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microsoft.com/office/2020/02/relationships/classificationlabels" Target="docMetadata/LabelInfo.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69" r:id="rId1"/>
    <p:sldMasterId id="2147483672" r:id="rId2"/>
  </p:sldMasterIdLst>
  <p:notesMasterIdLst>
    <p:notesMasterId r:id="rId23"/>
  </p:notesMasterIdLst>
  <p:sldIdLst>
    <p:sldId id="412" r:id="rId3"/>
    <p:sldId id="413" r:id="rId4"/>
    <p:sldId id="416" r:id="rId5"/>
    <p:sldId id="408" r:id="rId6"/>
    <p:sldId id="414" r:id="rId7"/>
    <p:sldId id="417" r:id="rId8"/>
    <p:sldId id="256" r:id="rId9"/>
    <p:sldId id="304" r:id="rId10"/>
    <p:sldId id="295" r:id="rId11"/>
    <p:sldId id="296" r:id="rId12"/>
    <p:sldId id="297" r:id="rId13"/>
    <p:sldId id="301" r:id="rId14"/>
    <p:sldId id="302" r:id="rId15"/>
    <p:sldId id="298" r:id="rId16"/>
    <p:sldId id="299" r:id="rId17"/>
    <p:sldId id="415" r:id="rId18"/>
    <p:sldId id="300" r:id="rId19"/>
    <p:sldId id="420" r:id="rId20"/>
    <p:sldId id="421" r:id="rId21"/>
    <p:sldId id="422" r:id="rId22"/>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747775"/>
          </p15:clr>
        </p15:guide>
        <p15:guide id="2" pos="2880">
          <p15:clr>
            <a:srgbClr val="747775"/>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A686A492-17ED-4685-AF05-E541D5E8E220}">
  <a:tblStyle styleId="{A686A492-17ED-4685-AF05-E541D5E8E220}"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9179" autoAdjust="0"/>
    <p:restoredTop sz="94660"/>
  </p:normalViewPr>
  <p:slideViewPr>
    <p:cSldViewPr snapToGrid="0">
      <p:cViewPr varScale="1">
        <p:scale>
          <a:sx n="93" d="100"/>
          <a:sy n="93" d="100"/>
        </p:scale>
        <p:origin x="384" y="64"/>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theme" Target="theme/theme1.xml"/><Relationship Id="rId3" Type="http://schemas.openxmlformats.org/officeDocument/2006/relationships/slide" Target="slides/slide1.xml"/><Relationship Id="rId21" Type="http://schemas.openxmlformats.org/officeDocument/2006/relationships/slide" Target="slides/slide19.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viewProps" Target="viewProps.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presProps" Target="presProp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notesMaster" Target="notesMasters/notesMaster1.xml"/><Relationship Id="rId10" Type="http://schemas.openxmlformats.org/officeDocument/2006/relationships/slide" Target="slides/slide8.xml"/><Relationship Id="rId19" Type="http://schemas.openxmlformats.org/officeDocument/2006/relationships/slide" Target="slides/slide17.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tableStyles" Target="tableStyles.xml"/></Relationships>
</file>

<file path=ppt/charts/_rels/chart1.xml.rels><?xml version="1.0" encoding="UTF-8" standalone="yes"?>
<Relationships xmlns="http://schemas.openxmlformats.org/package/2006/relationships"><Relationship Id="rId3" Type="http://schemas.openxmlformats.org/officeDocument/2006/relationships/oleObject" Target="file:///C:\Users\a_clausen\Downloads\Satellite%20Events%20-%202024%20Ocean%20Decade%20Conference%20(4).xlsx" TargetMode="External"/><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995" b="1" i="0" u="none" strike="noStrike" kern="1200" cap="all" spc="100" normalizeH="0" baseline="0">
                <a:solidFill>
                  <a:schemeClr val="lt1"/>
                </a:solidFill>
                <a:latin typeface="+mn-lt"/>
                <a:ea typeface="+mn-ea"/>
                <a:cs typeface="+mn-cs"/>
              </a:defRPr>
            </a:pPr>
            <a:r>
              <a:rPr lang="en-US"/>
              <a:t>Distribution of Challenges addressed by satellite events</a:t>
            </a:r>
          </a:p>
        </c:rich>
      </c:tx>
      <c:overlay val="0"/>
      <c:spPr>
        <a:noFill/>
        <a:ln>
          <a:noFill/>
        </a:ln>
        <a:effectLst/>
      </c:spPr>
      <c:txPr>
        <a:bodyPr rot="0" spcFirstLastPara="1" vertOverflow="ellipsis" vert="horz" wrap="square" anchor="ctr" anchorCtr="1"/>
        <a:lstStyle/>
        <a:p>
          <a:pPr>
            <a:defRPr sz="1995" b="1" i="0" u="none" strike="noStrike" kern="1200" cap="all" spc="100" normalizeH="0" baseline="0">
              <a:solidFill>
                <a:schemeClr val="lt1"/>
              </a:solidFill>
              <a:latin typeface="+mn-lt"/>
              <a:ea typeface="+mn-ea"/>
              <a:cs typeface="+mn-cs"/>
            </a:defRPr>
          </a:pPr>
          <a:endParaRPr lang="fr-FR"/>
        </a:p>
      </c:txPr>
    </c:title>
    <c:autoTitleDeleted val="0"/>
    <c:plotArea>
      <c:layout/>
      <c:barChart>
        <c:barDir val="col"/>
        <c:grouping val="clustered"/>
        <c:varyColors val="0"/>
        <c:ser>
          <c:idx val="0"/>
          <c:order val="0"/>
          <c:tx>
            <c:strRef>
              <c:f>'Decade Challenge'!$G$3</c:f>
              <c:strCache>
                <c:ptCount val="1"/>
                <c:pt idx="0">
                  <c:v>Number of submissions</c:v>
                </c:pt>
              </c:strCache>
            </c:strRef>
          </c:tx>
          <c:spPr>
            <a:pattFill prst="ltUpDiag">
              <a:fgClr>
                <a:schemeClr val="accent1"/>
              </a:fgClr>
              <a:bgClr>
                <a:schemeClr val="lt1"/>
              </a:bgClr>
            </a:pattFill>
            <a:ln>
              <a:noFill/>
            </a:ln>
            <a:effectLst/>
          </c:spPr>
          <c:invertIfNegative val="0"/>
          <c:dLbls>
            <c:spPr>
              <a:solidFill>
                <a:schemeClr val="accent1">
                  <a:alpha val="70000"/>
                </a:schemeClr>
              </a:solid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lt1"/>
                    </a:solidFill>
                    <a:latin typeface="+mn-lt"/>
                    <a:ea typeface="+mn-ea"/>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accent1">
                          <a:lumMod val="60000"/>
                          <a:lumOff val="40000"/>
                        </a:schemeClr>
                      </a:solidFill>
                    </a:ln>
                    <a:effectLst/>
                  </c:spPr>
                </c15:leaderLines>
              </c:ext>
            </c:extLst>
          </c:dLbls>
          <c:cat>
            <c:strRef>
              <c:f>'Decade Challenge'!$F$4:$F$14</c:f>
              <c:strCache>
                <c:ptCount val="11"/>
                <c:pt idx="0">
                  <c:v>Challenge 1 - Pollution </c:v>
                </c:pt>
                <c:pt idx="1">
                  <c:v>Challenge 2 - Ecosystems</c:v>
                </c:pt>
                <c:pt idx="2">
                  <c:v>Challenge 3 - Blue Food</c:v>
                </c:pt>
                <c:pt idx="3">
                  <c:v>Challenge 4 - Sust Ocean Economy</c:v>
                </c:pt>
                <c:pt idx="4">
                  <c:v>Challenge 5 - Ocean Climate</c:v>
                </c:pt>
                <c:pt idx="5">
                  <c:v>Challenge 6 - Resilience</c:v>
                </c:pt>
                <c:pt idx="6">
                  <c:v>Challenge 7 - Observations</c:v>
                </c:pt>
                <c:pt idx="7">
                  <c:v>Challenge 8 - Data</c:v>
                </c:pt>
                <c:pt idx="8">
                  <c:v>Challenge 9 - Capacity Devt</c:v>
                </c:pt>
                <c:pt idx="9">
                  <c:v>Challenge 10 - ILK and OL</c:v>
                </c:pt>
                <c:pt idx="10">
                  <c:v>All Decade Challenges</c:v>
                </c:pt>
              </c:strCache>
            </c:strRef>
          </c:cat>
          <c:val>
            <c:numRef>
              <c:f>'Decade Challenge'!$G$4:$G$14</c:f>
              <c:numCache>
                <c:formatCode>General</c:formatCode>
                <c:ptCount val="11"/>
                <c:pt idx="0">
                  <c:v>24</c:v>
                </c:pt>
                <c:pt idx="1">
                  <c:v>43</c:v>
                </c:pt>
                <c:pt idx="2">
                  <c:v>16</c:v>
                </c:pt>
                <c:pt idx="3">
                  <c:v>30</c:v>
                </c:pt>
                <c:pt idx="4">
                  <c:v>47</c:v>
                </c:pt>
                <c:pt idx="5">
                  <c:v>7</c:v>
                </c:pt>
                <c:pt idx="6">
                  <c:v>20</c:v>
                </c:pt>
                <c:pt idx="7">
                  <c:v>14</c:v>
                </c:pt>
                <c:pt idx="8">
                  <c:v>24</c:v>
                </c:pt>
                <c:pt idx="9">
                  <c:v>87</c:v>
                </c:pt>
                <c:pt idx="10">
                  <c:v>14</c:v>
                </c:pt>
              </c:numCache>
            </c:numRef>
          </c:val>
          <c:extLst>
            <c:ext xmlns:c16="http://schemas.microsoft.com/office/drawing/2014/chart" uri="{C3380CC4-5D6E-409C-BE32-E72D297353CC}">
              <c16:uniqueId val="{00000000-3B9A-483A-B708-0DDB034969B4}"/>
            </c:ext>
          </c:extLst>
        </c:ser>
        <c:dLbls>
          <c:dLblPos val="outEnd"/>
          <c:showLegendKey val="0"/>
          <c:showVal val="1"/>
          <c:showCatName val="0"/>
          <c:showSerName val="0"/>
          <c:showPercent val="0"/>
          <c:showBubbleSize val="0"/>
        </c:dLbls>
        <c:gapWidth val="269"/>
        <c:overlap val="-20"/>
        <c:axId val="513090543"/>
        <c:axId val="874299807"/>
      </c:barChart>
      <c:catAx>
        <c:axId val="513090543"/>
        <c:scaling>
          <c:orientation val="minMax"/>
        </c:scaling>
        <c:delete val="0"/>
        <c:axPos val="b"/>
        <c:majorGridlines>
          <c:spPr>
            <a:ln w="9525" cap="flat" cmpd="sng" algn="ctr">
              <a:solidFill>
                <a:schemeClr val="lt1">
                  <a:alpha val="25000"/>
                </a:schemeClr>
              </a:solidFill>
              <a:round/>
            </a:ln>
            <a:effectLst/>
          </c:spPr>
        </c:majorGridlines>
        <c:numFmt formatCode="General" sourceLinked="1"/>
        <c:majorTickMark val="none"/>
        <c:minorTickMark val="none"/>
        <c:tickLblPos val="nextTo"/>
        <c:spPr>
          <a:noFill/>
          <a:ln w="3175" cap="flat" cmpd="sng" algn="ctr">
            <a:solidFill>
              <a:schemeClr val="accent1">
                <a:lumMod val="60000"/>
                <a:lumOff val="40000"/>
              </a:schemeClr>
            </a:solidFill>
            <a:round/>
          </a:ln>
          <a:effectLst/>
        </c:spPr>
        <c:txPr>
          <a:bodyPr rot="-60000000" spcFirstLastPara="1" vertOverflow="ellipsis" vert="horz" wrap="square" anchor="ctr" anchorCtr="1"/>
          <a:lstStyle/>
          <a:p>
            <a:pPr>
              <a:defRPr sz="800" b="0" i="0" u="none" strike="noStrike" kern="1200" cap="all" spc="150" normalizeH="0" baseline="0">
                <a:solidFill>
                  <a:schemeClr val="lt1"/>
                </a:solidFill>
                <a:latin typeface="+mn-lt"/>
                <a:ea typeface="+mn-ea"/>
                <a:cs typeface="+mn-cs"/>
              </a:defRPr>
            </a:pPr>
            <a:endParaRPr lang="fr-FR"/>
          </a:p>
        </c:txPr>
        <c:crossAx val="874299807"/>
        <c:crosses val="autoZero"/>
        <c:auto val="1"/>
        <c:lblAlgn val="ctr"/>
        <c:lblOffset val="100"/>
        <c:noMultiLvlLbl val="0"/>
      </c:catAx>
      <c:valAx>
        <c:axId val="874299807"/>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lt1"/>
                </a:solidFill>
                <a:latin typeface="+mn-lt"/>
                <a:ea typeface="+mn-ea"/>
                <a:cs typeface="+mn-cs"/>
              </a:defRPr>
            </a:pPr>
            <a:endParaRPr lang="fr-FR"/>
          </a:p>
        </c:txPr>
        <c:crossAx val="513090543"/>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accent1"/>
    </a:solidFill>
    <a:ln w="9525" cap="flat" cmpd="sng" algn="ctr">
      <a:solidFill>
        <a:schemeClr val="accent1"/>
      </a:solidFill>
      <a:round/>
    </a:ln>
    <a:effectLst/>
  </c:spPr>
  <c:txPr>
    <a:bodyPr/>
    <a:lstStyle/>
    <a:p>
      <a:pPr>
        <a:defRPr/>
      </a:pPr>
      <a:endParaRPr lang="fr-FR"/>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4">
  <cs:axisTitle>
    <cs:lnRef idx="0"/>
    <cs:fillRef idx="0"/>
    <cs:effectRef idx="0"/>
    <cs:fontRef idx="minor">
      <a:schemeClr val="lt1"/>
    </cs:fontRef>
    <cs:defRPr sz="1197" b="1" kern="1200"/>
  </cs:axisTitle>
  <cs:categoryAxis>
    <cs:lnRef idx="0">
      <cs:styleClr val="0"/>
    </cs:lnRef>
    <cs:fillRef idx="0"/>
    <cs:effectRef idx="0"/>
    <cs:fontRef idx="minor">
      <a:schemeClr val="lt1"/>
    </cs:fontRef>
    <cs:spPr>
      <a:ln w="3175" cap="flat" cmpd="sng" algn="ctr">
        <a:solidFill>
          <a:schemeClr val="phClr">
            <a:lumMod val="60000"/>
            <a:lumOff val="40000"/>
          </a:schemeClr>
        </a:solidFill>
        <a:round/>
      </a:ln>
    </cs:spPr>
    <cs:defRPr sz="1064" kern="1200" cap="all" spc="150" normalizeH="0" baseline="0"/>
  </cs:categoryAxis>
  <cs:chartArea>
    <cs:lnRef idx="0">
      <cs:styleClr val="0"/>
    </cs:lnRef>
    <cs:fillRef idx="0">
      <cs:styleClr val="0"/>
    </cs:fillRef>
    <cs:effectRef idx="0"/>
    <cs:fontRef idx="minor">
      <a:schemeClr val="dk1"/>
    </cs:fontRef>
    <cs:spPr>
      <a:solidFill>
        <a:schemeClr val="phClr"/>
      </a:solidFill>
      <a:ln w="9525" cap="flat" cmpd="sng" algn="ctr">
        <a:solidFill>
          <a:schemeClr val="phClr"/>
        </a:solidFill>
        <a:round/>
      </a:ln>
    </cs:spPr>
    <cs:defRPr sz="1330" kern="1200"/>
  </cs:chartArea>
  <cs:dataLabel>
    <cs:lnRef idx="0"/>
    <cs:fillRef idx="0">
      <cs:styleClr val="auto"/>
    </cs:fillRef>
    <cs:effectRef idx="0"/>
    <cs:fontRef idx="minor">
      <a:schemeClr val="lt1"/>
    </cs:fontRef>
    <cs:spPr>
      <a:solidFill>
        <a:schemeClr val="phClr">
          <a:alpha val="70000"/>
        </a:schemeClr>
      </a:solidFill>
    </cs:spPr>
    <cs:defRPr sz="1197" kern="1200"/>
  </cs:dataLabel>
  <cs:dataLabelCallout>
    <cs:lnRef idx="0">
      <cs:styleClr val="auto"/>
    </cs:lnRef>
    <cs:fillRef idx="0"/>
    <cs:effectRef idx="0"/>
    <cs:fontRef idx="minor">
      <cs:styleClr val="auto"/>
    </cs:fontRef>
    <cs:spPr>
      <a:solidFill>
        <a:schemeClr val="lt1"/>
      </a:solidFill>
      <a:ln>
        <a:solidFill>
          <a:schemeClr val="ph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pattFill prst="ltUpDiag">
        <a:fgClr>
          <a:schemeClr val="phClr"/>
        </a:fgClr>
        <a:bgClr>
          <a:schemeClr val="lt1"/>
        </a:bgClr>
      </a:pattFill>
    </cs:spPr>
  </cs:dataPoint>
  <cs:dataPoint3D>
    <cs:lnRef idx="0"/>
    <cs:fillRef idx="0">
      <cs:styleClr val="auto"/>
    </cs:fillRef>
    <cs:effectRef idx="0"/>
    <cs:fontRef idx="minor">
      <a:schemeClr val="dk1"/>
    </cs:fontRef>
    <cs:spPr>
      <a:pattFill prst="ltUpDiag">
        <a:fgClr>
          <a:schemeClr val="phClr"/>
        </a:fgClr>
        <a:bgClr>
          <a:schemeClr val="lt1"/>
        </a:bgClr>
      </a:pattFill>
    </cs:spPr>
  </cs:dataPoint3D>
  <cs:dataPointLine>
    <cs:lnRef idx="0">
      <cs:styleClr val="auto"/>
    </cs:lnRef>
    <cs:fillRef idx="0"/>
    <cs:effectRef idx="0">
      <cs:styleClr val="auto"/>
    </cs:effectRef>
    <cs:fontRef idx="minor">
      <a:schemeClr val="dk1"/>
    </cs:fontRef>
    <cs:spPr>
      <a:ln w="34925" cap="rnd">
        <a:solidFill>
          <a:schemeClr val="lt1"/>
        </a:solidFill>
        <a:round/>
      </a:ln>
      <a:effectLst>
        <a:outerShdw dist="25400" dir="2700000" algn="tl" rotWithShape="0">
          <a:schemeClr val="phClr"/>
        </a:outerShdw>
      </a:effectLst>
    </cs:spPr>
  </cs:dataPointLine>
  <cs:dataPointMarker>
    <cs:lnRef idx="0"/>
    <cs:fillRef idx="0">
      <cs:styleClr val="auto"/>
    </cs:fillRef>
    <cs:effectRef idx="0"/>
    <cs:fontRef idx="minor">
      <a:schemeClr val="dk1"/>
    </cs:fontRef>
    <cs:spPr>
      <a:solidFill>
        <a:schemeClr val="phClr"/>
      </a:solidFill>
      <a:ln w="22225">
        <a:solidFill>
          <a:schemeClr val="lt1"/>
        </a:solidFill>
        <a:round/>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styleClr val="0"/>
    </cs:lnRef>
    <cs:fillRef idx="0"/>
    <cs:effectRef idx="0"/>
    <cs:fontRef idx="minor">
      <a:schemeClr val="lt1"/>
    </cs:fontRef>
    <cs:spPr>
      <a:ln w="9525">
        <a:solidFill>
          <a:schemeClr val="phClr">
            <a:lumMod val="60000"/>
            <a:lumOff val="40000"/>
          </a:schemeClr>
        </a:solidFill>
      </a:ln>
    </cs:spPr>
    <cs:defRPr sz="1197" kern="1200"/>
  </cs:dataTable>
  <cs:downBar>
    <cs:lnRef idx="0">
      <cs:styleClr val="0"/>
    </cs:lnRef>
    <cs:fillRef idx="0"/>
    <cs:effectRef idx="0"/>
    <cs:fontRef idx="minor">
      <a:schemeClr val="dk1"/>
    </cs:fontRef>
    <cs:spPr>
      <a:solidFill>
        <a:schemeClr val="dk1">
          <a:lumMod val="35000"/>
          <a:lumOff val="65000"/>
        </a:schemeClr>
      </a:solidFill>
      <a:ln w="9525">
        <a:solidFill>
          <a:schemeClr val="phClr">
            <a:lumMod val="60000"/>
            <a:lumOff val="40000"/>
          </a:schemeClr>
        </a:solidFill>
      </a:ln>
    </cs:spPr>
  </cs:downBar>
  <cs:dropLine>
    <cs:lnRef idx="0">
      <cs:styleClr val="0"/>
    </cs:lnRef>
    <cs:fillRef idx="0"/>
    <cs:effectRef idx="0"/>
    <cs:fontRef idx="minor">
      <a:schemeClr val="dk1"/>
    </cs:fontRef>
    <cs:spPr>
      <a:ln w="9525">
        <a:solidFill>
          <a:schemeClr val="phClr">
            <a:lumMod val="60000"/>
            <a:lumOff val="40000"/>
          </a:schemeClr>
        </a:solidFill>
        <a:prstDash val="dash"/>
      </a:ln>
    </cs:spPr>
  </cs:dropLine>
  <cs:errorBar>
    <cs:lnRef idx="0">
      <cs:styleClr val="0"/>
    </cs:lnRef>
    <cs:fillRef idx="0"/>
    <cs:effectRef idx="0"/>
    <cs:fontRef idx="minor">
      <a:schemeClr val="dk1"/>
    </cs:fontRef>
    <cs:spPr>
      <a:ln w="9525">
        <a:solidFill>
          <a:schemeClr val="phClr">
            <a:lumMod val="60000"/>
            <a:lumOff val="40000"/>
          </a:schemeClr>
        </a:solidFill>
        <a:round/>
      </a:ln>
      <a:effectLst>
        <a:glow rad="25400">
          <a:schemeClr val="lt1"/>
        </a:glow>
      </a:effectLst>
    </cs:spPr>
  </cs:errorBar>
  <cs:floor>
    <cs:lnRef idx="0"/>
    <cs:fillRef idx="0"/>
    <cs:effectRef idx="0"/>
    <cs:fontRef idx="minor">
      <a:schemeClr val="dk1"/>
    </cs:fontRef>
  </cs:floor>
  <cs:gridlineMajor>
    <cs:lnRef idx="0">
      <cs:styleClr val="0"/>
    </cs:lnRef>
    <cs:fillRef idx="0"/>
    <cs:effectRef idx="0"/>
    <cs:fontRef idx="minor">
      <a:schemeClr val="dk1"/>
    </cs:fontRef>
    <cs:spPr>
      <a:ln w="9525" cap="flat" cmpd="sng" algn="ctr">
        <a:solidFill>
          <a:schemeClr val="lt1">
            <a:alpha val="25000"/>
          </a:schemeClr>
        </a:solidFill>
        <a:round/>
      </a:ln>
    </cs:spPr>
  </cs:gridlineMajor>
  <cs:gridlineMinor>
    <cs:lnRef idx="0">
      <cs:styleClr val="0"/>
    </cs:lnRef>
    <cs:fillRef idx="0"/>
    <cs:effectRef idx="0"/>
    <cs:fontRef idx="minor">
      <a:schemeClr val="dk1"/>
    </cs:fontRef>
    <cs:spPr>
      <a:ln>
        <a:solidFill>
          <a:schemeClr val="lt1">
            <a:alpha val="10000"/>
          </a:schemeClr>
        </a:solidFill>
      </a:ln>
    </cs:spPr>
  </cs:gridlineMinor>
  <cs:hiLoLine>
    <cs:lnRef idx="0">
      <cs:styleClr val="0"/>
    </cs:lnRef>
    <cs:fillRef idx="0"/>
    <cs:effectRef idx="0"/>
    <cs:fontRef idx="minor">
      <a:schemeClr val="dk1"/>
    </cs:fontRef>
    <cs:spPr>
      <a:ln w="9525">
        <a:solidFill>
          <a:schemeClr val="phClr">
            <a:lumMod val="60000"/>
            <a:lumOff val="40000"/>
          </a:schemeClr>
        </a:solidFill>
        <a:prstDash val="dash"/>
      </a:ln>
    </cs:spPr>
  </cs:hiLoLine>
  <cs:leaderLine>
    <cs:lnRef idx="0">
      <cs:styleClr val="0"/>
    </cs:lnRef>
    <cs:fillRef idx="0"/>
    <cs:effectRef idx="0"/>
    <cs:fontRef idx="minor">
      <a:schemeClr val="dk1"/>
    </cs:fontRef>
    <cs:spPr>
      <a:ln w="9525">
        <a:solidFill>
          <a:schemeClr val="phClr">
            <a:lumMod val="60000"/>
            <a:lumOff val="40000"/>
          </a:schemeClr>
        </a:solidFill>
      </a:ln>
    </cs:spPr>
  </cs:leaderLine>
  <cs:legend>
    <cs:lnRef idx="0"/>
    <cs:fillRef idx="0"/>
    <cs:effectRef idx="0"/>
    <cs:fontRef idx="minor">
      <a:schemeClr val="lt1"/>
    </cs:fontRef>
    <cs:defRPr sz="1197" kern="1200"/>
  </cs:legend>
  <cs:plotArea>
    <cs:lnRef idx="0"/>
    <cs:fillRef idx="0"/>
    <cs:effectRef idx="0"/>
    <cs:fontRef idx="minor">
      <a:schemeClr val="dk1"/>
    </cs:fontRef>
  </cs:plotArea>
  <cs:plotArea3D>
    <cs:lnRef idx="0"/>
    <cs:fillRef idx="0"/>
    <cs:effectRef idx="0"/>
    <cs:fontRef idx="minor">
      <a:schemeClr val="dk1"/>
    </cs:fontRef>
  </cs:plotArea3D>
  <cs:seriesAxis>
    <cs:lnRef idx="0">
      <cs:styleClr val="0"/>
    </cs:lnRef>
    <cs:fillRef idx="0"/>
    <cs:effectRef idx="0"/>
    <cs:fontRef idx="minor">
      <a:schemeClr val="lt1"/>
    </cs:fontRef>
    <cs:spPr>
      <a:ln w="3175" cap="flat" cmpd="sng" algn="ctr">
        <a:solidFill>
          <a:schemeClr val="phClr">
            <a:lumMod val="60000"/>
            <a:lumOff val="40000"/>
          </a:schemeClr>
        </a:solidFill>
        <a:round/>
      </a:ln>
    </cs:spPr>
    <cs:defRPr sz="1197" kern="1200"/>
  </cs:seriesAxis>
  <cs:seriesLine>
    <cs:lnRef idx="0">
      <cs:styleClr val="0"/>
    </cs:lnRef>
    <cs:fillRef idx="0"/>
    <cs:effectRef idx="0"/>
    <cs:fontRef idx="minor">
      <a:schemeClr val="dk1"/>
    </cs:fontRef>
    <cs:spPr>
      <a:ln w="9525">
        <a:solidFill>
          <a:schemeClr val="phClr">
            <a:lumMod val="60000"/>
            <a:lumOff val="40000"/>
            <a:tint val="50000"/>
          </a:schemeClr>
        </a:solidFill>
        <a:prstDash val="dash"/>
      </a:ln>
    </cs:spPr>
  </cs:seriesLine>
  <cs:title>
    <cs:lnRef idx="0"/>
    <cs:fillRef idx="0"/>
    <cs:effectRef idx="0"/>
    <cs:fontRef idx="minor">
      <a:schemeClr val="lt1"/>
    </cs:fontRef>
    <cs:defRPr sz="1995" b="1" kern="1200" cap="all" spc="100" normalizeH="0" baseline="0"/>
  </cs:title>
  <cs:trendline>
    <cs:lnRef idx="0"/>
    <cs:fillRef idx="0"/>
    <cs:effectRef idx="0"/>
    <cs:fontRef idx="minor">
      <a:schemeClr val="dk1"/>
    </cs:fontRef>
    <cs:spPr>
      <a:ln w="28575" cap="rnd">
        <a:solidFill>
          <a:schemeClr val="lt1">
            <a:alpha val="50000"/>
          </a:schemeClr>
        </a:solidFill>
        <a:round/>
      </a:ln>
    </cs:spPr>
  </cs:trendline>
  <cs:trendlineLabel>
    <cs:lnRef idx="0"/>
    <cs:fillRef idx="0"/>
    <cs:effectRef idx="0"/>
    <cs:fontRef idx="minor">
      <a:schemeClr val="lt1"/>
    </cs:fontRef>
    <cs:defRPr sz="1197" kern="1200"/>
  </cs:trendlineLabel>
  <cs:upBar>
    <cs:lnRef idx="0">
      <cs:styleClr val="0"/>
    </cs:lnRef>
    <cs:fillRef idx="0"/>
    <cs:effectRef idx="0"/>
    <cs:fontRef idx="minor">
      <a:schemeClr val="dk1"/>
    </cs:fontRef>
    <cs:spPr>
      <a:solidFill>
        <a:schemeClr val="lt1">
          <a:lumMod val="95000"/>
        </a:schemeClr>
      </a:solidFill>
      <a:ln w="9525">
        <a:solidFill>
          <a:schemeClr val="phClr">
            <a:lumMod val="60000"/>
            <a:lumOff val="40000"/>
          </a:schemeClr>
        </a:solidFill>
      </a:ln>
    </cs:spPr>
  </cs:upBar>
  <cs:valueAxis>
    <cs:lnRef idx="0"/>
    <cs:fillRef idx="0"/>
    <cs:effectRef idx="0"/>
    <cs:fontRef idx="minor">
      <a:schemeClr val="lt1"/>
    </cs:fontRef>
    <cs:defRPr sz="1197" kern="1200"/>
  </cs:valueAxis>
  <cs:wall>
    <cs:lnRef idx="0"/>
    <cs:fillRef idx="0"/>
    <cs:effectRef idx="0"/>
    <cs:fontRef idx="minor">
      <a:schemeClr val="dk1"/>
    </cs:fontRef>
  </cs:wall>
</cs:chartStyle>
</file>

<file path=ppt/diagrams/colors1.xml><?xml version="1.0" encoding="utf-8"?>
<dgm:colorsDef xmlns:dgm="http://schemas.openxmlformats.org/drawingml/2006/diagram" xmlns:a="http://schemas.openxmlformats.org/drawingml/2006/main" uniqueId="urn:microsoft.com/office/officeart/2005/8/colors/accent1_3">
  <dgm:title val=""/>
  <dgm:desc val=""/>
  <dgm:catLst>
    <dgm:cat type="accent1" pri="11300"/>
  </dgm:catLst>
  <dgm:styleLbl name="node0">
    <dgm:fillClrLst meth="repeat">
      <a:schemeClr val="accent1">
        <a:shade val="80000"/>
      </a:schemeClr>
    </dgm:fillClrLst>
    <dgm:linClrLst meth="repeat">
      <a:schemeClr val="lt1"/>
    </dgm:linClrLst>
    <dgm:effectClrLst/>
    <dgm:txLinClrLst/>
    <dgm:txFillClrLst/>
    <dgm:txEffectClrLst/>
  </dgm:styleLbl>
  <dgm:styleLbl name="alignNode1">
    <dgm:fillClrLst>
      <a:schemeClr val="accent1">
        <a:shade val="80000"/>
      </a:schemeClr>
      <a:schemeClr val="accent1">
        <a:tint val="70000"/>
      </a:schemeClr>
    </dgm:fillClrLst>
    <dgm:linClrLst>
      <a:schemeClr val="accent1">
        <a:shade val="80000"/>
      </a:schemeClr>
      <a:schemeClr val="accent1">
        <a:tint val="70000"/>
      </a:schemeClr>
    </dgm:linClrLst>
    <dgm:effectClrLst/>
    <dgm:txLinClrLst/>
    <dgm:txFillClrLst/>
    <dgm:txEffectClrLst/>
  </dgm:styleLbl>
  <dgm:styleLbl name="node1">
    <dgm:fillClrLst>
      <a:schemeClr val="accent1">
        <a:shade val="80000"/>
      </a:schemeClr>
      <a:schemeClr val="accent1">
        <a:tint val="70000"/>
      </a:schemeClr>
    </dgm:fillClrLst>
    <dgm:linClrLst meth="repeat">
      <a:schemeClr val="lt1"/>
    </dgm:linClrLst>
    <dgm:effectClrLst/>
    <dgm:txLinClrLst/>
    <dgm:txFillClrLst/>
    <dgm:txEffectClrLst/>
  </dgm:styleLbl>
  <dgm:styleLbl name="lnNode1">
    <dgm:fillClrLst>
      <a:schemeClr val="accent1">
        <a:shade val="80000"/>
      </a:schemeClr>
      <a:schemeClr val="accent1">
        <a:tint val="70000"/>
      </a:schemeClr>
    </dgm:fillClrLst>
    <dgm:linClrLst meth="repeat">
      <a:schemeClr val="lt1"/>
    </dgm:linClrLst>
    <dgm:effectClrLst/>
    <dgm:txLinClrLst/>
    <dgm:txFillClrLst/>
    <dgm:txEffectClrLst/>
  </dgm:styleLbl>
  <dgm:styleLbl name="vennNode1">
    <dgm:fillClrLst>
      <a:schemeClr val="accent1">
        <a:shade val="80000"/>
        <a:alpha val="50000"/>
      </a:schemeClr>
      <a:schemeClr val="accent1">
        <a:tint val="70000"/>
        <a:alpha val="50000"/>
      </a:schemeClr>
    </dgm:fillClrLst>
    <dgm:linClrLst meth="repeat">
      <a:schemeClr val="lt1"/>
    </dgm:linClrLst>
    <dgm:effectClrLst/>
    <dgm:txLinClrLst/>
    <dgm:txFillClrLst/>
    <dgm:txEffectClrLst/>
  </dgm:styleLbl>
  <dgm:styleLbl name="node2">
    <dgm:fillClrLst>
      <a:schemeClr val="accent1">
        <a:tint val="99000"/>
      </a:schemeClr>
    </dgm:fillClrLst>
    <dgm:linClrLst meth="repeat">
      <a:schemeClr val="lt1"/>
    </dgm:linClrLst>
    <dgm:effectClrLst/>
    <dgm:txLinClrLst/>
    <dgm:txFillClrLst/>
    <dgm:txEffectClrLst/>
  </dgm:styleLbl>
  <dgm:styleLbl name="node3">
    <dgm:fillClrLst>
      <a:schemeClr val="accent1">
        <a:tint val="80000"/>
      </a:schemeClr>
    </dgm:fillClrLst>
    <dgm:linClrLst meth="repeat">
      <a:schemeClr val="lt1"/>
    </dgm:linClrLst>
    <dgm:effectClrLst/>
    <dgm:txLinClrLst/>
    <dgm:txFillClrLst/>
    <dgm:txEffectClrLst/>
  </dgm:styleLbl>
  <dgm:styleLbl name="node4">
    <dgm:fillClrLst>
      <a:schemeClr val="accent1">
        <a:tint val="70000"/>
      </a:schemeClr>
    </dgm:fillClrLst>
    <dgm:linClrLst meth="repeat">
      <a:schemeClr val="lt1"/>
    </dgm:linClrLst>
    <dgm:effectClrLst/>
    <dgm:txLinClrLst/>
    <dgm:txFillClrLst/>
    <dgm:txEffectClrLst/>
  </dgm:styleLbl>
  <dgm:styleLbl name="f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dgm:txEffectClrLst/>
  </dgm:styleLbl>
  <dgm:styleLbl name="fgSibTrans2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meth="repeat">
      <a:schemeClr val="lt1"/>
    </dgm:txFillClrLst>
    <dgm:txEffectClrLst/>
  </dgm:styleLbl>
  <dgm:styleLbl name="bgSibTrans2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meth="repeat">
      <a:schemeClr val="lt1"/>
    </dgm:txFillClrLst>
    <dgm:txEffectClrLst/>
  </dgm:styleLbl>
  <dgm:styleLbl name="sibTrans1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accent1">
        <a:shade val="80000"/>
      </a:schemeClr>
    </dgm:fillClrLst>
    <dgm:linClrLst meth="repeat">
      <a:schemeClr val="lt1"/>
    </dgm:linClrLst>
    <dgm:effectClrLst/>
    <dgm:txLinClrLst/>
    <dgm:txFillClrLst/>
    <dgm:txEffectClrLst/>
  </dgm:styleLbl>
  <dgm:styleLbl name="asst1">
    <dgm:fillClrLst meth="repeat">
      <a:schemeClr val="accent1">
        <a:shade val="80000"/>
      </a:schemeClr>
    </dgm:fillClrLst>
    <dgm:linClrLst meth="repeat">
      <a:schemeClr val="lt1"/>
    </dgm:linClrLst>
    <dgm:effectClrLst/>
    <dgm:txLinClrLst/>
    <dgm:txFillClrLst/>
    <dgm:txEffectClrLst/>
  </dgm:styleLbl>
  <dgm:styleLbl name="asst2">
    <dgm:fillClrLst>
      <a:schemeClr val="accent1">
        <a:tint val="99000"/>
      </a:schemeClr>
    </dgm:fillClrLst>
    <dgm:linClrLst meth="repeat">
      <a:schemeClr val="lt1"/>
    </dgm:linClrLst>
    <dgm:effectClrLst/>
    <dgm:txLinClrLst/>
    <dgm:txFillClrLst/>
    <dgm:txEffectClrLst/>
  </dgm:styleLbl>
  <dgm:styleLbl name="asst3">
    <dgm:fillClrLst>
      <a:schemeClr val="accent1">
        <a:tint val="80000"/>
      </a:schemeClr>
    </dgm:fillClrLst>
    <dgm:linClrLst meth="repeat">
      <a:schemeClr val="lt1"/>
    </dgm:linClrLst>
    <dgm:effectClrLst/>
    <dgm:txLinClrLst/>
    <dgm:txFillClrLst/>
    <dgm:txEffectClrLst/>
  </dgm:styleLbl>
  <dgm:styleLbl name="asst4">
    <dgm:fillClrLst>
      <a:schemeClr val="accent1">
        <a:tint val="70000"/>
      </a:schemeClr>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a:tint val="90000"/>
      </a:schemeClr>
    </dgm:fillClrLst>
    <dgm:linClrLst meth="repeat">
      <a:schemeClr val="accent1">
        <a:tint val="90000"/>
      </a:schemeClr>
    </dgm:linClrLst>
    <dgm:effectClrLst/>
    <dgm:txLinClrLst/>
    <dgm:txFillClrLst/>
    <dgm:txEffectClrLst/>
  </dgm:styleLbl>
  <dgm:styleLbl name="parChTrans2D3">
    <dgm:fillClrLst meth="repeat">
      <a:schemeClr val="accent1">
        <a:tint val="70000"/>
      </a:schemeClr>
    </dgm:fillClrLst>
    <dgm:linClrLst meth="repeat">
      <a:schemeClr val="accent1">
        <a:tint val="70000"/>
      </a:schemeClr>
    </dgm:linClrLst>
    <dgm:effectClrLst/>
    <dgm:txLinClrLst/>
    <dgm:txFillClrLst/>
    <dgm:txEffectClrLst/>
  </dgm:styleLbl>
  <dgm:styleLbl name="parChTrans2D4">
    <dgm:fillClrLst meth="repeat">
      <a:schemeClr val="accent1">
        <a:tint val="50000"/>
      </a:schemeClr>
    </dgm:fillClrLst>
    <dgm:linClrLst meth="repeat">
      <a:schemeClr val="accent1">
        <a:tint val="50000"/>
      </a:schemeClr>
    </dgm:linClrLst>
    <dgm:effectClrLst/>
    <dgm:txLinClrLst/>
    <dgm:txFillClrLst meth="repeat">
      <a:schemeClr val="lt1"/>
    </dgm:txFillClrLst>
    <dgm:txEffectClrLst/>
  </dgm:styleLbl>
  <dgm:styleLbl name="parChTrans1D1">
    <dgm:fillClrLst meth="repeat">
      <a:schemeClr val="accent1">
        <a:shade val="80000"/>
      </a:schemeClr>
    </dgm:fillClrLst>
    <dgm:linClrLst meth="repeat">
      <a:schemeClr val="accent1">
        <a:shade val="80000"/>
      </a:schemeClr>
    </dgm:linClrLst>
    <dgm:effectClrLst/>
    <dgm:txLinClrLst/>
    <dgm:txFillClrLst meth="repeat">
      <a:schemeClr val="tx1"/>
    </dgm:txFillClrLst>
    <dgm:txEffectClrLst/>
  </dgm:styleLbl>
  <dgm:styleLbl name="parChTrans1D2">
    <dgm:fillClrLst meth="repeat">
      <a:schemeClr val="accent1">
        <a:tint val="99000"/>
      </a:schemeClr>
    </dgm:fillClrLst>
    <dgm:linClrLst meth="repeat">
      <a:schemeClr val="accent1">
        <a:tint val="99000"/>
      </a:schemeClr>
    </dgm:linClrLst>
    <dgm:effectClrLst/>
    <dgm:txLinClrLst/>
    <dgm:txFillClrLst meth="repeat">
      <a:schemeClr val="tx1"/>
    </dgm:txFillClrLst>
    <dgm:txEffectClrLst/>
  </dgm:styleLbl>
  <dgm:styleLbl name="parChTrans1D3">
    <dgm:fillClrLst meth="repeat">
      <a:schemeClr val="accent1">
        <a:tint val="80000"/>
      </a:schemeClr>
    </dgm:fillClrLst>
    <dgm:linClrLst meth="repeat">
      <a:schemeClr val="accent1">
        <a:tint val="80000"/>
      </a:schemeClr>
    </dgm:linClrLst>
    <dgm:effectClrLst/>
    <dgm:txLinClrLst/>
    <dgm:txFillClrLst meth="repeat">
      <a:schemeClr val="tx1"/>
    </dgm:txFillClrLst>
    <dgm:txEffectClrLst/>
  </dgm:styleLbl>
  <dgm:styleLbl name="parChTrans1D4">
    <dgm:fillClrLst meth="repeat">
      <a:schemeClr val="accent1">
        <a:tint val="70000"/>
      </a:schemeClr>
    </dgm:fillClrLst>
    <dgm:linClrLst meth="repeat">
      <a:schemeClr val="accent1">
        <a:tint val="7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solidFgAcc1">
    <dgm:fillClrLst meth="repeat">
      <a:schemeClr val="lt1"/>
    </dgm:fillClrLst>
    <dgm:linClrLst>
      <a:schemeClr val="accent1">
        <a:shade val="80000"/>
      </a:schemeClr>
      <a:schemeClr val="accent1">
        <a:tint val="7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a:tint val="99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a:tint val="8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a:tint val="70000"/>
      </a:schemeClr>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1">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2E9F1317-7731-405A-BBA3-1631317C9310}" type="doc">
      <dgm:prSet loTypeId="urn:microsoft.com/office/officeart/2005/8/layout/hList3" loCatId="list" qsTypeId="urn:microsoft.com/office/officeart/2005/8/quickstyle/simple1" qsCatId="simple" csTypeId="urn:microsoft.com/office/officeart/2005/8/colors/accent1_3" csCatId="accent1" phldr="1"/>
      <dgm:spPr/>
      <dgm:t>
        <a:bodyPr/>
        <a:lstStyle/>
        <a:p>
          <a:endParaRPr lang="fr-FR"/>
        </a:p>
      </dgm:t>
    </dgm:pt>
    <dgm:pt modelId="{69B41108-D9AF-48F6-987E-7FEDCE92C54B}">
      <dgm:prSet phldrT="[Text]"/>
      <dgm:spPr/>
      <dgm:t>
        <a:bodyPr/>
        <a:lstStyle/>
        <a:p>
          <a:pPr>
            <a:buFont typeface="Arial" panose="020B0604020202020204" pitchFamily="34" charset="0"/>
            <a:buChar char="•"/>
          </a:pPr>
          <a:r>
            <a:rPr lang="en-US" b="1"/>
            <a:t>Ocean Decade Week </a:t>
          </a:r>
        </a:p>
        <a:p>
          <a:pPr>
            <a:buFont typeface="Arial" panose="020B0604020202020204" pitchFamily="34" charset="0"/>
            <a:buChar char="•"/>
          </a:pPr>
          <a:r>
            <a:rPr lang="en-US">
              <a:highlight>
                <a:srgbClr val="FCC002"/>
              </a:highlight>
            </a:rPr>
            <a:t>8 – 12 April 2024</a:t>
          </a:r>
          <a:endParaRPr lang="fr-FR">
            <a:highlight>
              <a:srgbClr val="FCC002"/>
            </a:highlight>
          </a:endParaRPr>
        </a:p>
      </dgm:t>
    </dgm:pt>
    <dgm:pt modelId="{46C56255-92FE-4CB1-9C6D-B789E420E38E}" type="parTrans" cxnId="{B78D75EC-9841-499B-BF2B-5F511E1D52D6}">
      <dgm:prSet/>
      <dgm:spPr/>
      <dgm:t>
        <a:bodyPr/>
        <a:lstStyle/>
        <a:p>
          <a:endParaRPr lang="fr-FR"/>
        </a:p>
      </dgm:t>
    </dgm:pt>
    <dgm:pt modelId="{E51FA9E2-1BE1-4CEF-9660-FC3D011CE0D0}" type="sibTrans" cxnId="{B78D75EC-9841-499B-BF2B-5F511E1D52D6}">
      <dgm:prSet/>
      <dgm:spPr/>
      <dgm:t>
        <a:bodyPr/>
        <a:lstStyle/>
        <a:p>
          <a:endParaRPr lang="fr-FR"/>
        </a:p>
      </dgm:t>
    </dgm:pt>
    <dgm:pt modelId="{7013D7FD-0334-46AD-9E1B-B53A5824B600}">
      <dgm:prSet phldrT="[Text]"/>
      <dgm:spPr/>
      <dgm:t>
        <a:bodyPr/>
        <a:lstStyle/>
        <a:p>
          <a:r>
            <a:rPr lang="en-US" dirty="0">
              <a:highlight>
                <a:srgbClr val="FCC002"/>
              </a:highlight>
            </a:rPr>
            <a:t>8 - 9 April 2024: </a:t>
          </a:r>
          <a:r>
            <a:rPr lang="en-US" dirty="0"/>
            <a:t>Partner-led Satellite Events in various venues </a:t>
          </a:r>
          <a:endParaRPr lang="fr-FR" dirty="0"/>
        </a:p>
      </dgm:t>
    </dgm:pt>
    <dgm:pt modelId="{32616E3B-3C76-4C2C-849A-4266479791EF}" type="parTrans" cxnId="{946065FA-BE80-4879-A6C5-0B42A861F4D4}">
      <dgm:prSet/>
      <dgm:spPr/>
      <dgm:t>
        <a:bodyPr/>
        <a:lstStyle/>
        <a:p>
          <a:endParaRPr lang="fr-FR"/>
        </a:p>
      </dgm:t>
    </dgm:pt>
    <dgm:pt modelId="{2EE178FA-CDEE-492E-951F-2695C11EE985}" type="sibTrans" cxnId="{946065FA-BE80-4879-A6C5-0B42A861F4D4}">
      <dgm:prSet/>
      <dgm:spPr/>
      <dgm:t>
        <a:bodyPr/>
        <a:lstStyle/>
        <a:p>
          <a:endParaRPr lang="fr-FR"/>
        </a:p>
      </dgm:t>
    </dgm:pt>
    <dgm:pt modelId="{C66CBB99-39C3-4250-8955-0E6A18221653}">
      <dgm:prSet phldrT="[Text]"/>
      <dgm:spPr/>
      <dgm:t>
        <a:bodyPr/>
        <a:lstStyle/>
        <a:p>
          <a:r>
            <a:rPr lang="en-US" dirty="0">
              <a:highlight>
                <a:srgbClr val="FCC002"/>
              </a:highlight>
            </a:rPr>
            <a:t>10 - 12 April 2024:</a:t>
          </a:r>
        </a:p>
        <a:p>
          <a:r>
            <a:rPr lang="en-US" dirty="0"/>
            <a:t> 2024 Ocean Decade Conference </a:t>
          </a:r>
          <a:endParaRPr lang="fr-FR" dirty="0"/>
        </a:p>
      </dgm:t>
    </dgm:pt>
    <dgm:pt modelId="{8C63FAEA-5ED9-42FA-8BD8-4CDB04AEFC72}" type="parTrans" cxnId="{F62F445F-C410-41B6-8E2A-BD3AC682FD17}">
      <dgm:prSet/>
      <dgm:spPr/>
      <dgm:t>
        <a:bodyPr/>
        <a:lstStyle/>
        <a:p>
          <a:endParaRPr lang="fr-FR"/>
        </a:p>
      </dgm:t>
    </dgm:pt>
    <dgm:pt modelId="{F3A0F5BE-5326-49F5-B16F-EAAB70CFE3A6}" type="sibTrans" cxnId="{F62F445F-C410-41B6-8E2A-BD3AC682FD17}">
      <dgm:prSet/>
      <dgm:spPr/>
      <dgm:t>
        <a:bodyPr/>
        <a:lstStyle/>
        <a:p>
          <a:endParaRPr lang="fr-FR"/>
        </a:p>
      </dgm:t>
    </dgm:pt>
    <dgm:pt modelId="{D8E2C425-3C01-4FA0-8E68-C3D521A66343}" type="pres">
      <dgm:prSet presAssocID="{2E9F1317-7731-405A-BBA3-1631317C9310}" presName="composite" presStyleCnt="0">
        <dgm:presLayoutVars>
          <dgm:chMax val="1"/>
          <dgm:dir/>
          <dgm:resizeHandles val="exact"/>
        </dgm:presLayoutVars>
      </dgm:prSet>
      <dgm:spPr/>
    </dgm:pt>
    <dgm:pt modelId="{0F96A9CA-82F2-4EC6-A11E-1BEBA3E2EA15}" type="pres">
      <dgm:prSet presAssocID="{69B41108-D9AF-48F6-987E-7FEDCE92C54B}" presName="roof" presStyleLbl="dkBgShp" presStyleIdx="0" presStyleCnt="2" custLinFactNeighborX="3408" custLinFactNeighborY="6987"/>
      <dgm:spPr/>
    </dgm:pt>
    <dgm:pt modelId="{AF0ACD85-CF62-4F97-BDB7-40F28668241F}" type="pres">
      <dgm:prSet presAssocID="{69B41108-D9AF-48F6-987E-7FEDCE92C54B}" presName="pillars" presStyleCnt="0"/>
      <dgm:spPr/>
    </dgm:pt>
    <dgm:pt modelId="{D366D919-7CD7-4100-A2BF-5B9E0BF92080}" type="pres">
      <dgm:prSet presAssocID="{69B41108-D9AF-48F6-987E-7FEDCE92C54B}" presName="pillar1" presStyleLbl="node1" presStyleIdx="0" presStyleCnt="2">
        <dgm:presLayoutVars>
          <dgm:bulletEnabled val="1"/>
        </dgm:presLayoutVars>
      </dgm:prSet>
      <dgm:spPr/>
    </dgm:pt>
    <dgm:pt modelId="{8D10C001-93F5-404E-8677-1AC13285208B}" type="pres">
      <dgm:prSet presAssocID="{C66CBB99-39C3-4250-8955-0E6A18221653}" presName="pillarX" presStyleLbl="node1" presStyleIdx="1" presStyleCnt="2" custLinFactNeighborX="91517" custLinFactNeighborY="606">
        <dgm:presLayoutVars>
          <dgm:bulletEnabled val="1"/>
        </dgm:presLayoutVars>
      </dgm:prSet>
      <dgm:spPr/>
    </dgm:pt>
    <dgm:pt modelId="{8225DF79-8C62-4024-A7A1-8370E9D8A596}" type="pres">
      <dgm:prSet presAssocID="{69B41108-D9AF-48F6-987E-7FEDCE92C54B}" presName="base" presStyleLbl="dkBgShp" presStyleIdx="1" presStyleCnt="2"/>
      <dgm:spPr/>
    </dgm:pt>
  </dgm:ptLst>
  <dgm:cxnLst>
    <dgm:cxn modelId="{F018D23C-0716-4536-92A5-6EE34FFC0375}" type="presOf" srcId="{C66CBB99-39C3-4250-8955-0E6A18221653}" destId="{8D10C001-93F5-404E-8677-1AC13285208B}" srcOrd="0" destOrd="0" presId="urn:microsoft.com/office/officeart/2005/8/layout/hList3"/>
    <dgm:cxn modelId="{F62F445F-C410-41B6-8E2A-BD3AC682FD17}" srcId="{69B41108-D9AF-48F6-987E-7FEDCE92C54B}" destId="{C66CBB99-39C3-4250-8955-0E6A18221653}" srcOrd="1" destOrd="0" parTransId="{8C63FAEA-5ED9-42FA-8BD8-4CDB04AEFC72}" sibTransId="{F3A0F5BE-5326-49F5-B16F-EAAB70CFE3A6}"/>
    <dgm:cxn modelId="{A1DD9E60-16AC-4BFF-B4F0-1B1FE0E36DBA}" type="presOf" srcId="{69B41108-D9AF-48F6-987E-7FEDCE92C54B}" destId="{0F96A9CA-82F2-4EC6-A11E-1BEBA3E2EA15}" srcOrd="0" destOrd="0" presId="urn:microsoft.com/office/officeart/2005/8/layout/hList3"/>
    <dgm:cxn modelId="{D317F269-1BD1-4437-BF0A-30ABFC34658B}" type="presOf" srcId="{7013D7FD-0334-46AD-9E1B-B53A5824B600}" destId="{D366D919-7CD7-4100-A2BF-5B9E0BF92080}" srcOrd="0" destOrd="0" presId="urn:microsoft.com/office/officeart/2005/8/layout/hList3"/>
    <dgm:cxn modelId="{0A28E2DD-A8D1-46A4-95A1-B3251C070BF7}" type="presOf" srcId="{2E9F1317-7731-405A-BBA3-1631317C9310}" destId="{D8E2C425-3C01-4FA0-8E68-C3D521A66343}" srcOrd="0" destOrd="0" presId="urn:microsoft.com/office/officeart/2005/8/layout/hList3"/>
    <dgm:cxn modelId="{B78D75EC-9841-499B-BF2B-5F511E1D52D6}" srcId="{2E9F1317-7731-405A-BBA3-1631317C9310}" destId="{69B41108-D9AF-48F6-987E-7FEDCE92C54B}" srcOrd="0" destOrd="0" parTransId="{46C56255-92FE-4CB1-9C6D-B789E420E38E}" sibTransId="{E51FA9E2-1BE1-4CEF-9660-FC3D011CE0D0}"/>
    <dgm:cxn modelId="{946065FA-BE80-4879-A6C5-0B42A861F4D4}" srcId="{69B41108-D9AF-48F6-987E-7FEDCE92C54B}" destId="{7013D7FD-0334-46AD-9E1B-B53A5824B600}" srcOrd="0" destOrd="0" parTransId="{32616E3B-3C76-4C2C-849A-4266479791EF}" sibTransId="{2EE178FA-CDEE-492E-951F-2695C11EE985}"/>
    <dgm:cxn modelId="{7BB823D6-EBCC-4ABA-89EE-9D0CEB831B5B}" type="presParOf" srcId="{D8E2C425-3C01-4FA0-8E68-C3D521A66343}" destId="{0F96A9CA-82F2-4EC6-A11E-1BEBA3E2EA15}" srcOrd="0" destOrd="0" presId="urn:microsoft.com/office/officeart/2005/8/layout/hList3"/>
    <dgm:cxn modelId="{6DBC0ACE-FB94-4060-8BA9-4E82E6F339AD}" type="presParOf" srcId="{D8E2C425-3C01-4FA0-8E68-C3D521A66343}" destId="{AF0ACD85-CF62-4F97-BDB7-40F28668241F}" srcOrd="1" destOrd="0" presId="urn:microsoft.com/office/officeart/2005/8/layout/hList3"/>
    <dgm:cxn modelId="{18D29FCD-8277-44F5-8AA8-51DBE359F065}" type="presParOf" srcId="{AF0ACD85-CF62-4F97-BDB7-40F28668241F}" destId="{D366D919-7CD7-4100-A2BF-5B9E0BF92080}" srcOrd="0" destOrd="0" presId="urn:microsoft.com/office/officeart/2005/8/layout/hList3"/>
    <dgm:cxn modelId="{F7CB811A-A25D-4D1D-AD21-EC49E3EA8020}" type="presParOf" srcId="{AF0ACD85-CF62-4F97-BDB7-40F28668241F}" destId="{8D10C001-93F5-404E-8677-1AC13285208B}" srcOrd="1" destOrd="0" presId="urn:microsoft.com/office/officeart/2005/8/layout/hList3"/>
    <dgm:cxn modelId="{89147961-A5EF-4189-8F2A-C68E9E54E845}" type="presParOf" srcId="{D8E2C425-3C01-4FA0-8E68-C3D521A66343}" destId="{8225DF79-8C62-4024-A7A1-8370E9D8A596}" srcOrd="2" destOrd="0" presId="urn:microsoft.com/office/officeart/2005/8/layout/hList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F96A9CA-82F2-4EC6-A11E-1BEBA3E2EA15}">
      <dsp:nvSpPr>
        <dsp:cNvPr id="0" name=""/>
        <dsp:cNvSpPr/>
      </dsp:nvSpPr>
      <dsp:spPr>
        <a:xfrm>
          <a:off x="0" y="50986"/>
          <a:ext cx="4126968" cy="729729"/>
        </a:xfrm>
        <a:prstGeom prst="rect">
          <a:avLst/>
        </a:prstGeom>
        <a:solidFill>
          <a:schemeClr val="accent1">
            <a:shade val="9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Font typeface="Arial" panose="020B0604020202020204" pitchFamily="34" charset="0"/>
            <a:buNone/>
          </a:pPr>
          <a:r>
            <a:rPr lang="en-US" sz="1700" b="1" kern="1200"/>
            <a:t>Ocean Decade Week </a:t>
          </a:r>
        </a:p>
        <a:p>
          <a:pPr marL="0" lvl="0" indent="0" algn="ctr" defTabSz="755650">
            <a:lnSpc>
              <a:spcPct val="90000"/>
            </a:lnSpc>
            <a:spcBef>
              <a:spcPct val="0"/>
            </a:spcBef>
            <a:spcAft>
              <a:spcPct val="35000"/>
            </a:spcAft>
            <a:buFont typeface="Arial" panose="020B0604020202020204" pitchFamily="34" charset="0"/>
            <a:buNone/>
          </a:pPr>
          <a:r>
            <a:rPr lang="en-US" sz="1700" kern="1200">
              <a:highlight>
                <a:srgbClr val="FCC002"/>
              </a:highlight>
            </a:rPr>
            <a:t>8 – 12 April 2024</a:t>
          </a:r>
          <a:endParaRPr lang="fr-FR" sz="1700" kern="1200">
            <a:highlight>
              <a:srgbClr val="FCC002"/>
            </a:highlight>
          </a:endParaRPr>
        </a:p>
      </dsp:txBody>
      <dsp:txXfrm>
        <a:off x="0" y="50986"/>
        <a:ext cx="4126968" cy="729729"/>
      </dsp:txXfrm>
    </dsp:sp>
    <dsp:sp modelId="{D366D919-7CD7-4100-A2BF-5B9E0BF92080}">
      <dsp:nvSpPr>
        <dsp:cNvPr id="0" name=""/>
        <dsp:cNvSpPr/>
      </dsp:nvSpPr>
      <dsp:spPr>
        <a:xfrm>
          <a:off x="0" y="729729"/>
          <a:ext cx="2063483" cy="1532431"/>
        </a:xfrm>
        <a:prstGeom prst="rect">
          <a:avLst/>
        </a:prstGeom>
        <a:solidFill>
          <a:schemeClr val="accent1">
            <a:shade val="8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kern="1200" dirty="0">
              <a:highlight>
                <a:srgbClr val="FCC002"/>
              </a:highlight>
            </a:rPr>
            <a:t>8 - 9 April 2024: </a:t>
          </a:r>
          <a:r>
            <a:rPr lang="en-US" sz="2000" kern="1200" dirty="0"/>
            <a:t>Partner-led Satellite Events in various venues </a:t>
          </a:r>
          <a:endParaRPr lang="fr-FR" sz="2000" kern="1200" dirty="0"/>
        </a:p>
      </dsp:txBody>
      <dsp:txXfrm>
        <a:off x="0" y="729729"/>
        <a:ext cx="2063483" cy="1532431"/>
      </dsp:txXfrm>
    </dsp:sp>
    <dsp:sp modelId="{8D10C001-93F5-404E-8677-1AC13285208B}">
      <dsp:nvSpPr>
        <dsp:cNvPr id="0" name=""/>
        <dsp:cNvSpPr/>
      </dsp:nvSpPr>
      <dsp:spPr>
        <a:xfrm>
          <a:off x="2063484" y="739015"/>
          <a:ext cx="2063483" cy="1532431"/>
        </a:xfrm>
        <a:prstGeom prst="rect">
          <a:avLst/>
        </a:prstGeom>
        <a:solidFill>
          <a:schemeClr val="accent1">
            <a:shade val="80000"/>
            <a:hueOff val="271263"/>
            <a:satOff val="5175"/>
            <a:lumOff val="22855"/>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kern="1200" dirty="0">
              <a:highlight>
                <a:srgbClr val="FCC002"/>
              </a:highlight>
            </a:rPr>
            <a:t>10 - 12 April 2024:</a:t>
          </a:r>
        </a:p>
        <a:p>
          <a:pPr marL="0" lvl="0" indent="0" algn="ctr" defTabSz="889000">
            <a:lnSpc>
              <a:spcPct val="90000"/>
            </a:lnSpc>
            <a:spcBef>
              <a:spcPct val="0"/>
            </a:spcBef>
            <a:spcAft>
              <a:spcPct val="35000"/>
            </a:spcAft>
            <a:buNone/>
          </a:pPr>
          <a:r>
            <a:rPr lang="en-US" sz="2000" kern="1200" dirty="0"/>
            <a:t> 2024 Ocean Decade Conference </a:t>
          </a:r>
          <a:endParaRPr lang="fr-FR" sz="2000" kern="1200" dirty="0"/>
        </a:p>
      </dsp:txBody>
      <dsp:txXfrm>
        <a:off x="2063484" y="739015"/>
        <a:ext cx="2063483" cy="1532431"/>
      </dsp:txXfrm>
    </dsp:sp>
    <dsp:sp modelId="{8225DF79-8C62-4024-A7A1-8370E9D8A596}">
      <dsp:nvSpPr>
        <dsp:cNvPr id="0" name=""/>
        <dsp:cNvSpPr/>
      </dsp:nvSpPr>
      <dsp:spPr>
        <a:xfrm>
          <a:off x="0" y="2262160"/>
          <a:ext cx="4126968" cy="170270"/>
        </a:xfrm>
        <a:prstGeom prst="rect">
          <a:avLst/>
        </a:prstGeom>
        <a:solidFill>
          <a:schemeClr val="accent1">
            <a:shade val="9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Tree>
</dsp:drawing>
</file>

<file path=ppt/diagrams/layout1.xml><?xml version="1.0" encoding="utf-8"?>
<dgm:layoutDef xmlns:dgm="http://schemas.openxmlformats.org/drawingml/2006/diagram" xmlns:a="http://schemas.openxmlformats.org/drawingml/2006/main" uniqueId="urn:microsoft.com/office/officeart/2005/8/layout/hList3">
  <dgm:title val=""/>
  <dgm:desc val=""/>
  <dgm:catLst>
    <dgm:cat type="list" pri="1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1" destId="2" srcOrd="0" destOrd="0"/>
        <dgm:cxn modelId="7" srcId="1" destId="3" srcOrd="1" destOrd="0"/>
        <dgm:cxn modelId="8" srcId="1" destId="4" srcOrd="2" destOrd="0"/>
      </dgm:cxnLst>
      <dgm:bg/>
      <dgm:whole/>
    </dgm:dataModel>
  </dgm:sampData>
  <dgm:styleData>
    <dgm:dataModel>
      <dgm:ptLst>
        <dgm:pt modelId="0" type="doc"/>
        <dgm:pt modelId="1"/>
        <dgm:pt modelId="2"/>
        <dgm:pt modelId="3"/>
      </dgm:ptLst>
      <dgm:cxnLst>
        <dgm:cxn modelId="5" srcId="0" destId="1" srcOrd="0" destOrd="0"/>
        <dgm:cxn modelId="6" srcId="1" destId="2" srcOrd="0" destOrd="0"/>
        <dgm:cxn modelId="7" srcId="1" destId="3" srcOrd="1" destOrd="0"/>
      </dgm:cxnLst>
      <dgm:bg/>
      <dgm:whole/>
    </dgm:dataModel>
  </dgm:styleData>
  <dgm:clrData>
    <dgm:dataModel>
      <dgm:ptLst>
        <dgm:pt modelId="0" type="doc"/>
        <dgm:pt modelId="1"/>
        <dgm:pt modelId="2"/>
        <dgm:pt modelId="3"/>
        <dgm:pt modelId="4"/>
        <dgm:pt modelId="5"/>
      </dgm:ptLst>
      <dgm:cxnLst>
        <dgm:cxn modelId="6" srcId="0" destId="1" srcOrd="0" destOrd="0"/>
        <dgm:cxn modelId="7" srcId="1" destId="2" srcOrd="0" destOrd="0"/>
        <dgm:cxn modelId="8" srcId="1" destId="3" srcOrd="1" destOrd="0"/>
        <dgm:cxn modelId="9" srcId="1" destId="4" srcOrd="2" destOrd="0"/>
        <dgm:cxn modelId="10" srcId="1" destId="5" srcOrd="3" destOrd="0"/>
      </dgm:cxnLst>
      <dgm:bg/>
      <dgm:whole/>
    </dgm:dataModel>
  </dgm:clrData>
  <dgm:layoutNode name="composite">
    <dgm:varLst>
      <dgm:chMax val="1"/>
      <dgm:dir/>
      <dgm:resizeHandles val="exact"/>
    </dgm:varLst>
    <dgm:alg type="composite"/>
    <dgm:shape xmlns:r="http://schemas.openxmlformats.org/officeDocument/2006/relationships" r:blip="">
      <dgm:adjLst/>
    </dgm:shape>
    <dgm:presOf/>
    <dgm:constrLst>
      <dgm:constr type="w" for="ch" forName="roof" refType="w"/>
      <dgm:constr type="h" for="ch" forName="roof" refType="h" fact="0.3"/>
      <dgm:constr type="primFontSz" for="ch" forName="roof" val="65"/>
      <dgm:constr type="w" for="ch" forName="pillars" refType="w"/>
      <dgm:constr type="h" for="ch" forName="pillars" refType="h" fact="0.63"/>
      <dgm:constr type="t" for="ch" forName="pillars" refType="h" fact="0.3"/>
      <dgm:constr type="primFontSz" for="des" forName="pillar1" val="65"/>
      <dgm:constr type="primFontSz" for="des" forName="pillarX" refType="primFontSz" refFor="des" refForName="pillar1" op="equ"/>
      <dgm:constr type="w" for="ch" forName="base" refType="w"/>
      <dgm:constr type="h" for="ch" forName="base" refType="h" fact="0.07"/>
      <dgm:constr type="t" for="ch" forName="base" refType="h" fact="0.93"/>
    </dgm:constrLst>
    <dgm:ruleLst/>
    <dgm:forEach name="Name0" axis="ch" ptType="node" cnt="1">
      <dgm:layoutNode name="roof" styleLbl="dkBgShp">
        <dgm:alg type="tx"/>
        <dgm:shape xmlns:r="http://schemas.openxmlformats.org/officeDocument/2006/relationships" type="rect" r:blip="">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illars" styleLbl="node1">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pillar1" refType="w"/>
          <dgm:constr type="h" for="ch" forName="pillar1" refType="h"/>
          <dgm:constr type="w" for="ch" forName="pillarX" refType="w"/>
          <dgm:constr type="h" for="ch" forName="pillarX" refType="h"/>
        </dgm:constrLst>
        <dgm:ruleLst/>
        <dgm:layoutNode name="pillar1" styleLbl="node1">
          <dgm:varLst>
            <dgm:bulletEnabled val="1"/>
          </dgm:varLst>
          <dgm:alg type="tx"/>
          <dgm:shape xmlns:r="http://schemas.openxmlformats.org/officeDocument/2006/relationships" type="rect" r:blip="">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ch" ptType="node" st="2">
          <dgm:layoutNode name="pillarX" styleLbl="node1">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dgm:layoutNode>
      <dgm:layoutNode name="base" styleLbl="dkBgShp">
        <dgm:alg type="sp"/>
        <dgm:shape xmlns:r="http://schemas.openxmlformats.org/officeDocument/2006/relationships" type="rect" r:blip="">
          <dgm:adjLst/>
        </dgm:shape>
        <dgm:presOf/>
        <dgm:constrLst/>
        <dgm:ruleLst/>
      </dgm:layoutNod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99"/>
        <p:cNvGrpSpPr/>
        <p:nvPr/>
      </p:nvGrpSpPr>
      <p:grpSpPr>
        <a:xfrm>
          <a:off x="0" y="0"/>
          <a:ext cx="0" cy="0"/>
          <a:chOff x="0" y="0"/>
          <a:chExt cx="0" cy="0"/>
        </a:xfrm>
      </p:grpSpPr>
      <p:sp>
        <p:nvSpPr>
          <p:cNvPr id="6900" name="Google Shape;6900;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01" name="Google Shape;6901;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05"/>
        <p:cNvGrpSpPr/>
        <p:nvPr/>
      </p:nvGrpSpPr>
      <p:grpSpPr>
        <a:xfrm>
          <a:off x="0" y="0"/>
          <a:ext cx="0" cy="0"/>
          <a:chOff x="0" y="0"/>
          <a:chExt cx="0" cy="0"/>
        </a:xfrm>
      </p:grpSpPr>
      <p:sp>
        <p:nvSpPr>
          <p:cNvPr id="6906" name="Google Shape;6906;g126d6febbbc_0_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07" name="Google Shape;6907;g126d6febbbc_0_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0487744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78"/>
        <p:cNvGrpSpPr/>
        <p:nvPr/>
      </p:nvGrpSpPr>
      <p:grpSpPr>
        <a:xfrm>
          <a:off x="0" y="0"/>
          <a:ext cx="0" cy="0"/>
          <a:chOff x="0" y="0"/>
          <a:chExt cx="0" cy="0"/>
        </a:xfrm>
      </p:grpSpPr>
      <p:sp>
        <p:nvSpPr>
          <p:cNvPr id="6979" name="Google Shape;6979;g287189d492e_0_75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80" name="Google Shape;6980;g287189d492e_0_75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60126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96"/>
        <p:cNvGrpSpPr/>
        <p:nvPr/>
      </p:nvGrpSpPr>
      <p:grpSpPr>
        <a:xfrm>
          <a:off x="0" y="0"/>
          <a:ext cx="0" cy="0"/>
          <a:chOff x="0" y="0"/>
          <a:chExt cx="0" cy="0"/>
        </a:xfrm>
      </p:grpSpPr>
      <p:sp>
        <p:nvSpPr>
          <p:cNvPr id="7097" name="Google Shape;7097;g287189d492e_0_100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98" name="Google Shape;7098;g287189d492e_0_100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0612855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29"/>
        <p:cNvGrpSpPr/>
        <p:nvPr/>
      </p:nvGrpSpPr>
      <p:grpSpPr>
        <a:xfrm>
          <a:off x="0" y="0"/>
          <a:ext cx="0" cy="0"/>
          <a:chOff x="0" y="0"/>
          <a:chExt cx="0" cy="0"/>
        </a:xfrm>
      </p:grpSpPr>
      <p:sp>
        <p:nvSpPr>
          <p:cNvPr id="7330" name="Google Shape;7330;g287189d492e_0_216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31" name="Google Shape;7331;g287189d492e_0_216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2198899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28"/>
        <p:cNvGrpSpPr/>
        <p:nvPr/>
      </p:nvGrpSpPr>
      <p:grpSpPr>
        <a:xfrm>
          <a:off x="0" y="0"/>
          <a:ext cx="0" cy="0"/>
          <a:chOff x="0" y="0"/>
          <a:chExt cx="0" cy="0"/>
        </a:xfrm>
      </p:grpSpPr>
      <p:sp>
        <p:nvSpPr>
          <p:cNvPr id="7229" name="Google Shape;7229;g287189d492e_0_216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30" name="Google Shape;7230;g287189d492e_0_216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1009156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48"/>
        <p:cNvGrpSpPr/>
        <p:nvPr/>
      </p:nvGrpSpPr>
      <p:grpSpPr>
        <a:xfrm>
          <a:off x="0" y="0"/>
          <a:ext cx="0" cy="0"/>
          <a:chOff x="0" y="0"/>
          <a:chExt cx="0" cy="0"/>
        </a:xfrm>
      </p:grpSpPr>
      <p:sp>
        <p:nvSpPr>
          <p:cNvPr id="6949" name="Google Shape;6949;g287189d492e_0_17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50" name="Google Shape;6950;g287189d492e_0_17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2424320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05"/>
        <p:cNvGrpSpPr/>
        <p:nvPr/>
      </p:nvGrpSpPr>
      <p:grpSpPr>
        <a:xfrm>
          <a:off x="0" y="0"/>
          <a:ext cx="0" cy="0"/>
          <a:chOff x="0" y="0"/>
          <a:chExt cx="0" cy="0"/>
        </a:xfrm>
      </p:grpSpPr>
      <p:sp>
        <p:nvSpPr>
          <p:cNvPr id="7306" name="Google Shape;7306;g287189d492e_0_216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07" name="Google Shape;7307;g287189d492e_0_216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85749971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94"/>
        <p:cNvGrpSpPr/>
        <p:nvPr/>
      </p:nvGrpSpPr>
      <p:grpSpPr>
        <a:xfrm>
          <a:off x="0" y="0"/>
          <a:ext cx="0" cy="0"/>
          <a:chOff x="0" y="0"/>
          <a:chExt cx="0" cy="0"/>
        </a:xfrm>
      </p:grpSpPr>
      <p:sp>
        <p:nvSpPr>
          <p:cNvPr id="7195" name="Google Shape;7195;g287189d492e_0_215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96" name="Google Shape;7196;g287189d492e_0_215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8583337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txBox="1">
            <a:spLocks noGrp="1"/>
          </p:cNvSpPr>
          <p:nvPr>
            <p:ph type="ctrTitle"/>
          </p:nvPr>
        </p:nvSpPr>
        <p:spPr>
          <a:xfrm>
            <a:off x="713100" y="613475"/>
            <a:ext cx="6093900" cy="2218800"/>
          </a:xfrm>
          <a:prstGeom prst="rect">
            <a:avLst/>
          </a:prstGeom>
        </p:spPr>
        <p:txBody>
          <a:bodyPr spcFirstLastPara="1" wrap="square" lIns="91425" tIns="91425" rIns="91425" bIns="91425" anchor="b" anchorCtr="0">
            <a:noAutofit/>
          </a:bodyPr>
          <a:lstStyle>
            <a:lvl1pPr lvl="0">
              <a:lnSpc>
                <a:spcPct val="100000"/>
              </a:lnSpc>
              <a:spcBef>
                <a:spcPts val="0"/>
              </a:spcBef>
              <a:spcAft>
                <a:spcPts val="0"/>
              </a:spcAft>
              <a:buSzPts val="5200"/>
              <a:buNone/>
              <a:defRPr sz="6000">
                <a:latin typeface="Domine"/>
                <a:ea typeface="Domine"/>
                <a:cs typeface="Domine"/>
                <a:sym typeface="Domine"/>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1" name="Google Shape;11;p2"/>
          <p:cNvSpPr txBox="1">
            <a:spLocks noGrp="1"/>
          </p:cNvSpPr>
          <p:nvPr>
            <p:ph type="subTitle" idx="1"/>
          </p:nvPr>
        </p:nvSpPr>
        <p:spPr>
          <a:xfrm>
            <a:off x="713100" y="3003350"/>
            <a:ext cx="3659400" cy="443100"/>
          </a:xfrm>
          <a:prstGeom prst="rect">
            <a:avLst/>
          </a:prstGeom>
          <a:solidFill>
            <a:schemeClr val="accent3"/>
          </a:solidFill>
          <a:ln w="9525" cap="flat" cmpd="sng">
            <a:solidFill>
              <a:schemeClr val="lt2"/>
            </a:solidFill>
            <a:prstDash val="solid"/>
            <a:round/>
            <a:headEnd type="none" w="sm" len="sm"/>
            <a:tailEnd type="none" w="sm" len="sm"/>
          </a:ln>
        </p:spPr>
        <p:txBody>
          <a:bodyPr spcFirstLastPara="1" wrap="square" lIns="91425" tIns="91425" rIns="91425" bIns="91425" anchor="t" anchorCtr="0">
            <a:noAutofit/>
          </a:bodyPr>
          <a:lstStyle>
            <a:lvl1pPr lvl="0">
              <a:spcBef>
                <a:spcPts val="0"/>
              </a:spcBef>
              <a:spcAft>
                <a:spcPts val="0"/>
              </a:spcAft>
              <a:buClr>
                <a:schemeClr val="accent5"/>
              </a:buClr>
              <a:buSzPts val="1400"/>
              <a:buNone/>
              <a:defRPr sz="1600"/>
            </a:lvl1pPr>
            <a:lvl2pPr lvl="1" algn="ctr">
              <a:lnSpc>
                <a:spcPct val="100000"/>
              </a:lnSpc>
              <a:spcBef>
                <a:spcPts val="0"/>
              </a:spcBef>
              <a:spcAft>
                <a:spcPts val="0"/>
              </a:spcAft>
              <a:buClr>
                <a:schemeClr val="accent5"/>
              </a:buClr>
              <a:buSzPts val="1800"/>
              <a:buNone/>
              <a:defRPr sz="1800">
                <a:solidFill>
                  <a:schemeClr val="accent5"/>
                </a:solidFill>
              </a:defRPr>
            </a:lvl2pPr>
            <a:lvl3pPr lvl="2" algn="ctr">
              <a:lnSpc>
                <a:spcPct val="100000"/>
              </a:lnSpc>
              <a:spcBef>
                <a:spcPts val="0"/>
              </a:spcBef>
              <a:spcAft>
                <a:spcPts val="0"/>
              </a:spcAft>
              <a:buClr>
                <a:schemeClr val="accent5"/>
              </a:buClr>
              <a:buSzPts val="1800"/>
              <a:buNone/>
              <a:defRPr sz="1800">
                <a:solidFill>
                  <a:schemeClr val="accent5"/>
                </a:solidFill>
              </a:defRPr>
            </a:lvl3pPr>
            <a:lvl4pPr lvl="3" algn="ctr">
              <a:lnSpc>
                <a:spcPct val="100000"/>
              </a:lnSpc>
              <a:spcBef>
                <a:spcPts val="0"/>
              </a:spcBef>
              <a:spcAft>
                <a:spcPts val="0"/>
              </a:spcAft>
              <a:buClr>
                <a:schemeClr val="accent5"/>
              </a:buClr>
              <a:buSzPts val="1800"/>
              <a:buNone/>
              <a:defRPr sz="1800">
                <a:solidFill>
                  <a:schemeClr val="accent5"/>
                </a:solidFill>
              </a:defRPr>
            </a:lvl4pPr>
            <a:lvl5pPr lvl="4" algn="ctr">
              <a:lnSpc>
                <a:spcPct val="100000"/>
              </a:lnSpc>
              <a:spcBef>
                <a:spcPts val="0"/>
              </a:spcBef>
              <a:spcAft>
                <a:spcPts val="0"/>
              </a:spcAft>
              <a:buClr>
                <a:schemeClr val="accent5"/>
              </a:buClr>
              <a:buSzPts val="1800"/>
              <a:buNone/>
              <a:defRPr sz="1800">
                <a:solidFill>
                  <a:schemeClr val="accent5"/>
                </a:solidFill>
              </a:defRPr>
            </a:lvl5pPr>
            <a:lvl6pPr lvl="5" algn="ctr">
              <a:lnSpc>
                <a:spcPct val="100000"/>
              </a:lnSpc>
              <a:spcBef>
                <a:spcPts val="0"/>
              </a:spcBef>
              <a:spcAft>
                <a:spcPts val="0"/>
              </a:spcAft>
              <a:buClr>
                <a:schemeClr val="accent5"/>
              </a:buClr>
              <a:buSzPts val="1800"/>
              <a:buNone/>
              <a:defRPr sz="1800">
                <a:solidFill>
                  <a:schemeClr val="accent5"/>
                </a:solidFill>
              </a:defRPr>
            </a:lvl6pPr>
            <a:lvl7pPr lvl="6" algn="ctr">
              <a:lnSpc>
                <a:spcPct val="100000"/>
              </a:lnSpc>
              <a:spcBef>
                <a:spcPts val="0"/>
              </a:spcBef>
              <a:spcAft>
                <a:spcPts val="0"/>
              </a:spcAft>
              <a:buClr>
                <a:schemeClr val="accent5"/>
              </a:buClr>
              <a:buSzPts val="1800"/>
              <a:buNone/>
              <a:defRPr sz="1800">
                <a:solidFill>
                  <a:schemeClr val="accent5"/>
                </a:solidFill>
              </a:defRPr>
            </a:lvl7pPr>
            <a:lvl8pPr lvl="7" algn="ctr">
              <a:lnSpc>
                <a:spcPct val="100000"/>
              </a:lnSpc>
              <a:spcBef>
                <a:spcPts val="0"/>
              </a:spcBef>
              <a:spcAft>
                <a:spcPts val="0"/>
              </a:spcAft>
              <a:buClr>
                <a:schemeClr val="accent5"/>
              </a:buClr>
              <a:buSzPts val="1800"/>
              <a:buNone/>
              <a:defRPr sz="1800">
                <a:solidFill>
                  <a:schemeClr val="accent5"/>
                </a:solidFill>
              </a:defRPr>
            </a:lvl8pPr>
            <a:lvl9pPr lvl="8" algn="ctr">
              <a:lnSpc>
                <a:spcPct val="100000"/>
              </a:lnSpc>
              <a:spcBef>
                <a:spcPts val="0"/>
              </a:spcBef>
              <a:spcAft>
                <a:spcPts val="0"/>
              </a:spcAft>
              <a:buClr>
                <a:schemeClr val="accent5"/>
              </a:buClr>
              <a:buSzPts val="1800"/>
              <a:buNone/>
              <a:defRPr sz="1800">
                <a:solidFill>
                  <a:schemeClr val="accent5"/>
                </a:solidFill>
              </a:defRPr>
            </a:lvl9pPr>
          </a:lstStyle>
          <a:p>
            <a:endParaRPr/>
          </a:p>
        </p:txBody>
      </p:sp>
      <p:grpSp>
        <p:nvGrpSpPr>
          <p:cNvPr id="12" name="Google Shape;12;p2"/>
          <p:cNvGrpSpPr/>
          <p:nvPr/>
        </p:nvGrpSpPr>
        <p:grpSpPr>
          <a:xfrm>
            <a:off x="-2962122" y="784300"/>
            <a:ext cx="14607847" cy="5988650"/>
            <a:chOff x="-2962122" y="784300"/>
            <a:chExt cx="14607847" cy="5988650"/>
          </a:xfrm>
        </p:grpSpPr>
        <p:sp>
          <p:nvSpPr>
            <p:cNvPr id="13" name="Google Shape;13;p2"/>
            <p:cNvSpPr/>
            <p:nvPr/>
          </p:nvSpPr>
          <p:spPr>
            <a:xfrm flipH="1">
              <a:off x="-2962122" y="784300"/>
              <a:ext cx="14607847" cy="5988650"/>
            </a:xfrm>
            <a:custGeom>
              <a:avLst/>
              <a:gdLst/>
              <a:ahLst/>
              <a:cxnLst/>
              <a:rect l="l" t="t" r="r" b="b"/>
              <a:pathLst>
                <a:path w="592070" h="239546" extrusionOk="0">
                  <a:moveTo>
                    <a:pt x="0" y="174033"/>
                  </a:moveTo>
                  <a:lnTo>
                    <a:pt x="50321" y="118957"/>
                  </a:lnTo>
                  <a:lnTo>
                    <a:pt x="67160" y="0"/>
                  </a:lnTo>
                  <a:lnTo>
                    <a:pt x="92211" y="16764"/>
                  </a:lnTo>
                  <a:lnTo>
                    <a:pt x="104386" y="51557"/>
                  </a:lnTo>
                  <a:lnTo>
                    <a:pt x="124960" y="56129"/>
                  </a:lnTo>
                  <a:lnTo>
                    <a:pt x="160774" y="71369"/>
                  </a:lnTo>
                  <a:lnTo>
                    <a:pt x="187444" y="93467"/>
                  </a:lnTo>
                  <a:lnTo>
                    <a:pt x="223032" y="126492"/>
                  </a:lnTo>
                  <a:lnTo>
                    <a:pt x="246118" y="141276"/>
                  </a:lnTo>
                  <a:lnTo>
                    <a:pt x="296330" y="144018"/>
                  </a:lnTo>
                  <a:lnTo>
                    <a:pt x="319525" y="147828"/>
                  </a:lnTo>
                  <a:lnTo>
                    <a:pt x="351070" y="145542"/>
                  </a:lnTo>
                  <a:lnTo>
                    <a:pt x="371482" y="150114"/>
                  </a:lnTo>
                  <a:lnTo>
                    <a:pt x="396533" y="150114"/>
                  </a:lnTo>
                  <a:lnTo>
                    <a:pt x="425208" y="152882"/>
                  </a:lnTo>
                  <a:lnTo>
                    <a:pt x="441190" y="145283"/>
                  </a:lnTo>
                  <a:lnTo>
                    <a:pt x="454906" y="139187"/>
                  </a:lnTo>
                  <a:lnTo>
                    <a:pt x="471670" y="138425"/>
                  </a:lnTo>
                  <a:lnTo>
                    <a:pt x="483755" y="136988"/>
                  </a:lnTo>
                  <a:lnTo>
                    <a:pt x="506496" y="155053"/>
                  </a:lnTo>
                  <a:lnTo>
                    <a:pt x="541272" y="140970"/>
                  </a:lnTo>
                  <a:lnTo>
                    <a:pt x="532039" y="153641"/>
                  </a:lnTo>
                  <a:lnTo>
                    <a:pt x="546745" y="158939"/>
                  </a:lnTo>
                  <a:lnTo>
                    <a:pt x="560446" y="160759"/>
                  </a:lnTo>
                  <a:lnTo>
                    <a:pt x="582164" y="169292"/>
                  </a:lnTo>
                  <a:lnTo>
                    <a:pt x="592070" y="214802"/>
                  </a:lnTo>
                  <a:lnTo>
                    <a:pt x="559684" y="234490"/>
                  </a:lnTo>
                  <a:lnTo>
                    <a:pt x="486533" y="237966"/>
                  </a:lnTo>
                  <a:lnTo>
                    <a:pt x="362708" y="233542"/>
                  </a:lnTo>
                  <a:lnTo>
                    <a:pt x="305560" y="238914"/>
                  </a:lnTo>
                  <a:lnTo>
                    <a:pt x="243839" y="239546"/>
                  </a:lnTo>
                  <a:lnTo>
                    <a:pt x="179831" y="237650"/>
                  </a:lnTo>
                  <a:lnTo>
                    <a:pt x="158115" y="233858"/>
                  </a:lnTo>
                  <a:lnTo>
                    <a:pt x="123443" y="230381"/>
                  </a:lnTo>
                  <a:lnTo>
                    <a:pt x="82295" y="234490"/>
                  </a:lnTo>
                  <a:lnTo>
                    <a:pt x="60959" y="234490"/>
                  </a:lnTo>
                  <a:lnTo>
                    <a:pt x="38100" y="227537"/>
                  </a:lnTo>
                  <a:lnTo>
                    <a:pt x="26289" y="217740"/>
                  </a:lnTo>
                  <a:close/>
                </a:path>
              </a:pathLst>
            </a:custGeom>
            <a:solidFill>
              <a:schemeClr val="accent2"/>
            </a:solidFill>
            <a:ln>
              <a:noFill/>
            </a:ln>
          </p:spPr>
        </p:sp>
        <p:grpSp>
          <p:nvGrpSpPr>
            <p:cNvPr id="14" name="Google Shape;14;p2"/>
            <p:cNvGrpSpPr/>
            <p:nvPr/>
          </p:nvGrpSpPr>
          <p:grpSpPr>
            <a:xfrm>
              <a:off x="-820405" y="1473006"/>
              <a:ext cx="11651231" cy="5130113"/>
              <a:chOff x="-820405" y="1473006"/>
              <a:chExt cx="11651231" cy="5130113"/>
            </a:xfrm>
          </p:grpSpPr>
          <p:grpSp>
            <p:nvGrpSpPr>
              <p:cNvPr id="15" name="Google Shape;15;p2"/>
              <p:cNvGrpSpPr/>
              <p:nvPr/>
            </p:nvGrpSpPr>
            <p:grpSpPr>
              <a:xfrm>
                <a:off x="7638559" y="1473006"/>
                <a:ext cx="3192268" cy="2070476"/>
                <a:chOff x="7638559" y="1473006"/>
                <a:chExt cx="3192268" cy="2070476"/>
              </a:xfrm>
            </p:grpSpPr>
            <p:grpSp>
              <p:nvGrpSpPr>
                <p:cNvPr id="16" name="Google Shape;16;p2"/>
                <p:cNvGrpSpPr/>
                <p:nvPr/>
              </p:nvGrpSpPr>
              <p:grpSpPr>
                <a:xfrm>
                  <a:off x="7660126" y="1489181"/>
                  <a:ext cx="2949491" cy="1698972"/>
                  <a:chOff x="5320740" y="2847612"/>
                  <a:chExt cx="2364890" cy="1362229"/>
                </a:xfrm>
              </p:grpSpPr>
              <p:sp>
                <p:nvSpPr>
                  <p:cNvPr id="17" name="Google Shape;17;p2"/>
                  <p:cNvSpPr/>
                  <p:nvPr/>
                </p:nvSpPr>
                <p:spPr>
                  <a:xfrm>
                    <a:off x="5320740" y="3508442"/>
                    <a:ext cx="798996" cy="293554"/>
                  </a:xfrm>
                  <a:custGeom>
                    <a:avLst/>
                    <a:gdLst/>
                    <a:ahLst/>
                    <a:cxnLst/>
                    <a:rect l="l" t="t" r="r" b="b"/>
                    <a:pathLst>
                      <a:path w="13492" h="4957" extrusionOk="0">
                        <a:moveTo>
                          <a:pt x="5987" y="1"/>
                        </a:moveTo>
                        <a:cubicBezTo>
                          <a:pt x="5038" y="1"/>
                          <a:pt x="4082" y="346"/>
                          <a:pt x="3313" y="906"/>
                        </a:cubicBezTo>
                        <a:cubicBezTo>
                          <a:pt x="2804" y="1281"/>
                          <a:pt x="2447" y="1790"/>
                          <a:pt x="2064" y="2271"/>
                        </a:cubicBezTo>
                        <a:cubicBezTo>
                          <a:pt x="2001" y="2352"/>
                          <a:pt x="1974" y="2325"/>
                          <a:pt x="1867" y="2369"/>
                        </a:cubicBezTo>
                        <a:cubicBezTo>
                          <a:pt x="1600" y="2468"/>
                          <a:pt x="1332" y="2601"/>
                          <a:pt x="1100" y="2771"/>
                        </a:cubicBezTo>
                        <a:cubicBezTo>
                          <a:pt x="654" y="3101"/>
                          <a:pt x="146" y="3440"/>
                          <a:pt x="39" y="4029"/>
                        </a:cubicBezTo>
                        <a:cubicBezTo>
                          <a:pt x="0" y="4251"/>
                          <a:pt x="146" y="4322"/>
                          <a:pt x="344" y="4322"/>
                        </a:cubicBezTo>
                        <a:cubicBezTo>
                          <a:pt x="654" y="4322"/>
                          <a:pt x="1094" y="4147"/>
                          <a:pt x="1154" y="4109"/>
                        </a:cubicBezTo>
                        <a:cubicBezTo>
                          <a:pt x="1332" y="4020"/>
                          <a:pt x="1484" y="3895"/>
                          <a:pt x="1662" y="3788"/>
                        </a:cubicBezTo>
                        <a:cubicBezTo>
                          <a:pt x="1939" y="3627"/>
                          <a:pt x="2233" y="3386"/>
                          <a:pt x="2545" y="3297"/>
                        </a:cubicBezTo>
                        <a:cubicBezTo>
                          <a:pt x="2553" y="3295"/>
                          <a:pt x="2562" y="3293"/>
                          <a:pt x="2570" y="3293"/>
                        </a:cubicBezTo>
                        <a:cubicBezTo>
                          <a:pt x="2619" y="3293"/>
                          <a:pt x="2670" y="3333"/>
                          <a:pt x="2670" y="3386"/>
                        </a:cubicBezTo>
                        <a:cubicBezTo>
                          <a:pt x="2652" y="3529"/>
                          <a:pt x="2572" y="3672"/>
                          <a:pt x="2572" y="3815"/>
                        </a:cubicBezTo>
                        <a:cubicBezTo>
                          <a:pt x="2572" y="4044"/>
                          <a:pt x="2672" y="4130"/>
                          <a:pt x="2806" y="4130"/>
                        </a:cubicBezTo>
                        <a:cubicBezTo>
                          <a:pt x="2922" y="4130"/>
                          <a:pt x="3064" y="4066"/>
                          <a:pt x="3188" y="3975"/>
                        </a:cubicBezTo>
                        <a:cubicBezTo>
                          <a:pt x="3402" y="3824"/>
                          <a:pt x="3607" y="3663"/>
                          <a:pt x="3785" y="3476"/>
                        </a:cubicBezTo>
                        <a:cubicBezTo>
                          <a:pt x="3937" y="3324"/>
                          <a:pt x="4026" y="3137"/>
                          <a:pt x="4196" y="3003"/>
                        </a:cubicBezTo>
                        <a:cubicBezTo>
                          <a:pt x="4216" y="2988"/>
                          <a:pt x="4238" y="2981"/>
                          <a:pt x="4259" y="2981"/>
                        </a:cubicBezTo>
                        <a:cubicBezTo>
                          <a:pt x="4303" y="2981"/>
                          <a:pt x="4341" y="3011"/>
                          <a:pt x="4347" y="3065"/>
                        </a:cubicBezTo>
                        <a:cubicBezTo>
                          <a:pt x="4374" y="3431"/>
                          <a:pt x="4196" y="3877"/>
                          <a:pt x="4642" y="4082"/>
                        </a:cubicBezTo>
                        <a:cubicBezTo>
                          <a:pt x="4715" y="4115"/>
                          <a:pt x="4787" y="4130"/>
                          <a:pt x="4857" y="4130"/>
                        </a:cubicBezTo>
                        <a:cubicBezTo>
                          <a:pt x="5207" y="4130"/>
                          <a:pt x="5519" y="3774"/>
                          <a:pt x="5757" y="3574"/>
                        </a:cubicBezTo>
                        <a:cubicBezTo>
                          <a:pt x="5900" y="3449"/>
                          <a:pt x="6132" y="3146"/>
                          <a:pt x="6355" y="3146"/>
                        </a:cubicBezTo>
                        <a:cubicBezTo>
                          <a:pt x="6649" y="3146"/>
                          <a:pt x="6462" y="3583"/>
                          <a:pt x="6551" y="3886"/>
                        </a:cubicBezTo>
                        <a:cubicBezTo>
                          <a:pt x="6584" y="4010"/>
                          <a:pt x="6656" y="4165"/>
                          <a:pt x="6852" y="4165"/>
                        </a:cubicBezTo>
                        <a:cubicBezTo>
                          <a:pt x="6867" y="4165"/>
                          <a:pt x="6882" y="4165"/>
                          <a:pt x="6899" y="4163"/>
                        </a:cubicBezTo>
                        <a:cubicBezTo>
                          <a:pt x="6970" y="4154"/>
                          <a:pt x="7042" y="4136"/>
                          <a:pt x="7104" y="4109"/>
                        </a:cubicBezTo>
                        <a:cubicBezTo>
                          <a:pt x="7113" y="4109"/>
                          <a:pt x="7113" y="4100"/>
                          <a:pt x="7122" y="4100"/>
                        </a:cubicBezTo>
                        <a:cubicBezTo>
                          <a:pt x="7407" y="3993"/>
                          <a:pt x="7648" y="3770"/>
                          <a:pt x="7889" y="3592"/>
                        </a:cubicBezTo>
                        <a:cubicBezTo>
                          <a:pt x="7892" y="3589"/>
                          <a:pt x="7895" y="3588"/>
                          <a:pt x="7898" y="3588"/>
                        </a:cubicBezTo>
                        <a:cubicBezTo>
                          <a:pt x="7914" y="3588"/>
                          <a:pt x="7929" y="3621"/>
                          <a:pt x="7907" y="3636"/>
                        </a:cubicBezTo>
                        <a:lnTo>
                          <a:pt x="7898" y="3636"/>
                        </a:lnTo>
                        <a:cubicBezTo>
                          <a:pt x="7907" y="3645"/>
                          <a:pt x="7907" y="3654"/>
                          <a:pt x="7898" y="3663"/>
                        </a:cubicBezTo>
                        <a:cubicBezTo>
                          <a:pt x="7702" y="3859"/>
                          <a:pt x="7450" y="4371"/>
                          <a:pt x="7915" y="4371"/>
                        </a:cubicBezTo>
                        <a:cubicBezTo>
                          <a:pt x="7937" y="4371"/>
                          <a:pt x="7961" y="4370"/>
                          <a:pt x="7987" y="4368"/>
                        </a:cubicBezTo>
                        <a:cubicBezTo>
                          <a:pt x="8308" y="4332"/>
                          <a:pt x="8585" y="4172"/>
                          <a:pt x="8870" y="4038"/>
                        </a:cubicBezTo>
                        <a:cubicBezTo>
                          <a:pt x="9052" y="3958"/>
                          <a:pt x="9256" y="3889"/>
                          <a:pt x="9457" y="3889"/>
                        </a:cubicBezTo>
                        <a:cubicBezTo>
                          <a:pt x="9570" y="3889"/>
                          <a:pt x="9683" y="3911"/>
                          <a:pt x="9789" y="3966"/>
                        </a:cubicBezTo>
                        <a:cubicBezTo>
                          <a:pt x="9914" y="4029"/>
                          <a:pt x="9994" y="4270"/>
                          <a:pt x="10057" y="4377"/>
                        </a:cubicBezTo>
                        <a:cubicBezTo>
                          <a:pt x="10173" y="4562"/>
                          <a:pt x="10316" y="4810"/>
                          <a:pt x="10562" y="4810"/>
                        </a:cubicBezTo>
                        <a:cubicBezTo>
                          <a:pt x="10636" y="4810"/>
                          <a:pt x="10720" y="4787"/>
                          <a:pt x="10815" y="4734"/>
                        </a:cubicBezTo>
                        <a:cubicBezTo>
                          <a:pt x="10895" y="4689"/>
                          <a:pt x="10967" y="4653"/>
                          <a:pt x="11038" y="4600"/>
                        </a:cubicBezTo>
                        <a:cubicBezTo>
                          <a:pt x="11162" y="4538"/>
                          <a:pt x="11385" y="4415"/>
                          <a:pt x="11573" y="4415"/>
                        </a:cubicBezTo>
                        <a:cubicBezTo>
                          <a:pt x="11655" y="4415"/>
                          <a:pt x="11730" y="4439"/>
                          <a:pt x="11788" y="4502"/>
                        </a:cubicBezTo>
                        <a:cubicBezTo>
                          <a:pt x="12001" y="4749"/>
                          <a:pt x="12174" y="4940"/>
                          <a:pt x="12517" y="4940"/>
                        </a:cubicBezTo>
                        <a:cubicBezTo>
                          <a:pt x="12532" y="4940"/>
                          <a:pt x="12548" y="4939"/>
                          <a:pt x="12564" y="4939"/>
                        </a:cubicBezTo>
                        <a:cubicBezTo>
                          <a:pt x="12707" y="4931"/>
                          <a:pt x="12857" y="4902"/>
                          <a:pt x="13008" y="4902"/>
                        </a:cubicBezTo>
                        <a:cubicBezTo>
                          <a:pt x="13026" y="4902"/>
                          <a:pt x="13045" y="4902"/>
                          <a:pt x="13063" y="4903"/>
                        </a:cubicBezTo>
                        <a:cubicBezTo>
                          <a:pt x="13197" y="4912"/>
                          <a:pt x="13340" y="4930"/>
                          <a:pt x="13491" y="4957"/>
                        </a:cubicBezTo>
                        <a:cubicBezTo>
                          <a:pt x="13349" y="4876"/>
                          <a:pt x="13206" y="4814"/>
                          <a:pt x="13099" y="4742"/>
                        </a:cubicBezTo>
                        <a:cubicBezTo>
                          <a:pt x="12778" y="4564"/>
                          <a:pt x="12412" y="4386"/>
                          <a:pt x="12180" y="4091"/>
                        </a:cubicBezTo>
                        <a:cubicBezTo>
                          <a:pt x="11948" y="3797"/>
                          <a:pt x="11796" y="3422"/>
                          <a:pt x="11529" y="3172"/>
                        </a:cubicBezTo>
                        <a:cubicBezTo>
                          <a:pt x="11333" y="2985"/>
                          <a:pt x="11047" y="2869"/>
                          <a:pt x="10806" y="2744"/>
                        </a:cubicBezTo>
                        <a:cubicBezTo>
                          <a:pt x="10164" y="2423"/>
                          <a:pt x="9646" y="2102"/>
                          <a:pt x="9129" y="1602"/>
                        </a:cubicBezTo>
                        <a:cubicBezTo>
                          <a:pt x="8451" y="951"/>
                          <a:pt x="7720" y="327"/>
                          <a:pt x="6801" y="95"/>
                        </a:cubicBezTo>
                        <a:cubicBezTo>
                          <a:pt x="6798" y="98"/>
                          <a:pt x="6795" y="99"/>
                          <a:pt x="6792" y="99"/>
                        </a:cubicBezTo>
                        <a:cubicBezTo>
                          <a:pt x="6787" y="99"/>
                          <a:pt x="6783" y="95"/>
                          <a:pt x="6783" y="95"/>
                        </a:cubicBezTo>
                        <a:cubicBezTo>
                          <a:pt x="6631" y="59"/>
                          <a:pt x="6471" y="32"/>
                          <a:pt x="6310" y="14"/>
                        </a:cubicBezTo>
                        <a:cubicBezTo>
                          <a:pt x="6203" y="5"/>
                          <a:pt x="6095" y="1"/>
                          <a:pt x="59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6099067" y="2847612"/>
                    <a:ext cx="1143301" cy="484183"/>
                  </a:xfrm>
                  <a:custGeom>
                    <a:avLst/>
                    <a:gdLst/>
                    <a:ahLst/>
                    <a:cxnLst/>
                    <a:rect l="l" t="t" r="r" b="b"/>
                    <a:pathLst>
                      <a:path w="19306" h="8176" extrusionOk="0">
                        <a:moveTo>
                          <a:pt x="10342" y="0"/>
                        </a:moveTo>
                        <a:cubicBezTo>
                          <a:pt x="9742" y="0"/>
                          <a:pt x="9141" y="116"/>
                          <a:pt x="8565" y="316"/>
                        </a:cubicBezTo>
                        <a:cubicBezTo>
                          <a:pt x="7628" y="638"/>
                          <a:pt x="6727" y="1182"/>
                          <a:pt x="6013" y="1878"/>
                        </a:cubicBezTo>
                        <a:cubicBezTo>
                          <a:pt x="5656" y="2217"/>
                          <a:pt x="5335" y="2591"/>
                          <a:pt x="5094" y="3020"/>
                        </a:cubicBezTo>
                        <a:cubicBezTo>
                          <a:pt x="4934" y="3314"/>
                          <a:pt x="4782" y="3617"/>
                          <a:pt x="4524" y="3831"/>
                        </a:cubicBezTo>
                        <a:cubicBezTo>
                          <a:pt x="4515" y="3840"/>
                          <a:pt x="4506" y="3843"/>
                          <a:pt x="4497" y="3843"/>
                        </a:cubicBezTo>
                        <a:cubicBezTo>
                          <a:pt x="4468" y="3843"/>
                          <a:pt x="4443" y="3805"/>
                          <a:pt x="4470" y="3778"/>
                        </a:cubicBezTo>
                        <a:cubicBezTo>
                          <a:pt x="4711" y="3519"/>
                          <a:pt x="4836" y="3171"/>
                          <a:pt x="5005" y="2859"/>
                        </a:cubicBezTo>
                        <a:cubicBezTo>
                          <a:pt x="4760" y="2680"/>
                          <a:pt x="4470" y="2612"/>
                          <a:pt x="4166" y="2612"/>
                        </a:cubicBezTo>
                        <a:cubicBezTo>
                          <a:pt x="3561" y="2612"/>
                          <a:pt x="2899" y="2880"/>
                          <a:pt x="2418" y="3082"/>
                        </a:cubicBezTo>
                        <a:cubicBezTo>
                          <a:pt x="1767" y="3367"/>
                          <a:pt x="928" y="3840"/>
                          <a:pt x="536" y="4465"/>
                        </a:cubicBezTo>
                        <a:cubicBezTo>
                          <a:pt x="375" y="4715"/>
                          <a:pt x="197" y="5009"/>
                          <a:pt x="108" y="5294"/>
                        </a:cubicBezTo>
                        <a:cubicBezTo>
                          <a:pt x="1" y="5614"/>
                          <a:pt x="146" y="5729"/>
                          <a:pt x="349" y="5729"/>
                        </a:cubicBezTo>
                        <a:cubicBezTo>
                          <a:pt x="504" y="5729"/>
                          <a:pt x="692" y="5663"/>
                          <a:pt x="830" y="5571"/>
                        </a:cubicBezTo>
                        <a:cubicBezTo>
                          <a:pt x="1258" y="5268"/>
                          <a:pt x="1615" y="4822"/>
                          <a:pt x="2115" y="4625"/>
                        </a:cubicBezTo>
                        <a:cubicBezTo>
                          <a:pt x="2122" y="4623"/>
                          <a:pt x="2129" y="4621"/>
                          <a:pt x="2136" y="4621"/>
                        </a:cubicBezTo>
                        <a:cubicBezTo>
                          <a:pt x="2175" y="4621"/>
                          <a:pt x="2213" y="4659"/>
                          <a:pt x="2213" y="4697"/>
                        </a:cubicBezTo>
                        <a:cubicBezTo>
                          <a:pt x="2204" y="4831"/>
                          <a:pt x="2168" y="4964"/>
                          <a:pt x="2168" y="5098"/>
                        </a:cubicBezTo>
                        <a:cubicBezTo>
                          <a:pt x="2173" y="5303"/>
                          <a:pt x="2273" y="5376"/>
                          <a:pt x="2398" y="5376"/>
                        </a:cubicBezTo>
                        <a:cubicBezTo>
                          <a:pt x="2529" y="5376"/>
                          <a:pt x="2688" y="5296"/>
                          <a:pt x="2793" y="5205"/>
                        </a:cubicBezTo>
                        <a:cubicBezTo>
                          <a:pt x="2909" y="5116"/>
                          <a:pt x="3052" y="4964"/>
                          <a:pt x="3203" y="4929"/>
                        </a:cubicBezTo>
                        <a:cubicBezTo>
                          <a:pt x="3251" y="4917"/>
                          <a:pt x="3293" y="4911"/>
                          <a:pt x="3330" y="4911"/>
                        </a:cubicBezTo>
                        <a:cubicBezTo>
                          <a:pt x="3571" y="4911"/>
                          <a:pt x="3611" y="5143"/>
                          <a:pt x="3712" y="5375"/>
                        </a:cubicBezTo>
                        <a:cubicBezTo>
                          <a:pt x="3777" y="5537"/>
                          <a:pt x="3871" y="5601"/>
                          <a:pt x="3980" y="5601"/>
                        </a:cubicBezTo>
                        <a:cubicBezTo>
                          <a:pt x="4343" y="5601"/>
                          <a:pt x="4867" y="4880"/>
                          <a:pt x="5032" y="4688"/>
                        </a:cubicBezTo>
                        <a:cubicBezTo>
                          <a:pt x="5300" y="4393"/>
                          <a:pt x="5603" y="4045"/>
                          <a:pt x="6013" y="3956"/>
                        </a:cubicBezTo>
                        <a:cubicBezTo>
                          <a:pt x="6013" y="3952"/>
                          <a:pt x="6016" y="3950"/>
                          <a:pt x="6018" y="3950"/>
                        </a:cubicBezTo>
                        <a:cubicBezTo>
                          <a:pt x="6020" y="3950"/>
                          <a:pt x="6022" y="3952"/>
                          <a:pt x="6022" y="3956"/>
                        </a:cubicBezTo>
                        <a:cubicBezTo>
                          <a:pt x="6085" y="3796"/>
                          <a:pt x="6192" y="3653"/>
                          <a:pt x="6361" y="3564"/>
                        </a:cubicBezTo>
                        <a:cubicBezTo>
                          <a:pt x="6366" y="3560"/>
                          <a:pt x="6371" y="3559"/>
                          <a:pt x="6375" y="3559"/>
                        </a:cubicBezTo>
                        <a:cubicBezTo>
                          <a:pt x="6394" y="3559"/>
                          <a:pt x="6402" y="3585"/>
                          <a:pt x="6388" y="3599"/>
                        </a:cubicBezTo>
                        <a:cubicBezTo>
                          <a:pt x="6111" y="3798"/>
                          <a:pt x="5893" y="4583"/>
                          <a:pt x="6464" y="4583"/>
                        </a:cubicBezTo>
                        <a:cubicBezTo>
                          <a:pt x="6483" y="4583"/>
                          <a:pt x="6502" y="4582"/>
                          <a:pt x="6522" y="4581"/>
                        </a:cubicBezTo>
                        <a:cubicBezTo>
                          <a:pt x="6709" y="4563"/>
                          <a:pt x="6888" y="4492"/>
                          <a:pt x="7048" y="4393"/>
                        </a:cubicBezTo>
                        <a:cubicBezTo>
                          <a:pt x="7280" y="4233"/>
                          <a:pt x="7476" y="4028"/>
                          <a:pt x="7664" y="3805"/>
                        </a:cubicBezTo>
                        <a:cubicBezTo>
                          <a:pt x="7896" y="3528"/>
                          <a:pt x="8047" y="3100"/>
                          <a:pt x="8342" y="2877"/>
                        </a:cubicBezTo>
                        <a:cubicBezTo>
                          <a:pt x="8353" y="2868"/>
                          <a:pt x="8368" y="2864"/>
                          <a:pt x="8384" y="2864"/>
                        </a:cubicBezTo>
                        <a:cubicBezTo>
                          <a:pt x="8418" y="2864"/>
                          <a:pt x="8454" y="2882"/>
                          <a:pt x="8467" y="2913"/>
                        </a:cubicBezTo>
                        <a:cubicBezTo>
                          <a:pt x="8502" y="3002"/>
                          <a:pt x="8511" y="3037"/>
                          <a:pt x="8547" y="3136"/>
                        </a:cubicBezTo>
                        <a:cubicBezTo>
                          <a:pt x="8627" y="3372"/>
                          <a:pt x="8731" y="3457"/>
                          <a:pt x="8840" y="3457"/>
                        </a:cubicBezTo>
                        <a:cubicBezTo>
                          <a:pt x="9085" y="3457"/>
                          <a:pt x="9356" y="3029"/>
                          <a:pt x="9430" y="2930"/>
                        </a:cubicBezTo>
                        <a:cubicBezTo>
                          <a:pt x="9484" y="2859"/>
                          <a:pt x="9528" y="2832"/>
                          <a:pt x="9609" y="2805"/>
                        </a:cubicBezTo>
                        <a:cubicBezTo>
                          <a:pt x="9619" y="2800"/>
                          <a:pt x="9629" y="2798"/>
                          <a:pt x="9638" y="2798"/>
                        </a:cubicBezTo>
                        <a:cubicBezTo>
                          <a:pt x="9660" y="2798"/>
                          <a:pt x="9679" y="2811"/>
                          <a:pt x="9698" y="2823"/>
                        </a:cubicBezTo>
                        <a:cubicBezTo>
                          <a:pt x="9787" y="2895"/>
                          <a:pt x="9840" y="2948"/>
                          <a:pt x="9885" y="3055"/>
                        </a:cubicBezTo>
                        <a:cubicBezTo>
                          <a:pt x="9946" y="3185"/>
                          <a:pt x="10034" y="3226"/>
                          <a:pt x="10132" y="3226"/>
                        </a:cubicBezTo>
                        <a:cubicBezTo>
                          <a:pt x="10250" y="3226"/>
                          <a:pt x="10384" y="3166"/>
                          <a:pt x="10501" y="3127"/>
                        </a:cubicBezTo>
                        <a:cubicBezTo>
                          <a:pt x="10965" y="2966"/>
                          <a:pt x="11161" y="2761"/>
                          <a:pt x="11348" y="2324"/>
                        </a:cubicBezTo>
                        <a:cubicBezTo>
                          <a:pt x="11352" y="2313"/>
                          <a:pt x="11363" y="2308"/>
                          <a:pt x="11376" y="2308"/>
                        </a:cubicBezTo>
                        <a:cubicBezTo>
                          <a:pt x="11394" y="2308"/>
                          <a:pt x="11414" y="2317"/>
                          <a:pt x="11419" y="2333"/>
                        </a:cubicBezTo>
                        <a:cubicBezTo>
                          <a:pt x="11455" y="2556"/>
                          <a:pt x="11393" y="2743"/>
                          <a:pt x="11259" y="2895"/>
                        </a:cubicBezTo>
                        <a:cubicBezTo>
                          <a:pt x="11170" y="3207"/>
                          <a:pt x="11072" y="3644"/>
                          <a:pt x="11250" y="3876"/>
                        </a:cubicBezTo>
                        <a:cubicBezTo>
                          <a:pt x="11328" y="3981"/>
                          <a:pt x="11432" y="4021"/>
                          <a:pt x="11549" y="4021"/>
                        </a:cubicBezTo>
                        <a:cubicBezTo>
                          <a:pt x="11900" y="4021"/>
                          <a:pt x="12370" y="3660"/>
                          <a:pt x="12624" y="3599"/>
                        </a:cubicBezTo>
                        <a:cubicBezTo>
                          <a:pt x="12631" y="3598"/>
                          <a:pt x="12639" y="3597"/>
                          <a:pt x="12647" y="3597"/>
                        </a:cubicBezTo>
                        <a:cubicBezTo>
                          <a:pt x="12683" y="3597"/>
                          <a:pt x="12718" y="3614"/>
                          <a:pt x="12740" y="3644"/>
                        </a:cubicBezTo>
                        <a:cubicBezTo>
                          <a:pt x="12927" y="3965"/>
                          <a:pt x="12811" y="4340"/>
                          <a:pt x="12999" y="4679"/>
                        </a:cubicBezTo>
                        <a:cubicBezTo>
                          <a:pt x="13123" y="4901"/>
                          <a:pt x="13272" y="4972"/>
                          <a:pt x="13436" y="4972"/>
                        </a:cubicBezTo>
                        <a:cubicBezTo>
                          <a:pt x="13659" y="4972"/>
                          <a:pt x="13907" y="4839"/>
                          <a:pt x="14149" y="4777"/>
                        </a:cubicBezTo>
                        <a:cubicBezTo>
                          <a:pt x="14159" y="4773"/>
                          <a:pt x="14169" y="4771"/>
                          <a:pt x="14178" y="4771"/>
                        </a:cubicBezTo>
                        <a:cubicBezTo>
                          <a:pt x="14213" y="4771"/>
                          <a:pt x="14244" y="4794"/>
                          <a:pt x="14265" y="4822"/>
                        </a:cubicBezTo>
                        <a:cubicBezTo>
                          <a:pt x="14470" y="5116"/>
                          <a:pt x="14488" y="5517"/>
                          <a:pt x="14694" y="5830"/>
                        </a:cubicBezTo>
                        <a:cubicBezTo>
                          <a:pt x="14966" y="6249"/>
                          <a:pt x="15314" y="6370"/>
                          <a:pt x="15705" y="6370"/>
                        </a:cubicBezTo>
                        <a:cubicBezTo>
                          <a:pt x="15929" y="6370"/>
                          <a:pt x="16168" y="6330"/>
                          <a:pt x="16415" y="6285"/>
                        </a:cubicBezTo>
                        <a:lnTo>
                          <a:pt x="16424" y="6285"/>
                        </a:lnTo>
                        <a:cubicBezTo>
                          <a:pt x="16424" y="6276"/>
                          <a:pt x="16433" y="6276"/>
                          <a:pt x="16433" y="6267"/>
                        </a:cubicBezTo>
                        <a:cubicBezTo>
                          <a:pt x="16440" y="6245"/>
                          <a:pt x="16459" y="6235"/>
                          <a:pt x="16478" y="6235"/>
                        </a:cubicBezTo>
                        <a:cubicBezTo>
                          <a:pt x="16506" y="6235"/>
                          <a:pt x="16533" y="6256"/>
                          <a:pt x="16522" y="6294"/>
                        </a:cubicBezTo>
                        <a:cubicBezTo>
                          <a:pt x="16416" y="6647"/>
                          <a:pt x="16477" y="7141"/>
                          <a:pt x="16964" y="7141"/>
                        </a:cubicBezTo>
                        <a:cubicBezTo>
                          <a:pt x="16969" y="7141"/>
                          <a:pt x="16973" y="7141"/>
                          <a:pt x="16977" y="7141"/>
                        </a:cubicBezTo>
                        <a:cubicBezTo>
                          <a:pt x="17191" y="7132"/>
                          <a:pt x="17379" y="7088"/>
                          <a:pt x="17575" y="7016"/>
                        </a:cubicBezTo>
                        <a:cubicBezTo>
                          <a:pt x="17583" y="7014"/>
                          <a:pt x="17592" y="7013"/>
                          <a:pt x="17600" y="7013"/>
                        </a:cubicBezTo>
                        <a:cubicBezTo>
                          <a:pt x="17651" y="7013"/>
                          <a:pt x="17691" y="7059"/>
                          <a:pt x="17691" y="7105"/>
                        </a:cubicBezTo>
                        <a:cubicBezTo>
                          <a:pt x="17709" y="7462"/>
                          <a:pt x="17673" y="7971"/>
                          <a:pt x="18119" y="8078"/>
                        </a:cubicBezTo>
                        <a:cubicBezTo>
                          <a:pt x="18396" y="8149"/>
                          <a:pt x="18681" y="8131"/>
                          <a:pt x="18958" y="8140"/>
                        </a:cubicBezTo>
                        <a:cubicBezTo>
                          <a:pt x="19083" y="8149"/>
                          <a:pt x="19199" y="8158"/>
                          <a:pt x="19306" y="8176"/>
                        </a:cubicBezTo>
                        <a:cubicBezTo>
                          <a:pt x="19225" y="8113"/>
                          <a:pt x="19145" y="8060"/>
                          <a:pt x="19074" y="7997"/>
                        </a:cubicBezTo>
                        <a:cubicBezTo>
                          <a:pt x="18538" y="7587"/>
                          <a:pt x="18057" y="7123"/>
                          <a:pt x="17566" y="6659"/>
                        </a:cubicBezTo>
                        <a:cubicBezTo>
                          <a:pt x="16915" y="6062"/>
                          <a:pt x="16281" y="5384"/>
                          <a:pt x="15826" y="4616"/>
                        </a:cubicBezTo>
                        <a:cubicBezTo>
                          <a:pt x="15336" y="3778"/>
                          <a:pt x="14908" y="2895"/>
                          <a:pt x="14328" y="2101"/>
                        </a:cubicBezTo>
                        <a:cubicBezTo>
                          <a:pt x="13677" y="1218"/>
                          <a:pt x="12767" y="593"/>
                          <a:pt x="11732" y="227"/>
                        </a:cubicBezTo>
                        <a:cubicBezTo>
                          <a:pt x="11278" y="71"/>
                          <a:pt x="10811" y="0"/>
                          <a:pt x="10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5955399" y="3657734"/>
                    <a:ext cx="467601" cy="169606"/>
                  </a:xfrm>
                  <a:custGeom>
                    <a:avLst/>
                    <a:gdLst/>
                    <a:ahLst/>
                    <a:cxnLst/>
                    <a:rect l="l" t="t" r="r" b="b"/>
                    <a:pathLst>
                      <a:path w="7896" h="2864" extrusionOk="0">
                        <a:moveTo>
                          <a:pt x="0" y="0"/>
                        </a:moveTo>
                        <a:lnTo>
                          <a:pt x="0" y="0"/>
                        </a:lnTo>
                        <a:cubicBezTo>
                          <a:pt x="268" y="134"/>
                          <a:pt x="553" y="268"/>
                          <a:pt x="794" y="437"/>
                        </a:cubicBezTo>
                        <a:cubicBezTo>
                          <a:pt x="1338" y="518"/>
                          <a:pt x="1847" y="616"/>
                          <a:pt x="2364" y="839"/>
                        </a:cubicBezTo>
                        <a:cubicBezTo>
                          <a:pt x="2873" y="1062"/>
                          <a:pt x="3336" y="1356"/>
                          <a:pt x="3809" y="1642"/>
                        </a:cubicBezTo>
                        <a:cubicBezTo>
                          <a:pt x="4461" y="2043"/>
                          <a:pt x="5210" y="2355"/>
                          <a:pt x="5933" y="2614"/>
                        </a:cubicBezTo>
                        <a:cubicBezTo>
                          <a:pt x="6227" y="2730"/>
                          <a:pt x="6619" y="2864"/>
                          <a:pt x="6941" y="2864"/>
                        </a:cubicBezTo>
                        <a:cubicBezTo>
                          <a:pt x="7262" y="2855"/>
                          <a:pt x="7565" y="2757"/>
                          <a:pt x="7877" y="2685"/>
                        </a:cubicBezTo>
                        <a:cubicBezTo>
                          <a:pt x="7886" y="2685"/>
                          <a:pt x="7886" y="2676"/>
                          <a:pt x="7895" y="2668"/>
                        </a:cubicBezTo>
                        <a:lnTo>
                          <a:pt x="7895" y="2668"/>
                        </a:lnTo>
                        <a:cubicBezTo>
                          <a:pt x="7856" y="2669"/>
                          <a:pt x="7817" y="2670"/>
                          <a:pt x="7779" y="2670"/>
                        </a:cubicBezTo>
                        <a:cubicBezTo>
                          <a:pt x="6553" y="2670"/>
                          <a:pt x="5508" y="1732"/>
                          <a:pt x="4478" y="1204"/>
                        </a:cubicBezTo>
                        <a:cubicBezTo>
                          <a:pt x="3078" y="473"/>
                          <a:pt x="1543" y="20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7065891" y="2958708"/>
                    <a:ext cx="16404" cy="16582"/>
                  </a:xfrm>
                  <a:custGeom>
                    <a:avLst/>
                    <a:gdLst/>
                    <a:ahLst/>
                    <a:cxnLst/>
                    <a:rect l="l" t="t" r="r" b="b"/>
                    <a:pathLst>
                      <a:path w="277" h="280" extrusionOk="0">
                        <a:moveTo>
                          <a:pt x="188" y="0"/>
                        </a:moveTo>
                        <a:cubicBezTo>
                          <a:pt x="182" y="0"/>
                          <a:pt x="176" y="1"/>
                          <a:pt x="170" y="2"/>
                        </a:cubicBezTo>
                        <a:cubicBezTo>
                          <a:pt x="161" y="2"/>
                          <a:pt x="161" y="11"/>
                          <a:pt x="152" y="11"/>
                        </a:cubicBezTo>
                        <a:cubicBezTo>
                          <a:pt x="80" y="46"/>
                          <a:pt x="63" y="118"/>
                          <a:pt x="27" y="180"/>
                        </a:cubicBezTo>
                        <a:cubicBezTo>
                          <a:pt x="0" y="243"/>
                          <a:pt x="27" y="269"/>
                          <a:pt x="89" y="278"/>
                        </a:cubicBezTo>
                        <a:cubicBezTo>
                          <a:pt x="97" y="279"/>
                          <a:pt x="104" y="279"/>
                          <a:pt x="111" y="279"/>
                        </a:cubicBezTo>
                        <a:cubicBezTo>
                          <a:pt x="213" y="279"/>
                          <a:pt x="268" y="218"/>
                          <a:pt x="277" y="118"/>
                        </a:cubicBezTo>
                        <a:cubicBezTo>
                          <a:pt x="277" y="37"/>
                          <a:pt x="240" y="0"/>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7201090" y="3073416"/>
                    <a:ext cx="20135" cy="22089"/>
                  </a:xfrm>
                  <a:custGeom>
                    <a:avLst/>
                    <a:gdLst/>
                    <a:ahLst/>
                    <a:cxnLst/>
                    <a:rect l="l" t="t" r="r" b="b"/>
                    <a:pathLst>
                      <a:path w="340" h="373" extrusionOk="0">
                        <a:moveTo>
                          <a:pt x="224" y="1"/>
                        </a:moveTo>
                        <a:cubicBezTo>
                          <a:pt x="161" y="18"/>
                          <a:pt x="135" y="54"/>
                          <a:pt x="90" y="99"/>
                        </a:cubicBezTo>
                        <a:cubicBezTo>
                          <a:pt x="63" y="125"/>
                          <a:pt x="19" y="152"/>
                          <a:pt x="19" y="188"/>
                        </a:cubicBezTo>
                        <a:cubicBezTo>
                          <a:pt x="1" y="268"/>
                          <a:pt x="45" y="348"/>
                          <a:pt x="126" y="366"/>
                        </a:cubicBezTo>
                        <a:cubicBezTo>
                          <a:pt x="136" y="370"/>
                          <a:pt x="148" y="372"/>
                          <a:pt x="160" y="372"/>
                        </a:cubicBezTo>
                        <a:cubicBezTo>
                          <a:pt x="231" y="372"/>
                          <a:pt x="323" y="310"/>
                          <a:pt x="331" y="241"/>
                        </a:cubicBezTo>
                        <a:cubicBezTo>
                          <a:pt x="340" y="197"/>
                          <a:pt x="322" y="152"/>
                          <a:pt x="313" y="108"/>
                        </a:cubicBezTo>
                        <a:cubicBezTo>
                          <a:pt x="304" y="45"/>
                          <a:pt x="286" y="9"/>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6261803" y="3372415"/>
                    <a:ext cx="1079877" cy="180739"/>
                  </a:xfrm>
                  <a:custGeom>
                    <a:avLst/>
                    <a:gdLst/>
                    <a:ahLst/>
                    <a:cxnLst/>
                    <a:rect l="l" t="t" r="r" b="b"/>
                    <a:pathLst>
                      <a:path w="18235" h="3052" extrusionOk="0">
                        <a:moveTo>
                          <a:pt x="17923" y="1"/>
                        </a:moveTo>
                        <a:lnTo>
                          <a:pt x="17923" y="1"/>
                        </a:lnTo>
                        <a:cubicBezTo>
                          <a:pt x="18065" y="260"/>
                          <a:pt x="17691" y="661"/>
                          <a:pt x="17432" y="875"/>
                        </a:cubicBezTo>
                        <a:cubicBezTo>
                          <a:pt x="16923" y="1294"/>
                          <a:pt x="16121" y="1526"/>
                          <a:pt x="15478" y="1616"/>
                        </a:cubicBezTo>
                        <a:cubicBezTo>
                          <a:pt x="15141" y="1665"/>
                          <a:pt x="14805" y="1688"/>
                          <a:pt x="14471" y="1688"/>
                        </a:cubicBezTo>
                        <a:cubicBezTo>
                          <a:pt x="13893" y="1688"/>
                          <a:pt x="13319" y="1617"/>
                          <a:pt x="12748" y="1482"/>
                        </a:cubicBezTo>
                        <a:cubicBezTo>
                          <a:pt x="11776" y="1250"/>
                          <a:pt x="10750" y="1000"/>
                          <a:pt x="9831" y="607"/>
                        </a:cubicBezTo>
                        <a:cubicBezTo>
                          <a:pt x="9250" y="355"/>
                          <a:pt x="8562" y="214"/>
                          <a:pt x="7885" y="214"/>
                        </a:cubicBezTo>
                        <a:cubicBezTo>
                          <a:pt x="7368" y="214"/>
                          <a:pt x="6858" y="296"/>
                          <a:pt x="6406" y="474"/>
                        </a:cubicBezTo>
                        <a:cubicBezTo>
                          <a:pt x="5647" y="777"/>
                          <a:pt x="4898" y="1143"/>
                          <a:pt x="4202" y="1553"/>
                        </a:cubicBezTo>
                        <a:cubicBezTo>
                          <a:pt x="3881" y="1740"/>
                          <a:pt x="3560" y="1919"/>
                          <a:pt x="3239" y="2079"/>
                        </a:cubicBezTo>
                        <a:cubicBezTo>
                          <a:pt x="3167" y="2115"/>
                          <a:pt x="3105" y="2151"/>
                          <a:pt x="3033" y="2178"/>
                        </a:cubicBezTo>
                        <a:cubicBezTo>
                          <a:pt x="2079" y="2624"/>
                          <a:pt x="1089" y="2927"/>
                          <a:pt x="0" y="2963"/>
                        </a:cubicBezTo>
                        <a:cubicBezTo>
                          <a:pt x="81" y="2998"/>
                          <a:pt x="170" y="3025"/>
                          <a:pt x="250" y="3052"/>
                        </a:cubicBezTo>
                        <a:cubicBezTo>
                          <a:pt x="625" y="3052"/>
                          <a:pt x="1035" y="2998"/>
                          <a:pt x="1383" y="2945"/>
                        </a:cubicBezTo>
                        <a:cubicBezTo>
                          <a:pt x="1793" y="2891"/>
                          <a:pt x="2204" y="2891"/>
                          <a:pt x="2614" y="2829"/>
                        </a:cubicBezTo>
                        <a:cubicBezTo>
                          <a:pt x="3471" y="2686"/>
                          <a:pt x="4238" y="2347"/>
                          <a:pt x="5032" y="2008"/>
                        </a:cubicBezTo>
                        <a:cubicBezTo>
                          <a:pt x="5487" y="1821"/>
                          <a:pt x="5933" y="1607"/>
                          <a:pt x="6388" y="1419"/>
                        </a:cubicBezTo>
                        <a:cubicBezTo>
                          <a:pt x="6807" y="1250"/>
                          <a:pt x="7262" y="1178"/>
                          <a:pt x="7708" y="1107"/>
                        </a:cubicBezTo>
                        <a:cubicBezTo>
                          <a:pt x="7858" y="1083"/>
                          <a:pt x="8011" y="1073"/>
                          <a:pt x="8167" y="1073"/>
                        </a:cubicBezTo>
                        <a:cubicBezTo>
                          <a:pt x="8826" y="1073"/>
                          <a:pt x="9523" y="1256"/>
                          <a:pt x="10143" y="1357"/>
                        </a:cubicBezTo>
                        <a:cubicBezTo>
                          <a:pt x="11134" y="1500"/>
                          <a:pt x="12079" y="1830"/>
                          <a:pt x="13078" y="1901"/>
                        </a:cubicBezTo>
                        <a:cubicBezTo>
                          <a:pt x="13584" y="1942"/>
                          <a:pt x="14098" y="1972"/>
                          <a:pt x="14609" y="1972"/>
                        </a:cubicBezTo>
                        <a:cubicBezTo>
                          <a:pt x="14873" y="1972"/>
                          <a:pt x="15137" y="1964"/>
                          <a:pt x="15398" y="1946"/>
                        </a:cubicBezTo>
                        <a:cubicBezTo>
                          <a:pt x="16005" y="1910"/>
                          <a:pt x="16629" y="1839"/>
                          <a:pt x="17200" y="1651"/>
                        </a:cubicBezTo>
                        <a:cubicBezTo>
                          <a:pt x="17539" y="1535"/>
                          <a:pt x="17887" y="1384"/>
                          <a:pt x="18056" y="1036"/>
                        </a:cubicBezTo>
                        <a:cubicBezTo>
                          <a:pt x="18235" y="697"/>
                          <a:pt x="18235" y="242"/>
                          <a:pt x="17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5831748" y="3561561"/>
                    <a:ext cx="1853882" cy="207685"/>
                  </a:xfrm>
                  <a:custGeom>
                    <a:avLst/>
                    <a:gdLst/>
                    <a:ahLst/>
                    <a:cxnLst/>
                    <a:rect l="l" t="t" r="r" b="b"/>
                    <a:pathLst>
                      <a:path w="31305" h="3507" extrusionOk="0">
                        <a:moveTo>
                          <a:pt x="0" y="1"/>
                        </a:moveTo>
                        <a:lnTo>
                          <a:pt x="0" y="1"/>
                        </a:lnTo>
                        <a:cubicBezTo>
                          <a:pt x="250" y="232"/>
                          <a:pt x="482" y="482"/>
                          <a:pt x="723" y="714"/>
                        </a:cubicBezTo>
                        <a:lnTo>
                          <a:pt x="750" y="714"/>
                        </a:lnTo>
                        <a:cubicBezTo>
                          <a:pt x="938" y="756"/>
                          <a:pt x="1136" y="769"/>
                          <a:pt x="1337" y="769"/>
                        </a:cubicBezTo>
                        <a:cubicBezTo>
                          <a:pt x="1678" y="769"/>
                          <a:pt x="2029" y="732"/>
                          <a:pt x="2360" y="732"/>
                        </a:cubicBezTo>
                        <a:cubicBezTo>
                          <a:pt x="2382" y="732"/>
                          <a:pt x="2405" y="732"/>
                          <a:pt x="2427" y="732"/>
                        </a:cubicBezTo>
                        <a:cubicBezTo>
                          <a:pt x="2864" y="741"/>
                          <a:pt x="3283" y="803"/>
                          <a:pt x="3712" y="902"/>
                        </a:cubicBezTo>
                        <a:cubicBezTo>
                          <a:pt x="4657" y="1107"/>
                          <a:pt x="5514" y="1562"/>
                          <a:pt x="6370" y="1999"/>
                        </a:cubicBezTo>
                        <a:cubicBezTo>
                          <a:pt x="7298" y="2463"/>
                          <a:pt x="8288" y="2828"/>
                          <a:pt x="9261" y="3176"/>
                        </a:cubicBezTo>
                        <a:cubicBezTo>
                          <a:pt x="9778" y="3364"/>
                          <a:pt x="10224" y="3498"/>
                          <a:pt x="10777" y="3506"/>
                        </a:cubicBezTo>
                        <a:cubicBezTo>
                          <a:pt x="10875" y="3506"/>
                          <a:pt x="10973" y="3489"/>
                          <a:pt x="11072" y="3471"/>
                        </a:cubicBezTo>
                        <a:cubicBezTo>
                          <a:pt x="11535" y="3239"/>
                          <a:pt x="12035" y="3078"/>
                          <a:pt x="12490" y="2989"/>
                        </a:cubicBezTo>
                        <a:cubicBezTo>
                          <a:pt x="12791" y="2926"/>
                          <a:pt x="13100" y="2897"/>
                          <a:pt x="13410" y="2897"/>
                        </a:cubicBezTo>
                        <a:cubicBezTo>
                          <a:pt x="13797" y="2897"/>
                          <a:pt x="14187" y="2941"/>
                          <a:pt x="14569" y="3016"/>
                        </a:cubicBezTo>
                        <a:cubicBezTo>
                          <a:pt x="15273" y="2936"/>
                          <a:pt x="15978" y="2837"/>
                          <a:pt x="16647" y="2579"/>
                        </a:cubicBezTo>
                        <a:cubicBezTo>
                          <a:pt x="17423" y="2293"/>
                          <a:pt x="18164" y="1910"/>
                          <a:pt x="18922" y="1580"/>
                        </a:cubicBezTo>
                        <a:cubicBezTo>
                          <a:pt x="20020" y="1112"/>
                          <a:pt x="21242" y="847"/>
                          <a:pt x="22449" y="847"/>
                        </a:cubicBezTo>
                        <a:cubicBezTo>
                          <a:pt x="22762" y="847"/>
                          <a:pt x="23074" y="865"/>
                          <a:pt x="23383" y="902"/>
                        </a:cubicBezTo>
                        <a:cubicBezTo>
                          <a:pt x="24855" y="1080"/>
                          <a:pt x="26175" y="1669"/>
                          <a:pt x="27584" y="2079"/>
                        </a:cubicBezTo>
                        <a:cubicBezTo>
                          <a:pt x="28180" y="2247"/>
                          <a:pt x="28829" y="2455"/>
                          <a:pt x="29457" y="2455"/>
                        </a:cubicBezTo>
                        <a:cubicBezTo>
                          <a:pt x="29562" y="2455"/>
                          <a:pt x="29666" y="2449"/>
                          <a:pt x="29770" y="2436"/>
                        </a:cubicBezTo>
                        <a:cubicBezTo>
                          <a:pt x="30243" y="2382"/>
                          <a:pt x="30725" y="2284"/>
                          <a:pt x="31162" y="2070"/>
                        </a:cubicBezTo>
                        <a:cubicBezTo>
                          <a:pt x="31206" y="2043"/>
                          <a:pt x="31260" y="2026"/>
                          <a:pt x="31304" y="1999"/>
                        </a:cubicBezTo>
                        <a:lnTo>
                          <a:pt x="31304" y="1999"/>
                        </a:lnTo>
                        <a:cubicBezTo>
                          <a:pt x="31079" y="2046"/>
                          <a:pt x="30840" y="2065"/>
                          <a:pt x="30596" y="2065"/>
                        </a:cubicBezTo>
                        <a:cubicBezTo>
                          <a:pt x="29962" y="2065"/>
                          <a:pt x="29293" y="1937"/>
                          <a:pt x="28726" y="1847"/>
                        </a:cubicBezTo>
                        <a:cubicBezTo>
                          <a:pt x="27308" y="1624"/>
                          <a:pt x="25979" y="1053"/>
                          <a:pt x="24587" y="687"/>
                        </a:cubicBezTo>
                        <a:cubicBezTo>
                          <a:pt x="23744" y="467"/>
                          <a:pt x="22912" y="386"/>
                          <a:pt x="22071" y="386"/>
                        </a:cubicBezTo>
                        <a:cubicBezTo>
                          <a:pt x="21585" y="386"/>
                          <a:pt x="21096" y="413"/>
                          <a:pt x="20599" y="455"/>
                        </a:cubicBezTo>
                        <a:cubicBezTo>
                          <a:pt x="20010" y="500"/>
                          <a:pt x="19404" y="554"/>
                          <a:pt x="18815" y="652"/>
                        </a:cubicBezTo>
                        <a:cubicBezTo>
                          <a:pt x="17066" y="1214"/>
                          <a:pt x="15452" y="2168"/>
                          <a:pt x="13659" y="2605"/>
                        </a:cubicBezTo>
                        <a:cubicBezTo>
                          <a:pt x="13036" y="2755"/>
                          <a:pt x="12423" y="2822"/>
                          <a:pt x="11814" y="2822"/>
                        </a:cubicBezTo>
                        <a:cubicBezTo>
                          <a:pt x="10825" y="2822"/>
                          <a:pt x="9847" y="2646"/>
                          <a:pt x="8859" y="2365"/>
                        </a:cubicBezTo>
                        <a:cubicBezTo>
                          <a:pt x="7119" y="1883"/>
                          <a:pt x="5460" y="1187"/>
                          <a:pt x="3747" y="634"/>
                        </a:cubicBezTo>
                        <a:cubicBezTo>
                          <a:pt x="2516" y="232"/>
                          <a:pt x="1285" y="4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7126117" y="4011747"/>
                    <a:ext cx="15634" cy="13443"/>
                  </a:xfrm>
                  <a:custGeom>
                    <a:avLst/>
                    <a:gdLst/>
                    <a:ahLst/>
                    <a:cxnLst/>
                    <a:rect l="l" t="t" r="r" b="b"/>
                    <a:pathLst>
                      <a:path w="264" h="227" extrusionOk="0">
                        <a:moveTo>
                          <a:pt x="84" y="1"/>
                        </a:moveTo>
                        <a:cubicBezTo>
                          <a:pt x="71" y="1"/>
                          <a:pt x="58" y="3"/>
                          <a:pt x="45" y="8"/>
                        </a:cubicBezTo>
                        <a:cubicBezTo>
                          <a:pt x="9" y="53"/>
                          <a:pt x="0" y="106"/>
                          <a:pt x="27" y="160"/>
                        </a:cubicBezTo>
                        <a:cubicBezTo>
                          <a:pt x="47" y="193"/>
                          <a:pt x="77" y="226"/>
                          <a:pt x="116" y="226"/>
                        </a:cubicBezTo>
                        <a:cubicBezTo>
                          <a:pt x="130" y="226"/>
                          <a:pt x="145" y="222"/>
                          <a:pt x="161" y="213"/>
                        </a:cubicBezTo>
                        <a:cubicBezTo>
                          <a:pt x="263" y="142"/>
                          <a:pt x="184" y="1"/>
                          <a:pt x="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7235970" y="3926590"/>
                    <a:ext cx="24339" cy="18950"/>
                  </a:xfrm>
                  <a:custGeom>
                    <a:avLst/>
                    <a:gdLst/>
                    <a:ahLst/>
                    <a:cxnLst/>
                    <a:rect l="l" t="t" r="r" b="b"/>
                    <a:pathLst>
                      <a:path w="411" h="320" extrusionOk="0">
                        <a:moveTo>
                          <a:pt x="158" y="0"/>
                        </a:moveTo>
                        <a:cubicBezTo>
                          <a:pt x="143" y="0"/>
                          <a:pt x="126" y="3"/>
                          <a:pt x="108" y="10"/>
                        </a:cubicBezTo>
                        <a:lnTo>
                          <a:pt x="90" y="10"/>
                        </a:lnTo>
                        <a:cubicBezTo>
                          <a:pt x="27" y="54"/>
                          <a:pt x="1" y="117"/>
                          <a:pt x="27" y="197"/>
                        </a:cubicBezTo>
                        <a:cubicBezTo>
                          <a:pt x="50" y="265"/>
                          <a:pt x="104" y="319"/>
                          <a:pt x="168" y="319"/>
                        </a:cubicBezTo>
                        <a:cubicBezTo>
                          <a:pt x="180" y="319"/>
                          <a:pt x="193" y="317"/>
                          <a:pt x="206" y="313"/>
                        </a:cubicBezTo>
                        <a:cubicBezTo>
                          <a:pt x="295" y="286"/>
                          <a:pt x="411" y="197"/>
                          <a:pt x="322" y="108"/>
                        </a:cubicBezTo>
                        <a:cubicBezTo>
                          <a:pt x="271" y="57"/>
                          <a:pt x="226"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7223830" y="4000970"/>
                    <a:ext cx="37782" cy="29373"/>
                  </a:xfrm>
                  <a:custGeom>
                    <a:avLst/>
                    <a:gdLst/>
                    <a:ahLst/>
                    <a:cxnLst/>
                    <a:rect l="l" t="t" r="r" b="b"/>
                    <a:pathLst>
                      <a:path w="638" h="496" extrusionOk="0">
                        <a:moveTo>
                          <a:pt x="148" y="1"/>
                        </a:moveTo>
                        <a:cubicBezTo>
                          <a:pt x="137" y="1"/>
                          <a:pt x="127" y="1"/>
                          <a:pt x="116" y="3"/>
                        </a:cubicBezTo>
                        <a:lnTo>
                          <a:pt x="99" y="3"/>
                        </a:lnTo>
                        <a:cubicBezTo>
                          <a:pt x="36" y="65"/>
                          <a:pt x="0" y="226"/>
                          <a:pt x="18" y="297"/>
                        </a:cubicBezTo>
                        <a:cubicBezTo>
                          <a:pt x="48" y="409"/>
                          <a:pt x="127" y="495"/>
                          <a:pt x="236" y="495"/>
                        </a:cubicBezTo>
                        <a:cubicBezTo>
                          <a:pt x="257" y="495"/>
                          <a:pt x="280" y="492"/>
                          <a:pt x="304" y="485"/>
                        </a:cubicBezTo>
                        <a:cubicBezTo>
                          <a:pt x="638" y="390"/>
                          <a:pt x="397"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7377565" y="3861152"/>
                    <a:ext cx="45481" cy="44533"/>
                  </a:xfrm>
                  <a:custGeom>
                    <a:avLst/>
                    <a:gdLst/>
                    <a:ahLst/>
                    <a:cxnLst/>
                    <a:rect l="l" t="t" r="r" b="b"/>
                    <a:pathLst>
                      <a:path w="768" h="752" extrusionOk="0">
                        <a:moveTo>
                          <a:pt x="302" y="1"/>
                        </a:moveTo>
                        <a:cubicBezTo>
                          <a:pt x="242" y="1"/>
                          <a:pt x="182" y="17"/>
                          <a:pt x="125" y="53"/>
                        </a:cubicBezTo>
                        <a:cubicBezTo>
                          <a:pt x="116" y="62"/>
                          <a:pt x="116" y="62"/>
                          <a:pt x="108" y="62"/>
                        </a:cubicBezTo>
                        <a:cubicBezTo>
                          <a:pt x="18" y="178"/>
                          <a:pt x="0" y="410"/>
                          <a:pt x="45" y="553"/>
                        </a:cubicBezTo>
                        <a:cubicBezTo>
                          <a:pt x="86" y="667"/>
                          <a:pt x="216" y="751"/>
                          <a:pt x="340" y="751"/>
                        </a:cubicBezTo>
                        <a:cubicBezTo>
                          <a:pt x="352" y="751"/>
                          <a:pt x="364" y="751"/>
                          <a:pt x="375" y="749"/>
                        </a:cubicBezTo>
                        <a:cubicBezTo>
                          <a:pt x="554" y="722"/>
                          <a:pt x="768" y="508"/>
                          <a:pt x="705" y="321"/>
                        </a:cubicBezTo>
                        <a:cubicBezTo>
                          <a:pt x="652" y="141"/>
                          <a:pt x="479"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7479542" y="3989599"/>
                    <a:ext cx="14331" cy="12732"/>
                  </a:xfrm>
                  <a:custGeom>
                    <a:avLst/>
                    <a:gdLst/>
                    <a:ahLst/>
                    <a:cxnLst/>
                    <a:rect l="l" t="t" r="r" b="b"/>
                    <a:pathLst>
                      <a:path w="242" h="215" extrusionOk="0">
                        <a:moveTo>
                          <a:pt x="161" y="1"/>
                        </a:moveTo>
                        <a:cubicBezTo>
                          <a:pt x="141" y="1"/>
                          <a:pt x="121" y="4"/>
                          <a:pt x="107" y="7"/>
                        </a:cubicBezTo>
                        <a:cubicBezTo>
                          <a:pt x="104" y="10"/>
                          <a:pt x="101" y="11"/>
                          <a:pt x="98" y="11"/>
                        </a:cubicBezTo>
                        <a:cubicBezTo>
                          <a:pt x="92" y="11"/>
                          <a:pt x="86" y="7"/>
                          <a:pt x="81" y="7"/>
                        </a:cubicBezTo>
                        <a:lnTo>
                          <a:pt x="63" y="7"/>
                        </a:lnTo>
                        <a:cubicBezTo>
                          <a:pt x="63" y="16"/>
                          <a:pt x="63" y="16"/>
                          <a:pt x="54" y="25"/>
                        </a:cubicBezTo>
                        <a:cubicBezTo>
                          <a:pt x="36" y="70"/>
                          <a:pt x="0" y="115"/>
                          <a:pt x="27" y="168"/>
                        </a:cubicBezTo>
                        <a:cubicBezTo>
                          <a:pt x="34" y="198"/>
                          <a:pt x="54" y="215"/>
                          <a:pt x="81" y="215"/>
                        </a:cubicBezTo>
                        <a:cubicBezTo>
                          <a:pt x="86" y="215"/>
                          <a:pt x="92" y="214"/>
                          <a:pt x="98" y="213"/>
                        </a:cubicBezTo>
                        <a:cubicBezTo>
                          <a:pt x="125" y="213"/>
                          <a:pt x="152" y="204"/>
                          <a:pt x="170" y="186"/>
                        </a:cubicBezTo>
                        <a:cubicBezTo>
                          <a:pt x="205" y="150"/>
                          <a:pt x="241" y="97"/>
                          <a:pt x="232" y="43"/>
                        </a:cubicBezTo>
                        <a:cubicBezTo>
                          <a:pt x="227" y="10"/>
                          <a:pt x="193"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5998689" y="3743602"/>
                    <a:ext cx="1188723" cy="466239"/>
                  </a:xfrm>
                  <a:custGeom>
                    <a:avLst/>
                    <a:gdLst/>
                    <a:ahLst/>
                    <a:cxnLst/>
                    <a:rect l="l" t="t" r="r" b="b"/>
                    <a:pathLst>
                      <a:path w="20073" h="7873" extrusionOk="0">
                        <a:moveTo>
                          <a:pt x="10544" y="1"/>
                        </a:moveTo>
                        <a:cubicBezTo>
                          <a:pt x="10216" y="1"/>
                          <a:pt x="9896" y="42"/>
                          <a:pt x="9600" y="147"/>
                        </a:cubicBezTo>
                        <a:cubicBezTo>
                          <a:pt x="8699" y="459"/>
                          <a:pt x="7682" y="727"/>
                          <a:pt x="7137" y="1583"/>
                        </a:cubicBezTo>
                        <a:cubicBezTo>
                          <a:pt x="6897" y="1958"/>
                          <a:pt x="6602" y="2279"/>
                          <a:pt x="6352" y="2645"/>
                        </a:cubicBezTo>
                        <a:cubicBezTo>
                          <a:pt x="6138" y="2966"/>
                          <a:pt x="5978" y="3323"/>
                          <a:pt x="5781" y="3653"/>
                        </a:cubicBezTo>
                        <a:cubicBezTo>
                          <a:pt x="5594" y="3947"/>
                          <a:pt x="5442" y="4108"/>
                          <a:pt x="5139" y="4277"/>
                        </a:cubicBezTo>
                        <a:cubicBezTo>
                          <a:pt x="4675" y="4536"/>
                          <a:pt x="4211" y="4839"/>
                          <a:pt x="3810" y="5196"/>
                        </a:cubicBezTo>
                        <a:cubicBezTo>
                          <a:pt x="3542" y="5428"/>
                          <a:pt x="3310" y="5687"/>
                          <a:pt x="3016" y="5874"/>
                        </a:cubicBezTo>
                        <a:cubicBezTo>
                          <a:pt x="2356" y="6294"/>
                          <a:pt x="1580" y="6499"/>
                          <a:pt x="937" y="6927"/>
                        </a:cubicBezTo>
                        <a:cubicBezTo>
                          <a:pt x="616" y="7150"/>
                          <a:pt x="197" y="7507"/>
                          <a:pt x="1" y="7873"/>
                        </a:cubicBezTo>
                        <a:cubicBezTo>
                          <a:pt x="397" y="7484"/>
                          <a:pt x="864" y="7265"/>
                          <a:pt x="1421" y="7265"/>
                        </a:cubicBezTo>
                        <a:cubicBezTo>
                          <a:pt x="1490" y="7265"/>
                          <a:pt x="1561" y="7268"/>
                          <a:pt x="1633" y="7275"/>
                        </a:cubicBezTo>
                        <a:cubicBezTo>
                          <a:pt x="1880" y="7299"/>
                          <a:pt x="2126" y="7358"/>
                          <a:pt x="2366" y="7358"/>
                        </a:cubicBezTo>
                        <a:cubicBezTo>
                          <a:pt x="2395" y="7358"/>
                          <a:pt x="2425" y="7357"/>
                          <a:pt x="2454" y="7355"/>
                        </a:cubicBezTo>
                        <a:cubicBezTo>
                          <a:pt x="3016" y="7311"/>
                          <a:pt x="2837" y="6954"/>
                          <a:pt x="3060" y="6650"/>
                        </a:cubicBezTo>
                        <a:cubicBezTo>
                          <a:pt x="3328" y="6267"/>
                          <a:pt x="3899" y="6204"/>
                          <a:pt x="4167" y="6195"/>
                        </a:cubicBezTo>
                        <a:cubicBezTo>
                          <a:pt x="4434" y="6187"/>
                          <a:pt x="4720" y="6160"/>
                          <a:pt x="4845" y="6160"/>
                        </a:cubicBezTo>
                        <a:cubicBezTo>
                          <a:pt x="4849" y="6160"/>
                          <a:pt x="4854" y="6160"/>
                          <a:pt x="4859" y="6160"/>
                        </a:cubicBezTo>
                        <a:cubicBezTo>
                          <a:pt x="5606" y="6160"/>
                          <a:pt x="5857" y="5462"/>
                          <a:pt x="6513" y="5170"/>
                        </a:cubicBezTo>
                        <a:cubicBezTo>
                          <a:pt x="6763" y="5054"/>
                          <a:pt x="7173" y="5000"/>
                          <a:pt x="7369" y="5000"/>
                        </a:cubicBezTo>
                        <a:cubicBezTo>
                          <a:pt x="7377" y="5000"/>
                          <a:pt x="7385" y="5000"/>
                          <a:pt x="7394" y="5000"/>
                        </a:cubicBezTo>
                        <a:cubicBezTo>
                          <a:pt x="7612" y="5000"/>
                          <a:pt x="8279" y="5101"/>
                          <a:pt x="8484" y="5161"/>
                        </a:cubicBezTo>
                        <a:cubicBezTo>
                          <a:pt x="8725" y="5223"/>
                          <a:pt x="8966" y="5286"/>
                          <a:pt x="9207" y="5330"/>
                        </a:cubicBezTo>
                        <a:cubicBezTo>
                          <a:pt x="9314" y="5349"/>
                          <a:pt x="9439" y="5367"/>
                          <a:pt x="9560" y="5367"/>
                        </a:cubicBezTo>
                        <a:cubicBezTo>
                          <a:pt x="9834" y="5367"/>
                          <a:pt x="10093" y="5278"/>
                          <a:pt x="10099" y="4920"/>
                        </a:cubicBezTo>
                        <a:cubicBezTo>
                          <a:pt x="10099" y="4839"/>
                          <a:pt x="10072" y="4715"/>
                          <a:pt x="10099" y="4643"/>
                        </a:cubicBezTo>
                        <a:cubicBezTo>
                          <a:pt x="10141" y="4525"/>
                          <a:pt x="10204" y="4456"/>
                          <a:pt x="10305" y="4456"/>
                        </a:cubicBezTo>
                        <a:cubicBezTo>
                          <a:pt x="10334" y="4456"/>
                          <a:pt x="10367" y="4462"/>
                          <a:pt x="10402" y="4474"/>
                        </a:cubicBezTo>
                        <a:cubicBezTo>
                          <a:pt x="10724" y="4590"/>
                          <a:pt x="10947" y="4884"/>
                          <a:pt x="11295" y="4964"/>
                        </a:cubicBezTo>
                        <a:cubicBezTo>
                          <a:pt x="11364" y="4980"/>
                          <a:pt x="11430" y="4988"/>
                          <a:pt x="11494" y="4988"/>
                        </a:cubicBezTo>
                        <a:cubicBezTo>
                          <a:pt x="11756" y="4988"/>
                          <a:pt x="11963" y="4852"/>
                          <a:pt x="12071" y="4572"/>
                        </a:cubicBezTo>
                        <a:cubicBezTo>
                          <a:pt x="12106" y="4474"/>
                          <a:pt x="12142" y="4393"/>
                          <a:pt x="12205" y="4304"/>
                        </a:cubicBezTo>
                        <a:cubicBezTo>
                          <a:pt x="12247" y="4242"/>
                          <a:pt x="12301" y="4219"/>
                          <a:pt x="12359" y="4219"/>
                        </a:cubicBezTo>
                        <a:cubicBezTo>
                          <a:pt x="12434" y="4219"/>
                          <a:pt x="12514" y="4259"/>
                          <a:pt x="12579" y="4304"/>
                        </a:cubicBezTo>
                        <a:cubicBezTo>
                          <a:pt x="12749" y="4420"/>
                          <a:pt x="12954" y="4492"/>
                          <a:pt x="13132" y="4572"/>
                        </a:cubicBezTo>
                        <a:cubicBezTo>
                          <a:pt x="13229" y="4617"/>
                          <a:pt x="13320" y="4638"/>
                          <a:pt x="13404" y="4638"/>
                        </a:cubicBezTo>
                        <a:cubicBezTo>
                          <a:pt x="13635" y="4638"/>
                          <a:pt x="13805" y="4475"/>
                          <a:pt x="13864" y="4206"/>
                        </a:cubicBezTo>
                        <a:cubicBezTo>
                          <a:pt x="13879" y="4159"/>
                          <a:pt x="13922" y="4133"/>
                          <a:pt x="13968" y="4133"/>
                        </a:cubicBezTo>
                        <a:cubicBezTo>
                          <a:pt x="13975" y="4133"/>
                          <a:pt x="13982" y="4134"/>
                          <a:pt x="13989" y="4135"/>
                        </a:cubicBezTo>
                        <a:cubicBezTo>
                          <a:pt x="14149" y="4179"/>
                          <a:pt x="14230" y="4286"/>
                          <a:pt x="14346" y="4411"/>
                        </a:cubicBezTo>
                        <a:cubicBezTo>
                          <a:pt x="14479" y="4554"/>
                          <a:pt x="14685" y="4661"/>
                          <a:pt x="14836" y="4670"/>
                        </a:cubicBezTo>
                        <a:cubicBezTo>
                          <a:pt x="14842" y="4670"/>
                          <a:pt x="14847" y="4670"/>
                          <a:pt x="14853" y="4670"/>
                        </a:cubicBezTo>
                        <a:cubicBezTo>
                          <a:pt x="15001" y="4670"/>
                          <a:pt x="15270" y="4563"/>
                          <a:pt x="15398" y="4331"/>
                        </a:cubicBezTo>
                        <a:cubicBezTo>
                          <a:pt x="15711" y="3769"/>
                          <a:pt x="15059" y="2904"/>
                          <a:pt x="14685" y="2484"/>
                        </a:cubicBezTo>
                        <a:cubicBezTo>
                          <a:pt x="14658" y="2451"/>
                          <a:pt x="14687" y="2407"/>
                          <a:pt x="14722" y="2407"/>
                        </a:cubicBezTo>
                        <a:cubicBezTo>
                          <a:pt x="14733" y="2407"/>
                          <a:pt x="14745" y="2411"/>
                          <a:pt x="14756" y="2422"/>
                        </a:cubicBezTo>
                        <a:cubicBezTo>
                          <a:pt x="14979" y="2627"/>
                          <a:pt x="15256" y="2930"/>
                          <a:pt x="15443" y="3260"/>
                        </a:cubicBezTo>
                        <a:cubicBezTo>
                          <a:pt x="15684" y="3278"/>
                          <a:pt x="15898" y="3332"/>
                          <a:pt x="16121" y="3430"/>
                        </a:cubicBezTo>
                        <a:cubicBezTo>
                          <a:pt x="16234" y="3481"/>
                          <a:pt x="16442" y="3605"/>
                          <a:pt x="16617" y="3605"/>
                        </a:cubicBezTo>
                        <a:cubicBezTo>
                          <a:pt x="16717" y="3605"/>
                          <a:pt x="16806" y="3564"/>
                          <a:pt x="16861" y="3448"/>
                        </a:cubicBezTo>
                        <a:cubicBezTo>
                          <a:pt x="16879" y="3412"/>
                          <a:pt x="16915" y="3376"/>
                          <a:pt x="16951" y="3350"/>
                        </a:cubicBezTo>
                        <a:cubicBezTo>
                          <a:pt x="16997" y="3321"/>
                          <a:pt x="17045" y="3310"/>
                          <a:pt x="17092" y="3310"/>
                        </a:cubicBezTo>
                        <a:cubicBezTo>
                          <a:pt x="17209" y="3310"/>
                          <a:pt x="17327" y="3377"/>
                          <a:pt x="17441" y="3421"/>
                        </a:cubicBezTo>
                        <a:cubicBezTo>
                          <a:pt x="17736" y="3528"/>
                          <a:pt x="17923" y="3644"/>
                          <a:pt x="18191" y="3715"/>
                        </a:cubicBezTo>
                        <a:cubicBezTo>
                          <a:pt x="18222" y="3725"/>
                          <a:pt x="18255" y="3730"/>
                          <a:pt x="18290" y="3730"/>
                        </a:cubicBezTo>
                        <a:cubicBezTo>
                          <a:pt x="18441" y="3730"/>
                          <a:pt x="18600" y="3636"/>
                          <a:pt x="18556" y="3483"/>
                        </a:cubicBezTo>
                        <a:cubicBezTo>
                          <a:pt x="18538" y="3412"/>
                          <a:pt x="18512" y="3341"/>
                          <a:pt x="18512" y="3269"/>
                        </a:cubicBezTo>
                        <a:cubicBezTo>
                          <a:pt x="18512" y="3144"/>
                          <a:pt x="18521" y="3073"/>
                          <a:pt x="18619" y="2984"/>
                        </a:cubicBezTo>
                        <a:cubicBezTo>
                          <a:pt x="18658" y="2948"/>
                          <a:pt x="18701" y="2933"/>
                          <a:pt x="18746" y="2933"/>
                        </a:cubicBezTo>
                        <a:cubicBezTo>
                          <a:pt x="18943" y="2933"/>
                          <a:pt x="19169" y="3227"/>
                          <a:pt x="19234" y="3278"/>
                        </a:cubicBezTo>
                        <a:cubicBezTo>
                          <a:pt x="19315" y="3341"/>
                          <a:pt x="19457" y="3528"/>
                          <a:pt x="19609" y="3599"/>
                        </a:cubicBezTo>
                        <a:cubicBezTo>
                          <a:pt x="19661" y="3626"/>
                          <a:pt x="19717" y="3637"/>
                          <a:pt x="19771" y="3637"/>
                        </a:cubicBezTo>
                        <a:cubicBezTo>
                          <a:pt x="19863" y="3637"/>
                          <a:pt x="19947" y="3602"/>
                          <a:pt x="19993" y="3546"/>
                        </a:cubicBezTo>
                        <a:cubicBezTo>
                          <a:pt x="20064" y="3457"/>
                          <a:pt x="20073" y="3314"/>
                          <a:pt x="19993" y="3198"/>
                        </a:cubicBezTo>
                        <a:cubicBezTo>
                          <a:pt x="19912" y="3073"/>
                          <a:pt x="19823" y="2957"/>
                          <a:pt x="19716" y="2841"/>
                        </a:cubicBezTo>
                        <a:cubicBezTo>
                          <a:pt x="19564" y="2681"/>
                          <a:pt x="19395" y="2529"/>
                          <a:pt x="19225" y="2377"/>
                        </a:cubicBezTo>
                        <a:cubicBezTo>
                          <a:pt x="18744" y="1958"/>
                          <a:pt x="18307" y="1548"/>
                          <a:pt x="17745" y="1235"/>
                        </a:cubicBezTo>
                        <a:cubicBezTo>
                          <a:pt x="17282" y="989"/>
                          <a:pt x="16739" y="802"/>
                          <a:pt x="16203" y="802"/>
                        </a:cubicBezTo>
                        <a:cubicBezTo>
                          <a:pt x="16119" y="802"/>
                          <a:pt x="16035" y="806"/>
                          <a:pt x="15951" y="816"/>
                        </a:cubicBezTo>
                        <a:cubicBezTo>
                          <a:pt x="15452" y="879"/>
                          <a:pt x="14881" y="932"/>
                          <a:pt x="14408" y="1128"/>
                        </a:cubicBezTo>
                        <a:cubicBezTo>
                          <a:pt x="14497" y="1191"/>
                          <a:pt x="14595" y="1262"/>
                          <a:pt x="14694" y="1325"/>
                        </a:cubicBezTo>
                        <a:cubicBezTo>
                          <a:pt x="14723" y="1354"/>
                          <a:pt x="14703" y="1402"/>
                          <a:pt x="14670" y="1402"/>
                        </a:cubicBezTo>
                        <a:cubicBezTo>
                          <a:pt x="14664" y="1402"/>
                          <a:pt x="14656" y="1400"/>
                          <a:pt x="14649" y="1396"/>
                        </a:cubicBezTo>
                        <a:cubicBezTo>
                          <a:pt x="14007" y="941"/>
                          <a:pt x="13204" y="513"/>
                          <a:pt x="12445" y="317"/>
                        </a:cubicBezTo>
                        <a:cubicBezTo>
                          <a:pt x="11865" y="162"/>
                          <a:pt x="11190" y="1"/>
                          <a:pt x="105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 name="Google Shape;30;p2"/>
                <p:cNvGrpSpPr/>
                <p:nvPr/>
              </p:nvGrpSpPr>
              <p:grpSpPr>
                <a:xfrm>
                  <a:off x="7807918" y="1712456"/>
                  <a:ext cx="2803691" cy="1575181"/>
                  <a:chOff x="5439239" y="3026632"/>
                  <a:chExt cx="2247989" cy="1262974"/>
                </a:xfrm>
              </p:grpSpPr>
              <p:sp>
                <p:nvSpPr>
                  <p:cNvPr id="31" name="Google Shape;31;p2"/>
                  <p:cNvSpPr/>
                  <p:nvPr/>
                </p:nvSpPr>
                <p:spPr>
                  <a:xfrm>
                    <a:off x="6728811" y="3146315"/>
                    <a:ext cx="197084" cy="241499"/>
                  </a:xfrm>
                  <a:custGeom>
                    <a:avLst/>
                    <a:gdLst/>
                    <a:ahLst/>
                    <a:cxnLst/>
                    <a:rect l="l" t="t" r="r" b="b"/>
                    <a:pathLst>
                      <a:path w="3328" h="4078" extrusionOk="0">
                        <a:moveTo>
                          <a:pt x="3328" y="1"/>
                        </a:moveTo>
                        <a:cubicBezTo>
                          <a:pt x="3203" y="54"/>
                          <a:pt x="3051" y="143"/>
                          <a:pt x="3016" y="161"/>
                        </a:cubicBezTo>
                        <a:cubicBezTo>
                          <a:pt x="2966" y="182"/>
                          <a:pt x="2912" y="191"/>
                          <a:pt x="2856" y="191"/>
                        </a:cubicBezTo>
                        <a:cubicBezTo>
                          <a:pt x="2720" y="191"/>
                          <a:pt x="2574" y="136"/>
                          <a:pt x="2454" y="54"/>
                        </a:cubicBezTo>
                        <a:cubicBezTo>
                          <a:pt x="2445" y="830"/>
                          <a:pt x="2133" y="1473"/>
                          <a:pt x="1669" y="2124"/>
                        </a:cubicBezTo>
                        <a:cubicBezTo>
                          <a:pt x="1419" y="2490"/>
                          <a:pt x="1142" y="2855"/>
                          <a:pt x="785" y="3132"/>
                        </a:cubicBezTo>
                        <a:cubicBezTo>
                          <a:pt x="491" y="3355"/>
                          <a:pt x="268" y="3640"/>
                          <a:pt x="0" y="3881"/>
                        </a:cubicBezTo>
                        <a:lnTo>
                          <a:pt x="152" y="3881"/>
                        </a:lnTo>
                        <a:cubicBezTo>
                          <a:pt x="562" y="3908"/>
                          <a:pt x="955" y="3979"/>
                          <a:pt x="1348" y="4078"/>
                        </a:cubicBezTo>
                        <a:cubicBezTo>
                          <a:pt x="2382" y="2945"/>
                          <a:pt x="2971" y="1482"/>
                          <a:pt x="33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6964447" y="3274702"/>
                    <a:ext cx="181805" cy="169132"/>
                  </a:xfrm>
                  <a:custGeom>
                    <a:avLst/>
                    <a:gdLst/>
                    <a:ahLst/>
                    <a:cxnLst/>
                    <a:rect l="l" t="t" r="r" b="b"/>
                    <a:pathLst>
                      <a:path w="3070" h="2856" extrusionOk="0">
                        <a:moveTo>
                          <a:pt x="1981" y="0"/>
                        </a:moveTo>
                        <a:cubicBezTo>
                          <a:pt x="1865" y="652"/>
                          <a:pt x="1597" y="1205"/>
                          <a:pt x="1213" y="1740"/>
                        </a:cubicBezTo>
                        <a:cubicBezTo>
                          <a:pt x="883" y="2213"/>
                          <a:pt x="464" y="2454"/>
                          <a:pt x="0" y="2721"/>
                        </a:cubicBezTo>
                        <a:cubicBezTo>
                          <a:pt x="143" y="2766"/>
                          <a:pt x="286" y="2811"/>
                          <a:pt x="437" y="2855"/>
                        </a:cubicBezTo>
                        <a:cubicBezTo>
                          <a:pt x="812" y="2391"/>
                          <a:pt x="1365" y="2249"/>
                          <a:pt x="1838" y="1918"/>
                        </a:cubicBezTo>
                        <a:cubicBezTo>
                          <a:pt x="2311" y="1597"/>
                          <a:pt x="2766" y="1276"/>
                          <a:pt x="3069" y="794"/>
                        </a:cubicBezTo>
                        <a:cubicBezTo>
                          <a:pt x="2926" y="580"/>
                          <a:pt x="2908" y="277"/>
                          <a:pt x="2900" y="18"/>
                        </a:cubicBezTo>
                        <a:cubicBezTo>
                          <a:pt x="2743" y="67"/>
                          <a:pt x="2555" y="111"/>
                          <a:pt x="2376" y="111"/>
                        </a:cubicBezTo>
                        <a:cubicBezTo>
                          <a:pt x="2229" y="111"/>
                          <a:pt x="2090" y="81"/>
                          <a:pt x="19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6994531" y="3327526"/>
                    <a:ext cx="210349" cy="130580"/>
                  </a:xfrm>
                  <a:custGeom>
                    <a:avLst/>
                    <a:gdLst/>
                    <a:ahLst/>
                    <a:cxnLst/>
                    <a:rect l="l" t="t" r="r" b="b"/>
                    <a:pathLst>
                      <a:path w="3552" h="2205" extrusionOk="0">
                        <a:moveTo>
                          <a:pt x="2641" y="1"/>
                        </a:moveTo>
                        <a:cubicBezTo>
                          <a:pt x="2392" y="384"/>
                          <a:pt x="2061" y="777"/>
                          <a:pt x="1651" y="991"/>
                        </a:cubicBezTo>
                        <a:cubicBezTo>
                          <a:pt x="1125" y="1258"/>
                          <a:pt x="438" y="1553"/>
                          <a:pt x="1" y="1981"/>
                        </a:cubicBezTo>
                        <a:cubicBezTo>
                          <a:pt x="331" y="2070"/>
                          <a:pt x="670" y="2150"/>
                          <a:pt x="1000" y="2204"/>
                        </a:cubicBezTo>
                        <a:cubicBezTo>
                          <a:pt x="1268" y="2106"/>
                          <a:pt x="1446" y="1901"/>
                          <a:pt x="1705" y="1776"/>
                        </a:cubicBezTo>
                        <a:cubicBezTo>
                          <a:pt x="1892" y="1687"/>
                          <a:pt x="2097" y="1544"/>
                          <a:pt x="2267" y="1419"/>
                        </a:cubicBezTo>
                        <a:cubicBezTo>
                          <a:pt x="2525" y="1232"/>
                          <a:pt x="2784" y="1035"/>
                          <a:pt x="3025" y="821"/>
                        </a:cubicBezTo>
                        <a:cubicBezTo>
                          <a:pt x="3239" y="643"/>
                          <a:pt x="3391" y="438"/>
                          <a:pt x="3551" y="215"/>
                        </a:cubicBezTo>
                        <a:cubicBezTo>
                          <a:pt x="3310" y="206"/>
                          <a:pt x="3070" y="197"/>
                          <a:pt x="2838" y="116"/>
                        </a:cubicBezTo>
                        <a:cubicBezTo>
                          <a:pt x="2757" y="90"/>
                          <a:pt x="2695" y="45"/>
                          <a:pt x="26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6636902" y="3077028"/>
                    <a:ext cx="230366" cy="314991"/>
                  </a:xfrm>
                  <a:custGeom>
                    <a:avLst/>
                    <a:gdLst/>
                    <a:ahLst/>
                    <a:cxnLst/>
                    <a:rect l="l" t="t" r="r" b="b"/>
                    <a:pathLst>
                      <a:path w="3890" h="5319" extrusionOk="0">
                        <a:moveTo>
                          <a:pt x="3449" y="1"/>
                        </a:moveTo>
                        <a:cubicBezTo>
                          <a:pt x="3425" y="1"/>
                          <a:pt x="3397" y="9"/>
                          <a:pt x="3363" y="29"/>
                        </a:cubicBezTo>
                        <a:cubicBezTo>
                          <a:pt x="3328" y="47"/>
                          <a:pt x="3292" y="64"/>
                          <a:pt x="3256" y="82"/>
                        </a:cubicBezTo>
                        <a:cubicBezTo>
                          <a:pt x="3078" y="1215"/>
                          <a:pt x="2703" y="2589"/>
                          <a:pt x="1990" y="3517"/>
                        </a:cubicBezTo>
                        <a:cubicBezTo>
                          <a:pt x="1454" y="4222"/>
                          <a:pt x="741" y="4819"/>
                          <a:pt x="0" y="5319"/>
                        </a:cubicBezTo>
                        <a:cubicBezTo>
                          <a:pt x="482" y="5158"/>
                          <a:pt x="973" y="5060"/>
                          <a:pt x="1481" y="5051"/>
                        </a:cubicBezTo>
                        <a:cubicBezTo>
                          <a:pt x="1927" y="4427"/>
                          <a:pt x="2552" y="3990"/>
                          <a:pt x="2998" y="3356"/>
                        </a:cubicBezTo>
                        <a:cubicBezTo>
                          <a:pt x="3283" y="2955"/>
                          <a:pt x="3578" y="2544"/>
                          <a:pt x="3738" y="2081"/>
                        </a:cubicBezTo>
                        <a:cubicBezTo>
                          <a:pt x="3845" y="1777"/>
                          <a:pt x="3854" y="1447"/>
                          <a:pt x="3890" y="1126"/>
                        </a:cubicBezTo>
                        <a:cubicBezTo>
                          <a:pt x="3854" y="1090"/>
                          <a:pt x="3827" y="1055"/>
                          <a:pt x="3801" y="1019"/>
                        </a:cubicBezTo>
                        <a:cubicBezTo>
                          <a:pt x="3729" y="876"/>
                          <a:pt x="3586" y="653"/>
                          <a:pt x="3569" y="484"/>
                        </a:cubicBezTo>
                        <a:cubicBezTo>
                          <a:pt x="3561" y="353"/>
                          <a:pt x="3600" y="1"/>
                          <a:pt x="3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6371656" y="3043332"/>
                    <a:ext cx="356149" cy="477076"/>
                  </a:xfrm>
                  <a:custGeom>
                    <a:avLst/>
                    <a:gdLst/>
                    <a:ahLst/>
                    <a:cxnLst/>
                    <a:rect l="l" t="t" r="r" b="b"/>
                    <a:pathLst>
                      <a:path w="6014" h="8056" extrusionOk="0">
                        <a:moveTo>
                          <a:pt x="6014" y="0"/>
                        </a:moveTo>
                        <a:lnTo>
                          <a:pt x="6014" y="0"/>
                        </a:lnTo>
                        <a:cubicBezTo>
                          <a:pt x="5853" y="71"/>
                          <a:pt x="5684" y="125"/>
                          <a:pt x="5523" y="125"/>
                        </a:cubicBezTo>
                        <a:cubicBezTo>
                          <a:pt x="5621" y="1249"/>
                          <a:pt x="5139" y="2534"/>
                          <a:pt x="4684" y="3542"/>
                        </a:cubicBezTo>
                        <a:cubicBezTo>
                          <a:pt x="4301" y="4398"/>
                          <a:pt x="3792" y="5076"/>
                          <a:pt x="3132" y="5709"/>
                        </a:cubicBezTo>
                        <a:cubicBezTo>
                          <a:pt x="2561" y="6254"/>
                          <a:pt x="1990" y="6825"/>
                          <a:pt x="1348" y="7271"/>
                        </a:cubicBezTo>
                        <a:cubicBezTo>
                          <a:pt x="938" y="7547"/>
                          <a:pt x="518" y="7806"/>
                          <a:pt x="81" y="8020"/>
                        </a:cubicBezTo>
                        <a:cubicBezTo>
                          <a:pt x="54" y="8029"/>
                          <a:pt x="28" y="8038"/>
                          <a:pt x="1" y="8056"/>
                        </a:cubicBezTo>
                        <a:cubicBezTo>
                          <a:pt x="474" y="7895"/>
                          <a:pt x="929" y="7690"/>
                          <a:pt x="1375" y="7467"/>
                        </a:cubicBezTo>
                        <a:cubicBezTo>
                          <a:pt x="1491" y="7396"/>
                          <a:pt x="1607" y="7324"/>
                          <a:pt x="1714" y="7244"/>
                        </a:cubicBezTo>
                        <a:cubicBezTo>
                          <a:pt x="2026" y="7012"/>
                          <a:pt x="2338" y="6762"/>
                          <a:pt x="2641" y="6521"/>
                        </a:cubicBezTo>
                        <a:cubicBezTo>
                          <a:pt x="3114" y="6129"/>
                          <a:pt x="3614" y="5736"/>
                          <a:pt x="4006" y="5254"/>
                        </a:cubicBezTo>
                        <a:cubicBezTo>
                          <a:pt x="5255" y="3711"/>
                          <a:pt x="5692" y="1918"/>
                          <a:pt x="6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7256579" y="3355537"/>
                    <a:ext cx="78230" cy="76098"/>
                  </a:xfrm>
                  <a:custGeom>
                    <a:avLst/>
                    <a:gdLst/>
                    <a:ahLst/>
                    <a:cxnLst/>
                    <a:rect l="l" t="t" r="r" b="b"/>
                    <a:pathLst>
                      <a:path w="1321" h="1285" extrusionOk="0">
                        <a:moveTo>
                          <a:pt x="375" y="0"/>
                        </a:moveTo>
                        <a:cubicBezTo>
                          <a:pt x="491" y="366"/>
                          <a:pt x="456" y="687"/>
                          <a:pt x="224" y="1017"/>
                        </a:cubicBezTo>
                        <a:cubicBezTo>
                          <a:pt x="170" y="1107"/>
                          <a:pt x="90" y="1205"/>
                          <a:pt x="1" y="1285"/>
                        </a:cubicBezTo>
                        <a:cubicBezTo>
                          <a:pt x="607" y="999"/>
                          <a:pt x="1321" y="553"/>
                          <a:pt x="803" y="188"/>
                        </a:cubicBezTo>
                        <a:cubicBezTo>
                          <a:pt x="661" y="143"/>
                          <a:pt x="518" y="81"/>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6523318" y="3027994"/>
                    <a:ext cx="300660" cy="418449"/>
                  </a:xfrm>
                  <a:custGeom>
                    <a:avLst/>
                    <a:gdLst/>
                    <a:ahLst/>
                    <a:cxnLst/>
                    <a:rect l="l" t="t" r="r" b="b"/>
                    <a:pathLst>
                      <a:path w="5077" h="7066" extrusionOk="0">
                        <a:moveTo>
                          <a:pt x="3943" y="0"/>
                        </a:moveTo>
                        <a:lnTo>
                          <a:pt x="3943" y="0"/>
                        </a:lnTo>
                        <a:cubicBezTo>
                          <a:pt x="3908" y="18"/>
                          <a:pt x="3881" y="36"/>
                          <a:pt x="3845" y="54"/>
                        </a:cubicBezTo>
                        <a:cubicBezTo>
                          <a:pt x="3756" y="107"/>
                          <a:pt x="3649" y="170"/>
                          <a:pt x="3542" y="214"/>
                        </a:cubicBezTo>
                        <a:cubicBezTo>
                          <a:pt x="3676" y="1142"/>
                          <a:pt x="3328" y="2204"/>
                          <a:pt x="3024" y="3060"/>
                        </a:cubicBezTo>
                        <a:cubicBezTo>
                          <a:pt x="2703" y="3961"/>
                          <a:pt x="2284" y="4791"/>
                          <a:pt x="1677" y="5531"/>
                        </a:cubicBezTo>
                        <a:cubicBezTo>
                          <a:pt x="1197" y="6118"/>
                          <a:pt x="611" y="6590"/>
                          <a:pt x="24" y="7052"/>
                        </a:cubicBezTo>
                        <a:lnTo>
                          <a:pt x="24" y="7052"/>
                        </a:lnTo>
                        <a:cubicBezTo>
                          <a:pt x="436" y="6816"/>
                          <a:pt x="865" y="6580"/>
                          <a:pt x="1312" y="6388"/>
                        </a:cubicBezTo>
                        <a:cubicBezTo>
                          <a:pt x="1686" y="6004"/>
                          <a:pt x="2159" y="5745"/>
                          <a:pt x="2569" y="5406"/>
                        </a:cubicBezTo>
                        <a:cubicBezTo>
                          <a:pt x="3033" y="5032"/>
                          <a:pt x="3506" y="4630"/>
                          <a:pt x="3845" y="4131"/>
                        </a:cubicBezTo>
                        <a:cubicBezTo>
                          <a:pt x="4193" y="3613"/>
                          <a:pt x="4470" y="2998"/>
                          <a:pt x="4639" y="2400"/>
                        </a:cubicBezTo>
                        <a:cubicBezTo>
                          <a:pt x="4773" y="1918"/>
                          <a:pt x="4951" y="1437"/>
                          <a:pt x="5076" y="955"/>
                        </a:cubicBezTo>
                        <a:lnTo>
                          <a:pt x="5076" y="955"/>
                        </a:lnTo>
                        <a:cubicBezTo>
                          <a:pt x="4845" y="1063"/>
                          <a:pt x="4595" y="1137"/>
                          <a:pt x="4348" y="1137"/>
                        </a:cubicBezTo>
                        <a:cubicBezTo>
                          <a:pt x="4290" y="1137"/>
                          <a:pt x="4232" y="1133"/>
                          <a:pt x="4175" y="1124"/>
                        </a:cubicBezTo>
                        <a:cubicBezTo>
                          <a:pt x="3738" y="1062"/>
                          <a:pt x="3827" y="429"/>
                          <a:pt x="3943" y="0"/>
                        </a:cubicBezTo>
                        <a:close/>
                        <a:moveTo>
                          <a:pt x="24" y="7052"/>
                        </a:moveTo>
                        <a:cubicBezTo>
                          <a:pt x="21" y="7054"/>
                          <a:pt x="18" y="7055"/>
                          <a:pt x="16" y="7057"/>
                        </a:cubicBezTo>
                        <a:lnTo>
                          <a:pt x="16" y="7057"/>
                        </a:lnTo>
                        <a:cubicBezTo>
                          <a:pt x="16" y="7057"/>
                          <a:pt x="17" y="7057"/>
                          <a:pt x="18" y="7057"/>
                        </a:cubicBezTo>
                        <a:cubicBezTo>
                          <a:pt x="20" y="7055"/>
                          <a:pt x="22" y="7054"/>
                          <a:pt x="24" y="7052"/>
                        </a:cubicBezTo>
                        <a:close/>
                        <a:moveTo>
                          <a:pt x="16" y="7057"/>
                        </a:moveTo>
                        <a:cubicBezTo>
                          <a:pt x="9" y="7057"/>
                          <a:pt x="8" y="7058"/>
                          <a:pt x="0" y="7066"/>
                        </a:cubicBezTo>
                        <a:cubicBezTo>
                          <a:pt x="5" y="7063"/>
                          <a:pt x="10" y="7060"/>
                          <a:pt x="16" y="705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6850863" y="3180662"/>
                    <a:ext cx="196551" cy="240966"/>
                  </a:xfrm>
                  <a:custGeom>
                    <a:avLst/>
                    <a:gdLst/>
                    <a:ahLst/>
                    <a:cxnLst/>
                    <a:rect l="l" t="t" r="r" b="b"/>
                    <a:pathLst>
                      <a:path w="3319" h="4069" extrusionOk="0">
                        <a:moveTo>
                          <a:pt x="1668" y="0"/>
                        </a:moveTo>
                        <a:cubicBezTo>
                          <a:pt x="1624" y="634"/>
                          <a:pt x="1410" y="1294"/>
                          <a:pt x="1160" y="1856"/>
                        </a:cubicBezTo>
                        <a:cubicBezTo>
                          <a:pt x="901" y="2445"/>
                          <a:pt x="571" y="3319"/>
                          <a:pt x="0" y="3703"/>
                        </a:cubicBezTo>
                        <a:cubicBezTo>
                          <a:pt x="277" y="3810"/>
                          <a:pt x="562" y="3944"/>
                          <a:pt x="857" y="4015"/>
                        </a:cubicBezTo>
                        <a:cubicBezTo>
                          <a:pt x="928" y="4033"/>
                          <a:pt x="1008" y="4051"/>
                          <a:pt x="1089" y="4068"/>
                        </a:cubicBezTo>
                        <a:cubicBezTo>
                          <a:pt x="1338" y="3944"/>
                          <a:pt x="1668" y="3578"/>
                          <a:pt x="1767" y="3462"/>
                        </a:cubicBezTo>
                        <a:cubicBezTo>
                          <a:pt x="1999" y="3185"/>
                          <a:pt x="2204" y="2900"/>
                          <a:pt x="2409" y="2605"/>
                        </a:cubicBezTo>
                        <a:cubicBezTo>
                          <a:pt x="2792" y="2061"/>
                          <a:pt x="3078" y="1517"/>
                          <a:pt x="3319" y="893"/>
                        </a:cubicBezTo>
                        <a:lnTo>
                          <a:pt x="3319" y="893"/>
                        </a:lnTo>
                        <a:cubicBezTo>
                          <a:pt x="3185" y="923"/>
                          <a:pt x="3051" y="937"/>
                          <a:pt x="2922" y="937"/>
                        </a:cubicBezTo>
                        <a:cubicBezTo>
                          <a:pt x="2863" y="937"/>
                          <a:pt x="2804" y="934"/>
                          <a:pt x="2748" y="928"/>
                        </a:cubicBezTo>
                        <a:cubicBezTo>
                          <a:pt x="2659" y="1044"/>
                          <a:pt x="2650" y="1285"/>
                          <a:pt x="2587" y="1410"/>
                        </a:cubicBezTo>
                        <a:cubicBezTo>
                          <a:pt x="2525" y="1544"/>
                          <a:pt x="2427" y="1704"/>
                          <a:pt x="2373" y="1838"/>
                        </a:cubicBezTo>
                        <a:cubicBezTo>
                          <a:pt x="2230" y="2177"/>
                          <a:pt x="2034" y="2445"/>
                          <a:pt x="1820" y="2730"/>
                        </a:cubicBezTo>
                        <a:cubicBezTo>
                          <a:pt x="1517" y="3123"/>
                          <a:pt x="1142" y="3881"/>
                          <a:pt x="589" y="3908"/>
                        </a:cubicBezTo>
                        <a:cubicBezTo>
                          <a:pt x="586" y="3909"/>
                          <a:pt x="584" y="3910"/>
                          <a:pt x="582" y="3910"/>
                        </a:cubicBezTo>
                        <a:cubicBezTo>
                          <a:pt x="571" y="3910"/>
                          <a:pt x="572" y="3890"/>
                          <a:pt x="580" y="3890"/>
                        </a:cubicBezTo>
                        <a:cubicBezTo>
                          <a:pt x="928" y="3774"/>
                          <a:pt x="1312" y="3292"/>
                          <a:pt x="1481" y="2998"/>
                        </a:cubicBezTo>
                        <a:cubicBezTo>
                          <a:pt x="1651" y="2721"/>
                          <a:pt x="1883" y="2481"/>
                          <a:pt x="2043" y="2195"/>
                        </a:cubicBezTo>
                        <a:cubicBezTo>
                          <a:pt x="2213" y="1892"/>
                          <a:pt x="2418" y="1553"/>
                          <a:pt x="2516" y="1223"/>
                        </a:cubicBezTo>
                        <a:cubicBezTo>
                          <a:pt x="2543" y="1107"/>
                          <a:pt x="2561" y="991"/>
                          <a:pt x="2605" y="893"/>
                        </a:cubicBezTo>
                        <a:cubicBezTo>
                          <a:pt x="2222" y="794"/>
                          <a:pt x="1900" y="527"/>
                          <a:pt x="1686" y="45"/>
                        </a:cubicBezTo>
                        <a:cubicBezTo>
                          <a:pt x="1686" y="36"/>
                          <a:pt x="1677" y="18"/>
                          <a:pt x="1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5643666" y="3703747"/>
                    <a:ext cx="97298" cy="219232"/>
                  </a:xfrm>
                  <a:custGeom>
                    <a:avLst/>
                    <a:gdLst/>
                    <a:ahLst/>
                    <a:cxnLst/>
                    <a:rect l="l" t="t" r="r" b="b"/>
                    <a:pathLst>
                      <a:path w="1643" h="3702" extrusionOk="0">
                        <a:moveTo>
                          <a:pt x="864" y="1"/>
                        </a:moveTo>
                        <a:cubicBezTo>
                          <a:pt x="780" y="1"/>
                          <a:pt x="652" y="158"/>
                          <a:pt x="625" y="178"/>
                        </a:cubicBezTo>
                        <a:cubicBezTo>
                          <a:pt x="589" y="213"/>
                          <a:pt x="545" y="249"/>
                          <a:pt x="500" y="294"/>
                        </a:cubicBezTo>
                        <a:cubicBezTo>
                          <a:pt x="875" y="1284"/>
                          <a:pt x="1027" y="3050"/>
                          <a:pt x="1" y="3684"/>
                        </a:cubicBezTo>
                        <a:cubicBezTo>
                          <a:pt x="179" y="3693"/>
                          <a:pt x="349" y="3693"/>
                          <a:pt x="527" y="3701"/>
                        </a:cubicBezTo>
                        <a:cubicBezTo>
                          <a:pt x="1357" y="2961"/>
                          <a:pt x="1580" y="1998"/>
                          <a:pt x="1642" y="918"/>
                        </a:cubicBezTo>
                        <a:lnTo>
                          <a:pt x="1642" y="918"/>
                        </a:lnTo>
                        <a:cubicBezTo>
                          <a:pt x="1565" y="946"/>
                          <a:pt x="1456" y="968"/>
                          <a:pt x="1370" y="968"/>
                        </a:cubicBezTo>
                        <a:cubicBezTo>
                          <a:pt x="1345" y="968"/>
                          <a:pt x="1323" y="967"/>
                          <a:pt x="1303" y="963"/>
                        </a:cubicBezTo>
                        <a:cubicBezTo>
                          <a:pt x="1178" y="927"/>
                          <a:pt x="1071" y="829"/>
                          <a:pt x="1035" y="695"/>
                        </a:cubicBezTo>
                        <a:cubicBezTo>
                          <a:pt x="973" y="490"/>
                          <a:pt x="1000" y="249"/>
                          <a:pt x="928" y="62"/>
                        </a:cubicBezTo>
                        <a:cubicBezTo>
                          <a:pt x="915" y="18"/>
                          <a:pt x="892" y="1"/>
                          <a:pt x="8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6817049" y="3143235"/>
                    <a:ext cx="128448" cy="253580"/>
                  </a:xfrm>
                  <a:custGeom>
                    <a:avLst/>
                    <a:gdLst/>
                    <a:ahLst/>
                    <a:cxnLst/>
                    <a:rect l="l" t="t" r="r" b="b"/>
                    <a:pathLst>
                      <a:path w="2169" h="4282" extrusionOk="0">
                        <a:moveTo>
                          <a:pt x="1997" y="1"/>
                        </a:moveTo>
                        <a:cubicBezTo>
                          <a:pt x="1972" y="1"/>
                          <a:pt x="1925" y="15"/>
                          <a:pt x="1874" y="35"/>
                        </a:cubicBezTo>
                        <a:cubicBezTo>
                          <a:pt x="1918" y="490"/>
                          <a:pt x="1713" y="971"/>
                          <a:pt x="1570" y="1391"/>
                        </a:cubicBezTo>
                        <a:cubicBezTo>
                          <a:pt x="1437" y="1810"/>
                          <a:pt x="1267" y="2212"/>
                          <a:pt x="1080" y="2604"/>
                        </a:cubicBezTo>
                        <a:cubicBezTo>
                          <a:pt x="866" y="3068"/>
                          <a:pt x="509" y="3889"/>
                          <a:pt x="0" y="4156"/>
                        </a:cubicBezTo>
                        <a:cubicBezTo>
                          <a:pt x="72" y="4183"/>
                          <a:pt x="143" y="4201"/>
                          <a:pt x="223" y="4219"/>
                        </a:cubicBezTo>
                        <a:cubicBezTo>
                          <a:pt x="295" y="4237"/>
                          <a:pt x="366" y="4263"/>
                          <a:pt x="428" y="4281"/>
                        </a:cubicBezTo>
                        <a:cubicBezTo>
                          <a:pt x="598" y="3978"/>
                          <a:pt x="875" y="3746"/>
                          <a:pt x="1035" y="3425"/>
                        </a:cubicBezTo>
                        <a:cubicBezTo>
                          <a:pt x="1240" y="3041"/>
                          <a:pt x="1454" y="2666"/>
                          <a:pt x="1615" y="2265"/>
                        </a:cubicBezTo>
                        <a:cubicBezTo>
                          <a:pt x="1847" y="1658"/>
                          <a:pt x="2070" y="1025"/>
                          <a:pt x="2168" y="383"/>
                        </a:cubicBezTo>
                        <a:cubicBezTo>
                          <a:pt x="2123" y="249"/>
                          <a:pt x="2088" y="106"/>
                          <a:pt x="2016" y="8"/>
                        </a:cubicBezTo>
                        <a:cubicBezTo>
                          <a:pt x="2014" y="3"/>
                          <a:pt x="2007" y="1"/>
                          <a:pt x="19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6247531" y="3026632"/>
                    <a:ext cx="446460" cy="517050"/>
                  </a:xfrm>
                  <a:custGeom>
                    <a:avLst/>
                    <a:gdLst/>
                    <a:ahLst/>
                    <a:cxnLst/>
                    <a:rect l="l" t="t" r="r" b="b"/>
                    <a:pathLst>
                      <a:path w="7539" h="8731" extrusionOk="0">
                        <a:moveTo>
                          <a:pt x="7130" y="1"/>
                        </a:moveTo>
                        <a:cubicBezTo>
                          <a:pt x="7099" y="1"/>
                          <a:pt x="7059" y="32"/>
                          <a:pt x="7003" y="113"/>
                        </a:cubicBezTo>
                        <a:cubicBezTo>
                          <a:pt x="6887" y="282"/>
                          <a:pt x="6763" y="434"/>
                          <a:pt x="6593" y="550"/>
                        </a:cubicBezTo>
                        <a:cubicBezTo>
                          <a:pt x="6526" y="595"/>
                          <a:pt x="6458" y="614"/>
                          <a:pt x="6386" y="614"/>
                        </a:cubicBezTo>
                        <a:cubicBezTo>
                          <a:pt x="6372" y="614"/>
                          <a:pt x="6358" y="614"/>
                          <a:pt x="6343" y="612"/>
                        </a:cubicBezTo>
                        <a:lnTo>
                          <a:pt x="6343" y="612"/>
                        </a:lnTo>
                        <a:cubicBezTo>
                          <a:pt x="6522" y="1522"/>
                          <a:pt x="6254" y="2423"/>
                          <a:pt x="5960" y="3279"/>
                        </a:cubicBezTo>
                        <a:cubicBezTo>
                          <a:pt x="5647" y="4189"/>
                          <a:pt x="5130" y="5082"/>
                          <a:pt x="4497" y="5795"/>
                        </a:cubicBezTo>
                        <a:cubicBezTo>
                          <a:pt x="3854" y="6509"/>
                          <a:pt x="3078" y="7196"/>
                          <a:pt x="2240" y="7669"/>
                        </a:cubicBezTo>
                        <a:cubicBezTo>
                          <a:pt x="1535" y="8061"/>
                          <a:pt x="794" y="8516"/>
                          <a:pt x="0" y="8721"/>
                        </a:cubicBezTo>
                        <a:cubicBezTo>
                          <a:pt x="0" y="8721"/>
                          <a:pt x="0" y="8730"/>
                          <a:pt x="9" y="8730"/>
                        </a:cubicBezTo>
                        <a:cubicBezTo>
                          <a:pt x="348" y="8712"/>
                          <a:pt x="687" y="8677"/>
                          <a:pt x="1017" y="8614"/>
                        </a:cubicBezTo>
                        <a:cubicBezTo>
                          <a:pt x="1446" y="8400"/>
                          <a:pt x="1909" y="8266"/>
                          <a:pt x="2329" y="8025"/>
                        </a:cubicBezTo>
                        <a:cubicBezTo>
                          <a:pt x="2703" y="7811"/>
                          <a:pt x="3069" y="7597"/>
                          <a:pt x="3426" y="7347"/>
                        </a:cubicBezTo>
                        <a:cubicBezTo>
                          <a:pt x="4024" y="6910"/>
                          <a:pt x="4559" y="6375"/>
                          <a:pt x="5085" y="5858"/>
                        </a:cubicBezTo>
                        <a:cubicBezTo>
                          <a:pt x="5737" y="5233"/>
                          <a:pt x="6245" y="4564"/>
                          <a:pt x="6602" y="3726"/>
                        </a:cubicBezTo>
                        <a:cubicBezTo>
                          <a:pt x="7066" y="2646"/>
                          <a:pt x="7325" y="1540"/>
                          <a:pt x="7539" y="398"/>
                        </a:cubicBezTo>
                        <a:cubicBezTo>
                          <a:pt x="7476" y="389"/>
                          <a:pt x="7414" y="371"/>
                          <a:pt x="7360" y="344"/>
                        </a:cubicBezTo>
                        <a:cubicBezTo>
                          <a:pt x="7233" y="278"/>
                          <a:pt x="7221" y="1"/>
                          <a:pt x="7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5439239" y="3736436"/>
                    <a:ext cx="144793" cy="208218"/>
                  </a:xfrm>
                  <a:custGeom>
                    <a:avLst/>
                    <a:gdLst/>
                    <a:ahLst/>
                    <a:cxnLst/>
                    <a:rect l="l" t="t" r="r" b="b"/>
                    <a:pathLst>
                      <a:path w="2445" h="3516" extrusionOk="0">
                        <a:moveTo>
                          <a:pt x="1642" y="0"/>
                        </a:moveTo>
                        <a:lnTo>
                          <a:pt x="1642" y="0"/>
                        </a:lnTo>
                        <a:cubicBezTo>
                          <a:pt x="1606" y="36"/>
                          <a:pt x="1570" y="63"/>
                          <a:pt x="1535" y="90"/>
                        </a:cubicBezTo>
                        <a:cubicBezTo>
                          <a:pt x="1454" y="152"/>
                          <a:pt x="1374" y="223"/>
                          <a:pt x="1285" y="286"/>
                        </a:cubicBezTo>
                        <a:cubicBezTo>
                          <a:pt x="2445" y="1490"/>
                          <a:pt x="1213" y="2793"/>
                          <a:pt x="0" y="3515"/>
                        </a:cubicBezTo>
                        <a:cubicBezTo>
                          <a:pt x="375" y="3417"/>
                          <a:pt x="758" y="3346"/>
                          <a:pt x="1133" y="3292"/>
                        </a:cubicBezTo>
                        <a:cubicBezTo>
                          <a:pt x="1133" y="3292"/>
                          <a:pt x="1133" y="3292"/>
                          <a:pt x="1133" y="3283"/>
                        </a:cubicBezTo>
                        <a:cubicBezTo>
                          <a:pt x="2337" y="2623"/>
                          <a:pt x="2311" y="1044"/>
                          <a:pt x="16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7129789" y="3344937"/>
                    <a:ext cx="149057" cy="116308"/>
                  </a:xfrm>
                  <a:custGeom>
                    <a:avLst/>
                    <a:gdLst/>
                    <a:ahLst/>
                    <a:cxnLst/>
                    <a:rect l="l" t="t" r="r" b="b"/>
                    <a:pathLst>
                      <a:path w="2517" h="1964" extrusionOk="0">
                        <a:moveTo>
                          <a:pt x="2043" y="1"/>
                        </a:moveTo>
                        <a:cubicBezTo>
                          <a:pt x="2195" y="1125"/>
                          <a:pt x="1000" y="1714"/>
                          <a:pt x="0" y="1964"/>
                        </a:cubicBezTo>
                        <a:cubicBezTo>
                          <a:pt x="509" y="1946"/>
                          <a:pt x="1017" y="1874"/>
                          <a:pt x="1508" y="1714"/>
                        </a:cubicBezTo>
                        <a:lnTo>
                          <a:pt x="1517" y="1714"/>
                        </a:lnTo>
                        <a:cubicBezTo>
                          <a:pt x="1517" y="1705"/>
                          <a:pt x="1526" y="1696"/>
                          <a:pt x="1535" y="1687"/>
                        </a:cubicBezTo>
                        <a:cubicBezTo>
                          <a:pt x="1785" y="1598"/>
                          <a:pt x="2177" y="1286"/>
                          <a:pt x="2311" y="1054"/>
                        </a:cubicBezTo>
                        <a:cubicBezTo>
                          <a:pt x="2489" y="768"/>
                          <a:pt x="2516" y="474"/>
                          <a:pt x="2463" y="153"/>
                        </a:cubicBezTo>
                        <a:cubicBezTo>
                          <a:pt x="2427" y="135"/>
                          <a:pt x="2391" y="108"/>
                          <a:pt x="2356" y="90"/>
                        </a:cubicBezTo>
                        <a:cubicBezTo>
                          <a:pt x="2249" y="54"/>
                          <a:pt x="2150" y="19"/>
                          <a:pt x="20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5583439" y="3725362"/>
                    <a:ext cx="112044" cy="198150"/>
                  </a:xfrm>
                  <a:custGeom>
                    <a:avLst/>
                    <a:gdLst/>
                    <a:ahLst/>
                    <a:cxnLst/>
                    <a:rect l="l" t="t" r="r" b="b"/>
                    <a:pathLst>
                      <a:path w="1892" h="3346" extrusionOk="0">
                        <a:moveTo>
                          <a:pt x="1455" y="0"/>
                        </a:moveTo>
                        <a:cubicBezTo>
                          <a:pt x="1267" y="187"/>
                          <a:pt x="1035" y="419"/>
                          <a:pt x="795" y="553"/>
                        </a:cubicBezTo>
                        <a:cubicBezTo>
                          <a:pt x="1374" y="1454"/>
                          <a:pt x="812" y="2783"/>
                          <a:pt x="1" y="3345"/>
                        </a:cubicBezTo>
                        <a:cubicBezTo>
                          <a:pt x="277" y="3328"/>
                          <a:pt x="554" y="3319"/>
                          <a:pt x="830" y="3319"/>
                        </a:cubicBezTo>
                        <a:cubicBezTo>
                          <a:pt x="1892" y="2560"/>
                          <a:pt x="1544" y="1124"/>
                          <a:pt x="1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5524812" y="3703688"/>
                    <a:ext cx="132120" cy="225095"/>
                  </a:xfrm>
                  <a:custGeom>
                    <a:avLst/>
                    <a:gdLst/>
                    <a:ahLst/>
                    <a:cxnLst/>
                    <a:rect l="l" t="t" r="r" b="b"/>
                    <a:pathLst>
                      <a:path w="2231" h="3801" extrusionOk="0">
                        <a:moveTo>
                          <a:pt x="687" y="0"/>
                        </a:moveTo>
                        <a:cubicBezTo>
                          <a:pt x="536" y="170"/>
                          <a:pt x="393" y="357"/>
                          <a:pt x="232" y="518"/>
                        </a:cubicBezTo>
                        <a:cubicBezTo>
                          <a:pt x="669" y="1071"/>
                          <a:pt x="928" y="1749"/>
                          <a:pt x="821" y="2462"/>
                        </a:cubicBezTo>
                        <a:cubicBezTo>
                          <a:pt x="732" y="3007"/>
                          <a:pt x="500" y="3560"/>
                          <a:pt x="0" y="3801"/>
                        </a:cubicBezTo>
                        <a:cubicBezTo>
                          <a:pt x="295" y="3765"/>
                          <a:pt x="580" y="3738"/>
                          <a:pt x="875" y="3720"/>
                        </a:cubicBezTo>
                        <a:cubicBezTo>
                          <a:pt x="1454" y="2980"/>
                          <a:pt x="2231" y="1936"/>
                          <a:pt x="1713" y="955"/>
                        </a:cubicBezTo>
                        <a:lnTo>
                          <a:pt x="1713" y="955"/>
                        </a:lnTo>
                        <a:cubicBezTo>
                          <a:pt x="1621" y="1001"/>
                          <a:pt x="1526" y="1026"/>
                          <a:pt x="1432" y="1026"/>
                        </a:cubicBezTo>
                        <a:cubicBezTo>
                          <a:pt x="1361" y="1026"/>
                          <a:pt x="1291" y="1012"/>
                          <a:pt x="1223" y="982"/>
                        </a:cubicBezTo>
                        <a:cubicBezTo>
                          <a:pt x="1035" y="901"/>
                          <a:pt x="821" y="767"/>
                          <a:pt x="759" y="553"/>
                        </a:cubicBezTo>
                        <a:cubicBezTo>
                          <a:pt x="723" y="428"/>
                          <a:pt x="678" y="313"/>
                          <a:pt x="678" y="179"/>
                        </a:cubicBezTo>
                        <a:cubicBezTo>
                          <a:pt x="678" y="170"/>
                          <a:pt x="687" y="89"/>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7064292" y="3340732"/>
                    <a:ext cx="183878" cy="120513"/>
                  </a:xfrm>
                  <a:custGeom>
                    <a:avLst/>
                    <a:gdLst/>
                    <a:ahLst/>
                    <a:cxnLst/>
                    <a:rect l="l" t="t" r="r" b="b"/>
                    <a:pathLst>
                      <a:path w="3105" h="2035" extrusionOk="0">
                        <a:moveTo>
                          <a:pt x="2525" y="1"/>
                        </a:moveTo>
                        <a:cubicBezTo>
                          <a:pt x="2204" y="545"/>
                          <a:pt x="1695" y="973"/>
                          <a:pt x="1151" y="1312"/>
                        </a:cubicBezTo>
                        <a:cubicBezTo>
                          <a:pt x="803" y="1526"/>
                          <a:pt x="420" y="1856"/>
                          <a:pt x="0" y="1999"/>
                        </a:cubicBezTo>
                        <a:cubicBezTo>
                          <a:pt x="81" y="2008"/>
                          <a:pt x="161" y="2017"/>
                          <a:pt x="241" y="2017"/>
                        </a:cubicBezTo>
                        <a:cubicBezTo>
                          <a:pt x="366" y="2026"/>
                          <a:pt x="482" y="2035"/>
                          <a:pt x="607" y="2035"/>
                        </a:cubicBezTo>
                        <a:cubicBezTo>
                          <a:pt x="1089" y="1856"/>
                          <a:pt x="1686" y="1785"/>
                          <a:pt x="2097" y="1473"/>
                        </a:cubicBezTo>
                        <a:cubicBezTo>
                          <a:pt x="2338" y="1294"/>
                          <a:pt x="2596" y="1142"/>
                          <a:pt x="2784" y="910"/>
                        </a:cubicBezTo>
                        <a:cubicBezTo>
                          <a:pt x="3007" y="634"/>
                          <a:pt x="3051" y="384"/>
                          <a:pt x="3105" y="63"/>
                        </a:cubicBezTo>
                        <a:cubicBezTo>
                          <a:pt x="2935" y="18"/>
                          <a:pt x="2757" y="1"/>
                          <a:pt x="2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5931593" y="3156382"/>
                    <a:ext cx="259443" cy="316472"/>
                  </a:xfrm>
                  <a:custGeom>
                    <a:avLst/>
                    <a:gdLst/>
                    <a:ahLst/>
                    <a:cxnLst/>
                    <a:rect l="l" t="t" r="r" b="b"/>
                    <a:pathLst>
                      <a:path w="4381" h="5344" extrusionOk="0">
                        <a:moveTo>
                          <a:pt x="4381" y="0"/>
                        </a:moveTo>
                        <a:lnTo>
                          <a:pt x="4381" y="0"/>
                        </a:lnTo>
                        <a:cubicBezTo>
                          <a:pt x="4247" y="116"/>
                          <a:pt x="4122" y="232"/>
                          <a:pt x="3988" y="339"/>
                        </a:cubicBezTo>
                        <a:cubicBezTo>
                          <a:pt x="3854" y="1543"/>
                          <a:pt x="3123" y="2864"/>
                          <a:pt x="2338" y="3729"/>
                        </a:cubicBezTo>
                        <a:cubicBezTo>
                          <a:pt x="1865" y="4255"/>
                          <a:pt x="1276" y="4639"/>
                          <a:pt x="634" y="4933"/>
                        </a:cubicBezTo>
                        <a:cubicBezTo>
                          <a:pt x="438" y="5023"/>
                          <a:pt x="224" y="5121"/>
                          <a:pt x="1" y="5201"/>
                        </a:cubicBezTo>
                        <a:cubicBezTo>
                          <a:pt x="233" y="5219"/>
                          <a:pt x="456" y="5246"/>
                          <a:pt x="679" y="5281"/>
                        </a:cubicBezTo>
                        <a:cubicBezTo>
                          <a:pt x="812" y="5299"/>
                          <a:pt x="946" y="5326"/>
                          <a:pt x="1080" y="5344"/>
                        </a:cubicBezTo>
                        <a:cubicBezTo>
                          <a:pt x="3203" y="4586"/>
                          <a:pt x="4149" y="2088"/>
                          <a:pt x="4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6922164" y="3226083"/>
                    <a:ext cx="156992" cy="208218"/>
                  </a:xfrm>
                  <a:custGeom>
                    <a:avLst/>
                    <a:gdLst/>
                    <a:ahLst/>
                    <a:cxnLst/>
                    <a:rect l="l" t="t" r="r" b="b"/>
                    <a:pathLst>
                      <a:path w="2651" h="3516" extrusionOk="0">
                        <a:moveTo>
                          <a:pt x="2490" y="1"/>
                        </a:moveTo>
                        <a:cubicBezTo>
                          <a:pt x="2382" y="45"/>
                          <a:pt x="2275" y="81"/>
                          <a:pt x="2168" y="117"/>
                        </a:cubicBezTo>
                        <a:cubicBezTo>
                          <a:pt x="1972" y="1009"/>
                          <a:pt x="1508" y="1687"/>
                          <a:pt x="964" y="2418"/>
                        </a:cubicBezTo>
                        <a:cubicBezTo>
                          <a:pt x="741" y="2704"/>
                          <a:pt x="509" y="2980"/>
                          <a:pt x="206" y="3185"/>
                        </a:cubicBezTo>
                        <a:cubicBezTo>
                          <a:pt x="143" y="3230"/>
                          <a:pt x="72" y="3284"/>
                          <a:pt x="1" y="3337"/>
                        </a:cubicBezTo>
                        <a:cubicBezTo>
                          <a:pt x="206" y="3391"/>
                          <a:pt x="411" y="3453"/>
                          <a:pt x="607" y="3516"/>
                        </a:cubicBezTo>
                        <a:cubicBezTo>
                          <a:pt x="1071" y="3150"/>
                          <a:pt x="1571" y="2882"/>
                          <a:pt x="1910" y="2374"/>
                        </a:cubicBezTo>
                        <a:cubicBezTo>
                          <a:pt x="2240" y="1883"/>
                          <a:pt x="2516" y="1366"/>
                          <a:pt x="2650" y="795"/>
                        </a:cubicBezTo>
                        <a:cubicBezTo>
                          <a:pt x="2632" y="777"/>
                          <a:pt x="2623" y="759"/>
                          <a:pt x="2605" y="741"/>
                        </a:cubicBezTo>
                        <a:cubicBezTo>
                          <a:pt x="2418" y="518"/>
                          <a:pt x="2409" y="259"/>
                          <a:pt x="24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6716671" y="3623860"/>
                    <a:ext cx="970557" cy="150123"/>
                  </a:xfrm>
                  <a:custGeom>
                    <a:avLst/>
                    <a:gdLst/>
                    <a:ahLst/>
                    <a:cxnLst/>
                    <a:rect l="l" t="t" r="r" b="b"/>
                    <a:pathLst>
                      <a:path w="16389" h="2535" extrusionOk="0">
                        <a:moveTo>
                          <a:pt x="7567" y="0"/>
                        </a:moveTo>
                        <a:cubicBezTo>
                          <a:pt x="6105" y="0"/>
                          <a:pt x="4696" y="382"/>
                          <a:pt x="3355" y="1000"/>
                        </a:cubicBezTo>
                        <a:cubicBezTo>
                          <a:pt x="2257" y="1509"/>
                          <a:pt x="1178" y="1946"/>
                          <a:pt x="0" y="2035"/>
                        </a:cubicBezTo>
                        <a:cubicBezTo>
                          <a:pt x="125" y="2071"/>
                          <a:pt x="250" y="2098"/>
                          <a:pt x="375" y="2133"/>
                        </a:cubicBezTo>
                        <a:cubicBezTo>
                          <a:pt x="678" y="2223"/>
                          <a:pt x="955" y="2339"/>
                          <a:pt x="1214" y="2472"/>
                        </a:cubicBezTo>
                        <a:cubicBezTo>
                          <a:pt x="1330" y="2516"/>
                          <a:pt x="1455" y="2535"/>
                          <a:pt x="1584" y="2535"/>
                        </a:cubicBezTo>
                        <a:cubicBezTo>
                          <a:pt x="2249" y="2535"/>
                          <a:pt x="3045" y="2038"/>
                          <a:pt x="3560" y="1821"/>
                        </a:cubicBezTo>
                        <a:cubicBezTo>
                          <a:pt x="4291" y="1518"/>
                          <a:pt x="5023" y="1250"/>
                          <a:pt x="5799" y="1090"/>
                        </a:cubicBezTo>
                        <a:cubicBezTo>
                          <a:pt x="6416" y="962"/>
                          <a:pt x="7030" y="900"/>
                          <a:pt x="7642" y="900"/>
                        </a:cubicBezTo>
                        <a:cubicBezTo>
                          <a:pt x="8481" y="900"/>
                          <a:pt x="9317" y="1016"/>
                          <a:pt x="10152" y="1232"/>
                        </a:cubicBezTo>
                        <a:cubicBezTo>
                          <a:pt x="11311" y="1531"/>
                          <a:pt x="12487" y="2330"/>
                          <a:pt x="13723" y="2330"/>
                        </a:cubicBezTo>
                        <a:cubicBezTo>
                          <a:pt x="13743" y="2330"/>
                          <a:pt x="13763" y="2330"/>
                          <a:pt x="13783" y="2330"/>
                        </a:cubicBezTo>
                        <a:cubicBezTo>
                          <a:pt x="14060" y="2294"/>
                          <a:pt x="14327" y="2240"/>
                          <a:pt x="14604" y="2169"/>
                        </a:cubicBezTo>
                        <a:cubicBezTo>
                          <a:pt x="15273" y="1919"/>
                          <a:pt x="16388" y="1018"/>
                          <a:pt x="16388" y="1018"/>
                        </a:cubicBezTo>
                        <a:lnTo>
                          <a:pt x="16388" y="1018"/>
                        </a:lnTo>
                        <a:cubicBezTo>
                          <a:pt x="16388" y="1018"/>
                          <a:pt x="16049" y="1214"/>
                          <a:pt x="15889" y="1295"/>
                        </a:cubicBezTo>
                        <a:cubicBezTo>
                          <a:pt x="15594" y="1437"/>
                          <a:pt x="15300" y="1509"/>
                          <a:pt x="14979" y="1545"/>
                        </a:cubicBezTo>
                        <a:cubicBezTo>
                          <a:pt x="14832" y="1564"/>
                          <a:pt x="14687" y="1573"/>
                          <a:pt x="14542" y="1573"/>
                        </a:cubicBezTo>
                        <a:cubicBezTo>
                          <a:pt x="14034" y="1573"/>
                          <a:pt x="13534" y="1464"/>
                          <a:pt x="13034" y="1339"/>
                        </a:cubicBezTo>
                        <a:cubicBezTo>
                          <a:pt x="11491" y="938"/>
                          <a:pt x="10036" y="215"/>
                          <a:pt x="8440" y="46"/>
                        </a:cubicBezTo>
                        <a:cubicBezTo>
                          <a:pt x="8147" y="15"/>
                          <a:pt x="7856" y="0"/>
                          <a:pt x="7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6204182" y="3034982"/>
                    <a:ext cx="422712" cy="507634"/>
                  </a:xfrm>
                  <a:custGeom>
                    <a:avLst/>
                    <a:gdLst/>
                    <a:ahLst/>
                    <a:cxnLst/>
                    <a:rect l="l" t="t" r="r" b="b"/>
                    <a:pathLst>
                      <a:path w="7138" h="8572" extrusionOk="0">
                        <a:moveTo>
                          <a:pt x="6561" y="0"/>
                        </a:moveTo>
                        <a:cubicBezTo>
                          <a:pt x="6548" y="0"/>
                          <a:pt x="6532" y="12"/>
                          <a:pt x="6513" y="43"/>
                        </a:cubicBezTo>
                        <a:cubicBezTo>
                          <a:pt x="6469" y="132"/>
                          <a:pt x="6415" y="212"/>
                          <a:pt x="6353" y="302"/>
                        </a:cubicBezTo>
                        <a:cubicBezTo>
                          <a:pt x="6219" y="507"/>
                          <a:pt x="6085" y="694"/>
                          <a:pt x="5915" y="873"/>
                        </a:cubicBezTo>
                        <a:cubicBezTo>
                          <a:pt x="5826" y="980"/>
                          <a:pt x="5710" y="1096"/>
                          <a:pt x="5594" y="1194"/>
                        </a:cubicBezTo>
                        <a:cubicBezTo>
                          <a:pt x="5701" y="1997"/>
                          <a:pt x="5407" y="2907"/>
                          <a:pt x="5122" y="3629"/>
                        </a:cubicBezTo>
                        <a:cubicBezTo>
                          <a:pt x="4800" y="4468"/>
                          <a:pt x="4390" y="5226"/>
                          <a:pt x="3792" y="5895"/>
                        </a:cubicBezTo>
                        <a:cubicBezTo>
                          <a:pt x="3186" y="6591"/>
                          <a:pt x="2427" y="7162"/>
                          <a:pt x="1624" y="7599"/>
                        </a:cubicBezTo>
                        <a:cubicBezTo>
                          <a:pt x="1169" y="7849"/>
                          <a:pt x="554" y="8232"/>
                          <a:pt x="1" y="8339"/>
                        </a:cubicBezTo>
                        <a:cubicBezTo>
                          <a:pt x="233" y="8420"/>
                          <a:pt x="465" y="8491"/>
                          <a:pt x="697" y="8571"/>
                        </a:cubicBezTo>
                        <a:cubicBezTo>
                          <a:pt x="2195" y="7804"/>
                          <a:pt x="3730" y="7046"/>
                          <a:pt x="4907" y="5788"/>
                        </a:cubicBezTo>
                        <a:cubicBezTo>
                          <a:pt x="5585" y="5065"/>
                          <a:pt x="6183" y="4173"/>
                          <a:pt x="6504" y="3237"/>
                        </a:cubicBezTo>
                        <a:cubicBezTo>
                          <a:pt x="6808" y="2336"/>
                          <a:pt x="7138" y="1381"/>
                          <a:pt x="6915" y="418"/>
                        </a:cubicBezTo>
                        <a:cubicBezTo>
                          <a:pt x="6799" y="364"/>
                          <a:pt x="6701" y="257"/>
                          <a:pt x="6638" y="150"/>
                        </a:cubicBezTo>
                        <a:cubicBezTo>
                          <a:pt x="6631" y="136"/>
                          <a:pt x="6608" y="0"/>
                          <a:pt x="6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6133414" y="3086622"/>
                    <a:ext cx="340278" cy="427983"/>
                  </a:xfrm>
                  <a:custGeom>
                    <a:avLst/>
                    <a:gdLst/>
                    <a:ahLst/>
                    <a:cxnLst/>
                    <a:rect l="l" t="t" r="r" b="b"/>
                    <a:pathLst>
                      <a:path w="5746" h="7227" extrusionOk="0">
                        <a:moveTo>
                          <a:pt x="5424" y="1"/>
                        </a:moveTo>
                        <a:lnTo>
                          <a:pt x="5424" y="1"/>
                        </a:lnTo>
                        <a:cubicBezTo>
                          <a:pt x="5014" y="108"/>
                          <a:pt x="4711" y="464"/>
                          <a:pt x="4425" y="821"/>
                        </a:cubicBezTo>
                        <a:cubicBezTo>
                          <a:pt x="4434" y="821"/>
                          <a:pt x="4443" y="830"/>
                          <a:pt x="4443" y="848"/>
                        </a:cubicBezTo>
                        <a:cubicBezTo>
                          <a:pt x="4407" y="1437"/>
                          <a:pt x="4211" y="1927"/>
                          <a:pt x="3944" y="2454"/>
                        </a:cubicBezTo>
                        <a:cubicBezTo>
                          <a:pt x="3605" y="3159"/>
                          <a:pt x="3274" y="3837"/>
                          <a:pt x="2811" y="4470"/>
                        </a:cubicBezTo>
                        <a:cubicBezTo>
                          <a:pt x="2320" y="5121"/>
                          <a:pt x="1767" y="5674"/>
                          <a:pt x="1178" y="6227"/>
                        </a:cubicBezTo>
                        <a:cubicBezTo>
                          <a:pt x="848" y="6540"/>
                          <a:pt x="429" y="6914"/>
                          <a:pt x="0" y="7093"/>
                        </a:cubicBezTo>
                        <a:cubicBezTo>
                          <a:pt x="143" y="7137"/>
                          <a:pt x="286" y="7182"/>
                          <a:pt x="429" y="7227"/>
                        </a:cubicBezTo>
                        <a:cubicBezTo>
                          <a:pt x="1633" y="6789"/>
                          <a:pt x="2989" y="6022"/>
                          <a:pt x="3828" y="5059"/>
                        </a:cubicBezTo>
                        <a:cubicBezTo>
                          <a:pt x="4952" y="3783"/>
                          <a:pt x="5389" y="2284"/>
                          <a:pt x="5746" y="661"/>
                        </a:cubicBezTo>
                        <a:cubicBezTo>
                          <a:pt x="5469" y="563"/>
                          <a:pt x="5362" y="277"/>
                          <a:pt x="5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6104337" y="3138912"/>
                    <a:ext cx="287987" cy="367223"/>
                  </a:xfrm>
                  <a:custGeom>
                    <a:avLst/>
                    <a:gdLst/>
                    <a:ahLst/>
                    <a:cxnLst/>
                    <a:rect l="l" t="t" r="r" b="b"/>
                    <a:pathLst>
                      <a:path w="4863" h="6201" extrusionOk="0">
                        <a:moveTo>
                          <a:pt x="4863" y="1"/>
                        </a:moveTo>
                        <a:cubicBezTo>
                          <a:pt x="4729" y="170"/>
                          <a:pt x="4595" y="331"/>
                          <a:pt x="4461" y="465"/>
                        </a:cubicBezTo>
                        <a:cubicBezTo>
                          <a:pt x="4330" y="596"/>
                          <a:pt x="4082" y="825"/>
                          <a:pt x="3860" y="825"/>
                        </a:cubicBezTo>
                        <a:cubicBezTo>
                          <a:pt x="3781" y="825"/>
                          <a:pt x="3706" y="796"/>
                          <a:pt x="3641" y="723"/>
                        </a:cubicBezTo>
                        <a:cubicBezTo>
                          <a:pt x="3496" y="565"/>
                          <a:pt x="3434" y="132"/>
                          <a:pt x="3213" y="132"/>
                        </a:cubicBezTo>
                        <a:cubicBezTo>
                          <a:pt x="3160" y="132"/>
                          <a:pt x="3099" y="157"/>
                          <a:pt x="3025" y="215"/>
                        </a:cubicBezTo>
                        <a:cubicBezTo>
                          <a:pt x="2936" y="277"/>
                          <a:pt x="2855" y="358"/>
                          <a:pt x="2766" y="420"/>
                        </a:cubicBezTo>
                        <a:cubicBezTo>
                          <a:pt x="2766" y="964"/>
                          <a:pt x="2641" y="1517"/>
                          <a:pt x="2525" y="2035"/>
                        </a:cubicBezTo>
                        <a:cubicBezTo>
                          <a:pt x="2409" y="2561"/>
                          <a:pt x="2240" y="3078"/>
                          <a:pt x="2008" y="3560"/>
                        </a:cubicBezTo>
                        <a:cubicBezTo>
                          <a:pt x="1535" y="4515"/>
                          <a:pt x="848" y="5416"/>
                          <a:pt x="1" y="6067"/>
                        </a:cubicBezTo>
                        <a:cubicBezTo>
                          <a:pt x="152" y="6112"/>
                          <a:pt x="295" y="6156"/>
                          <a:pt x="438" y="6201"/>
                        </a:cubicBezTo>
                        <a:cubicBezTo>
                          <a:pt x="946" y="5889"/>
                          <a:pt x="1419" y="5425"/>
                          <a:pt x="1856" y="5032"/>
                        </a:cubicBezTo>
                        <a:cubicBezTo>
                          <a:pt x="2409" y="4524"/>
                          <a:pt x="2945" y="3881"/>
                          <a:pt x="3355" y="3248"/>
                        </a:cubicBezTo>
                        <a:cubicBezTo>
                          <a:pt x="3757" y="2641"/>
                          <a:pt x="4078" y="2008"/>
                          <a:pt x="4390" y="1348"/>
                        </a:cubicBezTo>
                        <a:cubicBezTo>
                          <a:pt x="4604" y="902"/>
                          <a:pt x="4684" y="447"/>
                          <a:pt x="48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6172500" y="3110902"/>
                    <a:ext cx="357215" cy="414244"/>
                  </a:xfrm>
                  <a:custGeom>
                    <a:avLst/>
                    <a:gdLst/>
                    <a:ahLst/>
                    <a:cxnLst/>
                    <a:rect l="l" t="t" r="r" b="b"/>
                    <a:pathLst>
                      <a:path w="6032" h="6995" extrusionOk="0">
                        <a:moveTo>
                          <a:pt x="6031" y="1"/>
                        </a:moveTo>
                        <a:lnTo>
                          <a:pt x="6031" y="1"/>
                        </a:lnTo>
                        <a:cubicBezTo>
                          <a:pt x="5835" y="153"/>
                          <a:pt x="5621" y="269"/>
                          <a:pt x="5389" y="286"/>
                        </a:cubicBezTo>
                        <a:cubicBezTo>
                          <a:pt x="5300" y="286"/>
                          <a:pt x="5228" y="286"/>
                          <a:pt x="5157" y="269"/>
                        </a:cubicBezTo>
                        <a:lnTo>
                          <a:pt x="5157" y="269"/>
                        </a:lnTo>
                        <a:cubicBezTo>
                          <a:pt x="5264" y="1080"/>
                          <a:pt x="4907" y="1990"/>
                          <a:pt x="4604" y="2722"/>
                        </a:cubicBezTo>
                        <a:cubicBezTo>
                          <a:pt x="4265" y="3543"/>
                          <a:pt x="3828" y="4265"/>
                          <a:pt x="3203" y="4890"/>
                        </a:cubicBezTo>
                        <a:cubicBezTo>
                          <a:pt x="2597" y="5514"/>
                          <a:pt x="1856" y="5969"/>
                          <a:pt x="1098" y="6371"/>
                        </a:cubicBezTo>
                        <a:cubicBezTo>
                          <a:pt x="848" y="6504"/>
                          <a:pt x="375" y="6817"/>
                          <a:pt x="1" y="6888"/>
                        </a:cubicBezTo>
                        <a:cubicBezTo>
                          <a:pt x="117" y="6924"/>
                          <a:pt x="233" y="6959"/>
                          <a:pt x="340" y="6995"/>
                        </a:cubicBezTo>
                        <a:cubicBezTo>
                          <a:pt x="545" y="6870"/>
                          <a:pt x="795" y="6808"/>
                          <a:pt x="1000" y="6718"/>
                        </a:cubicBezTo>
                        <a:cubicBezTo>
                          <a:pt x="1365" y="6549"/>
                          <a:pt x="1722" y="6362"/>
                          <a:pt x="2061" y="6165"/>
                        </a:cubicBezTo>
                        <a:cubicBezTo>
                          <a:pt x="2802" y="5755"/>
                          <a:pt x="3524" y="5238"/>
                          <a:pt x="4086" y="4604"/>
                        </a:cubicBezTo>
                        <a:cubicBezTo>
                          <a:pt x="5246" y="3275"/>
                          <a:pt x="5746" y="1696"/>
                          <a:pt x="60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6009230" y="3133109"/>
                    <a:ext cx="255771" cy="361953"/>
                  </a:xfrm>
                  <a:custGeom>
                    <a:avLst/>
                    <a:gdLst/>
                    <a:ahLst/>
                    <a:cxnLst/>
                    <a:rect l="l" t="t" r="r" b="b"/>
                    <a:pathLst>
                      <a:path w="4319" h="6112" extrusionOk="0">
                        <a:moveTo>
                          <a:pt x="3569" y="1"/>
                        </a:moveTo>
                        <a:lnTo>
                          <a:pt x="3569" y="1"/>
                        </a:lnTo>
                        <a:cubicBezTo>
                          <a:pt x="3427" y="81"/>
                          <a:pt x="3275" y="206"/>
                          <a:pt x="3123" y="340"/>
                        </a:cubicBezTo>
                        <a:cubicBezTo>
                          <a:pt x="3043" y="1580"/>
                          <a:pt x="2758" y="2900"/>
                          <a:pt x="2062" y="3944"/>
                        </a:cubicBezTo>
                        <a:cubicBezTo>
                          <a:pt x="1562" y="4720"/>
                          <a:pt x="911" y="5523"/>
                          <a:pt x="1" y="5781"/>
                        </a:cubicBezTo>
                        <a:cubicBezTo>
                          <a:pt x="474" y="5871"/>
                          <a:pt x="947" y="5987"/>
                          <a:pt x="1410" y="6111"/>
                        </a:cubicBezTo>
                        <a:lnTo>
                          <a:pt x="1419" y="6111"/>
                        </a:lnTo>
                        <a:cubicBezTo>
                          <a:pt x="2312" y="5442"/>
                          <a:pt x="3088" y="4461"/>
                          <a:pt x="3543" y="3435"/>
                        </a:cubicBezTo>
                        <a:cubicBezTo>
                          <a:pt x="3944" y="2516"/>
                          <a:pt x="4131" y="1544"/>
                          <a:pt x="4319" y="563"/>
                        </a:cubicBezTo>
                        <a:lnTo>
                          <a:pt x="4319" y="563"/>
                        </a:lnTo>
                        <a:cubicBezTo>
                          <a:pt x="4212" y="643"/>
                          <a:pt x="4105" y="714"/>
                          <a:pt x="3980" y="750"/>
                        </a:cubicBezTo>
                        <a:cubicBezTo>
                          <a:pt x="3930" y="765"/>
                          <a:pt x="3885" y="772"/>
                          <a:pt x="3846" y="772"/>
                        </a:cubicBezTo>
                        <a:cubicBezTo>
                          <a:pt x="3522" y="772"/>
                          <a:pt x="3546" y="287"/>
                          <a:pt x="35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6285017" y="3446735"/>
                    <a:ext cx="1028178" cy="130699"/>
                  </a:xfrm>
                  <a:custGeom>
                    <a:avLst/>
                    <a:gdLst/>
                    <a:ahLst/>
                    <a:cxnLst/>
                    <a:rect l="l" t="t" r="r" b="b"/>
                    <a:pathLst>
                      <a:path w="17362" h="2207" extrusionOk="0">
                        <a:moveTo>
                          <a:pt x="7762" y="1"/>
                        </a:moveTo>
                        <a:cubicBezTo>
                          <a:pt x="6719" y="1"/>
                          <a:pt x="5803" y="415"/>
                          <a:pt x="4845" y="842"/>
                        </a:cubicBezTo>
                        <a:cubicBezTo>
                          <a:pt x="4006" y="1208"/>
                          <a:pt x="3159" y="1583"/>
                          <a:pt x="2240" y="1699"/>
                        </a:cubicBezTo>
                        <a:cubicBezTo>
                          <a:pt x="1740" y="1770"/>
                          <a:pt x="1196" y="1824"/>
                          <a:pt x="688" y="1832"/>
                        </a:cubicBezTo>
                        <a:cubicBezTo>
                          <a:pt x="536" y="1839"/>
                          <a:pt x="371" y="1845"/>
                          <a:pt x="206" y="1845"/>
                        </a:cubicBezTo>
                        <a:cubicBezTo>
                          <a:pt x="137" y="1845"/>
                          <a:pt x="69" y="1844"/>
                          <a:pt x="1" y="1841"/>
                        </a:cubicBezTo>
                        <a:lnTo>
                          <a:pt x="1" y="1841"/>
                        </a:lnTo>
                        <a:cubicBezTo>
                          <a:pt x="170" y="1895"/>
                          <a:pt x="340" y="1957"/>
                          <a:pt x="518" y="2011"/>
                        </a:cubicBezTo>
                        <a:cubicBezTo>
                          <a:pt x="1031" y="2149"/>
                          <a:pt x="1533" y="2207"/>
                          <a:pt x="2030" y="2207"/>
                        </a:cubicBezTo>
                        <a:cubicBezTo>
                          <a:pt x="3139" y="2207"/>
                          <a:pt x="4220" y="1918"/>
                          <a:pt x="5336" y="1592"/>
                        </a:cubicBezTo>
                        <a:cubicBezTo>
                          <a:pt x="6338" y="1293"/>
                          <a:pt x="7415" y="959"/>
                          <a:pt x="8478" y="959"/>
                        </a:cubicBezTo>
                        <a:cubicBezTo>
                          <a:pt x="8843" y="959"/>
                          <a:pt x="9206" y="999"/>
                          <a:pt x="9564" y="1092"/>
                        </a:cubicBezTo>
                        <a:cubicBezTo>
                          <a:pt x="10825" y="1415"/>
                          <a:pt x="12165" y="1685"/>
                          <a:pt x="13476" y="1685"/>
                        </a:cubicBezTo>
                        <a:cubicBezTo>
                          <a:pt x="13687" y="1685"/>
                          <a:pt x="13896" y="1678"/>
                          <a:pt x="14105" y="1663"/>
                        </a:cubicBezTo>
                        <a:cubicBezTo>
                          <a:pt x="14890" y="1609"/>
                          <a:pt x="15746" y="1511"/>
                          <a:pt x="16460" y="1128"/>
                        </a:cubicBezTo>
                        <a:cubicBezTo>
                          <a:pt x="16844" y="923"/>
                          <a:pt x="17120" y="655"/>
                          <a:pt x="17361" y="343"/>
                        </a:cubicBezTo>
                        <a:lnTo>
                          <a:pt x="17361" y="343"/>
                        </a:lnTo>
                        <a:cubicBezTo>
                          <a:pt x="17040" y="539"/>
                          <a:pt x="16630" y="628"/>
                          <a:pt x="16308" y="691"/>
                        </a:cubicBezTo>
                        <a:cubicBezTo>
                          <a:pt x="15575" y="834"/>
                          <a:pt x="14799" y="905"/>
                          <a:pt x="14020" y="905"/>
                        </a:cubicBezTo>
                        <a:cubicBezTo>
                          <a:pt x="13151" y="905"/>
                          <a:pt x="12279" y="816"/>
                          <a:pt x="11464" y="637"/>
                        </a:cubicBezTo>
                        <a:cubicBezTo>
                          <a:pt x="10367" y="405"/>
                          <a:pt x="9279" y="137"/>
                          <a:pt x="8164" y="22"/>
                        </a:cubicBezTo>
                        <a:cubicBezTo>
                          <a:pt x="8027" y="8"/>
                          <a:pt x="7894" y="1"/>
                          <a:pt x="7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5784195" y="3515607"/>
                    <a:ext cx="1142768" cy="204250"/>
                  </a:xfrm>
                  <a:custGeom>
                    <a:avLst/>
                    <a:gdLst/>
                    <a:ahLst/>
                    <a:cxnLst/>
                    <a:rect l="l" t="t" r="r" b="b"/>
                    <a:pathLst>
                      <a:path w="19297" h="3449" extrusionOk="0">
                        <a:moveTo>
                          <a:pt x="1364" y="0"/>
                        </a:moveTo>
                        <a:cubicBezTo>
                          <a:pt x="902" y="0"/>
                          <a:pt x="445" y="56"/>
                          <a:pt x="1" y="188"/>
                        </a:cubicBezTo>
                        <a:cubicBezTo>
                          <a:pt x="161" y="277"/>
                          <a:pt x="322" y="375"/>
                          <a:pt x="464" y="491"/>
                        </a:cubicBezTo>
                        <a:cubicBezTo>
                          <a:pt x="572" y="571"/>
                          <a:pt x="679" y="661"/>
                          <a:pt x="777" y="750"/>
                        </a:cubicBezTo>
                        <a:cubicBezTo>
                          <a:pt x="913" y="745"/>
                          <a:pt x="1050" y="742"/>
                          <a:pt x="1186" y="742"/>
                        </a:cubicBezTo>
                        <a:cubicBezTo>
                          <a:pt x="2250" y="742"/>
                          <a:pt x="3299" y="897"/>
                          <a:pt x="4327" y="1214"/>
                        </a:cubicBezTo>
                        <a:cubicBezTo>
                          <a:pt x="5996" y="1731"/>
                          <a:pt x="7610" y="2382"/>
                          <a:pt x="9278" y="2873"/>
                        </a:cubicBezTo>
                        <a:cubicBezTo>
                          <a:pt x="10401" y="3205"/>
                          <a:pt x="11519" y="3449"/>
                          <a:pt x="12651" y="3449"/>
                        </a:cubicBezTo>
                        <a:cubicBezTo>
                          <a:pt x="13282" y="3449"/>
                          <a:pt x="13918" y="3373"/>
                          <a:pt x="14560" y="3194"/>
                        </a:cubicBezTo>
                        <a:cubicBezTo>
                          <a:pt x="16183" y="2748"/>
                          <a:pt x="17691" y="1972"/>
                          <a:pt x="19297" y="1481"/>
                        </a:cubicBezTo>
                        <a:lnTo>
                          <a:pt x="19297" y="1481"/>
                        </a:lnTo>
                        <a:cubicBezTo>
                          <a:pt x="18994" y="1535"/>
                          <a:pt x="18699" y="1597"/>
                          <a:pt x="18414" y="1678"/>
                        </a:cubicBezTo>
                        <a:cubicBezTo>
                          <a:pt x="18110" y="1785"/>
                          <a:pt x="17807" y="1874"/>
                          <a:pt x="17504" y="1945"/>
                        </a:cubicBezTo>
                        <a:cubicBezTo>
                          <a:pt x="16683" y="2213"/>
                          <a:pt x="15853" y="2516"/>
                          <a:pt x="15006" y="2686"/>
                        </a:cubicBezTo>
                        <a:cubicBezTo>
                          <a:pt x="14432" y="2797"/>
                          <a:pt x="13854" y="2845"/>
                          <a:pt x="13276" y="2845"/>
                        </a:cubicBezTo>
                        <a:cubicBezTo>
                          <a:pt x="12054" y="2845"/>
                          <a:pt x="10828" y="2634"/>
                          <a:pt x="9635" y="2373"/>
                        </a:cubicBezTo>
                        <a:cubicBezTo>
                          <a:pt x="7949" y="1990"/>
                          <a:pt x="6406" y="1267"/>
                          <a:pt x="4773" y="714"/>
                        </a:cubicBezTo>
                        <a:cubicBezTo>
                          <a:pt x="3708" y="350"/>
                          <a:pt x="2523"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5879835" y="3608582"/>
                    <a:ext cx="583317" cy="200282"/>
                  </a:xfrm>
                  <a:custGeom>
                    <a:avLst/>
                    <a:gdLst/>
                    <a:ahLst/>
                    <a:cxnLst/>
                    <a:rect l="l" t="t" r="r" b="b"/>
                    <a:pathLst>
                      <a:path w="9850" h="3382" extrusionOk="0">
                        <a:moveTo>
                          <a:pt x="0" y="0"/>
                        </a:moveTo>
                        <a:lnTo>
                          <a:pt x="0" y="0"/>
                        </a:lnTo>
                        <a:cubicBezTo>
                          <a:pt x="45" y="36"/>
                          <a:pt x="81" y="72"/>
                          <a:pt x="125" y="108"/>
                        </a:cubicBezTo>
                        <a:cubicBezTo>
                          <a:pt x="446" y="375"/>
                          <a:pt x="776" y="571"/>
                          <a:pt x="1151" y="768"/>
                        </a:cubicBezTo>
                        <a:cubicBezTo>
                          <a:pt x="1160" y="768"/>
                          <a:pt x="1178" y="777"/>
                          <a:pt x="1196" y="786"/>
                        </a:cubicBezTo>
                        <a:lnTo>
                          <a:pt x="1205" y="786"/>
                        </a:lnTo>
                        <a:cubicBezTo>
                          <a:pt x="1326" y="773"/>
                          <a:pt x="1448" y="767"/>
                          <a:pt x="1571" y="767"/>
                        </a:cubicBezTo>
                        <a:cubicBezTo>
                          <a:pt x="2218" y="767"/>
                          <a:pt x="2884" y="927"/>
                          <a:pt x="3506" y="1062"/>
                        </a:cubicBezTo>
                        <a:cubicBezTo>
                          <a:pt x="4158" y="1205"/>
                          <a:pt x="4764" y="1410"/>
                          <a:pt x="5371" y="1669"/>
                        </a:cubicBezTo>
                        <a:cubicBezTo>
                          <a:pt x="6084" y="1981"/>
                          <a:pt x="6691" y="2498"/>
                          <a:pt x="7396" y="2811"/>
                        </a:cubicBezTo>
                        <a:cubicBezTo>
                          <a:pt x="7762" y="2971"/>
                          <a:pt x="8145" y="3167"/>
                          <a:pt x="8529" y="3266"/>
                        </a:cubicBezTo>
                        <a:cubicBezTo>
                          <a:pt x="8779" y="3328"/>
                          <a:pt x="9028" y="3346"/>
                          <a:pt x="9269" y="3382"/>
                        </a:cubicBezTo>
                        <a:cubicBezTo>
                          <a:pt x="9439" y="3212"/>
                          <a:pt x="9635" y="3060"/>
                          <a:pt x="9849" y="2918"/>
                        </a:cubicBezTo>
                        <a:lnTo>
                          <a:pt x="9849" y="2918"/>
                        </a:lnTo>
                        <a:cubicBezTo>
                          <a:pt x="9833" y="2918"/>
                          <a:pt x="9817" y="2918"/>
                          <a:pt x="9801" y="2918"/>
                        </a:cubicBezTo>
                        <a:cubicBezTo>
                          <a:pt x="9468" y="2918"/>
                          <a:pt x="9130" y="2833"/>
                          <a:pt x="8841" y="2739"/>
                        </a:cubicBezTo>
                        <a:cubicBezTo>
                          <a:pt x="7895" y="2427"/>
                          <a:pt x="6985" y="2061"/>
                          <a:pt x="6076" y="1651"/>
                        </a:cubicBezTo>
                        <a:cubicBezTo>
                          <a:pt x="5067" y="1196"/>
                          <a:pt x="4095" y="554"/>
                          <a:pt x="3007" y="295"/>
                        </a:cubicBezTo>
                        <a:cubicBezTo>
                          <a:pt x="2436" y="161"/>
                          <a:pt x="1865" y="90"/>
                          <a:pt x="1276" y="81"/>
                        </a:cubicBezTo>
                        <a:cubicBezTo>
                          <a:pt x="1116" y="81"/>
                          <a:pt x="953" y="86"/>
                          <a:pt x="789" y="86"/>
                        </a:cubicBezTo>
                        <a:cubicBezTo>
                          <a:pt x="522" y="86"/>
                          <a:pt x="254" y="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6008757" y="3688350"/>
                    <a:ext cx="337080" cy="148524"/>
                  </a:xfrm>
                  <a:custGeom>
                    <a:avLst/>
                    <a:gdLst/>
                    <a:ahLst/>
                    <a:cxnLst/>
                    <a:rect l="l" t="t" r="r" b="b"/>
                    <a:pathLst>
                      <a:path w="5692" h="2508" extrusionOk="0">
                        <a:moveTo>
                          <a:pt x="0" y="1"/>
                        </a:moveTo>
                        <a:lnTo>
                          <a:pt x="0" y="1"/>
                        </a:lnTo>
                        <a:cubicBezTo>
                          <a:pt x="250" y="206"/>
                          <a:pt x="384" y="536"/>
                          <a:pt x="562" y="786"/>
                        </a:cubicBezTo>
                        <a:cubicBezTo>
                          <a:pt x="571" y="803"/>
                          <a:pt x="580" y="812"/>
                          <a:pt x="589" y="821"/>
                        </a:cubicBezTo>
                        <a:cubicBezTo>
                          <a:pt x="972" y="1009"/>
                          <a:pt x="1329" y="1187"/>
                          <a:pt x="1686" y="1419"/>
                        </a:cubicBezTo>
                        <a:cubicBezTo>
                          <a:pt x="2159" y="1722"/>
                          <a:pt x="2676" y="1936"/>
                          <a:pt x="3221" y="2115"/>
                        </a:cubicBezTo>
                        <a:cubicBezTo>
                          <a:pt x="3809" y="2293"/>
                          <a:pt x="4389" y="2498"/>
                          <a:pt x="5014" y="2507"/>
                        </a:cubicBezTo>
                        <a:cubicBezTo>
                          <a:pt x="5246" y="2507"/>
                          <a:pt x="5469" y="2490"/>
                          <a:pt x="5692" y="2472"/>
                        </a:cubicBezTo>
                        <a:cubicBezTo>
                          <a:pt x="5611" y="2454"/>
                          <a:pt x="5531" y="2436"/>
                          <a:pt x="5442" y="2418"/>
                        </a:cubicBezTo>
                        <a:cubicBezTo>
                          <a:pt x="4719" y="2222"/>
                          <a:pt x="4059" y="1874"/>
                          <a:pt x="3390" y="1544"/>
                        </a:cubicBezTo>
                        <a:cubicBezTo>
                          <a:pt x="2792" y="1258"/>
                          <a:pt x="2266" y="848"/>
                          <a:pt x="1686" y="563"/>
                        </a:cubicBezTo>
                        <a:cubicBezTo>
                          <a:pt x="1133" y="295"/>
                          <a:pt x="580" y="143"/>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6884678" y="3945659"/>
                    <a:ext cx="321268" cy="335481"/>
                  </a:xfrm>
                  <a:custGeom>
                    <a:avLst/>
                    <a:gdLst/>
                    <a:ahLst/>
                    <a:cxnLst/>
                    <a:rect l="l" t="t" r="r" b="b"/>
                    <a:pathLst>
                      <a:path w="5425" h="5665" extrusionOk="0">
                        <a:moveTo>
                          <a:pt x="562" y="0"/>
                        </a:moveTo>
                        <a:lnTo>
                          <a:pt x="562" y="0"/>
                        </a:lnTo>
                        <a:cubicBezTo>
                          <a:pt x="741" y="375"/>
                          <a:pt x="794" y="767"/>
                          <a:pt x="535" y="1106"/>
                        </a:cubicBezTo>
                        <a:cubicBezTo>
                          <a:pt x="393" y="1294"/>
                          <a:pt x="223" y="1436"/>
                          <a:pt x="0" y="1454"/>
                        </a:cubicBezTo>
                        <a:cubicBezTo>
                          <a:pt x="589" y="2409"/>
                          <a:pt x="1142" y="3390"/>
                          <a:pt x="1945" y="4175"/>
                        </a:cubicBezTo>
                        <a:cubicBezTo>
                          <a:pt x="2855" y="5067"/>
                          <a:pt x="4086" y="5513"/>
                          <a:pt x="5326" y="5665"/>
                        </a:cubicBezTo>
                        <a:cubicBezTo>
                          <a:pt x="5362" y="5665"/>
                          <a:pt x="5388" y="5656"/>
                          <a:pt x="5424" y="5656"/>
                        </a:cubicBezTo>
                        <a:cubicBezTo>
                          <a:pt x="3970" y="5469"/>
                          <a:pt x="2748" y="4211"/>
                          <a:pt x="1981" y="3024"/>
                        </a:cubicBezTo>
                        <a:cubicBezTo>
                          <a:pt x="1579" y="2391"/>
                          <a:pt x="1151" y="1650"/>
                          <a:pt x="999" y="910"/>
                        </a:cubicBezTo>
                        <a:cubicBezTo>
                          <a:pt x="973" y="785"/>
                          <a:pt x="812" y="259"/>
                          <a:pt x="955" y="98"/>
                        </a:cubicBezTo>
                        <a:cubicBezTo>
                          <a:pt x="830" y="54"/>
                          <a:pt x="696" y="18"/>
                          <a:pt x="5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6756822" y="4002154"/>
                    <a:ext cx="285855" cy="272649"/>
                  </a:xfrm>
                  <a:custGeom>
                    <a:avLst/>
                    <a:gdLst/>
                    <a:ahLst/>
                    <a:cxnLst/>
                    <a:rect l="l" t="t" r="r" b="b"/>
                    <a:pathLst>
                      <a:path w="4827" h="4604" extrusionOk="0">
                        <a:moveTo>
                          <a:pt x="1231" y="1"/>
                        </a:moveTo>
                        <a:cubicBezTo>
                          <a:pt x="1169" y="250"/>
                          <a:pt x="1098" y="402"/>
                          <a:pt x="821" y="500"/>
                        </a:cubicBezTo>
                        <a:cubicBezTo>
                          <a:pt x="776" y="518"/>
                          <a:pt x="727" y="525"/>
                          <a:pt x="676" y="525"/>
                        </a:cubicBezTo>
                        <a:cubicBezTo>
                          <a:pt x="464" y="525"/>
                          <a:pt x="209" y="394"/>
                          <a:pt x="0" y="286"/>
                        </a:cubicBezTo>
                        <a:lnTo>
                          <a:pt x="0" y="286"/>
                        </a:lnTo>
                        <a:cubicBezTo>
                          <a:pt x="81" y="839"/>
                          <a:pt x="357" y="1330"/>
                          <a:pt x="616" y="1829"/>
                        </a:cubicBezTo>
                        <a:cubicBezTo>
                          <a:pt x="803" y="2204"/>
                          <a:pt x="999" y="2588"/>
                          <a:pt x="1249" y="2936"/>
                        </a:cubicBezTo>
                        <a:cubicBezTo>
                          <a:pt x="1722" y="3605"/>
                          <a:pt x="2355" y="4060"/>
                          <a:pt x="3078" y="4354"/>
                        </a:cubicBezTo>
                        <a:cubicBezTo>
                          <a:pt x="3658" y="4443"/>
                          <a:pt x="4247" y="4541"/>
                          <a:pt x="4827" y="4604"/>
                        </a:cubicBezTo>
                        <a:cubicBezTo>
                          <a:pt x="4630" y="4506"/>
                          <a:pt x="4434" y="4381"/>
                          <a:pt x="4256" y="4265"/>
                        </a:cubicBezTo>
                        <a:cubicBezTo>
                          <a:pt x="3711" y="3899"/>
                          <a:pt x="3274" y="3471"/>
                          <a:pt x="2828" y="2998"/>
                        </a:cubicBezTo>
                        <a:cubicBezTo>
                          <a:pt x="2382" y="2516"/>
                          <a:pt x="2025" y="1954"/>
                          <a:pt x="1758" y="1348"/>
                        </a:cubicBezTo>
                        <a:cubicBezTo>
                          <a:pt x="1570" y="920"/>
                          <a:pt x="1329" y="491"/>
                          <a:pt x="1267" y="27"/>
                        </a:cubicBezTo>
                        <a:cubicBezTo>
                          <a:pt x="1249" y="18"/>
                          <a:pt x="1240" y="10"/>
                          <a:pt x="12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6692865" y="4013228"/>
                    <a:ext cx="137983" cy="233623"/>
                  </a:xfrm>
                  <a:custGeom>
                    <a:avLst/>
                    <a:gdLst/>
                    <a:ahLst/>
                    <a:cxnLst/>
                    <a:rect l="l" t="t" r="r" b="b"/>
                    <a:pathLst>
                      <a:path w="2330" h="3945" extrusionOk="0">
                        <a:moveTo>
                          <a:pt x="581" y="1"/>
                        </a:moveTo>
                        <a:cubicBezTo>
                          <a:pt x="554" y="37"/>
                          <a:pt x="536" y="90"/>
                          <a:pt x="509" y="162"/>
                        </a:cubicBezTo>
                        <a:cubicBezTo>
                          <a:pt x="474" y="260"/>
                          <a:pt x="402" y="367"/>
                          <a:pt x="322" y="438"/>
                        </a:cubicBezTo>
                        <a:cubicBezTo>
                          <a:pt x="224" y="518"/>
                          <a:pt x="117" y="581"/>
                          <a:pt x="1" y="617"/>
                        </a:cubicBezTo>
                        <a:cubicBezTo>
                          <a:pt x="36" y="1384"/>
                          <a:pt x="161" y="2106"/>
                          <a:pt x="483" y="2811"/>
                        </a:cubicBezTo>
                        <a:cubicBezTo>
                          <a:pt x="661" y="3195"/>
                          <a:pt x="893" y="3632"/>
                          <a:pt x="1268" y="3855"/>
                        </a:cubicBezTo>
                        <a:cubicBezTo>
                          <a:pt x="1624" y="3882"/>
                          <a:pt x="1972" y="3908"/>
                          <a:pt x="2329" y="3944"/>
                        </a:cubicBezTo>
                        <a:cubicBezTo>
                          <a:pt x="1018" y="3221"/>
                          <a:pt x="554" y="1428"/>
                          <a:pt x="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6836591" y="4007957"/>
                    <a:ext cx="315998" cy="273715"/>
                  </a:xfrm>
                  <a:custGeom>
                    <a:avLst/>
                    <a:gdLst/>
                    <a:ahLst/>
                    <a:cxnLst/>
                    <a:rect l="l" t="t" r="r" b="b"/>
                    <a:pathLst>
                      <a:path w="5336" h="4622" extrusionOk="0">
                        <a:moveTo>
                          <a:pt x="0" y="1"/>
                        </a:moveTo>
                        <a:cubicBezTo>
                          <a:pt x="125" y="509"/>
                          <a:pt x="446" y="1045"/>
                          <a:pt x="687" y="1491"/>
                        </a:cubicBezTo>
                        <a:cubicBezTo>
                          <a:pt x="964" y="2017"/>
                          <a:pt x="1312" y="2454"/>
                          <a:pt x="1704" y="2909"/>
                        </a:cubicBezTo>
                        <a:cubicBezTo>
                          <a:pt x="2079" y="3337"/>
                          <a:pt x="2516" y="3694"/>
                          <a:pt x="2989" y="4015"/>
                        </a:cubicBezTo>
                        <a:cubicBezTo>
                          <a:pt x="3274" y="4203"/>
                          <a:pt x="3569" y="4399"/>
                          <a:pt x="3881" y="4550"/>
                        </a:cubicBezTo>
                        <a:cubicBezTo>
                          <a:pt x="3926" y="4550"/>
                          <a:pt x="3970" y="4559"/>
                          <a:pt x="4015" y="4559"/>
                        </a:cubicBezTo>
                        <a:cubicBezTo>
                          <a:pt x="4452" y="4595"/>
                          <a:pt x="4889" y="4622"/>
                          <a:pt x="5335" y="4622"/>
                        </a:cubicBezTo>
                        <a:cubicBezTo>
                          <a:pt x="4372" y="4479"/>
                          <a:pt x="3399" y="3997"/>
                          <a:pt x="2748" y="3346"/>
                        </a:cubicBezTo>
                        <a:cubicBezTo>
                          <a:pt x="1874" y="2481"/>
                          <a:pt x="1321" y="1464"/>
                          <a:pt x="723" y="411"/>
                        </a:cubicBezTo>
                        <a:cubicBezTo>
                          <a:pt x="705" y="411"/>
                          <a:pt x="687" y="411"/>
                          <a:pt x="669" y="402"/>
                        </a:cubicBezTo>
                        <a:cubicBezTo>
                          <a:pt x="500" y="384"/>
                          <a:pt x="393" y="349"/>
                          <a:pt x="250" y="259"/>
                        </a:cubicBezTo>
                        <a:cubicBezTo>
                          <a:pt x="152" y="197"/>
                          <a:pt x="81" y="9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6732483" y="4009023"/>
                    <a:ext cx="174936" cy="246237"/>
                  </a:xfrm>
                  <a:custGeom>
                    <a:avLst/>
                    <a:gdLst/>
                    <a:ahLst/>
                    <a:cxnLst/>
                    <a:rect l="l" t="t" r="r" b="b"/>
                    <a:pathLst>
                      <a:path w="2954" h="4158" extrusionOk="0">
                        <a:moveTo>
                          <a:pt x="1" y="1"/>
                        </a:moveTo>
                        <a:cubicBezTo>
                          <a:pt x="19" y="456"/>
                          <a:pt x="37" y="937"/>
                          <a:pt x="170" y="1366"/>
                        </a:cubicBezTo>
                        <a:cubicBezTo>
                          <a:pt x="304" y="1785"/>
                          <a:pt x="358" y="2249"/>
                          <a:pt x="616" y="2614"/>
                        </a:cubicBezTo>
                        <a:cubicBezTo>
                          <a:pt x="1027" y="3221"/>
                          <a:pt x="1455" y="3703"/>
                          <a:pt x="2071" y="4051"/>
                        </a:cubicBezTo>
                        <a:cubicBezTo>
                          <a:pt x="2365" y="4086"/>
                          <a:pt x="2659" y="4122"/>
                          <a:pt x="2954" y="4158"/>
                        </a:cubicBezTo>
                        <a:cubicBezTo>
                          <a:pt x="2427" y="3899"/>
                          <a:pt x="1955" y="3507"/>
                          <a:pt x="1625" y="3034"/>
                        </a:cubicBezTo>
                        <a:cubicBezTo>
                          <a:pt x="1054" y="2222"/>
                          <a:pt x="402" y="1151"/>
                          <a:pt x="340" y="134"/>
                        </a:cubicBezTo>
                        <a:cubicBezTo>
                          <a:pt x="295" y="108"/>
                          <a:pt x="251" y="90"/>
                          <a:pt x="215" y="72"/>
                        </a:cubicBezTo>
                        <a:cubicBezTo>
                          <a:pt x="117" y="27"/>
                          <a:pt x="54"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6605752" y="4021933"/>
                    <a:ext cx="146866" cy="218522"/>
                  </a:xfrm>
                  <a:custGeom>
                    <a:avLst/>
                    <a:gdLst/>
                    <a:ahLst/>
                    <a:cxnLst/>
                    <a:rect l="l" t="t" r="r" b="b"/>
                    <a:pathLst>
                      <a:path w="2480" h="3690" extrusionOk="0">
                        <a:moveTo>
                          <a:pt x="125" y="1"/>
                        </a:moveTo>
                        <a:cubicBezTo>
                          <a:pt x="0" y="1"/>
                          <a:pt x="36" y="298"/>
                          <a:pt x="44" y="354"/>
                        </a:cubicBezTo>
                        <a:cubicBezTo>
                          <a:pt x="44" y="407"/>
                          <a:pt x="71" y="541"/>
                          <a:pt x="53" y="630"/>
                        </a:cubicBezTo>
                        <a:cubicBezTo>
                          <a:pt x="36" y="710"/>
                          <a:pt x="107" y="1362"/>
                          <a:pt x="259" y="1781"/>
                        </a:cubicBezTo>
                        <a:cubicBezTo>
                          <a:pt x="571" y="2619"/>
                          <a:pt x="1204" y="3324"/>
                          <a:pt x="2061" y="3654"/>
                        </a:cubicBezTo>
                        <a:cubicBezTo>
                          <a:pt x="2096" y="3654"/>
                          <a:pt x="2132" y="3663"/>
                          <a:pt x="2177" y="3663"/>
                        </a:cubicBezTo>
                        <a:cubicBezTo>
                          <a:pt x="2275" y="3672"/>
                          <a:pt x="2382" y="3681"/>
                          <a:pt x="2480" y="3690"/>
                        </a:cubicBezTo>
                        <a:cubicBezTo>
                          <a:pt x="2203" y="3476"/>
                          <a:pt x="2007" y="3128"/>
                          <a:pt x="1873" y="2825"/>
                        </a:cubicBezTo>
                        <a:cubicBezTo>
                          <a:pt x="1525" y="2040"/>
                          <a:pt x="1392" y="1326"/>
                          <a:pt x="1445" y="478"/>
                        </a:cubicBezTo>
                        <a:lnTo>
                          <a:pt x="1445" y="478"/>
                        </a:lnTo>
                        <a:cubicBezTo>
                          <a:pt x="1383" y="494"/>
                          <a:pt x="1318" y="504"/>
                          <a:pt x="1249" y="504"/>
                        </a:cubicBezTo>
                        <a:cubicBezTo>
                          <a:pt x="1200" y="504"/>
                          <a:pt x="1149" y="499"/>
                          <a:pt x="1097" y="487"/>
                        </a:cubicBezTo>
                        <a:cubicBezTo>
                          <a:pt x="731" y="398"/>
                          <a:pt x="490" y="184"/>
                          <a:pt x="178" y="15"/>
                        </a:cubicBezTo>
                        <a:cubicBezTo>
                          <a:pt x="158" y="5"/>
                          <a:pt x="141" y="1"/>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6456755" y="4051839"/>
                    <a:ext cx="172271" cy="187609"/>
                  </a:xfrm>
                  <a:custGeom>
                    <a:avLst/>
                    <a:gdLst/>
                    <a:ahLst/>
                    <a:cxnLst/>
                    <a:rect l="l" t="t" r="r" b="b"/>
                    <a:pathLst>
                      <a:path w="2909" h="3168" extrusionOk="0">
                        <a:moveTo>
                          <a:pt x="71" y="0"/>
                        </a:moveTo>
                        <a:lnTo>
                          <a:pt x="71" y="0"/>
                        </a:lnTo>
                        <a:cubicBezTo>
                          <a:pt x="0" y="625"/>
                          <a:pt x="286" y="1535"/>
                          <a:pt x="580" y="2025"/>
                        </a:cubicBezTo>
                        <a:cubicBezTo>
                          <a:pt x="865" y="2489"/>
                          <a:pt x="1419" y="2971"/>
                          <a:pt x="1963" y="3167"/>
                        </a:cubicBezTo>
                        <a:cubicBezTo>
                          <a:pt x="2284" y="3149"/>
                          <a:pt x="2596" y="3131"/>
                          <a:pt x="2908" y="3123"/>
                        </a:cubicBezTo>
                        <a:cubicBezTo>
                          <a:pt x="2507" y="2962"/>
                          <a:pt x="2168" y="2677"/>
                          <a:pt x="1856" y="2284"/>
                        </a:cubicBezTo>
                        <a:cubicBezTo>
                          <a:pt x="1615" y="1999"/>
                          <a:pt x="1365" y="1686"/>
                          <a:pt x="1222" y="1338"/>
                        </a:cubicBezTo>
                        <a:cubicBezTo>
                          <a:pt x="1080" y="964"/>
                          <a:pt x="1026" y="625"/>
                          <a:pt x="946" y="250"/>
                        </a:cubicBezTo>
                        <a:cubicBezTo>
                          <a:pt x="714" y="179"/>
                          <a:pt x="509" y="107"/>
                          <a:pt x="348" y="54"/>
                        </a:cubicBezTo>
                        <a:cubicBezTo>
                          <a:pt x="259" y="36"/>
                          <a:pt x="161" y="18"/>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6520120" y="4060781"/>
                    <a:ext cx="189741" cy="176535"/>
                  </a:xfrm>
                  <a:custGeom>
                    <a:avLst/>
                    <a:gdLst/>
                    <a:ahLst/>
                    <a:cxnLst/>
                    <a:rect l="l" t="t" r="r" b="b"/>
                    <a:pathLst>
                      <a:path w="3204" h="2981" extrusionOk="0">
                        <a:moveTo>
                          <a:pt x="1401" y="1"/>
                        </a:moveTo>
                        <a:lnTo>
                          <a:pt x="1401" y="1"/>
                        </a:lnTo>
                        <a:cubicBezTo>
                          <a:pt x="1383" y="19"/>
                          <a:pt x="1374" y="37"/>
                          <a:pt x="1357" y="54"/>
                        </a:cubicBezTo>
                        <a:cubicBezTo>
                          <a:pt x="1206" y="200"/>
                          <a:pt x="995" y="254"/>
                          <a:pt x="759" y="254"/>
                        </a:cubicBezTo>
                        <a:cubicBezTo>
                          <a:pt x="519" y="254"/>
                          <a:pt x="253" y="198"/>
                          <a:pt x="1" y="126"/>
                        </a:cubicBezTo>
                        <a:lnTo>
                          <a:pt x="1" y="126"/>
                        </a:lnTo>
                        <a:cubicBezTo>
                          <a:pt x="179" y="768"/>
                          <a:pt x="366" y="1357"/>
                          <a:pt x="804" y="1892"/>
                        </a:cubicBezTo>
                        <a:cubicBezTo>
                          <a:pt x="1258" y="2436"/>
                          <a:pt x="1705" y="2793"/>
                          <a:pt x="2329" y="2963"/>
                        </a:cubicBezTo>
                        <a:cubicBezTo>
                          <a:pt x="2623" y="2963"/>
                          <a:pt x="2909" y="2963"/>
                          <a:pt x="3203" y="2980"/>
                        </a:cubicBezTo>
                        <a:cubicBezTo>
                          <a:pt x="2659" y="2793"/>
                          <a:pt x="2267" y="2472"/>
                          <a:pt x="1928" y="1919"/>
                        </a:cubicBezTo>
                        <a:cubicBezTo>
                          <a:pt x="1553" y="1312"/>
                          <a:pt x="1366" y="697"/>
                          <a:pt x="14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7083834" y="4097971"/>
                    <a:ext cx="597589" cy="111807"/>
                  </a:xfrm>
                  <a:custGeom>
                    <a:avLst/>
                    <a:gdLst/>
                    <a:ahLst/>
                    <a:cxnLst/>
                    <a:rect l="l" t="t" r="r" b="b"/>
                    <a:pathLst>
                      <a:path w="10091" h="1888" extrusionOk="0">
                        <a:moveTo>
                          <a:pt x="7895" y="0"/>
                        </a:moveTo>
                        <a:cubicBezTo>
                          <a:pt x="7019" y="0"/>
                          <a:pt x="6134" y="121"/>
                          <a:pt x="5308" y="363"/>
                        </a:cubicBezTo>
                        <a:cubicBezTo>
                          <a:pt x="4282" y="657"/>
                          <a:pt x="3212" y="907"/>
                          <a:pt x="2132" y="916"/>
                        </a:cubicBezTo>
                        <a:cubicBezTo>
                          <a:pt x="2075" y="916"/>
                          <a:pt x="2018" y="916"/>
                          <a:pt x="1960" y="916"/>
                        </a:cubicBezTo>
                        <a:cubicBezTo>
                          <a:pt x="1441" y="916"/>
                          <a:pt x="900" y="909"/>
                          <a:pt x="402" y="765"/>
                        </a:cubicBezTo>
                        <a:cubicBezTo>
                          <a:pt x="232" y="720"/>
                          <a:pt x="107" y="657"/>
                          <a:pt x="0" y="577"/>
                        </a:cubicBezTo>
                        <a:lnTo>
                          <a:pt x="0" y="577"/>
                        </a:lnTo>
                        <a:cubicBezTo>
                          <a:pt x="366" y="1032"/>
                          <a:pt x="785" y="1443"/>
                          <a:pt x="1258" y="1773"/>
                        </a:cubicBezTo>
                        <a:cubicBezTo>
                          <a:pt x="1655" y="1853"/>
                          <a:pt x="2053" y="1887"/>
                          <a:pt x="2451" y="1887"/>
                        </a:cubicBezTo>
                        <a:cubicBezTo>
                          <a:pt x="3153" y="1887"/>
                          <a:pt x="3855" y="1781"/>
                          <a:pt x="4550" y="1639"/>
                        </a:cubicBezTo>
                        <a:cubicBezTo>
                          <a:pt x="5656" y="1416"/>
                          <a:pt x="6691" y="925"/>
                          <a:pt x="7780" y="622"/>
                        </a:cubicBezTo>
                        <a:cubicBezTo>
                          <a:pt x="8460" y="433"/>
                          <a:pt x="9186" y="297"/>
                          <a:pt x="9901" y="297"/>
                        </a:cubicBezTo>
                        <a:cubicBezTo>
                          <a:pt x="9964" y="297"/>
                          <a:pt x="10027" y="298"/>
                          <a:pt x="10090" y="301"/>
                        </a:cubicBezTo>
                        <a:cubicBezTo>
                          <a:pt x="9805" y="211"/>
                          <a:pt x="9510" y="140"/>
                          <a:pt x="9225" y="95"/>
                        </a:cubicBezTo>
                        <a:cubicBezTo>
                          <a:pt x="8790" y="32"/>
                          <a:pt x="8343" y="0"/>
                          <a:pt x="78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6937502" y="3953535"/>
                    <a:ext cx="350819" cy="324526"/>
                  </a:xfrm>
                  <a:custGeom>
                    <a:avLst/>
                    <a:gdLst/>
                    <a:ahLst/>
                    <a:cxnLst/>
                    <a:rect l="l" t="t" r="r" b="b"/>
                    <a:pathLst>
                      <a:path w="5924" h="5480" extrusionOk="0">
                        <a:moveTo>
                          <a:pt x="134" y="1"/>
                        </a:moveTo>
                        <a:lnTo>
                          <a:pt x="134" y="1"/>
                        </a:lnTo>
                        <a:cubicBezTo>
                          <a:pt x="0" y="144"/>
                          <a:pt x="339" y="1054"/>
                          <a:pt x="411" y="1205"/>
                        </a:cubicBezTo>
                        <a:cubicBezTo>
                          <a:pt x="705" y="1839"/>
                          <a:pt x="1008" y="2499"/>
                          <a:pt x="1437" y="3061"/>
                        </a:cubicBezTo>
                        <a:cubicBezTo>
                          <a:pt x="2282" y="4187"/>
                          <a:pt x="3543" y="5479"/>
                          <a:pt x="5068" y="5479"/>
                        </a:cubicBezTo>
                        <a:cubicBezTo>
                          <a:pt x="5088" y="5479"/>
                          <a:pt x="5109" y="5479"/>
                          <a:pt x="5130" y="5478"/>
                        </a:cubicBezTo>
                        <a:cubicBezTo>
                          <a:pt x="5281" y="5461"/>
                          <a:pt x="5433" y="5425"/>
                          <a:pt x="5576" y="5362"/>
                        </a:cubicBezTo>
                        <a:cubicBezTo>
                          <a:pt x="5692" y="5318"/>
                          <a:pt x="5808" y="5264"/>
                          <a:pt x="5924" y="5220"/>
                        </a:cubicBezTo>
                        <a:lnTo>
                          <a:pt x="5924" y="5220"/>
                        </a:lnTo>
                        <a:cubicBezTo>
                          <a:pt x="5886" y="5221"/>
                          <a:pt x="5848" y="5222"/>
                          <a:pt x="5811" y="5222"/>
                        </a:cubicBezTo>
                        <a:cubicBezTo>
                          <a:pt x="4686" y="5222"/>
                          <a:pt x="3525" y="4463"/>
                          <a:pt x="2766" y="3721"/>
                        </a:cubicBezTo>
                        <a:cubicBezTo>
                          <a:pt x="2257" y="3221"/>
                          <a:pt x="1900" y="2615"/>
                          <a:pt x="1553" y="1999"/>
                        </a:cubicBezTo>
                        <a:cubicBezTo>
                          <a:pt x="1249" y="1437"/>
                          <a:pt x="982" y="839"/>
                          <a:pt x="857" y="215"/>
                        </a:cubicBezTo>
                        <a:cubicBezTo>
                          <a:pt x="840" y="217"/>
                          <a:pt x="823" y="219"/>
                          <a:pt x="806" y="219"/>
                        </a:cubicBezTo>
                        <a:cubicBezTo>
                          <a:pt x="759" y="219"/>
                          <a:pt x="710" y="210"/>
                          <a:pt x="651" y="197"/>
                        </a:cubicBezTo>
                        <a:cubicBezTo>
                          <a:pt x="473" y="135"/>
                          <a:pt x="304" y="63"/>
                          <a:pt x="1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6420276" y="4050240"/>
                    <a:ext cx="136384" cy="192347"/>
                  </a:xfrm>
                  <a:custGeom>
                    <a:avLst/>
                    <a:gdLst/>
                    <a:ahLst/>
                    <a:cxnLst/>
                    <a:rect l="l" t="t" r="r" b="b"/>
                    <a:pathLst>
                      <a:path w="2303" h="3248" extrusionOk="0">
                        <a:moveTo>
                          <a:pt x="206" y="0"/>
                        </a:moveTo>
                        <a:cubicBezTo>
                          <a:pt x="1" y="598"/>
                          <a:pt x="179" y="1472"/>
                          <a:pt x="447" y="1963"/>
                        </a:cubicBezTo>
                        <a:cubicBezTo>
                          <a:pt x="812" y="2641"/>
                          <a:pt x="1374" y="2953"/>
                          <a:pt x="2043" y="3248"/>
                        </a:cubicBezTo>
                        <a:cubicBezTo>
                          <a:pt x="2133" y="3239"/>
                          <a:pt x="2213" y="3230"/>
                          <a:pt x="2302" y="3221"/>
                        </a:cubicBezTo>
                        <a:cubicBezTo>
                          <a:pt x="1776" y="3034"/>
                          <a:pt x="1267" y="2588"/>
                          <a:pt x="1035" y="2141"/>
                        </a:cubicBezTo>
                        <a:cubicBezTo>
                          <a:pt x="732" y="1562"/>
                          <a:pt x="438" y="705"/>
                          <a:pt x="571" y="9"/>
                        </a:cubicBezTo>
                        <a:cubicBezTo>
                          <a:pt x="456" y="0"/>
                          <a:pt x="331" y="0"/>
                          <a:pt x="2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6359516" y="4050773"/>
                    <a:ext cx="174403" cy="201348"/>
                  </a:xfrm>
                  <a:custGeom>
                    <a:avLst/>
                    <a:gdLst/>
                    <a:ahLst/>
                    <a:cxnLst/>
                    <a:rect l="l" t="t" r="r" b="b"/>
                    <a:pathLst>
                      <a:path w="2945" h="3400" extrusionOk="0">
                        <a:moveTo>
                          <a:pt x="1134" y="0"/>
                        </a:moveTo>
                        <a:lnTo>
                          <a:pt x="1134" y="0"/>
                        </a:lnTo>
                        <a:cubicBezTo>
                          <a:pt x="848" y="18"/>
                          <a:pt x="563" y="90"/>
                          <a:pt x="313" y="214"/>
                        </a:cubicBezTo>
                        <a:cubicBezTo>
                          <a:pt x="1" y="1535"/>
                          <a:pt x="456" y="2998"/>
                          <a:pt x="1785" y="3399"/>
                        </a:cubicBezTo>
                        <a:cubicBezTo>
                          <a:pt x="2168" y="3346"/>
                          <a:pt x="2561" y="3292"/>
                          <a:pt x="2945" y="3248"/>
                        </a:cubicBezTo>
                        <a:cubicBezTo>
                          <a:pt x="2213" y="3042"/>
                          <a:pt x="1526" y="2659"/>
                          <a:pt x="1267" y="1883"/>
                        </a:cubicBezTo>
                        <a:cubicBezTo>
                          <a:pt x="1080" y="1339"/>
                          <a:pt x="902" y="580"/>
                          <a:pt x="11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5681685" y="3736969"/>
                    <a:ext cx="132179" cy="189208"/>
                  </a:xfrm>
                  <a:custGeom>
                    <a:avLst/>
                    <a:gdLst/>
                    <a:ahLst/>
                    <a:cxnLst/>
                    <a:rect l="l" t="t" r="r" b="b"/>
                    <a:pathLst>
                      <a:path w="2232" h="3195" extrusionOk="0">
                        <a:moveTo>
                          <a:pt x="1553" y="0"/>
                        </a:moveTo>
                        <a:cubicBezTo>
                          <a:pt x="1402" y="125"/>
                          <a:pt x="1232" y="259"/>
                          <a:pt x="1054" y="339"/>
                        </a:cubicBezTo>
                        <a:cubicBezTo>
                          <a:pt x="1089" y="1383"/>
                          <a:pt x="920" y="2534"/>
                          <a:pt x="1" y="3149"/>
                        </a:cubicBezTo>
                        <a:cubicBezTo>
                          <a:pt x="188" y="3158"/>
                          <a:pt x="385" y="3176"/>
                          <a:pt x="581" y="3194"/>
                        </a:cubicBezTo>
                        <a:cubicBezTo>
                          <a:pt x="1517" y="2659"/>
                          <a:pt x="2088" y="1651"/>
                          <a:pt x="2231" y="598"/>
                        </a:cubicBezTo>
                        <a:lnTo>
                          <a:pt x="2231" y="598"/>
                        </a:lnTo>
                        <a:cubicBezTo>
                          <a:pt x="2142" y="628"/>
                          <a:pt x="2048" y="645"/>
                          <a:pt x="1952" y="645"/>
                        </a:cubicBezTo>
                        <a:cubicBezTo>
                          <a:pt x="1932" y="645"/>
                          <a:pt x="1912" y="644"/>
                          <a:pt x="1892" y="643"/>
                        </a:cubicBezTo>
                        <a:cubicBezTo>
                          <a:pt x="1384" y="598"/>
                          <a:pt x="1339" y="286"/>
                          <a:pt x="15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5983351" y="3807204"/>
                    <a:ext cx="118973" cy="162500"/>
                  </a:xfrm>
                  <a:custGeom>
                    <a:avLst/>
                    <a:gdLst/>
                    <a:ahLst/>
                    <a:cxnLst/>
                    <a:rect l="l" t="t" r="r" b="b"/>
                    <a:pathLst>
                      <a:path w="2009" h="2744" extrusionOk="0">
                        <a:moveTo>
                          <a:pt x="902" y="1"/>
                        </a:moveTo>
                        <a:cubicBezTo>
                          <a:pt x="991" y="233"/>
                          <a:pt x="1089" y="456"/>
                          <a:pt x="1089" y="732"/>
                        </a:cubicBezTo>
                        <a:cubicBezTo>
                          <a:pt x="1089" y="1080"/>
                          <a:pt x="1027" y="1392"/>
                          <a:pt x="911" y="1723"/>
                        </a:cubicBezTo>
                        <a:cubicBezTo>
                          <a:pt x="768" y="2151"/>
                          <a:pt x="429" y="2543"/>
                          <a:pt x="1" y="2722"/>
                        </a:cubicBezTo>
                        <a:cubicBezTo>
                          <a:pt x="108" y="2722"/>
                          <a:pt x="215" y="2731"/>
                          <a:pt x="331" y="2740"/>
                        </a:cubicBezTo>
                        <a:cubicBezTo>
                          <a:pt x="420" y="2740"/>
                          <a:pt x="517" y="2744"/>
                          <a:pt x="617" y="2744"/>
                        </a:cubicBezTo>
                        <a:cubicBezTo>
                          <a:pt x="667" y="2744"/>
                          <a:pt x="717" y="2743"/>
                          <a:pt x="768" y="2740"/>
                        </a:cubicBezTo>
                        <a:cubicBezTo>
                          <a:pt x="1223" y="2517"/>
                          <a:pt x="1803" y="2062"/>
                          <a:pt x="1883" y="1535"/>
                        </a:cubicBezTo>
                        <a:cubicBezTo>
                          <a:pt x="1937" y="1178"/>
                          <a:pt x="2008" y="367"/>
                          <a:pt x="1696" y="63"/>
                        </a:cubicBezTo>
                        <a:cubicBezTo>
                          <a:pt x="1589" y="63"/>
                          <a:pt x="1482" y="72"/>
                          <a:pt x="1375" y="72"/>
                        </a:cubicBezTo>
                        <a:cubicBezTo>
                          <a:pt x="1346" y="74"/>
                          <a:pt x="1319" y="74"/>
                          <a:pt x="1292" y="74"/>
                        </a:cubicBezTo>
                        <a:cubicBezTo>
                          <a:pt x="1148" y="74"/>
                          <a:pt x="1022" y="53"/>
                          <a:pt x="9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6041505" y="3810934"/>
                    <a:ext cx="106241" cy="158532"/>
                  </a:xfrm>
                  <a:custGeom>
                    <a:avLst/>
                    <a:gdLst/>
                    <a:ahLst/>
                    <a:cxnLst/>
                    <a:rect l="l" t="t" r="r" b="b"/>
                    <a:pathLst>
                      <a:path w="1794" h="2677" extrusionOk="0">
                        <a:moveTo>
                          <a:pt x="848" y="0"/>
                        </a:moveTo>
                        <a:cubicBezTo>
                          <a:pt x="1142" y="268"/>
                          <a:pt x="1133" y="1115"/>
                          <a:pt x="1097" y="1383"/>
                        </a:cubicBezTo>
                        <a:cubicBezTo>
                          <a:pt x="1008" y="2007"/>
                          <a:pt x="580" y="2480"/>
                          <a:pt x="0" y="2677"/>
                        </a:cubicBezTo>
                        <a:cubicBezTo>
                          <a:pt x="402" y="2668"/>
                          <a:pt x="821" y="2623"/>
                          <a:pt x="1204" y="2507"/>
                        </a:cubicBezTo>
                        <a:cubicBezTo>
                          <a:pt x="1436" y="2222"/>
                          <a:pt x="1651" y="1874"/>
                          <a:pt x="1713" y="1535"/>
                        </a:cubicBezTo>
                        <a:cubicBezTo>
                          <a:pt x="1793" y="1089"/>
                          <a:pt x="1579" y="357"/>
                          <a:pt x="1401" y="205"/>
                        </a:cubicBezTo>
                        <a:cubicBezTo>
                          <a:pt x="1231" y="54"/>
                          <a:pt x="1089" y="9"/>
                          <a:pt x="1089" y="9"/>
                        </a:cubicBezTo>
                        <a:cubicBezTo>
                          <a:pt x="1089" y="9"/>
                          <a:pt x="928" y="0"/>
                          <a:pt x="8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5895647" y="3781739"/>
                    <a:ext cx="146925" cy="185595"/>
                  </a:xfrm>
                  <a:custGeom>
                    <a:avLst/>
                    <a:gdLst/>
                    <a:ahLst/>
                    <a:cxnLst/>
                    <a:rect l="l" t="t" r="r" b="b"/>
                    <a:pathLst>
                      <a:path w="2481" h="3134" extrusionOk="0">
                        <a:moveTo>
                          <a:pt x="1790" y="0"/>
                        </a:moveTo>
                        <a:cubicBezTo>
                          <a:pt x="1694" y="0"/>
                          <a:pt x="1593" y="43"/>
                          <a:pt x="1491" y="101"/>
                        </a:cubicBezTo>
                        <a:cubicBezTo>
                          <a:pt x="1633" y="725"/>
                          <a:pt x="1669" y="1483"/>
                          <a:pt x="1277" y="2028"/>
                        </a:cubicBezTo>
                        <a:cubicBezTo>
                          <a:pt x="947" y="2483"/>
                          <a:pt x="536" y="2884"/>
                          <a:pt x="1" y="2955"/>
                        </a:cubicBezTo>
                        <a:cubicBezTo>
                          <a:pt x="438" y="3036"/>
                          <a:pt x="884" y="3098"/>
                          <a:pt x="1330" y="3134"/>
                        </a:cubicBezTo>
                        <a:cubicBezTo>
                          <a:pt x="1330" y="3134"/>
                          <a:pt x="1339" y="3125"/>
                          <a:pt x="1339" y="3125"/>
                        </a:cubicBezTo>
                        <a:cubicBezTo>
                          <a:pt x="1803" y="2866"/>
                          <a:pt x="2151" y="2349"/>
                          <a:pt x="2311" y="1858"/>
                        </a:cubicBezTo>
                        <a:cubicBezTo>
                          <a:pt x="2481" y="1323"/>
                          <a:pt x="2374" y="877"/>
                          <a:pt x="2285" y="368"/>
                        </a:cubicBezTo>
                        <a:cubicBezTo>
                          <a:pt x="2204" y="315"/>
                          <a:pt x="2133" y="243"/>
                          <a:pt x="2062" y="154"/>
                        </a:cubicBezTo>
                        <a:cubicBezTo>
                          <a:pt x="1977" y="43"/>
                          <a:pt x="1886" y="0"/>
                          <a:pt x="1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6117544" y="3813007"/>
                    <a:ext cx="65083" cy="141121"/>
                  </a:xfrm>
                  <a:custGeom>
                    <a:avLst/>
                    <a:gdLst/>
                    <a:ahLst/>
                    <a:cxnLst/>
                    <a:rect l="l" t="t" r="r" b="b"/>
                    <a:pathLst>
                      <a:path w="1099" h="2383" extrusionOk="0">
                        <a:moveTo>
                          <a:pt x="1" y="1"/>
                        </a:moveTo>
                        <a:cubicBezTo>
                          <a:pt x="45" y="28"/>
                          <a:pt x="161" y="108"/>
                          <a:pt x="295" y="224"/>
                        </a:cubicBezTo>
                        <a:cubicBezTo>
                          <a:pt x="420" y="331"/>
                          <a:pt x="625" y="839"/>
                          <a:pt x="607" y="1241"/>
                        </a:cubicBezTo>
                        <a:cubicBezTo>
                          <a:pt x="590" y="1678"/>
                          <a:pt x="438" y="2071"/>
                          <a:pt x="170" y="2383"/>
                        </a:cubicBezTo>
                        <a:cubicBezTo>
                          <a:pt x="670" y="2222"/>
                          <a:pt x="1053" y="1785"/>
                          <a:pt x="1071" y="1357"/>
                        </a:cubicBezTo>
                        <a:cubicBezTo>
                          <a:pt x="1098" y="929"/>
                          <a:pt x="839" y="509"/>
                          <a:pt x="625" y="304"/>
                        </a:cubicBezTo>
                        <a:cubicBezTo>
                          <a:pt x="438" y="126"/>
                          <a:pt x="224" y="3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5853956" y="3788727"/>
                    <a:ext cx="132120" cy="165401"/>
                  </a:xfrm>
                  <a:custGeom>
                    <a:avLst/>
                    <a:gdLst/>
                    <a:ahLst/>
                    <a:cxnLst/>
                    <a:rect l="l" t="t" r="r" b="b"/>
                    <a:pathLst>
                      <a:path w="2231" h="2793" extrusionOk="0">
                        <a:moveTo>
                          <a:pt x="2159" y="1"/>
                        </a:moveTo>
                        <a:cubicBezTo>
                          <a:pt x="1961" y="108"/>
                          <a:pt x="1755" y="253"/>
                          <a:pt x="1556" y="253"/>
                        </a:cubicBezTo>
                        <a:cubicBezTo>
                          <a:pt x="1540" y="253"/>
                          <a:pt x="1524" y="252"/>
                          <a:pt x="1508" y="250"/>
                        </a:cubicBezTo>
                        <a:lnTo>
                          <a:pt x="1508" y="250"/>
                        </a:lnTo>
                        <a:cubicBezTo>
                          <a:pt x="1731" y="1276"/>
                          <a:pt x="1035" y="2472"/>
                          <a:pt x="0" y="2713"/>
                        </a:cubicBezTo>
                        <a:cubicBezTo>
                          <a:pt x="143" y="2739"/>
                          <a:pt x="286" y="2766"/>
                          <a:pt x="428" y="2793"/>
                        </a:cubicBezTo>
                        <a:cubicBezTo>
                          <a:pt x="1035" y="2713"/>
                          <a:pt x="1659" y="2249"/>
                          <a:pt x="1918" y="1704"/>
                        </a:cubicBezTo>
                        <a:cubicBezTo>
                          <a:pt x="2177" y="1142"/>
                          <a:pt x="2230" y="598"/>
                          <a:pt x="21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5775726" y="3748991"/>
                    <a:ext cx="137450" cy="189859"/>
                  </a:xfrm>
                  <a:custGeom>
                    <a:avLst/>
                    <a:gdLst/>
                    <a:ahLst/>
                    <a:cxnLst/>
                    <a:rect l="l" t="t" r="r" b="b"/>
                    <a:pathLst>
                      <a:path w="2321" h="3206" extrusionOk="0">
                        <a:moveTo>
                          <a:pt x="1756" y="1"/>
                        </a:moveTo>
                        <a:cubicBezTo>
                          <a:pt x="1745" y="1"/>
                          <a:pt x="1734" y="1"/>
                          <a:pt x="1723" y="2"/>
                        </a:cubicBezTo>
                        <a:cubicBezTo>
                          <a:pt x="1633" y="11"/>
                          <a:pt x="1535" y="29"/>
                          <a:pt x="1446" y="65"/>
                        </a:cubicBezTo>
                        <a:cubicBezTo>
                          <a:pt x="1633" y="1314"/>
                          <a:pt x="1187" y="2652"/>
                          <a:pt x="1" y="3134"/>
                        </a:cubicBezTo>
                        <a:cubicBezTo>
                          <a:pt x="135" y="3161"/>
                          <a:pt x="268" y="3178"/>
                          <a:pt x="393" y="3205"/>
                        </a:cubicBezTo>
                        <a:cubicBezTo>
                          <a:pt x="1660" y="2786"/>
                          <a:pt x="2320" y="1581"/>
                          <a:pt x="2178" y="288"/>
                        </a:cubicBezTo>
                        <a:cubicBezTo>
                          <a:pt x="2060" y="129"/>
                          <a:pt x="1927" y="1"/>
                          <a:pt x="17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5727166" y="3753847"/>
                    <a:ext cx="133719" cy="179140"/>
                  </a:xfrm>
                  <a:custGeom>
                    <a:avLst/>
                    <a:gdLst/>
                    <a:ahLst/>
                    <a:cxnLst/>
                    <a:rect l="l" t="t" r="r" b="b"/>
                    <a:pathLst>
                      <a:path w="2258" h="3025" extrusionOk="0">
                        <a:moveTo>
                          <a:pt x="2213" y="1"/>
                        </a:moveTo>
                        <a:lnTo>
                          <a:pt x="2213" y="1"/>
                        </a:lnTo>
                        <a:cubicBezTo>
                          <a:pt x="1981" y="90"/>
                          <a:pt x="1758" y="215"/>
                          <a:pt x="1535" y="295"/>
                        </a:cubicBezTo>
                        <a:cubicBezTo>
                          <a:pt x="1535" y="1294"/>
                          <a:pt x="964" y="2516"/>
                          <a:pt x="0" y="2936"/>
                        </a:cubicBezTo>
                        <a:cubicBezTo>
                          <a:pt x="134" y="2945"/>
                          <a:pt x="259" y="2963"/>
                          <a:pt x="393" y="2980"/>
                        </a:cubicBezTo>
                        <a:cubicBezTo>
                          <a:pt x="473" y="2998"/>
                          <a:pt x="553" y="3007"/>
                          <a:pt x="634" y="3025"/>
                        </a:cubicBezTo>
                        <a:cubicBezTo>
                          <a:pt x="1088" y="2775"/>
                          <a:pt x="1561" y="2508"/>
                          <a:pt x="1802" y="2044"/>
                        </a:cubicBezTo>
                        <a:cubicBezTo>
                          <a:pt x="2114" y="1428"/>
                          <a:pt x="2257" y="688"/>
                          <a:pt x="2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5807468" y="3771850"/>
                    <a:ext cx="134252" cy="174877"/>
                  </a:xfrm>
                  <a:custGeom>
                    <a:avLst/>
                    <a:gdLst/>
                    <a:ahLst/>
                    <a:cxnLst/>
                    <a:rect l="l" t="t" r="r" b="b"/>
                    <a:pathLst>
                      <a:path w="2267" h="2953" extrusionOk="0">
                        <a:moveTo>
                          <a:pt x="1722" y="0"/>
                        </a:moveTo>
                        <a:lnTo>
                          <a:pt x="1722" y="0"/>
                        </a:lnTo>
                        <a:cubicBezTo>
                          <a:pt x="1972" y="1231"/>
                          <a:pt x="1249" y="2551"/>
                          <a:pt x="0" y="2846"/>
                        </a:cubicBezTo>
                        <a:cubicBezTo>
                          <a:pt x="179" y="2882"/>
                          <a:pt x="366" y="2917"/>
                          <a:pt x="544" y="2953"/>
                        </a:cubicBezTo>
                        <a:cubicBezTo>
                          <a:pt x="1651" y="2641"/>
                          <a:pt x="2266" y="1642"/>
                          <a:pt x="2257" y="526"/>
                        </a:cubicBezTo>
                        <a:lnTo>
                          <a:pt x="2248" y="526"/>
                        </a:lnTo>
                        <a:cubicBezTo>
                          <a:pt x="2025" y="464"/>
                          <a:pt x="1874" y="223"/>
                          <a:pt x="1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6214250" y="4118935"/>
                    <a:ext cx="129455" cy="159065"/>
                  </a:xfrm>
                  <a:custGeom>
                    <a:avLst/>
                    <a:gdLst/>
                    <a:ahLst/>
                    <a:cxnLst/>
                    <a:rect l="l" t="t" r="r" b="b"/>
                    <a:pathLst>
                      <a:path w="2186" h="2686" extrusionOk="0">
                        <a:moveTo>
                          <a:pt x="634" y="0"/>
                        </a:moveTo>
                        <a:lnTo>
                          <a:pt x="634" y="0"/>
                        </a:lnTo>
                        <a:cubicBezTo>
                          <a:pt x="473" y="9"/>
                          <a:pt x="286" y="27"/>
                          <a:pt x="125" y="63"/>
                        </a:cubicBezTo>
                        <a:cubicBezTo>
                          <a:pt x="0" y="687"/>
                          <a:pt x="107" y="1383"/>
                          <a:pt x="464" y="1918"/>
                        </a:cubicBezTo>
                        <a:cubicBezTo>
                          <a:pt x="812" y="2453"/>
                          <a:pt x="1231" y="2641"/>
                          <a:pt x="1802" y="2685"/>
                        </a:cubicBezTo>
                        <a:cubicBezTo>
                          <a:pt x="1927" y="2668"/>
                          <a:pt x="2061" y="2641"/>
                          <a:pt x="2186" y="2623"/>
                        </a:cubicBezTo>
                        <a:cubicBezTo>
                          <a:pt x="1802" y="2552"/>
                          <a:pt x="1446" y="2382"/>
                          <a:pt x="1178" y="2052"/>
                        </a:cubicBezTo>
                        <a:cubicBezTo>
                          <a:pt x="723" y="1472"/>
                          <a:pt x="393" y="723"/>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6120741" y="4123672"/>
                    <a:ext cx="168599" cy="161730"/>
                  </a:xfrm>
                  <a:custGeom>
                    <a:avLst/>
                    <a:gdLst/>
                    <a:ahLst/>
                    <a:cxnLst/>
                    <a:rect l="l" t="t" r="r" b="b"/>
                    <a:pathLst>
                      <a:path w="2847" h="2731" extrusionOk="0">
                        <a:moveTo>
                          <a:pt x="1624" y="0"/>
                        </a:moveTo>
                        <a:cubicBezTo>
                          <a:pt x="1401" y="54"/>
                          <a:pt x="1214" y="152"/>
                          <a:pt x="1142" y="313"/>
                        </a:cubicBezTo>
                        <a:cubicBezTo>
                          <a:pt x="1044" y="509"/>
                          <a:pt x="1062" y="786"/>
                          <a:pt x="875" y="928"/>
                        </a:cubicBezTo>
                        <a:cubicBezTo>
                          <a:pt x="711" y="1051"/>
                          <a:pt x="522" y="1090"/>
                          <a:pt x="331" y="1090"/>
                        </a:cubicBezTo>
                        <a:cubicBezTo>
                          <a:pt x="271" y="1090"/>
                          <a:pt x="211" y="1086"/>
                          <a:pt x="152" y="1080"/>
                        </a:cubicBezTo>
                        <a:cubicBezTo>
                          <a:pt x="98" y="1071"/>
                          <a:pt x="45" y="1062"/>
                          <a:pt x="0" y="1062"/>
                        </a:cubicBezTo>
                        <a:cubicBezTo>
                          <a:pt x="170" y="2186"/>
                          <a:pt x="1303" y="2570"/>
                          <a:pt x="2293" y="2730"/>
                        </a:cubicBezTo>
                        <a:cubicBezTo>
                          <a:pt x="2480" y="2721"/>
                          <a:pt x="2668" y="2695"/>
                          <a:pt x="2846" y="2677"/>
                        </a:cubicBezTo>
                        <a:cubicBezTo>
                          <a:pt x="2775" y="2659"/>
                          <a:pt x="2703" y="2641"/>
                          <a:pt x="2623" y="2614"/>
                        </a:cubicBezTo>
                        <a:cubicBezTo>
                          <a:pt x="2355" y="2507"/>
                          <a:pt x="2132" y="2266"/>
                          <a:pt x="1981" y="2026"/>
                        </a:cubicBezTo>
                        <a:cubicBezTo>
                          <a:pt x="1579" y="1410"/>
                          <a:pt x="1428" y="714"/>
                          <a:pt x="16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6245932" y="4118402"/>
                    <a:ext cx="159065" cy="150063"/>
                  </a:xfrm>
                  <a:custGeom>
                    <a:avLst/>
                    <a:gdLst/>
                    <a:ahLst/>
                    <a:cxnLst/>
                    <a:rect l="l" t="t" r="r" b="b"/>
                    <a:pathLst>
                      <a:path w="2686" h="2534" extrusionOk="0">
                        <a:moveTo>
                          <a:pt x="946" y="0"/>
                        </a:moveTo>
                        <a:lnTo>
                          <a:pt x="946" y="0"/>
                        </a:lnTo>
                        <a:cubicBezTo>
                          <a:pt x="852" y="11"/>
                          <a:pt x="761" y="15"/>
                          <a:pt x="670" y="15"/>
                        </a:cubicBezTo>
                        <a:cubicBezTo>
                          <a:pt x="605" y="15"/>
                          <a:pt x="540" y="13"/>
                          <a:pt x="473" y="9"/>
                        </a:cubicBezTo>
                        <a:lnTo>
                          <a:pt x="206" y="9"/>
                        </a:lnTo>
                        <a:cubicBezTo>
                          <a:pt x="1" y="767"/>
                          <a:pt x="429" y="1784"/>
                          <a:pt x="1089" y="2195"/>
                        </a:cubicBezTo>
                        <a:cubicBezTo>
                          <a:pt x="1455" y="2427"/>
                          <a:pt x="1812" y="2498"/>
                          <a:pt x="2186" y="2534"/>
                        </a:cubicBezTo>
                        <a:cubicBezTo>
                          <a:pt x="2356" y="2498"/>
                          <a:pt x="2516" y="2462"/>
                          <a:pt x="2686" y="2436"/>
                        </a:cubicBezTo>
                        <a:cubicBezTo>
                          <a:pt x="2249" y="2355"/>
                          <a:pt x="1812" y="2168"/>
                          <a:pt x="1562" y="1918"/>
                        </a:cubicBezTo>
                        <a:cubicBezTo>
                          <a:pt x="1027" y="1383"/>
                          <a:pt x="919" y="714"/>
                          <a:pt x="9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6306159" y="4065578"/>
                    <a:ext cx="137923" cy="192347"/>
                  </a:xfrm>
                  <a:custGeom>
                    <a:avLst/>
                    <a:gdLst/>
                    <a:ahLst/>
                    <a:cxnLst/>
                    <a:rect l="l" t="t" r="r" b="b"/>
                    <a:pathLst>
                      <a:path w="2329" h="3248" extrusionOk="0">
                        <a:moveTo>
                          <a:pt x="1142" y="0"/>
                        </a:moveTo>
                        <a:lnTo>
                          <a:pt x="1142" y="0"/>
                        </a:lnTo>
                        <a:cubicBezTo>
                          <a:pt x="1080" y="36"/>
                          <a:pt x="1018" y="63"/>
                          <a:pt x="964" y="107"/>
                        </a:cubicBezTo>
                        <a:cubicBezTo>
                          <a:pt x="696" y="295"/>
                          <a:pt x="563" y="651"/>
                          <a:pt x="259" y="794"/>
                        </a:cubicBezTo>
                        <a:cubicBezTo>
                          <a:pt x="170" y="839"/>
                          <a:pt x="90" y="865"/>
                          <a:pt x="1" y="874"/>
                        </a:cubicBezTo>
                        <a:cubicBezTo>
                          <a:pt x="54" y="1526"/>
                          <a:pt x="152" y="2409"/>
                          <a:pt x="759" y="2766"/>
                        </a:cubicBezTo>
                        <a:cubicBezTo>
                          <a:pt x="1169" y="3007"/>
                          <a:pt x="1633" y="3212"/>
                          <a:pt x="2106" y="3247"/>
                        </a:cubicBezTo>
                        <a:cubicBezTo>
                          <a:pt x="2177" y="3238"/>
                          <a:pt x="2258" y="3221"/>
                          <a:pt x="2329" y="3212"/>
                        </a:cubicBezTo>
                        <a:cubicBezTo>
                          <a:pt x="1142" y="2828"/>
                          <a:pt x="803" y="1142"/>
                          <a:pt x="1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6022436" y="4181530"/>
                    <a:ext cx="212481" cy="108076"/>
                  </a:xfrm>
                  <a:custGeom>
                    <a:avLst/>
                    <a:gdLst/>
                    <a:ahLst/>
                    <a:cxnLst/>
                    <a:rect l="l" t="t" r="r" b="b"/>
                    <a:pathLst>
                      <a:path w="3588" h="1825" extrusionOk="0">
                        <a:moveTo>
                          <a:pt x="926" y="1"/>
                        </a:moveTo>
                        <a:cubicBezTo>
                          <a:pt x="885" y="1"/>
                          <a:pt x="844" y="2"/>
                          <a:pt x="804" y="5"/>
                        </a:cubicBezTo>
                        <a:cubicBezTo>
                          <a:pt x="697" y="14"/>
                          <a:pt x="599" y="23"/>
                          <a:pt x="501" y="49"/>
                        </a:cubicBezTo>
                        <a:cubicBezTo>
                          <a:pt x="1" y="1245"/>
                          <a:pt x="2026" y="1593"/>
                          <a:pt x="2767" y="1798"/>
                        </a:cubicBezTo>
                        <a:cubicBezTo>
                          <a:pt x="2775" y="1807"/>
                          <a:pt x="2784" y="1807"/>
                          <a:pt x="2793" y="1825"/>
                        </a:cubicBezTo>
                        <a:cubicBezTo>
                          <a:pt x="3052" y="1816"/>
                          <a:pt x="3320" y="1807"/>
                          <a:pt x="3587" y="1789"/>
                        </a:cubicBezTo>
                        <a:cubicBezTo>
                          <a:pt x="2624" y="1655"/>
                          <a:pt x="1616" y="1147"/>
                          <a:pt x="1580" y="67"/>
                        </a:cubicBezTo>
                        <a:cubicBezTo>
                          <a:pt x="1362" y="37"/>
                          <a:pt x="1144" y="1"/>
                          <a:pt x="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5990754" y="4186030"/>
                    <a:ext cx="158591" cy="103576"/>
                  </a:xfrm>
                  <a:custGeom>
                    <a:avLst/>
                    <a:gdLst/>
                    <a:ahLst/>
                    <a:cxnLst/>
                    <a:rect l="l" t="t" r="r" b="b"/>
                    <a:pathLst>
                      <a:path w="2678" h="1749" extrusionOk="0">
                        <a:moveTo>
                          <a:pt x="937" y="0"/>
                        </a:moveTo>
                        <a:lnTo>
                          <a:pt x="937" y="0"/>
                        </a:lnTo>
                        <a:cubicBezTo>
                          <a:pt x="598" y="107"/>
                          <a:pt x="313" y="303"/>
                          <a:pt x="54" y="571"/>
                        </a:cubicBezTo>
                        <a:cubicBezTo>
                          <a:pt x="1" y="741"/>
                          <a:pt x="10" y="910"/>
                          <a:pt x="117" y="1053"/>
                        </a:cubicBezTo>
                        <a:cubicBezTo>
                          <a:pt x="839" y="1570"/>
                          <a:pt x="1776" y="1722"/>
                          <a:pt x="2677" y="1749"/>
                        </a:cubicBezTo>
                        <a:cubicBezTo>
                          <a:pt x="2177" y="1659"/>
                          <a:pt x="1651" y="1490"/>
                          <a:pt x="1312" y="1196"/>
                        </a:cubicBezTo>
                        <a:cubicBezTo>
                          <a:pt x="1000" y="928"/>
                          <a:pt x="688" y="393"/>
                          <a:pt x="9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 name="Google Shape;86;p2"/>
                <p:cNvGrpSpPr/>
                <p:nvPr/>
              </p:nvGrpSpPr>
              <p:grpSpPr>
                <a:xfrm>
                  <a:off x="7638559" y="1473006"/>
                  <a:ext cx="3192268" cy="2070476"/>
                  <a:chOff x="5303448" y="2834643"/>
                  <a:chExt cx="2559548" cy="1660099"/>
                </a:xfrm>
              </p:grpSpPr>
              <p:sp>
                <p:nvSpPr>
                  <p:cNvPr id="87" name="Google Shape;87;p2"/>
                  <p:cNvSpPr/>
                  <p:nvPr/>
                </p:nvSpPr>
                <p:spPr>
                  <a:xfrm>
                    <a:off x="5303448" y="2834643"/>
                    <a:ext cx="2559548" cy="1571936"/>
                  </a:xfrm>
                  <a:custGeom>
                    <a:avLst/>
                    <a:gdLst/>
                    <a:ahLst/>
                    <a:cxnLst/>
                    <a:rect l="l" t="t" r="r" b="b"/>
                    <a:pathLst>
                      <a:path w="43221" h="26544" extrusionOk="0">
                        <a:moveTo>
                          <a:pt x="23777" y="219"/>
                        </a:moveTo>
                        <a:cubicBezTo>
                          <a:pt x="24246" y="219"/>
                          <a:pt x="24713" y="290"/>
                          <a:pt x="25167" y="446"/>
                        </a:cubicBezTo>
                        <a:cubicBezTo>
                          <a:pt x="26202" y="812"/>
                          <a:pt x="27112" y="1437"/>
                          <a:pt x="27763" y="2320"/>
                        </a:cubicBezTo>
                        <a:cubicBezTo>
                          <a:pt x="28343" y="3114"/>
                          <a:pt x="28771" y="3997"/>
                          <a:pt x="29261" y="4835"/>
                        </a:cubicBezTo>
                        <a:cubicBezTo>
                          <a:pt x="29716" y="5603"/>
                          <a:pt x="30350" y="6281"/>
                          <a:pt x="31001" y="6878"/>
                        </a:cubicBezTo>
                        <a:cubicBezTo>
                          <a:pt x="31501" y="7342"/>
                          <a:pt x="31973" y="7806"/>
                          <a:pt x="32509" y="8216"/>
                        </a:cubicBezTo>
                        <a:cubicBezTo>
                          <a:pt x="32580" y="8279"/>
                          <a:pt x="32660" y="8332"/>
                          <a:pt x="32741" y="8395"/>
                        </a:cubicBezTo>
                        <a:cubicBezTo>
                          <a:pt x="32634" y="8377"/>
                          <a:pt x="32518" y="8368"/>
                          <a:pt x="32393" y="8359"/>
                        </a:cubicBezTo>
                        <a:cubicBezTo>
                          <a:pt x="32116" y="8350"/>
                          <a:pt x="31831" y="8368"/>
                          <a:pt x="31554" y="8297"/>
                        </a:cubicBezTo>
                        <a:cubicBezTo>
                          <a:pt x="31108" y="8190"/>
                          <a:pt x="31144" y="7681"/>
                          <a:pt x="31126" y="7324"/>
                        </a:cubicBezTo>
                        <a:cubicBezTo>
                          <a:pt x="31126" y="7278"/>
                          <a:pt x="31086" y="7232"/>
                          <a:pt x="31035" y="7232"/>
                        </a:cubicBezTo>
                        <a:cubicBezTo>
                          <a:pt x="31027" y="7232"/>
                          <a:pt x="31018" y="7233"/>
                          <a:pt x="31010" y="7235"/>
                        </a:cubicBezTo>
                        <a:cubicBezTo>
                          <a:pt x="30814" y="7307"/>
                          <a:pt x="30626" y="7351"/>
                          <a:pt x="30412" y="7360"/>
                        </a:cubicBezTo>
                        <a:cubicBezTo>
                          <a:pt x="30408" y="7360"/>
                          <a:pt x="30404" y="7360"/>
                          <a:pt x="30399" y="7360"/>
                        </a:cubicBezTo>
                        <a:cubicBezTo>
                          <a:pt x="29912" y="7360"/>
                          <a:pt x="29851" y="6866"/>
                          <a:pt x="29957" y="6513"/>
                        </a:cubicBezTo>
                        <a:cubicBezTo>
                          <a:pt x="29968" y="6475"/>
                          <a:pt x="29941" y="6454"/>
                          <a:pt x="29913" y="6454"/>
                        </a:cubicBezTo>
                        <a:cubicBezTo>
                          <a:pt x="29894" y="6454"/>
                          <a:pt x="29875" y="6464"/>
                          <a:pt x="29868" y="6486"/>
                        </a:cubicBezTo>
                        <a:cubicBezTo>
                          <a:pt x="29868" y="6495"/>
                          <a:pt x="29868" y="6495"/>
                          <a:pt x="29859" y="6504"/>
                        </a:cubicBezTo>
                        <a:lnTo>
                          <a:pt x="29850" y="6504"/>
                        </a:lnTo>
                        <a:cubicBezTo>
                          <a:pt x="29603" y="6549"/>
                          <a:pt x="29364" y="6589"/>
                          <a:pt x="29140" y="6589"/>
                        </a:cubicBezTo>
                        <a:cubicBezTo>
                          <a:pt x="28749" y="6589"/>
                          <a:pt x="28401" y="6468"/>
                          <a:pt x="28129" y="6049"/>
                        </a:cubicBezTo>
                        <a:cubicBezTo>
                          <a:pt x="27923" y="5736"/>
                          <a:pt x="27905" y="5335"/>
                          <a:pt x="27700" y="5041"/>
                        </a:cubicBezTo>
                        <a:cubicBezTo>
                          <a:pt x="27679" y="5013"/>
                          <a:pt x="27648" y="4990"/>
                          <a:pt x="27613" y="4990"/>
                        </a:cubicBezTo>
                        <a:cubicBezTo>
                          <a:pt x="27604" y="4990"/>
                          <a:pt x="27594" y="4992"/>
                          <a:pt x="27584" y="4996"/>
                        </a:cubicBezTo>
                        <a:cubicBezTo>
                          <a:pt x="27342" y="5058"/>
                          <a:pt x="27094" y="5191"/>
                          <a:pt x="26871" y="5191"/>
                        </a:cubicBezTo>
                        <a:cubicBezTo>
                          <a:pt x="26707" y="5191"/>
                          <a:pt x="26558" y="5120"/>
                          <a:pt x="26434" y="4898"/>
                        </a:cubicBezTo>
                        <a:cubicBezTo>
                          <a:pt x="26246" y="4559"/>
                          <a:pt x="26362" y="4184"/>
                          <a:pt x="26175" y="3863"/>
                        </a:cubicBezTo>
                        <a:cubicBezTo>
                          <a:pt x="26153" y="3833"/>
                          <a:pt x="26118" y="3816"/>
                          <a:pt x="26082" y="3816"/>
                        </a:cubicBezTo>
                        <a:cubicBezTo>
                          <a:pt x="26074" y="3816"/>
                          <a:pt x="26066" y="3817"/>
                          <a:pt x="26059" y="3818"/>
                        </a:cubicBezTo>
                        <a:cubicBezTo>
                          <a:pt x="25805" y="3879"/>
                          <a:pt x="25335" y="4240"/>
                          <a:pt x="24984" y="4240"/>
                        </a:cubicBezTo>
                        <a:cubicBezTo>
                          <a:pt x="24867" y="4240"/>
                          <a:pt x="24763" y="4200"/>
                          <a:pt x="24685" y="4095"/>
                        </a:cubicBezTo>
                        <a:cubicBezTo>
                          <a:pt x="24507" y="3863"/>
                          <a:pt x="24605" y="3426"/>
                          <a:pt x="24694" y="3114"/>
                        </a:cubicBezTo>
                        <a:cubicBezTo>
                          <a:pt x="24828" y="2962"/>
                          <a:pt x="24890" y="2775"/>
                          <a:pt x="24854" y="2552"/>
                        </a:cubicBezTo>
                        <a:cubicBezTo>
                          <a:pt x="24849" y="2536"/>
                          <a:pt x="24829" y="2527"/>
                          <a:pt x="24811" y="2527"/>
                        </a:cubicBezTo>
                        <a:cubicBezTo>
                          <a:pt x="24798" y="2527"/>
                          <a:pt x="24787" y="2532"/>
                          <a:pt x="24783" y="2543"/>
                        </a:cubicBezTo>
                        <a:cubicBezTo>
                          <a:pt x="24596" y="2980"/>
                          <a:pt x="24400" y="3185"/>
                          <a:pt x="23936" y="3346"/>
                        </a:cubicBezTo>
                        <a:cubicBezTo>
                          <a:pt x="23819" y="3385"/>
                          <a:pt x="23685" y="3445"/>
                          <a:pt x="23567" y="3445"/>
                        </a:cubicBezTo>
                        <a:cubicBezTo>
                          <a:pt x="23469" y="3445"/>
                          <a:pt x="23381" y="3404"/>
                          <a:pt x="23320" y="3274"/>
                        </a:cubicBezTo>
                        <a:cubicBezTo>
                          <a:pt x="23275" y="3167"/>
                          <a:pt x="23222" y="3114"/>
                          <a:pt x="23133" y="3042"/>
                        </a:cubicBezTo>
                        <a:cubicBezTo>
                          <a:pt x="23114" y="3030"/>
                          <a:pt x="23095" y="3017"/>
                          <a:pt x="23073" y="3017"/>
                        </a:cubicBezTo>
                        <a:cubicBezTo>
                          <a:pt x="23064" y="3017"/>
                          <a:pt x="23054" y="3019"/>
                          <a:pt x="23044" y="3024"/>
                        </a:cubicBezTo>
                        <a:cubicBezTo>
                          <a:pt x="22963" y="3051"/>
                          <a:pt x="22919" y="3078"/>
                          <a:pt x="22865" y="3149"/>
                        </a:cubicBezTo>
                        <a:cubicBezTo>
                          <a:pt x="22791" y="3248"/>
                          <a:pt x="22520" y="3676"/>
                          <a:pt x="22275" y="3676"/>
                        </a:cubicBezTo>
                        <a:cubicBezTo>
                          <a:pt x="22166" y="3676"/>
                          <a:pt x="22062" y="3591"/>
                          <a:pt x="21982" y="3355"/>
                        </a:cubicBezTo>
                        <a:cubicBezTo>
                          <a:pt x="21946" y="3256"/>
                          <a:pt x="21937" y="3221"/>
                          <a:pt x="21902" y="3132"/>
                        </a:cubicBezTo>
                        <a:cubicBezTo>
                          <a:pt x="21889" y="3101"/>
                          <a:pt x="21853" y="3083"/>
                          <a:pt x="21819" y="3083"/>
                        </a:cubicBezTo>
                        <a:cubicBezTo>
                          <a:pt x="21803" y="3083"/>
                          <a:pt x="21788" y="3087"/>
                          <a:pt x="21777" y="3096"/>
                        </a:cubicBezTo>
                        <a:cubicBezTo>
                          <a:pt x="21482" y="3319"/>
                          <a:pt x="21331" y="3747"/>
                          <a:pt x="21099" y="4024"/>
                        </a:cubicBezTo>
                        <a:cubicBezTo>
                          <a:pt x="20911" y="4247"/>
                          <a:pt x="20715" y="4452"/>
                          <a:pt x="20483" y="4612"/>
                        </a:cubicBezTo>
                        <a:cubicBezTo>
                          <a:pt x="20323" y="4711"/>
                          <a:pt x="20144" y="4782"/>
                          <a:pt x="19957" y="4800"/>
                        </a:cubicBezTo>
                        <a:cubicBezTo>
                          <a:pt x="19937" y="4801"/>
                          <a:pt x="19918" y="4802"/>
                          <a:pt x="19899" y="4802"/>
                        </a:cubicBezTo>
                        <a:cubicBezTo>
                          <a:pt x="19328" y="4802"/>
                          <a:pt x="19546" y="4017"/>
                          <a:pt x="19823" y="3818"/>
                        </a:cubicBezTo>
                        <a:cubicBezTo>
                          <a:pt x="19837" y="3804"/>
                          <a:pt x="19829" y="3778"/>
                          <a:pt x="19810" y="3778"/>
                        </a:cubicBezTo>
                        <a:cubicBezTo>
                          <a:pt x="19806" y="3778"/>
                          <a:pt x="19801" y="3779"/>
                          <a:pt x="19796" y="3783"/>
                        </a:cubicBezTo>
                        <a:cubicBezTo>
                          <a:pt x="19627" y="3872"/>
                          <a:pt x="19520" y="4015"/>
                          <a:pt x="19457" y="4175"/>
                        </a:cubicBezTo>
                        <a:cubicBezTo>
                          <a:pt x="19457" y="4171"/>
                          <a:pt x="19455" y="4169"/>
                          <a:pt x="19453" y="4169"/>
                        </a:cubicBezTo>
                        <a:cubicBezTo>
                          <a:pt x="19451" y="4169"/>
                          <a:pt x="19448" y="4171"/>
                          <a:pt x="19448" y="4175"/>
                        </a:cubicBezTo>
                        <a:cubicBezTo>
                          <a:pt x="19038" y="4264"/>
                          <a:pt x="18735" y="4612"/>
                          <a:pt x="18467" y="4907"/>
                        </a:cubicBezTo>
                        <a:cubicBezTo>
                          <a:pt x="18302" y="5099"/>
                          <a:pt x="17778" y="5820"/>
                          <a:pt x="17415" y="5820"/>
                        </a:cubicBezTo>
                        <a:cubicBezTo>
                          <a:pt x="17306" y="5820"/>
                          <a:pt x="17212" y="5756"/>
                          <a:pt x="17147" y="5594"/>
                        </a:cubicBezTo>
                        <a:cubicBezTo>
                          <a:pt x="17046" y="5362"/>
                          <a:pt x="17006" y="5130"/>
                          <a:pt x="16765" y="5130"/>
                        </a:cubicBezTo>
                        <a:cubicBezTo>
                          <a:pt x="16728" y="5130"/>
                          <a:pt x="16686" y="5136"/>
                          <a:pt x="16638" y="5148"/>
                        </a:cubicBezTo>
                        <a:cubicBezTo>
                          <a:pt x="16487" y="5183"/>
                          <a:pt x="16344" y="5335"/>
                          <a:pt x="16228" y="5424"/>
                        </a:cubicBezTo>
                        <a:cubicBezTo>
                          <a:pt x="16123" y="5515"/>
                          <a:pt x="15964" y="5595"/>
                          <a:pt x="15833" y="5595"/>
                        </a:cubicBezTo>
                        <a:cubicBezTo>
                          <a:pt x="15708" y="5595"/>
                          <a:pt x="15608" y="5522"/>
                          <a:pt x="15603" y="5317"/>
                        </a:cubicBezTo>
                        <a:cubicBezTo>
                          <a:pt x="15603" y="5183"/>
                          <a:pt x="15639" y="5050"/>
                          <a:pt x="15648" y="4916"/>
                        </a:cubicBezTo>
                        <a:cubicBezTo>
                          <a:pt x="15648" y="4878"/>
                          <a:pt x="15610" y="4840"/>
                          <a:pt x="15571" y="4840"/>
                        </a:cubicBezTo>
                        <a:cubicBezTo>
                          <a:pt x="15564" y="4840"/>
                          <a:pt x="15557" y="4842"/>
                          <a:pt x="15550" y="4844"/>
                        </a:cubicBezTo>
                        <a:cubicBezTo>
                          <a:pt x="15050" y="5041"/>
                          <a:pt x="14693" y="5487"/>
                          <a:pt x="14265" y="5790"/>
                        </a:cubicBezTo>
                        <a:cubicBezTo>
                          <a:pt x="14127" y="5882"/>
                          <a:pt x="13939" y="5948"/>
                          <a:pt x="13784" y="5948"/>
                        </a:cubicBezTo>
                        <a:cubicBezTo>
                          <a:pt x="13581" y="5948"/>
                          <a:pt x="13436" y="5833"/>
                          <a:pt x="13543" y="5513"/>
                        </a:cubicBezTo>
                        <a:cubicBezTo>
                          <a:pt x="13632" y="5228"/>
                          <a:pt x="13810" y="4934"/>
                          <a:pt x="13971" y="4684"/>
                        </a:cubicBezTo>
                        <a:cubicBezTo>
                          <a:pt x="14363" y="4059"/>
                          <a:pt x="15202" y="3586"/>
                          <a:pt x="15853" y="3301"/>
                        </a:cubicBezTo>
                        <a:cubicBezTo>
                          <a:pt x="16334" y="3099"/>
                          <a:pt x="16996" y="2831"/>
                          <a:pt x="17601" y="2831"/>
                        </a:cubicBezTo>
                        <a:cubicBezTo>
                          <a:pt x="17905" y="2831"/>
                          <a:pt x="18195" y="2899"/>
                          <a:pt x="18440" y="3078"/>
                        </a:cubicBezTo>
                        <a:cubicBezTo>
                          <a:pt x="18271" y="3390"/>
                          <a:pt x="18146" y="3738"/>
                          <a:pt x="17905" y="3997"/>
                        </a:cubicBezTo>
                        <a:cubicBezTo>
                          <a:pt x="17877" y="4025"/>
                          <a:pt x="17904" y="4059"/>
                          <a:pt x="17934" y="4059"/>
                        </a:cubicBezTo>
                        <a:cubicBezTo>
                          <a:pt x="17942" y="4059"/>
                          <a:pt x="17951" y="4056"/>
                          <a:pt x="17959" y="4050"/>
                        </a:cubicBezTo>
                        <a:cubicBezTo>
                          <a:pt x="18217" y="3836"/>
                          <a:pt x="18369" y="3533"/>
                          <a:pt x="18529" y="3239"/>
                        </a:cubicBezTo>
                        <a:cubicBezTo>
                          <a:pt x="18770" y="2810"/>
                          <a:pt x="19091" y="2436"/>
                          <a:pt x="19448" y="2097"/>
                        </a:cubicBezTo>
                        <a:cubicBezTo>
                          <a:pt x="20162" y="1401"/>
                          <a:pt x="21063" y="857"/>
                          <a:pt x="22000" y="535"/>
                        </a:cubicBezTo>
                        <a:cubicBezTo>
                          <a:pt x="22576" y="335"/>
                          <a:pt x="23177" y="219"/>
                          <a:pt x="23777" y="219"/>
                        </a:cubicBezTo>
                        <a:close/>
                        <a:moveTo>
                          <a:pt x="27397" y="5264"/>
                        </a:moveTo>
                        <a:cubicBezTo>
                          <a:pt x="27040" y="6745"/>
                          <a:pt x="26451" y="8208"/>
                          <a:pt x="25417" y="9341"/>
                        </a:cubicBezTo>
                        <a:cubicBezTo>
                          <a:pt x="25024" y="9242"/>
                          <a:pt x="24631" y="9171"/>
                          <a:pt x="24221" y="9144"/>
                        </a:cubicBezTo>
                        <a:lnTo>
                          <a:pt x="24069" y="9144"/>
                        </a:lnTo>
                        <a:cubicBezTo>
                          <a:pt x="24337" y="8903"/>
                          <a:pt x="24560" y="8618"/>
                          <a:pt x="24854" y="8395"/>
                        </a:cubicBezTo>
                        <a:cubicBezTo>
                          <a:pt x="25211" y="8118"/>
                          <a:pt x="25488" y="7753"/>
                          <a:pt x="25738" y="7387"/>
                        </a:cubicBezTo>
                        <a:cubicBezTo>
                          <a:pt x="26202" y="6736"/>
                          <a:pt x="26514" y="6093"/>
                          <a:pt x="26523" y="5317"/>
                        </a:cubicBezTo>
                        <a:cubicBezTo>
                          <a:pt x="26643" y="5399"/>
                          <a:pt x="26789" y="5454"/>
                          <a:pt x="26925" y="5454"/>
                        </a:cubicBezTo>
                        <a:cubicBezTo>
                          <a:pt x="26981" y="5454"/>
                          <a:pt x="27035" y="5445"/>
                          <a:pt x="27085" y="5424"/>
                        </a:cubicBezTo>
                        <a:cubicBezTo>
                          <a:pt x="27120" y="5406"/>
                          <a:pt x="27272" y="5317"/>
                          <a:pt x="27397" y="5264"/>
                        </a:cubicBezTo>
                        <a:close/>
                        <a:moveTo>
                          <a:pt x="25966" y="4094"/>
                        </a:moveTo>
                        <a:cubicBezTo>
                          <a:pt x="26117" y="4094"/>
                          <a:pt x="26078" y="4446"/>
                          <a:pt x="26086" y="4577"/>
                        </a:cubicBezTo>
                        <a:cubicBezTo>
                          <a:pt x="26103" y="4746"/>
                          <a:pt x="26246" y="4969"/>
                          <a:pt x="26318" y="5112"/>
                        </a:cubicBezTo>
                        <a:cubicBezTo>
                          <a:pt x="26344" y="5148"/>
                          <a:pt x="26371" y="5183"/>
                          <a:pt x="26407" y="5219"/>
                        </a:cubicBezTo>
                        <a:cubicBezTo>
                          <a:pt x="26371" y="5540"/>
                          <a:pt x="26362" y="5870"/>
                          <a:pt x="26255" y="6174"/>
                        </a:cubicBezTo>
                        <a:cubicBezTo>
                          <a:pt x="26095" y="6637"/>
                          <a:pt x="25800" y="7048"/>
                          <a:pt x="25515" y="7449"/>
                        </a:cubicBezTo>
                        <a:cubicBezTo>
                          <a:pt x="25069" y="8083"/>
                          <a:pt x="24444" y="8520"/>
                          <a:pt x="23998" y="9144"/>
                        </a:cubicBezTo>
                        <a:cubicBezTo>
                          <a:pt x="23490" y="9153"/>
                          <a:pt x="22999" y="9251"/>
                          <a:pt x="22517" y="9412"/>
                        </a:cubicBezTo>
                        <a:cubicBezTo>
                          <a:pt x="23258" y="8912"/>
                          <a:pt x="23971" y="8315"/>
                          <a:pt x="24507" y="7610"/>
                        </a:cubicBezTo>
                        <a:cubicBezTo>
                          <a:pt x="25220" y="6682"/>
                          <a:pt x="25595" y="5308"/>
                          <a:pt x="25773" y="4175"/>
                        </a:cubicBezTo>
                        <a:cubicBezTo>
                          <a:pt x="25809" y="4157"/>
                          <a:pt x="25845" y="4140"/>
                          <a:pt x="25880" y="4122"/>
                        </a:cubicBezTo>
                        <a:cubicBezTo>
                          <a:pt x="25914" y="4102"/>
                          <a:pt x="25942" y="4094"/>
                          <a:pt x="25966" y="4094"/>
                        </a:cubicBezTo>
                        <a:close/>
                        <a:moveTo>
                          <a:pt x="27556" y="5212"/>
                        </a:moveTo>
                        <a:cubicBezTo>
                          <a:pt x="27566" y="5212"/>
                          <a:pt x="27573" y="5214"/>
                          <a:pt x="27575" y="5219"/>
                        </a:cubicBezTo>
                        <a:cubicBezTo>
                          <a:pt x="27647" y="5317"/>
                          <a:pt x="27682" y="5460"/>
                          <a:pt x="27727" y="5594"/>
                        </a:cubicBezTo>
                        <a:cubicBezTo>
                          <a:pt x="27629" y="6236"/>
                          <a:pt x="27406" y="6869"/>
                          <a:pt x="27174" y="7476"/>
                        </a:cubicBezTo>
                        <a:cubicBezTo>
                          <a:pt x="27013" y="7877"/>
                          <a:pt x="26799" y="8252"/>
                          <a:pt x="26594" y="8636"/>
                        </a:cubicBezTo>
                        <a:cubicBezTo>
                          <a:pt x="26434" y="8957"/>
                          <a:pt x="26157" y="9189"/>
                          <a:pt x="25987" y="9492"/>
                        </a:cubicBezTo>
                        <a:cubicBezTo>
                          <a:pt x="25925" y="9474"/>
                          <a:pt x="25854" y="9448"/>
                          <a:pt x="25782" y="9430"/>
                        </a:cubicBezTo>
                        <a:cubicBezTo>
                          <a:pt x="25702" y="9412"/>
                          <a:pt x="25631" y="9394"/>
                          <a:pt x="25559" y="9367"/>
                        </a:cubicBezTo>
                        <a:cubicBezTo>
                          <a:pt x="26068" y="9100"/>
                          <a:pt x="26425" y="8279"/>
                          <a:pt x="26639" y="7815"/>
                        </a:cubicBezTo>
                        <a:cubicBezTo>
                          <a:pt x="26826" y="7423"/>
                          <a:pt x="26996" y="7021"/>
                          <a:pt x="27129" y="6602"/>
                        </a:cubicBezTo>
                        <a:cubicBezTo>
                          <a:pt x="27272" y="6182"/>
                          <a:pt x="27477" y="5701"/>
                          <a:pt x="27433" y="5246"/>
                        </a:cubicBezTo>
                        <a:cubicBezTo>
                          <a:pt x="27484" y="5226"/>
                          <a:pt x="27531" y="5212"/>
                          <a:pt x="27556" y="5212"/>
                        </a:cubicBezTo>
                        <a:close/>
                        <a:moveTo>
                          <a:pt x="27798" y="5843"/>
                        </a:moveTo>
                        <a:cubicBezTo>
                          <a:pt x="27807" y="5861"/>
                          <a:pt x="27816" y="5879"/>
                          <a:pt x="27816" y="5888"/>
                        </a:cubicBezTo>
                        <a:cubicBezTo>
                          <a:pt x="28030" y="6370"/>
                          <a:pt x="28352" y="6637"/>
                          <a:pt x="28735" y="6736"/>
                        </a:cubicBezTo>
                        <a:cubicBezTo>
                          <a:pt x="28691" y="6834"/>
                          <a:pt x="28673" y="6950"/>
                          <a:pt x="28646" y="7066"/>
                        </a:cubicBezTo>
                        <a:cubicBezTo>
                          <a:pt x="28548" y="7396"/>
                          <a:pt x="28343" y="7735"/>
                          <a:pt x="28173" y="8038"/>
                        </a:cubicBezTo>
                        <a:cubicBezTo>
                          <a:pt x="28013" y="8324"/>
                          <a:pt x="27781" y="8564"/>
                          <a:pt x="27611" y="8841"/>
                        </a:cubicBezTo>
                        <a:cubicBezTo>
                          <a:pt x="27442" y="9135"/>
                          <a:pt x="27058" y="9617"/>
                          <a:pt x="26710" y="9733"/>
                        </a:cubicBezTo>
                        <a:cubicBezTo>
                          <a:pt x="26702" y="9733"/>
                          <a:pt x="26701" y="9753"/>
                          <a:pt x="26712" y="9753"/>
                        </a:cubicBezTo>
                        <a:cubicBezTo>
                          <a:pt x="26714" y="9753"/>
                          <a:pt x="26716" y="9752"/>
                          <a:pt x="26719" y="9751"/>
                        </a:cubicBezTo>
                        <a:cubicBezTo>
                          <a:pt x="27272" y="9724"/>
                          <a:pt x="27647" y="8966"/>
                          <a:pt x="27950" y="8573"/>
                        </a:cubicBezTo>
                        <a:cubicBezTo>
                          <a:pt x="28164" y="8288"/>
                          <a:pt x="28360" y="8020"/>
                          <a:pt x="28503" y="7681"/>
                        </a:cubicBezTo>
                        <a:cubicBezTo>
                          <a:pt x="28557" y="7547"/>
                          <a:pt x="28655" y="7387"/>
                          <a:pt x="28717" y="7253"/>
                        </a:cubicBezTo>
                        <a:cubicBezTo>
                          <a:pt x="28780" y="7128"/>
                          <a:pt x="28789" y="6887"/>
                          <a:pt x="28878" y="6771"/>
                        </a:cubicBezTo>
                        <a:cubicBezTo>
                          <a:pt x="28934" y="6777"/>
                          <a:pt x="28993" y="6780"/>
                          <a:pt x="29052" y="6780"/>
                        </a:cubicBezTo>
                        <a:cubicBezTo>
                          <a:pt x="29181" y="6780"/>
                          <a:pt x="29315" y="6766"/>
                          <a:pt x="29449" y="6736"/>
                        </a:cubicBezTo>
                        <a:lnTo>
                          <a:pt x="29449" y="6736"/>
                        </a:lnTo>
                        <a:cubicBezTo>
                          <a:pt x="29208" y="7360"/>
                          <a:pt x="28922" y="7904"/>
                          <a:pt x="28539" y="8448"/>
                        </a:cubicBezTo>
                        <a:cubicBezTo>
                          <a:pt x="28334" y="8743"/>
                          <a:pt x="28129" y="9028"/>
                          <a:pt x="27897" y="9305"/>
                        </a:cubicBezTo>
                        <a:cubicBezTo>
                          <a:pt x="27798" y="9421"/>
                          <a:pt x="27468" y="9787"/>
                          <a:pt x="27219" y="9911"/>
                        </a:cubicBezTo>
                        <a:cubicBezTo>
                          <a:pt x="27138" y="9894"/>
                          <a:pt x="27058" y="9876"/>
                          <a:pt x="26987" y="9858"/>
                        </a:cubicBezTo>
                        <a:cubicBezTo>
                          <a:pt x="26692" y="9787"/>
                          <a:pt x="26407" y="9653"/>
                          <a:pt x="26130" y="9546"/>
                        </a:cubicBezTo>
                        <a:cubicBezTo>
                          <a:pt x="26701" y="9162"/>
                          <a:pt x="27031" y="8288"/>
                          <a:pt x="27290" y="7699"/>
                        </a:cubicBezTo>
                        <a:cubicBezTo>
                          <a:pt x="27540" y="7137"/>
                          <a:pt x="27754" y="6477"/>
                          <a:pt x="27798" y="5843"/>
                        </a:cubicBezTo>
                        <a:close/>
                        <a:moveTo>
                          <a:pt x="33356" y="8796"/>
                        </a:moveTo>
                        <a:lnTo>
                          <a:pt x="33356" y="8796"/>
                        </a:lnTo>
                        <a:cubicBezTo>
                          <a:pt x="33499" y="8877"/>
                          <a:pt x="33642" y="8939"/>
                          <a:pt x="33784" y="8984"/>
                        </a:cubicBezTo>
                        <a:cubicBezTo>
                          <a:pt x="34302" y="9349"/>
                          <a:pt x="33588" y="9795"/>
                          <a:pt x="32982" y="10081"/>
                        </a:cubicBezTo>
                        <a:cubicBezTo>
                          <a:pt x="33071" y="10001"/>
                          <a:pt x="33151" y="9903"/>
                          <a:pt x="33205" y="9813"/>
                        </a:cubicBezTo>
                        <a:cubicBezTo>
                          <a:pt x="33437" y="9483"/>
                          <a:pt x="33472" y="9162"/>
                          <a:pt x="33356" y="8796"/>
                        </a:cubicBezTo>
                        <a:close/>
                        <a:moveTo>
                          <a:pt x="29824" y="6611"/>
                        </a:moveTo>
                        <a:lnTo>
                          <a:pt x="29824" y="6611"/>
                        </a:lnTo>
                        <a:cubicBezTo>
                          <a:pt x="29743" y="6869"/>
                          <a:pt x="29752" y="7128"/>
                          <a:pt x="29939" y="7351"/>
                        </a:cubicBezTo>
                        <a:cubicBezTo>
                          <a:pt x="29957" y="7369"/>
                          <a:pt x="29966" y="7387"/>
                          <a:pt x="29984" y="7405"/>
                        </a:cubicBezTo>
                        <a:cubicBezTo>
                          <a:pt x="29850" y="7976"/>
                          <a:pt x="29574" y="8493"/>
                          <a:pt x="29244" y="8984"/>
                        </a:cubicBezTo>
                        <a:cubicBezTo>
                          <a:pt x="28905" y="9492"/>
                          <a:pt x="28405" y="9760"/>
                          <a:pt x="27941" y="10126"/>
                        </a:cubicBezTo>
                        <a:cubicBezTo>
                          <a:pt x="27745" y="10063"/>
                          <a:pt x="27540" y="10001"/>
                          <a:pt x="27335" y="9947"/>
                        </a:cubicBezTo>
                        <a:cubicBezTo>
                          <a:pt x="27406" y="9894"/>
                          <a:pt x="27477" y="9840"/>
                          <a:pt x="27540" y="9795"/>
                        </a:cubicBezTo>
                        <a:cubicBezTo>
                          <a:pt x="27843" y="9590"/>
                          <a:pt x="28075" y="9314"/>
                          <a:pt x="28298" y="9028"/>
                        </a:cubicBezTo>
                        <a:cubicBezTo>
                          <a:pt x="28842" y="8297"/>
                          <a:pt x="29306" y="7619"/>
                          <a:pt x="29502" y="6727"/>
                        </a:cubicBezTo>
                        <a:cubicBezTo>
                          <a:pt x="29609" y="6691"/>
                          <a:pt x="29716" y="6655"/>
                          <a:pt x="29824" y="6611"/>
                        </a:cubicBezTo>
                        <a:close/>
                        <a:moveTo>
                          <a:pt x="30029" y="7431"/>
                        </a:moveTo>
                        <a:cubicBezTo>
                          <a:pt x="30138" y="7512"/>
                          <a:pt x="30277" y="7542"/>
                          <a:pt x="30424" y="7542"/>
                        </a:cubicBezTo>
                        <a:cubicBezTo>
                          <a:pt x="30603" y="7542"/>
                          <a:pt x="30791" y="7498"/>
                          <a:pt x="30948" y="7449"/>
                        </a:cubicBezTo>
                        <a:cubicBezTo>
                          <a:pt x="30956" y="7708"/>
                          <a:pt x="30974" y="8011"/>
                          <a:pt x="31117" y="8225"/>
                        </a:cubicBezTo>
                        <a:cubicBezTo>
                          <a:pt x="30814" y="8707"/>
                          <a:pt x="30359" y="9028"/>
                          <a:pt x="29886" y="9349"/>
                        </a:cubicBezTo>
                        <a:cubicBezTo>
                          <a:pt x="29413" y="9680"/>
                          <a:pt x="28860" y="9822"/>
                          <a:pt x="28485" y="10286"/>
                        </a:cubicBezTo>
                        <a:cubicBezTo>
                          <a:pt x="28334" y="10242"/>
                          <a:pt x="28191" y="10197"/>
                          <a:pt x="28048" y="10152"/>
                        </a:cubicBezTo>
                        <a:cubicBezTo>
                          <a:pt x="28512" y="9885"/>
                          <a:pt x="28931" y="9644"/>
                          <a:pt x="29261" y="9171"/>
                        </a:cubicBezTo>
                        <a:cubicBezTo>
                          <a:pt x="29645" y="8636"/>
                          <a:pt x="29913" y="8083"/>
                          <a:pt x="30029" y="7431"/>
                        </a:cubicBezTo>
                        <a:close/>
                        <a:moveTo>
                          <a:pt x="24542" y="3265"/>
                        </a:moveTo>
                        <a:cubicBezTo>
                          <a:pt x="24426" y="3694"/>
                          <a:pt x="24337" y="4327"/>
                          <a:pt x="24774" y="4389"/>
                        </a:cubicBezTo>
                        <a:cubicBezTo>
                          <a:pt x="24831" y="4398"/>
                          <a:pt x="24889" y="4402"/>
                          <a:pt x="24947" y="4402"/>
                        </a:cubicBezTo>
                        <a:cubicBezTo>
                          <a:pt x="25194" y="4402"/>
                          <a:pt x="25444" y="4328"/>
                          <a:pt x="25675" y="4220"/>
                        </a:cubicBezTo>
                        <a:lnTo>
                          <a:pt x="25675" y="4220"/>
                        </a:lnTo>
                        <a:cubicBezTo>
                          <a:pt x="25550" y="4702"/>
                          <a:pt x="25372" y="5183"/>
                          <a:pt x="25238" y="5665"/>
                        </a:cubicBezTo>
                        <a:cubicBezTo>
                          <a:pt x="25069" y="6263"/>
                          <a:pt x="24792" y="6878"/>
                          <a:pt x="24444" y="7396"/>
                        </a:cubicBezTo>
                        <a:cubicBezTo>
                          <a:pt x="24105" y="7895"/>
                          <a:pt x="23632" y="8297"/>
                          <a:pt x="23168" y="8671"/>
                        </a:cubicBezTo>
                        <a:cubicBezTo>
                          <a:pt x="22758" y="9010"/>
                          <a:pt x="22285" y="9269"/>
                          <a:pt x="21911" y="9653"/>
                        </a:cubicBezTo>
                        <a:cubicBezTo>
                          <a:pt x="21464" y="9845"/>
                          <a:pt x="21035" y="10081"/>
                          <a:pt x="20623" y="10317"/>
                        </a:cubicBezTo>
                        <a:lnTo>
                          <a:pt x="20623" y="10317"/>
                        </a:lnTo>
                        <a:cubicBezTo>
                          <a:pt x="21210" y="9855"/>
                          <a:pt x="21796" y="9383"/>
                          <a:pt x="22276" y="8796"/>
                        </a:cubicBezTo>
                        <a:cubicBezTo>
                          <a:pt x="22883" y="8056"/>
                          <a:pt x="23302" y="7226"/>
                          <a:pt x="23623" y="6325"/>
                        </a:cubicBezTo>
                        <a:cubicBezTo>
                          <a:pt x="23927" y="5469"/>
                          <a:pt x="24275" y="4407"/>
                          <a:pt x="24141" y="3479"/>
                        </a:cubicBezTo>
                        <a:cubicBezTo>
                          <a:pt x="24248" y="3435"/>
                          <a:pt x="24355" y="3372"/>
                          <a:pt x="24444" y="3319"/>
                        </a:cubicBezTo>
                        <a:cubicBezTo>
                          <a:pt x="24480" y="3301"/>
                          <a:pt x="24507" y="3283"/>
                          <a:pt x="24542" y="3265"/>
                        </a:cubicBezTo>
                        <a:close/>
                        <a:moveTo>
                          <a:pt x="20615" y="10322"/>
                        </a:moveTo>
                        <a:cubicBezTo>
                          <a:pt x="20609" y="10325"/>
                          <a:pt x="20604" y="10328"/>
                          <a:pt x="20599" y="10331"/>
                        </a:cubicBezTo>
                        <a:cubicBezTo>
                          <a:pt x="20607" y="10323"/>
                          <a:pt x="20608" y="10322"/>
                          <a:pt x="20615" y="10322"/>
                        </a:cubicBezTo>
                        <a:close/>
                        <a:moveTo>
                          <a:pt x="31197" y="8324"/>
                        </a:moveTo>
                        <a:cubicBezTo>
                          <a:pt x="31251" y="8368"/>
                          <a:pt x="31313" y="8413"/>
                          <a:pt x="31394" y="8439"/>
                        </a:cubicBezTo>
                        <a:cubicBezTo>
                          <a:pt x="31626" y="8520"/>
                          <a:pt x="31866" y="8529"/>
                          <a:pt x="32107" y="8538"/>
                        </a:cubicBezTo>
                        <a:cubicBezTo>
                          <a:pt x="31947" y="8761"/>
                          <a:pt x="31795" y="8966"/>
                          <a:pt x="31581" y="9144"/>
                        </a:cubicBezTo>
                        <a:cubicBezTo>
                          <a:pt x="31340" y="9358"/>
                          <a:pt x="31081" y="9555"/>
                          <a:pt x="30823" y="9742"/>
                        </a:cubicBezTo>
                        <a:cubicBezTo>
                          <a:pt x="30653" y="9867"/>
                          <a:pt x="30448" y="10010"/>
                          <a:pt x="30261" y="10099"/>
                        </a:cubicBezTo>
                        <a:cubicBezTo>
                          <a:pt x="30011" y="10224"/>
                          <a:pt x="29824" y="10429"/>
                          <a:pt x="29556" y="10527"/>
                        </a:cubicBezTo>
                        <a:cubicBezTo>
                          <a:pt x="29226" y="10473"/>
                          <a:pt x="28887" y="10393"/>
                          <a:pt x="28557" y="10304"/>
                        </a:cubicBezTo>
                        <a:cubicBezTo>
                          <a:pt x="28994" y="9876"/>
                          <a:pt x="29681" y="9581"/>
                          <a:pt x="30207" y="9314"/>
                        </a:cubicBezTo>
                        <a:cubicBezTo>
                          <a:pt x="30617" y="9100"/>
                          <a:pt x="30948" y="8707"/>
                          <a:pt x="31197" y="8324"/>
                        </a:cubicBezTo>
                        <a:close/>
                        <a:moveTo>
                          <a:pt x="32304" y="8547"/>
                        </a:moveTo>
                        <a:cubicBezTo>
                          <a:pt x="32491" y="8547"/>
                          <a:pt x="32669" y="8564"/>
                          <a:pt x="32839" y="8609"/>
                        </a:cubicBezTo>
                        <a:cubicBezTo>
                          <a:pt x="32785" y="8930"/>
                          <a:pt x="32741" y="9180"/>
                          <a:pt x="32518" y="9456"/>
                        </a:cubicBezTo>
                        <a:cubicBezTo>
                          <a:pt x="32330" y="9688"/>
                          <a:pt x="32072" y="9840"/>
                          <a:pt x="31831" y="10019"/>
                        </a:cubicBezTo>
                        <a:cubicBezTo>
                          <a:pt x="31420" y="10331"/>
                          <a:pt x="30823" y="10402"/>
                          <a:pt x="30341" y="10581"/>
                        </a:cubicBezTo>
                        <a:cubicBezTo>
                          <a:pt x="30216" y="10581"/>
                          <a:pt x="30100" y="10572"/>
                          <a:pt x="29975" y="10563"/>
                        </a:cubicBezTo>
                        <a:cubicBezTo>
                          <a:pt x="29895" y="10563"/>
                          <a:pt x="29815" y="10554"/>
                          <a:pt x="29743" y="10545"/>
                        </a:cubicBezTo>
                        <a:cubicBezTo>
                          <a:pt x="30154" y="10402"/>
                          <a:pt x="30537" y="10072"/>
                          <a:pt x="30885" y="9858"/>
                        </a:cubicBezTo>
                        <a:cubicBezTo>
                          <a:pt x="31429" y="9519"/>
                          <a:pt x="31938" y="9091"/>
                          <a:pt x="32259" y="8547"/>
                        </a:cubicBezTo>
                        <a:close/>
                        <a:moveTo>
                          <a:pt x="32883" y="8618"/>
                        </a:moveTo>
                        <a:lnTo>
                          <a:pt x="32883" y="8618"/>
                        </a:lnTo>
                        <a:cubicBezTo>
                          <a:pt x="32990" y="8636"/>
                          <a:pt x="33089" y="8671"/>
                          <a:pt x="33196" y="8707"/>
                        </a:cubicBezTo>
                        <a:cubicBezTo>
                          <a:pt x="33231" y="8725"/>
                          <a:pt x="33267" y="8752"/>
                          <a:pt x="33303" y="8770"/>
                        </a:cubicBezTo>
                        <a:cubicBezTo>
                          <a:pt x="33356" y="9091"/>
                          <a:pt x="33329" y="9385"/>
                          <a:pt x="33151" y="9671"/>
                        </a:cubicBezTo>
                        <a:cubicBezTo>
                          <a:pt x="33017" y="9903"/>
                          <a:pt x="32625" y="10215"/>
                          <a:pt x="32375" y="10304"/>
                        </a:cubicBezTo>
                        <a:cubicBezTo>
                          <a:pt x="32366" y="10313"/>
                          <a:pt x="32357" y="10322"/>
                          <a:pt x="32357" y="10331"/>
                        </a:cubicBezTo>
                        <a:lnTo>
                          <a:pt x="32348" y="10331"/>
                        </a:lnTo>
                        <a:cubicBezTo>
                          <a:pt x="31857" y="10491"/>
                          <a:pt x="31349" y="10563"/>
                          <a:pt x="30840" y="10581"/>
                        </a:cubicBezTo>
                        <a:cubicBezTo>
                          <a:pt x="31840" y="10331"/>
                          <a:pt x="33035" y="9742"/>
                          <a:pt x="32883" y="8618"/>
                        </a:cubicBezTo>
                        <a:close/>
                        <a:moveTo>
                          <a:pt x="14988" y="5433"/>
                        </a:moveTo>
                        <a:cubicBezTo>
                          <a:pt x="14756" y="7521"/>
                          <a:pt x="13810" y="10019"/>
                          <a:pt x="11687" y="10777"/>
                        </a:cubicBezTo>
                        <a:cubicBezTo>
                          <a:pt x="11553" y="10759"/>
                          <a:pt x="11419" y="10732"/>
                          <a:pt x="11286" y="10714"/>
                        </a:cubicBezTo>
                        <a:cubicBezTo>
                          <a:pt x="11063" y="10679"/>
                          <a:pt x="10840" y="10652"/>
                          <a:pt x="10608" y="10634"/>
                        </a:cubicBezTo>
                        <a:cubicBezTo>
                          <a:pt x="10831" y="10554"/>
                          <a:pt x="11045" y="10456"/>
                          <a:pt x="11241" y="10366"/>
                        </a:cubicBezTo>
                        <a:cubicBezTo>
                          <a:pt x="11883" y="10072"/>
                          <a:pt x="12472" y="9688"/>
                          <a:pt x="12945" y="9162"/>
                        </a:cubicBezTo>
                        <a:cubicBezTo>
                          <a:pt x="13730" y="8297"/>
                          <a:pt x="14461" y="6976"/>
                          <a:pt x="14595" y="5772"/>
                        </a:cubicBezTo>
                        <a:cubicBezTo>
                          <a:pt x="14729" y="5665"/>
                          <a:pt x="14854" y="5549"/>
                          <a:pt x="14988" y="5433"/>
                        </a:cubicBezTo>
                        <a:close/>
                        <a:moveTo>
                          <a:pt x="15487" y="5041"/>
                        </a:moveTo>
                        <a:lnTo>
                          <a:pt x="15487" y="5041"/>
                        </a:lnTo>
                        <a:cubicBezTo>
                          <a:pt x="15464" y="5327"/>
                          <a:pt x="15440" y="5812"/>
                          <a:pt x="15764" y="5812"/>
                        </a:cubicBezTo>
                        <a:cubicBezTo>
                          <a:pt x="15803" y="5812"/>
                          <a:pt x="15848" y="5805"/>
                          <a:pt x="15898" y="5790"/>
                        </a:cubicBezTo>
                        <a:cubicBezTo>
                          <a:pt x="16023" y="5754"/>
                          <a:pt x="16130" y="5683"/>
                          <a:pt x="16237" y="5603"/>
                        </a:cubicBezTo>
                        <a:lnTo>
                          <a:pt x="16237" y="5603"/>
                        </a:lnTo>
                        <a:cubicBezTo>
                          <a:pt x="16049" y="6584"/>
                          <a:pt x="15862" y="7556"/>
                          <a:pt x="15461" y="8475"/>
                        </a:cubicBezTo>
                        <a:cubicBezTo>
                          <a:pt x="15006" y="9501"/>
                          <a:pt x="14238" y="10482"/>
                          <a:pt x="13337" y="11151"/>
                        </a:cubicBezTo>
                        <a:lnTo>
                          <a:pt x="13328" y="11151"/>
                        </a:lnTo>
                        <a:cubicBezTo>
                          <a:pt x="12865" y="11027"/>
                          <a:pt x="12392" y="10911"/>
                          <a:pt x="11919" y="10821"/>
                        </a:cubicBezTo>
                        <a:cubicBezTo>
                          <a:pt x="12829" y="10563"/>
                          <a:pt x="13480" y="9760"/>
                          <a:pt x="13980" y="8984"/>
                        </a:cubicBezTo>
                        <a:cubicBezTo>
                          <a:pt x="14676" y="7940"/>
                          <a:pt x="14961" y="6620"/>
                          <a:pt x="15041" y="5380"/>
                        </a:cubicBezTo>
                        <a:cubicBezTo>
                          <a:pt x="15193" y="5246"/>
                          <a:pt x="15345" y="5121"/>
                          <a:pt x="15487" y="5041"/>
                        </a:cubicBezTo>
                        <a:close/>
                        <a:moveTo>
                          <a:pt x="18387" y="5139"/>
                        </a:moveTo>
                        <a:lnTo>
                          <a:pt x="18387" y="5139"/>
                        </a:lnTo>
                        <a:cubicBezTo>
                          <a:pt x="18208" y="5585"/>
                          <a:pt x="18128" y="6040"/>
                          <a:pt x="17914" y="6486"/>
                        </a:cubicBezTo>
                        <a:cubicBezTo>
                          <a:pt x="17602" y="7146"/>
                          <a:pt x="17281" y="7779"/>
                          <a:pt x="16879" y="8386"/>
                        </a:cubicBezTo>
                        <a:cubicBezTo>
                          <a:pt x="16469" y="9019"/>
                          <a:pt x="15933" y="9662"/>
                          <a:pt x="15380" y="10170"/>
                        </a:cubicBezTo>
                        <a:cubicBezTo>
                          <a:pt x="14943" y="10563"/>
                          <a:pt x="14470" y="11027"/>
                          <a:pt x="13962" y="11339"/>
                        </a:cubicBezTo>
                        <a:cubicBezTo>
                          <a:pt x="13819" y="11294"/>
                          <a:pt x="13676" y="11250"/>
                          <a:pt x="13525" y="11205"/>
                        </a:cubicBezTo>
                        <a:cubicBezTo>
                          <a:pt x="14372" y="10554"/>
                          <a:pt x="15059" y="9653"/>
                          <a:pt x="15532" y="8698"/>
                        </a:cubicBezTo>
                        <a:cubicBezTo>
                          <a:pt x="15764" y="8216"/>
                          <a:pt x="15933" y="7699"/>
                          <a:pt x="16049" y="7173"/>
                        </a:cubicBezTo>
                        <a:cubicBezTo>
                          <a:pt x="16165" y="6655"/>
                          <a:pt x="16290" y="6102"/>
                          <a:pt x="16290" y="5558"/>
                        </a:cubicBezTo>
                        <a:cubicBezTo>
                          <a:pt x="16379" y="5496"/>
                          <a:pt x="16460" y="5415"/>
                          <a:pt x="16549" y="5353"/>
                        </a:cubicBezTo>
                        <a:cubicBezTo>
                          <a:pt x="16623" y="5295"/>
                          <a:pt x="16684" y="5270"/>
                          <a:pt x="16737" y="5270"/>
                        </a:cubicBezTo>
                        <a:cubicBezTo>
                          <a:pt x="16958" y="5270"/>
                          <a:pt x="17020" y="5703"/>
                          <a:pt x="17165" y="5861"/>
                        </a:cubicBezTo>
                        <a:cubicBezTo>
                          <a:pt x="17230" y="5934"/>
                          <a:pt x="17305" y="5963"/>
                          <a:pt x="17384" y="5963"/>
                        </a:cubicBezTo>
                        <a:cubicBezTo>
                          <a:pt x="17606" y="5963"/>
                          <a:pt x="17854" y="5734"/>
                          <a:pt x="17985" y="5603"/>
                        </a:cubicBezTo>
                        <a:cubicBezTo>
                          <a:pt x="18119" y="5469"/>
                          <a:pt x="18253" y="5308"/>
                          <a:pt x="18387" y="5139"/>
                        </a:cubicBezTo>
                        <a:close/>
                        <a:moveTo>
                          <a:pt x="19439" y="4256"/>
                        </a:moveTo>
                        <a:cubicBezTo>
                          <a:pt x="19377" y="4532"/>
                          <a:pt x="19484" y="4818"/>
                          <a:pt x="19761" y="4916"/>
                        </a:cubicBezTo>
                        <a:cubicBezTo>
                          <a:pt x="19404" y="6539"/>
                          <a:pt x="18967" y="8038"/>
                          <a:pt x="17843" y="9314"/>
                        </a:cubicBezTo>
                        <a:cubicBezTo>
                          <a:pt x="17004" y="10277"/>
                          <a:pt x="15648" y="11044"/>
                          <a:pt x="14444" y="11482"/>
                        </a:cubicBezTo>
                        <a:cubicBezTo>
                          <a:pt x="14301" y="11437"/>
                          <a:pt x="14158" y="11392"/>
                          <a:pt x="14015" y="11348"/>
                        </a:cubicBezTo>
                        <a:cubicBezTo>
                          <a:pt x="14444" y="11169"/>
                          <a:pt x="14863" y="10795"/>
                          <a:pt x="15193" y="10482"/>
                        </a:cubicBezTo>
                        <a:cubicBezTo>
                          <a:pt x="15782" y="9929"/>
                          <a:pt x="16335" y="9376"/>
                          <a:pt x="16826" y="8725"/>
                        </a:cubicBezTo>
                        <a:cubicBezTo>
                          <a:pt x="17289" y="8092"/>
                          <a:pt x="17620" y="7414"/>
                          <a:pt x="17959" y="6709"/>
                        </a:cubicBezTo>
                        <a:cubicBezTo>
                          <a:pt x="18226" y="6182"/>
                          <a:pt x="18422" y="5692"/>
                          <a:pt x="18458" y="5103"/>
                        </a:cubicBezTo>
                        <a:cubicBezTo>
                          <a:pt x="18458" y="5085"/>
                          <a:pt x="18449" y="5076"/>
                          <a:pt x="18440" y="5076"/>
                        </a:cubicBezTo>
                        <a:cubicBezTo>
                          <a:pt x="18726" y="4719"/>
                          <a:pt x="19029" y="4363"/>
                          <a:pt x="19439" y="4256"/>
                        </a:cubicBezTo>
                        <a:close/>
                        <a:moveTo>
                          <a:pt x="24052" y="3524"/>
                        </a:moveTo>
                        <a:cubicBezTo>
                          <a:pt x="23730" y="5442"/>
                          <a:pt x="23293" y="7235"/>
                          <a:pt x="22044" y="8778"/>
                        </a:cubicBezTo>
                        <a:cubicBezTo>
                          <a:pt x="21652" y="9260"/>
                          <a:pt x="21152" y="9653"/>
                          <a:pt x="20679" y="10045"/>
                        </a:cubicBezTo>
                        <a:cubicBezTo>
                          <a:pt x="20376" y="10286"/>
                          <a:pt x="20064" y="10536"/>
                          <a:pt x="19752" y="10768"/>
                        </a:cubicBezTo>
                        <a:cubicBezTo>
                          <a:pt x="19645" y="10848"/>
                          <a:pt x="19529" y="10920"/>
                          <a:pt x="19422" y="10991"/>
                        </a:cubicBezTo>
                        <a:cubicBezTo>
                          <a:pt x="18967" y="11214"/>
                          <a:pt x="18512" y="11419"/>
                          <a:pt x="18039" y="11580"/>
                        </a:cubicBezTo>
                        <a:cubicBezTo>
                          <a:pt x="18066" y="11562"/>
                          <a:pt x="18092" y="11553"/>
                          <a:pt x="18119" y="11544"/>
                        </a:cubicBezTo>
                        <a:cubicBezTo>
                          <a:pt x="18556" y="11330"/>
                          <a:pt x="18976" y="11071"/>
                          <a:pt x="19386" y="10795"/>
                        </a:cubicBezTo>
                        <a:cubicBezTo>
                          <a:pt x="20028" y="10349"/>
                          <a:pt x="20599" y="9778"/>
                          <a:pt x="21170" y="9233"/>
                        </a:cubicBezTo>
                        <a:cubicBezTo>
                          <a:pt x="21830" y="8600"/>
                          <a:pt x="22339" y="7922"/>
                          <a:pt x="22722" y="7066"/>
                        </a:cubicBezTo>
                        <a:cubicBezTo>
                          <a:pt x="23177" y="6058"/>
                          <a:pt x="23659" y="4773"/>
                          <a:pt x="23561" y="3649"/>
                        </a:cubicBezTo>
                        <a:cubicBezTo>
                          <a:pt x="23722" y="3649"/>
                          <a:pt x="23891" y="3595"/>
                          <a:pt x="24052" y="3524"/>
                        </a:cubicBezTo>
                        <a:close/>
                        <a:moveTo>
                          <a:pt x="20706" y="4666"/>
                        </a:moveTo>
                        <a:lnTo>
                          <a:pt x="20706" y="4666"/>
                        </a:lnTo>
                        <a:cubicBezTo>
                          <a:pt x="20421" y="6361"/>
                          <a:pt x="19921" y="7940"/>
                          <a:pt x="18761" y="9269"/>
                        </a:cubicBezTo>
                        <a:cubicBezTo>
                          <a:pt x="18199" y="9903"/>
                          <a:pt x="17477" y="10420"/>
                          <a:pt x="16736" y="10830"/>
                        </a:cubicBezTo>
                        <a:cubicBezTo>
                          <a:pt x="16397" y="11027"/>
                          <a:pt x="16040" y="11214"/>
                          <a:pt x="15675" y="11383"/>
                        </a:cubicBezTo>
                        <a:cubicBezTo>
                          <a:pt x="15470" y="11473"/>
                          <a:pt x="15220" y="11535"/>
                          <a:pt x="15015" y="11660"/>
                        </a:cubicBezTo>
                        <a:cubicBezTo>
                          <a:pt x="14908" y="11624"/>
                          <a:pt x="14792" y="11589"/>
                          <a:pt x="14676" y="11553"/>
                        </a:cubicBezTo>
                        <a:cubicBezTo>
                          <a:pt x="15050" y="11482"/>
                          <a:pt x="15523" y="11169"/>
                          <a:pt x="15773" y="11036"/>
                        </a:cubicBezTo>
                        <a:cubicBezTo>
                          <a:pt x="16531" y="10634"/>
                          <a:pt x="17272" y="10179"/>
                          <a:pt x="17878" y="9555"/>
                        </a:cubicBezTo>
                        <a:cubicBezTo>
                          <a:pt x="18503" y="8930"/>
                          <a:pt x="18940" y="8208"/>
                          <a:pt x="19279" y="7387"/>
                        </a:cubicBezTo>
                        <a:cubicBezTo>
                          <a:pt x="19582" y="6655"/>
                          <a:pt x="19939" y="5745"/>
                          <a:pt x="19832" y="4934"/>
                        </a:cubicBezTo>
                        <a:lnTo>
                          <a:pt x="19832" y="4934"/>
                        </a:lnTo>
                        <a:cubicBezTo>
                          <a:pt x="19903" y="4951"/>
                          <a:pt x="19975" y="4951"/>
                          <a:pt x="20064" y="4951"/>
                        </a:cubicBezTo>
                        <a:cubicBezTo>
                          <a:pt x="20296" y="4934"/>
                          <a:pt x="20510" y="4818"/>
                          <a:pt x="20706" y="4666"/>
                        </a:cubicBezTo>
                        <a:close/>
                        <a:moveTo>
                          <a:pt x="21771" y="3383"/>
                        </a:moveTo>
                        <a:cubicBezTo>
                          <a:pt x="21818" y="3383"/>
                          <a:pt x="21841" y="3519"/>
                          <a:pt x="21848" y="3533"/>
                        </a:cubicBezTo>
                        <a:cubicBezTo>
                          <a:pt x="21911" y="3640"/>
                          <a:pt x="22009" y="3747"/>
                          <a:pt x="22125" y="3801"/>
                        </a:cubicBezTo>
                        <a:cubicBezTo>
                          <a:pt x="22348" y="4764"/>
                          <a:pt x="22018" y="5719"/>
                          <a:pt x="21714" y="6620"/>
                        </a:cubicBezTo>
                        <a:cubicBezTo>
                          <a:pt x="21393" y="7556"/>
                          <a:pt x="20795" y="8448"/>
                          <a:pt x="20117" y="9171"/>
                        </a:cubicBezTo>
                        <a:cubicBezTo>
                          <a:pt x="18940" y="10429"/>
                          <a:pt x="17405" y="11187"/>
                          <a:pt x="15907" y="11954"/>
                        </a:cubicBezTo>
                        <a:cubicBezTo>
                          <a:pt x="15675" y="11874"/>
                          <a:pt x="15443" y="11803"/>
                          <a:pt x="15211" y="11722"/>
                        </a:cubicBezTo>
                        <a:cubicBezTo>
                          <a:pt x="15764" y="11615"/>
                          <a:pt x="16379" y="11232"/>
                          <a:pt x="16834" y="10982"/>
                        </a:cubicBezTo>
                        <a:cubicBezTo>
                          <a:pt x="17637" y="10545"/>
                          <a:pt x="18396" y="9974"/>
                          <a:pt x="19002" y="9278"/>
                        </a:cubicBezTo>
                        <a:cubicBezTo>
                          <a:pt x="19600" y="8609"/>
                          <a:pt x="20010" y="7851"/>
                          <a:pt x="20332" y="7012"/>
                        </a:cubicBezTo>
                        <a:cubicBezTo>
                          <a:pt x="20617" y="6290"/>
                          <a:pt x="20911" y="5380"/>
                          <a:pt x="20804" y="4577"/>
                        </a:cubicBezTo>
                        <a:cubicBezTo>
                          <a:pt x="20920" y="4479"/>
                          <a:pt x="21036" y="4363"/>
                          <a:pt x="21125" y="4256"/>
                        </a:cubicBezTo>
                        <a:cubicBezTo>
                          <a:pt x="21295" y="4077"/>
                          <a:pt x="21429" y="3890"/>
                          <a:pt x="21563" y="3685"/>
                        </a:cubicBezTo>
                        <a:cubicBezTo>
                          <a:pt x="21625" y="3595"/>
                          <a:pt x="21679" y="3515"/>
                          <a:pt x="21723" y="3426"/>
                        </a:cubicBezTo>
                        <a:cubicBezTo>
                          <a:pt x="21742" y="3395"/>
                          <a:pt x="21758" y="3383"/>
                          <a:pt x="21771" y="3383"/>
                        </a:cubicBezTo>
                        <a:close/>
                        <a:moveTo>
                          <a:pt x="23072" y="3243"/>
                        </a:moveTo>
                        <a:cubicBezTo>
                          <a:pt x="23163" y="3243"/>
                          <a:pt x="23175" y="3520"/>
                          <a:pt x="23302" y="3586"/>
                        </a:cubicBezTo>
                        <a:cubicBezTo>
                          <a:pt x="23356" y="3613"/>
                          <a:pt x="23418" y="3631"/>
                          <a:pt x="23481" y="3640"/>
                        </a:cubicBezTo>
                        <a:cubicBezTo>
                          <a:pt x="23267" y="4782"/>
                          <a:pt x="23008" y="5888"/>
                          <a:pt x="22544" y="6968"/>
                        </a:cubicBezTo>
                        <a:cubicBezTo>
                          <a:pt x="22187" y="7806"/>
                          <a:pt x="21679" y="8475"/>
                          <a:pt x="21027" y="9100"/>
                        </a:cubicBezTo>
                        <a:cubicBezTo>
                          <a:pt x="20501" y="9617"/>
                          <a:pt x="19966" y="10152"/>
                          <a:pt x="19368" y="10589"/>
                        </a:cubicBezTo>
                        <a:cubicBezTo>
                          <a:pt x="19020" y="10839"/>
                          <a:pt x="18645" y="11053"/>
                          <a:pt x="18271" y="11267"/>
                        </a:cubicBezTo>
                        <a:cubicBezTo>
                          <a:pt x="17851" y="11508"/>
                          <a:pt x="17388" y="11642"/>
                          <a:pt x="16959" y="11865"/>
                        </a:cubicBezTo>
                        <a:cubicBezTo>
                          <a:pt x="16629" y="11919"/>
                          <a:pt x="16290" y="11954"/>
                          <a:pt x="15951" y="11972"/>
                        </a:cubicBezTo>
                        <a:cubicBezTo>
                          <a:pt x="15942" y="11972"/>
                          <a:pt x="15942" y="11972"/>
                          <a:pt x="15942" y="11963"/>
                        </a:cubicBezTo>
                        <a:cubicBezTo>
                          <a:pt x="16736" y="11758"/>
                          <a:pt x="17477" y="11303"/>
                          <a:pt x="18182" y="10911"/>
                        </a:cubicBezTo>
                        <a:cubicBezTo>
                          <a:pt x="19020" y="10438"/>
                          <a:pt x="19796" y="9751"/>
                          <a:pt x="20439" y="9037"/>
                        </a:cubicBezTo>
                        <a:cubicBezTo>
                          <a:pt x="21072" y="8324"/>
                          <a:pt x="21589" y="7431"/>
                          <a:pt x="21902" y="6521"/>
                        </a:cubicBezTo>
                        <a:cubicBezTo>
                          <a:pt x="22196" y="5665"/>
                          <a:pt x="22464" y="4764"/>
                          <a:pt x="22285" y="3854"/>
                        </a:cubicBezTo>
                        <a:lnTo>
                          <a:pt x="22285" y="3854"/>
                        </a:lnTo>
                        <a:cubicBezTo>
                          <a:pt x="22300" y="3856"/>
                          <a:pt x="22314" y="3856"/>
                          <a:pt x="22328" y="3856"/>
                        </a:cubicBezTo>
                        <a:cubicBezTo>
                          <a:pt x="22400" y="3856"/>
                          <a:pt x="22468" y="3837"/>
                          <a:pt x="22535" y="3792"/>
                        </a:cubicBezTo>
                        <a:cubicBezTo>
                          <a:pt x="22705" y="3676"/>
                          <a:pt x="22829" y="3524"/>
                          <a:pt x="22945" y="3355"/>
                        </a:cubicBezTo>
                        <a:cubicBezTo>
                          <a:pt x="23001" y="3274"/>
                          <a:pt x="23041" y="3243"/>
                          <a:pt x="23072" y="3243"/>
                        </a:cubicBezTo>
                        <a:close/>
                        <a:moveTo>
                          <a:pt x="34106" y="9082"/>
                        </a:moveTo>
                        <a:cubicBezTo>
                          <a:pt x="34418" y="9323"/>
                          <a:pt x="34418" y="9778"/>
                          <a:pt x="34239" y="10117"/>
                        </a:cubicBezTo>
                        <a:cubicBezTo>
                          <a:pt x="34070" y="10465"/>
                          <a:pt x="33722" y="10616"/>
                          <a:pt x="33383" y="10732"/>
                        </a:cubicBezTo>
                        <a:cubicBezTo>
                          <a:pt x="32812" y="10920"/>
                          <a:pt x="32188" y="10991"/>
                          <a:pt x="31581" y="11027"/>
                        </a:cubicBezTo>
                        <a:cubicBezTo>
                          <a:pt x="31320" y="11045"/>
                          <a:pt x="31056" y="11053"/>
                          <a:pt x="30792" y="11053"/>
                        </a:cubicBezTo>
                        <a:cubicBezTo>
                          <a:pt x="30281" y="11053"/>
                          <a:pt x="29767" y="11023"/>
                          <a:pt x="29261" y="10982"/>
                        </a:cubicBezTo>
                        <a:cubicBezTo>
                          <a:pt x="28262" y="10911"/>
                          <a:pt x="27317" y="10581"/>
                          <a:pt x="26326" y="10438"/>
                        </a:cubicBezTo>
                        <a:cubicBezTo>
                          <a:pt x="25706" y="10337"/>
                          <a:pt x="25009" y="10154"/>
                          <a:pt x="24350" y="10154"/>
                        </a:cubicBezTo>
                        <a:cubicBezTo>
                          <a:pt x="24194" y="10154"/>
                          <a:pt x="24041" y="10164"/>
                          <a:pt x="23891" y="10188"/>
                        </a:cubicBezTo>
                        <a:cubicBezTo>
                          <a:pt x="23445" y="10259"/>
                          <a:pt x="22990" y="10331"/>
                          <a:pt x="22571" y="10500"/>
                        </a:cubicBezTo>
                        <a:cubicBezTo>
                          <a:pt x="22116" y="10688"/>
                          <a:pt x="21670" y="10902"/>
                          <a:pt x="21215" y="11089"/>
                        </a:cubicBezTo>
                        <a:cubicBezTo>
                          <a:pt x="20421" y="11428"/>
                          <a:pt x="19654" y="11767"/>
                          <a:pt x="18797" y="11910"/>
                        </a:cubicBezTo>
                        <a:cubicBezTo>
                          <a:pt x="18387" y="11972"/>
                          <a:pt x="17976" y="11972"/>
                          <a:pt x="17566" y="12026"/>
                        </a:cubicBezTo>
                        <a:cubicBezTo>
                          <a:pt x="17218" y="12079"/>
                          <a:pt x="16808" y="12133"/>
                          <a:pt x="16433" y="12133"/>
                        </a:cubicBezTo>
                        <a:cubicBezTo>
                          <a:pt x="16353" y="12106"/>
                          <a:pt x="16264" y="12079"/>
                          <a:pt x="16183" y="12044"/>
                        </a:cubicBezTo>
                        <a:cubicBezTo>
                          <a:pt x="17272" y="12008"/>
                          <a:pt x="18262" y="11705"/>
                          <a:pt x="19216" y="11259"/>
                        </a:cubicBezTo>
                        <a:cubicBezTo>
                          <a:pt x="19288" y="11232"/>
                          <a:pt x="19350" y="11196"/>
                          <a:pt x="19422" y="11160"/>
                        </a:cubicBezTo>
                        <a:cubicBezTo>
                          <a:pt x="19743" y="11000"/>
                          <a:pt x="20064" y="10821"/>
                          <a:pt x="20385" y="10634"/>
                        </a:cubicBezTo>
                        <a:cubicBezTo>
                          <a:pt x="21081" y="10224"/>
                          <a:pt x="21830" y="9858"/>
                          <a:pt x="22589" y="9555"/>
                        </a:cubicBezTo>
                        <a:cubicBezTo>
                          <a:pt x="23041" y="9377"/>
                          <a:pt x="23551" y="9295"/>
                          <a:pt x="24068" y="9295"/>
                        </a:cubicBezTo>
                        <a:cubicBezTo>
                          <a:pt x="24745" y="9295"/>
                          <a:pt x="25433" y="9436"/>
                          <a:pt x="26014" y="9688"/>
                        </a:cubicBezTo>
                        <a:cubicBezTo>
                          <a:pt x="26933" y="10081"/>
                          <a:pt x="27959" y="10331"/>
                          <a:pt x="28931" y="10563"/>
                        </a:cubicBezTo>
                        <a:cubicBezTo>
                          <a:pt x="29502" y="10698"/>
                          <a:pt x="30076" y="10769"/>
                          <a:pt x="30654" y="10769"/>
                        </a:cubicBezTo>
                        <a:cubicBezTo>
                          <a:pt x="30988" y="10769"/>
                          <a:pt x="31324" y="10746"/>
                          <a:pt x="31661" y="10697"/>
                        </a:cubicBezTo>
                        <a:cubicBezTo>
                          <a:pt x="32304" y="10607"/>
                          <a:pt x="33106" y="10375"/>
                          <a:pt x="33615" y="9956"/>
                        </a:cubicBezTo>
                        <a:cubicBezTo>
                          <a:pt x="33874" y="9742"/>
                          <a:pt x="34248" y="9341"/>
                          <a:pt x="34106" y="9082"/>
                        </a:cubicBezTo>
                        <a:close/>
                        <a:moveTo>
                          <a:pt x="24337" y="10337"/>
                        </a:moveTo>
                        <a:cubicBezTo>
                          <a:pt x="24469" y="10337"/>
                          <a:pt x="24602" y="10344"/>
                          <a:pt x="24739" y="10358"/>
                        </a:cubicBezTo>
                        <a:cubicBezTo>
                          <a:pt x="25854" y="10473"/>
                          <a:pt x="26942" y="10741"/>
                          <a:pt x="28039" y="10973"/>
                        </a:cubicBezTo>
                        <a:cubicBezTo>
                          <a:pt x="28854" y="11152"/>
                          <a:pt x="29726" y="11241"/>
                          <a:pt x="30595" y="11241"/>
                        </a:cubicBezTo>
                        <a:cubicBezTo>
                          <a:pt x="31374" y="11241"/>
                          <a:pt x="32150" y="11170"/>
                          <a:pt x="32883" y="11027"/>
                        </a:cubicBezTo>
                        <a:cubicBezTo>
                          <a:pt x="33205" y="10964"/>
                          <a:pt x="33615" y="10875"/>
                          <a:pt x="33936" y="10679"/>
                        </a:cubicBezTo>
                        <a:lnTo>
                          <a:pt x="33936" y="10679"/>
                        </a:lnTo>
                        <a:cubicBezTo>
                          <a:pt x="33695" y="10991"/>
                          <a:pt x="33419" y="11259"/>
                          <a:pt x="33035" y="11464"/>
                        </a:cubicBezTo>
                        <a:cubicBezTo>
                          <a:pt x="32321" y="11847"/>
                          <a:pt x="31465" y="11945"/>
                          <a:pt x="30680" y="11999"/>
                        </a:cubicBezTo>
                        <a:cubicBezTo>
                          <a:pt x="30471" y="12014"/>
                          <a:pt x="30262" y="12021"/>
                          <a:pt x="30051" y="12021"/>
                        </a:cubicBezTo>
                        <a:cubicBezTo>
                          <a:pt x="28740" y="12021"/>
                          <a:pt x="27400" y="11751"/>
                          <a:pt x="26139" y="11428"/>
                        </a:cubicBezTo>
                        <a:cubicBezTo>
                          <a:pt x="25781" y="11335"/>
                          <a:pt x="25418" y="11295"/>
                          <a:pt x="25053" y="11295"/>
                        </a:cubicBezTo>
                        <a:cubicBezTo>
                          <a:pt x="23990" y="11295"/>
                          <a:pt x="22913" y="11629"/>
                          <a:pt x="21911" y="11928"/>
                        </a:cubicBezTo>
                        <a:cubicBezTo>
                          <a:pt x="20795" y="12254"/>
                          <a:pt x="19714" y="12543"/>
                          <a:pt x="18605" y="12543"/>
                        </a:cubicBezTo>
                        <a:cubicBezTo>
                          <a:pt x="18108" y="12543"/>
                          <a:pt x="17606" y="12485"/>
                          <a:pt x="17093" y="12347"/>
                        </a:cubicBezTo>
                        <a:cubicBezTo>
                          <a:pt x="16915" y="12293"/>
                          <a:pt x="16745" y="12231"/>
                          <a:pt x="16576" y="12177"/>
                        </a:cubicBezTo>
                        <a:lnTo>
                          <a:pt x="16576" y="12177"/>
                        </a:lnTo>
                        <a:cubicBezTo>
                          <a:pt x="16644" y="12180"/>
                          <a:pt x="16712" y="12181"/>
                          <a:pt x="16781" y="12181"/>
                        </a:cubicBezTo>
                        <a:cubicBezTo>
                          <a:pt x="16946" y="12181"/>
                          <a:pt x="17111" y="12175"/>
                          <a:pt x="17263" y="12168"/>
                        </a:cubicBezTo>
                        <a:cubicBezTo>
                          <a:pt x="17771" y="12160"/>
                          <a:pt x="18315" y="12106"/>
                          <a:pt x="18815" y="12035"/>
                        </a:cubicBezTo>
                        <a:cubicBezTo>
                          <a:pt x="19734" y="11919"/>
                          <a:pt x="20581" y="11544"/>
                          <a:pt x="21420" y="11178"/>
                        </a:cubicBezTo>
                        <a:cubicBezTo>
                          <a:pt x="22378" y="10751"/>
                          <a:pt x="23294" y="10337"/>
                          <a:pt x="24337" y="10337"/>
                        </a:cubicBezTo>
                        <a:close/>
                        <a:moveTo>
                          <a:pt x="9828" y="10761"/>
                        </a:moveTo>
                        <a:cubicBezTo>
                          <a:pt x="10565" y="10761"/>
                          <a:pt x="11307" y="10868"/>
                          <a:pt x="11981" y="11018"/>
                        </a:cubicBezTo>
                        <a:cubicBezTo>
                          <a:pt x="13587" y="11366"/>
                          <a:pt x="15139" y="11901"/>
                          <a:pt x="16692" y="12418"/>
                        </a:cubicBezTo>
                        <a:cubicBezTo>
                          <a:pt x="18755" y="13114"/>
                          <a:pt x="20988" y="13721"/>
                          <a:pt x="23195" y="13721"/>
                        </a:cubicBezTo>
                        <a:cubicBezTo>
                          <a:pt x="23622" y="13721"/>
                          <a:pt x="24048" y="13698"/>
                          <a:pt x="24471" y="13649"/>
                        </a:cubicBezTo>
                        <a:lnTo>
                          <a:pt x="24471" y="13649"/>
                        </a:lnTo>
                        <a:cubicBezTo>
                          <a:pt x="24087" y="13765"/>
                          <a:pt x="23713" y="13872"/>
                          <a:pt x="23338" y="13953"/>
                        </a:cubicBezTo>
                        <a:cubicBezTo>
                          <a:pt x="22692" y="14100"/>
                          <a:pt x="22043" y="14161"/>
                          <a:pt x="21393" y="14161"/>
                        </a:cubicBezTo>
                        <a:cubicBezTo>
                          <a:pt x="20032" y="14161"/>
                          <a:pt x="18668" y="13892"/>
                          <a:pt x="17334" y="13578"/>
                        </a:cubicBezTo>
                        <a:cubicBezTo>
                          <a:pt x="15684" y="13194"/>
                          <a:pt x="14149" y="12427"/>
                          <a:pt x="12535" y="11919"/>
                        </a:cubicBezTo>
                        <a:cubicBezTo>
                          <a:pt x="11622" y="11632"/>
                          <a:pt x="10625" y="11374"/>
                          <a:pt x="9648" y="11374"/>
                        </a:cubicBezTo>
                        <a:cubicBezTo>
                          <a:pt x="9105" y="11374"/>
                          <a:pt x="8569" y="11454"/>
                          <a:pt x="8056" y="11651"/>
                        </a:cubicBezTo>
                        <a:cubicBezTo>
                          <a:pt x="7815" y="11526"/>
                          <a:pt x="7557" y="11428"/>
                          <a:pt x="7298" y="11348"/>
                        </a:cubicBezTo>
                        <a:cubicBezTo>
                          <a:pt x="8050" y="10918"/>
                          <a:pt x="8936" y="10761"/>
                          <a:pt x="9828" y="10761"/>
                        </a:cubicBezTo>
                        <a:close/>
                        <a:moveTo>
                          <a:pt x="9482" y="11499"/>
                        </a:moveTo>
                        <a:cubicBezTo>
                          <a:pt x="10641" y="11499"/>
                          <a:pt x="11826" y="11849"/>
                          <a:pt x="12891" y="12213"/>
                        </a:cubicBezTo>
                        <a:cubicBezTo>
                          <a:pt x="14524" y="12766"/>
                          <a:pt x="16067" y="13489"/>
                          <a:pt x="17753" y="13872"/>
                        </a:cubicBezTo>
                        <a:cubicBezTo>
                          <a:pt x="18946" y="14133"/>
                          <a:pt x="20172" y="14344"/>
                          <a:pt x="21394" y="14344"/>
                        </a:cubicBezTo>
                        <a:cubicBezTo>
                          <a:pt x="21972" y="14344"/>
                          <a:pt x="22550" y="14296"/>
                          <a:pt x="23124" y="14185"/>
                        </a:cubicBezTo>
                        <a:cubicBezTo>
                          <a:pt x="23971" y="14015"/>
                          <a:pt x="24801" y="13712"/>
                          <a:pt x="25622" y="13444"/>
                        </a:cubicBezTo>
                        <a:cubicBezTo>
                          <a:pt x="25925" y="13373"/>
                          <a:pt x="26228" y="13284"/>
                          <a:pt x="26532" y="13177"/>
                        </a:cubicBezTo>
                        <a:cubicBezTo>
                          <a:pt x="26817" y="13096"/>
                          <a:pt x="27112" y="13034"/>
                          <a:pt x="27415" y="12980"/>
                        </a:cubicBezTo>
                        <a:lnTo>
                          <a:pt x="27415" y="12980"/>
                        </a:lnTo>
                        <a:cubicBezTo>
                          <a:pt x="25809" y="13471"/>
                          <a:pt x="24301" y="14247"/>
                          <a:pt x="22678" y="14693"/>
                        </a:cubicBezTo>
                        <a:cubicBezTo>
                          <a:pt x="22036" y="14872"/>
                          <a:pt x="21400" y="14948"/>
                          <a:pt x="20769" y="14948"/>
                        </a:cubicBezTo>
                        <a:cubicBezTo>
                          <a:pt x="19637" y="14948"/>
                          <a:pt x="18519" y="14704"/>
                          <a:pt x="17396" y="14372"/>
                        </a:cubicBezTo>
                        <a:cubicBezTo>
                          <a:pt x="15728" y="13872"/>
                          <a:pt x="14114" y="13230"/>
                          <a:pt x="12445" y="12713"/>
                        </a:cubicBezTo>
                        <a:cubicBezTo>
                          <a:pt x="11417" y="12396"/>
                          <a:pt x="10368" y="12241"/>
                          <a:pt x="9304" y="12241"/>
                        </a:cubicBezTo>
                        <a:cubicBezTo>
                          <a:pt x="9168" y="12241"/>
                          <a:pt x="9031" y="12244"/>
                          <a:pt x="8895" y="12249"/>
                        </a:cubicBezTo>
                        <a:cubicBezTo>
                          <a:pt x="8797" y="12160"/>
                          <a:pt x="8690" y="12070"/>
                          <a:pt x="8582" y="11990"/>
                        </a:cubicBezTo>
                        <a:cubicBezTo>
                          <a:pt x="8440" y="11874"/>
                          <a:pt x="8279" y="11776"/>
                          <a:pt x="8119" y="11687"/>
                        </a:cubicBezTo>
                        <a:cubicBezTo>
                          <a:pt x="8563" y="11555"/>
                          <a:pt x="9020" y="11499"/>
                          <a:pt x="9482" y="11499"/>
                        </a:cubicBezTo>
                        <a:close/>
                        <a:moveTo>
                          <a:pt x="8921" y="12276"/>
                        </a:moveTo>
                        <a:cubicBezTo>
                          <a:pt x="10206" y="12320"/>
                          <a:pt x="11437" y="12507"/>
                          <a:pt x="12668" y="12909"/>
                        </a:cubicBezTo>
                        <a:cubicBezTo>
                          <a:pt x="14381" y="13462"/>
                          <a:pt x="16040" y="14158"/>
                          <a:pt x="17780" y="14640"/>
                        </a:cubicBezTo>
                        <a:cubicBezTo>
                          <a:pt x="18768" y="14921"/>
                          <a:pt x="19746" y="15097"/>
                          <a:pt x="20735" y="15097"/>
                        </a:cubicBezTo>
                        <a:cubicBezTo>
                          <a:pt x="21344" y="15097"/>
                          <a:pt x="21957" y="15030"/>
                          <a:pt x="22580" y="14880"/>
                        </a:cubicBezTo>
                        <a:cubicBezTo>
                          <a:pt x="24373" y="14443"/>
                          <a:pt x="25987" y="13489"/>
                          <a:pt x="27736" y="12927"/>
                        </a:cubicBezTo>
                        <a:cubicBezTo>
                          <a:pt x="28325" y="12829"/>
                          <a:pt x="28931" y="12775"/>
                          <a:pt x="29520" y="12730"/>
                        </a:cubicBezTo>
                        <a:cubicBezTo>
                          <a:pt x="30017" y="12688"/>
                          <a:pt x="30506" y="12661"/>
                          <a:pt x="30992" y="12661"/>
                        </a:cubicBezTo>
                        <a:cubicBezTo>
                          <a:pt x="31833" y="12661"/>
                          <a:pt x="32665" y="12742"/>
                          <a:pt x="33508" y="12962"/>
                        </a:cubicBezTo>
                        <a:cubicBezTo>
                          <a:pt x="34900" y="13328"/>
                          <a:pt x="36229" y="13899"/>
                          <a:pt x="37647" y="14122"/>
                        </a:cubicBezTo>
                        <a:cubicBezTo>
                          <a:pt x="38214" y="14212"/>
                          <a:pt x="38883" y="14340"/>
                          <a:pt x="39517" y="14340"/>
                        </a:cubicBezTo>
                        <a:cubicBezTo>
                          <a:pt x="39761" y="14340"/>
                          <a:pt x="40000" y="14321"/>
                          <a:pt x="40225" y="14274"/>
                        </a:cubicBezTo>
                        <a:lnTo>
                          <a:pt x="40225" y="14274"/>
                        </a:lnTo>
                        <a:cubicBezTo>
                          <a:pt x="40181" y="14301"/>
                          <a:pt x="40127" y="14318"/>
                          <a:pt x="40083" y="14345"/>
                        </a:cubicBezTo>
                        <a:cubicBezTo>
                          <a:pt x="39646" y="14559"/>
                          <a:pt x="39164" y="14657"/>
                          <a:pt x="38691" y="14711"/>
                        </a:cubicBezTo>
                        <a:cubicBezTo>
                          <a:pt x="38587" y="14724"/>
                          <a:pt x="38483" y="14730"/>
                          <a:pt x="38378" y="14730"/>
                        </a:cubicBezTo>
                        <a:cubicBezTo>
                          <a:pt x="37750" y="14730"/>
                          <a:pt x="37101" y="14522"/>
                          <a:pt x="36505" y="14354"/>
                        </a:cubicBezTo>
                        <a:cubicBezTo>
                          <a:pt x="35096" y="13944"/>
                          <a:pt x="33776" y="13355"/>
                          <a:pt x="32304" y="13177"/>
                        </a:cubicBezTo>
                        <a:cubicBezTo>
                          <a:pt x="31995" y="13140"/>
                          <a:pt x="31683" y="13122"/>
                          <a:pt x="31370" y="13122"/>
                        </a:cubicBezTo>
                        <a:cubicBezTo>
                          <a:pt x="30163" y="13122"/>
                          <a:pt x="28941" y="13387"/>
                          <a:pt x="27843" y="13855"/>
                        </a:cubicBezTo>
                        <a:cubicBezTo>
                          <a:pt x="27085" y="14185"/>
                          <a:pt x="26344" y="14568"/>
                          <a:pt x="25568" y="14854"/>
                        </a:cubicBezTo>
                        <a:cubicBezTo>
                          <a:pt x="24899" y="15112"/>
                          <a:pt x="24194" y="15211"/>
                          <a:pt x="23490" y="15291"/>
                        </a:cubicBezTo>
                        <a:cubicBezTo>
                          <a:pt x="23108" y="15216"/>
                          <a:pt x="22718" y="15172"/>
                          <a:pt x="22331" y="15172"/>
                        </a:cubicBezTo>
                        <a:cubicBezTo>
                          <a:pt x="22021" y="15172"/>
                          <a:pt x="21712" y="15201"/>
                          <a:pt x="21411" y="15264"/>
                        </a:cubicBezTo>
                        <a:cubicBezTo>
                          <a:pt x="20956" y="15353"/>
                          <a:pt x="20456" y="15514"/>
                          <a:pt x="19993" y="15746"/>
                        </a:cubicBezTo>
                        <a:cubicBezTo>
                          <a:pt x="19894" y="15764"/>
                          <a:pt x="19796" y="15781"/>
                          <a:pt x="19698" y="15781"/>
                        </a:cubicBezTo>
                        <a:cubicBezTo>
                          <a:pt x="19145" y="15773"/>
                          <a:pt x="18699" y="15639"/>
                          <a:pt x="18182" y="15451"/>
                        </a:cubicBezTo>
                        <a:cubicBezTo>
                          <a:pt x="17209" y="15103"/>
                          <a:pt x="16219" y="14738"/>
                          <a:pt x="15291" y="14274"/>
                        </a:cubicBezTo>
                        <a:cubicBezTo>
                          <a:pt x="14435" y="13837"/>
                          <a:pt x="13578" y="13382"/>
                          <a:pt x="12633" y="13177"/>
                        </a:cubicBezTo>
                        <a:cubicBezTo>
                          <a:pt x="12204" y="13078"/>
                          <a:pt x="11785" y="13016"/>
                          <a:pt x="11348" y="13007"/>
                        </a:cubicBezTo>
                        <a:cubicBezTo>
                          <a:pt x="11326" y="13007"/>
                          <a:pt x="11303" y="13007"/>
                          <a:pt x="11281" y="13007"/>
                        </a:cubicBezTo>
                        <a:cubicBezTo>
                          <a:pt x="10950" y="13007"/>
                          <a:pt x="10599" y="13044"/>
                          <a:pt x="10258" y="13044"/>
                        </a:cubicBezTo>
                        <a:cubicBezTo>
                          <a:pt x="10057" y="13044"/>
                          <a:pt x="9859" y="13031"/>
                          <a:pt x="9671" y="12989"/>
                        </a:cubicBezTo>
                        <a:lnTo>
                          <a:pt x="9644" y="12989"/>
                        </a:lnTo>
                        <a:cubicBezTo>
                          <a:pt x="9403" y="12757"/>
                          <a:pt x="9171" y="12507"/>
                          <a:pt x="8921" y="12276"/>
                        </a:cubicBezTo>
                        <a:close/>
                        <a:moveTo>
                          <a:pt x="31432" y="13327"/>
                        </a:moveTo>
                        <a:cubicBezTo>
                          <a:pt x="31720" y="13327"/>
                          <a:pt x="32011" y="13342"/>
                          <a:pt x="32304" y="13373"/>
                        </a:cubicBezTo>
                        <a:cubicBezTo>
                          <a:pt x="33900" y="13542"/>
                          <a:pt x="35355" y="14265"/>
                          <a:pt x="36898" y="14666"/>
                        </a:cubicBezTo>
                        <a:cubicBezTo>
                          <a:pt x="37398" y="14791"/>
                          <a:pt x="37898" y="14900"/>
                          <a:pt x="38406" y="14900"/>
                        </a:cubicBezTo>
                        <a:cubicBezTo>
                          <a:pt x="38551" y="14900"/>
                          <a:pt x="38696" y="14891"/>
                          <a:pt x="38843" y="14872"/>
                        </a:cubicBezTo>
                        <a:cubicBezTo>
                          <a:pt x="39164" y="14836"/>
                          <a:pt x="39458" y="14764"/>
                          <a:pt x="39753" y="14622"/>
                        </a:cubicBezTo>
                        <a:cubicBezTo>
                          <a:pt x="39913" y="14541"/>
                          <a:pt x="40252" y="14345"/>
                          <a:pt x="40252" y="14345"/>
                        </a:cubicBezTo>
                        <a:lnTo>
                          <a:pt x="40252" y="14345"/>
                        </a:lnTo>
                        <a:cubicBezTo>
                          <a:pt x="40252" y="14345"/>
                          <a:pt x="39137" y="15246"/>
                          <a:pt x="38468" y="15496"/>
                        </a:cubicBezTo>
                        <a:cubicBezTo>
                          <a:pt x="38191" y="15567"/>
                          <a:pt x="37924" y="15621"/>
                          <a:pt x="37647" y="15657"/>
                        </a:cubicBezTo>
                        <a:cubicBezTo>
                          <a:pt x="37627" y="15657"/>
                          <a:pt x="37607" y="15657"/>
                          <a:pt x="37587" y="15657"/>
                        </a:cubicBezTo>
                        <a:cubicBezTo>
                          <a:pt x="36351" y="15657"/>
                          <a:pt x="35175" y="14858"/>
                          <a:pt x="34016" y="14559"/>
                        </a:cubicBezTo>
                        <a:cubicBezTo>
                          <a:pt x="33181" y="14343"/>
                          <a:pt x="32345" y="14227"/>
                          <a:pt x="31506" y="14227"/>
                        </a:cubicBezTo>
                        <a:cubicBezTo>
                          <a:pt x="30894" y="14227"/>
                          <a:pt x="30280" y="14289"/>
                          <a:pt x="29663" y="14417"/>
                        </a:cubicBezTo>
                        <a:cubicBezTo>
                          <a:pt x="28887" y="14577"/>
                          <a:pt x="28155" y="14845"/>
                          <a:pt x="27424" y="15148"/>
                        </a:cubicBezTo>
                        <a:cubicBezTo>
                          <a:pt x="26909" y="15365"/>
                          <a:pt x="26113" y="15862"/>
                          <a:pt x="25448" y="15862"/>
                        </a:cubicBezTo>
                        <a:cubicBezTo>
                          <a:pt x="25319" y="15862"/>
                          <a:pt x="25194" y="15843"/>
                          <a:pt x="25078" y="15799"/>
                        </a:cubicBezTo>
                        <a:cubicBezTo>
                          <a:pt x="24819" y="15666"/>
                          <a:pt x="24542" y="15550"/>
                          <a:pt x="24239" y="15460"/>
                        </a:cubicBezTo>
                        <a:cubicBezTo>
                          <a:pt x="24114" y="15425"/>
                          <a:pt x="23989" y="15398"/>
                          <a:pt x="23864" y="15362"/>
                        </a:cubicBezTo>
                        <a:cubicBezTo>
                          <a:pt x="25042" y="15273"/>
                          <a:pt x="26121" y="14836"/>
                          <a:pt x="27219" y="14327"/>
                        </a:cubicBezTo>
                        <a:cubicBezTo>
                          <a:pt x="28567" y="13709"/>
                          <a:pt x="29972" y="13327"/>
                          <a:pt x="31432" y="13327"/>
                        </a:cubicBezTo>
                        <a:close/>
                        <a:moveTo>
                          <a:pt x="6279" y="11379"/>
                        </a:moveTo>
                        <a:cubicBezTo>
                          <a:pt x="6387" y="11379"/>
                          <a:pt x="6495" y="11383"/>
                          <a:pt x="6602" y="11392"/>
                        </a:cubicBezTo>
                        <a:cubicBezTo>
                          <a:pt x="6763" y="11410"/>
                          <a:pt x="6923" y="11437"/>
                          <a:pt x="7075" y="11473"/>
                        </a:cubicBezTo>
                        <a:cubicBezTo>
                          <a:pt x="7075" y="11473"/>
                          <a:pt x="7079" y="11477"/>
                          <a:pt x="7084" y="11477"/>
                        </a:cubicBezTo>
                        <a:cubicBezTo>
                          <a:pt x="7087" y="11477"/>
                          <a:pt x="7090" y="11476"/>
                          <a:pt x="7093" y="11473"/>
                        </a:cubicBezTo>
                        <a:cubicBezTo>
                          <a:pt x="8012" y="11705"/>
                          <a:pt x="8743" y="12329"/>
                          <a:pt x="9421" y="12980"/>
                        </a:cubicBezTo>
                        <a:cubicBezTo>
                          <a:pt x="9938" y="13480"/>
                          <a:pt x="10456" y="13801"/>
                          <a:pt x="11098" y="14122"/>
                        </a:cubicBezTo>
                        <a:cubicBezTo>
                          <a:pt x="11339" y="14247"/>
                          <a:pt x="11625" y="14363"/>
                          <a:pt x="11821" y="14550"/>
                        </a:cubicBezTo>
                        <a:cubicBezTo>
                          <a:pt x="12088" y="14800"/>
                          <a:pt x="12240" y="15175"/>
                          <a:pt x="12472" y="15469"/>
                        </a:cubicBezTo>
                        <a:cubicBezTo>
                          <a:pt x="12704" y="15764"/>
                          <a:pt x="13070" y="15942"/>
                          <a:pt x="13391" y="16120"/>
                        </a:cubicBezTo>
                        <a:cubicBezTo>
                          <a:pt x="13498" y="16192"/>
                          <a:pt x="13641" y="16254"/>
                          <a:pt x="13783" y="16335"/>
                        </a:cubicBezTo>
                        <a:cubicBezTo>
                          <a:pt x="13632" y="16308"/>
                          <a:pt x="13489" y="16290"/>
                          <a:pt x="13355" y="16281"/>
                        </a:cubicBezTo>
                        <a:cubicBezTo>
                          <a:pt x="13337" y="16280"/>
                          <a:pt x="13318" y="16280"/>
                          <a:pt x="13300" y="16280"/>
                        </a:cubicBezTo>
                        <a:cubicBezTo>
                          <a:pt x="13149" y="16280"/>
                          <a:pt x="12999" y="16309"/>
                          <a:pt x="12856" y="16317"/>
                        </a:cubicBezTo>
                        <a:cubicBezTo>
                          <a:pt x="12840" y="16317"/>
                          <a:pt x="12824" y="16318"/>
                          <a:pt x="12809" y="16318"/>
                        </a:cubicBezTo>
                        <a:cubicBezTo>
                          <a:pt x="12466" y="16318"/>
                          <a:pt x="12293" y="16127"/>
                          <a:pt x="12080" y="15880"/>
                        </a:cubicBezTo>
                        <a:cubicBezTo>
                          <a:pt x="12023" y="15820"/>
                          <a:pt x="11947" y="15797"/>
                          <a:pt x="11866" y="15797"/>
                        </a:cubicBezTo>
                        <a:cubicBezTo>
                          <a:pt x="11678" y="15797"/>
                          <a:pt x="11454" y="15916"/>
                          <a:pt x="11330" y="15978"/>
                        </a:cubicBezTo>
                        <a:cubicBezTo>
                          <a:pt x="11259" y="16031"/>
                          <a:pt x="11187" y="16067"/>
                          <a:pt x="11107" y="16112"/>
                        </a:cubicBezTo>
                        <a:cubicBezTo>
                          <a:pt x="11012" y="16165"/>
                          <a:pt x="10928" y="16188"/>
                          <a:pt x="10854" y="16188"/>
                        </a:cubicBezTo>
                        <a:cubicBezTo>
                          <a:pt x="10608" y="16188"/>
                          <a:pt x="10465" y="15940"/>
                          <a:pt x="10349" y="15755"/>
                        </a:cubicBezTo>
                        <a:cubicBezTo>
                          <a:pt x="10286" y="15648"/>
                          <a:pt x="10206" y="15407"/>
                          <a:pt x="10081" y="15344"/>
                        </a:cubicBezTo>
                        <a:cubicBezTo>
                          <a:pt x="9975" y="15289"/>
                          <a:pt x="9862" y="15267"/>
                          <a:pt x="9749" y="15267"/>
                        </a:cubicBezTo>
                        <a:cubicBezTo>
                          <a:pt x="9548" y="15267"/>
                          <a:pt x="9344" y="15336"/>
                          <a:pt x="9162" y="15416"/>
                        </a:cubicBezTo>
                        <a:cubicBezTo>
                          <a:pt x="8877" y="15550"/>
                          <a:pt x="8600" y="15710"/>
                          <a:pt x="8279" y="15746"/>
                        </a:cubicBezTo>
                        <a:cubicBezTo>
                          <a:pt x="8253" y="15748"/>
                          <a:pt x="8229" y="15749"/>
                          <a:pt x="8207" y="15749"/>
                        </a:cubicBezTo>
                        <a:cubicBezTo>
                          <a:pt x="7742" y="15749"/>
                          <a:pt x="7994" y="15237"/>
                          <a:pt x="8190" y="15041"/>
                        </a:cubicBezTo>
                        <a:cubicBezTo>
                          <a:pt x="8199" y="15032"/>
                          <a:pt x="8199" y="15023"/>
                          <a:pt x="8190" y="15014"/>
                        </a:cubicBezTo>
                        <a:lnTo>
                          <a:pt x="8199" y="15014"/>
                        </a:lnTo>
                        <a:cubicBezTo>
                          <a:pt x="8221" y="14999"/>
                          <a:pt x="8206" y="14966"/>
                          <a:pt x="8190" y="14966"/>
                        </a:cubicBezTo>
                        <a:cubicBezTo>
                          <a:pt x="8187" y="14966"/>
                          <a:pt x="8184" y="14967"/>
                          <a:pt x="8181" y="14970"/>
                        </a:cubicBezTo>
                        <a:cubicBezTo>
                          <a:pt x="7940" y="15148"/>
                          <a:pt x="7699" y="15371"/>
                          <a:pt x="7414" y="15478"/>
                        </a:cubicBezTo>
                        <a:cubicBezTo>
                          <a:pt x="7405" y="15478"/>
                          <a:pt x="7405" y="15487"/>
                          <a:pt x="7396" y="15487"/>
                        </a:cubicBezTo>
                        <a:cubicBezTo>
                          <a:pt x="7334" y="15514"/>
                          <a:pt x="7262" y="15532"/>
                          <a:pt x="7191" y="15541"/>
                        </a:cubicBezTo>
                        <a:cubicBezTo>
                          <a:pt x="7174" y="15543"/>
                          <a:pt x="7159" y="15543"/>
                          <a:pt x="7144" y="15543"/>
                        </a:cubicBezTo>
                        <a:cubicBezTo>
                          <a:pt x="6948" y="15543"/>
                          <a:pt x="6876" y="15388"/>
                          <a:pt x="6843" y="15264"/>
                        </a:cubicBezTo>
                        <a:cubicBezTo>
                          <a:pt x="6754" y="14961"/>
                          <a:pt x="6941" y="14524"/>
                          <a:pt x="6647" y="14524"/>
                        </a:cubicBezTo>
                        <a:cubicBezTo>
                          <a:pt x="6424" y="14524"/>
                          <a:pt x="6192" y="14827"/>
                          <a:pt x="6049" y="14952"/>
                        </a:cubicBezTo>
                        <a:cubicBezTo>
                          <a:pt x="5811" y="15152"/>
                          <a:pt x="5499" y="15508"/>
                          <a:pt x="5149" y="15508"/>
                        </a:cubicBezTo>
                        <a:cubicBezTo>
                          <a:pt x="5079" y="15508"/>
                          <a:pt x="5007" y="15493"/>
                          <a:pt x="4934" y="15460"/>
                        </a:cubicBezTo>
                        <a:cubicBezTo>
                          <a:pt x="4488" y="15255"/>
                          <a:pt x="4666" y="14809"/>
                          <a:pt x="4639" y="14443"/>
                        </a:cubicBezTo>
                        <a:cubicBezTo>
                          <a:pt x="4633" y="14389"/>
                          <a:pt x="4595" y="14359"/>
                          <a:pt x="4551" y="14359"/>
                        </a:cubicBezTo>
                        <a:cubicBezTo>
                          <a:pt x="4530" y="14359"/>
                          <a:pt x="4508" y="14366"/>
                          <a:pt x="4488" y="14381"/>
                        </a:cubicBezTo>
                        <a:cubicBezTo>
                          <a:pt x="4318" y="14515"/>
                          <a:pt x="4229" y="14702"/>
                          <a:pt x="4077" y="14854"/>
                        </a:cubicBezTo>
                        <a:cubicBezTo>
                          <a:pt x="3899" y="15041"/>
                          <a:pt x="3694" y="15202"/>
                          <a:pt x="3480" y="15353"/>
                        </a:cubicBezTo>
                        <a:cubicBezTo>
                          <a:pt x="3356" y="15444"/>
                          <a:pt x="3214" y="15508"/>
                          <a:pt x="3098" y="15508"/>
                        </a:cubicBezTo>
                        <a:cubicBezTo>
                          <a:pt x="2964" y="15508"/>
                          <a:pt x="2864" y="15422"/>
                          <a:pt x="2864" y="15193"/>
                        </a:cubicBezTo>
                        <a:cubicBezTo>
                          <a:pt x="2864" y="15050"/>
                          <a:pt x="2944" y="14907"/>
                          <a:pt x="2962" y="14764"/>
                        </a:cubicBezTo>
                        <a:cubicBezTo>
                          <a:pt x="2962" y="14711"/>
                          <a:pt x="2911" y="14671"/>
                          <a:pt x="2862" y="14671"/>
                        </a:cubicBezTo>
                        <a:cubicBezTo>
                          <a:pt x="2854" y="14671"/>
                          <a:pt x="2845" y="14673"/>
                          <a:pt x="2837" y="14675"/>
                        </a:cubicBezTo>
                        <a:cubicBezTo>
                          <a:pt x="2525" y="14764"/>
                          <a:pt x="2231" y="15005"/>
                          <a:pt x="1954" y="15166"/>
                        </a:cubicBezTo>
                        <a:cubicBezTo>
                          <a:pt x="1776" y="15273"/>
                          <a:pt x="1624" y="15398"/>
                          <a:pt x="1446" y="15487"/>
                        </a:cubicBezTo>
                        <a:cubicBezTo>
                          <a:pt x="1386" y="15525"/>
                          <a:pt x="946" y="15700"/>
                          <a:pt x="636" y="15700"/>
                        </a:cubicBezTo>
                        <a:cubicBezTo>
                          <a:pt x="438" y="15700"/>
                          <a:pt x="292" y="15629"/>
                          <a:pt x="331" y="15407"/>
                        </a:cubicBezTo>
                        <a:cubicBezTo>
                          <a:pt x="438" y="14818"/>
                          <a:pt x="946" y="14479"/>
                          <a:pt x="1392" y="14149"/>
                        </a:cubicBezTo>
                        <a:cubicBezTo>
                          <a:pt x="1624" y="13979"/>
                          <a:pt x="1892" y="13846"/>
                          <a:pt x="2159" y="13747"/>
                        </a:cubicBezTo>
                        <a:cubicBezTo>
                          <a:pt x="2266" y="13703"/>
                          <a:pt x="2293" y="13730"/>
                          <a:pt x="2356" y="13649"/>
                        </a:cubicBezTo>
                        <a:cubicBezTo>
                          <a:pt x="2739" y="13168"/>
                          <a:pt x="3096" y="12659"/>
                          <a:pt x="3605" y="12284"/>
                        </a:cubicBezTo>
                        <a:cubicBezTo>
                          <a:pt x="4374" y="11724"/>
                          <a:pt x="5330" y="11379"/>
                          <a:pt x="6279" y="11379"/>
                        </a:cubicBezTo>
                        <a:close/>
                        <a:moveTo>
                          <a:pt x="31640" y="14362"/>
                        </a:moveTo>
                        <a:cubicBezTo>
                          <a:pt x="32485" y="14362"/>
                          <a:pt x="33330" y="14551"/>
                          <a:pt x="34141" y="14773"/>
                        </a:cubicBezTo>
                        <a:cubicBezTo>
                          <a:pt x="35042" y="15014"/>
                          <a:pt x="35881" y="15496"/>
                          <a:pt x="36791" y="15710"/>
                        </a:cubicBezTo>
                        <a:cubicBezTo>
                          <a:pt x="36345" y="15701"/>
                          <a:pt x="35899" y="15648"/>
                          <a:pt x="35444" y="15523"/>
                        </a:cubicBezTo>
                        <a:cubicBezTo>
                          <a:pt x="34409" y="15228"/>
                          <a:pt x="33401" y="14836"/>
                          <a:pt x="32321" y="14773"/>
                        </a:cubicBezTo>
                        <a:cubicBezTo>
                          <a:pt x="32220" y="14767"/>
                          <a:pt x="32118" y="14764"/>
                          <a:pt x="32015" y="14764"/>
                        </a:cubicBezTo>
                        <a:cubicBezTo>
                          <a:pt x="31136" y="14764"/>
                          <a:pt x="30228" y="14992"/>
                          <a:pt x="29413" y="15264"/>
                        </a:cubicBezTo>
                        <a:cubicBezTo>
                          <a:pt x="29003" y="15407"/>
                          <a:pt x="28610" y="15603"/>
                          <a:pt x="28200" y="15746"/>
                        </a:cubicBezTo>
                        <a:cubicBezTo>
                          <a:pt x="27879" y="15862"/>
                          <a:pt x="27540" y="15933"/>
                          <a:pt x="27210" y="16049"/>
                        </a:cubicBezTo>
                        <a:cubicBezTo>
                          <a:pt x="26808" y="16103"/>
                          <a:pt x="26416" y="16228"/>
                          <a:pt x="26059" y="16415"/>
                        </a:cubicBezTo>
                        <a:cubicBezTo>
                          <a:pt x="25800" y="16236"/>
                          <a:pt x="25550" y="16067"/>
                          <a:pt x="25283" y="15915"/>
                        </a:cubicBezTo>
                        <a:lnTo>
                          <a:pt x="25283" y="15915"/>
                        </a:lnTo>
                        <a:cubicBezTo>
                          <a:pt x="25348" y="15927"/>
                          <a:pt x="25415" y="15932"/>
                          <a:pt x="25481" y="15932"/>
                        </a:cubicBezTo>
                        <a:cubicBezTo>
                          <a:pt x="25823" y="15932"/>
                          <a:pt x="26177" y="15795"/>
                          <a:pt x="26505" y="15683"/>
                        </a:cubicBezTo>
                        <a:cubicBezTo>
                          <a:pt x="27317" y="15425"/>
                          <a:pt x="28057" y="14996"/>
                          <a:pt x="28887" y="14773"/>
                        </a:cubicBezTo>
                        <a:cubicBezTo>
                          <a:pt x="29752" y="14533"/>
                          <a:pt x="30626" y="14381"/>
                          <a:pt x="31527" y="14363"/>
                        </a:cubicBezTo>
                        <a:cubicBezTo>
                          <a:pt x="31565" y="14362"/>
                          <a:pt x="31602" y="14362"/>
                          <a:pt x="31640" y="14362"/>
                        </a:cubicBezTo>
                        <a:close/>
                        <a:moveTo>
                          <a:pt x="9733" y="13069"/>
                        </a:moveTo>
                        <a:cubicBezTo>
                          <a:pt x="9987" y="13141"/>
                          <a:pt x="10255" y="13155"/>
                          <a:pt x="10522" y="13155"/>
                        </a:cubicBezTo>
                        <a:cubicBezTo>
                          <a:pt x="10686" y="13155"/>
                          <a:pt x="10849" y="13150"/>
                          <a:pt x="11009" y="13150"/>
                        </a:cubicBezTo>
                        <a:cubicBezTo>
                          <a:pt x="11598" y="13159"/>
                          <a:pt x="12169" y="13230"/>
                          <a:pt x="12740" y="13364"/>
                        </a:cubicBezTo>
                        <a:cubicBezTo>
                          <a:pt x="13828" y="13623"/>
                          <a:pt x="14800" y="14265"/>
                          <a:pt x="15809" y="14720"/>
                        </a:cubicBezTo>
                        <a:cubicBezTo>
                          <a:pt x="16718" y="15130"/>
                          <a:pt x="17628" y="15496"/>
                          <a:pt x="18574" y="15808"/>
                        </a:cubicBezTo>
                        <a:cubicBezTo>
                          <a:pt x="18863" y="15902"/>
                          <a:pt x="19201" y="15987"/>
                          <a:pt x="19534" y="15987"/>
                        </a:cubicBezTo>
                        <a:cubicBezTo>
                          <a:pt x="19550" y="15987"/>
                          <a:pt x="19566" y="15987"/>
                          <a:pt x="19582" y="15987"/>
                        </a:cubicBezTo>
                        <a:lnTo>
                          <a:pt x="19582" y="15987"/>
                        </a:lnTo>
                        <a:cubicBezTo>
                          <a:pt x="19368" y="16129"/>
                          <a:pt x="19172" y="16281"/>
                          <a:pt x="19002" y="16451"/>
                        </a:cubicBezTo>
                        <a:cubicBezTo>
                          <a:pt x="18761" y="16415"/>
                          <a:pt x="18512" y="16397"/>
                          <a:pt x="18262" y="16335"/>
                        </a:cubicBezTo>
                        <a:cubicBezTo>
                          <a:pt x="17878" y="16236"/>
                          <a:pt x="17495" y="16040"/>
                          <a:pt x="17129" y="15880"/>
                        </a:cubicBezTo>
                        <a:cubicBezTo>
                          <a:pt x="16424" y="15567"/>
                          <a:pt x="15817" y="15050"/>
                          <a:pt x="15104" y="14738"/>
                        </a:cubicBezTo>
                        <a:cubicBezTo>
                          <a:pt x="14497" y="14479"/>
                          <a:pt x="13891" y="14274"/>
                          <a:pt x="13239" y="14131"/>
                        </a:cubicBezTo>
                        <a:cubicBezTo>
                          <a:pt x="12617" y="13996"/>
                          <a:pt x="11951" y="13836"/>
                          <a:pt x="11304" y="13836"/>
                        </a:cubicBezTo>
                        <a:cubicBezTo>
                          <a:pt x="11181" y="13836"/>
                          <a:pt x="11059" y="13842"/>
                          <a:pt x="10938" y="13855"/>
                        </a:cubicBezTo>
                        <a:lnTo>
                          <a:pt x="10929" y="13855"/>
                        </a:lnTo>
                        <a:cubicBezTo>
                          <a:pt x="10911" y="13846"/>
                          <a:pt x="10893" y="13837"/>
                          <a:pt x="10884" y="13837"/>
                        </a:cubicBezTo>
                        <a:cubicBezTo>
                          <a:pt x="10509" y="13640"/>
                          <a:pt x="10179" y="13444"/>
                          <a:pt x="9858" y="13177"/>
                        </a:cubicBezTo>
                        <a:cubicBezTo>
                          <a:pt x="9814" y="13141"/>
                          <a:pt x="9778" y="13105"/>
                          <a:pt x="9733" y="13069"/>
                        </a:cubicBezTo>
                        <a:close/>
                        <a:moveTo>
                          <a:pt x="11009" y="13899"/>
                        </a:moveTo>
                        <a:cubicBezTo>
                          <a:pt x="12552" y="14104"/>
                          <a:pt x="14087" y="14372"/>
                          <a:pt x="15487" y="15103"/>
                        </a:cubicBezTo>
                        <a:cubicBezTo>
                          <a:pt x="16517" y="15631"/>
                          <a:pt x="17562" y="16569"/>
                          <a:pt x="18788" y="16569"/>
                        </a:cubicBezTo>
                        <a:cubicBezTo>
                          <a:pt x="18826" y="16569"/>
                          <a:pt x="18865" y="16568"/>
                          <a:pt x="18904" y="16567"/>
                        </a:cubicBezTo>
                        <a:lnTo>
                          <a:pt x="18904" y="16567"/>
                        </a:lnTo>
                        <a:cubicBezTo>
                          <a:pt x="18895" y="16575"/>
                          <a:pt x="18895" y="16584"/>
                          <a:pt x="18886" y="16584"/>
                        </a:cubicBezTo>
                        <a:cubicBezTo>
                          <a:pt x="18574" y="16656"/>
                          <a:pt x="18271" y="16754"/>
                          <a:pt x="17950" y="16763"/>
                        </a:cubicBezTo>
                        <a:cubicBezTo>
                          <a:pt x="17628" y="16763"/>
                          <a:pt x="17245" y="16629"/>
                          <a:pt x="16942" y="16513"/>
                        </a:cubicBezTo>
                        <a:cubicBezTo>
                          <a:pt x="16219" y="16254"/>
                          <a:pt x="15470" y="15942"/>
                          <a:pt x="14818" y="15541"/>
                        </a:cubicBezTo>
                        <a:cubicBezTo>
                          <a:pt x="14345" y="15255"/>
                          <a:pt x="13882" y="14961"/>
                          <a:pt x="13373" y="14738"/>
                        </a:cubicBezTo>
                        <a:cubicBezTo>
                          <a:pt x="12856" y="14515"/>
                          <a:pt x="12347" y="14417"/>
                          <a:pt x="11803" y="14336"/>
                        </a:cubicBezTo>
                        <a:cubicBezTo>
                          <a:pt x="11562" y="14167"/>
                          <a:pt x="11277" y="14033"/>
                          <a:pt x="11009" y="13899"/>
                        </a:cubicBezTo>
                        <a:close/>
                        <a:moveTo>
                          <a:pt x="11910" y="14417"/>
                        </a:moveTo>
                        <a:cubicBezTo>
                          <a:pt x="12490" y="14559"/>
                          <a:pt x="13043" y="14711"/>
                          <a:pt x="13596" y="14979"/>
                        </a:cubicBezTo>
                        <a:cubicBezTo>
                          <a:pt x="14176" y="15264"/>
                          <a:pt x="14702" y="15674"/>
                          <a:pt x="15300" y="15960"/>
                        </a:cubicBezTo>
                        <a:cubicBezTo>
                          <a:pt x="15969" y="16290"/>
                          <a:pt x="16629" y="16638"/>
                          <a:pt x="17352" y="16834"/>
                        </a:cubicBezTo>
                        <a:cubicBezTo>
                          <a:pt x="17441" y="16852"/>
                          <a:pt x="17521" y="16870"/>
                          <a:pt x="17602" y="16888"/>
                        </a:cubicBezTo>
                        <a:cubicBezTo>
                          <a:pt x="17379" y="16906"/>
                          <a:pt x="17156" y="16923"/>
                          <a:pt x="16924" y="16923"/>
                        </a:cubicBezTo>
                        <a:cubicBezTo>
                          <a:pt x="16299" y="16914"/>
                          <a:pt x="15719" y="16709"/>
                          <a:pt x="15131" y="16531"/>
                        </a:cubicBezTo>
                        <a:cubicBezTo>
                          <a:pt x="14586" y="16352"/>
                          <a:pt x="14069" y="16138"/>
                          <a:pt x="13596" y="15835"/>
                        </a:cubicBezTo>
                        <a:cubicBezTo>
                          <a:pt x="13239" y="15603"/>
                          <a:pt x="12882" y="15425"/>
                          <a:pt x="12499" y="15237"/>
                        </a:cubicBezTo>
                        <a:cubicBezTo>
                          <a:pt x="12490" y="15228"/>
                          <a:pt x="12481" y="15219"/>
                          <a:pt x="12472" y="15202"/>
                        </a:cubicBezTo>
                        <a:cubicBezTo>
                          <a:pt x="12294" y="14952"/>
                          <a:pt x="12160" y="14622"/>
                          <a:pt x="11910" y="14417"/>
                        </a:cubicBezTo>
                        <a:close/>
                        <a:moveTo>
                          <a:pt x="12597" y="15353"/>
                        </a:moveTo>
                        <a:lnTo>
                          <a:pt x="12597" y="15353"/>
                        </a:lnTo>
                        <a:cubicBezTo>
                          <a:pt x="13409" y="15844"/>
                          <a:pt x="14185" y="16344"/>
                          <a:pt x="15095" y="16647"/>
                        </a:cubicBezTo>
                        <a:cubicBezTo>
                          <a:pt x="15648" y="16834"/>
                          <a:pt x="16183" y="16995"/>
                          <a:pt x="16754" y="17048"/>
                        </a:cubicBezTo>
                        <a:cubicBezTo>
                          <a:pt x="16845" y="17057"/>
                          <a:pt x="16935" y="17060"/>
                          <a:pt x="17024" y="17060"/>
                        </a:cubicBezTo>
                        <a:cubicBezTo>
                          <a:pt x="17514" y="17060"/>
                          <a:pt x="17984" y="16946"/>
                          <a:pt x="18467" y="16825"/>
                        </a:cubicBezTo>
                        <a:cubicBezTo>
                          <a:pt x="18476" y="16825"/>
                          <a:pt x="18476" y="16816"/>
                          <a:pt x="18476" y="16807"/>
                        </a:cubicBezTo>
                        <a:cubicBezTo>
                          <a:pt x="18583" y="16772"/>
                          <a:pt x="18690" y="16736"/>
                          <a:pt x="18806" y="16682"/>
                        </a:cubicBezTo>
                        <a:lnTo>
                          <a:pt x="18806" y="16682"/>
                        </a:lnTo>
                        <a:cubicBezTo>
                          <a:pt x="18726" y="16790"/>
                          <a:pt x="18645" y="16897"/>
                          <a:pt x="18574" y="17013"/>
                        </a:cubicBezTo>
                        <a:cubicBezTo>
                          <a:pt x="18443" y="16999"/>
                          <a:pt x="18308" y="16992"/>
                          <a:pt x="18171" y="16992"/>
                        </a:cubicBezTo>
                        <a:cubicBezTo>
                          <a:pt x="17489" y="16992"/>
                          <a:pt x="16758" y="17158"/>
                          <a:pt x="16201" y="17485"/>
                        </a:cubicBezTo>
                        <a:cubicBezTo>
                          <a:pt x="15782" y="17735"/>
                          <a:pt x="15371" y="18012"/>
                          <a:pt x="14961" y="18279"/>
                        </a:cubicBezTo>
                        <a:cubicBezTo>
                          <a:pt x="14952" y="18279"/>
                          <a:pt x="14934" y="18288"/>
                          <a:pt x="14925" y="18297"/>
                        </a:cubicBezTo>
                        <a:cubicBezTo>
                          <a:pt x="14988" y="18146"/>
                          <a:pt x="15006" y="17958"/>
                          <a:pt x="14970" y="17753"/>
                        </a:cubicBezTo>
                        <a:cubicBezTo>
                          <a:pt x="14970" y="17753"/>
                          <a:pt x="14970" y="17753"/>
                          <a:pt x="14970" y="17744"/>
                        </a:cubicBezTo>
                        <a:cubicBezTo>
                          <a:pt x="14943" y="17343"/>
                          <a:pt x="14702" y="16914"/>
                          <a:pt x="14453" y="16665"/>
                        </a:cubicBezTo>
                        <a:cubicBezTo>
                          <a:pt x="14328" y="16513"/>
                          <a:pt x="14158" y="16397"/>
                          <a:pt x="13989" y="16290"/>
                        </a:cubicBezTo>
                        <a:cubicBezTo>
                          <a:pt x="13525" y="15987"/>
                          <a:pt x="12972" y="15773"/>
                          <a:pt x="12597" y="15353"/>
                        </a:cubicBezTo>
                        <a:close/>
                        <a:moveTo>
                          <a:pt x="6609" y="14677"/>
                        </a:moveTo>
                        <a:cubicBezTo>
                          <a:pt x="6637" y="14677"/>
                          <a:pt x="6660" y="14694"/>
                          <a:pt x="6673" y="14738"/>
                        </a:cubicBezTo>
                        <a:cubicBezTo>
                          <a:pt x="6745" y="14925"/>
                          <a:pt x="6718" y="15166"/>
                          <a:pt x="6780" y="15371"/>
                        </a:cubicBezTo>
                        <a:cubicBezTo>
                          <a:pt x="6816" y="15505"/>
                          <a:pt x="6923" y="15603"/>
                          <a:pt x="7048" y="15639"/>
                        </a:cubicBezTo>
                        <a:cubicBezTo>
                          <a:pt x="7068" y="15643"/>
                          <a:pt x="7090" y="15644"/>
                          <a:pt x="7115" y="15644"/>
                        </a:cubicBezTo>
                        <a:cubicBezTo>
                          <a:pt x="7201" y="15644"/>
                          <a:pt x="7310" y="15622"/>
                          <a:pt x="7387" y="15594"/>
                        </a:cubicBezTo>
                        <a:lnTo>
                          <a:pt x="7387" y="15594"/>
                        </a:lnTo>
                        <a:cubicBezTo>
                          <a:pt x="7325" y="16674"/>
                          <a:pt x="7102" y="17637"/>
                          <a:pt x="6272" y="18377"/>
                        </a:cubicBezTo>
                        <a:cubicBezTo>
                          <a:pt x="6094" y="18369"/>
                          <a:pt x="5924" y="18369"/>
                          <a:pt x="5746" y="18360"/>
                        </a:cubicBezTo>
                        <a:cubicBezTo>
                          <a:pt x="6772" y="17726"/>
                          <a:pt x="6620" y="15960"/>
                          <a:pt x="6245" y="14970"/>
                        </a:cubicBezTo>
                        <a:cubicBezTo>
                          <a:pt x="6290" y="14925"/>
                          <a:pt x="6334" y="14889"/>
                          <a:pt x="6370" y="14854"/>
                        </a:cubicBezTo>
                        <a:cubicBezTo>
                          <a:pt x="6397" y="14834"/>
                          <a:pt x="6525" y="14677"/>
                          <a:pt x="6609" y="14677"/>
                        </a:cubicBezTo>
                        <a:close/>
                        <a:moveTo>
                          <a:pt x="6183" y="15041"/>
                        </a:moveTo>
                        <a:cubicBezTo>
                          <a:pt x="6272" y="16165"/>
                          <a:pt x="6620" y="17601"/>
                          <a:pt x="5558" y="18360"/>
                        </a:cubicBezTo>
                        <a:cubicBezTo>
                          <a:pt x="5282" y="18360"/>
                          <a:pt x="5005" y="18369"/>
                          <a:pt x="4729" y="18386"/>
                        </a:cubicBezTo>
                        <a:cubicBezTo>
                          <a:pt x="5540" y="17824"/>
                          <a:pt x="6102" y="16495"/>
                          <a:pt x="5523" y="15594"/>
                        </a:cubicBezTo>
                        <a:cubicBezTo>
                          <a:pt x="5763" y="15460"/>
                          <a:pt x="5995" y="15228"/>
                          <a:pt x="6183" y="15041"/>
                        </a:cubicBezTo>
                        <a:close/>
                        <a:moveTo>
                          <a:pt x="7940" y="15237"/>
                        </a:moveTo>
                        <a:lnTo>
                          <a:pt x="7940" y="15237"/>
                        </a:lnTo>
                        <a:cubicBezTo>
                          <a:pt x="7726" y="15523"/>
                          <a:pt x="7771" y="15835"/>
                          <a:pt x="8279" y="15880"/>
                        </a:cubicBezTo>
                        <a:cubicBezTo>
                          <a:pt x="8299" y="15881"/>
                          <a:pt x="8319" y="15882"/>
                          <a:pt x="8339" y="15882"/>
                        </a:cubicBezTo>
                        <a:cubicBezTo>
                          <a:pt x="8435" y="15882"/>
                          <a:pt x="8529" y="15865"/>
                          <a:pt x="8618" y="15835"/>
                        </a:cubicBezTo>
                        <a:lnTo>
                          <a:pt x="8618" y="15835"/>
                        </a:lnTo>
                        <a:cubicBezTo>
                          <a:pt x="8475" y="16888"/>
                          <a:pt x="7904" y="17896"/>
                          <a:pt x="6968" y="18431"/>
                        </a:cubicBezTo>
                        <a:cubicBezTo>
                          <a:pt x="6772" y="18413"/>
                          <a:pt x="6575" y="18395"/>
                          <a:pt x="6388" y="18386"/>
                        </a:cubicBezTo>
                        <a:cubicBezTo>
                          <a:pt x="7307" y="17771"/>
                          <a:pt x="7476" y="16620"/>
                          <a:pt x="7441" y="15576"/>
                        </a:cubicBezTo>
                        <a:cubicBezTo>
                          <a:pt x="7619" y="15496"/>
                          <a:pt x="7789" y="15362"/>
                          <a:pt x="7940" y="15237"/>
                        </a:cubicBezTo>
                        <a:close/>
                        <a:moveTo>
                          <a:pt x="4425" y="14675"/>
                        </a:moveTo>
                        <a:cubicBezTo>
                          <a:pt x="4425" y="14764"/>
                          <a:pt x="4416" y="14845"/>
                          <a:pt x="4416" y="14854"/>
                        </a:cubicBezTo>
                        <a:cubicBezTo>
                          <a:pt x="4416" y="14988"/>
                          <a:pt x="4461" y="15103"/>
                          <a:pt x="4497" y="15228"/>
                        </a:cubicBezTo>
                        <a:cubicBezTo>
                          <a:pt x="4559" y="15442"/>
                          <a:pt x="4773" y="15576"/>
                          <a:pt x="4961" y="15657"/>
                        </a:cubicBezTo>
                        <a:cubicBezTo>
                          <a:pt x="5029" y="15687"/>
                          <a:pt x="5099" y="15701"/>
                          <a:pt x="5170" y="15701"/>
                        </a:cubicBezTo>
                        <a:cubicBezTo>
                          <a:pt x="5264" y="15701"/>
                          <a:pt x="5359" y="15676"/>
                          <a:pt x="5451" y="15630"/>
                        </a:cubicBezTo>
                        <a:lnTo>
                          <a:pt x="5451" y="15630"/>
                        </a:lnTo>
                        <a:cubicBezTo>
                          <a:pt x="5969" y="16611"/>
                          <a:pt x="5192" y="17655"/>
                          <a:pt x="4613" y="18395"/>
                        </a:cubicBezTo>
                        <a:cubicBezTo>
                          <a:pt x="4318" y="18413"/>
                          <a:pt x="4033" y="18440"/>
                          <a:pt x="3738" y="18476"/>
                        </a:cubicBezTo>
                        <a:cubicBezTo>
                          <a:pt x="4238" y="18235"/>
                          <a:pt x="4470" y="17682"/>
                          <a:pt x="4559" y="17137"/>
                        </a:cubicBezTo>
                        <a:cubicBezTo>
                          <a:pt x="4666" y="16424"/>
                          <a:pt x="4407" y="15746"/>
                          <a:pt x="3970" y="15193"/>
                        </a:cubicBezTo>
                        <a:cubicBezTo>
                          <a:pt x="4131" y="15032"/>
                          <a:pt x="4274" y="14845"/>
                          <a:pt x="4425" y="14675"/>
                        </a:cubicBezTo>
                        <a:close/>
                        <a:moveTo>
                          <a:pt x="9368" y="15523"/>
                        </a:moveTo>
                        <a:lnTo>
                          <a:pt x="9368" y="15523"/>
                        </a:lnTo>
                        <a:cubicBezTo>
                          <a:pt x="9412" y="16210"/>
                          <a:pt x="9269" y="16950"/>
                          <a:pt x="8957" y="17566"/>
                        </a:cubicBezTo>
                        <a:cubicBezTo>
                          <a:pt x="8716" y="18030"/>
                          <a:pt x="8243" y="18297"/>
                          <a:pt x="7789" y="18547"/>
                        </a:cubicBezTo>
                        <a:cubicBezTo>
                          <a:pt x="7708" y="18529"/>
                          <a:pt x="7628" y="18520"/>
                          <a:pt x="7548" y="18502"/>
                        </a:cubicBezTo>
                        <a:cubicBezTo>
                          <a:pt x="7414" y="18485"/>
                          <a:pt x="7289" y="18467"/>
                          <a:pt x="7155" y="18458"/>
                        </a:cubicBezTo>
                        <a:cubicBezTo>
                          <a:pt x="8119" y="18038"/>
                          <a:pt x="8690" y="16816"/>
                          <a:pt x="8690" y="15817"/>
                        </a:cubicBezTo>
                        <a:cubicBezTo>
                          <a:pt x="8913" y="15737"/>
                          <a:pt x="9136" y="15612"/>
                          <a:pt x="9368" y="15523"/>
                        </a:cubicBezTo>
                        <a:close/>
                        <a:moveTo>
                          <a:pt x="9731" y="15441"/>
                        </a:moveTo>
                        <a:cubicBezTo>
                          <a:pt x="9902" y="15441"/>
                          <a:pt x="10035" y="15569"/>
                          <a:pt x="10153" y="15728"/>
                        </a:cubicBezTo>
                        <a:cubicBezTo>
                          <a:pt x="10295" y="17021"/>
                          <a:pt x="9635" y="18226"/>
                          <a:pt x="8368" y="18645"/>
                        </a:cubicBezTo>
                        <a:cubicBezTo>
                          <a:pt x="8243" y="18618"/>
                          <a:pt x="8110" y="18601"/>
                          <a:pt x="7976" y="18574"/>
                        </a:cubicBezTo>
                        <a:cubicBezTo>
                          <a:pt x="9162" y="18092"/>
                          <a:pt x="9608" y="16754"/>
                          <a:pt x="9421" y="15505"/>
                        </a:cubicBezTo>
                        <a:cubicBezTo>
                          <a:pt x="9510" y="15469"/>
                          <a:pt x="9608" y="15451"/>
                          <a:pt x="9698" y="15442"/>
                        </a:cubicBezTo>
                        <a:cubicBezTo>
                          <a:pt x="9709" y="15441"/>
                          <a:pt x="9720" y="15441"/>
                          <a:pt x="9731" y="15441"/>
                        </a:cubicBezTo>
                        <a:close/>
                        <a:moveTo>
                          <a:pt x="3935" y="15228"/>
                        </a:moveTo>
                        <a:lnTo>
                          <a:pt x="3935" y="15228"/>
                        </a:lnTo>
                        <a:cubicBezTo>
                          <a:pt x="4604" y="16272"/>
                          <a:pt x="4630" y="17851"/>
                          <a:pt x="3426" y="18511"/>
                        </a:cubicBezTo>
                        <a:cubicBezTo>
                          <a:pt x="3426" y="18520"/>
                          <a:pt x="3426" y="18520"/>
                          <a:pt x="3426" y="18520"/>
                        </a:cubicBezTo>
                        <a:cubicBezTo>
                          <a:pt x="3051" y="18574"/>
                          <a:pt x="2668" y="18645"/>
                          <a:pt x="2293" y="18743"/>
                        </a:cubicBezTo>
                        <a:cubicBezTo>
                          <a:pt x="3506" y="18021"/>
                          <a:pt x="4738" y="16718"/>
                          <a:pt x="3578" y="15514"/>
                        </a:cubicBezTo>
                        <a:cubicBezTo>
                          <a:pt x="3667" y="15451"/>
                          <a:pt x="3747" y="15380"/>
                          <a:pt x="3828" y="15318"/>
                        </a:cubicBezTo>
                        <a:cubicBezTo>
                          <a:pt x="3863" y="15291"/>
                          <a:pt x="3899" y="15264"/>
                          <a:pt x="3935" y="15228"/>
                        </a:cubicBezTo>
                        <a:close/>
                        <a:moveTo>
                          <a:pt x="10233" y="15826"/>
                        </a:moveTo>
                        <a:cubicBezTo>
                          <a:pt x="10385" y="16049"/>
                          <a:pt x="10536" y="16290"/>
                          <a:pt x="10759" y="16352"/>
                        </a:cubicBezTo>
                        <a:lnTo>
                          <a:pt x="10768" y="16352"/>
                        </a:lnTo>
                        <a:cubicBezTo>
                          <a:pt x="10777" y="17468"/>
                          <a:pt x="10162" y="18467"/>
                          <a:pt x="9055" y="18779"/>
                        </a:cubicBezTo>
                        <a:cubicBezTo>
                          <a:pt x="8877" y="18743"/>
                          <a:pt x="8690" y="18708"/>
                          <a:pt x="8511" y="18672"/>
                        </a:cubicBezTo>
                        <a:cubicBezTo>
                          <a:pt x="9760" y="18377"/>
                          <a:pt x="10483" y="17057"/>
                          <a:pt x="10233" y="15826"/>
                        </a:cubicBezTo>
                        <a:close/>
                        <a:moveTo>
                          <a:pt x="11455" y="16112"/>
                        </a:moveTo>
                        <a:lnTo>
                          <a:pt x="11455" y="16112"/>
                        </a:lnTo>
                        <a:cubicBezTo>
                          <a:pt x="11526" y="16709"/>
                          <a:pt x="11473" y="17253"/>
                          <a:pt x="11214" y="17815"/>
                        </a:cubicBezTo>
                        <a:cubicBezTo>
                          <a:pt x="10955" y="18360"/>
                          <a:pt x="10331" y="18824"/>
                          <a:pt x="9724" y="18904"/>
                        </a:cubicBezTo>
                        <a:cubicBezTo>
                          <a:pt x="9582" y="18877"/>
                          <a:pt x="9439" y="18850"/>
                          <a:pt x="9296" y="18824"/>
                        </a:cubicBezTo>
                        <a:cubicBezTo>
                          <a:pt x="10331" y="18583"/>
                          <a:pt x="11027" y="17387"/>
                          <a:pt x="10804" y="16361"/>
                        </a:cubicBezTo>
                        <a:lnTo>
                          <a:pt x="10804" y="16361"/>
                        </a:lnTo>
                        <a:cubicBezTo>
                          <a:pt x="10820" y="16363"/>
                          <a:pt x="10836" y="16364"/>
                          <a:pt x="10852" y="16364"/>
                        </a:cubicBezTo>
                        <a:cubicBezTo>
                          <a:pt x="11051" y="16364"/>
                          <a:pt x="11257" y="16219"/>
                          <a:pt x="11455" y="16112"/>
                        </a:cubicBezTo>
                        <a:close/>
                        <a:moveTo>
                          <a:pt x="13748" y="16522"/>
                        </a:moveTo>
                        <a:cubicBezTo>
                          <a:pt x="13971" y="16558"/>
                          <a:pt x="14185" y="16647"/>
                          <a:pt x="14372" y="16825"/>
                        </a:cubicBezTo>
                        <a:cubicBezTo>
                          <a:pt x="14586" y="17030"/>
                          <a:pt x="14845" y="17450"/>
                          <a:pt x="14818" y="17878"/>
                        </a:cubicBezTo>
                        <a:cubicBezTo>
                          <a:pt x="14800" y="18306"/>
                          <a:pt x="14417" y="18743"/>
                          <a:pt x="13917" y="18904"/>
                        </a:cubicBezTo>
                        <a:cubicBezTo>
                          <a:pt x="14185" y="18592"/>
                          <a:pt x="14337" y="18199"/>
                          <a:pt x="14354" y="17762"/>
                        </a:cubicBezTo>
                        <a:cubicBezTo>
                          <a:pt x="14372" y="17360"/>
                          <a:pt x="14167" y="16852"/>
                          <a:pt x="14042" y="16745"/>
                        </a:cubicBezTo>
                        <a:cubicBezTo>
                          <a:pt x="13908" y="16629"/>
                          <a:pt x="13792" y="16549"/>
                          <a:pt x="13748" y="16522"/>
                        </a:cubicBezTo>
                        <a:close/>
                        <a:moveTo>
                          <a:pt x="11786" y="15997"/>
                        </a:moveTo>
                        <a:cubicBezTo>
                          <a:pt x="11883" y="15997"/>
                          <a:pt x="11976" y="16039"/>
                          <a:pt x="12062" y="16147"/>
                        </a:cubicBezTo>
                        <a:cubicBezTo>
                          <a:pt x="12133" y="16236"/>
                          <a:pt x="12204" y="16308"/>
                          <a:pt x="12285" y="16361"/>
                        </a:cubicBezTo>
                        <a:cubicBezTo>
                          <a:pt x="12374" y="16870"/>
                          <a:pt x="12481" y="17316"/>
                          <a:pt x="12311" y="17851"/>
                        </a:cubicBezTo>
                        <a:cubicBezTo>
                          <a:pt x="12151" y="18342"/>
                          <a:pt x="11803" y="18859"/>
                          <a:pt x="11339" y="19118"/>
                        </a:cubicBezTo>
                        <a:cubicBezTo>
                          <a:pt x="11339" y="19118"/>
                          <a:pt x="11330" y="19127"/>
                          <a:pt x="11330" y="19127"/>
                        </a:cubicBezTo>
                        <a:cubicBezTo>
                          <a:pt x="10884" y="19091"/>
                          <a:pt x="10438" y="19029"/>
                          <a:pt x="10001" y="18948"/>
                        </a:cubicBezTo>
                        <a:cubicBezTo>
                          <a:pt x="10536" y="18877"/>
                          <a:pt x="10947" y="18476"/>
                          <a:pt x="11277" y="18021"/>
                        </a:cubicBezTo>
                        <a:cubicBezTo>
                          <a:pt x="11669" y="17476"/>
                          <a:pt x="11633" y="16718"/>
                          <a:pt x="11491" y="16094"/>
                        </a:cubicBezTo>
                        <a:cubicBezTo>
                          <a:pt x="11592" y="16037"/>
                          <a:pt x="11691" y="15997"/>
                          <a:pt x="11786" y="15997"/>
                        </a:cubicBezTo>
                        <a:close/>
                        <a:moveTo>
                          <a:pt x="13311" y="16486"/>
                        </a:moveTo>
                        <a:cubicBezTo>
                          <a:pt x="13391" y="16486"/>
                          <a:pt x="13552" y="16495"/>
                          <a:pt x="13552" y="16495"/>
                        </a:cubicBezTo>
                        <a:cubicBezTo>
                          <a:pt x="13552" y="16495"/>
                          <a:pt x="13694" y="16540"/>
                          <a:pt x="13864" y="16691"/>
                        </a:cubicBezTo>
                        <a:cubicBezTo>
                          <a:pt x="14042" y="16843"/>
                          <a:pt x="14256" y="17575"/>
                          <a:pt x="14176" y="18021"/>
                        </a:cubicBezTo>
                        <a:cubicBezTo>
                          <a:pt x="14114" y="18360"/>
                          <a:pt x="13899" y="18708"/>
                          <a:pt x="13667" y="18993"/>
                        </a:cubicBezTo>
                        <a:cubicBezTo>
                          <a:pt x="13284" y="19109"/>
                          <a:pt x="12865" y="19154"/>
                          <a:pt x="12463" y="19163"/>
                        </a:cubicBezTo>
                        <a:cubicBezTo>
                          <a:pt x="13043" y="18966"/>
                          <a:pt x="13471" y="18493"/>
                          <a:pt x="13560" y="17869"/>
                        </a:cubicBezTo>
                        <a:cubicBezTo>
                          <a:pt x="13596" y="17601"/>
                          <a:pt x="13605" y="16754"/>
                          <a:pt x="13311" y="16486"/>
                        </a:cubicBezTo>
                        <a:close/>
                        <a:moveTo>
                          <a:pt x="12383" y="16424"/>
                        </a:moveTo>
                        <a:cubicBezTo>
                          <a:pt x="12503" y="16476"/>
                          <a:pt x="12629" y="16497"/>
                          <a:pt x="12773" y="16497"/>
                        </a:cubicBezTo>
                        <a:cubicBezTo>
                          <a:pt x="12800" y="16497"/>
                          <a:pt x="12827" y="16497"/>
                          <a:pt x="12856" y="16495"/>
                        </a:cubicBezTo>
                        <a:cubicBezTo>
                          <a:pt x="12963" y="16495"/>
                          <a:pt x="13070" y="16486"/>
                          <a:pt x="13177" y="16486"/>
                        </a:cubicBezTo>
                        <a:cubicBezTo>
                          <a:pt x="13489" y="16790"/>
                          <a:pt x="13418" y="17601"/>
                          <a:pt x="13364" y="17958"/>
                        </a:cubicBezTo>
                        <a:cubicBezTo>
                          <a:pt x="13284" y="18485"/>
                          <a:pt x="12704" y="18940"/>
                          <a:pt x="12249" y="19163"/>
                        </a:cubicBezTo>
                        <a:cubicBezTo>
                          <a:pt x="12198" y="19166"/>
                          <a:pt x="12148" y="19167"/>
                          <a:pt x="12098" y="19167"/>
                        </a:cubicBezTo>
                        <a:cubicBezTo>
                          <a:pt x="11998" y="19167"/>
                          <a:pt x="11901" y="19163"/>
                          <a:pt x="11812" y="19163"/>
                        </a:cubicBezTo>
                        <a:cubicBezTo>
                          <a:pt x="11696" y="19154"/>
                          <a:pt x="11589" y="19154"/>
                          <a:pt x="11482" y="19145"/>
                        </a:cubicBezTo>
                        <a:cubicBezTo>
                          <a:pt x="11910" y="18966"/>
                          <a:pt x="12249" y="18574"/>
                          <a:pt x="12392" y="18146"/>
                        </a:cubicBezTo>
                        <a:cubicBezTo>
                          <a:pt x="12508" y="17815"/>
                          <a:pt x="12570" y="17503"/>
                          <a:pt x="12570" y="17155"/>
                        </a:cubicBezTo>
                        <a:cubicBezTo>
                          <a:pt x="12570" y="16879"/>
                          <a:pt x="12472" y="16656"/>
                          <a:pt x="12383" y="16424"/>
                        </a:cubicBezTo>
                        <a:close/>
                        <a:moveTo>
                          <a:pt x="37959" y="21333"/>
                        </a:moveTo>
                        <a:cubicBezTo>
                          <a:pt x="38407" y="21333"/>
                          <a:pt x="38854" y="21365"/>
                          <a:pt x="39289" y="21428"/>
                        </a:cubicBezTo>
                        <a:cubicBezTo>
                          <a:pt x="39574" y="21473"/>
                          <a:pt x="39869" y="21544"/>
                          <a:pt x="40154" y="21634"/>
                        </a:cubicBezTo>
                        <a:cubicBezTo>
                          <a:pt x="40091" y="21631"/>
                          <a:pt x="40028" y="21630"/>
                          <a:pt x="39965" y="21630"/>
                        </a:cubicBezTo>
                        <a:cubicBezTo>
                          <a:pt x="39250" y="21630"/>
                          <a:pt x="38524" y="21766"/>
                          <a:pt x="37844" y="21955"/>
                        </a:cubicBezTo>
                        <a:cubicBezTo>
                          <a:pt x="36755" y="22258"/>
                          <a:pt x="35720" y="22749"/>
                          <a:pt x="34614" y="22972"/>
                        </a:cubicBezTo>
                        <a:cubicBezTo>
                          <a:pt x="33919" y="23114"/>
                          <a:pt x="33217" y="23220"/>
                          <a:pt x="32515" y="23220"/>
                        </a:cubicBezTo>
                        <a:cubicBezTo>
                          <a:pt x="32117" y="23220"/>
                          <a:pt x="31719" y="23186"/>
                          <a:pt x="31322" y="23106"/>
                        </a:cubicBezTo>
                        <a:cubicBezTo>
                          <a:pt x="30849" y="22776"/>
                          <a:pt x="30430" y="22365"/>
                          <a:pt x="30064" y="21910"/>
                        </a:cubicBezTo>
                        <a:lnTo>
                          <a:pt x="30064" y="21910"/>
                        </a:lnTo>
                        <a:cubicBezTo>
                          <a:pt x="30171" y="21990"/>
                          <a:pt x="30296" y="22053"/>
                          <a:pt x="30466" y="22098"/>
                        </a:cubicBezTo>
                        <a:cubicBezTo>
                          <a:pt x="30964" y="22242"/>
                          <a:pt x="31505" y="22249"/>
                          <a:pt x="32024" y="22249"/>
                        </a:cubicBezTo>
                        <a:cubicBezTo>
                          <a:pt x="32082" y="22249"/>
                          <a:pt x="32139" y="22249"/>
                          <a:pt x="32196" y="22249"/>
                        </a:cubicBezTo>
                        <a:cubicBezTo>
                          <a:pt x="33276" y="22240"/>
                          <a:pt x="34346" y="21990"/>
                          <a:pt x="35372" y="21696"/>
                        </a:cubicBezTo>
                        <a:cubicBezTo>
                          <a:pt x="36198" y="21454"/>
                          <a:pt x="37083" y="21333"/>
                          <a:pt x="37959" y="21333"/>
                        </a:cubicBezTo>
                        <a:close/>
                        <a:moveTo>
                          <a:pt x="22284" y="15350"/>
                        </a:moveTo>
                        <a:cubicBezTo>
                          <a:pt x="22930" y="15350"/>
                          <a:pt x="23605" y="15511"/>
                          <a:pt x="24185" y="15666"/>
                        </a:cubicBezTo>
                        <a:cubicBezTo>
                          <a:pt x="24944" y="15862"/>
                          <a:pt x="25747" y="16290"/>
                          <a:pt x="26389" y="16745"/>
                        </a:cubicBezTo>
                        <a:cubicBezTo>
                          <a:pt x="26396" y="16749"/>
                          <a:pt x="26404" y="16751"/>
                          <a:pt x="26410" y="16751"/>
                        </a:cubicBezTo>
                        <a:cubicBezTo>
                          <a:pt x="26443" y="16751"/>
                          <a:pt x="26463" y="16703"/>
                          <a:pt x="26434" y="16674"/>
                        </a:cubicBezTo>
                        <a:cubicBezTo>
                          <a:pt x="26335" y="16611"/>
                          <a:pt x="26237" y="16540"/>
                          <a:pt x="26148" y="16477"/>
                        </a:cubicBezTo>
                        <a:cubicBezTo>
                          <a:pt x="26621" y="16281"/>
                          <a:pt x="27192" y="16228"/>
                          <a:pt x="27691" y="16165"/>
                        </a:cubicBezTo>
                        <a:cubicBezTo>
                          <a:pt x="27775" y="16155"/>
                          <a:pt x="27859" y="16151"/>
                          <a:pt x="27943" y="16151"/>
                        </a:cubicBezTo>
                        <a:cubicBezTo>
                          <a:pt x="28479" y="16151"/>
                          <a:pt x="29022" y="16338"/>
                          <a:pt x="29485" y="16584"/>
                        </a:cubicBezTo>
                        <a:cubicBezTo>
                          <a:pt x="30047" y="16897"/>
                          <a:pt x="30484" y="17307"/>
                          <a:pt x="30965" y="17726"/>
                        </a:cubicBezTo>
                        <a:cubicBezTo>
                          <a:pt x="31135" y="17878"/>
                          <a:pt x="31304" y="18030"/>
                          <a:pt x="31456" y="18190"/>
                        </a:cubicBezTo>
                        <a:cubicBezTo>
                          <a:pt x="31563" y="18306"/>
                          <a:pt x="31652" y="18422"/>
                          <a:pt x="31733" y="18547"/>
                        </a:cubicBezTo>
                        <a:cubicBezTo>
                          <a:pt x="31813" y="18663"/>
                          <a:pt x="31804" y="18806"/>
                          <a:pt x="31733" y="18895"/>
                        </a:cubicBezTo>
                        <a:cubicBezTo>
                          <a:pt x="31687" y="18951"/>
                          <a:pt x="31603" y="18986"/>
                          <a:pt x="31511" y="18986"/>
                        </a:cubicBezTo>
                        <a:cubicBezTo>
                          <a:pt x="31457" y="18986"/>
                          <a:pt x="31401" y="18975"/>
                          <a:pt x="31349" y="18948"/>
                        </a:cubicBezTo>
                        <a:cubicBezTo>
                          <a:pt x="31197" y="18877"/>
                          <a:pt x="31055" y="18690"/>
                          <a:pt x="30974" y="18627"/>
                        </a:cubicBezTo>
                        <a:cubicBezTo>
                          <a:pt x="30909" y="18576"/>
                          <a:pt x="30683" y="18282"/>
                          <a:pt x="30486" y="18282"/>
                        </a:cubicBezTo>
                        <a:cubicBezTo>
                          <a:pt x="30441" y="18282"/>
                          <a:pt x="30398" y="18297"/>
                          <a:pt x="30359" y="18333"/>
                        </a:cubicBezTo>
                        <a:cubicBezTo>
                          <a:pt x="30261" y="18422"/>
                          <a:pt x="30252" y="18493"/>
                          <a:pt x="30252" y="18618"/>
                        </a:cubicBezTo>
                        <a:cubicBezTo>
                          <a:pt x="30252" y="18690"/>
                          <a:pt x="30278" y="18761"/>
                          <a:pt x="30296" y="18832"/>
                        </a:cubicBezTo>
                        <a:cubicBezTo>
                          <a:pt x="30340" y="18985"/>
                          <a:pt x="30181" y="19079"/>
                          <a:pt x="30030" y="19079"/>
                        </a:cubicBezTo>
                        <a:cubicBezTo>
                          <a:pt x="29995" y="19079"/>
                          <a:pt x="29962" y="19074"/>
                          <a:pt x="29931" y="19064"/>
                        </a:cubicBezTo>
                        <a:cubicBezTo>
                          <a:pt x="29663" y="18993"/>
                          <a:pt x="29476" y="18877"/>
                          <a:pt x="29181" y="18770"/>
                        </a:cubicBezTo>
                        <a:cubicBezTo>
                          <a:pt x="29067" y="18726"/>
                          <a:pt x="28949" y="18659"/>
                          <a:pt x="28832" y="18659"/>
                        </a:cubicBezTo>
                        <a:cubicBezTo>
                          <a:pt x="28785" y="18659"/>
                          <a:pt x="28737" y="18670"/>
                          <a:pt x="28691" y="18699"/>
                        </a:cubicBezTo>
                        <a:cubicBezTo>
                          <a:pt x="28655" y="18725"/>
                          <a:pt x="28619" y="18761"/>
                          <a:pt x="28601" y="18797"/>
                        </a:cubicBezTo>
                        <a:cubicBezTo>
                          <a:pt x="28546" y="18913"/>
                          <a:pt x="28457" y="18954"/>
                          <a:pt x="28357" y="18954"/>
                        </a:cubicBezTo>
                        <a:cubicBezTo>
                          <a:pt x="28182" y="18954"/>
                          <a:pt x="27974" y="18830"/>
                          <a:pt x="27861" y="18779"/>
                        </a:cubicBezTo>
                        <a:cubicBezTo>
                          <a:pt x="27638" y="18681"/>
                          <a:pt x="27424" y="18627"/>
                          <a:pt x="27183" y="18609"/>
                        </a:cubicBezTo>
                        <a:cubicBezTo>
                          <a:pt x="26996" y="18279"/>
                          <a:pt x="26719" y="17976"/>
                          <a:pt x="26496" y="17771"/>
                        </a:cubicBezTo>
                        <a:cubicBezTo>
                          <a:pt x="26485" y="17760"/>
                          <a:pt x="26473" y="17756"/>
                          <a:pt x="26462" y="17756"/>
                        </a:cubicBezTo>
                        <a:cubicBezTo>
                          <a:pt x="26427" y="17756"/>
                          <a:pt x="26398" y="17800"/>
                          <a:pt x="26425" y="17833"/>
                        </a:cubicBezTo>
                        <a:cubicBezTo>
                          <a:pt x="26799" y="18253"/>
                          <a:pt x="27451" y="19118"/>
                          <a:pt x="27138" y="19680"/>
                        </a:cubicBezTo>
                        <a:cubicBezTo>
                          <a:pt x="27010" y="19912"/>
                          <a:pt x="26741" y="20019"/>
                          <a:pt x="26593" y="20019"/>
                        </a:cubicBezTo>
                        <a:cubicBezTo>
                          <a:pt x="26587" y="20019"/>
                          <a:pt x="26582" y="20019"/>
                          <a:pt x="26576" y="20019"/>
                        </a:cubicBezTo>
                        <a:cubicBezTo>
                          <a:pt x="26425" y="20010"/>
                          <a:pt x="26219" y="19903"/>
                          <a:pt x="26086" y="19760"/>
                        </a:cubicBezTo>
                        <a:cubicBezTo>
                          <a:pt x="25970" y="19635"/>
                          <a:pt x="25889" y="19528"/>
                          <a:pt x="25729" y="19484"/>
                        </a:cubicBezTo>
                        <a:cubicBezTo>
                          <a:pt x="25722" y="19483"/>
                          <a:pt x="25715" y="19482"/>
                          <a:pt x="25708" y="19482"/>
                        </a:cubicBezTo>
                        <a:cubicBezTo>
                          <a:pt x="25662" y="19482"/>
                          <a:pt x="25619" y="19508"/>
                          <a:pt x="25604" y="19555"/>
                        </a:cubicBezTo>
                        <a:cubicBezTo>
                          <a:pt x="25545" y="19824"/>
                          <a:pt x="25375" y="19987"/>
                          <a:pt x="25144" y="19987"/>
                        </a:cubicBezTo>
                        <a:cubicBezTo>
                          <a:pt x="25060" y="19987"/>
                          <a:pt x="24969" y="19966"/>
                          <a:pt x="24872" y="19921"/>
                        </a:cubicBezTo>
                        <a:cubicBezTo>
                          <a:pt x="24694" y="19841"/>
                          <a:pt x="24489" y="19769"/>
                          <a:pt x="24319" y="19653"/>
                        </a:cubicBezTo>
                        <a:cubicBezTo>
                          <a:pt x="24254" y="19608"/>
                          <a:pt x="24174" y="19568"/>
                          <a:pt x="24099" y="19568"/>
                        </a:cubicBezTo>
                        <a:cubicBezTo>
                          <a:pt x="24041" y="19568"/>
                          <a:pt x="23987" y="19591"/>
                          <a:pt x="23945" y="19653"/>
                        </a:cubicBezTo>
                        <a:cubicBezTo>
                          <a:pt x="23882" y="19742"/>
                          <a:pt x="23846" y="19823"/>
                          <a:pt x="23811" y="19921"/>
                        </a:cubicBezTo>
                        <a:cubicBezTo>
                          <a:pt x="23703" y="20201"/>
                          <a:pt x="23496" y="20337"/>
                          <a:pt x="23234" y="20337"/>
                        </a:cubicBezTo>
                        <a:cubicBezTo>
                          <a:pt x="23170" y="20337"/>
                          <a:pt x="23104" y="20329"/>
                          <a:pt x="23035" y="20313"/>
                        </a:cubicBezTo>
                        <a:cubicBezTo>
                          <a:pt x="22687" y="20233"/>
                          <a:pt x="22464" y="19939"/>
                          <a:pt x="22142" y="19823"/>
                        </a:cubicBezTo>
                        <a:cubicBezTo>
                          <a:pt x="22107" y="19811"/>
                          <a:pt x="22074" y="19805"/>
                          <a:pt x="22045" y="19805"/>
                        </a:cubicBezTo>
                        <a:cubicBezTo>
                          <a:pt x="21944" y="19805"/>
                          <a:pt x="21881" y="19874"/>
                          <a:pt x="21839" y="19992"/>
                        </a:cubicBezTo>
                        <a:cubicBezTo>
                          <a:pt x="21812" y="20064"/>
                          <a:pt x="21839" y="20188"/>
                          <a:pt x="21839" y="20269"/>
                        </a:cubicBezTo>
                        <a:cubicBezTo>
                          <a:pt x="21833" y="20627"/>
                          <a:pt x="21574" y="20716"/>
                          <a:pt x="21300" y="20716"/>
                        </a:cubicBezTo>
                        <a:cubicBezTo>
                          <a:pt x="21179" y="20716"/>
                          <a:pt x="21054" y="20698"/>
                          <a:pt x="20947" y="20679"/>
                        </a:cubicBezTo>
                        <a:cubicBezTo>
                          <a:pt x="20706" y="20635"/>
                          <a:pt x="20465" y="20572"/>
                          <a:pt x="20224" y="20510"/>
                        </a:cubicBezTo>
                        <a:cubicBezTo>
                          <a:pt x="20019" y="20450"/>
                          <a:pt x="19352" y="20349"/>
                          <a:pt x="19134" y="20349"/>
                        </a:cubicBezTo>
                        <a:cubicBezTo>
                          <a:pt x="19125" y="20349"/>
                          <a:pt x="19117" y="20349"/>
                          <a:pt x="19109" y="20349"/>
                        </a:cubicBezTo>
                        <a:cubicBezTo>
                          <a:pt x="18913" y="20349"/>
                          <a:pt x="18503" y="20403"/>
                          <a:pt x="18253" y="20519"/>
                        </a:cubicBezTo>
                        <a:cubicBezTo>
                          <a:pt x="17597" y="20811"/>
                          <a:pt x="17346" y="21509"/>
                          <a:pt x="16599" y="21509"/>
                        </a:cubicBezTo>
                        <a:cubicBezTo>
                          <a:pt x="16594" y="21509"/>
                          <a:pt x="16589" y="21509"/>
                          <a:pt x="16585" y="21509"/>
                        </a:cubicBezTo>
                        <a:cubicBezTo>
                          <a:pt x="16460" y="21509"/>
                          <a:pt x="16174" y="21536"/>
                          <a:pt x="15907" y="21544"/>
                        </a:cubicBezTo>
                        <a:cubicBezTo>
                          <a:pt x="15639" y="21553"/>
                          <a:pt x="15068" y="21616"/>
                          <a:pt x="14800" y="21999"/>
                        </a:cubicBezTo>
                        <a:cubicBezTo>
                          <a:pt x="14577" y="22312"/>
                          <a:pt x="14756" y="22660"/>
                          <a:pt x="14194" y="22704"/>
                        </a:cubicBezTo>
                        <a:cubicBezTo>
                          <a:pt x="14165" y="22706"/>
                          <a:pt x="14135" y="22707"/>
                          <a:pt x="14106" y="22707"/>
                        </a:cubicBezTo>
                        <a:cubicBezTo>
                          <a:pt x="13866" y="22707"/>
                          <a:pt x="13620" y="22648"/>
                          <a:pt x="13373" y="22624"/>
                        </a:cubicBezTo>
                        <a:cubicBezTo>
                          <a:pt x="13301" y="22617"/>
                          <a:pt x="13230" y="22614"/>
                          <a:pt x="13161" y="22614"/>
                        </a:cubicBezTo>
                        <a:cubicBezTo>
                          <a:pt x="12604" y="22614"/>
                          <a:pt x="12137" y="22833"/>
                          <a:pt x="11741" y="23222"/>
                        </a:cubicBezTo>
                        <a:cubicBezTo>
                          <a:pt x="11937" y="22856"/>
                          <a:pt x="12356" y="22499"/>
                          <a:pt x="12677" y="22276"/>
                        </a:cubicBezTo>
                        <a:cubicBezTo>
                          <a:pt x="13320" y="21848"/>
                          <a:pt x="14096" y="21643"/>
                          <a:pt x="14756" y="21223"/>
                        </a:cubicBezTo>
                        <a:cubicBezTo>
                          <a:pt x="15050" y="21036"/>
                          <a:pt x="15282" y="20777"/>
                          <a:pt x="15550" y="20545"/>
                        </a:cubicBezTo>
                        <a:cubicBezTo>
                          <a:pt x="15951" y="20188"/>
                          <a:pt x="16415" y="19885"/>
                          <a:pt x="16879" y="19626"/>
                        </a:cubicBezTo>
                        <a:cubicBezTo>
                          <a:pt x="17182" y="19457"/>
                          <a:pt x="17334" y="19296"/>
                          <a:pt x="17521" y="19002"/>
                        </a:cubicBezTo>
                        <a:cubicBezTo>
                          <a:pt x="17718" y="18672"/>
                          <a:pt x="17878" y="18315"/>
                          <a:pt x="18092" y="17994"/>
                        </a:cubicBezTo>
                        <a:cubicBezTo>
                          <a:pt x="18342" y="17628"/>
                          <a:pt x="18637" y="17307"/>
                          <a:pt x="18877" y="16932"/>
                        </a:cubicBezTo>
                        <a:cubicBezTo>
                          <a:pt x="19422" y="16076"/>
                          <a:pt x="20439" y="15808"/>
                          <a:pt x="21340" y="15496"/>
                        </a:cubicBezTo>
                        <a:cubicBezTo>
                          <a:pt x="21636" y="15391"/>
                          <a:pt x="21956" y="15350"/>
                          <a:pt x="22284" y="15350"/>
                        </a:cubicBezTo>
                        <a:close/>
                        <a:moveTo>
                          <a:pt x="21946" y="20706"/>
                        </a:moveTo>
                        <a:lnTo>
                          <a:pt x="21946" y="20706"/>
                        </a:lnTo>
                        <a:cubicBezTo>
                          <a:pt x="21911" y="21402"/>
                          <a:pt x="22098" y="22017"/>
                          <a:pt x="22473" y="22624"/>
                        </a:cubicBezTo>
                        <a:cubicBezTo>
                          <a:pt x="22812" y="23177"/>
                          <a:pt x="23204" y="23498"/>
                          <a:pt x="23748" y="23685"/>
                        </a:cubicBezTo>
                        <a:cubicBezTo>
                          <a:pt x="23454" y="23668"/>
                          <a:pt x="23168" y="23668"/>
                          <a:pt x="22874" y="23668"/>
                        </a:cubicBezTo>
                        <a:cubicBezTo>
                          <a:pt x="22250" y="23498"/>
                          <a:pt x="21803" y="23141"/>
                          <a:pt x="21349" y="22597"/>
                        </a:cubicBezTo>
                        <a:cubicBezTo>
                          <a:pt x="20911" y="22062"/>
                          <a:pt x="20724" y="21473"/>
                          <a:pt x="20546" y="20831"/>
                        </a:cubicBezTo>
                        <a:lnTo>
                          <a:pt x="20546" y="20831"/>
                        </a:lnTo>
                        <a:cubicBezTo>
                          <a:pt x="20798" y="20903"/>
                          <a:pt x="21064" y="20959"/>
                          <a:pt x="21304" y="20959"/>
                        </a:cubicBezTo>
                        <a:cubicBezTo>
                          <a:pt x="21540" y="20959"/>
                          <a:pt x="21751" y="20905"/>
                          <a:pt x="21902" y="20759"/>
                        </a:cubicBezTo>
                        <a:cubicBezTo>
                          <a:pt x="21919" y="20742"/>
                          <a:pt x="21928" y="20724"/>
                          <a:pt x="21946" y="20706"/>
                        </a:cubicBezTo>
                        <a:close/>
                        <a:moveTo>
                          <a:pt x="19546" y="20554"/>
                        </a:moveTo>
                        <a:lnTo>
                          <a:pt x="19546" y="20554"/>
                        </a:lnTo>
                        <a:cubicBezTo>
                          <a:pt x="19636" y="20572"/>
                          <a:pt x="19734" y="20590"/>
                          <a:pt x="19823" y="20608"/>
                        </a:cubicBezTo>
                        <a:cubicBezTo>
                          <a:pt x="19984" y="20661"/>
                          <a:pt x="20189" y="20733"/>
                          <a:pt x="20421" y="20804"/>
                        </a:cubicBezTo>
                        <a:cubicBezTo>
                          <a:pt x="20501" y="21179"/>
                          <a:pt x="20555" y="21518"/>
                          <a:pt x="20697" y="21892"/>
                        </a:cubicBezTo>
                        <a:cubicBezTo>
                          <a:pt x="20840" y="22240"/>
                          <a:pt x="21090" y="22553"/>
                          <a:pt x="21331" y="22838"/>
                        </a:cubicBezTo>
                        <a:cubicBezTo>
                          <a:pt x="21643" y="23231"/>
                          <a:pt x="21982" y="23516"/>
                          <a:pt x="22383" y="23677"/>
                        </a:cubicBezTo>
                        <a:cubicBezTo>
                          <a:pt x="22071" y="23685"/>
                          <a:pt x="21759" y="23703"/>
                          <a:pt x="21438" y="23721"/>
                        </a:cubicBezTo>
                        <a:cubicBezTo>
                          <a:pt x="20894" y="23525"/>
                          <a:pt x="20340" y="23043"/>
                          <a:pt x="20055" y="22579"/>
                        </a:cubicBezTo>
                        <a:cubicBezTo>
                          <a:pt x="19761" y="22089"/>
                          <a:pt x="19475" y="21179"/>
                          <a:pt x="19546" y="20554"/>
                        </a:cubicBezTo>
                        <a:close/>
                        <a:moveTo>
                          <a:pt x="22116" y="20050"/>
                        </a:moveTo>
                        <a:cubicBezTo>
                          <a:pt x="22132" y="20050"/>
                          <a:pt x="22149" y="20054"/>
                          <a:pt x="22169" y="20064"/>
                        </a:cubicBezTo>
                        <a:cubicBezTo>
                          <a:pt x="22481" y="20233"/>
                          <a:pt x="22722" y="20447"/>
                          <a:pt x="23088" y="20536"/>
                        </a:cubicBezTo>
                        <a:cubicBezTo>
                          <a:pt x="23140" y="20548"/>
                          <a:pt x="23191" y="20553"/>
                          <a:pt x="23240" y="20553"/>
                        </a:cubicBezTo>
                        <a:cubicBezTo>
                          <a:pt x="23309" y="20553"/>
                          <a:pt x="23374" y="20543"/>
                          <a:pt x="23436" y="20527"/>
                        </a:cubicBezTo>
                        <a:lnTo>
                          <a:pt x="23436" y="20527"/>
                        </a:lnTo>
                        <a:cubicBezTo>
                          <a:pt x="23383" y="21375"/>
                          <a:pt x="23516" y="22089"/>
                          <a:pt x="23864" y="22874"/>
                        </a:cubicBezTo>
                        <a:cubicBezTo>
                          <a:pt x="23998" y="23177"/>
                          <a:pt x="24194" y="23525"/>
                          <a:pt x="24471" y="23739"/>
                        </a:cubicBezTo>
                        <a:cubicBezTo>
                          <a:pt x="24373" y="23730"/>
                          <a:pt x="24266" y="23721"/>
                          <a:pt x="24168" y="23712"/>
                        </a:cubicBezTo>
                        <a:cubicBezTo>
                          <a:pt x="24123" y="23712"/>
                          <a:pt x="24087" y="23703"/>
                          <a:pt x="24052" y="23703"/>
                        </a:cubicBezTo>
                        <a:cubicBezTo>
                          <a:pt x="23195" y="23373"/>
                          <a:pt x="22562" y="22668"/>
                          <a:pt x="22250" y="21830"/>
                        </a:cubicBezTo>
                        <a:cubicBezTo>
                          <a:pt x="22098" y="21411"/>
                          <a:pt x="22027" y="20759"/>
                          <a:pt x="22044" y="20679"/>
                        </a:cubicBezTo>
                        <a:cubicBezTo>
                          <a:pt x="22062" y="20590"/>
                          <a:pt x="22035" y="20456"/>
                          <a:pt x="22035" y="20403"/>
                        </a:cubicBezTo>
                        <a:cubicBezTo>
                          <a:pt x="22027" y="20347"/>
                          <a:pt x="21991" y="20050"/>
                          <a:pt x="22116" y="20050"/>
                        </a:cubicBezTo>
                        <a:close/>
                        <a:moveTo>
                          <a:pt x="19065" y="20527"/>
                        </a:moveTo>
                        <a:cubicBezTo>
                          <a:pt x="19190" y="20527"/>
                          <a:pt x="19315" y="20527"/>
                          <a:pt x="19430" y="20536"/>
                        </a:cubicBezTo>
                        <a:cubicBezTo>
                          <a:pt x="19297" y="21232"/>
                          <a:pt x="19591" y="22089"/>
                          <a:pt x="19894" y="22668"/>
                        </a:cubicBezTo>
                        <a:cubicBezTo>
                          <a:pt x="20126" y="23115"/>
                          <a:pt x="20635" y="23561"/>
                          <a:pt x="21161" y="23748"/>
                        </a:cubicBezTo>
                        <a:cubicBezTo>
                          <a:pt x="21072" y="23757"/>
                          <a:pt x="20992" y="23766"/>
                          <a:pt x="20902" y="23775"/>
                        </a:cubicBezTo>
                        <a:cubicBezTo>
                          <a:pt x="20233" y="23480"/>
                          <a:pt x="19671" y="23168"/>
                          <a:pt x="19306" y="22490"/>
                        </a:cubicBezTo>
                        <a:cubicBezTo>
                          <a:pt x="19038" y="21999"/>
                          <a:pt x="18860" y="21125"/>
                          <a:pt x="19065" y="20527"/>
                        </a:cubicBezTo>
                        <a:close/>
                        <a:moveTo>
                          <a:pt x="24043" y="19903"/>
                        </a:moveTo>
                        <a:lnTo>
                          <a:pt x="24043" y="19903"/>
                        </a:lnTo>
                        <a:cubicBezTo>
                          <a:pt x="24016" y="21330"/>
                          <a:pt x="24480" y="23123"/>
                          <a:pt x="25791" y="23846"/>
                        </a:cubicBezTo>
                        <a:cubicBezTo>
                          <a:pt x="25434" y="23810"/>
                          <a:pt x="25086" y="23784"/>
                          <a:pt x="24730" y="23757"/>
                        </a:cubicBezTo>
                        <a:cubicBezTo>
                          <a:pt x="24355" y="23534"/>
                          <a:pt x="24123" y="23097"/>
                          <a:pt x="23945" y="22713"/>
                        </a:cubicBezTo>
                        <a:cubicBezTo>
                          <a:pt x="23623" y="22008"/>
                          <a:pt x="23498" y="21286"/>
                          <a:pt x="23463" y="20519"/>
                        </a:cubicBezTo>
                        <a:cubicBezTo>
                          <a:pt x="23579" y="20483"/>
                          <a:pt x="23686" y="20420"/>
                          <a:pt x="23784" y="20340"/>
                        </a:cubicBezTo>
                        <a:cubicBezTo>
                          <a:pt x="23864" y="20269"/>
                          <a:pt x="23936" y="20162"/>
                          <a:pt x="23971" y="20064"/>
                        </a:cubicBezTo>
                        <a:cubicBezTo>
                          <a:pt x="23998" y="19992"/>
                          <a:pt x="24016" y="19939"/>
                          <a:pt x="24043" y="19903"/>
                        </a:cubicBezTo>
                        <a:close/>
                        <a:moveTo>
                          <a:pt x="18967" y="20536"/>
                        </a:moveTo>
                        <a:lnTo>
                          <a:pt x="18967" y="20536"/>
                        </a:lnTo>
                        <a:cubicBezTo>
                          <a:pt x="18735" y="21116"/>
                          <a:pt x="18913" y="21875"/>
                          <a:pt x="19100" y="22419"/>
                        </a:cubicBezTo>
                        <a:cubicBezTo>
                          <a:pt x="19359" y="23195"/>
                          <a:pt x="20046" y="23578"/>
                          <a:pt x="20778" y="23784"/>
                        </a:cubicBezTo>
                        <a:cubicBezTo>
                          <a:pt x="20394" y="23828"/>
                          <a:pt x="20001" y="23882"/>
                          <a:pt x="19618" y="23935"/>
                        </a:cubicBezTo>
                        <a:cubicBezTo>
                          <a:pt x="18289" y="23534"/>
                          <a:pt x="17834" y="22071"/>
                          <a:pt x="18146" y="20750"/>
                        </a:cubicBezTo>
                        <a:cubicBezTo>
                          <a:pt x="18396" y="20626"/>
                          <a:pt x="18681" y="20554"/>
                          <a:pt x="18967" y="20536"/>
                        </a:cubicBezTo>
                        <a:close/>
                        <a:moveTo>
                          <a:pt x="24132" y="19832"/>
                        </a:moveTo>
                        <a:cubicBezTo>
                          <a:pt x="24185" y="19832"/>
                          <a:pt x="24248" y="19858"/>
                          <a:pt x="24346" y="19903"/>
                        </a:cubicBezTo>
                        <a:cubicBezTo>
                          <a:pt x="24382" y="19921"/>
                          <a:pt x="24426" y="19939"/>
                          <a:pt x="24471" y="19965"/>
                        </a:cubicBezTo>
                        <a:cubicBezTo>
                          <a:pt x="24533" y="20982"/>
                          <a:pt x="25185" y="22053"/>
                          <a:pt x="25756" y="22865"/>
                        </a:cubicBezTo>
                        <a:cubicBezTo>
                          <a:pt x="26086" y="23338"/>
                          <a:pt x="26558" y="23730"/>
                          <a:pt x="27085" y="23989"/>
                        </a:cubicBezTo>
                        <a:cubicBezTo>
                          <a:pt x="26790" y="23953"/>
                          <a:pt x="26496" y="23917"/>
                          <a:pt x="26202" y="23882"/>
                        </a:cubicBezTo>
                        <a:cubicBezTo>
                          <a:pt x="25586" y="23534"/>
                          <a:pt x="25158" y="23052"/>
                          <a:pt x="24747" y="22445"/>
                        </a:cubicBezTo>
                        <a:cubicBezTo>
                          <a:pt x="24489" y="22080"/>
                          <a:pt x="24435" y="21616"/>
                          <a:pt x="24301" y="21197"/>
                        </a:cubicBezTo>
                        <a:cubicBezTo>
                          <a:pt x="24168" y="20768"/>
                          <a:pt x="24150" y="20287"/>
                          <a:pt x="24132" y="19832"/>
                        </a:cubicBezTo>
                        <a:close/>
                        <a:moveTo>
                          <a:pt x="18074" y="20786"/>
                        </a:moveTo>
                        <a:lnTo>
                          <a:pt x="18074" y="20786"/>
                        </a:lnTo>
                        <a:cubicBezTo>
                          <a:pt x="17735" y="21928"/>
                          <a:pt x="18074" y="23614"/>
                          <a:pt x="19261" y="23998"/>
                        </a:cubicBezTo>
                        <a:cubicBezTo>
                          <a:pt x="19190" y="24007"/>
                          <a:pt x="19109" y="24024"/>
                          <a:pt x="19038" y="24033"/>
                        </a:cubicBezTo>
                        <a:cubicBezTo>
                          <a:pt x="18565" y="23998"/>
                          <a:pt x="18101" y="23793"/>
                          <a:pt x="17691" y="23552"/>
                        </a:cubicBezTo>
                        <a:cubicBezTo>
                          <a:pt x="17084" y="23195"/>
                          <a:pt x="16986" y="22312"/>
                          <a:pt x="16933" y="21669"/>
                        </a:cubicBezTo>
                        <a:cubicBezTo>
                          <a:pt x="17022" y="21651"/>
                          <a:pt x="17111" y="21625"/>
                          <a:pt x="17191" y="21580"/>
                        </a:cubicBezTo>
                        <a:cubicBezTo>
                          <a:pt x="17495" y="21437"/>
                          <a:pt x="17628" y="21081"/>
                          <a:pt x="17896" y="20893"/>
                        </a:cubicBezTo>
                        <a:cubicBezTo>
                          <a:pt x="17950" y="20849"/>
                          <a:pt x="18012" y="20822"/>
                          <a:pt x="18074" y="20786"/>
                        </a:cubicBezTo>
                        <a:close/>
                        <a:moveTo>
                          <a:pt x="16861" y="21678"/>
                        </a:moveTo>
                        <a:cubicBezTo>
                          <a:pt x="16834" y="22392"/>
                          <a:pt x="16942" y="23061"/>
                          <a:pt x="17477" y="23596"/>
                        </a:cubicBezTo>
                        <a:cubicBezTo>
                          <a:pt x="17727" y="23846"/>
                          <a:pt x="18164" y="24033"/>
                          <a:pt x="18601" y="24114"/>
                        </a:cubicBezTo>
                        <a:cubicBezTo>
                          <a:pt x="18431" y="24140"/>
                          <a:pt x="18271" y="24176"/>
                          <a:pt x="18101" y="24212"/>
                        </a:cubicBezTo>
                        <a:cubicBezTo>
                          <a:pt x="17727" y="24176"/>
                          <a:pt x="17370" y="24105"/>
                          <a:pt x="17004" y="23873"/>
                        </a:cubicBezTo>
                        <a:cubicBezTo>
                          <a:pt x="16344" y="23462"/>
                          <a:pt x="15916" y="22445"/>
                          <a:pt x="16121" y="21687"/>
                        </a:cubicBezTo>
                        <a:lnTo>
                          <a:pt x="16388" y="21687"/>
                        </a:lnTo>
                        <a:cubicBezTo>
                          <a:pt x="16455" y="21691"/>
                          <a:pt x="16520" y="21693"/>
                          <a:pt x="16585" y="21693"/>
                        </a:cubicBezTo>
                        <a:cubicBezTo>
                          <a:pt x="16676" y="21693"/>
                          <a:pt x="16767" y="21689"/>
                          <a:pt x="16861" y="21678"/>
                        </a:cubicBezTo>
                        <a:close/>
                        <a:moveTo>
                          <a:pt x="25773" y="19716"/>
                        </a:moveTo>
                        <a:cubicBezTo>
                          <a:pt x="25782" y="19725"/>
                          <a:pt x="25791" y="19733"/>
                          <a:pt x="25809" y="19742"/>
                        </a:cubicBezTo>
                        <a:cubicBezTo>
                          <a:pt x="25871" y="20206"/>
                          <a:pt x="26112" y="20635"/>
                          <a:pt x="26300" y="21063"/>
                        </a:cubicBezTo>
                        <a:cubicBezTo>
                          <a:pt x="26567" y="21669"/>
                          <a:pt x="26924" y="22231"/>
                          <a:pt x="27370" y="22713"/>
                        </a:cubicBezTo>
                        <a:cubicBezTo>
                          <a:pt x="27816" y="23186"/>
                          <a:pt x="28253" y="23614"/>
                          <a:pt x="28798" y="23980"/>
                        </a:cubicBezTo>
                        <a:cubicBezTo>
                          <a:pt x="28976" y="24096"/>
                          <a:pt x="29172" y="24221"/>
                          <a:pt x="29369" y="24319"/>
                        </a:cubicBezTo>
                        <a:cubicBezTo>
                          <a:pt x="28789" y="24256"/>
                          <a:pt x="28200" y="24158"/>
                          <a:pt x="27620" y="24069"/>
                        </a:cubicBezTo>
                        <a:cubicBezTo>
                          <a:pt x="26897" y="23775"/>
                          <a:pt x="26264" y="23320"/>
                          <a:pt x="25791" y="22651"/>
                        </a:cubicBezTo>
                        <a:cubicBezTo>
                          <a:pt x="25541" y="22303"/>
                          <a:pt x="25345" y="21919"/>
                          <a:pt x="25158" y="21544"/>
                        </a:cubicBezTo>
                        <a:cubicBezTo>
                          <a:pt x="24899" y="21045"/>
                          <a:pt x="24623" y="20554"/>
                          <a:pt x="24542" y="20001"/>
                        </a:cubicBezTo>
                        <a:lnTo>
                          <a:pt x="24542" y="20001"/>
                        </a:lnTo>
                        <a:cubicBezTo>
                          <a:pt x="24751" y="20109"/>
                          <a:pt x="25006" y="20240"/>
                          <a:pt x="25218" y="20240"/>
                        </a:cubicBezTo>
                        <a:cubicBezTo>
                          <a:pt x="25269" y="20240"/>
                          <a:pt x="25318" y="20233"/>
                          <a:pt x="25363" y="20215"/>
                        </a:cubicBezTo>
                        <a:cubicBezTo>
                          <a:pt x="25640" y="20117"/>
                          <a:pt x="25711" y="19965"/>
                          <a:pt x="25773" y="19716"/>
                        </a:cubicBezTo>
                        <a:close/>
                        <a:moveTo>
                          <a:pt x="16014" y="21687"/>
                        </a:moveTo>
                        <a:cubicBezTo>
                          <a:pt x="15773" y="22410"/>
                          <a:pt x="16103" y="23159"/>
                          <a:pt x="16558" y="23739"/>
                        </a:cubicBezTo>
                        <a:cubicBezTo>
                          <a:pt x="16826" y="24069"/>
                          <a:pt x="17182" y="24239"/>
                          <a:pt x="17566" y="24310"/>
                        </a:cubicBezTo>
                        <a:cubicBezTo>
                          <a:pt x="17441" y="24328"/>
                          <a:pt x="17307" y="24355"/>
                          <a:pt x="17182" y="24372"/>
                        </a:cubicBezTo>
                        <a:cubicBezTo>
                          <a:pt x="16611" y="24328"/>
                          <a:pt x="16192" y="24140"/>
                          <a:pt x="15844" y="23605"/>
                        </a:cubicBezTo>
                        <a:cubicBezTo>
                          <a:pt x="15487" y="23070"/>
                          <a:pt x="15380" y="22374"/>
                          <a:pt x="15505" y="21750"/>
                        </a:cubicBezTo>
                        <a:cubicBezTo>
                          <a:pt x="15666" y="21714"/>
                          <a:pt x="15853" y="21696"/>
                          <a:pt x="16014" y="21687"/>
                        </a:cubicBezTo>
                        <a:close/>
                        <a:moveTo>
                          <a:pt x="27727" y="18895"/>
                        </a:moveTo>
                        <a:lnTo>
                          <a:pt x="27727" y="18895"/>
                        </a:lnTo>
                        <a:cubicBezTo>
                          <a:pt x="27897" y="18957"/>
                          <a:pt x="28066" y="19029"/>
                          <a:pt x="28244" y="19091"/>
                        </a:cubicBezTo>
                        <a:cubicBezTo>
                          <a:pt x="28303" y="19104"/>
                          <a:pt x="28352" y="19113"/>
                          <a:pt x="28399" y="19113"/>
                        </a:cubicBezTo>
                        <a:cubicBezTo>
                          <a:pt x="28416" y="19113"/>
                          <a:pt x="28433" y="19111"/>
                          <a:pt x="28450" y="19109"/>
                        </a:cubicBezTo>
                        <a:cubicBezTo>
                          <a:pt x="28575" y="19733"/>
                          <a:pt x="28842" y="20331"/>
                          <a:pt x="29146" y="20893"/>
                        </a:cubicBezTo>
                        <a:cubicBezTo>
                          <a:pt x="29493" y="21509"/>
                          <a:pt x="29850" y="22115"/>
                          <a:pt x="30359" y="22615"/>
                        </a:cubicBezTo>
                        <a:cubicBezTo>
                          <a:pt x="31118" y="23357"/>
                          <a:pt x="32279" y="24116"/>
                          <a:pt x="33404" y="24116"/>
                        </a:cubicBezTo>
                        <a:cubicBezTo>
                          <a:pt x="33441" y="24116"/>
                          <a:pt x="33479" y="24115"/>
                          <a:pt x="33517" y="24114"/>
                        </a:cubicBezTo>
                        <a:lnTo>
                          <a:pt x="33517" y="24114"/>
                        </a:lnTo>
                        <a:cubicBezTo>
                          <a:pt x="33401" y="24158"/>
                          <a:pt x="33285" y="24212"/>
                          <a:pt x="33169" y="24256"/>
                        </a:cubicBezTo>
                        <a:cubicBezTo>
                          <a:pt x="33026" y="24319"/>
                          <a:pt x="32874" y="24355"/>
                          <a:pt x="32723" y="24372"/>
                        </a:cubicBezTo>
                        <a:cubicBezTo>
                          <a:pt x="32702" y="24373"/>
                          <a:pt x="32681" y="24373"/>
                          <a:pt x="32661" y="24373"/>
                        </a:cubicBezTo>
                        <a:cubicBezTo>
                          <a:pt x="31136" y="24373"/>
                          <a:pt x="29875" y="23081"/>
                          <a:pt x="29030" y="21955"/>
                        </a:cubicBezTo>
                        <a:cubicBezTo>
                          <a:pt x="28601" y="21393"/>
                          <a:pt x="28298" y="20733"/>
                          <a:pt x="28004" y="20099"/>
                        </a:cubicBezTo>
                        <a:cubicBezTo>
                          <a:pt x="27932" y="19948"/>
                          <a:pt x="27593" y="19038"/>
                          <a:pt x="27727" y="18895"/>
                        </a:cubicBezTo>
                        <a:close/>
                        <a:moveTo>
                          <a:pt x="27263" y="18761"/>
                        </a:moveTo>
                        <a:lnTo>
                          <a:pt x="27263" y="18761"/>
                        </a:lnTo>
                        <a:cubicBezTo>
                          <a:pt x="27397" y="18779"/>
                          <a:pt x="27531" y="18815"/>
                          <a:pt x="27656" y="18859"/>
                        </a:cubicBezTo>
                        <a:cubicBezTo>
                          <a:pt x="27513" y="19020"/>
                          <a:pt x="27674" y="19546"/>
                          <a:pt x="27700" y="19671"/>
                        </a:cubicBezTo>
                        <a:cubicBezTo>
                          <a:pt x="27852" y="20411"/>
                          <a:pt x="28280" y="21152"/>
                          <a:pt x="28682" y="21785"/>
                        </a:cubicBezTo>
                        <a:cubicBezTo>
                          <a:pt x="29449" y="22981"/>
                          <a:pt x="30671" y="24230"/>
                          <a:pt x="32125" y="24417"/>
                        </a:cubicBezTo>
                        <a:cubicBezTo>
                          <a:pt x="32089" y="24417"/>
                          <a:pt x="32063" y="24426"/>
                          <a:pt x="32027" y="24426"/>
                        </a:cubicBezTo>
                        <a:cubicBezTo>
                          <a:pt x="30787" y="24274"/>
                          <a:pt x="29556" y="23828"/>
                          <a:pt x="28646" y="22936"/>
                        </a:cubicBezTo>
                        <a:cubicBezTo>
                          <a:pt x="27843" y="22151"/>
                          <a:pt x="27290" y="21170"/>
                          <a:pt x="26701" y="20215"/>
                        </a:cubicBezTo>
                        <a:cubicBezTo>
                          <a:pt x="26924" y="20197"/>
                          <a:pt x="27094" y="20055"/>
                          <a:pt x="27236" y="19867"/>
                        </a:cubicBezTo>
                        <a:cubicBezTo>
                          <a:pt x="27495" y="19528"/>
                          <a:pt x="27442" y="19136"/>
                          <a:pt x="27263" y="18761"/>
                        </a:cubicBezTo>
                        <a:close/>
                        <a:moveTo>
                          <a:pt x="25889" y="19814"/>
                        </a:moveTo>
                        <a:cubicBezTo>
                          <a:pt x="25970" y="19903"/>
                          <a:pt x="26041" y="20010"/>
                          <a:pt x="26139" y="20072"/>
                        </a:cubicBezTo>
                        <a:cubicBezTo>
                          <a:pt x="26282" y="20162"/>
                          <a:pt x="26389" y="20197"/>
                          <a:pt x="26558" y="20215"/>
                        </a:cubicBezTo>
                        <a:cubicBezTo>
                          <a:pt x="26576" y="20224"/>
                          <a:pt x="26594" y="20224"/>
                          <a:pt x="26621" y="20224"/>
                        </a:cubicBezTo>
                        <a:cubicBezTo>
                          <a:pt x="27210" y="21277"/>
                          <a:pt x="27763" y="22294"/>
                          <a:pt x="28637" y="23159"/>
                        </a:cubicBezTo>
                        <a:cubicBezTo>
                          <a:pt x="29288" y="23810"/>
                          <a:pt x="30261" y="24292"/>
                          <a:pt x="31224" y="24435"/>
                        </a:cubicBezTo>
                        <a:cubicBezTo>
                          <a:pt x="30778" y="24435"/>
                          <a:pt x="30341" y="24408"/>
                          <a:pt x="29904" y="24372"/>
                        </a:cubicBezTo>
                        <a:cubicBezTo>
                          <a:pt x="29859" y="24372"/>
                          <a:pt x="29815" y="24363"/>
                          <a:pt x="29770" y="24363"/>
                        </a:cubicBezTo>
                        <a:cubicBezTo>
                          <a:pt x="29458" y="24212"/>
                          <a:pt x="29163" y="24016"/>
                          <a:pt x="28878" y="23828"/>
                        </a:cubicBezTo>
                        <a:cubicBezTo>
                          <a:pt x="28405" y="23507"/>
                          <a:pt x="27968" y="23150"/>
                          <a:pt x="27593" y="22722"/>
                        </a:cubicBezTo>
                        <a:cubicBezTo>
                          <a:pt x="27201" y="22267"/>
                          <a:pt x="26853" y="21830"/>
                          <a:pt x="26576" y="21304"/>
                        </a:cubicBezTo>
                        <a:cubicBezTo>
                          <a:pt x="26335" y="20858"/>
                          <a:pt x="26014" y="20322"/>
                          <a:pt x="25889" y="19814"/>
                        </a:cubicBezTo>
                        <a:close/>
                        <a:moveTo>
                          <a:pt x="15425" y="21767"/>
                        </a:moveTo>
                        <a:lnTo>
                          <a:pt x="15425" y="21767"/>
                        </a:lnTo>
                        <a:cubicBezTo>
                          <a:pt x="15229" y="22481"/>
                          <a:pt x="15380" y="23177"/>
                          <a:pt x="15782" y="23793"/>
                        </a:cubicBezTo>
                        <a:cubicBezTo>
                          <a:pt x="15933" y="24033"/>
                          <a:pt x="16156" y="24274"/>
                          <a:pt x="16424" y="24381"/>
                        </a:cubicBezTo>
                        <a:cubicBezTo>
                          <a:pt x="16504" y="24408"/>
                          <a:pt x="16585" y="24426"/>
                          <a:pt x="16647" y="24444"/>
                        </a:cubicBezTo>
                        <a:cubicBezTo>
                          <a:pt x="16469" y="24462"/>
                          <a:pt x="16281" y="24488"/>
                          <a:pt x="16094" y="24497"/>
                        </a:cubicBezTo>
                        <a:cubicBezTo>
                          <a:pt x="15104" y="24337"/>
                          <a:pt x="13971" y="23953"/>
                          <a:pt x="13801" y="22829"/>
                        </a:cubicBezTo>
                        <a:cubicBezTo>
                          <a:pt x="13846" y="22829"/>
                          <a:pt x="13899" y="22838"/>
                          <a:pt x="13953" y="22847"/>
                        </a:cubicBezTo>
                        <a:cubicBezTo>
                          <a:pt x="14015" y="22856"/>
                          <a:pt x="14078" y="22861"/>
                          <a:pt x="14141" y="22861"/>
                        </a:cubicBezTo>
                        <a:cubicBezTo>
                          <a:pt x="14329" y="22861"/>
                          <a:pt x="14515" y="22816"/>
                          <a:pt x="14676" y="22695"/>
                        </a:cubicBezTo>
                        <a:cubicBezTo>
                          <a:pt x="14863" y="22553"/>
                          <a:pt x="14845" y="22276"/>
                          <a:pt x="14943" y="22080"/>
                        </a:cubicBezTo>
                        <a:cubicBezTo>
                          <a:pt x="15015" y="21919"/>
                          <a:pt x="15202" y="21821"/>
                          <a:pt x="15425" y="21767"/>
                        </a:cubicBezTo>
                        <a:close/>
                        <a:moveTo>
                          <a:pt x="12543" y="22820"/>
                        </a:moveTo>
                        <a:lnTo>
                          <a:pt x="12543" y="22820"/>
                        </a:lnTo>
                        <a:cubicBezTo>
                          <a:pt x="12294" y="23213"/>
                          <a:pt x="12606" y="23748"/>
                          <a:pt x="12918" y="24016"/>
                        </a:cubicBezTo>
                        <a:cubicBezTo>
                          <a:pt x="13257" y="24310"/>
                          <a:pt x="13783" y="24479"/>
                          <a:pt x="14283" y="24569"/>
                        </a:cubicBezTo>
                        <a:cubicBezTo>
                          <a:pt x="13382" y="24542"/>
                          <a:pt x="12445" y="24390"/>
                          <a:pt x="11723" y="23873"/>
                        </a:cubicBezTo>
                        <a:cubicBezTo>
                          <a:pt x="11616" y="23730"/>
                          <a:pt x="11607" y="23561"/>
                          <a:pt x="11660" y="23391"/>
                        </a:cubicBezTo>
                        <a:cubicBezTo>
                          <a:pt x="11919" y="23123"/>
                          <a:pt x="12204" y="22927"/>
                          <a:pt x="12543" y="22820"/>
                        </a:cubicBezTo>
                        <a:close/>
                        <a:moveTo>
                          <a:pt x="13067" y="22745"/>
                        </a:moveTo>
                        <a:cubicBezTo>
                          <a:pt x="13285" y="22745"/>
                          <a:pt x="13503" y="22781"/>
                          <a:pt x="13721" y="22811"/>
                        </a:cubicBezTo>
                        <a:cubicBezTo>
                          <a:pt x="13757" y="23891"/>
                          <a:pt x="14765" y="24399"/>
                          <a:pt x="15728" y="24533"/>
                        </a:cubicBezTo>
                        <a:cubicBezTo>
                          <a:pt x="15461" y="24551"/>
                          <a:pt x="15193" y="24560"/>
                          <a:pt x="14934" y="24569"/>
                        </a:cubicBezTo>
                        <a:cubicBezTo>
                          <a:pt x="14925" y="24551"/>
                          <a:pt x="14916" y="24551"/>
                          <a:pt x="14908" y="24542"/>
                        </a:cubicBezTo>
                        <a:cubicBezTo>
                          <a:pt x="14167" y="24337"/>
                          <a:pt x="12142" y="23998"/>
                          <a:pt x="12642" y="22793"/>
                        </a:cubicBezTo>
                        <a:cubicBezTo>
                          <a:pt x="12740" y="22767"/>
                          <a:pt x="12838" y="22758"/>
                          <a:pt x="12945" y="22749"/>
                        </a:cubicBezTo>
                        <a:cubicBezTo>
                          <a:pt x="12985" y="22746"/>
                          <a:pt x="13026" y="22745"/>
                          <a:pt x="13067" y="22745"/>
                        </a:cubicBezTo>
                        <a:close/>
                        <a:moveTo>
                          <a:pt x="23842" y="0"/>
                        </a:moveTo>
                        <a:cubicBezTo>
                          <a:pt x="23144" y="0"/>
                          <a:pt x="22438" y="172"/>
                          <a:pt x="21795" y="402"/>
                        </a:cubicBezTo>
                        <a:cubicBezTo>
                          <a:pt x="20965" y="687"/>
                          <a:pt x="20198" y="1196"/>
                          <a:pt x="19538" y="1758"/>
                        </a:cubicBezTo>
                        <a:cubicBezTo>
                          <a:pt x="19190" y="2061"/>
                          <a:pt x="18886" y="2409"/>
                          <a:pt x="18619" y="2784"/>
                        </a:cubicBezTo>
                        <a:cubicBezTo>
                          <a:pt x="18574" y="2846"/>
                          <a:pt x="18529" y="2908"/>
                          <a:pt x="18494" y="2980"/>
                        </a:cubicBezTo>
                        <a:cubicBezTo>
                          <a:pt x="18289" y="2793"/>
                          <a:pt x="17976" y="2739"/>
                          <a:pt x="17700" y="2694"/>
                        </a:cubicBezTo>
                        <a:cubicBezTo>
                          <a:pt x="17614" y="2681"/>
                          <a:pt x="17529" y="2675"/>
                          <a:pt x="17445" y="2675"/>
                        </a:cubicBezTo>
                        <a:cubicBezTo>
                          <a:pt x="16962" y="2675"/>
                          <a:pt x="16506" y="2874"/>
                          <a:pt x="16049" y="3033"/>
                        </a:cubicBezTo>
                        <a:cubicBezTo>
                          <a:pt x="15211" y="3337"/>
                          <a:pt x="14247" y="3925"/>
                          <a:pt x="13766" y="4702"/>
                        </a:cubicBezTo>
                        <a:cubicBezTo>
                          <a:pt x="13560" y="5023"/>
                          <a:pt x="12989" y="5942"/>
                          <a:pt x="13614" y="6129"/>
                        </a:cubicBezTo>
                        <a:cubicBezTo>
                          <a:pt x="13675" y="6147"/>
                          <a:pt x="13736" y="6156"/>
                          <a:pt x="13797" y="6156"/>
                        </a:cubicBezTo>
                        <a:cubicBezTo>
                          <a:pt x="14033" y="6156"/>
                          <a:pt x="14271" y="6029"/>
                          <a:pt x="14497" y="5852"/>
                        </a:cubicBezTo>
                        <a:lnTo>
                          <a:pt x="14497" y="5852"/>
                        </a:lnTo>
                        <a:cubicBezTo>
                          <a:pt x="14221" y="7012"/>
                          <a:pt x="13596" y="8163"/>
                          <a:pt x="12820" y="9037"/>
                        </a:cubicBezTo>
                        <a:cubicBezTo>
                          <a:pt x="12106" y="9840"/>
                          <a:pt x="11143" y="10224"/>
                          <a:pt x="10170" y="10607"/>
                        </a:cubicBezTo>
                        <a:cubicBezTo>
                          <a:pt x="10083" y="10604"/>
                          <a:pt x="9996" y="10603"/>
                          <a:pt x="9909" y="10603"/>
                        </a:cubicBezTo>
                        <a:cubicBezTo>
                          <a:pt x="8950" y="10603"/>
                          <a:pt x="7986" y="10790"/>
                          <a:pt x="7209" y="11330"/>
                        </a:cubicBezTo>
                        <a:cubicBezTo>
                          <a:pt x="6871" y="11244"/>
                          <a:pt x="6520" y="11200"/>
                          <a:pt x="6169" y="11200"/>
                        </a:cubicBezTo>
                        <a:cubicBezTo>
                          <a:pt x="5937" y="11200"/>
                          <a:pt x="5706" y="11219"/>
                          <a:pt x="5478" y="11259"/>
                        </a:cubicBezTo>
                        <a:cubicBezTo>
                          <a:pt x="4479" y="11428"/>
                          <a:pt x="3435" y="12026"/>
                          <a:pt x="2793" y="12811"/>
                        </a:cubicBezTo>
                        <a:cubicBezTo>
                          <a:pt x="2632" y="13016"/>
                          <a:pt x="2472" y="13230"/>
                          <a:pt x="2311" y="13444"/>
                        </a:cubicBezTo>
                        <a:cubicBezTo>
                          <a:pt x="2204" y="13578"/>
                          <a:pt x="2124" y="13569"/>
                          <a:pt x="1963" y="13640"/>
                        </a:cubicBezTo>
                        <a:cubicBezTo>
                          <a:pt x="1687" y="13774"/>
                          <a:pt x="1437" y="13917"/>
                          <a:pt x="1187" y="14104"/>
                        </a:cubicBezTo>
                        <a:cubicBezTo>
                          <a:pt x="857" y="14354"/>
                          <a:pt x="464" y="14613"/>
                          <a:pt x="295" y="15014"/>
                        </a:cubicBezTo>
                        <a:cubicBezTo>
                          <a:pt x="206" y="15211"/>
                          <a:pt x="0" y="15683"/>
                          <a:pt x="304" y="15817"/>
                        </a:cubicBezTo>
                        <a:cubicBezTo>
                          <a:pt x="411" y="15867"/>
                          <a:pt x="530" y="15887"/>
                          <a:pt x="652" y="15887"/>
                        </a:cubicBezTo>
                        <a:cubicBezTo>
                          <a:pt x="905" y="15887"/>
                          <a:pt x="1173" y="15800"/>
                          <a:pt x="1383" y="15710"/>
                        </a:cubicBezTo>
                        <a:cubicBezTo>
                          <a:pt x="1847" y="15514"/>
                          <a:pt x="2266" y="15095"/>
                          <a:pt x="2739" y="14907"/>
                        </a:cubicBezTo>
                        <a:lnTo>
                          <a:pt x="2739" y="14907"/>
                        </a:lnTo>
                        <a:cubicBezTo>
                          <a:pt x="2660" y="15249"/>
                          <a:pt x="2529" y="15773"/>
                          <a:pt x="2975" y="15773"/>
                        </a:cubicBezTo>
                        <a:cubicBezTo>
                          <a:pt x="2983" y="15773"/>
                          <a:pt x="2990" y="15773"/>
                          <a:pt x="2998" y="15773"/>
                        </a:cubicBezTo>
                        <a:cubicBezTo>
                          <a:pt x="3176" y="15764"/>
                          <a:pt x="3346" y="15674"/>
                          <a:pt x="3506" y="15567"/>
                        </a:cubicBezTo>
                        <a:lnTo>
                          <a:pt x="3506" y="15567"/>
                        </a:lnTo>
                        <a:cubicBezTo>
                          <a:pt x="4604" y="17280"/>
                          <a:pt x="2632" y="18101"/>
                          <a:pt x="1481" y="18993"/>
                        </a:cubicBezTo>
                        <a:cubicBezTo>
                          <a:pt x="1089" y="19136"/>
                          <a:pt x="714" y="19323"/>
                          <a:pt x="375" y="19546"/>
                        </a:cubicBezTo>
                        <a:cubicBezTo>
                          <a:pt x="324" y="19583"/>
                          <a:pt x="351" y="19656"/>
                          <a:pt x="397" y="19656"/>
                        </a:cubicBezTo>
                        <a:cubicBezTo>
                          <a:pt x="407" y="19656"/>
                          <a:pt x="418" y="19652"/>
                          <a:pt x="429" y="19644"/>
                        </a:cubicBezTo>
                        <a:cubicBezTo>
                          <a:pt x="1811" y="18838"/>
                          <a:pt x="3385" y="18558"/>
                          <a:pt x="4979" y="18558"/>
                        </a:cubicBezTo>
                        <a:cubicBezTo>
                          <a:pt x="6347" y="18558"/>
                          <a:pt x="7730" y="18764"/>
                          <a:pt x="9020" y="19020"/>
                        </a:cubicBezTo>
                        <a:cubicBezTo>
                          <a:pt x="10001" y="19219"/>
                          <a:pt x="11036" y="19423"/>
                          <a:pt x="12057" y="19423"/>
                        </a:cubicBezTo>
                        <a:cubicBezTo>
                          <a:pt x="12409" y="19423"/>
                          <a:pt x="12760" y="19398"/>
                          <a:pt x="13105" y="19341"/>
                        </a:cubicBezTo>
                        <a:cubicBezTo>
                          <a:pt x="13676" y="19252"/>
                          <a:pt x="14444" y="19029"/>
                          <a:pt x="14792" y="18538"/>
                        </a:cubicBezTo>
                        <a:cubicBezTo>
                          <a:pt x="14872" y="18485"/>
                          <a:pt x="14952" y="18431"/>
                          <a:pt x="15023" y="18386"/>
                        </a:cubicBezTo>
                        <a:cubicBezTo>
                          <a:pt x="15380" y="18146"/>
                          <a:pt x="15773" y="17931"/>
                          <a:pt x="16139" y="17708"/>
                        </a:cubicBezTo>
                        <a:cubicBezTo>
                          <a:pt x="16888" y="17245"/>
                          <a:pt x="17655" y="17253"/>
                          <a:pt x="18476" y="17155"/>
                        </a:cubicBezTo>
                        <a:lnTo>
                          <a:pt x="18476" y="17155"/>
                        </a:lnTo>
                        <a:cubicBezTo>
                          <a:pt x="18351" y="17360"/>
                          <a:pt x="18217" y="17557"/>
                          <a:pt x="18057" y="17735"/>
                        </a:cubicBezTo>
                        <a:cubicBezTo>
                          <a:pt x="17753" y="18074"/>
                          <a:pt x="17584" y="18520"/>
                          <a:pt x="17361" y="18904"/>
                        </a:cubicBezTo>
                        <a:cubicBezTo>
                          <a:pt x="17316" y="18975"/>
                          <a:pt x="17272" y="19047"/>
                          <a:pt x="17218" y="19100"/>
                        </a:cubicBezTo>
                        <a:cubicBezTo>
                          <a:pt x="16656" y="19394"/>
                          <a:pt x="16094" y="19689"/>
                          <a:pt x="15487" y="19903"/>
                        </a:cubicBezTo>
                        <a:cubicBezTo>
                          <a:pt x="14836" y="20144"/>
                          <a:pt x="14140" y="20242"/>
                          <a:pt x="13453" y="20331"/>
                        </a:cubicBezTo>
                        <a:cubicBezTo>
                          <a:pt x="12944" y="20394"/>
                          <a:pt x="12426" y="20421"/>
                          <a:pt x="11906" y="20421"/>
                        </a:cubicBezTo>
                        <a:cubicBezTo>
                          <a:pt x="10959" y="20421"/>
                          <a:pt x="10004" y="20334"/>
                          <a:pt x="9082" y="20224"/>
                        </a:cubicBezTo>
                        <a:cubicBezTo>
                          <a:pt x="7726" y="20072"/>
                          <a:pt x="6415" y="19618"/>
                          <a:pt x="5059" y="19519"/>
                        </a:cubicBezTo>
                        <a:cubicBezTo>
                          <a:pt x="4863" y="19506"/>
                          <a:pt x="4669" y="19499"/>
                          <a:pt x="4477" y="19499"/>
                        </a:cubicBezTo>
                        <a:cubicBezTo>
                          <a:pt x="3306" y="19499"/>
                          <a:pt x="2182" y="19748"/>
                          <a:pt x="1071" y="20162"/>
                        </a:cubicBezTo>
                        <a:cubicBezTo>
                          <a:pt x="1000" y="20185"/>
                          <a:pt x="1020" y="20293"/>
                          <a:pt x="1081" y="20293"/>
                        </a:cubicBezTo>
                        <a:cubicBezTo>
                          <a:pt x="1089" y="20293"/>
                          <a:pt x="1097" y="20291"/>
                          <a:pt x="1107" y="20287"/>
                        </a:cubicBezTo>
                        <a:cubicBezTo>
                          <a:pt x="2177" y="19896"/>
                          <a:pt x="3298" y="19653"/>
                          <a:pt x="4436" y="19653"/>
                        </a:cubicBezTo>
                        <a:cubicBezTo>
                          <a:pt x="4805" y="19653"/>
                          <a:pt x="5177" y="19679"/>
                          <a:pt x="5549" y="19733"/>
                        </a:cubicBezTo>
                        <a:cubicBezTo>
                          <a:pt x="6914" y="19939"/>
                          <a:pt x="8235" y="20331"/>
                          <a:pt x="9608" y="20483"/>
                        </a:cubicBezTo>
                        <a:cubicBezTo>
                          <a:pt x="10332" y="20557"/>
                          <a:pt x="11063" y="20602"/>
                          <a:pt x="11793" y="20602"/>
                        </a:cubicBezTo>
                        <a:cubicBezTo>
                          <a:pt x="12466" y="20602"/>
                          <a:pt x="13138" y="20564"/>
                          <a:pt x="13801" y="20474"/>
                        </a:cubicBezTo>
                        <a:cubicBezTo>
                          <a:pt x="14453" y="20385"/>
                          <a:pt x="15068" y="20260"/>
                          <a:pt x="15684" y="20010"/>
                        </a:cubicBezTo>
                        <a:cubicBezTo>
                          <a:pt x="16112" y="19832"/>
                          <a:pt x="16522" y="19618"/>
                          <a:pt x="16924" y="19386"/>
                        </a:cubicBezTo>
                        <a:lnTo>
                          <a:pt x="16924" y="19386"/>
                        </a:lnTo>
                        <a:cubicBezTo>
                          <a:pt x="16692" y="19555"/>
                          <a:pt x="16424" y="19680"/>
                          <a:pt x="16174" y="19849"/>
                        </a:cubicBezTo>
                        <a:cubicBezTo>
                          <a:pt x="15844" y="20072"/>
                          <a:pt x="15523" y="20313"/>
                          <a:pt x="15238" y="20590"/>
                        </a:cubicBezTo>
                        <a:cubicBezTo>
                          <a:pt x="15068" y="20759"/>
                          <a:pt x="14881" y="20911"/>
                          <a:pt x="14684" y="21045"/>
                        </a:cubicBezTo>
                        <a:cubicBezTo>
                          <a:pt x="13792" y="21304"/>
                          <a:pt x="12838" y="21473"/>
                          <a:pt x="11919" y="21500"/>
                        </a:cubicBezTo>
                        <a:cubicBezTo>
                          <a:pt x="11830" y="21503"/>
                          <a:pt x="11741" y="21505"/>
                          <a:pt x="11652" y="21505"/>
                        </a:cubicBezTo>
                        <a:cubicBezTo>
                          <a:pt x="10607" y="21505"/>
                          <a:pt x="9514" y="21274"/>
                          <a:pt x="8511" y="21036"/>
                        </a:cubicBezTo>
                        <a:cubicBezTo>
                          <a:pt x="7334" y="20759"/>
                          <a:pt x="6201" y="20215"/>
                          <a:pt x="4987" y="20037"/>
                        </a:cubicBezTo>
                        <a:cubicBezTo>
                          <a:pt x="4793" y="20009"/>
                          <a:pt x="4593" y="19999"/>
                          <a:pt x="4390" y="19999"/>
                        </a:cubicBezTo>
                        <a:cubicBezTo>
                          <a:pt x="4005" y="19999"/>
                          <a:pt x="3613" y="20034"/>
                          <a:pt x="3239" y="20046"/>
                        </a:cubicBezTo>
                        <a:cubicBezTo>
                          <a:pt x="2695" y="20064"/>
                          <a:pt x="2177" y="20260"/>
                          <a:pt x="1678" y="20474"/>
                        </a:cubicBezTo>
                        <a:cubicBezTo>
                          <a:pt x="1653" y="20490"/>
                          <a:pt x="1666" y="20529"/>
                          <a:pt x="1695" y="20529"/>
                        </a:cubicBezTo>
                        <a:cubicBezTo>
                          <a:pt x="1698" y="20529"/>
                          <a:pt x="1701" y="20528"/>
                          <a:pt x="1704" y="20527"/>
                        </a:cubicBezTo>
                        <a:cubicBezTo>
                          <a:pt x="2329" y="20287"/>
                          <a:pt x="2918" y="20197"/>
                          <a:pt x="3587" y="20188"/>
                        </a:cubicBezTo>
                        <a:cubicBezTo>
                          <a:pt x="3782" y="20186"/>
                          <a:pt x="3974" y="20182"/>
                          <a:pt x="4164" y="20182"/>
                        </a:cubicBezTo>
                        <a:cubicBezTo>
                          <a:pt x="4653" y="20182"/>
                          <a:pt x="5130" y="20208"/>
                          <a:pt x="5612" y="20349"/>
                        </a:cubicBezTo>
                        <a:cubicBezTo>
                          <a:pt x="6772" y="20688"/>
                          <a:pt x="7887" y="21125"/>
                          <a:pt x="9064" y="21357"/>
                        </a:cubicBezTo>
                        <a:cubicBezTo>
                          <a:pt x="9928" y="21533"/>
                          <a:pt x="10844" y="21682"/>
                          <a:pt x="11739" y="21682"/>
                        </a:cubicBezTo>
                        <a:cubicBezTo>
                          <a:pt x="11889" y="21682"/>
                          <a:pt x="12038" y="21678"/>
                          <a:pt x="12187" y="21669"/>
                        </a:cubicBezTo>
                        <a:cubicBezTo>
                          <a:pt x="12945" y="21616"/>
                          <a:pt x="13703" y="21455"/>
                          <a:pt x="14426" y="21214"/>
                        </a:cubicBezTo>
                        <a:lnTo>
                          <a:pt x="14426" y="21214"/>
                        </a:lnTo>
                        <a:cubicBezTo>
                          <a:pt x="14185" y="21357"/>
                          <a:pt x="13935" y="21482"/>
                          <a:pt x="13667" y="21607"/>
                        </a:cubicBezTo>
                        <a:cubicBezTo>
                          <a:pt x="13596" y="21643"/>
                          <a:pt x="13534" y="21669"/>
                          <a:pt x="13462" y="21705"/>
                        </a:cubicBezTo>
                        <a:cubicBezTo>
                          <a:pt x="13284" y="21750"/>
                          <a:pt x="13097" y="21776"/>
                          <a:pt x="12918" y="21821"/>
                        </a:cubicBezTo>
                        <a:cubicBezTo>
                          <a:pt x="12383" y="21973"/>
                          <a:pt x="11830" y="22106"/>
                          <a:pt x="11268" y="22142"/>
                        </a:cubicBezTo>
                        <a:cubicBezTo>
                          <a:pt x="11115" y="22151"/>
                          <a:pt x="10960" y="22156"/>
                          <a:pt x="10805" y="22156"/>
                        </a:cubicBezTo>
                        <a:cubicBezTo>
                          <a:pt x="9622" y="22156"/>
                          <a:pt x="8390" y="21901"/>
                          <a:pt x="7262" y="21625"/>
                        </a:cubicBezTo>
                        <a:cubicBezTo>
                          <a:pt x="6879" y="21536"/>
                          <a:pt x="6513" y="21357"/>
                          <a:pt x="6156" y="21223"/>
                        </a:cubicBezTo>
                        <a:cubicBezTo>
                          <a:pt x="5531" y="20991"/>
                          <a:pt x="4898" y="20813"/>
                          <a:pt x="4238" y="20706"/>
                        </a:cubicBezTo>
                        <a:cubicBezTo>
                          <a:pt x="4009" y="20665"/>
                          <a:pt x="3776" y="20647"/>
                          <a:pt x="3540" y="20647"/>
                        </a:cubicBezTo>
                        <a:cubicBezTo>
                          <a:pt x="3013" y="20647"/>
                          <a:pt x="2478" y="20735"/>
                          <a:pt x="1972" y="20840"/>
                        </a:cubicBezTo>
                        <a:cubicBezTo>
                          <a:pt x="1930" y="20848"/>
                          <a:pt x="1936" y="20921"/>
                          <a:pt x="1974" y="20921"/>
                        </a:cubicBezTo>
                        <a:cubicBezTo>
                          <a:pt x="1976" y="20921"/>
                          <a:pt x="1979" y="20920"/>
                          <a:pt x="1981" y="20920"/>
                        </a:cubicBezTo>
                        <a:cubicBezTo>
                          <a:pt x="2412" y="20864"/>
                          <a:pt x="2847" y="20829"/>
                          <a:pt x="3280" y="20829"/>
                        </a:cubicBezTo>
                        <a:cubicBezTo>
                          <a:pt x="3753" y="20829"/>
                          <a:pt x="4223" y="20871"/>
                          <a:pt x="4684" y="20973"/>
                        </a:cubicBezTo>
                        <a:cubicBezTo>
                          <a:pt x="5719" y="21197"/>
                          <a:pt x="6664" y="21705"/>
                          <a:pt x="7699" y="21928"/>
                        </a:cubicBezTo>
                        <a:cubicBezTo>
                          <a:pt x="8707" y="22154"/>
                          <a:pt x="9759" y="22341"/>
                          <a:pt x="10796" y="22341"/>
                        </a:cubicBezTo>
                        <a:cubicBezTo>
                          <a:pt x="10990" y="22341"/>
                          <a:pt x="11183" y="22335"/>
                          <a:pt x="11375" y="22321"/>
                        </a:cubicBezTo>
                        <a:cubicBezTo>
                          <a:pt x="11928" y="22276"/>
                          <a:pt x="12436" y="22133"/>
                          <a:pt x="12945" y="21964"/>
                        </a:cubicBezTo>
                        <a:lnTo>
                          <a:pt x="12945" y="21964"/>
                        </a:lnTo>
                        <a:cubicBezTo>
                          <a:pt x="12454" y="22222"/>
                          <a:pt x="12017" y="22535"/>
                          <a:pt x="11687" y="23016"/>
                        </a:cubicBezTo>
                        <a:cubicBezTo>
                          <a:pt x="11286" y="23605"/>
                          <a:pt x="11571" y="24069"/>
                          <a:pt x="12204" y="24239"/>
                        </a:cubicBezTo>
                        <a:cubicBezTo>
                          <a:pt x="12213" y="24239"/>
                          <a:pt x="12213" y="24239"/>
                          <a:pt x="12213" y="24230"/>
                        </a:cubicBezTo>
                        <a:cubicBezTo>
                          <a:pt x="12419" y="24337"/>
                          <a:pt x="12633" y="24408"/>
                          <a:pt x="12847" y="24462"/>
                        </a:cubicBezTo>
                        <a:cubicBezTo>
                          <a:pt x="11170" y="24185"/>
                          <a:pt x="9537" y="23346"/>
                          <a:pt x="8038" y="22597"/>
                        </a:cubicBezTo>
                        <a:cubicBezTo>
                          <a:pt x="6850" y="21999"/>
                          <a:pt x="5504" y="21454"/>
                          <a:pt x="4152" y="21454"/>
                        </a:cubicBezTo>
                        <a:cubicBezTo>
                          <a:pt x="3829" y="21454"/>
                          <a:pt x="3506" y="21485"/>
                          <a:pt x="3185" y="21553"/>
                        </a:cubicBezTo>
                        <a:cubicBezTo>
                          <a:pt x="3144" y="21562"/>
                          <a:pt x="3149" y="21617"/>
                          <a:pt x="3186" y="21617"/>
                        </a:cubicBezTo>
                        <a:cubicBezTo>
                          <a:pt x="3188" y="21617"/>
                          <a:pt x="3191" y="21616"/>
                          <a:pt x="3194" y="21616"/>
                        </a:cubicBezTo>
                        <a:cubicBezTo>
                          <a:pt x="3415" y="21590"/>
                          <a:pt x="3633" y="21577"/>
                          <a:pt x="3848" y="21577"/>
                        </a:cubicBezTo>
                        <a:cubicBezTo>
                          <a:pt x="5530" y="21577"/>
                          <a:pt x="7027" y="22333"/>
                          <a:pt x="8538" y="23061"/>
                        </a:cubicBezTo>
                        <a:cubicBezTo>
                          <a:pt x="9484" y="23516"/>
                          <a:pt x="10483" y="24024"/>
                          <a:pt x="11518" y="24328"/>
                        </a:cubicBezTo>
                        <a:cubicBezTo>
                          <a:pt x="11232" y="24310"/>
                          <a:pt x="10947" y="24283"/>
                          <a:pt x="10670" y="24221"/>
                        </a:cubicBezTo>
                        <a:cubicBezTo>
                          <a:pt x="10233" y="24105"/>
                          <a:pt x="9805" y="23980"/>
                          <a:pt x="9376" y="23864"/>
                        </a:cubicBezTo>
                        <a:cubicBezTo>
                          <a:pt x="8600" y="23650"/>
                          <a:pt x="7797" y="23364"/>
                          <a:pt x="7003" y="23275"/>
                        </a:cubicBezTo>
                        <a:cubicBezTo>
                          <a:pt x="6283" y="23189"/>
                          <a:pt x="5597" y="23131"/>
                          <a:pt x="4884" y="23131"/>
                        </a:cubicBezTo>
                        <a:cubicBezTo>
                          <a:pt x="4715" y="23131"/>
                          <a:pt x="4545" y="23134"/>
                          <a:pt x="4372" y="23141"/>
                        </a:cubicBezTo>
                        <a:cubicBezTo>
                          <a:pt x="4024" y="23150"/>
                          <a:pt x="3685" y="23231"/>
                          <a:pt x="3346" y="23302"/>
                        </a:cubicBezTo>
                        <a:cubicBezTo>
                          <a:pt x="3034" y="23369"/>
                          <a:pt x="2689" y="23581"/>
                          <a:pt x="2359" y="23581"/>
                        </a:cubicBezTo>
                        <a:cubicBezTo>
                          <a:pt x="2340" y="23581"/>
                          <a:pt x="2321" y="23580"/>
                          <a:pt x="2302" y="23578"/>
                        </a:cubicBezTo>
                        <a:cubicBezTo>
                          <a:pt x="2301" y="23577"/>
                          <a:pt x="2300" y="23577"/>
                          <a:pt x="2298" y="23577"/>
                        </a:cubicBezTo>
                        <a:cubicBezTo>
                          <a:pt x="2291" y="23577"/>
                          <a:pt x="2287" y="23596"/>
                          <a:pt x="2302" y="23596"/>
                        </a:cubicBezTo>
                        <a:cubicBezTo>
                          <a:pt x="2354" y="23609"/>
                          <a:pt x="2408" y="23615"/>
                          <a:pt x="2462" y="23615"/>
                        </a:cubicBezTo>
                        <a:cubicBezTo>
                          <a:pt x="2593" y="23615"/>
                          <a:pt x="2726" y="23583"/>
                          <a:pt x="2846" y="23552"/>
                        </a:cubicBezTo>
                        <a:cubicBezTo>
                          <a:pt x="3301" y="23445"/>
                          <a:pt x="3747" y="23355"/>
                          <a:pt x="4202" y="23311"/>
                        </a:cubicBezTo>
                        <a:cubicBezTo>
                          <a:pt x="4418" y="23288"/>
                          <a:pt x="4634" y="23278"/>
                          <a:pt x="4850" y="23278"/>
                        </a:cubicBezTo>
                        <a:cubicBezTo>
                          <a:pt x="5562" y="23278"/>
                          <a:pt x="6272" y="23384"/>
                          <a:pt x="6977" y="23480"/>
                        </a:cubicBezTo>
                        <a:cubicBezTo>
                          <a:pt x="7824" y="23596"/>
                          <a:pt x="8672" y="23882"/>
                          <a:pt x="9492" y="24105"/>
                        </a:cubicBezTo>
                        <a:cubicBezTo>
                          <a:pt x="10187" y="24298"/>
                          <a:pt x="10807" y="24417"/>
                          <a:pt x="11493" y="24417"/>
                        </a:cubicBezTo>
                        <a:cubicBezTo>
                          <a:pt x="11601" y="24417"/>
                          <a:pt x="11710" y="24414"/>
                          <a:pt x="11821" y="24408"/>
                        </a:cubicBezTo>
                        <a:cubicBezTo>
                          <a:pt x="12287" y="24525"/>
                          <a:pt x="12767" y="24601"/>
                          <a:pt x="13248" y="24601"/>
                        </a:cubicBezTo>
                        <a:cubicBezTo>
                          <a:pt x="13319" y="24601"/>
                          <a:pt x="13391" y="24599"/>
                          <a:pt x="13462" y="24595"/>
                        </a:cubicBezTo>
                        <a:cubicBezTo>
                          <a:pt x="13471" y="24595"/>
                          <a:pt x="13471" y="24587"/>
                          <a:pt x="13480" y="24587"/>
                        </a:cubicBezTo>
                        <a:cubicBezTo>
                          <a:pt x="13596" y="24604"/>
                          <a:pt x="13712" y="24613"/>
                          <a:pt x="13837" y="24631"/>
                        </a:cubicBezTo>
                        <a:cubicBezTo>
                          <a:pt x="14154" y="24665"/>
                          <a:pt x="14472" y="24679"/>
                          <a:pt x="14789" y="24679"/>
                        </a:cubicBezTo>
                        <a:cubicBezTo>
                          <a:pt x="15130" y="24679"/>
                          <a:pt x="15471" y="24663"/>
                          <a:pt x="15809" y="24640"/>
                        </a:cubicBezTo>
                        <a:lnTo>
                          <a:pt x="15809" y="24640"/>
                        </a:lnTo>
                        <a:cubicBezTo>
                          <a:pt x="15291" y="24774"/>
                          <a:pt x="14783" y="24952"/>
                          <a:pt x="14265" y="25068"/>
                        </a:cubicBezTo>
                        <a:cubicBezTo>
                          <a:pt x="13598" y="25225"/>
                          <a:pt x="12868" y="25362"/>
                          <a:pt x="12174" y="25362"/>
                        </a:cubicBezTo>
                        <a:cubicBezTo>
                          <a:pt x="12079" y="25362"/>
                          <a:pt x="11985" y="25359"/>
                          <a:pt x="11892" y="25354"/>
                        </a:cubicBezTo>
                        <a:cubicBezTo>
                          <a:pt x="10349" y="25282"/>
                          <a:pt x="8823" y="25113"/>
                          <a:pt x="7325" y="24720"/>
                        </a:cubicBezTo>
                        <a:cubicBezTo>
                          <a:pt x="6433" y="24479"/>
                          <a:pt x="5514" y="24158"/>
                          <a:pt x="4586" y="24060"/>
                        </a:cubicBezTo>
                        <a:cubicBezTo>
                          <a:pt x="4127" y="24018"/>
                          <a:pt x="3657" y="23992"/>
                          <a:pt x="3198" y="23992"/>
                        </a:cubicBezTo>
                        <a:cubicBezTo>
                          <a:pt x="3077" y="23992"/>
                          <a:pt x="2957" y="23994"/>
                          <a:pt x="2837" y="23998"/>
                        </a:cubicBezTo>
                        <a:cubicBezTo>
                          <a:pt x="2150" y="24007"/>
                          <a:pt x="1508" y="24132"/>
                          <a:pt x="839" y="24239"/>
                        </a:cubicBezTo>
                        <a:cubicBezTo>
                          <a:pt x="839" y="24239"/>
                          <a:pt x="839" y="24248"/>
                          <a:pt x="839" y="24248"/>
                        </a:cubicBezTo>
                        <a:cubicBezTo>
                          <a:pt x="1625" y="24192"/>
                          <a:pt x="2401" y="24146"/>
                          <a:pt x="3179" y="24146"/>
                        </a:cubicBezTo>
                        <a:cubicBezTo>
                          <a:pt x="3646" y="24146"/>
                          <a:pt x="4114" y="24163"/>
                          <a:pt x="4586" y="24203"/>
                        </a:cubicBezTo>
                        <a:cubicBezTo>
                          <a:pt x="5585" y="24301"/>
                          <a:pt x="6593" y="24702"/>
                          <a:pt x="7565" y="24961"/>
                        </a:cubicBezTo>
                        <a:cubicBezTo>
                          <a:pt x="8984" y="25345"/>
                          <a:pt x="10465" y="25461"/>
                          <a:pt x="11928" y="25541"/>
                        </a:cubicBezTo>
                        <a:cubicBezTo>
                          <a:pt x="10991" y="25737"/>
                          <a:pt x="10072" y="26050"/>
                          <a:pt x="9260" y="26478"/>
                        </a:cubicBezTo>
                        <a:cubicBezTo>
                          <a:pt x="9222" y="26501"/>
                          <a:pt x="9243" y="26544"/>
                          <a:pt x="9278" y="26544"/>
                        </a:cubicBezTo>
                        <a:cubicBezTo>
                          <a:pt x="9284" y="26544"/>
                          <a:pt x="9290" y="26543"/>
                          <a:pt x="9296" y="26540"/>
                        </a:cubicBezTo>
                        <a:cubicBezTo>
                          <a:pt x="10909" y="25837"/>
                          <a:pt x="12697" y="25469"/>
                          <a:pt x="14461" y="25469"/>
                        </a:cubicBezTo>
                        <a:cubicBezTo>
                          <a:pt x="14688" y="25469"/>
                          <a:pt x="14914" y="25475"/>
                          <a:pt x="15139" y="25488"/>
                        </a:cubicBezTo>
                        <a:cubicBezTo>
                          <a:pt x="16400" y="25564"/>
                          <a:pt x="17669" y="25739"/>
                          <a:pt x="18939" y="25739"/>
                        </a:cubicBezTo>
                        <a:cubicBezTo>
                          <a:pt x="18999" y="25739"/>
                          <a:pt x="19058" y="25738"/>
                          <a:pt x="19118" y="25737"/>
                        </a:cubicBezTo>
                        <a:cubicBezTo>
                          <a:pt x="20019" y="25728"/>
                          <a:pt x="21090" y="25630"/>
                          <a:pt x="21902" y="25184"/>
                        </a:cubicBezTo>
                        <a:cubicBezTo>
                          <a:pt x="21941" y="25160"/>
                          <a:pt x="21917" y="25101"/>
                          <a:pt x="21880" y="25101"/>
                        </a:cubicBezTo>
                        <a:cubicBezTo>
                          <a:pt x="21876" y="25101"/>
                          <a:pt x="21871" y="25102"/>
                          <a:pt x="21866" y="25104"/>
                        </a:cubicBezTo>
                        <a:cubicBezTo>
                          <a:pt x="20884" y="25408"/>
                          <a:pt x="19886" y="25568"/>
                          <a:pt x="18854" y="25568"/>
                        </a:cubicBezTo>
                        <a:cubicBezTo>
                          <a:pt x="18826" y="25568"/>
                          <a:pt x="18798" y="25568"/>
                          <a:pt x="18770" y="25568"/>
                        </a:cubicBezTo>
                        <a:cubicBezTo>
                          <a:pt x="17379" y="25559"/>
                          <a:pt x="15996" y="25345"/>
                          <a:pt x="14604" y="25300"/>
                        </a:cubicBezTo>
                        <a:cubicBezTo>
                          <a:pt x="14502" y="25296"/>
                          <a:pt x="14397" y="25293"/>
                          <a:pt x="14292" y="25293"/>
                        </a:cubicBezTo>
                        <a:cubicBezTo>
                          <a:pt x="14187" y="25293"/>
                          <a:pt x="14082" y="25296"/>
                          <a:pt x="13980" y="25300"/>
                        </a:cubicBezTo>
                        <a:cubicBezTo>
                          <a:pt x="14729" y="25095"/>
                          <a:pt x="15461" y="24818"/>
                          <a:pt x="16210" y="24613"/>
                        </a:cubicBezTo>
                        <a:cubicBezTo>
                          <a:pt x="16487" y="24587"/>
                          <a:pt x="16763" y="24560"/>
                          <a:pt x="17040" y="24542"/>
                        </a:cubicBezTo>
                        <a:cubicBezTo>
                          <a:pt x="17548" y="24497"/>
                          <a:pt x="18048" y="24408"/>
                          <a:pt x="18547" y="24319"/>
                        </a:cubicBezTo>
                        <a:cubicBezTo>
                          <a:pt x="18592" y="24310"/>
                          <a:pt x="18637" y="24301"/>
                          <a:pt x="18681" y="24292"/>
                        </a:cubicBezTo>
                        <a:lnTo>
                          <a:pt x="18690" y="24292"/>
                        </a:lnTo>
                        <a:cubicBezTo>
                          <a:pt x="19091" y="24212"/>
                          <a:pt x="19502" y="24132"/>
                          <a:pt x="19903" y="24069"/>
                        </a:cubicBezTo>
                        <a:lnTo>
                          <a:pt x="19948" y="24069"/>
                        </a:lnTo>
                        <a:cubicBezTo>
                          <a:pt x="19948" y="24060"/>
                          <a:pt x="19957" y="24060"/>
                          <a:pt x="19957" y="24060"/>
                        </a:cubicBezTo>
                        <a:cubicBezTo>
                          <a:pt x="20091" y="24042"/>
                          <a:pt x="20224" y="24024"/>
                          <a:pt x="20358" y="24007"/>
                        </a:cubicBezTo>
                        <a:cubicBezTo>
                          <a:pt x="21142" y="23917"/>
                          <a:pt x="21935" y="23868"/>
                          <a:pt x="22727" y="23868"/>
                        </a:cubicBezTo>
                        <a:cubicBezTo>
                          <a:pt x="23035" y="23868"/>
                          <a:pt x="23343" y="23876"/>
                          <a:pt x="23650" y="23891"/>
                        </a:cubicBezTo>
                        <a:cubicBezTo>
                          <a:pt x="24774" y="23935"/>
                          <a:pt x="25916" y="24024"/>
                          <a:pt x="27022" y="24185"/>
                        </a:cubicBezTo>
                        <a:cubicBezTo>
                          <a:pt x="27950" y="24319"/>
                          <a:pt x="28878" y="24479"/>
                          <a:pt x="29806" y="24569"/>
                        </a:cubicBezTo>
                        <a:cubicBezTo>
                          <a:pt x="30317" y="24616"/>
                          <a:pt x="30833" y="24640"/>
                          <a:pt x="31349" y="24640"/>
                        </a:cubicBezTo>
                        <a:cubicBezTo>
                          <a:pt x="31608" y="24640"/>
                          <a:pt x="31866" y="24634"/>
                          <a:pt x="32125" y="24622"/>
                        </a:cubicBezTo>
                        <a:cubicBezTo>
                          <a:pt x="32411" y="24604"/>
                          <a:pt x="32687" y="24569"/>
                          <a:pt x="32964" y="24515"/>
                        </a:cubicBezTo>
                        <a:lnTo>
                          <a:pt x="32973" y="24515"/>
                        </a:lnTo>
                        <a:cubicBezTo>
                          <a:pt x="32678" y="24667"/>
                          <a:pt x="32384" y="24810"/>
                          <a:pt x="32098" y="24925"/>
                        </a:cubicBezTo>
                        <a:cubicBezTo>
                          <a:pt x="31599" y="25131"/>
                          <a:pt x="31046" y="25220"/>
                          <a:pt x="30519" y="25336"/>
                        </a:cubicBezTo>
                        <a:cubicBezTo>
                          <a:pt x="30059" y="25429"/>
                          <a:pt x="29593" y="25523"/>
                          <a:pt x="29126" y="25523"/>
                        </a:cubicBezTo>
                        <a:cubicBezTo>
                          <a:pt x="29013" y="25523"/>
                          <a:pt x="28901" y="25517"/>
                          <a:pt x="28789" y="25505"/>
                        </a:cubicBezTo>
                        <a:cubicBezTo>
                          <a:pt x="28557" y="25479"/>
                          <a:pt x="28320" y="25476"/>
                          <a:pt x="28085" y="25476"/>
                        </a:cubicBezTo>
                        <a:cubicBezTo>
                          <a:pt x="28038" y="25476"/>
                          <a:pt x="27991" y="25476"/>
                          <a:pt x="27944" y="25476"/>
                        </a:cubicBezTo>
                        <a:cubicBezTo>
                          <a:pt x="27756" y="25476"/>
                          <a:pt x="27570" y="25475"/>
                          <a:pt x="27388" y="25461"/>
                        </a:cubicBezTo>
                        <a:cubicBezTo>
                          <a:pt x="26939" y="25430"/>
                          <a:pt x="26457" y="25276"/>
                          <a:pt x="25998" y="25276"/>
                        </a:cubicBezTo>
                        <a:cubicBezTo>
                          <a:pt x="25919" y="25276"/>
                          <a:pt x="25841" y="25281"/>
                          <a:pt x="25764" y="25291"/>
                        </a:cubicBezTo>
                        <a:cubicBezTo>
                          <a:pt x="25756" y="25291"/>
                          <a:pt x="25756" y="25309"/>
                          <a:pt x="25764" y="25309"/>
                        </a:cubicBezTo>
                        <a:cubicBezTo>
                          <a:pt x="25790" y="25308"/>
                          <a:pt x="25816" y="25307"/>
                          <a:pt x="25841" y="25307"/>
                        </a:cubicBezTo>
                        <a:cubicBezTo>
                          <a:pt x="26306" y="25307"/>
                          <a:pt x="26771" y="25526"/>
                          <a:pt x="27227" y="25577"/>
                        </a:cubicBezTo>
                        <a:cubicBezTo>
                          <a:pt x="27691" y="25630"/>
                          <a:pt x="28164" y="25648"/>
                          <a:pt x="28628" y="25648"/>
                        </a:cubicBezTo>
                        <a:cubicBezTo>
                          <a:pt x="28661" y="25648"/>
                          <a:pt x="28694" y="25649"/>
                          <a:pt x="28727" y="25649"/>
                        </a:cubicBezTo>
                        <a:cubicBezTo>
                          <a:pt x="29752" y="25649"/>
                          <a:pt x="30721" y="25514"/>
                          <a:pt x="31715" y="25238"/>
                        </a:cubicBezTo>
                        <a:cubicBezTo>
                          <a:pt x="32393" y="25050"/>
                          <a:pt x="32973" y="24694"/>
                          <a:pt x="33597" y="24381"/>
                        </a:cubicBezTo>
                        <a:cubicBezTo>
                          <a:pt x="34596" y="23873"/>
                          <a:pt x="35578" y="23659"/>
                          <a:pt x="36693" y="23641"/>
                        </a:cubicBezTo>
                        <a:cubicBezTo>
                          <a:pt x="36719" y="23641"/>
                          <a:pt x="36728" y="23605"/>
                          <a:pt x="36693" y="23596"/>
                        </a:cubicBezTo>
                        <a:cubicBezTo>
                          <a:pt x="36434" y="23525"/>
                          <a:pt x="36181" y="23494"/>
                          <a:pt x="35931" y="23494"/>
                        </a:cubicBezTo>
                        <a:cubicBezTo>
                          <a:pt x="35335" y="23494"/>
                          <a:pt x="34760" y="23672"/>
                          <a:pt x="34195" y="23917"/>
                        </a:cubicBezTo>
                        <a:cubicBezTo>
                          <a:pt x="34115" y="23926"/>
                          <a:pt x="34034" y="23944"/>
                          <a:pt x="33954" y="23962"/>
                        </a:cubicBezTo>
                        <a:cubicBezTo>
                          <a:pt x="33940" y="23962"/>
                          <a:pt x="33925" y="23962"/>
                          <a:pt x="33911" y="23962"/>
                        </a:cubicBezTo>
                        <a:cubicBezTo>
                          <a:pt x="33036" y="23962"/>
                          <a:pt x="32239" y="23696"/>
                          <a:pt x="31545" y="23257"/>
                        </a:cubicBezTo>
                        <a:lnTo>
                          <a:pt x="31545" y="23257"/>
                        </a:lnTo>
                        <a:cubicBezTo>
                          <a:pt x="31946" y="23354"/>
                          <a:pt x="32378" y="23399"/>
                          <a:pt x="32806" y="23399"/>
                        </a:cubicBezTo>
                        <a:cubicBezTo>
                          <a:pt x="33245" y="23399"/>
                          <a:pt x="33682" y="23352"/>
                          <a:pt x="34079" y="23266"/>
                        </a:cubicBezTo>
                        <a:cubicBezTo>
                          <a:pt x="34605" y="23159"/>
                          <a:pt x="35114" y="23061"/>
                          <a:pt x="35613" y="22883"/>
                        </a:cubicBezTo>
                        <a:cubicBezTo>
                          <a:pt x="36247" y="22642"/>
                          <a:pt x="36907" y="22410"/>
                          <a:pt x="37549" y="22214"/>
                        </a:cubicBezTo>
                        <a:cubicBezTo>
                          <a:pt x="38302" y="21975"/>
                          <a:pt x="39143" y="21798"/>
                          <a:pt x="39967" y="21798"/>
                        </a:cubicBezTo>
                        <a:cubicBezTo>
                          <a:pt x="40315" y="21798"/>
                          <a:pt x="40659" y="21830"/>
                          <a:pt x="40993" y="21901"/>
                        </a:cubicBezTo>
                        <a:cubicBezTo>
                          <a:pt x="41144" y="21946"/>
                          <a:pt x="41287" y="21999"/>
                          <a:pt x="41430" y="22035"/>
                        </a:cubicBezTo>
                        <a:cubicBezTo>
                          <a:pt x="41439" y="22040"/>
                          <a:pt x="41445" y="22042"/>
                          <a:pt x="41452" y="22042"/>
                        </a:cubicBezTo>
                        <a:cubicBezTo>
                          <a:pt x="41459" y="22042"/>
                          <a:pt x="41465" y="22040"/>
                          <a:pt x="41474" y="22035"/>
                        </a:cubicBezTo>
                        <a:cubicBezTo>
                          <a:pt x="41492" y="22044"/>
                          <a:pt x="41501" y="22044"/>
                          <a:pt x="41519" y="22053"/>
                        </a:cubicBezTo>
                        <a:cubicBezTo>
                          <a:pt x="41804" y="22161"/>
                          <a:pt x="42239" y="22284"/>
                          <a:pt x="42627" y="22284"/>
                        </a:cubicBezTo>
                        <a:cubicBezTo>
                          <a:pt x="42846" y="22284"/>
                          <a:pt x="43051" y="22245"/>
                          <a:pt x="43205" y="22142"/>
                        </a:cubicBezTo>
                        <a:cubicBezTo>
                          <a:pt x="43221" y="22134"/>
                          <a:pt x="43216" y="22105"/>
                          <a:pt x="43195" y="22105"/>
                        </a:cubicBezTo>
                        <a:cubicBezTo>
                          <a:pt x="43193" y="22105"/>
                          <a:pt x="43190" y="22105"/>
                          <a:pt x="43187" y="22106"/>
                        </a:cubicBezTo>
                        <a:cubicBezTo>
                          <a:pt x="43070" y="22134"/>
                          <a:pt x="42951" y="22146"/>
                          <a:pt x="42830" y="22146"/>
                        </a:cubicBezTo>
                        <a:cubicBezTo>
                          <a:pt x="42244" y="22146"/>
                          <a:pt x="41629" y="21866"/>
                          <a:pt x="41082" y="21741"/>
                        </a:cubicBezTo>
                        <a:lnTo>
                          <a:pt x="41055" y="21741"/>
                        </a:lnTo>
                        <a:cubicBezTo>
                          <a:pt x="40600" y="21571"/>
                          <a:pt x="40154" y="21384"/>
                          <a:pt x="39690" y="21295"/>
                        </a:cubicBezTo>
                        <a:cubicBezTo>
                          <a:pt x="39129" y="21185"/>
                          <a:pt x="38547" y="21134"/>
                          <a:pt x="37963" y="21134"/>
                        </a:cubicBezTo>
                        <a:cubicBezTo>
                          <a:pt x="37405" y="21134"/>
                          <a:pt x="36845" y="21181"/>
                          <a:pt x="36300" y="21268"/>
                        </a:cubicBezTo>
                        <a:cubicBezTo>
                          <a:pt x="35247" y="21428"/>
                          <a:pt x="34230" y="21830"/>
                          <a:pt x="33178" y="21990"/>
                        </a:cubicBezTo>
                        <a:cubicBezTo>
                          <a:pt x="32718" y="22056"/>
                          <a:pt x="32258" y="22078"/>
                          <a:pt x="31799" y="22078"/>
                        </a:cubicBezTo>
                        <a:cubicBezTo>
                          <a:pt x="31634" y="22078"/>
                          <a:pt x="31469" y="22075"/>
                          <a:pt x="31304" y="22071"/>
                        </a:cubicBezTo>
                        <a:cubicBezTo>
                          <a:pt x="30983" y="22062"/>
                          <a:pt x="30662" y="22017"/>
                          <a:pt x="30359" y="21946"/>
                        </a:cubicBezTo>
                        <a:cubicBezTo>
                          <a:pt x="30163" y="21892"/>
                          <a:pt x="30011" y="21750"/>
                          <a:pt x="29850" y="21634"/>
                        </a:cubicBezTo>
                        <a:cubicBezTo>
                          <a:pt x="29270" y="20849"/>
                          <a:pt x="28833" y="19948"/>
                          <a:pt x="28566" y="19064"/>
                        </a:cubicBezTo>
                        <a:cubicBezTo>
                          <a:pt x="28601" y="19047"/>
                          <a:pt x="28637" y="19011"/>
                          <a:pt x="28673" y="18975"/>
                        </a:cubicBezTo>
                        <a:cubicBezTo>
                          <a:pt x="28748" y="18898"/>
                          <a:pt x="28841" y="18868"/>
                          <a:pt x="28939" y="18868"/>
                        </a:cubicBezTo>
                        <a:cubicBezTo>
                          <a:pt x="29215" y="18868"/>
                          <a:pt x="29538" y="19096"/>
                          <a:pt x="29663" y="19136"/>
                        </a:cubicBezTo>
                        <a:cubicBezTo>
                          <a:pt x="29770" y="19168"/>
                          <a:pt x="29890" y="19213"/>
                          <a:pt x="30030" y="19213"/>
                        </a:cubicBezTo>
                        <a:cubicBezTo>
                          <a:pt x="30124" y="19213"/>
                          <a:pt x="30227" y="19193"/>
                          <a:pt x="30341" y="19136"/>
                        </a:cubicBezTo>
                        <a:cubicBezTo>
                          <a:pt x="30457" y="19082"/>
                          <a:pt x="30510" y="18993"/>
                          <a:pt x="30484" y="18868"/>
                        </a:cubicBezTo>
                        <a:cubicBezTo>
                          <a:pt x="30466" y="18806"/>
                          <a:pt x="30394" y="18618"/>
                          <a:pt x="30457" y="18556"/>
                        </a:cubicBezTo>
                        <a:cubicBezTo>
                          <a:pt x="30471" y="18541"/>
                          <a:pt x="30491" y="18535"/>
                          <a:pt x="30513" y="18535"/>
                        </a:cubicBezTo>
                        <a:cubicBezTo>
                          <a:pt x="30586" y="18535"/>
                          <a:pt x="30690" y="18603"/>
                          <a:pt x="30751" y="18672"/>
                        </a:cubicBezTo>
                        <a:cubicBezTo>
                          <a:pt x="30832" y="18752"/>
                          <a:pt x="30912" y="18850"/>
                          <a:pt x="31010" y="18922"/>
                        </a:cubicBezTo>
                        <a:cubicBezTo>
                          <a:pt x="31187" y="19055"/>
                          <a:pt x="31394" y="19166"/>
                          <a:pt x="31580" y="19166"/>
                        </a:cubicBezTo>
                        <a:cubicBezTo>
                          <a:pt x="31742" y="19166"/>
                          <a:pt x="31887" y="19083"/>
                          <a:pt x="31982" y="18859"/>
                        </a:cubicBezTo>
                        <a:cubicBezTo>
                          <a:pt x="32134" y="18493"/>
                          <a:pt x="31474" y="17923"/>
                          <a:pt x="31260" y="17726"/>
                        </a:cubicBezTo>
                        <a:cubicBezTo>
                          <a:pt x="30742" y="17236"/>
                          <a:pt x="30207" y="16763"/>
                          <a:pt x="29574" y="16433"/>
                        </a:cubicBezTo>
                        <a:cubicBezTo>
                          <a:pt x="29047" y="16156"/>
                          <a:pt x="28432" y="16013"/>
                          <a:pt x="27816" y="16005"/>
                        </a:cubicBezTo>
                        <a:cubicBezTo>
                          <a:pt x="29199" y="15531"/>
                          <a:pt x="30594" y="14933"/>
                          <a:pt x="32064" y="14933"/>
                        </a:cubicBezTo>
                        <a:cubicBezTo>
                          <a:pt x="32311" y="14933"/>
                          <a:pt x="32560" y="14950"/>
                          <a:pt x="32812" y="14988"/>
                        </a:cubicBezTo>
                        <a:cubicBezTo>
                          <a:pt x="33874" y="15139"/>
                          <a:pt x="34864" y="15567"/>
                          <a:pt x="35908" y="15808"/>
                        </a:cubicBezTo>
                        <a:cubicBezTo>
                          <a:pt x="36177" y="15871"/>
                          <a:pt x="36449" y="15899"/>
                          <a:pt x="36721" y="15899"/>
                        </a:cubicBezTo>
                        <a:cubicBezTo>
                          <a:pt x="37025" y="15899"/>
                          <a:pt x="37328" y="15865"/>
                          <a:pt x="37629" y="15808"/>
                        </a:cubicBezTo>
                        <a:lnTo>
                          <a:pt x="37799" y="15808"/>
                        </a:lnTo>
                        <a:cubicBezTo>
                          <a:pt x="39155" y="15666"/>
                          <a:pt x="39699" y="14738"/>
                          <a:pt x="40609" y="14140"/>
                        </a:cubicBezTo>
                        <a:cubicBezTo>
                          <a:pt x="40627" y="14131"/>
                          <a:pt x="40618" y="14122"/>
                          <a:pt x="40618" y="14113"/>
                        </a:cubicBezTo>
                        <a:cubicBezTo>
                          <a:pt x="40618" y="14090"/>
                          <a:pt x="40605" y="14067"/>
                          <a:pt x="40584" y="14067"/>
                        </a:cubicBezTo>
                        <a:cubicBezTo>
                          <a:pt x="40580" y="14067"/>
                          <a:pt x="40577" y="14067"/>
                          <a:pt x="40573" y="14069"/>
                        </a:cubicBezTo>
                        <a:cubicBezTo>
                          <a:pt x="40520" y="14086"/>
                          <a:pt x="40440" y="14131"/>
                          <a:pt x="40395" y="14158"/>
                        </a:cubicBezTo>
                        <a:cubicBezTo>
                          <a:pt x="40215" y="14198"/>
                          <a:pt x="40033" y="14213"/>
                          <a:pt x="39851" y="14213"/>
                        </a:cubicBezTo>
                        <a:cubicBezTo>
                          <a:pt x="39544" y="14213"/>
                          <a:pt x="39237" y="14170"/>
                          <a:pt x="38941" y="14131"/>
                        </a:cubicBezTo>
                        <a:cubicBezTo>
                          <a:pt x="38361" y="14069"/>
                          <a:pt x="37781" y="13971"/>
                          <a:pt x="37210" y="13855"/>
                        </a:cubicBezTo>
                        <a:cubicBezTo>
                          <a:pt x="35810" y="13578"/>
                          <a:pt x="34471" y="13007"/>
                          <a:pt x="33071" y="12686"/>
                        </a:cubicBezTo>
                        <a:cubicBezTo>
                          <a:pt x="32437" y="12537"/>
                          <a:pt x="31792" y="12483"/>
                          <a:pt x="31144" y="12483"/>
                        </a:cubicBezTo>
                        <a:cubicBezTo>
                          <a:pt x="30551" y="12483"/>
                          <a:pt x="29957" y="12528"/>
                          <a:pt x="29369" y="12588"/>
                        </a:cubicBezTo>
                        <a:cubicBezTo>
                          <a:pt x="28619" y="12668"/>
                          <a:pt x="27843" y="12757"/>
                          <a:pt x="27103" y="12962"/>
                        </a:cubicBezTo>
                        <a:cubicBezTo>
                          <a:pt x="26630" y="13043"/>
                          <a:pt x="26157" y="13159"/>
                          <a:pt x="25693" y="13284"/>
                        </a:cubicBezTo>
                        <a:cubicBezTo>
                          <a:pt x="24893" y="13443"/>
                          <a:pt x="24092" y="13517"/>
                          <a:pt x="23287" y="13517"/>
                        </a:cubicBezTo>
                        <a:cubicBezTo>
                          <a:pt x="22424" y="13517"/>
                          <a:pt x="21557" y="13432"/>
                          <a:pt x="20679" y="13275"/>
                        </a:cubicBezTo>
                        <a:cubicBezTo>
                          <a:pt x="19859" y="13132"/>
                          <a:pt x="19047" y="12927"/>
                          <a:pt x="18244" y="12695"/>
                        </a:cubicBezTo>
                        <a:lnTo>
                          <a:pt x="18244" y="12695"/>
                        </a:lnTo>
                        <a:cubicBezTo>
                          <a:pt x="18404" y="12712"/>
                          <a:pt x="18566" y="12720"/>
                          <a:pt x="18729" y="12720"/>
                        </a:cubicBezTo>
                        <a:cubicBezTo>
                          <a:pt x="19724" y="12720"/>
                          <a:pt x="20751" y="12419"/>
                          <a:pt x="21679" y="12151"/>
                        </a:cubicBezTo>
                        <a:cubicBezTo>
                          <a:pt x="22490" y="11919"/>
                          <a:pt x="23311" y="11669"/>
                          <a:pt x="24150" y="11535"/>
                        </a:cubicBezTo>
                        <a:cubicBezTo>
                          <a:pt x="24419" y="11493"/>
                          <a:pt x="24679" y="11473"/>
                          <a:pt x="24935" y="11473"/>
                        </a:cubicBezTo>
                        <a:cubicBezTo>
                          <a:pt x="25485" y="11473"/>
                          <a:pt x="26016" y="11562"/>
                          <a:pt x="26576" y="11696"/>
                        </a:cubicBezTo>
                        <a:cubicBezTo>
                          <a:pt x="27727" y="11972"/>
                          <a:pt x="28941" y="12185"/>
                          <a:pt x="30143" y="12185"/>
                        </a:cubicBezTo>
                        <a:cubicBezTo>
                          <a:pt x="30572" y="12185"/>
                          <a:pt x="30999" y="12158"/>
                          <a:pt x="31420" y="12097"/>
                        </a:cubicBezTo>
                        <a:cubicBezTo>
                          <a:pt x="32518" y="11937"/>
                          <a:pt x="34025" y="11490"/>
                          <a:pt x="34346" y="10268"/>
                        </a:cubicBezTo>
                        <a:cubicBezTo>
                          <a:pt x="34364" y="10242"/>
                          <a:pt x="34382" y="10215"/>
                          <a:pt x="34391" y="10179"/>
                        </a:cubicBezTo>
                        <a:cubicBezTo>
                          <a:pt x="34569" y="9733"/>
                          <a:pt x="34498" y="9153"/>
                          <a:pt x="34007" y="8966"/>
                        </a:cubicBezTo>
                        <a:cubicBezTo>
                          <a:pt x="34004" y="8963"/>
                          <a:pt x="34003" y="8962"/>
                          <a:pt x="34001" y="8962"/>
                        </a:cubicBezTo>
                        <a:cubicBezTo>
                          <a:pt x="33999" y="8962"/>
                          <a:pt x="33999" y="8966"/>
                          <a:pt x="33999" y="8966"/>
                        </a:cubicBezTo>
                        <a:cubicBezTo>
                          <a:pt x="33945" y="8930"/>
                          <a:pt x="33874" y="8894"/>
                          <a:pt x="33793" y="8877"/>
                        </a:cubicBezTo>
                        <a:lnTo>
                          <a:pt x="33776" y="8877"/>
                        </a:lnTo>
                        <a:cubicBezTo>
                          <a:pt x="33615" y="8778"/>
                          <a:pt x="33472" y="8654"/>
                          <a:pt x="33338" y="8547"/>
                        </a:cubicBezTo>
                        <a:cubicBezTo>
                          <a:pt x="33026" y="8306"/>
                          <a:pt x="32705" y="8083"/>
                          <a:pt x="32402" y="7842"/>
                        </a:cubicBezTo>
                        <a:cubicBezTo>
                          <a:pt x="31777" y="7333"/>
                          <a:pt x="31188" y="6745"/>
                          <a:pt x="30635" y="6165"/>
                        </a:cubicBezTo>
                        <a:cubicBezTo>
                          <a:pt x="30278" y="5790"/>
                          <a:pt x="29931" y="5406"/>
                          <a:pt x="29636" y="4978"/>
                        </a:cubicBezTo>
                        <a:cubicBezTo>
                          <a:pt x="29351" y="4559"/>
                          <a:pt x="29137" y="4095"/>
                          <a:pt x="28878" y="3649"/>
                        </a:cubicBezTo>
                        <a:cubicBezTo>
                          <a:pt x="28405" y="2819"/>
                          <a:pt x="27852" y="1847"/>
                          <a:pt x="27076" y="1249"/>
                        </a:cubicBezTo>
                        <a:cubicBezTo>
                          <a:pt x="26371" y="705"/>
                          <a:pt x="25470" y="259"/>
                          <a:pt x="24587" y="72"/>
                        </a:cubicBezTo>
                        <a:cubicBezTo>
                          <a:pt x="24342" y="22"/>
                          <a:pt x="24093" y="0"/>
                          <a:pt x="23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5720830" y="4364814"/>
                    <a:ext cx="794377" cy="129929"/>
                  </a:xfrm>
                  <a:custGeom>
                    <a:avLst/>
                    <a:gdLst/>
                    <a:ahLst/>
                    <a:cxnLst/>
                    <a:rect l="l" t="t" r="r" b="b"/>
                    <a:pathLst>
                      <a:path w="13414" h="2194" extrusionOk="0">
                        <a:moveTo>
                          <a:pt x="13384" y="0"/>
                        </a:moveTo>
                        <a:cubicBezTo>
                          <a:pt x="13380" y="0"/>
                          <a:pt x="13376" y="2"/>
                          <a:pt x="13373" y="5"/>
                        </a:cubicBezTo>
                        <a:cubicBezTo>
                          <a:pt x="13060" y="211"/>
                          <a:pt x="12561" y="219"/>
                          <a:pt x="12204" y="255"/>
                        </a:cubicBezTo>
                        <a:cubicBezTo>
                          <a:pt x="11847" y="291"/>
                          <a:pt x="11490" y="318"/>
                          <a:pt x="11134" y="335"/>
                        </a:cubicBezTo>
                        <a:cubicBezTo>
                          <a:pt x="10554" y="353"/>
                          <a:pt x="9965" y="353"/>
                          <a:pt x="9385" y="353"/>
                        </a:cubicBezTo>
                        <a:cubicBezTo>
                          <a:pt x="8725" y="353"/>
                          <a:pt x="8065" y="451"/>
                          <a:pt x="7405" y="469"/>
                        </a:cubicBezTo>
                        <a:cubicBezTo>
                          <a:pt x="6129" y="505"/>
                          <a:pt x="4782" y="764"/>
                          <a:pt x="3560" y="1138"/>
                        </a:cubicBezTo>
                        <a:cubicBezTo>
                          <a:pt x="2971" y="1317"/>
                          <a:pt x="2391" y="1522"/>
                          <a:pt x="1811" y="1736"/>
                        </a:cubicBezTo>
                        <a:cubicBezTo>
                          <a:pt x="1222" y="1959"/>
                          <a:pt x="651" y="2066"/>
                          <a:pt x="36" y="2137"/>
                        </a:cubicBezTo>
                        <a:cubicBezTo>
                          <a:pt x="0" y="2146"/>
                          <a:pt x="0" y="2191"/>
                          <a:pt x="36" y="2191"/>
                        </a:cubicBezTo>
                        <a:cubicBezTo>
                          <a:pt x="86" y="2193"/>
                          <a:pt x="136" y="2194"/>
                          <a:pt x="185" y="2194"/>
                        </a:cubicBezTo>
                        <a:cubicBezTo>
                          <a:pt x="1290" y="2194"/>
                          <a:pt x="2251" y="1730"/>
                          <a:pt x="3301" y="1406"/>
                        </a:cubicBezTo>
                        <a:cubicBezTo>
                          <a:pt x="4755" y="960"/>
                          <a:pt x="6236" y="737"/>
                          <a:pt x="7752" y="630"/>
                        </a:cubicBezTo>
                        <a:cubicBezTo>
                          <a:pt x="8948" y="541"/>
                          <a:pt x="10134" y="550"/>
                          <a:pt x="11330" y="487"/>
                        </a:cubicBezTo>
                        <a:cubicBezTo>
                          <a:pt x="11936" y="460"/>
                          <a:pt x="12918" y="469"/>
                          <a:pt x="13399" y="32"/>
                        </a:cubicBezTo>
                        <a:cubicBezTo>
                          <a:pt x="13414" y="25"/>
                          <a:pt x="13399" y="0"/>
                          <a:pt x="13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7211690" y="3996114"/>
                    <a:ext cx="53416" cy="46251"/>
                  </a:xfrm>
                  <a:custGeom>
                    <a:avLst/>
                    <a:gdLst/>
                    <a:ahLst/>
                    <a:cxnLst/>
                    <a:rect l="l" t="t" r="r" b="b"/>
                    <a:pathLst>
                      <a:path w="902" h="781" extrusionOk="0">
                        <a:moveTo>
                          <a:pt x="353" y="83"/>
                        </a:moveTo>
                        <a:cubicBezTo>
                          <a:pt x="602" y="83"/>
                          <a:pt x="843" y="472"/>
                          <a:pt x="509" y="567"/>
                        </a:cubicBezTo>
                        <a:cubicBezTo>
                          <a:pt x="485" y="574"/>
                          <a:pt x="462" y="577"/>
                          <a:pt x="441" y="577"/>
                        </a:cubicBezTo>
                        <a:cubicBezTo>
                          <a:pt x="332" y="577"/>
                          <a:pt x="253" y="491"/>
                          <a:pt x="223" y="379"/>
                        </a:cubicBezTo>
                        <a:cubicBezTo>
                          <a:pt x="205" y="308"/>
                          <a:pt x="241" y="147"/>
                          <a:pt x="304" y="85"/>
                        </a:cubicBezTo>
                        <a:lnTo>
                          <a:pt x="321" y="85"/>
                        </a:lnTo>
                        <a:cubicBezTo>
                          <a:pt x="332" y="83"/>
                          <a:pt x="342" y="83"/>
                          <a:pt x="353" y="83"/>
                        </a:cubicBezTo>
                        <a:close/>
                        <a:moveTo>
                          <a:pt x="384" y="0"/>
                        </a:moveTo>
                        <a:cubicBezTo>
                          <a:pt x="354" y="0"/>
                          <a:pt x="323" y="4"/>
                          <a:pt x="295" y="13"/>
                        </a:cubicBezTo>
                        <a:cubicBezTo>
                          <a:pt x="286" y="13"/>
                          <a:pt x="277" y="22"/>
                          <a:pt x="268" y="40"/>
                        </a:cubicBezTo>
                        <a:cubicBezTo>
                          <a:pt x="98" y="85"/>
                          <a:pt x="0" y="254"/>
                          <a:pt x="36" y="433"/>
                        </a:cubicBezTo>
                        <a:cubicBezTo>
                          <a:pt x="80" y="641"/>
                          <a:pt x="242" y="780"/>
                          <a:pt x="439" y="780"/>
                        </a:cubicBezTo>
                        <a:cubicBezTo>
                          <a:pt x="479" y="780"/>
                          <a:pt x="520" y="775"/>
                          <a:pt x="562" y="763"/>
                        </a:cubicBezTo>
                        <a:cubicBezTo>
                          <a:pt x="812" y="683"/>
                          <a:pt x="901" y="433"/>
                          <a:pt x="767" y="219"/>
                        </a:cubicBezTo>
                        <a:cubicBezTo>
                          <a:pt x="693" y="100"/>
                          <a:pt x="533" y="0"/>
                          <a:pt x="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7225962" y="3921556"/>
                    <a:ext cx="42283" cy="33815"/>
                  </a:xfrm>
                  <a:custGeom>
                    <a:avLst/>
                    <a:gdLst/>
                    <a:ahLst/>
                    <a:cxnLst/>
                    <a:rect l="l" t="t" r="r" b="b"/>
                    <a:pathLst>
                      <a:path w="714" h="571" extrusionOk="0">
                        <a:moveTo>
                          <a:pt x="327" y="85"/>
                        </a:moveTo>
                        <a:cubicBezTo>
                          <a:pt x="395" y="85"/>
                          <a:pt x="440" y="142"/>
                          <a:pt x="491" y="193"/>
                        </a:cubicBezTo>
                        <a:cubicBezTo>
                          <a:pt x="580" y="282"/>
                          <a:pt x="464" y="371"/>
                          <a:pt x="375" y="398"/>
                        </a:cubicBezTo>
                        <a:cubicBezTo>
                          <a:pt x="362" y="402"/>
                          <a:pt x="349" y="404"/>
                          <a:pt x="337" y="404"/>
                        </a:cubicBezTo>
                        <a:cubicBezTo>
                          <a:pt x="273" y="404"/>
                          <a:pt x="219" y="350"/>
                          <a:pt x="196" y="282"/>
                        </a:cubicBezTo>
                        <a:cubicBezTo>
                          <a:pt x="170" y="202"/>
                          <a:pt x="196" y="139"/>
                          <a:pt x="259" y="95"/>
                        </a:cubicBezTo>
                        <a:lnTo>
                          <a:pt x="277" y="95"/>
                        </a:lnTo>
                        <a:cubicBezTo>
                          <a:pt x="295" y="88"/>
                          <a:pt x="312" y="85"/>
                          <a:pt x="327" y="85"/>
                        </a:cubicBezTo>
                        <a:close/>
                        <a:moveTo>
                          <a:pt x="362" y="1"/>
                        </a:moveTo>
                        <a:cubicBezTo>
                          <a:pt x="323" y="1"/>
                          <a:pt x="285" y="12"/>
                          <a:pt x="250" y="32"/>
                        </a:cubicBezTo>
                        <a:cubicBezTo>
                          <a:pt x="241" y="32"/>
                          <a:pt x="232" y="41"/>
                          <a:pt x="232" y="50"/>
                        </a:cubicBezTo>
                        <a:cubicBezTo>
                          <a:pt x="107" y="95"/>
                          <a:pt x="0" y="184"/>
                          <a:pt x="36" y="327"/>
                        </a:cubicBezTo>
                        <a:cubicBezTo>
                          <a:pt x="65" y="482"/>
                          <a:pt x="205" y="570"/>
                          <a:pt x="354" y="570"/>
                        </a:cubicBezTo>
                        <a:cubicBezTo>
                          <a:pt x="385" y="570"/>
                          <a:pt x="416" y="566"/>
                          <a:pt x="446" y="559"/>
                        </a:cubicBezTo>
                        <a:cubicBezTo>
                          <a:pt x="607" y="523"/>
                          <a:pt x="714" y="327"/>
                          <a:pt x="625" y="175"/>
                        </a:cubicBezTo>
                        <a:cubicBezTo>
                          <a:pt x="598" y="113"/>
                          <a:pt x="509" y="59"/>
                          <a:pt x="455" y="23"/>
                        </a:cubicBezTo>
                        <a:cubicBezTo>
                          <a:pt x="424" y="8"/>
                          <a:pt x="393" y="1"/>
                          <a:pt x="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7118182" y="4008372"/>
                    <a:ext cx="29077" cy="25109"/>
                  </a:xfrm>
                  <a:custGeom>
                    <a:avLst/>
                    <a:gdLst/>
                    <a:ahLst/>
                    <a:cxnLst/>
                    <a:rect l="l" t="t" r="r" b="b"/>
                    <a:pathLst>
                      <a:path w="491" h="424" extrusionOk="0">
                        <a:moveTo>
                          <a:pt x="218" y="58"/>
                        </a:moveTo>
                        <a:cubicBezTo>
                          <a:pt x="318" y="58"/>
                          <a:pt x="397" y="199"/>
                          <a:pt x="295" y="270"/>
                        </a:cubicBezTo>
                        <a:cubicBezTo>
                          <a:pt x="279" y="279"/>
                          <a:pt x="264" y="283"/>
                          <a:pt x="250" y="283"/>
                        </a:cubicBezTo>
                        <a:cubicBezTo>
                          <a:pt x="211" y="283"/>
                          <a:pt x="181" y="250"/>
                          <a:pt x="161" y="217"/>
                        </a:cubicBezTo>
                        <a:cubicBezTo>
                          <a:pt x="134" y="163"/>
                          <a:pt x="143" y="110"/>
                          <a:pt x="179" y="65"/>
                        </a:cubicBezTo>
                        <a:cubicBezTo>
                          <a:pt x="192" y="60"/>
                          <a:pt x="205" y="58"/>
                          <a:pt x="218" y="58"/>
                        </a:cubicBezTo>
                        <a:close/>
                        <a:moveTo>
                          <a:pt x="266" y="0"/>
                        </a:moveTo>
                        <a:cubicBezTo>
                          <a:pt x="236" y="0"/>
                          <a:pt x="205" y="7"/>
                          <a:pt x="179" y="21"/>
                        </a:cubicBezTo>
                        <a:lnTo>
                          <a:pt x="170" y="21"/>
                        </a:lnTo>
                        <a:cubicBezTo>
                          <a:pt x="27" y="21"/>
                          <a:pt x="0" y="154"/>
                          <a:pt x="27" y="270"/>
                        </a:cubicBezTo>
                        <a:cubicBezTo>
                          <a:pt x="51" y="368"/>
                          <a:pt x="142" y="424"/>
                          <a:pt x="235" y="424"/>
                        </a:cubicBezTo>
                        <a:cubicBezTo>
                          <a:pt x="277" y="424"/>
                          <a:pt x="320" y="412"/>
                          <a:pt x="357" y="386"/>
                        </a:cubicBezTo>
                        <a:cubicBezTo>
                          <a:pt x="464" y="306"/>
                          <a:pt x="491" y="163"/>
                          <a:pt x="402" y="65"/>
                        </a:cubicBezTo>
                        <a:cubicBezTo>
                          <a:pt x="368" y="20"/>
                          <a:pt x="317"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7190016" y="3071284"/>
                    <a:ext cx="38078" cy="33992"/>
                  </a:xfrm>
                  <a:custGeom>
                    <a:avLst/>
                    <a:gdLst/>
                    <a:ahLst/>
                    <a:cxnLst/>
                    <a:rect l="l" t="t" r="r" b="b"/>
                    <a:pathLst>
                      <a:path w="643" h="574" extrusionOk="0">
                        <a:moveTo>
                          <a:pt x="411" y="37"/>
                        </a:moveTo>
                        <a:cubicBezTo>
                          <a:pt x="473" y="45"/>
                          <a:pt x="491" y="81"/>
                          <a:pt x="500" y="144"/>
                        </a:cubicBezTo>
                        <a:cubicBezTo>
                          <a:pt x="509" y="188"/>
                          <a:pt x="527" y="233"/>
                          <a:pt x="518" y="277"/>
                        </a:cubicBezTo>
                        <a:cubicBezTo>
                          <a:pt x="510" y="346"/>
                          <a:pt x="418" y="408"/>
                          <a:pt x="347" y="408"/>
                        </a:cubicBezTo>
                        <a:cubicBezTo>
                          <a:pt x="335" y="408"/>
                          <a:pt x="323" y="406"/>
                          <a:pt x="313" y="402"/>
                        </a:cubicBezTo>
                        <a:cubicBezTo>
                          <a:pt x="232" y="384"/>
                          <a:pt x="188" y="304"/>
                          <a:pt x="206" y="224"/>
                        </a:cubicBezTo>
                        <a:cubicBezTo>
                          <a:pt x="206" y="188"/>
                          <a:pt x="250" y="161"/>
                          <a:pt x="277" y="135"/>
                        </a:cubicBezTo>
                        <a:cubicBezTo>
                          <a:pt x="322" y="90"/>
                          <a:pt x="348" y="54"/>
                          <a:pt x="411" y="37"/>
                        </a:cubicBezTo>
                        <a:close/>
                        <a:moveTo>
                          <a:pt x="329" y="0"/>
                        </a:moveTo>
                        <a:cubicBezTo>
                          <a:pt x="205" y="0"/>
                          <a:pt x="91" y="67"/>
                          <a:pt x="54" y="206"/>
                        </a:cubicBezTo>
                        <a:cubicBezTo>
                          <a:pt x="0" y="367"/>
                          <a:pt x="125" y="554"/>
                          <a:pt x="286" y="572"/>
                        </a:cubicBezTo>
                        <a:cubicBezTo>
                          <a:pt x="295" y="573"/>
                          <a:pt x="304" y="573"/>
                          <a:pt x="314" y="573"/>
                        </a:cubicBezTo>
                        <a:cubicBezTo>
                          <a:pt x="458" y="573"/>
                          <a:pt x="609" y="447"/>
                          <a:pt x="634" y="304"/>
                        </a:cubicBezTo>
                        <a:cubicBezTo>
                          <a:pt x="643" y="233"/>
                          <a:pt x="607" y="144"/>
                          <a:pt x="571" y="81"/>
                        </a:cubicBezTo>
                        <a:cubicBezTo>
                          <a:pt x="541" y="29"/>
                          <a:pt x="499" y="8"/>
                          <a:pt x="443" y="8"/>
                        </a:cubicBezTo>
                        <a:cubicBezTo>
                          <a:pt x="433" y="8"/>
                          <a:pt x="422" y="8"/>
                          <a:pt x="411" y="10"/>
                        </a:cubicBezTo>
                        <a:cubicBezTo>
                          <a:pt x="384" y="3"/>
                          <a:pt x="356"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7054461" y="2954444"/>
                    <a:ext cx="36302" cy="31564"/>
                  </a:xfrm>
                  <a:custGeom>
                    <a:avLst/>
                    <a:gdLst/>
                    <a:ahLst/>
                    <a:cxnLst/>
                    <a:rect l="l" t="t" r="r" b="b"/>
                    <a:pathLst>
                      <a:path w="613" h="533" extrusionOk="0">
                        <a:moveTo>
                          <a:pt x="381" y="72"/>
                        </a:moveTo>
                        <a:cubicBezTo>
                          <a:pt x="433" y="72"/>
                          <a:pt x="470" y="109"/>
                          <a:pt x="470" y="190"/>
                        </a:cubicBezTo>
                        <a:cubicBezTo>
                          <a:pt x="461" y="290"/>
                          <a:pt x="406" y="351"/>
                          <a:pt x="304" y="351"/>
                        </a:cubicBezTo>
                        <a:cubicBezTo>
                          <a:pt x="297" y="351"/>
                          <a:pt x="290" y="351"/>
                          <a:pt x="282" y="350"/>
                        </a:cubicBezTo>
                        <a:cubicBezTo>
                          <a:pt x="220" y="341"/>
                          <a:pt x="193" y="315"/>
                          <a:pt x="220" y="252"/>
                        </a:cubicBezTo>
                        <a:cubicBezTo>
                          <a:pt x="256" y="190"/>
                          <a:pt x="273" y="118"/>
                          <a:pt x="345" y="83"/>
                        </a:cubicBezTo>
                        <a:cubicBezTo>
                          <a:pt x="354" y="83"/>
                          <a:pt x="354" y="74"/>
                          <a:pt x="363" y="74"/>
                        </a:cubicBezTo>
                        <a:cubicBezTo>
                          <a:pt x="369" y="73"/>
                          <a:pt x="375" y="72"/>
                          <a:pt x="381" y="72"/>
                        </a:cubicBezTo>
                        <a:close/>
                        <a:moveTo>
                          <a:pt x="396" y="1"/>
                        </a:moveTo>
                        <a:cubicBezTo>
                          <a:pt x="353" y="1"/>
                          <a:pt x="307" y="14"/>
                          <a:pt x="264" y="38"/>
                        </a:cubicBezTo>
                        <a:cubicBezTo>
                          <a:pt x="256" y="47"/>
                          <a:pt x="256" y="47"/>
                          <a:pt x="247" y="56"/>
                        </a:cubicBezTo>
                        <a:cubicBezTo>
                          <a:pt x="157" y="83"/>
                          <a:pt x="68" y="154"/>
                          <a:pt x="41" y="252"/>
                        </a:cubicBezTo>
                        <a:cubicBezTo>
                          <a:pt x="1" y="407"/>
                          <a:pt x="139" y="532"/>
                          <a:pt x="285" y="532"/>
                        </a:cubicBezTo>
                        <a:cubicBezTo>
                          <a:pt x="299" y="532"/>
                          <a:pt x="313" y="531"/>
                          <a:pt x="327" y="529"/>
                        </a:cubicBezTo>
                        <a:cubicBezTo>
                          <a:pt x="514" y="493"/>
                          <a:pt x="612" y="332"/>
                          <a:pt x="577" y="154"/>
                        </a:cubicBezTo>
                        <a:cubicBezTo>
                          <a:pt x="553" y="48"/>
                          <a:pt x="480"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7367498" y="3855290"/>
                    <a:ext cx="68754" cy="62832"/>
                  </a:xfrm>
                  <a:custGeom>
                    <a:avLst/>
                    <a:gdLst/>
                    <a:ahLst/>
                    <a:cxnLst/>
                    <a:rect l="l" t="t" r="r" b="b"/>
                    <a:pathLst>
                      <a:path w="1161" h="1061" extrusionOk="0">
                        <a:moveTo>
                          <a:pt x="472" y="100"/>
                        </a:moveTo>
                        <a:cubicBezTo>
                          <a:pt x="649" y="100"/>
                          <a:pt x="822" y="240"/>
                          <a:pt x="875" y="420"/>
                        </a:cubicBezTo>
                        <a:cubicBezTo>
                          <a:pt x="938" y="607"/>
                          <a:pt x="724" y="821"/>
                          <a:pt x="545" y="848"/>
                        </a:cubicBezTo>
                        <a:cubicBezTo>
                          <a:pt x="534" y="850"/>
                          <a:pt x="522" y="850"/>
                          <a:pt x="510" y="850"/>
                        </a:cubicBezTo>
                        <a:cubicBezTo>
                          <a:pt x="386" y="850"/>
                          <a:pt x="256" y="766"/>
                          <a:pt x="215" y="652"/>
                        </a:cubicBezTo>
                        <a:cubicBezTo>
                          <a:pt x="170" y="509"/>
                          <a:pt x="188" y="277"/>
                          <a:pt x="278" y="161"/>
                        </a:cubicBezTo>
                        <a:cubicBezTo>
                          <a:pt x="286" y="161"/>
                          <a:pt x="286" y="161"/>
                          <a:pt x="295" y="152"/>
                        </a:cubicBezTo>
                        <a:cubicBezTo>
                          <a:pt x="352" y="116"/>
                          <a:pt x="412" y="100"/>
                          <a:pt x="472" y="100"/>
                        </a:cubicBezTo>
                        <a:close/>
                        <a:moveTo>
                          <a:pt x="520" y="1"/>
                        </a:moveTo>
                        <a:cubicBezTo>
                          <a:pt x="426" y="1"/>
                          <a:pt x="343" y="36"/>
                          <a:pt x="260" y="108"/>
                        </a:cubicBezTo>
                        <a:cubicBezTo>
                          <a:pt x="251" y="117"/>
                          <a:pt x="251" y="125"/>
                          <a:pt x="251" y="134"/>
                        </a:cubicBezTo>
                        <a:cubicBezTo>
                          <a:pt x="162" y="197"/>
                          <a:pt x="54" y="295"/>
                          <a:pt x="37" y="402"/>
                        </a:cubicBezTo>
                        <a:cubicBezTo>
                          <a:pt x="1" y="509"/>
                          <a:pt x="10" y="634"/>
                          <a:pt x="37" y="741"/>
                        </a:cubicBezTo>
                        <a:cubicBezTo>
                          <a:pt x="103" y="941"/>
                          <a:pt x="309" y="1061"/>
                          <a:pt x="509" y="1061"/>
                        </a:cubicBezTo>
                        <a:cubicBezTo>
                          <a:pt x="577" y="1061"/>
                          <a:pt x="645" y="1047"/>
                          <a:pt x="706" y="1018"/>
                        </a:cubicBezTo>
                        <a:cubicBezTo>
                          <a:pt x="964" y="893"/>
                          <a:pt x="1161" y="598"/>
                          <a:pt x="1027" y="313"/>
                        </a:cubicBezTo>
                        <a:cubicBezTo>
                          <a:pt x="964" y="188"/>
                          <a:pt x="795" y="72"/>
                          <a:pt x="670" y="27"/>
                        </a:cubicBezTo>
                        <a:cubicBezTo>
                          <a:pt x="617" y="10"/>
                          <a:pt x="567"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7471073" y="3985217"/>
                    <a:ext cx="29669" cy="26590"/>
                  </a:xfrm>
                  <a:custGeom>
                    <a:avLst/>
                    <a:gdLst/>
                    <a:ahLst/>
                    <a:cxnLst/>
                    <a:rect l="l" t="t" r="r" b="b"/>
                    <a:pathLst>
                      <a:path w="501" h="449" extrusionOk="0">
                        <a:moveTo>
                          <a:pt x="304" y="75"/>
                        </a:moveTo>
                        <a:cubicBezTo>
                          <a:pt x="336" y="75"/>
                          <a:pt x="370" y="84"/>
                          <a:pt x="375" y="117"/>
                        </a:cubicBezTo>
                        <a:cubicBezTo>
                          <a:pt x="384" y="171"/>
                          <a:pt x="348" y="224"/>
                          <a:pt x="313" y="260"/>
                        </a:cubicBezTo>
                        <a:cubicBezTo>
                          <a:pt x="295" y="278"/>
                          <a:pt x="268" y="287"/>
                          <a:pt x="241" y="287"/>
                        </a:cubicBezTo>
                        <a:cubicBezTo>
                          <a:pt x="235" y="288"/>
                          <a:pt x="229" y="289"/>
                          <a:pt x="224" y="289"/>
                        </a:cubicBezTo>
                        <a:cubicBezTo>
                          <a:pt x="197" y="289"/>
                          <a:pt x="177" y="272"/>
                          <a:pt x="170" y="242"/>
                        </a:cubicBezTo>
                        <a:cubicBezTo>
                          <a:pt x="143" y="189"/>
                          <a:pt x="179" y="144"/>
                          <a:pt x="197" y="99"/>
                        </a:cubicBezTo>
                        <a:cubicBezTo>
                          <a:pt x="206" y="90"/>
                          <a:pt x="206" y="90"/>
                          <a:pt x="206" y="81"/>
                        </a:cubicBezTo>
                        <a:lnTo>
                          <a:pt x="224" y="81"/>
                        </a:lnTo>
                        <a:cubicBezTo>
                          <a:pt x="229" y="81"/>
                          <a:pt x="235" y="85"/>
                          <a:pt x="241" y="85"/>
                        </a:cubicBezTo>
                        <a:cubicBezTo>
                          <a:pt x="244" y="85"/>
                          <a:pt x="247" y="84"/>
                          <a:pt x="250" y="81"/>
                        </a:cubicBezTo>
                        <a:cubicBezTo>
                          <a:pt x="264" y="78"/>
                          <a:pt x="284" y="75"/>
                          <a:pt x="304" y="75"/>
                        </a:cubicBezTo>
                        <a:close/>
                        <a:moveTo>
                          <a:pt x="328" y="0"/>
                        </a:moveTo>
                        <a:cubicBezTo>
                          <a:pt x="295" y="0"/>
                          <a:pt x="262" y="7"/>
                          <a:pt x="232" y="19"/>
                        </a:cubicBezTo>
                        <a:cubicBezTo>
                          <a:pt x="224" y="19"/>
                          <a:pt x="224" y="19"/>
                          <a:pt x="224" y="28"/>
                        </a:cubicBezTo>
                        <a:cubicBezTo>
                          <a:pt x="209" y="24"/>
                          <a:pt x="195" y="22"/>
                          <a:pt x="183" y="22"/>
                        </a:cubicBezTo>
                        <a:cubicBezTo>
                          <a:pt x="164" y="22"/>
                          <a:pt x="146" y="26"/>
                          <a:pt x="125" y="37"/>
                        </a:cubicBezTo>
                        <a:cubicBezTo>
                          <a:pt x="36" y="81"/>
                          <a:pt x="0" y="171"/>
                          <a:pt x="18" y="260"/>
                        </a:cubicBezTo>
                        <a:cubicBezTo>
                          <a:pt x="27" y="349"/>
                          <a:pt x="81" y="429"/>
                          <a:pt x="170" y="447"/>
                        </a:cubicBezTo>
                        <a:cubicBezTo>
                          <a:pt x="177" y="448"/>
                          <a:pt x="185" y="449"/>
                          <a:pt x="193" y="449"/>
                        </a:cubicBezTo>
                        <a:cubicBezTo>
                          <a:pt x="258" y="449"/>
                          <a:pt x="327" y="416"/>
                          <a:pt x="375" y="376"/>
                        </a:cubicBezTo>
                        <a:cubicBezTo>
                          <a:pt x="455" y="313"/>
                          <a:pt x="500" y="206"/>
                          <a:pt x="473" y="108"/>
                        </a:cubicBezTo>
                        <a:cubicBezTo>
                          <a:pt x="461" y="30"/>
                          <a:pt x="397" y="0"/>
                          <a:pt x="3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 name="Google Shape;96;p2"/>
              <p:cNvGrpSpPr/>
              <p:nvPr/>
            </p:nvGrpSpPr>
            <p:grpSpPr>
              <a:xfrm>
                <a:off x="713052" y="4366985"/>
                <a:ext cx="3902734" cy="1342925"/>
                <a:chOff x="10320677" y="-52865"/>
                <a:chExt cx="3902734" cy="1342925"/>
              </a:xfrm>
            </p:grpSpPr>
            <p:grpSp>
              <p:nvGrpSpPr>
                <p:cNvPr id="97" name="Google Shape;97;p2"/>
                <p:cNvGrpSpPr/>
                <p:nvPr/>
              </p:nvGrpSpPr>
              <p:grpSpPr>
                <a:xfrm flipH="1">
                  <a:off x="11305437" y="669165"/>
                  <a:ext cx="1141488" cy="334651"/>
                  <a:chOff x="6597922" y="2714372"/>
                  <a:chExt cx="1091289" cy="319934"/>
                </a:xfrm>
              </p:grpSpPr>
              <p:sp>
                <p:nvSpPr>
                  <p:cNvPr id="98" name="Google Shape;98;p2"/>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 name="Google Shape;109;p2"/>
                <p:cNvSpPr/>
                <p:nvPr/>
              </p:nvSpPr>
              <p:spPr>
                <a:xfrm flipH="1">
                  <a:off x="12212604" y="172873"/>
                  <a:ext cx="166855" cy="163232"/>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flipH="1">
                  <a:off x="11909808" y="309461"/>
                  <a:ext cx="68354" cy="64674"/>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flipH="1">
                  <a:off x="12280369" y="203135"/>
                  <a:ext cx="371158" cy="169425"/>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flipH="1">
                  <a:off x="12465390" y="346967"/>
                  <a:ext cx="308062" cy="150672"/>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flipH="1">
                  <a:off x="12116730" y="250047"/>
                  <a:ext cx="414917" cy="234566"/>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flipH="1">
                  <a:off x="12064098" y="254720"/>
                  <a:ext cx="92833" cy="130341"/>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flipH="1">
                  <a:off x="11959348" y="264126"/>
                  <a:ext cx="160019" cy="121460"/>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flipH="1">
                  <a:off x="12613427" y="403284"/>
                  <a:ext cx="429522" cy="124615"/>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flipH="1">
                  <a:off x="12533160" y="377696"/>
                  <a:ext cx="257526" cy="132970"/>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flipH="1">
                  <a:off x="12798452" y="327688"/>
                  <a:ext cx="220487" cy="67303"/>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flipH="1">
                  <a:off x="13257586" y="271896"/>
                  <a:ext cx="199688" cy="10171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flipH="1">
                  <a:off x="12906827" y="355847"/>
                  <a:ext cx="41772" cy="42765"/>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flipH="1">
                  <a:off x="12931828" y="338613"/>
                  <a:ext cx="215345" cy="85531"/>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flipH="1">
                  <a:off x="12723909" y="485074"/>
                  <a:ext cx="94411" cy="124089"/>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flipH="1">
                  <a:off x="13200276" y="273473"/>
                  <a:ext cx="106913" cy="73028"/>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flipH="1">
                  <a:off x="13338906" y="297952"/>
                  <a:ext cx="293456" cy="125199"/>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flipH="1">
                  <a:off x="13024072" y="352166"/>
                  <a:ext cx="396689" cy="134547"/>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flipH="1">
                  <a:off x="12773392" y="465795"/>
                  <a:ext cx="104343" cy="142843"/>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flipH="1">
                  <a:off x="12825031" y="452241"/>
                  <a:ext cx="350769" cy="150146"/>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flipH="1">
                  <a:off x="12247543" y="895246"/>
                  <a:ext cx="13087" cy="5784"/>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flipH="1">
                  <a:off x="11668004" y="762864"/>
                  <a:ext cx="9932" cy="4206"/>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flipH="1">
                  <a:off x="12183980" y="906696"/>
                  <a:ext cx="28160" cy="68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flipH="1">
                  <a:off x="12974700" y="69176"/>
                  <a:ext cx="677818" cy="69990"/>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flipH="1">
                  <a:off x="12874929" y="161130"/>
                  <a:ext cx="56027" cy="33126"/>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flipH="1">
                  <a:off x="13204069" y="125903"/>
                  <a:ext cx="319629" cy="34703"/>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flipH="1">
                  <a:off x="13075897" y="143137"/>
                  <a:ext cx="105453" cy="30555"/>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flipH="1">
                  <a:off x="12975063" y="180526"/>
                  <a:ext cx="71334" cy="22025"/>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flipH="1">
                  <a:off x="12806399" y="211956"/>
                  <a:ext cx="146232" cy="53340"/>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flipH="1">
                  <a:off x="11128760" y="209620"/>
                  <a:ext cx="747224" cy="65550"/>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flipH="1">
                  <a:off x="10936566" y="286384"/>
                  <a:ext cx="135423" cy="49893"/>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flipH="1">
                  <a:off x="11324756" y="484898"/>
                  <a:ext cx="1108216" cy="88919"/>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flipH="1">
                  <a:off x="12493201" y="585090"/>
                  <a:ext cx="183330" cy="19455"/>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flipH="1">
                  <a:off x="11464930" y="605479"/>
                  <a:ext cx="66076" cy="20974"/>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flipH="1">
                  <a:off x="12640817" y="536309"/>
                  <a:ext cx="925179" cy="319571"/>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flipH="1">
                  <a:off x="12426953" y="881634"/>
                  <a:ext cx="119825" cy="41363"/>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flipH="1">
                  <a:off x="12326236" y="935907"/>
                  <a:ext cx="38617" cy="841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flipH="1">
                  <a:off x="12932518" y="623355"/>
                  <a:ext cx="738344" cy="139162"/>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flipH="1">
                  <a:off x="12794014" y="800137"/>
                  <a:ext cx="96981" cy="52171"/>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flipH="1">
                  <a:off x="13578789" y="571010"/>
                  <a:ext cx="60058" cy="25355"/>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flipH="1">
                  <a:off x="13109771" y="665535"/>
                  <a:ext cx="645335" cy="9966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flipH="1">
                  <a:off x="13011751" y="735407"/>
                  <a:ext cx="74606" cy="38559"/>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flipH="1">
                  <a:off x="10924751" y="638837"/>
                  <a:ext cx="810028" cy="178890"/>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flipH="1">
                  <a:off x="11778126" y="624465"/>
                  <a:ext cx="80156" cy="12911"/>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flipH="1">
                  <a:off x="11387055" y="630191"/>
                  <a:ext cx="35170" cy="1343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flipH="1">
                  <a:off x="11173582" y="576210"/>
                  <a:ext cx="119649" cy="4346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flipH="1">
                  <a:off x="11016536" y="723255"/>
                  <a:ext cx="561382" cy="137176"/>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flipH="1">
                  <a:off x="12408722" y="1102114"/>
                  <a:ext cx="299474" cy="65784"/>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flipH="1">
                  <a:off x="12741611" y="1061453"/>
                  <a:ext cx="87984" cy="31373"/>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flipH="1">
                  <a:off x="11852704" y="1052106"/>
                  <a:ext cx="1390339" cy="237955"/>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flipH="1">
                  <a:off x="11574349" y="1073429"/>
                  <a:ext cx="241460" cy="100837"/>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flipH="1">
                  <a:off x="11453772" y="1033878"/>
                  <a:ext cx="52814" cy="19104"/>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flipH="1">
                  <a:off x="10767015" y="296783"/>
                  <a:ext cx="727477" cy="174859"/>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flipH="1">
                  <a:off x="13202361" y="-49301"/>
                  <a:ext cx="1021050" cy="181227"/>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flipH="1">
                  <a:off x="13839227" y="152075"/>
                  <a:ext cx="273184" cy="45920"/>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flipH="1">
                  <a:off x="13805518" y="-52865"/>
                  <a:ext cx="271431" cy="64265"/>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flipH="1">
                  <a:off x="10856643" y="633404"/>
                  <a:ext cx="271723" cy="68062"/>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flipH="1">
                  <a:off x="10645273" y="981183"/>
                  <a:ext cx="354449" cy="1706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flipH="1">
                  <a:off x="10797232" y="800838"/>
                  <a:ext cx="74839" cy="15774"/>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flipH="1">
                  <a:off x="10320677" y="8068"/>
                  <a:ext cx="3599235" cy="1195032"/>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flipH="1">
                  <a:off x="10911380" y="1011153"/>
                  <a:ext cx="460661" cy="74956"/>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flipH="1">
                  <a:off x="13085766" y="908390"/>
                  <a:ext cx="341655" cy="67770"/>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flipH="1">
                  <a:off x="13778934" y="856630"/>
                  <a:ext cx="357429" cy="40837"/>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flipH="1">
                  <a:off x="13508272" y="920776"/>
                  <a:ext cx="162648" cy="25589"/>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flipH="1">
                  <a:off x="11070166" y="1103808"/>
                  <a:ext cx="613203" cy="10375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flipH="1">
                  <a:off x="10923247" y="1135238"/>
                  <a:ext cx="97098" cy="44635"/>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 name="Google Shape;174;p2"/>
              <p:cNvGrpSpPr/>
              <p:nvPr/>
            </p:nvGrpSpPr>
            <p:grpSpPr>
              <a:xfrm>
                <a:off x="3770955" y="3698161"/>
                <a:ext cx="3252377" cy="1342934"/>
                <a:chOff x="-5787433" y="3260936"/>
                <a:chExt cx="3252377" cy="1342934"/>
              </a:xfrm>
            </p:grpSpPr>
            <p:grpSp>
              <p:nvGrpSpPr>
                <p:cNvPr id="175" name="Google Shape;175;p2"/>
                <p:cNvGrpSpPr/>
                <p:nvPr/>
              </p:nvGrpSpPr>
              <p:grpSpPr>
                <a:xfrm>
                  <a:off x="-5787433" y="3260936"/>
                  <a:ext cx="3252377" cy="1342934"/>
                  <a:chOff x="1133650" y="3105500"/>
                  <a:chExt cx="3428608" cy="1415701"/>
                </a:xfrm>
              </p:grpSpPr>
              <p:sp>
                <p:nvSpPr>
                  <p:cNvPr id="176" name="Google Shape;176;p2"/>
                  <p:cNvSpPr/>
                  <p:nvPr/>
                </p:nvSpPr>
                <p:spPr>
                  <a:xfrm>
                    <a:off x="2240575" y="3413443"/>
                    <a:ext cx="54421" cy="44004"/>
                  </a:xfrm>
                  <a:custGeom>
                    <a:avLst/>
                    <a:gdLst/>
                    <a:ahLst/>
                    <a:cxnLst/>
                    <a:rect l="l" t="t" r="r" b="b"/>
                    <a:pathLst>
                      <a:path w="653" h="528" extrusionOk="0">
                        <a:moveTo>
                          <a:pt x="330" y="74"/>
                        </a:moveTo>
                        <a:cubicBezTo>
                          <a:pt x="465" y="74"/>
                          <a:pt x="480" y="272"/>
                          <a:pt x="384" y="359"/>
                        </a:cubicBezTo>
                        <a:cubicBezTo>
                          <a:pt x="370" y="373"/>
                          <a:pt x="354" y="378"/>
                          <a:pt x="336" y="378"/>
                        </a:cubicBezTo>
                        <a:cubicBezTo>
                          <a:pt x="281" y="378"/>
                          <a:pt x="214" y="328"/>
                          <a:pt x="187" y="288"/>
                        </a:cubicBezTo>
                        <a:cubicBezTo>
                          <a:pt x="170" y="261"/>
                          <a:pt x="170" y="199"/>
                          <a:pt x="196" y="163"/>
                        </a:cubicBezTo>
                        <a:cubicBezTo>
                          <a:pt x="232" y="119"/>
                          <a:pt x="268" y="101"/>
                          <a:pt x="321" y="74"/>
                        </a:cubicBezTo>
                        <a:cubicBezTo>
                          <a:pt x="324" y="74"/>
                          <a:pt x="327" y="74"/>
                          <a:pt x="330" y="74"/>
                        </a:cubicBezTo>
                        <a:close/>
                        <a:moveTo>
                          <a:pt x="227" y="0"/>
                        </a:moveTo>
                        <a:cubicBezTo>
                          <a:pt x="219" y="0"/>
                          <a:pt x="212" y="1"/>
                          <a:pt x="205" y="3"/>
                        </a:cubicBezTo>
                        <a:cubicBezTo>
                          <a:pt x="161" y="12"/>
                          <a:pt x="116" y="38"/>
                          <a:pt x="80" y="74"/>
                        </a:cubicBezTo>
                        <a:cubicBezTo>
                          <a:pt x="9" y="136"/>
                          <a:pt x="0" y="235"/>
                          <a:pt x="27" y="324"/>
                        </a:cubicBezTo>
                        <a:cubicBezTo>
                          <a:pt x="75" y="446"/>
                          <a:pt x="200" y="527"/>
                          <a:pt x="328" y="527"/>
                        </a:cubicBezTo>
                        <a:cubicBezTo>
                          <a:pt x="368" y="527"/>
                          <a:pt x="408" y="519"/>
                          <a:pt x="446" y="502"/>
                        </a:cubicBezTo>
                        <a:cubicBezTo>
                          <a:pt x="653" y="403"/>
                          <a:pt x="584" y="13"/>
                          <a:pt x="374" y="13"/>
                        </a:cubicBezTo>
                        <a:cubicBezTo>
                          <a:pt x="357" y="13"/>
                          <a:pt x="340" y="15"/>
                          <a:pt x="321" y="20"/>
                        </a:cubicBezTo>
                        <a:cubicBezTo>
                          <a:pt x="292" y="13"/>
                          <a:pt x="258" y="0"/>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2131982" y="3244012"/>
                    <a:ext cx="49171" cy="44087"/>
                  </a:xfrm>
                  <a:custGeom>
                    <a:avLst/>
                    <a:gdLst/>
                    <a:ahLst/>
                    <a:cxnLst/>
                    <a:rect l="l" t="t" r="r" b="b"/>
                    <a:pathLst>
                      <a:path w="590" h="529" extrusionOk="0">
                        <a:moveTo>
                          <a:pt x="366" y="64"/>
                        </a:moveTo>
                        <a:cubicBezTo>
                          <a:pt x="420" y="64"/>
                          <a:pt x="420" y="118"/>
                          <a:pt x="429" y="162"/>
                        </a:cubicBezTo>
                        <a:cubicBezTo>
                          <a:pt x="447" y="242"/>
                          <a:pt x="411" y="296"/>
                          <a:pt x="349" y="341"/>
                        </a:cubicBezTo>
                        <a:cubicBezTo>
                          <a:pt x="323" y="359"/>
                          <a:pt x="298" y="368"/>
                          <a:pt x="275" y="368"/>
                        </a:cubicBezTo>
                        <a:cubicBezTo>
                          <a:pt x="240" y="368"/>
                          <a:pt x="209" y="348"/>
                          <a:pt x="188" y="305"/>
                        </a:cubicBezTo>
                        <a:cubicBezTo>
                          <a:pt x="152" y="260"/>
                          <a:pt x="206" y="153"/>
                          <a:pt x="250" y="127"/>
                        </a:cubicBezTo>
                        <a:cubicBezTo>
                          <a:pt x="259" y="127"/>
                          <a:pt x="259" y="118"/>
                          <a:pt x="259" y="109"/>
                        </a:cubicBezTo>
                        <a:cubicBezTo>
                          <a:pt x="286" y="91"/>
                          <a:pt x="322" y="64"/>
                          <a:pt x="366" y="64"/>
                        </a:cubicBezTo>
                        <a:close/>
                        <a:moveTo>
                          <a:pt x="398" y="0"/>
                        </a:moveTo>
                        <a:cubicBezTo>
                          <a:pt x="340" y="0"/>
                          <a:pt x="279" y="42"/>
                          <a:pt x="242" y="91"/>
                        </a:cubicBezTo>
                        <a:cubicBezTo>
                          <a:pt x="161" y="91"/>
                          <a:pt x="108" y="109"/>
                          <a:pt x="54" y="171"/>
                        </a:cubicBezTo>
                        <a:cubicBezTo>
                          <a:pt x="1" y="234"/>
                          <a:pt x="19" y="314"/>
                          <a:pt x="45" y="385"/>
                        </a:cubicBezTo>
                        <a:cubicBezTo>
                          <a:pt x="81" y="457"/>
                          <a:pt x="143" y="501"/>
                          <a:pt x="215" y="519"/>
                        </a:cubicBezTo>
                        <a:cubicBezTo>
                          <a:pt x="234" y="525"/>
                          <a:pt x="253" y="528"/>
                          <a:pt x="272" y="528"/>
                        </a:cubicBezTo>
                        <a:cubicBezTo>
                          <a:pt x="333" y="528"/>
                          <a:pt x="392" y="499"/>
                          <a:pt x="447" y="466"/>
                        </a:cubicBezTo>
                        <a:cubicBezTo>
                          <a:pt x="589" y="376"/>
                          <a:pt x="589" y="198"/>
                          <a:pt x="500" y="64"/>
                        </a:cubicBezTo>
                        <a:cubicBezTo>
                          <a:pt x="472" y="18"/>
                          <a:pt x="435" y="0"/>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1761118" y="4044079"/>
                    <a:ext cx="51254" cy="50087"/>
                  </a:xfrm>
                  <a:custGeom>
                    <a:avLst/>
                    <a:gdLst/>
                    <a:ahLst/>
                    <a:cxnLst/>
                    <a:rect l="l" t="t" r="r" b="b"/>
                    <a:pathLst>
                      <a:path w="615" h="601" extrusionOk="0">
                        <a:moveTo>
                          <a:pt x="320" y="54"/>
                        </a:moveTo>
                        <a:cubicBezTo>
                          <a:pt x="356" y="54"/>
                          <a:pt x="401" y="54"/>
                          <a:pt x="445" y="72"/>
                        </a:cubicBezTo>
                        <a:cubicBezTo>
                          <a:pt x="508" y="108"/>
                          <a:pt x="499" y="188"/>
                          <a:pt x="490" y="250"/>
                        </a:cubicBezTo>
                        <a:cubicBezTo>
                          <a:pt x="474" y="312"/>
                          <a:pt x="432" y="448"/>
                          <a:pt x="357" y="448"/>
                        </a:cubicBezTo>
                        <a:cubicBezTo>
                          <a:pt x="345" y="448"/>
                          <a:pt x="333" y="445"/>
                          <a:pt x="320" y="438"/>
                        </a:cubicBezTo>
                        <a:cubicBezTo>
                          <a:pt x="213" y="375"/>
                          <a:pt x="222" y="134"/>
                          <a:pt x="320" y="54"/>
                        </a:cubicBezTo>
                        <a:close/>
                        <a:moveTo>
                          <a:pt x="315" y="0"/>
                        </a:moveTo>
                        <a:cubicBezTo>
                          <a:pt x="0" y="0"/>
                          <a:pt x="48" y="572"/>
                          <a:pt x="329" y="598"/>
                        </a:cubicBezTo>
                        <a:cubicBezTo>
                          <a:pt x="341" y="600"/>
                          <a:pt x="352" y="600"/>
                          <a:pt x="362" y="600"/>
                        </a:cubicBezTo>
                        <a:cubicBezTo>
                          <a:pt x="558" y="600"/>
                          <a:pt x="614" y="375"/>
                          <a:pt x="606" y="206"/>
                        </a:cubicBezTo>
                        <a:cubicBezTo>
                          <a:pt x="598" y="69"/>
                          <a:pt x="507" y="4"/>
                          <a:pt x="397" y="4"/>
                        </a:cubicBezTo>
                        <a:cubicBezTo>
                          <a:pt x="378" y="4"/>
                          <a:pt x="358" y="6"/>
                          <a:pt x="338" y="10"/>
                        </a:cubicBezTo>
                        <a:cubicBezTo>
                          <a:pt x="338" y="1"/>
                          <a:pt x="338" y="1"/>
                          <a:pt x="329" y="1"/>
                        </a:cubicBezTo>
                        <a:cubicBezTo>
                          <a:pt x="324" y="0"/>
                          <a:pt x="319" y="0"/>
                          <a:pt x="3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1727866" y="3952404"/>
                    <a:ext cx="44337" cy="39253"/>
                  </a:xfrm>
                  <a:custGeom>
                    <a:avLst/>
                    <a:gdLst/>
                    <a:ahLst/>
                    <a:cxnLst/>
                    <a:rect l="l" t="t" r="r" b="b"/>
                    <a:pathLst>
                      <a:path w="532" h="471" extrusionOk="0">
                        <a:moveTo>
                          <a:pt x="291" y="66"/>
                        </a:moveTo>
                        <a:lnTo>
                          <a:pt x="291" y="66"/>
                        </a:lnTo>
                        <a:cubicBezTo>
                          <a:pt x="425" y="101"/>
                          <a:pt x="345" y="307"/>
                          <a:pt x="246" y="342"/>
                        </a:cubicBezTo>
                        <a:cubicBezTo>
                          <a:pt x="238" y="344"/>
                          <a:pt x="230" y="345"/>
                          <a:pt x="223" y="345"/>
                        </a:cubicBezTo>
                        <a:cubicBezTo>
                          <a:pt x="169" y="345"/>
                          <a:pt x="149" y="290"/>
                          <a:pt x="157" y="235"/>
                        </a:cubicBezTo>
                        <a:cubicBezTo>
                          <a:pt x="175" y="182"/>
                          <a:pt x="229" y="93"/>
                          <a:pt x="291" y="66"/>
                        </a:cubicBezTo>
                        <a:close/>
                        <a:moveTo>
                          <a:pt x="266" y="0"/>
                        </a:moveTo>
                        <a:cubicBezTo>
                          <a:pt x="161" y="0"/>
                          <a:pt x="79" y="111"/>
                          <a:pt x="41" y="209"/>
                        </a:cubicBezTo>
                        <a:cubicBezTo>
                          <a:pt x="0" y="332"/>
                          <a:pt x="88" y="470"/>
                          <a:pt x="221" y="470"/>
                        </a:cubicBezTo>
                        <a:cubicBezTo>
                          <a:pt x="232" y="470"/>
                          <a:pt x="243" y="469"/>
                          <a:pt x="255" y="467"/>
                        </a:cubicBezTo>
                        <a:cubicBezTo>
                          <a:pt x="443" y="432"/>
                          <a:pt x="532" y="75"/>
                          <a:pt x="336" y="12"/>
                        </a:cubicBezTo>
                        <a:lnTo>
                          <a:pt x="327" y="12"/>
                        </a:lnTo>
                        <a:cubicBezTo>
                          <a:pt x="306" y="4"/>
                          <a:pt x="286"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1551351" y="3947237"/>
                    <a:ext cx="77423" cy="66089"/>
                  </a:xfrm>
                  <a:custGeom>
                    <a:avLst/>
                    <a:gdLst/>
                    <a:ahLst/>
                    <a:cxnLst/>
                    <a:rect l="l" t="t" r="r" b="b"/>
                    <a:pathLst>
                      <a:path w="929" h="793" extrusionOk="0">
                        <a:moveTo>
                          <a:pt x="511" y="62"/>
                        </a:moveTo>
                        <a:cubicBezTo>
                          <a:pt x="592" y="62"/>
                          <a:pt x="666" y="106"/>
                          <a:pt x="714" y="181"/>
                        </a:cubicBezTo>
                        <a:cubicBezTo>
                          <a:pt x="803" y="315"/>
                          <a:pt x="714" y="502"/>
                          <a:pt x="598" y="583"/>
                        </a:cubicBezTo>
                        <a:cubicBezTo>
                          <a:pt x="562" y="607"/>
                          <a:pt x="526" y="617"/>
                          <a:pt x="492" y="617"/>
                        </a:cubicBezTo>
                        <a:cubicBezTo>
                          <a:pt x="400" y="617"/>
                          <a:pt x="320" y="542"/>
                          <a:pt x="268" y="458"/>
                        </a:cubicBezTo>
                        <a:cubicBezTo>
                          <a:pt x="179" y="324"/>
                          <a:pt x="321" y="137"/>
                          <a:pt x="437" y="74"/>
                        </a:cubicBezTo>
                        <a:cubicBezTo>
                          <a:pt x="462" y="66"/>
                          <a:pt x="487" y="62"/>
                          <a:pt x="511" y="62"/>
                        </a:cubicBezTo>
                        <a:close/>
                        <a:moveTo>
                          <a:pt x="556" y="0"/>
                        </a:moveTo>
                        <a:cubicBezTo>
                          <a:pt x="505" y="0"/>
                          <a:pt x="455" y="13"/>
                          <a:pt x="411" y="39"/>
                        </a:cubicBezTo>
                        <a:cubicBezTo>
                          <a:pt x="206" y="74"/>
                          <a:pt x="0" y="279"/>
                          <a:pt x="98" y="494"/>
                        </a:cubicBezTo>
                        <a:cubicBezTo>
                          <a:pt x="167" y="664"/>
                          <a:pt x="323" y="792"/>
                          <a:pt x="496" y="792"/>
                        </a:cubicBezTo>
                        <a:cubicBezTo>
                          <a:pt x="550" y="792"/>
                          <a:pt x="605" y="780"/>
                          <a:pt x="660" y="752"/>
                        </a:cubicBezTo>
                        <a:cubicBezTo>
                          <a:pt x="875" y="645"/>
                          <a:pt x="928" y="315"/>
                          <a:pt x="803" y="137"/>
                        </a:cubicBezTo>
                        <a:cubicBezTo>
                          <a:pt x="745" y="44"/>
                          <a:pt x="650" y="0"/>
                          <a:pt x="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2244242" y="4151921"/>
                    <a:ext cx="35086" cy="32919"/>
                  </a:xfrm>
                  <a:custGeom>
                    <a:avLst/>
                    <a:gdLst/>
                    <a:ahLst/>
                    <a:cxnLst/>
                    <a:rect l="l" t="t" r="r" b="b"/>
                    <a:pathLst>
                      <a:path w="421" h="395" extrusionOk="0">
                        <a:moveTo>
                          <a:pt x="197" y="72"/>
                        </a:moveTo>
                        <a:cubicBezTo>
                          <a:pt x="233" y="80"/>
                          <a:pt x="268" y="80"/>
                          <a:pt x="295" y="98"/>
                        </a:cubicBezTo>
                        <a:cubicBezTo>
                          <a:pt x="340" y="116"/>
                          <a:pt x="322" y="161"/>
                          <a:pt x="313" y="196"/>
                        </a:cubicBezTo>
                        <a:cubicBezTo>
                          <a:pt x="300" y="241"/>
                          <a:pt x="256" y="281"/>
                          <a:pt x="212" y="281"/>
                        </a:cubicBezTo>
                        <a:cubicBezTo>
                          <a:pt x="194" y="281"/>
                          <a:pt x="177" y="274"/>
                          <a:pt x="161" y="259"/>
                        </a:cubicBezTo>
                        <a:cubicBezTo>
                          <a:pt x="108" y="214"/>
                          <a:pt x="143" y="125"/>
                          <a:pt x="188" y="72"/>
                        </a:cubicBezTo>
                        <a:close/>
                        <a:moveTo>
                          <a:pt x="197" y="0"/>
                        </a:moveTo>
                        <a:cubicBezTo>
                          <a:pt x="108" y="18"/>
                          <a:pt x="45" y="98"/>
                          <a:pt x="28" y="188"/>
                        </a:cubicBezTo>
                        <a:cubicBezTo>
                          <a:pt x="1" y="303"/>
                          <a:pt x="72" y="375"/>
                          <a:pt x="170" y="393"/>
                        </a:cubicBezTo>
                        <a:cubicBezTo>
                          <a:pt x="178" y="394"/>
                          <a:pt x="187" y="394"/>
                          <a:pt x="194" y="394"/>
                        </a:cubicBezTo>
                        <a:cubicBezTo>
                          <a:pt x="247" y="394"/>
                          <a:pt x="292" y="370"/>
                          <a:pt x="331" y="339"/>
                        </a:cubicBezTo>
                        <a:cubicBezTo>
                          <a:pt x="384" y="286"/>
                          <a:pt x="384" y="232"/>
                          <a:pt x="402" y="170"/>
                        </a:cubicBezTo>
                        <a:cubicBezTo>
                          <a:pt x="420" y="63"/>
                          <a:pt x="304" y="27"/>
                          <a:pt x="224" y="27"/>
                        </a:cubicBezTo>
                        <a:cubicBezTo>
                          <a:pt x="224" y="18"/>
                          <a:pt x="215" y="0"/>
                          <a:pt x="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2011556" y="3329852"/>
                    <a:ext cx="89257" cy="74006"/>
                  </a:xfrm>
                  <a:custGeom>
                    <a:avLst/>
                    <a:gdLst/>
                    <a:ahLst/>
                    <a:cxnLst/>
                    <a:rect l="l" t="t" r="r" b="b"/>
                    <a:pathLst>
                      <a:path w="1071" h="888" extrusionOk="0">
                        <a:moveTo>
                          <a:pt x="603" y="93"/>
                        </a:moveTo>
                        <a:cubicBezTo>
                          <a:pt x="674" y="93"/>
                          <a:pt x="745" y="107"/>
                          <a:pt x="794" y="149"/>
                        </a:cubicBezTo>
                        <a:cubicBezTo>
                          <a:pt x="955" y="292"/>
                          <a:pt x="848" y="560"/>
                          <a:pt x="714" y="658"/>
                        </a:cubicBezTo>
                        <a:cubicBezTo>
                          <a:pt x="670" y="691"/>
                          <a:pt x="621" y="705"/>
                          <a:pt x="573" y="705"/>
                        </a:cubicBezTo>
                        <a:cubicBezTo>
                          <a:pt x="464" y="705"/>
                          <a:pt x="354" y="634"/>
                          <a:pt x="286" y="542"/>
                        </a:cubicBezTo>
                        <a:cubicBezTo>
                          <a:pt x="170" y="381"/>
                          <a:pt x="411" y="176"/>
                          <a:pt x="536" y="114"/>
                        </a:cubicBezTo>
                        <a:cubicBezTo>
                          <a:pt x="545" y="105"/>
                          <a:pt x="545" y="105"/>
                          <a:pt x="545" y="96"/>
                        </a:cubicBezTo>
                        <a:cubicBezTo>
                          <a:pt x="564" y="94"/>
                          <a:pt x="583" y="93"/>
                          <a:pt x="603" y="93"/>
                        </a:cubicBezTo>
                        <a:close/>
                        <a:moveTo>
                          <a:pt x="671" y="1"/>
                        </a:moveTo>
                        <a:cubicBezTo>
                          <a:pt x="572" y="1"/>
                          <a:pt x="467" y="34"/>
                          <a:pt x="384" y="78"/>
                        </a:cubicBezTo>
                        <a:cubicBezTo>
                          <a:pt x="170" y="149"/>
                          <a:pt x="0" y="345"/>
                          <a:pt x="99" y="577"/>
                        </a:cubicBezTo>
                        <a:cubicBezTo>
                          <a:pt x="176" y="758"/>
                          <a:pt x="371" y="888"/>
                          <a:pt x="564" y="888"/>
                        </a:cubicBezTo>
                        <a:cubicBezTo>
                          <a:pt x="637" y="888"/>
                          <a:pt x="710" y="869"/>
                          <a:pt x="777" y="827"/>
                        </a:cubicBezTo>
                        <a:cubicBezTo>
                          <a:pt x="1009" y="684"/>
                          <a:pt x="1071" y="363"/>
                          <a:pt x="928" y="131"/>
                        </a:cubicBezTo>
                        <a:cubicBezTo>
                          <a:pt x="869" y="36"/>
                          <a:pt x="774" y="1"/>
                          <a:pt x="6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3067309" y="3251429"/>
                    <a:ext cx="52838" cy="43754"/>
                  </a:xfrm>
                  <a:custGeom>
                    <a:avLst/>
                    <a:gdLst/>
                    <a:ahLst/>
                    <a:cxnLst/>
                    <a:rect l="l" t="t" r="r" b="b"/>
                    <a:pathLst>
                      <a:path w="634" h="525" extrusionOk="0">
                        <a:moveTo>
                          <a:pt x="259" y="73"/>
                        </a:moveTo>
                        <a:cubicBezTo>
                          <a:pt x="339" y="82"/>
                          <a:pt x="420" y="100"/>
                          <a:pt x="455" y="171"/>
                        </a:cubicBezTo>
                        <a:cubicBezTo>
                          <a:pt x="518" y="261"/>
                          <a:pt x="420" y="323"/>
                          <a:pt x="348" y="350"/>
                        </a:cubicBezTo>
                        <a:cubicBezTo>
                          <a:pt x="331" y="355"/>
                          <a:pt x="314" y="357"/>
                          <a:pt x="298" y="357"/>
                        </a:cubicBezTo>
                        <a:cubicBezTo>
                          <a:pt x="233" y="357"/>
                          <a:pt x="184" y="315"/>
                          <a:pt x="170" y="243"/>
                        </a:cubicBezTo>
                        <a:cubicBezTo>
                          <a:pt x="152" y="189"/>
                          <a:pt x="206" y="109"/>
                          <a:pt x="259" y="73"/>
                        </a:cubicBezTo>
                        <a:close/>
                        <a:moveTo>
                          <a:pt x="264" y="1"/>
                        </a:moveTo>
                        <a:cubicBezTo>
                          <a:pt x="250" y="1"/>
                          <a:pt x="237" y="1"/>
                          <a:pt x="223" y="2"/>
                        </a:cubicBezTo>
                        <a:cubicBezTo>
                          <a:pt x="214" y="2"/>
                          <a:pt x="206" y="11"/>
                          <a:pt x="197" y="11"/>
                        </a:cubicBezTo>
                        <a:cubicBezTo>
                          <a:pt x="90" y="38"/>
                          <a:pt x="0" y="136"/>
                          <a:pt x="0" y="252"/>
                        </a:cubicBezTo>
                        <a:cubicBezTo>
                          <a:pt x="0" y="332"/>
                          <a:pt x="54" y="403"/>
                          <a:pt x="107" y="466"/>
                        </a:cubicBezTo>
                        <a:cubicBezTo>
                          <a:pt x="154" y="507"/>
                          <a:pt x="205" y="525"/>
                          <a:pt x="259" y="525"/>
                        </a:cubicBezTo>
                        <a:cubicBezTo>
                          <a:pt x="288" y="525"/>
                          <a:pt x="317" y="520"/>
                          <a:pt x="348" y="510"/>
                        </a:cubicBezTo>
                        <a:cubicBezTo>
                          <a:pt x="491" y="475"/>
                          <a:pt x="634" y="341"/>
                          <a:pt x="580" y="180"/>
                        </a:cubicBezTo>
                        <a:cubicBezTo>
                          <a:pt x="540" y="43"/>
                          <a:pt x="397"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2997387" y="3355354"/>
                    <a:ext cx="69256" cy="56338"/>
                  </a:xfrm>
                  <a:custGeom>
                    <a:avLst/>
                    <a:gdLst/>
                    <a:ahLst/>
                    <a:cxnLst/>
                    <a:rect l="l" t="t" r="r" b="b"/>
                    <a:pathLst>
                      <a:path w="831" h="676" extrusionOk="0">
                        <a:moveTo>
                          <a:pt x="411" y="102"/>
                        </a:moveTo>
                        <a:cubicBezTo>
                          <a:pt x="474" y="138"/>
                          <a:pt x="545" y="164"/>
                          <a:pt x="598" y="209"/>
                        </a:cubicBezTo>
                        <a:cubicBezTo>
                          <a:pt x="723" y="316"/>
                          <a:pt x="634" y="441"/>
                          <a:pt x="500" y="477"/>
                        </a:cubicBezTo>
                        <a:cubicBezTo>
                          <a:pt x="471" y="487"/>
                          <a:pt x="442" y="492"/>
                          <a:pt x="413" y="492"/>
                        </a:cubicBezTo>
                        <a:cubicBezTo>
                          <a:pt x="323" y="492"/>
                          <a:pt x="245" y="440"/>
                          <a:pt x="197" y="352"/>
                        </a:cubicBezTo>
                        <a:cubicBezTo>
                          <a:pt x="117" y="209"/>
                          <a:pt x="286" y="138"/>
                          <a:pt x="411" y="102"/>
                        </a:cubicBezTo>
                        <a:close/>
                        <a:moveTo>
                          <a:pt x="344" y="0"/>
                        </a:moveTo>
                        <a:cubicBezTo>
                          <a:pt x="335" y="0"/>
                          <a:pt x="328" y="6"/>
                          <a:pt x="322" y="13"/>
                        </a:cubicBezTo>
                        <a:cubicBezTo>
                          <a:pt x="306" y="10"/>
                          <a:pt x="291" y="9"/>
                          <a:pt x="275" y="9"/>
                        </a:cubicBezTo>
                        <a:cubicBezTo>
                          <a:pt x="229" y="9"/>
                          <a:pt x="186" y="19"/>
                          <a:pt x="152" y="39"/>
                        </a:cubicBezTo>
                        <a:cubicBezTo>
                          <a:pt x="54" y="93"/>
                          <a:pt x="10" y="182"/>
                          <a:pt x="1" y="289"/>
                        </a:cubicBezTo>
                        <a:cubicBezTo>
                          <a:pt x="1" y="498"/>
                          <a:pt x="196" y="675"/>
                          <a:pt x="397" y="675"/>
                        </a:cubicBezTo>
                        <a:cubicBezTo>
                          <a:pt x="410" y="675"/>
                          <a:pt x="424" y="675"/>
                          <a:pt x="438" y="673"/>
                        </a:cubicBezTo>
                        <a:cubicBezTo>
                          <a:pt x="634" y="637"/>
                          <a:pt x="830" y="494"/>
                          <a:pt x="786" y="280"/>
                        </a:cubicBezTo>
                        <a:cubicBezTo>
                          <a:pt x="750" y="147"/>
                          <a:pt x="616" y="93"/>
                          <a:pt x="491" y="48"/>
                        </a:cubicBezTo>
                        <a:cubicBezTo>
                          <a:pt x="491" y="39"/>
                          <a:pt x="483" y="39"/>
                          <a:pt x="483" y="39"/>
                        </a:cubicBezTo>
                        <a:cubicBezTo>
                          <a:pt x="474" y="39"/>
                          <a:pt x="456" y="31"/>
                          <a:pt x="447" y="31"/>
                        </a:cubicBezTo>
                        <a:cubicBezTo>
                          <a:pt x="420" y="22"/>
                          <a:pt x="384" y="13"/>
                          <a:pt x="358" y="4"/>
                        </a:cubicBezTo>
                        <a:cubicBezTo>
                          <a:pt x="352" y="1"/>
                          <a:pt x="348" y="0"/>
                          <a:pt x="3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3746115" y="3141920"/>
                    <a:ext cx="53588" cy="49171"/>
                  </a:xfrm>
                  <a:custGeom>
                    <a:avLst/>
                    <a:gdLst/>
                    <a:ahLst/>
                    <a:cxnLst/>
                    <a:rect l="l" t="t" r="r" b="b"/>
                    <a:pathLst>
                      <a:path w="643" h="590" extrusionOk="0">
                        <a:moveTo>
                          <a:pt x="321" y="94"/>
                        </a:moveTo>
                        <a:cubicBezTo>
                          <a:pt x="402" y="147"/>
                          <a:pt x="491" y="236"/>
                          <a:pt x="473" y="343"/>
                        </a:cubicBezTo>
                        <a:cubicBezTo>
                          <a:pt x="467" y="397"/>
                          <a:pt x="388" y="435"/>
                          <a:pt x="321" y="435"/>
                        </a:cubicBezTo>
                        <a:cubicBezTo>
                          <a:pt x="289" y="435"/>
                          <a:pt x="259" y="426"/>
                          <a:pt x="241" y="406"/>
                        </a:cubicBezTo>
                        <a:cubicBezTo>
                          <a:pt x="214" y="388"/>
                          <a:pt x="188" y="370"/>
                          <a:pt x="170" y="343"/>
                        </a:cubicBezTo>
                        <a:cubicBezTo>
                          <a:pt x="161" y="308"/>
                          <a:pt x="170" y="272"/>
                          <a:pt x="179" y="236"/>
                        </a:cubicBezTo>
                        <a:cubicBezTo>
                          <a:pt x="188" y="201"/>
                          <a:pt x="232" y="183"/>
                          <a:pt x="259" y="156"/>
                        </a:cubicBezTo>
                        <a:cubicBezTo>
                          <a:pt x="277" y="138"/>
                          <a:pt x="295" y="112"/>
                          <a:pt x="321" y="94"/>
                        </a:cubicBezTo>
                        <a:close/>
                        <a:moveTo>
                          <a:pt x="298" y="1"/>
                        </a:moveTo>
                        <a:cubicBezTo>
                          <a:pt x="193" y="1"/>
                          <a:pt x="83" y="93"/>
                          <a:pt x="36" y="174"/>
                        </a:cubicBezTo>
                        <a:cubicBezTo>
                          <a:pt x="0" y="245"/>
                          <a:pt x="0" y="317"/>
                          <a:pt x="18" y="388"/>
                        </a:cubicBezTo>
                        <a:cubicBezTo>
                          <a:pt x="18" y="424"/>
                          <a:pt x="45" y="459"/>
                          <a:pt x="63" y="486"/>
                        </a:cubicBezTo>
                        <a:cubicBezTo>
                          <a:pt x="78" y="494"/>
                          <a:pt x="87" y="509"/>
                          <a:pt x="101" y="518"/>
                        </a:cubicBezTo>
                        <a:lnTo>
                          <a:pt x="101" y="518"/>
                        </a:lnTo>
                        <a:cubicBezTo>
                          <a:pt x="105" y="522"/>
                          <a:pt x="143" y="551"/>
                          <a:pt x="143" y="558"/>
                        </a:cubicBezTo>
                        <a:cubicBezTo>
                          <a:pt x="183" y="579"/>
                          <a:pt x="232" y="589"/>
                          <a:pt x="282" y="589"/>
                        </a:cubicBezTo>
                        <a:cubicBezTo>
                          <a:pt x="400" y="589"/>
                          <a:pt x="527" y="533"/>
                          <a:pt x="571" y="433"/>
                        </a:cubicBezTo>
                        <a:cubicBezTo>
                          <a:pt x="643" y="281"/>
                          <a:pt x="536" y="138"/>
                          <a:pt x="402" y="58"/>
                        </a:cubicBezTo>
                        <a:cubicBezTo>
                          <a:pt x="402" y="49"/>
                          <a:pt x="402" y="40"/>
                          <a:pt x="393" y="31"/>
                        </a:cubicBezTo>
                        <a:cubicBezTo>
                          <a:pt x="363" y="10"/>
                          <a:pt x="330"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3544599" y="3893733"/>
                    <a:ext cx="49171" cy="39920"/>
                  </a:xfrm>
                  <a:custGeom>
                    <a:avLst/>
                    <a:gdLst/>
                    <a:ahLst/>
                    <a:cxnLst/>
                    <a:rect l="l" t="t" r="r" b="b"/>
                    <a:pathLst>
                      <a:path w="590" h="479" extrusionOk="0">
                        <a:moveTo>
                          <a:pt x="340" y="65"/>
                        </a:moveTo>
                        <a:cubicBezTo>
                          <a:pt x="411" y="101"/>
                          <a:pt x="491" y="172"/>
                          <a:pt x="465" y="261"/>
                        </a:cubicBezTo>
                        <a:cubicBezTo>
                          <a:pt x="441" y="324"/>
                          <a:pt x="390" y="352"/>
                          <a:pt x="330" y="352"/>
                        </a:cubicBezTo>
                        <a:cubicBezTo>
                          <a:pt x="321" y="352"/>
                          <a:pt x="313" y="352"/>
                          <a:pt x="304" y="350"/>
                        </a:cubicBezTo>
                        <a:cubicBezTo>
                          <a:pt x="242" y="333"/>
                          <a:pt x="152" y="306"/>
                          <a:pt x="179" y="226"/>
                        </a:cubicBezTo>
                        <a:cubicBezTo>
                          <a:pt x="197" y="163"/>
                          <a:pt x="277" y="83"/>
                          <a:pt x="340" y="65"/>
                        </a:cubicBezTo>
                        <a:close/>
                        <a:moveTo>
                          <a:pt x="310" y="1"/>
                        </a:moveTo>
                        <a:cubicBezTo>
                          <a:pt x="189" y="1"/>
                          <a:pt x="87" y="100"/>
                          <a:pt x="54" y="208"/>
                        </a:cubicBezTo>
                        <a:cubicBezTo>
                          <a:pt x="1" y="342"/>
                          <a:pt x="143" y="466"/>
                          <a:pt x="268" y="475"/>
                        </a:cubicBezTo>
                        <a:cubicBezTo>
                          <a:pt x="282" y="477"/>
                          <a:pt x="296" y="478"/>
                          <a:pt x="310" y="478"/>
                        </a:cubicBezTo>
                        <a:cubicBezTo>
                          <a:pt x="418" y="478"/>
                          <a:pt x="513" y="417"/>
                          <a:pt x="545" y="306"/>
                        </a:cubicBezTo>
                        <a:cubicBezTo>
                          <a:pt x="589" y="172"/>
                          <a:pt x="482" y="65"/>
                          <a:pt x="358" y="20"/>
                        </a:cubicBezTo>
                        <a:cubicBezTo>
                          <a:pt x="358" y="11"/>
                          <a:pt x="349" y="3"/>
                          <a:pt x="340" y="3"/>
                        </a:cubicBezTo>
                        <a:cubicBezTo>
                          <a:pt x="330" y="1"/>
                          <a:pt x="320" y="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3482927" y="3827644"/>
                    <a:ext cx="27586" cy="25419"/>
                  </a:xfrm>
                  <a:custGeom>
                    <a:avLst/>
                    <a:gdLst/>
                    <a:ahLst/>
                    <a:cxnLst/>
                    <a:rect l="l" t="t" r="r" b="b"/>
                    <a:pathLst>
                      <a:path w="331" h="305" extrusionOk="0">
                        <a:moveTo>
                          <a:pt x="205" y="73"/>
                        </a:moveTo>
                        <a:cubicBezTo>
                          <a:pt x="223" y="91"/>
                          <a:pt x="241" y="109"/>
                          <a:pt x="250" y="127"/>
                        </a:cubicBezTo>
                        <a:cubicBezTo>
                          <a:pt x="264" y="162"/>
                          <a:pt x="245" y="208"/>
                          <a:pt x="214" y="208"/>
                        </a:cubicBezTo>
                        <a:cubicBezTo>
                          <a:pt x="206" y="208"/>
                          <a:pt x="197" y="205"/>
                          <a:pt x="188" y="198"/>
                        </a:cubicBezTo>
                        <a:cubicBezTo>
                          <a:pt x="170" y="189"/>
                          <a:pt x="161" y="162"/>
                          <a:pt x="152" y="144"/>
                        </a:cubicBezTo>
                        <a:cubicBezTo>
                          <a:pt x="143" y="135"/>
                          <a:pt x="134" y="100"/>
                          <a:pt x="134" y="91"/>
                        </a:cubicBezTo>
                        <a:cubicBezTo>
                          <a:pt x="152" y="91"/>
                          <a:pt x="161" y="91"/>
                          <a:pt x="179" y="82"/>
                        </a:cubicBezTo>
                        <a:cubicBezTo>
                          <a:pt x="188" y="82"/>
                          <a:pt x="196" y="73"/>
                          <a:pt x="205" y="73"/>
                        </a:cubicBezTo>
                        <a:close/>
                        <a:moveTo>
                          <a:pt x="120" y="0"/>
                        </a:moveTo>
                        <a:cubicBezTo>
                          <a:pt x="80" y="0"/>
                          <a:pt x="43" y="33"/>
                          <a:pt x="27" y="73"/>
                        </a:cubicBezTo>
                        <a:cubicBezTo>
                          <a:pt x="0" y="162"/>
                          <a:pt x="72" y="269"/>
                          <a:pt x="161" y="296"/>
                        </a:cubicBezTo>
                        <a:cubicBezTo>
                          <a:pt x="176" y="302"/>
                          <a:pt x="190" y="305"/>
                          <a:pt x="204" y="305"/>
                        </a:cubicBezTo>
                        <a:cubicBezTo>
                          <a:pt x="275" y="305"/>
                          <a:pt x="330" y="237"/>
                          <a:pt x="330" y="162"/>
                        </a:cubicBezTo>
                        <a:cubicBezTo>
                          <a:pt x="330" y="100"/>
                          <a:pt x="286" y="55"/>
                          <a:pt x="232" y="28"/>
                        </a:cubicBezTo>
                        <a:lnTo>
                          <a:pt x="223" y="28"/>
                        </a:lnTo>
                        <a:cubicBezTo>
                          <a:pt x="214" y="19"/>
                          <a:pt x="214" y="19"/>
                          <a:pt x="205" y="19"/>
                        </a:cubicBezTo>
                        <a:cubicBezTo>
                          <a:pt x="188" y="11"/>
                          <a:pt x="170" y="2"/>
                          <a:pt x="152" y="2"/>
                        </a:cubicBezTo>
                        <a:lnTo>
                          <a:pt x="134" y="2"/>
                        </a:lnTo>
                        <a:cubicBezTo>
                          <a:pt x="129" y="1"/>
                          <a:pt x="125"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3630106" y="3872231"/>
                    <a:ext cx="25252" cy="18918"/>
                  </a:xfrm>
                  <a:custGeom>
                    <a:avLst/>
                    <a:gdLst/>
                    <a:ahLst/>
                    <a:cxnLst/>
                    <a:rect l="l" t="t" r="r" b="b"/>
                    <a:pathLst>
                      <a:path w="303" h="227" extrusionOk="0">
                        <a:moveTo>
                          <a:pt x="179" y="55"/>
                        </a:moveTo>
                        <a:cubicBezTo>
                          <a:pt x="215" y="73"/>
                          <a:pt x="250" y="91"/>
                          <a:pt x="224" y="118"/>
                        </a:cubicBezTo>
                        <a:cubicBezTo>
                          <a:pt x="204" y="138"/>
                          <a:pt x="178" y="148"/>
                          <a:pt x="152" y="148"/>
                        </a:cubicBezTo>
                        <a:cubicBezTo>
                          <a:pt x="143" y="148"/>
                          <a:pt x="134" y="147"/>
                          <a:pt x="125" y="145"/>
                        </a:cubicBezTo>
                        <a:cubicBezTo>
                          <a:pt x="81" y="127"/>
                          <a:pt x="143" y="73"/>
                          <a:pt x="161" y="64"/>
                        </a:cubicBezTo>
                        <a:cubicBezTo>
                          <a:pt x="170" y="64"/>
                          <a:pt x="170" y="64"/>
                          <a:pt x="179" y="55"/>
                        </a:cubicBezTo>
                        <a:close/>
                        <a:moveTo>
                          <a:pt x="135" y="0"/>
                        </a:moveTo>
                        <a:cubicBezTo>
                          <a:pt x="125" y="0"/>
                          <a:pt x="116" y="1"/>
                          <a:pt x="108" y="2"/>
                        </a:cubicBezTo>
                        <a:cubicBezTo>
                          <a:pt x="90" y="2"/>
                          <a:pt x="90" y="11"/>
                          <a:pt x="90" y="20"/>
                        </a:cubicBezTo>
                        <a:cubicBezTo>
                          <a:pt x="54" y="29"/>
                          <a:pt x="27" y="55"/>
                          <a:pt x="18" y="91"/>
                        </a:cubicBezTo>
                        <a:cubicBezTo>
                          <a:pt x="1" y="154"/>
                          <a:pt x="54" y="216"/>
                          <a:pt x="117" y="225"/>
                        </a:cubicBezTo>
                        <a:cubicBezTo>
                          <a:pt x="123" y="226"/>
                          <a:pt x="129" y="226"/>
                          <a:pt x="136" y="226"/>
                        </a:cubicBezTo>
                        <a:cubicBezTo>
                          <a:pt x="199" y="226"/>
                          <a:pt x="287" y="190"/>
                          <a:pt x="295" y="118"/>
                        </a:cubicBezTo>
                        <a:cubicBezTo>
                          <a:pt x="303" y="31"/>
                          <a:pt x="207" y="0"/>
                          <a:pt x="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2978052" y="3923319"/>
                    <a:ext cx="31336" cy="29669"/>
                  </a:xfrm>
                  <a:custGeom>
                    <a:avLst/>
                    <a:gdLst/>
                    <a:ahLst/>
                    <a:cxnLst/>
                    <a:rect l="l" t="t" r="r" b="b"/>
                    <a:pathLst>
                      <a:path w="376" h="356" extrusionOk="0">
                        <a:moveTo>
                          <a:pt x="197" y="67"/>
                        </a:moveTo>
                        <a:cubicBezTo>
                          <a:pt x="242" y="94"/>
                          <a:pt x="286" y="129"/>
                          <a:pt x="260" y="192"/>
                        </a:cubicBezTo>
                        <a:cubicBezTo>
                          <a:pt x="247" y="222"/>
                          <a:pt x="219" y="248"/>
                          <a:pt x="188" y="248"/>
                        </a:cubicBezTo>
                        <a:cubicBezTo>
                          <a:pt x="173" y="248"/>
                          <a:pt x="158" y="242"/>
                          <a:pt x="144" y="227"/>
                        </a:cubicBezTo>
                        <a:cubicBezTo>
                          <a:pt x="135" y="210"/>
                          <a:pt x="135" y="174"/>
                          <a:pt x="144" y="156"/>
                        </a:cubicBezTo>
                        <a:cubicBezTo>
                          <a:pt x="152" y="120"/>
                          <a:pt x="161" y="103"/>
                          <a:pt x="188" y="85"/>
                        </a:cubicBezTo>
                        <a:cubicBezTo>
                          <a:pt x="188" y="76"/>
                          <a:pt x="197" y="76"/>
                          <a:pt x="197" y="67"/>
                        </a:cubicBezTo>
                        <a:close/>
                        <a:moveTo>
                          <a:pt x="184" y="1"/>
                        </a:moveTo>
                        <a:cubicBezTo>
                          <a:pt x="174" y="1"/>
                          <a:pt x="168" y="9"/>
                          <a:pt x="161" y="22"/>
                        </a:cubicBezTo>
                        <a:cubicBezTo>
                          <a:pt x="152" y="19"/>
                          <a:pt x="142" y="17"/>
                          <a:pt x="132" y="17"/>
                        </a:cubicBezTo>
                        <a:cubicBezTo>
                          <a:pt x="72" y="17"/>
                          <a:pt x="17" y="84"/>
                          <a:pt x="10" y="138"/>
                        </a:cubicBezTo>
                        <a:cubicBezTo>
                          <a:pt x="1" y="219"/>
                          <a:pt x="37" y="308"/>
                          <a:pt x="108" y="334"/>
                        </a:cubicBezTo>
                        <a:cubicBezTo>
                          <a:pt x="137" y="349"/>
                          <a:pt x="161" y="356"/>
                          <a:pt x="186" y="356"/>
                        </a:cubicBezTo>
                        <a:cubicBezTo>
                          <a:pt x="206" y="356"/>
                          <a:pt x="227" y="351"/>
                          <a:pt x="251" y="343"/>
                        </a:cubicBezTo>
                        <a:cubicBezTo>
                          <a:pt x="295" y="317"/>
                          <a:pt x="331" y="254"/>
                          <a:pt x="349" y="210"/>
                        </a:cubicBezTo>
                        <a:cubicBezTo>
                          <a:pt x="376" y="103"/>
                          <a:pt x="286" y="31"/>
                          <a:pt x="197" y="4"/>
                        </a:cubicBezTo>
                        <a:cubicBezTo>
                          <a:pt x="192" y="2"/>
                          <a:pt x="188"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3033057" y="3887982"/>
                    <a:ext cx="19418" cy="20168"/>
                  </a:xfrm>
                  <a:custGeom>
                    <a:avLst/>
                    <a:gdLst/>
                    <a:ahLst/>
                    <a:cxnLst/>
                    <a:rect l="l" t="t" r="r" b="b"/>
                    <a:pathLst>
                      <a:path w="233" h="242" extrusionOk="0">
                        <a:moveTo>
                          <a:pt x="153" y="72"/>
                        </a:moveTo>
                        <a:cubicBezTo>
                          <a:pt x="162" y="72"/>
                          <a:pt x="170" y="80"/>
                          <a:pt x="170" y="98"/>
                        </a:cubicBezTo>
                        <a:cubicBezTo>
                          <a:pt x="179" y="116"/>
                          <a:pt x="170" y="125"/>
                          <a:pt x="153" y="143"/>
                        </a:cubicBezTo>
                        <a:cubicBezTo>
                          <a:pt x="144" y="152"/>
                          <a:pt x="135" y="161"/>
                          <a:pt x="126" y="170"/>
                        </a:cubicBezTo>
                        <a:cubicBezTo>
                          <a:pt x="117" y="161"/>
                          <a:pt x="117" y="161"/>
                          <a:pt x="108" y="161"/>
                        </a:cubicBezTo>
                        <a:cubicBezTo>
                          <a:pt x="99" y="143"/>
                          <a:pt x="126" y="116"/>
                          <a:pt x="126" y="98"/>
                        </a:cubicBezTo>
                        <a:cubicBezTo>
                          <a:pt x="135" y="80"/>
                          <a:pt x="144" y="80"/>
                          <a:pt x="153" y="72"/>
                        </a:cubicBezTo>
                        <a:close/>
                        <a:moveTo>
                          <a:pt x="141" y="0"/>
                        </a:moveTo>
                        <a:cubicBezTo>
                          <a:pt x="91" y="0"/>
                          <a:pt x="35" y="61"/>
                          <a:pt x="28" y="98"/>
                        </a:cubicBezTo>
                        <a:cubicBezTo>
                          <a:pt x="1" y="161"/>
                          <a:pt x="37" y="232"/>
                          <a:pt x="108" y="241"/>
                        </a:cubicBezTo>
                        <a:cubicBezTo>
                          <a:pt x="111" y="242"/>
                          <a:pt x="114" y="242"/>
                          <a:pt x="118" y="242"/>
                        </a:cubicBezTo>
                        <a:cubicBezTo>
                          <a:pt x="177" y="242"/>
                          <a:pt x="233" y="167"/>
                          <a:pt x="233" y="116"/>
                        </a:cubicBezTo>
                        <a:cubicBezTo>
                          <a:pt x="224" y="80"/>
                          <a:pt x="206" y="45"/>
                          <a:pt x="179" y="27"/>
                        </a:cubicBezTo>
                        <a:cubicBezTo>
                          <a:pt x="179" y="27"/>
                          <a:pt x="179" y="18"/>
                          <a:pt x="170" y="9"/>
                        </a:cubicBezTo>
                        <a:cubicBezTo>
                          <a:pt x="161" y="3"/>
                          <a:pt x="151"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3648691" y="3157504"/>
                    <a:ext cx="31336" cy="23502"/>
                  </a:xfrm>
                  <a:custGeom>
                    <a:avLst/>
                    <a:gdLst/>
                    <a:ahLst/>
                    <a:cxnLst/>
                    <a:rect l="l" t="t" r="r" b="b"/>
                    <a:pathLst>
                      <a:path w="376" h="282" extrusionOk="0">
                        <a:moveTo>
                          <a:pt x="215" y="58"/>
                        </a:moveTo>
                        <a:lnTo>
                          <a:pt x="215" y="58"/>
                        </a:lnTo>
                        <a:cubicBezTo>
                          <a:pt x="286" y="67"/>
                          <a:pt x="233" y="183"/>
                          <a:pt x="188" y="192"/>
                        </a:cubicBezTo>
                        <a:cubicBezTo>
                          <a:pt x="185" y="194"/>
                          <a:pt x="181" y="195"/>
                          <a:pt x="178" y="195"/>
                        </a:cubicBezTo>
                        <a:cubicBezTo>
                          <a:pt x="164" y="195"/>
                          <a:pt x="151" y="182"/>
                          <a:pt x="143" y="174"/>
                        </a:cubicBezTo>
                        <a:cubicBezTo>
                          <a:pt x="126" y="156"/>
                          <a:pt x="126" y="148"/>
                          <a:pt x="134" y="121"/>
                        </a:cubicBezTo>
                        <a:cubicBezTo>
                          <a:pt x="152" y="94"/>
                          <a:pt x="179" y="67"/>
                          <a:pt x="215" y="58"/>
                        </a:cubicBezTo>
                        <a:close/>
                        <a:moveTo>
                          <a:pt x="199" y="1"/>
                        </a:moveTo>
                        <a:cubicBezTo>
                          <a:pt x="133" y="1"/>
                          <a:pt x="59" y="41"/>
                          <a:pt x="36" y="94"/>
                        </a:cubicBezTo>
                        <a:cubicBezTo>
                          <a:pt x="1" y="183"/>
                          <a:pt x="90" y="281"/>
                          <a:pt x="179" y="281"/>
                        </a:cubicBezTo>
                        <a:cubicBezTo>
                          <a:pt x="313" y="264"/>
                          <a:pt x="375" y="23"/>
                          <a:pt x="233" y="5"/>
                        </a:cubicBezTo>
                        <a:cubicBezTo>
                          <a:pt x="222" y="2"/>
                          <a:pt x="210"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3000387" y="3233177"/>
                    <a:ext cx="27586" cy="22168"/>
                  </a:xfrm>
                  <a:custGeom>
                    <a:avLst/>
                    <a:gdLst/>
                    <a:ahLst/>
                    <a:cxnLst/>
                    <a:rect l="l" t="t" r="r" b="b"/>
                    <a:pathLst>
                      <a:path w="331" h="266" extrusionOk="0">
                        <a:moveTo>
                          <a:pt x="259" y="60"/>
                        </a:moveTo>
                        <a:cubicBezTo>
                          <a:pt x="286" y="60"/>
                          <a:pt x="259" y="96"/>
                          <a:pt x="259" y="105"/>
                        </a:cubicBezTo>
                        <a:cubicBezTo>
                          <a:pt x="241" y="132"/>
                          <a:pt x="223" y="149"/>
                          <a:pt x="206" y="167"/>
                        </a:cubicBezTo>
                        <a:cubicBezTo>
                          <a:pt x="195" y="174"/>
                          <a:pt x="188" y="177"/>
                          <a:pt x="181" y="177"/>
                        </a:cubicBezTo>
                        <a:cubicBezTo>
                          <a:pt x="171" y="177"/>
                          <a:pt x="163" y="169"/>
                          <a:pt x="152" y="158"/>
                        </a:cubicBezTo>
                        <a:cubicBezTo>
                          <a:pt x="143" y="149"/>
                          <a:pt x="143" y="149"/>
                          <a:pt x="152" y="141"/>
                        </a:cubicBezTo>
                        <a:cubicBezTo>
                          <a:pt x="152" y="132"/>
                          <a:pt x="161" y="123"/>
                          <a:pt x="179" y="114"/>
                        </a:cubicBezTo>
                        <a:cubicBezTo>
                          <a:pt x="197" y="105"/>
                          <a:pt x="206" y="78"/>
                          <a:pt x="223" y="69"/>
                        </a:cubicBezTo>
                        <a:lnTo>
                          <a:pt x="232" y="69"/>
                        </a:lnTo>
                        <a:cubicBezTo>
                          <a:pt x="241" y="60"/>
                          <a:pt x="250" y="60"/>
                          <a:pt x="259" y="60"/>
                        </a:cubicBezTo>
                        <a:close/>
                        <a:moveTo>
                          <a:pt x="233" y="1"/>
                        </a:moveTo>
                        <a:cubicBezTo>
                          <a:pt x="212" y="1"/>
                          <a:pt x="191" y="5"/>
                          <a:pt x="170" y="16"/>
                        </a:cubicBezTo>
                        <a:cubicBezTo>
                          <a:pt x="134" y="33"/>
                          <a:pt x="90" y="42"/>
                          <a:pt x="63" y="78"/>
                        </a:cubicBezTo>
                        <a:cubicBezTo>
                          <a:pt x="0" y="149"/>
                          <a:pt x="81" y="265"/>
                          <a:pt x="161" y="265"/>
                        </a:cubicBezTo>
                        <a:cubicBezTo>
                          <a:pt x="250" y="265"/>
                          <a:pt x="322" y="167"/>
                          <a:pt x="331" y="87"/>
                        </a:cubicBezTo>
                        <a:cubicBezTo>
                          <a:pt x="331" y="42"/>
                          <a:pt x="313" y="25"/>
                          <a:pt x="286" y="25"/>
                        </a:cubicBezTo>
                        <a:cubicBezTo>
                          <a:pt x="286" y="16"/>
                          <a:pt x="286" y="7"/>
                          <a:pt x="277" y="7"/>
                        </a:cubicBezTo>
                        <a:cubicBezTo>
                          <a:pt x="262" y="3"/>
                          <a:pt x="247"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3844207" y="3361605"/>
                    <a:ext cx="67755" cy="58171"/>
                  </a:xfrm>
                  <a:custGeom>
                    <a:avLst/>
                    <a:gdLst/>
                    <a:ahLst/>
                    <a:cxnLst/>
                    <a:rect l="l" t="t" r="r" b="b"/>
                    <a:pathLst>
                      <a:path w="813" h="698" extrusionOk="0">
                        <a:moveTo>
                          <a:pt x="390" y="133"/>
                        </a:moveTo>
                        <a:cubicBezTo>
                          <a:pt x="410" y="133"/>
                          <a:pt x="429" y="134"/>
                          <a:pt x="447" y="134"/>
                        </a:cubicBezTo>
                        <a:cubicBezTo>
                          <a:pt x="527" y="143"/>
                          <a:pt x="590" y="205"/>
                          <a:pt x="634" y="268"/>
                        </a:cubicBezTo>
                        <a:cubicBezTo>
                          <a:pt x="634" y="268"/>
                          <a:pt x="634" y="277"/>
                          <a:pt x="643" y="277"/>
                        </a:cubicBezTo>
                        <a:cubicBezTo>
                          <a:pt x="670" y="330"/>
                          <a:pt x="670" y="402"/>
                          <a:pt x="607" y="464"/>
                        </a:cubicBezTo>
                        <a:cubicBezTo>
                          <a:pt x="567" y="513"/>
                          <a:pt x="511" y="536"/>
                          <a:pt x="454" y="536"/>
                        </a:cubicBezTo>
                        <a:cubicBezTo>
                          <a:pt x="388" y="536"/>
                          <a:pt x="321" y="504"/>
                          <a:pt x="277" y="446"/>
                        </a:cubicBezTo>
                        <a:cubicBezTo>
                          <a:pt x="224" y="366"/>
                          <a:pt x="179" y="250"/>
                          <a:pt x="251" y="170"/>
                        </a:cubicBezTo>
                        <a:cubicBezTo>
                          <a:pt x="289" y="138"/>
                          <a:pt x="341" y="133"/>
                          <a:pt x="390" y="133"/>
                        </a:cubicBezTo>
                        <a:close/>
                        <a:moveTo>
                          <a:pt x="362" y="0"/>
                        </a:moveTo>
                        <a:cubicBezTo>
                          <a:pt x="305" y="0"/>
                          <a:pt x="248" y="12"/>
                          <a:pt x="197" y="36"/>
                        </a:cubicBezTo>
                        <a:cubicBezTo>
                          <a:pt x="1" y="134"/>
                          <a:pt x="54" y="393"/>
                          <a:pt x="153" y="535"/>
                        </a:cubicBezTo>
                        <a:cubicBezTo>
                          <a:pt x="222" y="641"/>
                          <a:pt x="331" y="697"/>
                          <a:pt x="440" y="697"/>
                        </a:cubicBezTo>
                        <a:cubicBezTo>
                          <a:pt x="543" y="697"/>
                          <a:pt x="645" y="648"/>
                          <a:pt x="715" y="544"/>
                        </a:cubicBezTo>
                        <a:cubicBezTo>
                          <a:pt x="813" y="393"/>
                          <a:pt x="759" y="241"/>
                          <a:pt x="643" y="143"/>
                        </a:cubicBezTo>
                        <a:cubicBezTo>
                          <a:pt x="590" y="48"/>
                          <a:pt x="477" y="0"/>
                          <a:pt x="3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4" name="Google Shape;194;p2"/>
                  <p:cNvGrpSpPr/>
                  <p:nvPr/>
                </p:nvGrpSpPr>
                <p:grpSpPr>
                  <a:xfrm>
                    <a:off x="1133650" y="3105500"/>
                    <a:ext cx="3428608" cy="1415701"/>
                    <a:chOff x="911100" y="2701063"/>
                    <a:chExt cx="3428608" cy="1415701"/>
                  </a:xfrm>
                </p:grpSpPr>
                <p:sp>
                  <p:nvSpPr>
                    <p:cNvPr id="195" name="Google Shape;195;p2"/>
                    <p:cNvSpPr/>
                    <p:nvPr/>
                  </p:nvSpPr>
                  <p:spPr>
                    <a:xfrm>
                      <a:off x="1285631" y="3840408"/>
                      <a:ext cx="859569" cy="276355"/>
                    </a:xfrm>
                    <a:custGeom>
                      <a:avLst/>
                      <a:gdLst/>
                      <a:ahLst/>
                      <a:cxnLst/>
                      <a:rect l="l" t="t" r="r" b="b"/>
                      <a:pathLst>
                        <a:path w="10314" h="3316" extrusionOk="0">
                          <a:moveTo>
                            <a:pt x="19" y="0"/>
                          </a:moveTo>
                          <a:cubicBezTo>
                            <a:pt x="10" y="0"/>
                            <a:pt x="1" y="27"/>
                            <a:pt x="19" y="27"/>
                          </a:cubicBezTo>
                          <a:cubicBezTo>
                            <a:pt x="536" y="125"/>
                            <a:pt x="1054" y="188"/>
                            <a:pt x="1571" y="286"/>
                          </a:cubicBezTo>
                          <a:cubicBezTo>
                            <a:pt x="2615" y="482"/>
                            <a:pt x="3605" y="901"/>
                            <a:pt x="4515" y="1428"/>
                          </a:cubicBezTo>
                          <a:cubicBezTo>
                            <a:pt x="5880" y="2222"/>
                            <a:pt x="7316" y="2962"/>
                            <a:pt x="8860" y="3212"/>
                          </a:cubicBezTo>
                          <a:cubicBezTo>
                            <a:pt x="8735" y="3221"/>
                            <a:pt x="8610" y="3239"/>
                            <a:pt x="8485" y="3239"/>
                          </a:cubicBezTo>
                          <a:cubicBezTo>
                            <a:pt x="8119" y="3230"/>
                            <a:pt x="7753" y="3203"/>
                            <a:pt x="7396" y="3167"/>
                          </a:cubicBezTo>
                          <a:cubicBezTo>
                            <a:pt x="6433" y="3069"/>
                            <a:pt x="5577" y="2801"/>
                            <a:pt x="4738" y="2311"/>
                          </a:cubicBezTo>
                          <a:cubicBezTo>
                            <a:pt x="4131" y="1954"/>
                            <a:pt x="3489" y="1615"/>
                            <a:pt x="2856" y="1303"/>
                          </a:cubicBezTo>
                          <a:cubicBezTo>
                            <a:pt x="2366" y="1066"/>
                            <a:pt x="1786" y="814"/>
                            <a:pt x="1227" y="814"/>
                          </a:cubicBezTo>
                          <a:cubicBezTo>
                            <a:pt x="1175" y="814"/>
                            <a:pt x="1123" y="816"/>
                            <a:pt x="1071" y="821"/>
                          </a:cubicBezTo>
                          <a:cubicBezTo>
                            <a:pt x="1063" y="821"/>
                            <a:pt x="1063" y="839"/>
                            <a:pt x="1071" y="839"/>
                          </a:cubicBezTo>
                          <a:cubicBezTo>
                            <a:pt x="1758" y="839"/>
                            <a:pt x="2561" y="1258"/>
                            <a:pt x="3150" y="1579"/>
                          </a:cubicBezTo>
                          <a:cubicBezTo>
                            <a:pt x="3855" y="1972"/>
                            <a:pt x="4560" y="2382"/>
                            <a:pt x="5273" y="2739"/>
                          </a:cubicBezTo>
                          <a:cubicBezTo>
                            <a:pt x="6138" y="3165"/>
                            <a:pt x="7092" y="3315"/>
                            <a:pt x="8043" y="3315"/>
                          </a:cubicBezTo>
                          <a:cubicBezTo>
                            <a:pt x="8406" y="3315"/>
                            <a:pt x="8769" y="3293"/>
                            <a:pt x="9127" y="3256"/>
                          </a:cubicBezTo>
                          <a:cubicBezTo>
                            <a:pt x="9389" y="3287"/>
                            <a:pt x="9651" y="3301"/>
                            <a:pt x="9916" y="3301"/>
                          </a:cubicBezTo>
                          <a:cubicBezTo>
                            <a:pt x="10039" y="3301"/>
                            <a:pt x="10163" y="3298"/>
                            <a:pt x="10287" y="3292"/>
                          </a:cubicBezTo>
                          <a:cubicBezTo>
                            <a:pt x="10314" y="3292"/>
                            <a:pt x="10314" y="3256"/>
                            <a:pt x="10287" y="3256"/>
                          </a:cubicBezTo>
                          <a:cubicBezTo>
                            <a:pt x="9181" y="3176"/>
                            <a:pt x="8092" y="2944"/>
                            <a:pt x="7049" y="2552"/>
                          </a:cubicBezTo>
                          <a:cubicBezTo>
                            <a:pt x="6558" y="2364"/>
                            <a:pt x="6094" y="2070"/>
                            <a:pt x="5621" y="1838"/>
                          </a:cubicBezTo>
                          <a:cubicBezTo>
                            <a:pt x="5131" y="1597"/>
                            <a:pt x="4658" y="1321"/>
                            <a:pt x="4176" y="1053"/>
                          </a:cubicBezTo>
                          <a:cubicBezTo>
                            <a:pt x="2909" y="339"/>
                            <a:pt x="1455" y="54"/>
                            <a:pt x="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911100" y="2701063"/>
                      <a:ext cx="3428608" cy="1405946"/>
                    </a:xfrm>
                    <a:custGeom>
                      <a:avLst/>
                      <a:gdLst/>
                      <a:ahLst/>
                      <a:cxnLst/>
                      <a:rect l="l" t="t" r="r" b="b"/>
                      <a:pathLst>
                        <a:path w="41140" h="16870" extrusionOk="0">
                          <a:moveTo>
                            <a:pt x="15296" y="1520"/>
                          </a:moveTo>
                          <a:cubicBezTo>
                            <a:pt x="15495" y="1520"/>
                            <a:pt x="15715" y="1622"/>
                            <a:pt x="15878" y="1699"/>
                          </a:cubicBezTo>
                          <a:cubicBezTo>
                            <a:pt x="16770" y="2092"/>
                            <a:pt x="17216" y="3002"/>
                            <a:pt x="16904" y="3912"/>
                          </a:cubicBezTo>
                          <a:cubicBezTo>
                            <a:pt x="16681" y="3930"/>
                            <a:pt x="16458" y="3965"/>
                            <a:pt x="16226" y="4010"/>
                          </a:cubicBezTo>
                          <a:cubicBezTo>
                            <a:pt x="16485" y="3599"/>
                            <a:pt x="16306" y="2921"/>
                            <a:pt x="16092" y="2529"/>
                          </a:cubicBezTo>
                          <a:cubicBezTo>
                            <a:pt x="15930" y="2242"/>
                            <a:pt x="15471" y="1815"/>
                            <a:pt x="15074" y="1815"/>
                          </a:cubicBezTo>
                          <a:cubicBezTo>
                            <a:pt x="14990" y="1815"/>
                            <a:pt x="14909" y="1834"/>
                            <a:pt x="14834" y="1878"/>
                          </a:cubicBezTo>
                          <a:cubicBezTo>
                            <a:pt x="14924" y="1690"/>
                            <a:pt x="15075" y="1539"/>
                            <a:pt x="15272" y="1521"/>
                          </a:cubicBezTo>
                          <a:cubicBezTo>
                            <a:pt x="15280" y="1521"/>
                            <a:pt x="15288" y="1520"/>
                            <a:pt x="15296" y="1520"/>
                          </a:cubicBezTo>
                          <a:close/>
                          <a:moveTo>
                            <a:pt x="26976" y="1967"/>
                          </a:moveTo>
                          <a:cubicBezTo>
                            <a:pt x="27440" y="2493"/>
                            <a:pt x="27707" y="3359"/>
                            <a:pt x="27511" y="3956"/>
                          </a:cubicBezTo>
                          <a:cubicBezTo>
                            <a:pt x="27440" y="3956"/>
                            <a:pt x="27368" y="3965"/>
                            <a:pt x="27306" y="3965"/>
                          </a:cubicBezTo>
                          <a:cubicBezTo>
                            <a:pt x="27181" y="3983"/>
                            <a:pt x="27056" y="3992"/>
                            <a:pt x="26940" y="4010"/>
                          </a:cubicBezTo>
                          <a:cubicBezTo>
                            <a:pt x="27360" y="3662"/>
                            <a:pt x="27333" y="2904"/>
                            <a:pt x="27226" y="2449"/>
                          </a:cubicBezTo>
                          <a:cubicBezTo>
                            <a:pt x="27181" y="2297"/>
                            <a:pt x="27092" y="2128"/>
                            <a:pt x="26976" y="1967"/>
                          </a:cubicBezTo>
                          <a:close/>
                          <a:moveTo>
                            <a:pt x="19331" y="3501"/>
                          </a:moveTo>
                          <a:cubicBezTo>
                            <a:pt x="19393" y="3537"/>
                            <a:pt x="19456" y="3573"/>
                            <a:pt x="19509" y="3617"/>
                          </a:cubicBezTo>
                          <a:cubicBezTo>
                            <a:pt x="19495" y="3617"/>
                            <a:pt x="19481" y="3616"/>
                            <a:pt x="19467" y="3616"/>
                          </a:cubicBezTo>
                          <a:cubicBezTo>
                            <a:pt x="19318" y="3616"/>
                            <a:pt x="19160" y="3657"/>
                            <a:pt x="19054" y="3698"/>
                          </a:cubicBezTo>
                          <a:cubicBezTo>
                            <a:pt x="18876" y="3778"/>
                            <a:pt x="18715" y="3885"/>
                            <a:pt x="18706" y="4046"/>
                          </a:cubicBezTo>
                          <a:cubicBezTo>
                            <a:pt x="18590" y="4019"/>
                            <a:pt x="18465" y="3992"/>
                            <a:pt x="18349" y="3974"/>
                          </a:cubicBezTo>
                          <a:cubicBezTo>
                            <a:pt x="18367" y="3903"/>
                            <a:pt x="18385" y="3823"/>
                            <a:pt x="18430" y="3769"/>
                          </a:cubicBezTo>
                          <a:cubicBezTo>
                            <a:pt x="18528" y="3653"/>
                            <a:pt x="18697" y="3608"/>
                            <a:pt x="18831" y="3573"/>
                          </a:cubicBezTo>
                          <a:cubicBezTo>
                            <a:pt x="18983" y="3528"/>
                            <a:pt x="19161" y="3519"/>
                            <a:pt x="19331" y="3501"/>
                          </a:cubicBezTo>
                          <a:close/>
                          <a:moveTo>
                            <a:pt x="26341" y="332"/>
                          </a:moveTo>
                          <a:cubicBezTo>
                            <a:pt x="26729" y="332"/>
                            <a:pt x="27248" y="626"/>
                            <a:pt x="27208" y="977"/>
                          </a:cubicBezTo>
                          <a:cubicBezTo>
                            <a:pt x="27190" y="1012"/>
                            <a:pt x="27181" y="1057"/>
                            <a:pt x="27172" y="1102"/>
                          </a:cubicBezTo>
                          <a:cubicBezTo>
                            <a:pt x="27160" y="1155"/>
                            <a:pt x="27213" y="1205"/>
                            <a:pt x="27262" y="1205"/>
                          </a:cubicBezTo>
                          <a:cubicBezTo>
                            <a:pt x="27286" y="1205"/>
                            <a:pt x="27309" y="1193"/>
                            <a:pt x="27324" y="1164"/>
                          </a:cubicBezTo>
                          <a:cubicBezTo>
                            <a:pt x="27324" y="1155"/>
                            <a:pt x="27324" y="1146"/>
                            <a:pt x="27324" y="1146"/>
                          </a:cubicBezTo>
                          <a:lnTo>
                            <a:pt x="27333" y="1146"/>
                          </a:lnTo>
                          <a:cubicBezTo>
                            <a:pt x="27333" y="1128"/>
                            <a:pt x="27333" y="1119"/>
                            <a:pt x="27342" y="1111"/>
                          </a:cubicBezTo>
                          <a:cubicBezTo>
                            <a:pt x="27342" y="1102"/>
                            <a:pt x="27342" y="1084"/>
                            <a:pt x="27351" y="1075"/>
                          </a:cubicBezTo>
                          <a:cubicBezTo>
                            <a:pt x="27423" y="864"/>
                            <a:pt x="27579" y="792"/>
                            <a:pt x="27756" y="792"/>
                          </a:cubicBezTo>
                          <a:cubicBezTo>
                            <a:pt x="27970" y="792"/>
                            <a:pt x="28215" y="897"/>
                            <a:pt x="28385" y="995"/>
                          </a:cubicBezTo>
                          <a:cubicBezTo>
                            <a:pt x="28769" y="1209"/>
                            <a:pt x="28948" y="1610"/>
                            <a:pt x="28948" y="2038"/>
                          </a:cubicBezTo>
                          <a:cubicBezTo>
                            <a:pt x="28948" y="2591"/>
                            <a:pt x="28644" y="3225"/>
                            <a:pt x="28287" y="3644"/>
                          </a:cubicBezTo>
                          <a:cubicBezTo>
                            <a:pt x="28265" y="3666"/>
                            <a:pt x="28286" y="3713"/>
                            <a:pt x="28314" y="3713"/>
                          </a:cubicBezTo>
                          <a:cubicBezTo>
                            <a:pt x="28320" y="3713"/>
                            <a:pt x="28326" y="3711"/>
                            <a:pt x="28332" y="3707"/>
                          </a:cubicBezTo>
                          <a:cubicBezTo>
                            <a:pt x="28653" y="3492"/>
                            <a:pt x="28894" y="3153"/>
                            <a:pt x="29037" y="2770"/>
                          </a:cubicBezTo>
                          <a:cubicBezTo>
                            <a:pt x="29358" y="2458"/>
                            <a:pt x="29759" y="2154"/>
                            <a:pt x="30196" y="2101"/>
                          </a:cubicBezTo>
                          <a:cubicBezTo>
                            <a:pt x="30218" y="2099"/>
                            <a:pt x="30239" y="2098"/>
                            <a:pt x="30260" y="2098"/>
                          </a:cubicBezTo>
                          <a:cubicBezTo>
                            <a:pt x="30539" y="2098"/>
                            <a:pt x="30800" y="2258"/>
                            <a:pt x="30990" y="2449"/>
                          </a:cubicBezTo>
                          <a:cubicBezTo>
                            <a:pt x="31097" y="2556"/>
                            <a:pt x="31187" y="2672"/>
                            <a:pt x="31276" y="2797"/>
                          </a:cubicBezTo>
                          <a:cubicBezTo>
                            <a:pt x="31311" y="3018"/>
                            <a:pt x="31286" y="3127"/>
                            <a:pt x="31198" y="3127"/>
                          </a:cubicBezTo>
                          <a:cubicBezTo>
                            <a:pt x="31173" y="3127"/>
                            <a:pt x="31142" y="3118"/>
                            <a:pt x="31106" y="3100"/>
                          </a:cubicBezTo>
                          <a:cubicBezTo>
                            <a:pt x="31100" y="3098"/>
                            <a:pt x="31094" y="3098"/>
                            <a:pt x="31087" y="3098"/>
                          </a:cubicBezTo>
                          <a:cubicBezTo>
                            <a:pt x="31022" y="3098"/>
                            <a:pt x="30959" y="3178"/>
                            <a:pt x="30999" y="3243"/>
                          </a:cubicBezTo>
                          <a:cubicBezTo>
                            <a:pt x="31124" y="3421"/>
                            <a:pt x="31454" y="3805"/>
                            <a:pt x="31169" y="4028"/>
                          </a:cubicBezTo>
                          <a:cubicBezTo>
                            <a:pt x="31099" y="4079"/>
                            <a:pt x="31024" y="4099"/>
                            <a:pt x="30948" y="4099"/>
                          </a:cubicBezTo>
                          <a:cubicBezTo>
                            <a:pt x="30772" y="4099"/>
                            <a:pt x="30590" y="3990"/>
                            <a:pt x="30446" y="3903"/>
                          </a:cubicBezTo>
                          <a:cubicBezTo>
                            <a:pt x="30256" y="3671"/>
                            <a:pt x="30020" y="3516"/>
                            <a:pt x="29702" y="3516"/>
                          </a:cubicBezTo>
                          <a:cubicBezTo>
                            <a:pt x="29677" y="3516"/>
                            <a:pt x="29651" y="3517"/>
                            <a:pt x="29626" y="3519"/>
                          </a:cubicBezTo>
                          <a:cubicBezTo>
                            <a:pt x="29304" y="3537"/>
                            <a:pt x="28867" y="3724"/>
                            <a:pt x="28769" y="4063"/>
                          </a:cubicBezTo>
                          <a:cubicBezTo>
                            <a:pt x="28440" y="3991"/>
                            <a:pt x="28096" y="3955"/>
                            <a:pt x="27738" y="3955"/>
                          </a:cubicBezTo>
                          <a:cubicBezTo>
                            <a:pt x="27698" y="3955"/>
                            <a:pt x="27658" y="3955"/>
                            <a:pt x="27618" y="3956"/>
                          </a:cubicBezTo>
                          <a:cubicBezTo>
                            <a:pt x="28011" y="3216"/>
                            <a:pt x="27306" y="1904"/>
                            <a:pt x="26592" y="1592"/>
                          </a:cubicBezTo>
                          <a:cubicBezTo>
                            <a:pt x="26427" y="1473"/>
                            <a:pt x="26243" y="1396"/>
                            <a:pt x="26060" y="1396"/>
                          </a:cubicBezTo>
                          <a:cubicBezTo>
                            <a:pt x="25928" y="1396"/>
                            <a:pt x="25797" y="1436"/>
                            <a:pt x="25673" y="1530"/>
                          </a:cubicBezTo>
                          <a:cubicBezTo>
                            <a:pt x="25665" y="1530"/>
                            <a:pt x="25665" y="1539"/>
                            <a:pt x="25665" y="1548"/>
                          </a:cubicBezTo>
                          <a:cubicBezTo>
                            <a:pt x="25621" y="1557"/>
                            <a:pt x="25576" y="1562"/>
                            <a:pt x="25531" y="1562"/>
                          </a:cubicBezTo>
                          <a:cubicBezTo>
                            <a:pt x="25154" y="1562"/>
                            <a:pt x="24750" y="1244"/>
                            <a:pt x="25156" y="798"/>
                          </a:cubicBezTo>
                          <a:cubicBezTo>
                            <a:pt x="25276" y="662"/>
                            <a:pt x="25489" y="562"/>
                            <a:pt x="25673" y="562"/>
                          </a:cubicBezTo>
                          <a:cubicBezTo>
                            <a:pt x="25695" y="562"/>
                            <a:pt x="25716" y="564"/>
                            <a:pt x="25736" y="566"/>
                          </a:cubicBezTo>
                          <a:cubicBezTo>
                            <a:pt x="25744" y="567"/>
                            <a:pt x="25752" y="567"/>
                            <a:pt x="25759" y="567"/>
                          </a:cubicBezTo>
                          <a:cubicBezTo>
                            <a:pt x="25871" y="567"/>
                            <a:pt x="25947" y="508"/>
                            <a:pt x="26030" y="433"/>
                          </a:cubicBezTo>
                          <a:cubicBezTo>
                            <a:pt x="26105" y="363"/>
                            <a:pt x="26216" y="332"/>
                            <a:pt x="26341" y="332"/>
                          </a:cubicBezTo>
                          <a:close/>
                          <a:moveTo>
                            <a:pt x="15008" y="1886"/>
                          </a:moveTo>
                          <a:cubicBezTo>
                            <a:pt x="15449" y="1886"/>
                            <a:pt x="15931" y="2411"/>
                            <a:pt x="16048" y="2761"/>
                          </a:cubicBezTo>
                          <a:cubicBezTo>
                            <a:pt x="16181" y="3153"/>
                            <a:pt x="16244" y="3617"/>
                            <a:pt x="16146" y="4028"/>
                          </a:cubicBezTo>
                          <a:cubicBezTo>
                            <a:pt x="15985" y="4063"/>
                            <a:pt x="15825" y="4108"/>
                            <a:pt x="15673" y="4162"/>
                          </a:cubicBezTo>
                          <a:cubicBezTo>
                            <a:pt x="15887" y="3858"/>
                            <a:pt x="15834" y="3403"/>
                            <a:pt x="15771" y="3046"/>
                          </a:cubicBezTo>
                          <a:cubicBezTo>
                            <a:pt x="15691" y="2565"/>
                            <a:pt x="15200" y="2235"/>
                            <a:pt x="14736" y="2145"/>
                          </a:cubicBezTo>
                          <a:cubicBezTo>
                            <a:pt x="14754" y="2065"/>
                            <a:pt x="14781" y="1994"/>
                            <a:pt x="14817" y="1922"/>
                          </a:cubicBezTo>
                          <a:cubicBezTo>
                            <a:pt x="14879" y="1897"/>
                            <a:pt x="14943" y="1886"/>
                            <a:pt x="15008" y="1886"/>
                          </a:cubicBezTo>
                          <a:close/>
                          <a:moveTo>
                            <a:pt x="15040" y="174"/>
                          </a:moveTo>
                          <a:cubicBezTo>
                            <a:pt x="15303" y="174"/>
                            <a:pt x="15540" y="281"/>
                            <a:pt x="15735" y="540"/>
                          </a:cubicBezTo>
                          <a:cubicBezTo>
                            <a:pt x="15765" y="583"/>
                            <a:pt x="15815" y="597"/>
                            <a:pt x="15870" y="597"/>
                          </a:cubicBezTo>
                          <a:cubicBezTo>
                            <a:pt x="15951" y="597"/>
                            <a:pt x="16043" y="568"/>
                            <a:pt x="16101" y="557"/>
                          </a:cubicBezTo>
                          <a:cubicBezTo>
                            <a:pt x="16167" y="545"/>
                            <a:pt x="16229" y="539"/>
                            <a:pt x="16289" y="539"/>
                          </a:cubicBezTo>
                          <a:cubicBezTo>
                            <a:pt x="16709" y="539"/>
                            <a:pt x="16989" y="829"/>
                            <a:pt x="17145" y="1235"/>
                          </a:cubicBezTo>
                          <a:cubicBezTo>
                            <a:pt x="17172" y="1316"/>
                            <a:pt x="17198" y="1325"/>
                            <a:pt x="17279" y="1342"/>
                          </a:cubicBezTo>
                          <a:cubicBezTo>
                            <a:pt x="17475" y="1387"/>
                            <a:pt x="17725" y="1423"/>
                            <a:pt x="17885" y="1557"/>
                          </a:cubicBezTo>
                          <a:cubicBezTo>
                            <a:pt x="18215" y="1833"/>
                            <a:pt x="18082" y="2243"/>
                            <a:pt x="17903" y="2556"/>
                          </a:cubicBezTo>
                          <a:cubicBezTo>
                            <a:pt x="17876" y="2591"/>
                            <a:pt x="17859" y="2627"/>
                            <a:pt x="17832" y="2654"/>
                          </a:cubicBezTo>
                          <a:cubicBezTo>
                            <a:pt x="17814" y="2681"/>
                            <a:pt x="17841" y="2698"/>
                            <a:pt x="17859" y="2698"/>
                          </a:cubicBezTo>
                          <a:cubicBezTo>
                            <a:pt x="17874" y="2739"/>
                            <a:pt x="17915" y="2765"/>
                            <a:pt x="17957" y="2765"/>
                          </a:cubicBezTo>
                          <a:cubicBezTo>
                            <a:pt x="17987" y="2765"/>
                            <a:pt x="18018" y="2751"/>
                            <a:pt x="18037" y="2716"/>
                          </a:cubicBezTo>
                          <a:cubicBezTo>
                            <a:pt x="18100" y="2591"/>
                            <a:pt x="18162" y="2467"/>
                            <a:pt x="18198" y="2342"/>
                          </a:cubicBezTo>
                          <a:cubicBezTo>
                            <a:pt x="18287" y="2243"/>
                            <a:pt x="18394" y="2154"/>
                            <a:pt x="18510" y="2083"/>
                          </a:cubicBezTo>
                          <a:cubicBezTo>
                            <a:pt x="18658" y="1988"/>
                            <a:pt x="18829" y="1942"/>
                            <a:pt x="18995" y="1942"/>
                          </a:cubicBezTo>
                          <a:cubicBezTo>
                            <a:pt x="19389" y="1942"/>
                            <a:pt x="19761" y="2199"/>
                            <a:pt x="19768" y="2663"/>
                          </a:cubicBezTo>
                          <a:cubicBezTo>
                            <a:pt x="19768" y="2712"/>
                            <a:pt x="19811" y="2745"/>
                            <a:pt x="19852" y="2745"/>
                          </a:cubicBezTo>
                          <a:cubicBezTo>
                            <a:pt x="19870" y="2745"/>
                            <a:pt x="19888" y="2739"/>
                            <a:pt x="19902" y="2725"/>
                          </a:cubicBezTo>
                          <a:cubicBezTo>
                            <a:pt x="19964" y="2659"/>
                            <a:pt x="20033" y="2635"/>
                            <a:pt x="20104" y="2635"/>
                          </a:cubicBezTo>
                          <a:cubicBezTo>
                            <a:pt x="20244" y="2635"/>
                            <a:pt x="20390" y="2731"/>
                            <a:pt x="20508" y="2797"/>
                          </a:cubicBezTo>
                          <a:cubicBezTo>
                            <a:pt x="20660" y="2877"/>
                            <a:pt x="20731" y="3020"/>
                            <a:pt x="20722" y="3225"/>
                          </a:cubicBezTo>
                          <a:cubicBezTo>
                            <a:pt x="20660" y="3305"/>
                            <a:pt x="20651" y="3287"/>
                            <a:pt x="20597" y="3376"/>
                          </a:cubicBezTo>
                          <a:cubicBezTo>
                            <a:pt x="20526" y="3492"/>
                            <a:pt x="20704" y="3769"/>
                            <a:pt x="20713" y="3912"/>
                          </a:cubicBezTo>
                          <a:cubicBezTo>
                            <a:pt x="20735" y="4088"/>
                            <a:pt x="20643" y="4173"/>
                            <a:pt x="20445" y="4173"/>
                          </a:cubicBezTo>
                          <a:cubicBezTo>
                            <a:pt x="20403" y="4173"/>
                            <a:pt x="20355" y="4169"/>
                            <a:pt x="20303" y="4162"/>
                          </a:cubicBezTo>
                          <a:cubicBezTo>
                            <a:pt x="20169" y="4099"/>
                            <a:pt x="20071" y="3956"/>
                            <a:pt x="19991" y="3840"/>
                          </a:cubicBezTo>
                          <a:cubicBezTo>
                            <a:pt x="19928" y="3751"/>
                            <a:pt x="19741" y="3519"/>
                            <a:pt x="19589" y="3466"/>
                          </a:cubicBezTo>
                          <a:cubicBezTo>
                            <a:pt x="19458" y="3412"/>
                            <a:pt x="19327" y="3344"/>
                            <a:pt x="19213" y="3344"/>
                          </a:cubicBezTo>
                          <a:cubicBezTo>
                            <a:pt x="19196" y="3344"/>
                            <a:pt x="19178" y="3346"/>
                            <a:pt x="19161" y="3350"/>
                          </a:cubicBezTo>
                          <a:cubicBezTo>
                            <a:pt x="19134" y="3359"/>
                            <a:pt x="19125" y="3385"/>
                            <a:pt x="19134" y="3403"/>
                          </a:cubicBezTo>
                          <a:cubicBezTo>
                            <a:pt x="18938" y="3403"/>
                            <a:pt x="18733" y="3412"/>
                            <a:pt x="18563" y="3501"/>
                          </a:cubicBezTo>
                          <a:cubicBezTo>
                            <a:pt x="18349" y="3617"/>
                            <a:pt x="18242" y="3760"/>
                            <a:pt x="18242" y="3956"/>
                          </a:cubicBezTo>
                          <a:cubicBezTo>
                            <a:pt x="17935" y="3917"/>
                            <a:pt x="17628" y="3892"/>
                            <a:pt x="17318" y="3892"/>
                          </a:cubicBezTo>
                          <a:cubicBezTo>
                            <a:pt x="17204" y="3892"/>
                            <a:pt x="17090" y="3896"/>
                            <a:pt x="16975" y="3903"/>
                          </a:cubicBezTo>
                          <a:cubicBezTo>
                            <a:pt x="17448" y="2814"/>
                            <a:pt x="16735" y="1815"/>
                            <a:pt x="15646" y="1441"/>
                          </a:cubicBezTo>
                          <a:cubicBezTo>
                            <a:pt x="15542" y="1406"/>
                            <a:pt x="15444" y="1390"/>
                            <a:pt x="15354" y="1390"/>
                          </a:cubicBezTo>
                          <a:cubicBezTo>
                            <a:pt x="15021" y="1390"/>
                            <a:pt x="14784" y="1613"/>
                            <a:pt x="14629" y="1985"/>
                          </a:cubicBezTo>
                          <a:cubicBezTo>
                            <a:pt x="14504" y="2288"/>
                            <a:pt x="14549" y="2663"/>
                            <a:pt x="14478" y="2984"/>
                          </a:cubicBezTo>
                          <a:cubicBezTo>
                            <a:pt x="14421" y="3222"/>
                            <a:pt x="14201" y="3347"/>
                            <a:pt x="14002" y="3347"/>
                          </a:cubicBezTo>
                          <a:cubicBezTo>
                            <a:pt x="13790" y="3347"/>
                            <a:pt x="13602" y="3206"/>
                            <a:pt x="13657" y="2913"/>
                          </a:cubicBezTo>
                          <a:cubicBezTo>
                            <a:pt x="13701" y="2681"/>
                            <a:pt x="13898" y="2538"/>
                            <a:pt x="14049" y="2377"/>
                          </a:cubicBezTo>
                          <a:cubicBezTo>
                            <a:pt x="14076" y="2351"/>
                            <a:pt x="14085" y="2288"/>
                            <a:pt x="14049" y="2261"/>
                          </a:cubicBezTo>
                          <a:cubicBezTo>
                            <a:pt x="13782" y="2012"/>
                            <a:pt x="13675" y="1699"/>
                            <a:pt x="13639" y="1342"/>
                          </a:cubicBezTo>
                          <a:cubicBezTo>
                            <a:pt x="13585" y="780"/>
                            <a:pt x="14130" y="424"/>
                            <a:pt x="14585" y="263"/>
                          </a:cubicBezTo>
                          <a:cubicBezTo>
                            <a:pt x="14743" y="206"/>
                            <a:pt x="14895" y="174"/>
                            <a:pt x="15040" y="174"/>
                          </a:cubicBezTo>
                          <a:close/>
                          <a:moveTo>
                            <a:pt x="19630" y="3740"/>
                          </a:moveTo>
                          <a:cubicBezTo>
                            <a:pt x="19641" y="3740"/>
                            <a:pt x="19651" y="3741"/>
                            <a:pt x="19661" y="3742"/>
                          </a:cubicBezTo>
                          <a:cubicBezTo>
                            <a:pt x="19687" y="3769"/>
                            <a:pt x="19714" y="3796"/>
                            <a:pt x="19750" y="3831"/>
                          </a:cubicBezTo>
                          <a:cubicBezTo>
                            <a:pt x="19580" y="3876"/>
                            <a:pt x="19456" y="3974"/>
                            <a:pt x="19357" y="4126"/>
                          </a:cubicBezTo>
                          <a:cubicBezTo>
                            <a:pt x="19348" y="4153"/>
                            <a:pt x="19340" y="4179"/>
                            <a:pt x="19331" y="4206"/>
                          </a:cubicBezTo>
                          <a:cubicBezTo>
                            <a:pt x="19170" y="4153"/>
                            <a:pt x="19009" y="4117"/>
                            <a:pt x="18840" y="4072"/>
                          </a:cubicBezTo>
                          <a:cubicBezTo>
                            <a:pt x="18893" y="3947"/>
                            <a:pt x="19009" y="3876"/>
                            <a:pt x="19161" y="3823"/>
                          </a:cubicBezTo>
                          <a:cubicBezTo>
                            <a:pt x="19259" y="3787"/>
                            <a:pt x="19357" y="3778"/>
                            <a:pt x="19447" y="3769"/>
                          </a:cubicBezTo>
                          <a:cubicBezTo>
                            <a:pt x="19500" y="3761"/>
                            <a:pt x="19567" y="3740"/>
                            <a:pt x="19630" y="3740"/>
                          </a:cubicBezTo>
                          <a:close/>
                          <a:moveTo>
                            <a:pt x="25818" y="1928"/>
                          </a:moveTo>
                          <a:cubicBezTo>
                            <a:pt x="25860" y="1928"/>
                            <a:pt x="25898" y="1929"/>
                            <a:pt x="25932" y="1931"/>
                          </a:cubicBezTo>
                          <a:cubicBezTo>
                            <a:pt x="26485" y="1967"/>
                            <a:pt x="26985" y="2440"/>
                            <a:pt x="27065" y="2814"/>
                          </a:cubicBezTo>
                          <a:cubicBezTo>
                            <a:pt x="27145" y="3189"/>
                            <a:pt x="27119" y="3341"/>
                            <a:pt x="27056" y="3537"/>
                          </a:cubicBezTo>
                          <a:cubicBezTo>
                            <a:pt x="26994" y="3742"/>
                            <a:pt x="26896" y="3930"/>
                            <a:pt x="26789" y="4037"/>
                          </a:cubicBezTo>
                          <a:cubicBezTo>
                            <a:pt x="26530" y="4090"/>
                            <a:pt x="26280" y="4153"/>
                            <a:pt x="26030" y="4233"/>
                          </a:cubicBezTo>
                          <a:cubicBezTo>
                            <a:pt x="26178" y="3668"/>
                            <a:pt x="25904" y="3223"/>
                            <a:pt x="25320" y="3223"/>
                          </a:cubicBezTo>
                          <a:cubicBezTo>
                            <a:pt x="25268" y="3223"/>
                            <a:pt x="25213" y="3226"/>
                            <a:pt x="25156" y="3234"/>
                          </a:cubicBezTo>
                          <a:cubicBezTo>
                            <a:pt x="24933" y="3252"/>
                            <a:pt x="24817" y="3287"/>
                            <a:pt x="24755" y="3501"/>
                          </a:cubicBezTo>
                          <a:cubicBezTo>
                            <a:pt x="24719" y="3608"/>
                            <a:pt x="24701" y="3733"/>
                            <a:pt x="24674" y="3840"/>
                          </a:cubicBezTo>
                          <a:cubicBezTo>
                            <a:pt x="24648" y="3930"/>
                            <a:pt x="24621" y="4010"/>
                            <a:pt x="24585" y="4090"/>
                          </a:cubicBezTo>
                          <a:cubicBezTo>
                            <a:pt x="24541" y="4204"/>
                            <a:pt x="24474" y="4260"/>
                            <a:pt x="24386" y="4260"/>
                          </a:cubicBezTo>
                          <a:cubicBezTo>
                            <a:pt x="24315" y="4260"/>
                            <a:pt x="24229" y="4224"/>
                            <a:pt x="24130" y="4153"/>
                          </a:cubicBezTo>
                          <a:cubicBezTo>
                            <a:pt x="24005" y="3796"/>
                            <a:pt x="24184" y="3350"/>
                            <a:pt x="24496" y="3162"/>
                          </a:cubicBezTo>
                          <a:cubicBezTo>
                            <a:pt x="24558" y="3118"/>
                            <a:pt x="24541" y="3011"/>
                            <a:pt x="24451" y="3011"/>
                          </a:cubicBezTo>
                          <a:cubicBezTo>
                            <a:pt x="24166" y="3011"/>
                            <a:pt x="24086" y="2761"/>
                            <a:pt x="24451" y="2725"/>
                          </a:cubicBezTo>
                          <a:cubicBezTo>
                            <a:pt x="24485" y="2721"/>
                            <a:pt x="24521" y="2719"/>
                            <a:pt x="24556" y="2719"/>
                          </a:cubicBezTo>
                          <a:cubicBezTo>
                            <a:pt x="24679" y="2719"/>
                            <a:pt x="24809" y="2740"/>
                            <a:pt x="24933" y="2761"/>
                          </a:cubicBezTo>
                          <a:cubicBezTo>
                            <a:pt x="24940" y="2763"/>
                            <a:pt x="24946" y="2764"/>
                            <a:pt x="24953" y="2764"/>
                          </a:cubicBezTo>
                          <a:cubicBezTo>
                            <a:pt x="25009" y="2764"/>
                            <a:pt x="25062" y="2701"/>
                            <a:pt x="25022" y="2645"/>
                          </a:cubicBezTo>
                          <a:cubicBezTo>
                            <a:pt x="24640" y="2068"/>
                            <a:pt x="25392" y="1928"/>
                            <a:pt x="25818" y="1928"/>
                          </a:cubicBezTo>
                          <a:close/>
                          <a:moveTo>
                            <a:pt x="14736" y="2181"/>
                          </a:moveTo>
                          <a:cubicBezTo>
                            <a:pt x="15673" y="2458"/>
                            <a:pt x="15807" y="3368"/>
                            <a:pt x="15557" y="4197"/>
                          </a:cubicBezTo>
                          <a:cubicBezTo>
                            <a:pt x="15477" y="4233"/>
                            <a:pt x="15388" y="4260"/>
                            <a:pt x="15307" y="4295"/>
                          </a:cubicBezTo>
                          <a:cubicBezTo>
                            <a:pt x="15263" y="4313"/>
                            <a:pt x="15209" y="4340"/>
                            <a:pt x="15164" y="4358"/>
                          </a:cubicBezTo>
                          <a:cubicBezTo>
                            <a:pt x="15272" y="4144"/>
                            <a:pt x="15280" y="3814"/>
                            <a:pt x="15280" y="3653"/>
                          </a:cubicBezTo>
                          <a:cubicBezTo>
                            <a:pt x="15289" y="3216"/>
                            <a:pt x="15102" y="2716"/>
                            <a:pt x="14718" y="2475"/>
                          </a:cubicBezTo>
                          <a:cubicBezTo>
                            <a:pt x="14718" y="2440"/>
                            <a:pt x="14718" y="2395"/>
                            <a:pt x="14718" y="2359"/>
                          </a:cubicBezTo>
                          <a:cubicBezTo>
                            <a:pt x="14718" y="2306"/>
                            <a:pt x="14718" y="2243"/>
                            <a:pt x="14736" y="2181"/>
                          </a:cubicBezTo>
                          <a:close/>
                          <a:moveTo>
                            <a:pt x="25354" y="3353"/>
                          </a:moveTo>
                          <a:cubicBezTo>
                            <a:pt x="25489" y="3353"/>
                            <a:pt x="25621" y="3383"/>
                            <a:pt x="25736" y="3448"/>
                          </a:cubicBezTo>
                          <a:cubicBezTo>
                            <a:pt x="26012" y="3591"/>
                            <a:pt x="25977" y="3974"/>
                            <a:pt x="25950" y="4260"/>
                          </a:cubicBezTo>
                          <a:cubicBezTo>
                            <a:pt x="25807" y="4304"/>
                            <a:pt x="25665" y="4358"/>
                            <a:pt x="25531" y="4411"/>
                          </a:cubicBezTo>
                          <a:cubicBezTo>
                            <a:pt x="25602" y="4277"/>
                            <a:pt x="25647" y="4117"/>
                            <a:pt x="25647" y="4019"/>
                          </a:cubicBezTo>
                          <a:cubicBezTo>
                            <a:pt x="25638" y="3742"/>
                            <a:pt x="25504" y="3475"/>
                            <a:pt x="25254" y="3359"/>
                          </a:cubicBezTo>
                          <a:cubicBezTo>
                            <a:pt x="25287" y="3355"/>
                            <a:pt x="25321" y="3353"/>
                            <a:pt x="25354" y="3353"/>
                          </a:cubicBezTo>
                          <a:close/>
                          <a:moveTo>
                            <a:pt x="25174" y="3368"/>
                          </a:moveTo>
                          <a:cubicBezTo>
                            <a:pt x="25442" y="3492"/>
                            <a:pt x="25575" y="3805"/>
                            <a:pt x="25486" y="4090"/>
                          </a:cubicBezTo>
                          <a:cubicBezTo>
                            <a:pt x="25459" y="4170"/>
                            <a:pt x="25406" y="4367"/>
                            <a:pt x="25326" y="4501"/>
                          </a:cubicBezTo>
                          <a:cubicBezTo>
                            <a:pt x="25290" y="4509"/>
                            <a:pt x="25254" y="4527"/>
                            <a:pt x="25210" y="4545"/>
                          </a:cubicBezTo>
                          <a:cubicBezTo>
                            <a:pt x="25290" y="4447"/>
                            <a:pt x="25334" y="4322"/>
                            <a:pt x="25343" y="4224"/>
                          </a:cubicBezTo>
                          <a:cubicBezTo>
                            <a:pt x="25361" y="3876"/>
                            <a:pt x="25254" y="3644"/>
                            <a:pt x="25004" y="3421"/>
                          </a:cubicBezTo>
                          <a:cubicBezTo>
                            <a:pt x="25040" y="3403"/>
                            <a:pt x="25076" y="3385"/>
                            <a:pt x="25120" y="3376"/>
                          </a:cubicBezTo>
                          <a:cubicBezTo>
                            <a:pt x="25138" y="3376"/>
                            <a:pt x="25156" y="3368"/>
                            <a:pt x="25174" y="3368"/>
                          </a:cubicBezTo>
                          <a:close/>
                          <a:moveTo>
                            <a:pt x="17331" y="4093"/>
                          </a:moveTo>
                          <a:cubicBezTo>
                            <a:pt x="17645" y="4093"/>
                            <a:pt x="17958" y="4120"/>
                            <a:pt x="18269" y="4170"/>
                          </a:cubicBezTo>
                          <a:cubicBezTo>
                            <a:pt x="18274" y="4181"/>
                            <a:pt x="18283" y="4185"/>
                            <a:pt x="18290" y="4185"/>
                          </a:cubicBezTo>
                          <a:cubicBezTo>
                            <a:pt x="18296" y="4185"/>
                            <a:pt x="18301" y="4183"/>
                            <a:pt x="18305" y="4179"/>
                          </a:cubicBezTo>
                          <a:cubicBezTo>
                            <a:pt x="18465" y="4206"/>
                            <a:pt x="18617" y="4233"/>
                            <a:pt x="18778" y="4269"/>
                          </a:cubicBezTo>
                          <a:cubicBezTo>
                            <a:pt x="18786" y="4277"/>
                            <a:pt x="18795" y="4277"/>
                            <a:pt x="18804" y="4277"/>
                          </a:cubicBezTo>
                          <a:cubicBezTo>
                            <a:pt x="19009" y="4322"/>
                            <a:pt x="19206" y="4385"/>
                            <a:pt x="19411" y="4447"/>
                          </a:cubicBezTo>
                          <a:cubicBezTo>
                            <a:pt x="19429" y="4456"/>
                            <a:pt x="19447" y="4465"/>
                            <a:pt x="19473" y="4465"/>
                          </a:cubicBezTo>
                          <a:cubicBezTo>
                            <a:pt x="20606" y="4831"/>
                            <a:pt x="21721" y="5410"/>
                            <a:pt x="22783" y="5946"/>
                          </a:cubicBezTo>
                          <a:cubicBezTo>
                            <a:pt x="22596" y="6071"/>
                            <a:pt x="22399" y="6187"/>
                            <a:pt x="22212" y="6303"/>
                          </a:cubicBezTo>
                          <a:cubicBezTo>
                            <a:pt x="22132" y="6356"/>
                            <a:pt x="22052" y="6410"/>
                            <a:pt x="21971" y="6463"/>
                          </a:cubicBezTo>
                          <a:cubicBezTo>
                            <a:pt x="20704" y="5981"/>
                            <a:pt x="19438" y="5491"/>
                            <a:pt x="18082" y="5402"/>
                          </a:cubicBezTo>
                          <a:cubicBezTo>
                            <a:pt x="17983" y="5395"/>
                            <a:pt x="17886" y="5392"/>
                            <a:pt x="17790" y="5392"/>
                          </a:cubicBezTo>
                          <a:cubicBezTo>
                            <a:pt x="16821" y="5392"/>
                            <a:pt x="15958" y="5713"/>
                            <a:pt x="15147" y="6240"/>
                          </a:cubicBezTo>
                          <a:cubicBezTo>
                            <a:pt x="14139" y="6900"/>
                            <a:pt x="13202" y="7641"/>
                            <a:pt x="12149" y="8229"/>
                          </a:cubicBezTo>
                          <a:cubicBezTo>
                            <a:pt x="11516" y="8586"/>
                            <a:pt x="10856" y="8899"/>
                            <a:pt x="10213" y="9238"/>
                          </a:cubicBezTo>
                          <a:cubicBezTo>
                            <a:pt x="10204" y="9238"/>
                            <a:pt x="10204" y="9229"/>
                            <a:pt x="10195" y="9229"/>
                          </a:cubicBezTo>
                          <a:cubicBezTo>
                            <a:pt x="9812" y="8961"/>
                            <a:pt x="9393" y="8738"/>
                            <a:pt x="8973" y="8542"/>
                          </a:cubicBezTo>
                          <a:cubicBezTo>
                            <a:pt x="11391" y="8051"/>
                            <a:pt x="12836" y="5848"/>
                            <a:pt x="14915" y="4715"/>
                          </a:cubicBezTo>
                          <a:cubicBezTo>
                            <a:pt x="15722" y="4272"/>
                            <a:pt x="16530" y="4093"/>
                            <a:pt x="17331" y="4093"/>
                          </a:cubicBezTo>
                          <a:close/>
                          <a:moveTo>
                            <a:pt x="17912" y="5589"/>
                          </a:moveTo>
                          <a:cubicBezTo>
                            <a:pt x="19241" y="5589"/>
                            <a:pt x="20544" y="6115"/>
                            <a:pt x="21784" y="6588"/>
                          </a:cubicBezTo>
                          <a:cubicBezTo>
                            <a:pt x="21614" y="6695"/>
                            <a:pt x="21454" y="6802"/>
                            <a:pt x="21302" y="6918"/>
                          </a:cubicBezTo>
                          <a:cubicBezTo>
                            <a:pt x="20713" y="6749"/>
                            <a:pt x="20125" y="6561"/>
                            <a:pt x="19527" y="6419"/>
                          </a:cubicBezTo>
                          <a:cubicBezTo>
                            <a:pt x="19222" y="6345"/>
                            <a:pt x="18915" y="6313"/>
                            <a:pt x="18609" y="6313"/>
                          </a:cubicBezTo>
                          <a:cubicBezTo>
                            <a:pt x="17841" y="6313"/>
                            <a:pt x="17076" y="6513"/>
                            <a:pt x="16342" y="6749"/>
                          </a:cubicBezTo>
                          <a:cubicBezTo>
                            <a:pt x="15209" y="7114"/>
                            <a:pt x="14246" y="7757"/>
                            <a:pt x="13220" y="8354"/>
                          </a:cubicBezTo>
                          <a:cubicBezTo>
                            <a:pt x="12791" y="8604"/>
                            <a:pt x="12345" y="8827"/>
                            <a:pt x="11882" y="9015"/>
                          </a:cubicBezTo>
                          <a:cubicBezTo>
                            <a:pt x="11480" y="9175"/>
                            <a:pt x="11061" y="9443"/>
                            <a:pt x="10624" y="9541"/>
                          </a:cubicBezTo>
                          <a:cubicBezTo>
                            <a:pt x="10534" y="9469"/>
                            <a:pt x="10436" y="9398"/>
                            <a:pt x="10338" y="9327"/>
                          </a:cubicBezTo>
                          <a:cubicBezTo>
                            <a:pt x="11962" y="8586"/>
                            <a:pt x="13434" y="7641"/>
                            <a:pt x="14915" y="6642"/>
                          </a:cubicBezTo>
                          <a:cubicBezTo>
                            <a:pt x="15272" y="6392"/>
                            <a:pt x="15628" y="6151"/>
                            <a:pt x="16021" y="5955"/>
                          </a:cubicBezTo>
                          <a:cubicBezTo>
                            <a:pt x="16592" y="5660"/>
                            <a:pt x="17279" y="5589"/>
                            <a:pt x="17912" y="5589"/>
                          </a:cubicBezTo>
                          <a:close/>
                          <a:moveTo>
                            <a:pt x="18567" y="6458"/>
                          </a:moveTo>
                          <a:cubicBezTo>
                            <a:pt x="18878" y="6458"/>
                            <a:pt x="19187" y="6490"/>
                            <a:pt x="19491" y="6561"/>
                          </a:cubicBezTo>
                          <a:cubicBezTo>
                            <a:pt x="20053" y="6695"/>
                            <a:pt x="20633" y="6838"/>
                            <a:pt x="21186" y="6998"/>
                          </a:cubicBezTo>
                          <a:cubicBezTo>
                            <a:pt x="21008" y="7123"/>
                            <a:pt x="20838" y="7257"/>
                            <a:pt x="20660" y="7391"/>
                          </a:cubicBezTo>
                          <a:cubicBezTo>
                            <a:pt x="20116" y="7293"/>
                            <a:pt x="19571" y="7114"/>
                            <a:pt x="19018" y="7061"/>
                          </a:cubicBezTo>
                          <a:cubicBezTo>
                            <a:pt x="18886" y="7048"/>
                            <a:pt x="18751" y="7042"/>
                            <a:pt x="18614" y="7042"/>
                          </a:cubicBezTo>
                          <a:cubicBezTo>
                            <a:pt x="17898" y="7042"/>
                            <a:pt x="17131" y="7211"/>
                            <a:pt x="16503" y="7480"/>
                          </a:cubicBezTo>
                          <a:cubicBezTo>
                            <a:pt x="15682" y="7828"/>
                            <a:pt x="14906" y="8265"/>
                            <a:pt x="14094" y="8649"/>
                          </a:cubicBezTo>
                          <a:cubicBezTo>
                            <a:pt x="13095" y="9131"/>
                            <a:pt x="12033" y="9505"/>
                            <a:pt x="10963" y="9791"/>
                          </a:cubicBezTo>
                          <a:cubicBezTo>
                            <a:pt x="10865" y="9719"/>
                            <a:pt x="10766" y="9639"/>
                            <a:pt x="10668" y="9568"/>
                          </a:cubicBezTo>
                          <a:cubicBezTo>
                            <a:pt x="10998" y="9523"/>
                            <a:pt x="11311" y="9371"/>
                            <a:pt x="11614" y="9246"/>
                          </a:cubicBezTo>
                          <a:cubicBezTo>
                            <a:pt x="12060" y="9050"/>
                            <a:pt x="12506" y="8872"/>
                            <a:pt x="12943" y="8649"/>
                          </a:cubicBezTo>
                          <a:cubicBezTo>
                            <a:pt x="13398" y="8417"/>
                            <a:pt x="13826" y="8149"/>
                            <a:pt x="14263" y="7890"/>
                          </a:cubicBezTo>
                          <a:cubicBezTo>
                            <a:pt x="14817" y="7551"/>
                            <a:pt x="15361" y="7284"/>
                            <a:pt x="15958" y="7043"/>
                          </a:cubicBezTo>
                          <a:cubicBezTo>
                            <a:pt x="16772" y="6719"/>
                            <a:pt x="17675" y="6458"/>
                            <a:pt x="18567" y="6458"/>
                          </a:cubicBezTo>
                          <a:close/>
                          <a:moveTo>
                            <a:pt x="18733" y="7203"/>
                          </a:moveTo>
                          <a:cubicBezTo>
                            <a:pt x="18751" y="7203"/>
                            <a:pt x="18769" y="7203"/>
                            <a:pt x="18786" y="7204"/>
                          </a:cubicBezTo>
                          <a:cubicBezTo>
                            <a:pt x="19357" y="7204"/>
                            <a:pt x="19937" y="7400"/>
                            <a:pt x="20508" y="7525"/>
                          </a:cubicBezTo>
                          <a:cubicBezTo>
                            <a:pt x="20401" y="7605"/>
                            <a:pt x="20303" y="7685"/>
                            <a:pt x="20205" y="7775"/>
                          </a:cubicBezTo>
                          <a:cubicBezTo>
                            <a:pt x="19723" y="8194"/>
                            <a:pt x="18778" y="8836"/>
                            <a:pt x="18349" y="9068"/>
                          </a:cubicBezTo>
                          <a:cubicBezTo>
                            <a:pt x="18039" y="9240"/>
                            <a:pt x="17737" y="9363"/>
                            <a:pt x="17701" y="9363"/>
                          </a:cubicBezTo>
                          <a:cubicBezTo>
                            <a:pt x="17700" y="9363"/>
                            <a:pt x="17699" y="9363"/>
                            <a:pt x="17698" y="9362"/>
                          </a:cubicBezTo>
                          <a:cubicBezTo>
                            <a:pt x="17377" y="9255"/>
                            <a:pt x="17047" y="9157"/>
                            <a:pt x="16708" y="9086"/>
                          </a:cubicBezTo>
                          <a:cubicBezTo>
                            <a:pt x="16371" y="9010"/>
                            <a:pt x="16042" y="8976"/>
                            <a:pt x="15719" y="8976"/>
                          </a:cubicBezTo>
                          <a:cubicBezTo>
                            <a:pt x="14265" y="8976"/>
                            <a:pt x="12939" y="9662"/>
                            <a:pt x="11596" y="10246"/>
                          </a:cubicBezTo>
                          <a:cubicBezTo>
                            <a:pt x="11587" y="10255"/>
                            <a:pt x="11578" y="10263"/>
                            <a:pt x="11569" y="10263"/>
                          </a:cubicBezTo>
                          <a:cubicBezTo>
                            <a:pt x="11409" y="10139"/>
                            <a:pt x="11239" y="10005"/>
                            <a:pt x="11070" y="9871"/>
                          </a:cubicBezTo>
                          <a:cubicBezTo>
                            <a:pt x="12836" y="9443"/>
                            <a:pt x="14424" y="8631"/>
                            <a:pt x="16057" y="7846"/>
                          </a:cubicBezTo>
                          <a:cubicBezTo>
                            <a:pt x="16897" y="7434"/>
                            <a:pt x="17798" y="7203"/>
                            <a:pt x="18733" y="7203"/>
                          </a:cubicBezTo>
                          <a:close/>
                          <a:moveTo>
                            <a:pt x="25156" y="10067"/>
                          </a:moveTo>
                          <a:cubicBezTo>
                            <a:pt x="25299" y="10201"/>
                            <a:pt x="25326" y="10433"/>
                            <a:pt x="25192" y="10585"/>
                          </a:cubicBezTo>
                          <a:cubicBezTo>
                            <a:pt x="25085" y="10692"/>
                            <a:pt x="24969" y="10745"/>
                            <a:pt x="24835" y="10781"/>
                          </a:cubicBezTo>
                          <a:cubicBezTo>
                            <a:pt x="24995" y="10629"/>
                            <a:pt x="25040" y="10326"/>
                            <a:pt x="25031" y="10121"/>
                          </a:cubicBezTo>
                          <a:cubicBezTo>
                            <a:pt x="25031" y="10112"/>
                            <a:pt x="25031" y="10103"/>
                            <a:pt x="25022" y="10094"/>
                          </a:cubicBezTo>
                          <a:cubicBezTo>
                            <a:pt x="25067" y="10067"/>
                            <a:pt x="25111" y="10067"/>
                            <a:pt x="25156" y="10067"/>
                          </a:cubicBezTo>
                          <a:close/>
                          <a:moveTo>
                            <a:pt x="25227" y="10085"/>
                          </a:moveTo>
                          <a:lnTo>
                            <a:pt x="25227" y="10085"/>
                          </a:lnTo>
                          <a:cubicBezTo>
                            <a:pt x="25290" y="10103"/>
                            <a:pt x="25352" y="10139"/>
                            <a:pt x="25406" y="10165"/>
                          </a:cubicBezTo>
                          <a:cubicBezTo>
                            <a:pt x="25486" y="10219"/>
                            <a:pt x="25566" y="10272"/>
                            <a:pt x="25638" y="10335"/>
                          </a:cubicBezTo>
                          <a:cubicBezTo>
                            <a:pt x="25807" y="10495"/>
                            <a:pt x="25718" y="10701"/>
                            <a:pt x="25611" y="10870"/>
                          </a:cubicBezTo>
                          <a:cubicBezTo>
                            <a:pt x="25433" y="10843"/>
                            <a:pt x="25254" y="10825"/>
                            <a:pt x="25076" y="10817"/>
                          </a:cubicBezTo>
                          <a:cubicBezTo>
                            <a:pt x="25192" y="10754"/>
                            <a:pt x="25281" y="10656"/>
                            <a:pt x="25326" y="10549"/>
                          </a:cubicBezTo>
                          <a:cubicBezTo>
                            <a:pt x="25397" y="10397"/>
                            <a:pt x="25343" y="10201"/>
                            <a:pt x="25227" y="10085"/>
                          </a:cubicBezTo>
                          <a:close/>
                          <a:moveTo>
                            <a:pt x="24380" y="8820"/>
                          </a:moveTo>
                          <a:cubicBezTo>
                            <a:pt x="24563" y="8820"/>
                            <a:pt x="24741" y="8881"/>
                            <a:pt x="24862" y="9023"/>
                          </a:cubicBezTo>
                          <a:cubicBezTo>
                            <a:pt x="24865" y="9027"/>
                            <a:pt x="24871" y="9029"/>
                            <a:pt x="24876" y="9029"/>
                          </a:cubicBezTo>
                          <a:cubicBezTo>
                            <a:pt x="24884" y="9029"/>
                            <a:pt x="24892" y="9025"/>
                            <a:pt x="24897" y="9015"/>
                          </a:cubicBezTo>
                          <a:cubicBezTo>
                            <a:pt x="24962" y="8916"/>
                            <a:pt x="25083" y="8885"/>
                            <a:pt x="25211" y="8885"/>
                          </a:cubicBezTo>
                          <a:cubicBezTo>
                            <a:pt x="25349" y="8885"/>
                            <a:pt x="25496" y="8920"/>
                            <a:pt x="25593" y="8943"/>
                          </a:cubicBezTo>
                          <a:cubicBezTo>
                            <a:pt x="25807" y="8988"/>
                            <a:pt x="26004" y="9166"/>
                            <a:pt x="26155" y="9300"/>
                          </a:cubicBezTo>
                          <a:cubicBezTo>
                            <a:pt x="26512" y="9612"/>
                            <a:pt x="26414" y="9942"/>
                            <a:pt x="26485" y="10344"/>
                          </a:cubicBezTo>
                          <a:cubicBezTo>
                            <a:pt x="26490" y="10364"/>
                            <a:pt x="26509" y="10375"/>
                            <a:pt x="26528" y="10375"/>
                          </a:cubicBezTo>
                          <a:cubicBezTo>
                            <a:pt x="26543" y="10375"/>
                            <a:pt x="26558" y="10368"/>
                            <a:pt x="26566" y="10353"/>
                          </a:cubicBezTo>
                          <a:cubicBezTo>
                            <a:pt x="26690" y="10112"/>
                            <a:pt x="26664" y="9853"/>
                            <a:pt x="26566" y="9630"/>
                          </a:cubicBezTo>
                          <a:cubicBezTo>
                            <a:pt x="26557" y="9541"/>
                            <a:pt x="26557" y="9487"/>
                            <a:pt x="26628" y="9362"/>
                          </a:cubicBezTo>
                          <a:cubicBezTo>
                            <a:pt x="26700" y="9242"/>
                            <a:pt x="26830" y="9183"/>
                            <a:pt x="26957" y="9183"/>
                          </a:cubicBezTo>
                          <a:cubicBezTo>
                            <a:pt x="27112" y="9183"/>
                            <a:pt x="27263" y="9271"/>
                            <a:pt x="27297" y="9443"/>
                          </a:cubicBezTo>
                          <a:cubicBezTo>
                            <a:pt x="27308" y="9480"/>
                            <a:pt x="27335" y="9495"/>
                            <a:pt x="27363" y="9495"/>
                          </a:cubicBezTo>
                          <a:cubicBezTo>
                            <a:pt x="27381" y="9495"/>
                            <a:pt x="27399" y="9489"/>
                            <a:pt x="27413" y="9478"/>
                          </a:cubicBezTo>
                          <a:cubicBezTo>
                            <a:pt x="27475" y="9430"/>
                            <a:pt x="27553" y="9405"/>
                            <a:pt x="27624" y="9405"/>
                          </a:cubicBezTo>
                          <a:cubicBezTo>
                            <a:pt x="27738" y="9405"/>
                            <a:pt x="27834" y="9470"/>
                            <a:pt x="27823" y="9612"/>
                          </a:cubicBezTo>
                          <a:cubicBezTo>
                            <a:pt x="27823" y="9657"/>
                            <a:pt x="27859" y="9684"/>
                            <a:pt x="27895" y="9684"/>
                          </a:cubicBezTo>
                          <a:cubicBezTo>
                            <a:pt x="28278" y="9684"/>
                            <a:pt x="28573" y="10005"/>
                            <a:pt x="28234" y="10353"/>
                          </a:cubicBezTo>
                          <a:cubicBezTo>
                            <a:pt x="28116" y="10464"/>
                            <a:pt x="27994" y="10515"/>
                            <a:pt x="27868" y="10515"/>
                          </a:cubicBezTo>
                          <a:cubicBezTo>
                            <a:pt x="27812" y="10515"/>
                            <a:pt x="27756" y="10506"/>
                            <a:pt x="27699" y="10486"/>
                          </a:cubicBezTo>
                          <a:cubicBezTo>
                            <a:pt x="27699" y="10473"/>
                            <a:pt x="27689" y="10465"/>
                            <a:pt x="27677" y="10465"/>
                          </a:cubicBezTo>
                          <a:cubicBezTo>
                            <a:pt x="27672" y="10465"/>
                            <a:pt x="27668" y="10466"/>
                            <a:pt x="27663" y="10469"/>
                          </a:cubicBezTo>
                          <a:cubicBezTo>
                            <a:pt x="27609" y="10442"/>
                            <a:pt x="27556" y="10415"/>
                            <a:pt x="27502" y="10371"/>
                          </a:cubicBezTo>
                          <a:cubicBezTo>
                            <a:pt x="27395" y="10290"/>
                            <a:pt x="27368" y="10174"/>
                            <a:pt x="27261" y="10112"/>
                          </a:cubicBezTo>
                          <a:cubicBezTo>
                            <a:pt x="27256" y="10108"/>
                            <a:pt x="27249" y="10106"/>
                            <a:pt x="27243" y="10106"/>
                          </a:cubicBezTo>
                          <a:cubicBezTo>
                            <a:pt x="27221" y="10106"/>
                            <a:pt x="27201" y="10129"/>
                            <a:pt x="27208" y="10156"/>
                          </a:cubicBezTo>
                          <a:cubicBezTo>
                            <a:pt x="27208" y="10183"/>
                            <a:pt x="27217" y="10210"/>
                            <a:pt x="27226" y="10237"/>
                          </a:cubicBezTo>
                          <a:cubicBezTo>
                            <a:pt x="27083" y="10281"/>
                            <a:pt x="26958" y="10397"/>
                            <a:pt x="26869" y="10522"/>
                          </a:cubicBezTo>
                          <a:cubicBezTo>
                            <a:pt x="26753" y="10710"/>
                            <a:pt x="26798" y="10933"/>
                            <a:pt x="26931" y="11075"/>
                          </a:cubicBezTo>
                          <a:cubicBezTo>
                            <a:pt x="26530" y="11004"/>
                            <a:pt x="26128" y="10933"/>
                            <a:pt x="25718" y="10879"/>
                          </a:cubicBezTo>
                          <a:cubicBezTo>
                            <a:pt x="25914" y="10647"/>
                            <a:pt x="25870" y="10335"/>
                            <a:pt x="25602" y="10147"/>
                          </a:cubicBezTo>
                          <a:cubicBezTo>
                            <a:pt x="25486" y="10067"/>
                            <a:pt x="25272" y="9907"/>
                            <a:pt x="25129" y="9907"/>
                          </a:cubicBezTo>
                          <a:cubicBezTo>
                            <a:pt x="24918" y="9907"/>
                            <a:pt x="24757" y="10324"/>
                            <a:pt x="24536" y="10324"/>
                          </a:cubicBezTo>
                          <a:cubicBezTo>
                            <a:pt x="24477" y="10324"/>
                            <a:pt x="24414" y="10294"/>
                            <a:pt x="24344" y="10219"/>
                          </a:cubicBezTo>
                          <a:cubicBezTo>
                            <a:pt x="24338" y="10213"/>
                            <a:pt x="24323" y="10206"/>
                            <a:pt x="24311" y="10206"/>
                          </a:cubicBezTo>
                          <a:cubicBezTo>
                            <a:pt x="24306" y="10206"/>
                            <a:pt x="24302" y="10207"/>
                            <a:pt x="24300" y="10210"/>
                          </a:cubicBezTo>
                          <a:lnTo>
                            <a:pt x="24291" y="10210"/>
                          </a:lnTo>
                          <a:cubicBezTo>
                            <a:pt x="24166" y="10228"/>
                            <a:pt x="24059" y="10255"/>
                            <a:pt x="23943" y="10272"/>
                          </a:cubicBezTo>
                          <a:cubicBezTo>
                            <a:pt x="23890" y="10284"/>
                            <a:pt x="23840" y="10289"/>
                            <a:pt x="23790" y="10289"/>
                          </a:cubicBezTo>
                          <a:cubicBezTo>
                            <a:pt x="23730" y="10289"/>
                            <a:pt x="23671" y="10282"/>
                            <a:pt x="23613" y="10272"/>
                          </a:cubicBezTo>
                          <a:cubicBezTo>
                            <a:pt x="23408" y="10228"/>
                            <a:pt x="23425" y="9969"/>
                            <a:pt x="23577" y="9871"/>
                          </a:cubicBezTo>
                          <a:cubicBezTo>
                            <a:pt x="23764" y="9764"/>
                            <a:pt x="23987" y="9693"/>
                            <a:pt x="24184" y="9612"/>
                          </a:cubicBezTo>
                          <a:cubicBezTo>
                            <a:pt x="24184" y="9603"/>
                            <a:pt x="24193" y="9603"/>
                            <a:pt x="24202" y="9603"/>
                          </a:cubicBezTo>
                          <a:cubicBezTo>
                            <a:pt x="24275" y="9563"/>
                            <a:pt x="24237" y="9448"/>
                            <a:pt x="24162" y="9448"/>
                          </a:cubicBezTo>
                          <a:cubicBezTo>
                            <a:pt x="24155" y="9448"/>
                            <a:pt x="24147" y="9449"/>
                            <a:pt x="24139" y="9452"/>
                          </a:cubicBezTo>
                          <a:cubicBezTo>
                            <a:pt x="24032" y="9487"/>
                            <a:pt x="23925" y="9505"/>
                            <a:pt x="23818" y="9514"/>
                          </a:cubicBezTo>
                          <a:cubicBezTo>
                            <a:pt x="23802" y="9516"/>
                            <a:pt x="23787" y="9516"/>
                            <a:pt x="23773" y="9516"/>
                          </a:cubicBezTo>
                          <a:cubicBezTo>
                            <a:pt x="23455" y="9516"/>
                            <a:pt x="23698" y="9135"/>
                            <a:pt x="23809" y="9032"/>
                          </a:cubicBezTo>
                          <a:cubicBezTo>
                            <a:pt x="23956" y="8899"/>
                            <a:pt x="24171" y="8820"/>
                            <a:pt x="24380" y="8820"/>
                          </a:cubicBezTo>
                          <a:close/>
                          <a:moveTo>
                            <a:pt x="27279" y="10335"/>
                          </a:moveTo>
                          <a:cubicBezTo>
                            <a:pt x="27297" y="10371"/>
                            <a:pt x="27324" y="10406"/>
                            <a:pt x="27351" y="10442"/>
                          </a:cubicBezTo>
                          <a:cubicBezTo>
                            <a:pt x="27235" y="10576"/>
                            <a:pt x="27199" y="10817"/>
                            <a:pt x="27181" y="10986"/>
                          </a:cubicBezTo>
                          <a:cubicBezTo>
                            <a:pt x="27181" y="11040"/>
                            <a:pt x="27199" y="11093"/>
                            <a:pt x="27235" y="11138"/>
                          </a:cubicBezTo>
                          <a:cubicBezTo>
                            <a:pt x="27154" y="11120"/>
                            <a:pt x="27074" y="11102"/>
                            <a:pt x="26985" y="11093"/>
                          </a:cubicBezTo>
                          <a:cubicBezTo>
                            <a:pt x="26994" y="11084"/>
                            <a:pt x="26994" y="11075"/>
                            <a:pt x="26994" y="11075"/>
                          </a:cubicBezTo>
                          <a:cubicBezTo>
                            <a:pt x="26949" y="10924"/>
                            <a:pt x="26931" y="10772"/>
                            <a:pt x="26994" y="10620"/>
                          </a:cubicBezTo>
                          <a:cubicBezTo>
                            <a:pt x="27038" y="10513"/>
                            <a:pt x="27154" y="10379"/>
                            <a:pt x="27279" y="10335"/>
                          </a:cubicBezTo>
                          <a:close/>
                          <a:moveTo>
                            <a:pt x="27422" y="10504"/>
                          </a:moveTo>
                          <a:cubicBezTo>
                            <a:pt x="27476" y="10549"/>
                            <a:pt x="27529" y="10585"/>
                            <a:pt x="27592" y="10611"/>
                          </a:cubicBezTo>
                          <a:cubicBezTo>
                            <a:pt x="27538" y="10754"/>
                            <a:pt x="27520" y="10906"/>
                            <a:pt x="27592" y="11049"/>
                          </a:cubicBezTo>
                          <a:cubicBezTo>
                            <a:pt x="27618" y="11120"/>
                            <a:pt x="27663" y="11182"/>
                            <a:pt x="27716" y="11245"/>
                          </a:cubicBezTo>
                          <a:cubicBezTo>
                            <a:pt x="27618" y="11227"/>
                            <a:pt x="27520" y="11200"/>
                            <a:pt x="27413" y="11182"/>
                          </a:cubicBezTo>
                          <a:cubicBezTo>
                            <a:pt x="27351" y="11102"/>
                            <a:pt x="27306" y="11013"/>
                            <a:pt x="27306" y="10933"/>
                          </a:cubicBezTo>
                          <a:cubicBezTo>
                            <a:pt x="27306" y="10817"/>
                            <a:pt x="27342" y="10620"/>
                            <a:pt x="27422" y="10504"/>
                          </a:cubicBezTo>
                          <a:close/>
                          <a:moveTo>
                            <a:pt x="15550" y="9163"/>
                          </a:moveTo>
                          <a:cubicBezTo>
                            <a:pt x="16134" y="9163"/>
                            <a:pt x="16714" y="9266"/>
                            <a:pt x="17297" y="9434"/>
                          </a:cubicBezTo>
                          <a:cubicBezTo>
                            <a:pt x="18242" y="9710"/>
                            <a:pt x="19134" y="10130"/>
                            <a:pt x="20053" y="10469"/>
                          </a:cubicBezTo>
                          <a:cubicBezTo>
                            <a:pt x="20606" y="10674"/>
                            <a:pt x="21249" y="10915"/>
                            <a:pt x="21882" y="10986"/>
                          </a:cubicBezTo>
                          <a:cubicBezTo>
                            <a:pt x="21418" y="11066"/>
                            <a:pt x="20963" y="11164"/>
                            <a:pt x="20508" y="11280"/>
                          </a:cubicBezTo>
                          <a:cubicBezTo>
                            <a:pt x="19054" y="11066"/>
                            <a:pt x="17752" y="10362"/>
                            <a:pt x="16315" y="10094"/>
                          </a:cubicBezTo>
                          <a:cubicBezTo>
                            <a:pt x="15959" y="10027"/>
                            <a:pt x="15605" y="9999"/>
                            <a:pt x="15250" y="9999"/>
                          </a:cubicBezTo>
                          <a:cubicBezTo>
                            <a:pt x="14940" y="9999"/>
                            <a:pt x="14629" y="10021"/>
                            <a:pt x="14317" y="10058"/>
                          </a:cubicBezTo>
                          <a:cubicBezTo>
                            <a:pt x="13594" y="10139"/>
                            <a:pt x="12899" y="10522"/>
                            <a:pt x="12238" y="10763"/>
                          </a:cubicBezTo>
                          <a:cubicBezTo>
                            <a:pt x="12229" y="10763"/>
                            <a:pt x="12221" y="10772"/>
                            <a:pt x="12221" y="10772"/>
                          </a:cubicBezTo>
                          <a:cubicBezTo>
                            <a:pt x="12158" y="10727"/>
                            <a:pt x="12096" y="10674"/>
                            <a:pt x="12033" y="10629"/>
                          </a:cubicBezTo>
                          <a:cubicBezTo>
                            <a:pt x="11926" y="10540"/>
                            <a:pt x="11810" y="10460"/>
                            <a:pt x="11703" y="10371"/>
                          </a:cubicBezTo>
                          <a:cubicBezTo>
                            <a:pt x="12568" y="9996"/>
                            <a:pt x="13407" y="9577"/>
                            <a:pt x="14317" y="9327"/>
                          </a:cubicBezTo>
                          <a:cubicBezTo>
                            <a:pt x="14732" y="9213"/>
                            <a:pt x="15142" y="9163"/>
                            <a:pt x="15550" y="9163"/>
                          </a:cubicBezTo>
                          <a:close/>
                          <a:moveTo>
                            <a:pt x="15130" y="10159"/>
                          </a:moveTo>
                          <a:cubicBezTo>
                            <a:pt x="15630" y="10159"/>
                            <a:pt x="16138" y="10237"/>
                            <a:pt x="16610" y="10335"/>
                          </a:cubicBezTo>
                          <a:cubicBezTo>
                            <a:pt x="17805" y="10576"/>
                            <a:pt x="18911" y="11129"/>
                            <a:pt x="20107" y="11388"/>
                          </a:cubicBezTo>
                          <a:cubicBezTo>
                            <a:pt x="19857" y="11450"/>
                            <a:pt x="19616" y="11521"/>
                            <a:pt x="19375" y="11593"/>
                          </a:cubicBezTo>
                          <a:cubicBezTo>
                            <a:pt x="19366" y="11593"/>
                            <a:pt x="19357" y="11593"/>
                            <a:pt x="19357" y="11602"/>
                          </a:cubicBezTo>
                          <a:cubicBezTo>
                            <a:pt x="18956" y="11602"/>
                            <a:pt x="18537" y="11521"/>
                            <a:pt x="18180" y="11414"/>
                          </a:cubicBezTo>
                          <a:cubicBezTo>
                            <a:pt x="17493" y="11209"/>
                            <a:pt x="16797" y="11049"/>
                            <a:pt x="16092" y="10933"/>
                          </a:cubicBezTo>
                          <a:cubicBezTo>
                            <a:pt x="15674" y="10868"/>
                            <a:pt x="15275" y="10834"/>
                            <a:pt x="14870" y="10834"/>
                          </a:cubicBezTo>
                          <a:cubicBezTo>
                            <a:pt x="14662" y="10834"/>
                            <a:pt x="14452" y="10843"/>
                            <a:pt x="14237" y="10861"/>
                          </a:cubicBezTo>
                          <a:cubicBezTo>
                            <a:pt x="13978" y="10879"/>
                            <a:pt x="13728" y="10906"/>
                            <a:pt x="13469" y="10968"/>
                          </a:cubicBezTo>
                          <a:cubicBezTo>
                            <a:pt x="13238" y="11022"/>
                            <a:pt x="13015" y="11138"/>
                            <a:pt x="12791" y="11200"/>
                          </a:cubicBezTo>
                          <a:cubicBezTo>
                            <a:pt x="12640" y="11102"/>
                            <a:pt x="12506" y="10995"/>
                            <a:pt x="12363" y="10888"/>
                          </a:cubicBezTo>
                          <a:cubicBezTo>
                            <a:pt x="12970" y="10674"/>
                            <a:pt x="13559" y="10433"/>
                            <a:pt x="14183" y="10272"/>
                          </a:cubicBezTo>
                          <a:cubicBezTo>
                            <a:pt x="14488" y="10192"/>
                            <a:pt x="14807" y="10159"/>
                            <a:pt x="15130" y="10159"/>
                          </a:cubicBezTo>
                          <a:close/>
                          <a:moveTo>
                            <a:pt x="14810" y="10954"/>
                          </a:moveTo>
                          <a:cubicBezTo>
                            <a:pt x="15462" y="10954"/>
                            <a:pt x="16097" y="11052"/>
                            <a:pt x="16744" y="11191"/>
                          </a:cubicBezTo>
                          <a:cubicBezTo>
                            <a:pt x="17448" y="11343"/>
                            <a:pt x="18126" y="11557"/>
                            <a:pt x="18831" y="11691"/>
                          </a:cubicBezTo>
                          <a:cubicBezTo>
                            <a:pt x="18876" y="11700"/>
                            <a:pt x="18938" y="11709"/>
                            <a:pt x="19001" y="11709"/>
                          </a:cubicBezTo>
                          <a:cubicBezTo>
                            <a:pt x="18974" y="11718"/>
                            <a:pt x="18938" y="11727"/>
                            <a:pt x="18911" y="11735"/>
                          </a:cubicBezTo>
                          <a:lnTo>
                            <a:pt x="18902" y="11735"/>
                          </a:lnTo>
                          <a:cubicBezTo>
                            <a:pt x="18876" y="11753"/>
                            <a:pt x="18858" y="11762"/>
                            <a:pt x="18840" y="11762"/>
                          </a:cubicBezTo>
                          <a:cubicBezTo>
                            <a:pt x="18831" y="11771"/>
                            <a:pt x="18822" y="11771"/>
                            <a:pt x="18813" y="11771"/>
                          </a:cubicBezTo>
                          <a:cubicBezTo>
                            <a:pt x="18723" y="11803"/>
                            <a:pt x="18617" y="11815"/>
                            <a:pt x="18504" y="11815"/>
                          </a:cubicBezTo>
                          <a:cubicBezTo>
                            <a:pt x="18166" y="11815"/>
                            <a:pt x="17762" y="11706"/>
                            <a:pt x="17529" y="11673"/>
                          </a:cubicBezTo>
                          <a:cubicBezTo>
                            <a:pt x="16993" y="11593"/>
                            <a:pt x="16458" y="11495"/>
                            <a:pt x="15914" y="11423"/>
                          </a:cubicBezTo>
                          <a:cubicBezTo>
                            <a:pt x="15476" y="11363"/>
                            <a:pt x="15052" y="11341"/>
                            <a:pt x="14618" y="11341"/>
                          </a:cubicBezTo>
                          <a:cubicBezTo>
                            <a:pt x="14539" y="11341"/>
                            <a:pt x="14459" y="11342"/>
                            <a:pt x="14379" y="11343"/>
                          </a:cubicBezTo>
                          <a:cubicBezTo>
                            <a:pt x="14344" y="11343"/>
                            <a:pt x="14308" y="11343"/>
                            <a:pt x="14272" y="11343"/>
                          </a:cubicBezTo>
                          <a:cubicBezTo>
                            <a:pt x="13914" y="11343"/>
                            <a:pt x="13554" y="11350"/>
                            <a:pt x="13238" y="11512"/>
                          </a:cubicBezTo>
                          <a:cubicBezTo>
                            <a:pt x="13104" y="11432"/>
                            <a:pt x="12979" y="11343"/>
                            <a:pt x="12854" y="11254"/>
                          </a:cubicBezTo>
                          <a:cubicBezTo>
                            <a:pt x="13023" y="11218"/>
                            <a:pt x="13202" y="11164"/>
                            <a:pt x="13371" y="11120"/>
                          </a:cubicBezTo>
                          <a:cubicBezTo>
                            <a:pt x="13710" y="11040"/>
                            <a:pt x="14040" y="10995"/>
                            <a:pt x="14388" y="10968"/>
                          </a:cubicBezTo>
                          <a:cubicBezTo>
                            <a:pt x="14530" y="10959"/>
                            <a:pt x="14670" y="10954"/>
                            <a:pt x="14810" y="10954"/>
                          </a:cubicBezTo>
                          <a:close/>
                          <a:moveTo>
                            <a:pt x="13993" y="11420"/>
                          </a:moveTo>
                          <a:cubicBezTo>
                            <a:pt x="14288" y="11420"/>
                            <a:pt x="14590" y="11450"/>
                            <a:pt x="14861" y="11450"/>
                          </a:cubicBezTo>
                          <a:cubicBezTo>
                            <a:pt x="15477" y="11450"/>
                            <a:pt x="16110" y="11557"/>
                            <a:pt x="16717" y="11664"/>
                          </a:cubicBezTo>
                          <a:cubicBezTo>
                            <a:pt x="17198" y="11744"/>
                            <a:pt x="17662" y="11842"/>
                            <a:pt x="18144" y="11905"/>
                          </a:cubicBezTo>
                          <a:cubicBezTo>
                            <a:pt x="18215" y="11914"/>
                            <a:pt x="18305" y="11923"/>
                            <a:pt x="18394" y="11923"/>
                          </a:cubicBezTo>
                          <a:cubicBezTo>
                            <a:pt x="17814" y="12137"/>
                            <a:pt x="17243" y="12378"/>
                            <a:pt x="16663" y="12601"/>
                          </a:cubicBezTo>
                          <a:cubicBezTo>
                            <a:pt x="15825" y="12601"/>
                            <a:pt x="15066" y="12467"/>
                            <a:pt x="14281" y="12110"/>
                          </a:cubicBezTo>
                          <a:cubicBezTo>
                            <a:pt x="13924" y="11950"/>
                            <a:pt x="13585" y="11744"/>
                            <a:pt x="13255" y="11530"/>
                          </a:cubicBezTo>
                          <a:cubicBezTo>
                            <a:pt x="13480" y="11443"/>
                            <a:pt x="13734" y="11420"/>
                            <a:pt x="13993" y="11420"/>
                          </a:cubicBezTo>
                          <a:close/>
                          <a:moveTo>
                            <a:pt x="31938" y="11296"/>
                          </a:moveTo>
                          <a:cubicBezTo>
                            <a:pt x="32593" y="11296"/>
                            <a:pt x="33272" y="11393"/>
                            <a:pt x="33890" y="11521"/>
                          </a:cubicBezTo>
                          <a:cubicBezTo>
                            <a:pt x="34693" y="11691"/>
                            <a:pt x="35469" y="12137"/>
                            <a:pt x="36174" y="12547"/>
                          </a:cubicBezTo>
                          <a:cubicBezTo>
                            <a:pt x="36477" y="12726"/>
                            <a:pt x="36816" y="12940"/>
                            <a:pt x="37173" y="13091"/>
                          </a:cubicBezTo>
                          <a:cubicBezTo>
                            <a:pt x="36744" y="13127"/>
                            <a:pt x="36316" y="13207"/>
                            <a:pt x="35906" y="13332"/>
                          </a:cubicBezTo>
                          <a:cubicBezTo>
                            <a:pt x="35831" y="13337"/>
                            <a:pt x="35755" y="13339"/>
                            <a:pt x="35680" y="13339"/>
                          </a:cubicBezTo>
                          <a:cubicBezTo>
                            <a:pt x="34895" y="13339"/>
                            <a:pt x="34094" y="13099"/>
                            <a:pt x="33346" y="12895"/>
                          </a:cubicBezTo>
                          <a:cubicBezTo>
                            <a:pt x="32329" y="12619"/>
                            <a:pt x="31356" y="12217"/>
                            <a:pt x="30348" y="11941"/>
                          </a:cubicBezTo>
                          <a:cubicBezTo>
                            <a:pt x="29965" y="11834"/>
                            <a:pt x="29590" y="11727"/>
                            <a:pt x="29197" y="11619"/>
                          </a:cubicBezTo>
                          <a:cubicBezTo>
                            <a:pt x="29367" y="11611"/>
                            <a:pt x="29527" y="11575"/>
                            <a:pt x="29697" y="11539"/>
                          </a:cubicBezTo>
                          <a:cubicBezTo>
                            <a:pt x="30179" y="11414"/>
                            <a:pt x="30705" y="11414"/>
                            <a:pt x="31196" y="11343"/>
                          </a:cubicBezTo>
                          <a:cubicBezTo>
                            <a:pt x="31436" y="11311"/>
                            <a:pt x="31686" y="11296"/>
                            <a:pt x="31938" y="11296"/>
                          </a:cubicBezTo>
                          <a:close/>
                          <a:moveTo>
                            <a:pt x="9562" y="11352"/>
                          </a:moveTo>
                          <a:lnTo>
                            <a:pt x="9562" y="11352"/>
                          </a:lnTo>
                          <a:cubicBezTo>
                            <a:pt x="10303" y="12119"/>
                            <a:pt x="9839" y="13466"/>
                            <a:pt x="8848" y="13796"/>
                          </a:cubicBezTo>
                          <a:cubicBezTo>
                            <a:pt x="8590" y="13680"/>
                            <a:pt x="8322" y="13564"/>
                            <a:pt x="8045" y="13457"/>
                          </a:cubicBezTo>
                          <a:cubicBezTo>
                            <a:pt x="8777" y="13341"/>
                            <a:pt x="9348" y="12984"/>
                            <a:pt x="9589" y="12235"/>
                          </a:cubicBezTo>
                          <a:cubicBezTo>
                            <a:pt x="9660" y="11985"/>
                            <a:pt x="9696" y="11602"/>
                            <a:pt x="9562" y="11352"/>
                          </a:cubicBezTo>
                          <a:close/>
                          <a:moveTo>
                            <a:pt x="10017" y="12030"/>
                          </a:moveTo>
                          <a:lnTo>
                            <a:pt x="10017" y="12030"/>
                          </a:lnTo>
                          <a:cubicBezTo>
                            <a:pt x="10178" y="12333"/>
                            <a:pt x="10401" y="12583"/>
                            <a:pt x="10285" y="13002"/>
                          </a:cubicBezTo>
                          <a:cubicBezTo>
                            <a:pt x="10169" y="13448"/>
                            <a:pt x="9785" y="13903"/>
                            <a:pt x="9330" y="14028"/>
                          </a:cubicBezTo>
                          <a:cubicBezTo>
                            <a:pt x="9223" y="13975"/>
                            <a:pt x="9107" y="13921"/>
                            <a:pt x="9000" y="13868"/>
                          </a:cubicBezTo>
                          <a:cubicBezTo>
                            <a:pt x="9428" y="13769"/>
                            <a:pt x="9758" y="13413"/>
                            <a:pt x="9919" y="12993"/>
                          </a:cubicBezTo>
                          <a:cubicBezTo>
                            <a:pt x="10044" y="12672"/>
                            <a:pt x="10079" y="12333"/>
                            <a:pt x="10017" y="12030"/>
                          </a:cubicBezTo>
                          <a:close/>
                          <a:moveTo>
                            <a:pt x="11569" y="13065"/>
                          </a:moveTo>
                          <a:cubicBezTo>
                            <a:pt x="11569" y="13065"/>
                            <a:pt x="11427" y="13377"/>
                            <a:pt x="11435" y="13555"/>
                          </a:cubicBezTo>
                          <a:cubicBezTo>
                            <a:pt x="11435" y="13707"/>
                            <a:pt x="11462" y="13859"/>
                            <a:pt x="11578" y="13975"/>
                          </a:cubicBezTo>
                          <a:cubicBezTo>
                            <a:pt x="11596" y="13992"/>
                            <a:pt x="11614" y="14010"/>
                            <a:pt x="11623" y="14019"/>
                          </a:cubicBezTo>
                          <a:cubicBezTo>
                            <a:pt x="11480" y="14028"/>
                            <a:pt x="11328" y="14046"/>
                            <a:pt x="11177" y="14055"/>
                          </a:cubicBezTo>
                          <a:cubicBezTo>
                            <a:pt x="11070" y="13600"/>
                            <a:pt x="11186" y="13341"/>
                            <a:pt x="11320" y="13207"/>
                          </a:cubicBezTo>
                          <a:cubicBezTo>
                            <a:pt x="11435" y="13091"/>
                            <a:pt x="11569" y="13065"/>
                            <a:pt x="11569" y="13065"/>
                          </a:cubicBezTo>
                          <a:close/>
                          <a:moveTo>
                            <a:pt x="9638" y="10261"/>
                          </a:moveTo>
                          <a:cubicBezTo>
                            <a:pt x="9839" y="10261"/>
                            <a:pt x="9963" y="10518"/>
                            <a:pt x="10026" y="10665"/>
                          </a:cubicBezTo>
                          <a:cubicBezTo>
                            <a:pt x="10079" y="10790"/>
                            <a:pt x="10187" y="10805"/>
                            <a:pt x="10308" y="10805"/>
                          </a:cubicBezTo>
                          <a:cubicBezTo>
                            <a:pt x="10349" y="10805"/>
                            <a:pt x="10391" y="10804"/>
                            <a:pt x="10433" y="10804"/>
                          </a:cubicBezTo>
                          <a:cubicBezTo>
                            <a:pt x="10518" y="10804"/>
                            <a:pt x="10603" y="10811"/>
                            <a:pt x="10677" y="10852"/>
                          </a:cubicBezTo>
                          <a:cubicBezTo>
                            <a:pt x="11266" y="11182"/>
                            <a:pt x="10713" y="11200"/>
                            <a:pt x="10909" y="11396"/>
                          </a:cubicBezTo>
                          <a:cubicBezTo>
                            <a:pt x="11052" y="11539"/>
                            <a:pt x="11204" y="11664"/>
                            <a:pt x="11346" y="11807"/>
                          </a:cubicBezTo>
                          <a:cubicBezTo>
                            <a:pt x="11774" y="12226"/>
                            <a:pt x="11105" y="12503"/>
                            <a:pt x="10891" y="12636"/>
                          </a:cubicBezTo>
                          <a:cubicBezTo>
                            <a:pt x="10856" y="12663"/>
                            <a:pt x="10865" y="12726"/>
                            <a:pt x="10909" y="12726"/>
                          </a:cubicBezTo>
                          <a:cubicBezTo>
                            <a:pt x="11195" y="12699"/>
                            <a:pt x="11480" y="12565"/>
                            <a:pt x="11596" y="12289"/>
                          </a:cubicBezTo>
                          <a:cubicBezTo>
                            <a:pt x="11662" y="12274"/>
                            <a:pt x="11727" y="12267"/>
                            <a:pt x="11791" y="12267"/>
                          </a:cubicBezTo>
                          <a:cubicBezTo>
                            <a:pt x="12006" y="12267"/>
                            <a:pt x="12209" y="12349"/>
                            <a:pt x="12381" y="12520"/>
                          </a:cubicBezTo>
                          <a:cubicBezTo>
                            <a:pt x="12497" y="12636"/>
                            <a:pt x="12568" y="12797"/>
                            <a:pt x="12604" y="12949"/>
                          </a:cubicBezTo>
                          <a:cubicBezTo>
                            <a:pt x="12631" y="13056"/>
                            <a:pt x="12622" y="13163"/>
                            <a:pt x="12604" y="13270"/>
                          </a:cubicBezTo>
                          <a:cubicBezTo>
                            <a:pt x="12588" y="13350"/>
                            <a:pt x="12550" y="13376"/>
                            <a:pt x="12506" y="13376"/>
                          </a:cubicBezTo>
                          <a:cubicBezTo>
                            <a:pt x="12432" y="13376"/>
                            <a:pt x="12340" y="13301"/>
                            <a:pt x="12301" y="13279"/>
                          </a:cubicBezTo>
                          <a:cubicBezTo>
                            <a:pt x="12185" y="13199"/>
                            <a:pt x="11867" y="12917"/>
                            <a:pt x="11661" y="12917"/>
                          </a:cubicBezTo>
                          <a:cubicBezTo>
                            <a:pt x="11615" y="12917"/>
                            <a:pt x="11574" y="12932"/>
                            <a:pt x="11543" y="12967"/>
                          </a:cubicBezTo>
                          <a:cubicBezTo>
                            <a:pt x="11537" y="12966"/>
                            <a:pt x="11531" y="12966"/>
                            <a:pt x="11525" y="12966"/>
                          </a:cubicBezTo>
                          <a:cubicBezTo>
                            <a:pt x="11346" y="12966"/>
                            <a:pt x="11209" y="13097"/>
                            <a:pt x="11114" y="13270"/>
                          </a:cubicBezTo>
                          <a:cubicBezTo>
                            <a:pt x="10972" y="13520"/>
                            <a:pt x="10954" y="13823"/>
                            <a:pt x="11088" y="14064"/>
                          </a:cubicBezTo>
                          <a:cubicBezTo>
                            <a:pt x="10650" y="14108"/>
                            <a:pt x="10213" y="14189"/>
                            <a:pt x="9776" y="14269"/>
                          </a:cubicBezTo>
                          <a:cubicBezTo>
                            <a:pt x="9660" y="14207"/>
                            <a:pt x="9544" y="14144"/>
                            <a:pt x="9428" y="14082"/>
                          </a:cubicBezTo>
                          <a:cubicBezTo>
                            <a:pt x="9830" y="14001"/>
                            <a:pt x="10142" y="13716"/>
                            <a:pt x="10311" y="13314"/>
                          </a:cubicBezTo>
                          <a:cubicBezTo>
                            <a:pt x="10401" y="13091"/>
                            <a:pt x="10454" y="12886"/>
                            <a:pt x="10427" y="12645"/>
                          </a:cubicBezTo>
                          <a:cubicBezTo>
                            <a:pt x="10383" y="12271"/>
                            <a:pt x="10044" y="12074"/>
                            <a:pt x="9928" y="11744"/>
                          </a:cubicBezTo>
                          <a:cubicBezTo>
                            <a:pt x="9928" y="11735"/>
                            <a:pt x="9919" y="11727"/>
                            <a:pt x="9910" y="11727"/>
                          </a:cubicBezTo>
                          <a:cubicBezTo>
                            <a:pt x="9812" y="11530"/>
                            <a:pt x="9669" y="11352"/>
                            <a:pt x="9455" y="11200"/>
                          </a:cubicBezTo>
                          <a:lnTo>
                            <a:pt x="9446" y="11200"/>
                          </a:lnTo>
                          <a:cubicBezTo>
                            <a:pt x="9371" y="11130"/>
                            <a:pt x="9287" y="11092"/>
                            <a:pt x="9201" y="11092"/>
                          </a:cubicBezTo>
                          <a:cubicBezTo>
                            <a:pt x="9124" y="11092"/>
                            <a:pt x="9045" y="11123"/>
                            <a:pt x="8973" y="11191"/>
                          </a:cubicBezTo>
                          <a:cubicBezTo>
                            <a:pt x="8908" y="11210"/>
                            <a:pt x="8848" y="11218"/>
                            <a:pt x="8792" y="11218"/>
                          </a:cubicBezTo>
                          <a:cubicBezTo>
                            <a:pt x="8292" y="11218"/>
                            <a:pt x="8194" y="10532"/>
                            <a:pt x="8813" y="10460"/>
                          </a:cubicBezTo>
                          <a:cubicBezTo>
                            <a:pt x="8838" y="10456"/>
                            <a:pt x="8860" y="10454"/>
                            <a:pt x="8881" y="10454"/>
                          </a:cubicBezTo>
                          <a:cubicBezTo>
                            <a:pt x="8964" y="10454"/>
                            <a:pt x="9020" y="10483"/>
                            <a:pt x="9098" y="10540"/>
                          </a:cubicBezTo>
                          <a:cubicBezTo>
                            <a:pt x="9106" y="10548"/>
                            <a:pt x="9116" y="10550"/>
                            <a:pt x="9128" y="10550"/>
                          </a:cubicBezTo>
                          <a:cubicBezTo>
                            <a:pt x="9143" y="10550"/>
                            <a:pt x="9159" y="10545"/>
                            <a:pt x="9170" y="10540"/>
                          </a:cubicBezTo>
                          <a:cubicBezTo>
                            <a:pt x="9286" y="10486"/>
                            <a:pt x="9348" y="10388"/>
                            <a:pt x="9455" y="10326"/>
                          </a:cubicBezTo>
                          <a:cubicBezTo>
                            <a:pt x="9522" y="10280"/>
                            <a:pt x="9583" y="10261"/>
                            <a:pt x="9638" y="10261"/>
                          </a:cubicBezTo>
                          <a:close/>
                          <a:moveTo>
                            <a:pt x="24101" y="10977"/>
                          </a:moveTo>
                          <a:cubicBezTo>
                            <a:pt x="25032" y="10977"/>
                            <a:pt x="25971" y="11097"/>
                            <a:pt x="26869" y="11263"/>
                          </a:cubicBezTo>
                          <a:cubicBezTo>
                            <a:pt x="27493" y="11379"/>
                            <a:pt x="28118" y="11548"/>
                            <a:pt x="28724" y="11718"/>
                          </a:cubicBezTo>
                          <a:cubicBezTo>
                            <a:pt x="29349" y="11896"/>
                            <a:pt x="30000" y="12021"/>
                            <a:pt x="30607" y="12244"/>
                          </a:cubicBezTo>
                          <a:cubicBezTo>
                            <a:pt x="31570" y="12592"/>
                            <a:pt x="32552" y="12895"/>
                            <a:pt x="33542" y="13163"/>
                          </a:cubicBezTo>
                          <a:cubicBezTo>
                            <a:pt x="34132" y="13319"/>
                            <a:pt x="34799" y="13475"/>
                            <a:pt x="35443" y="13475"/>
                          </a:cubicBezTo>
                          <a:cubicBezTo>
                            <a:pt x="35460" y="13475"/>
                            <a:pt x="35478" y="13475"/>
                            <a:pt x="35496" y="13475"/>
                          </a:cubicBezTo>
                          <a:lnTo>
                            <a:pt x="35496" y="13475"/>
                          </a:lnTo>
                          <a:cubicBezTo>
                            <a:pt x="35478" y="13484"/>
                            <a:pt x="35469" y="13484"/>
                            <a:pt x="35451" y="13493"/>
                          </a:cubicBezTo>
                          <a:cubicBezTo>
                            <a:pt x="35074" y="13571"/>
                            <a:pt x="34699" y="13609"/>
                            <a:pt x="34319" y="13609"/>
                          </a:cubicBezTo>
                          <a:cubicBezTo>
                            <a:pt x="33962" y="13609"/>
                            <a:pt x="33601" y="13576"/>
                            <a:pt x="33230" y="13511"/>
                          </a:cubicBezTo>
                          <a:cubicBezTo>
                            <a:pt x="32355" y="13359"/>
                            <a:pt x="31517" y="13083"/>
                            <a:pt x="30669" y="12877"/>
                          </a:cubicBezTo>
                          <a:cubicBezTo>
                            <a:pt x="28903" y="12440"/>
                            <a:pt x="27038" y="11905"/>
                            <a:pt x="25210" y="11905"/>
                          </a:cubicBezTo>
                          <a:cubicBezTo>
                            <a:pt x="23934" y="11905"/>
                            <a:pt x="22649" y="12199"/>
                            <a:pt x="21418" y="12512"/>
                          </a:cubicBezTo>
                          <a:cubicBezTo>
                            <a:pt x="20187" y="12815"/>
                            <a:pt x="18956" y="13145"/>
                            <a:pt x="17716" y="13448"/>
                          </a:cubicBezTo>
                          <a:cubicBezTo>
                            <a:pt x="16538" y="13743"/>
                            <a:pt x="15334" y="13903"/>
                            <a:pt x="14147" y="14153"/>
                          </a:cubicBezTo>
                          <a:cubicBezTo>
                            <a:pt x="12881" y="14412"/>
                            <a:pt x="11614" y="14438"/>
                            <a:pt x="10338" y="14590"/>
                          </a:cubicBezTo>
                          <a:cubicBezTo>
                            <a:pt x="10240" y="14528"/>
                            <a:pt x="10133" y="14474"/>
                            <a:pt x="10035" y="14412"/>
                          </a:cubicBezTo>
                          <a:cubicBezTo>
                            <a:pt x="9990" y="14385"/>
                            <a:pt x="9946" y="14367"/>
                            <a:pt x="9901" y="14340"/>
                          </a:cubicBezTo>
                          <a:cubicBezTo>
                            <a:pt x="10847" y="14224"/>
                            <a:pt x="11810" y="14215"/>
                            <a:pt x="12738" y="14037"/>
                          </a:cubicBezTo>
                          <a:cubicBezTo>
                            <a:pt x="13889" y="13814"/>
                            <a:pt x="14977" y="13341"/>
                            <a:pt x="16092" y="13002"/>
                          </a:cubicBezTo>
                          <a:cubicBezTo>
                            <a:pt x="16619" y="12851"/>
                            <a:pt x="17118" y="12628"/>
                            <a:pt x="17627" y="12422"/>
                          </a:cubicBezTo>
                          <a:cubicBezTo>
                            <a:pt x="18135" y="12226"/>
                            <a:pt x="18653" y="12074"/>
                            <a:pt x="19170" y="11896"/>
                          </a:cubicBezTo>
                          <a:cubicBezTo>
                            <a:pt x="19687" y="11709"/>
                            <a:pt x="20241" y="11602"/>
                            <a:pt x="20785" y="11468"/>
                          </a:cubicBezTo>
                          <a:cubicBezTo>
                            <a:pt x="21516" y="11298"/>
                            <a:pt x="22248" y="11129"/>
                            <a:pt x="22988" y="11040"/>
                          </a:cubicBezTo>
                          <a:cubicBezTo>
                            <a:pt x="23356" y="10996"/>
                            <a:pt x="23728" y="10977"/>
                            <a:pt x="24101" y="10977"/>
                          </a:cubicBezTo>
                          <a:close/>
                          <a:moveTo>
                            <a:pt x="25445" y="12047"/>
                          </a:moveTo>
                          <a:cubicBezTo>
                            <a:pt x="26481" y="12047"/>
                            <a:pt x="27565" y="12284"/>
                            <a:pt x="28573" y="12512"/>
                          </a:cubicBezTo>
                          <a:cubicBezTo>
                            <a:pt x="29358" y="12690"/>
                            <a:pt x="30134" y="12868"/>
                            <a:pt x="30910" y="13065"/>
                          </a:cubicBezTo>
                          <a:cubicBezTo>
                            <a:pt x="31784" y="13279"/>
                            <a:pt x="32641" y="13555"/>
                            <a:pt x="33542" y="13662"/>
                          </a:cubicBezTo>
                          <a:cubicBezTo>
                            <a:pt x="33751" y="13692"/>
                            <a:pt x="33958" y="13706"/>
                            <a:pt x="34163" y="13706"/>
                          </a:cubicBezTo>
                          <a:cubicBezTo>
                            <a:pt x="34517" y="13706"/>
                            <a:pt x="34866" y="13664"/>
                            <a:pt x="35210" y="13591"/>
                          </a:cubicBezTo>
                          <a:lnTo>
                            <a:pt x="35210" y="13591"/>
                          </a:lnTo>
                          <a:cubicBezTo>
                            <a:pt x="34925" y="13725"/>
                            <a:pt x="34648" y="13876"/>
                            <a:pt x="34380" y="14037"/>
                          </a:cubicBezTo>
                          <a:cubicBezTo>
                            <a:pt x="33849" y="14112"/>
                            <a:pt x="33314" y="14145"/>
                            <a:pt x="32779" y="14145"/>
                          </a:cubicBezTo>
                          <a:cubicBezTo>
                            <a:pt x="31096" y="14145"/>
                            <a:pt x="29403" y="13826"/>
                            <a:pt x="27752" y="13529"/>
                          </a:cubicBezTo>
                          <a:cubicBezTo>
                            <a:pt x="26666" y="13333"/>
                            <a:pt x="25523" y="13170"/>
                            <a:pt x="24408" y="13170"/>
                          </a:cubicBezTo>
                          <a:cubicBezTo>
                            <a:pt x="24351" y="13170"/>
                            <a:pt x="24294" y="13171"/>
                            <a:pt x="24237" y="13172"/>
                          </a:cubicBezTo>
                          <a:cubicBezTo>
                            <a:pt x="23176" y="13190"/>
                            <a:pt x="22105" y="13457"/>
                            <a:pt x="21070" y="13698"/>
                          </a:cubicBezTo>
                          <a:cubicBezTo>
                            <a:pt x="19661" y="14028"/>
                            <a:pt x="18224" y="14296"/>
                            <a:pt x="16788" y="14537"/>
                          </a:cubicBezTo>
                          <a:cubicBezTo>
                            <a:pt x="15994" y="14670"/>
                            <a:pt x="15200" y="14813"/>
                            <a:pt x="14406" y="14956"/>
                          </a:cubicBezTo>
                          <a:cubicBezTo>
                            <a:pt x="13759" y="15069"/>
                            <a:pt x="13122" y="15114"/>
                            <a:pt x="12483" y="15114"/>
                          </a:cubicBezTo>
                          <a:cubicBezTo>
                            <a:pt x="12064" y="15114"/>
                            <a:pt x="11645" y="15095"/>
                            <a:pt x="11221" y="15063"/>
                          </a:cubicBezTo>
                          <a:cubicBezTo>
                            <a:pt x="10954" y="14929"/>
                            <a:pt x="10686" y="14786"/>
                            <a:pt x="10427" y="14635"/>
                          </a:cubicBezTo>
                          <a:lnTo>
                            <a:pt x="10427" y="14635"/>
                          </a:lnTo>
                          <a:cubicBezTo>
                            <a:pt x="10667" y="14658"/>
                            <a:pt x="10911" y="14668"/>
                            <a:pt x="11156" y="14668"/>
                          </a:cubicBezTo>
                          <a:cubicBezTo>
                            <a:pt x="12061" y="14668"/>
                            <a:pt x="12992" y="14529"/>
                            <a:pt x="13862" y="14367"/>
                          </a:cubicBezTo>
                          <a:cubicBezTo>
                            <a:pt x="15057" y="14135"/>
                            <a:pt x="16253" y="13912"/>
                            <a:pt x="17448" y="13671"/>
                          </a:cubicBezTo>
                          <a:cubicBezTo>
                            <a:pt x="20089" y="13136"/>
                            <a:pt x="22658" y="12057"/>
                            <a:pt x="25388" y="12048"/>
                          </a:cubicBezTo>
                          <a:cubicBezTo>
                            <a:pt x="25407" y="12048"/>
                            <a:pt x="25426" y="12047"/>
                            <a:pt x="25445" y="12047"/>
                          </a:cubicBezTo>
                          <a:close/>
                          <a:moveTo>
                            <a:pt x="24469" y="13330"/>
                          </a:moveTo>
                          <a:cubicBezTo>
                            <a:pt x="25385" y="13330"/>
                            <a:pt x="26301" y="13472"/>
                            <a:pt x="27208" y="13609"/>
                          </a:cubicBezTo>
                          <a:cubicBezTo>
                            <a:pt x="27797" y="13689"/>
                            <a:pt x="28377" y="13796"/>
                            <a:pt x="28965" y="13885"/>
                          </a:cubicBezTo>
                          <a:cubicBezTo>
                            <a:pt x="28329" y="13807"/>
                            <a:pt x="27693" y="13772"/>
                            <a:pt x="27058" y="13772"/>
                          </a:cubicBezTo>
                          <a:cubicBezTo>
                            <a:pt x="24564" y="13772"/>
                            <a:pt x="22083" y="14320"/>
                            <a:pt x="19687" y="15009"/>
                          </a:cubicBezTo>
                          <a:cubicBezTo>
                            <a:pt x="18456" y="15357"/>
                            <a:pt x="17198" y="15786"/>
                            <a:pt x="15914" y="15848"/>
                          </a:cubicBezTo>
                          <a:cubicBezTo>
                            <a:pt x="15658" y="15863"/>
                            <a:pt x="15402" y="15870"/>
                            <a:pt x="15146" y="15870"/>
                          </a:cubicBezTo>
                          <a:cubicBezTo>
                            <a:pt x="14652" y="15870"/>
                            <a:pt x="14159" y="15845"/>
                            <a:pt x="13666" y="15803"/>
                          </a:cubicBezTo>
                          <a:cubicBezTo>
                            <a:pt x="13318" y="15768"/>
                            <a:pt x="12934" y="15759"/>
                            <a:pt x="12568" y="15696"/>
                          </a:cubicBezTo>
                          <a:cubicBezTo>
                            <a:pt x="12140" y="15518"/>
                            <a:pt x="11730" y="15322"/>
                            <a:pt x="11320" y="15116"/>
                          </a:cubicBezTo>
                          <a:lnTo>
                            <a:pt x="11320" y="15116"/>
                          </a:lnTo>
                          <a:cubicBezTo>
                            <a:pt x="11819" y="15194"/>
                            <a:pt x="12302" y="15244"/>
                            <a:pt x="12808" y="15244"/>
                          </a:cubicBezTo>
                          <a:cubicBezTo>
                            <a:pt x="12943" y="15244"/>
                            <a:pt x="13080" y="15240"/>
                            <a:pt x="13220" y="15232"/>
                          </a:cubicBezTo>
                          <a:cubicBezTo>
                            <a:pt x="14156" y="15179"/>
                            <a:pt x="15075" y="14992"/>
                            <a:pt x="16003" y="14831"/>
                          </a:cubicBezTo>
                          <a:cubicBezTo>
                            <a:pt x="17484" y="14590"/>
                            <a:pt x="18956" y="14331"/>
                            <a:pt x="20419" y="14019"/>
                          </a:cubicBezTo>
                          <a:cubicBezTo>
                            <a:pt x="21436" y="13796"/>
                            <a:pt x="22435" y="13529"/>
                            <a:pt x="23461" y="13395"/>
                          </a:cubicBezTo>
                          <a:cubicBezTo>
                            <a:pt x="23797" y="13349"/>
                            <a:pt x="24133" y="13330"/>
                            <a:pt x="24469" y="13330"/>
                          </a:cubicBezTo>
                          <a:close/>
                          <a:moveTo>
                            <a:pt x="27135" y="13895"/>
                          </a:moveTo>
                          <a:cubicBezTo>
                            <a:pt x="27926" y="13895"/>
                            <a:pt x="28718" y="13936"/>
                            <a:pt x="29510" y="14010"/>
                          </a:cubicBezTo>
                          <a:cubicBezTo>
                            <a:pt x="29424" y="14009"/>
                            <a:pt x="29339" y="14009"/>
                            <a:pt x="29254" y="14009"/>
                          </a:cubicBezTo>
                          <a:cubicBezTo>
                            <a:pt x="27473" y="14009"/>
                            <a:pt x="25683" y="14194"/>
                            <a:pt x="24023" y="14867"/>
                          </a:cubicBezTo>
                          <a:cubicBezTo>
                            <a:pt x="22114" y="15643"/>
                            <a:pt x="20196" y="16392"/>
                            <a:pt x="18153" y="16651"/>
                          </a:cubicBezTo>
                          <a:cubicBezTo>
                            <a:pt x="17828" y="16677"/>
                            <a:pt x="17504" y="16690"/>
                            <a:pt x="17183" y="16690"/>
                          </a:cubicBezTo>
                          <a:cubicBezTo>
                            <a:pt x="16173" y="16690"/>
                            <a:pt x="15178" y="16558"/>
                            <a:pt x="14183" y="16267"/>
                          </a:cubicBezTo>
                          <a:cubicBezTo>
                            <a:pt x="13701" y="16133"/>
                            <a:pt x="13238" y="15973"/>
                            <a:pt x="12774" y="15786"/>
                          </a:cubicBezTo>
                          <a:lnTo>
                            <a:pt x="12774" y="15786"/>
                          </a:lnTo>
                          <a:cubicBezTo>
                            <a:pt x="12943" y="15812"/>
                            <a:pt x="13113" y="15839"/>
                            <a:pt x="13273" y="15857"/>
                          </a:cubicBezTo>
                          <a:cubicBezTo>
                            <a:pt x="13978" y="15964"/>
                            <a:pt x="14701" y="15973"/>
                            <a:pt x="15405" y="15973"/>
                          </a:cubicBezTo>
                          <a:cubicBezTo>
                            <a:pt x="16681" y="15964"/>
                            <a:pt x="17885" y="15625"/>
                            <a:pt x="19108" y="15286"/>
                          </a:cubicBezTo>
                          <a:cubicBezTo>
                            <a:pt x="20678" y="14840"/>
                            <a:pt x="22230" y="14394"/>
                            <a:pt x="23845" y="14144"/>
                          </a:cubicBezTo>
                          <a:cubicBezTo>
                            <a:pt x="24939" y="13973"/>
                            <a:pt x="26036" y="13895"/>
                            <a:pt x="27135" y="13895"/>
                          </a:cubicBezTo>
                          <a:close/>
                          <a:moveTo>
                            <a:pt x="15158" y="1"/>
                          </a:moveTo>
                          <a:cubicBezTo>
                            <a:pt x="15083" y="1"/>
                            <a:pt x="15002" y="9"/>
                            <a:pt x="14915" y="22"/>
                          </a:cubicBezTo>
                          <a:cubicBezTo>
                            <a:pt x="14210" y="129"/>
                            <a:pt x="13318" y="638"/>
                            <a:pt x="13478" y="1494"/>
                          </a:cubicBezTo>
                          <a:cubicBezTo>
                            <a:pt x="13523" y="1699"/>
                            <a:pt x="13559" y="1887"/>
                            <a:pt x="13657" y="2065"/>
                          </a:cubicBezTo>
                          <a:cubicBezTo>
                            <a:pt x="13657" y="2065"/>
                            <a:pt x="13657" y="2065"/>
                            <a:pt x="13657" y="2065"/>
                          </a:cubicBezTo>
                          <a:cubicBezTo>
                            <a:pt x="13662" y="2065"/>
                            <a:pt x="13764" y="2244"/>
                            <a:pt x="13782" y="2261"/>
                          </a:cubicBezTo>
                          <a:cubicBezTo>
                            <a:pt x="13880" y="2342"/>
                            <a:pt x="13898" y="2306"/>
                            <a:pt x="13782" y="2386"/>
                          </a:cubicBezTo>
                          <a:cubicBezTo>
                            <a:pt x="13577" y="2529"/>
                            <a:pt x="13505" y="2868"/>
                            <a:pt x="13514" y="3091"/>
                          </a:cubicBezTo>
                          <a:cubicBezTo>
                            <a:pt x="13519" y="3381"/>
                            <a:pt x="13720" y="3500"/>
                            <a:pt x="13947" y="3500"/>
                          </a:cubicBezTo>
                          <a:cubicBezTo>
                            <a:pt x="14168" y="3500"/>
                            <a:pt x="14412" y="3387"/>
                            <a:pt x="14522" y="3207"/>
                          </a:cubicBezTo>
                          <a:cubicBezTo>
                            <a:pt x="14629" y="3037"/>
                            <a:pt x="14701" y="2779"/>
                            <a:pt x="14718" y="2547"/>
                          </a:cubicBezTo>
                          <a:cubicBezTo>
                            <a:pt x="15245" y="3011"/>
                            <a:pt x="15182" y="3885"/>
                            <a:pt x="14924" y="4465"/>
                          </a:cubicBezTo>
                          <a:cubicBezTo>
                            <a:pt x="12729" y="5553"/>
                            <a:pt x="11320" y="7819"/>
                            <a:pt x="8857" y="8488"/>
                          </a:cubicBezTo>
                          <a:cubicBezTo>
                            <a:pt x="8518" y="8337"/>
                            <a:pt x="8179" y="8203"/>
                            <a:pt x="7831" y="8078"/>
                          </a:cubicBezTo>
                          <a:cubicBezTo>
                            <a:pt x="6829" y="7723"/>
                            <a:pt x="5780" y="7551"/>
                            <a:pt x="4733" y="7551"/>
                          </a:cubicBezTo>
                          <a:cubicBezTo>
                            <a:pt x="3095" y="7551"/>
                            <a:pt x="1460" y="7970"/>
                            <a:pt x="8" y="8765"/>
                          </a:cubicBezTo>
                          <a:cubicBezTo>
                            <a:pt x="0" y="8765"/>
                            <a:pt x="5" y="8776"/>
                            <a:pt x="11" y="8776"/>
                          </a:cubicBezTo>
                          <a:cubicBezTo>
                            <a:pt x="13" y="8776"/>
                            <a:pt x="15" y="8775"/>
                            <a:pt x="17" y="8774"/>
                          </a:cubicBezTo>
                          <a:cubicBezTo>
                            <a:pt x="1346" y="8131"/>
                            <a:pt x="2898" y="7739"/>
                            <a:pt x="4379" y="7676"/>
                          </a:cubicBezTo>
                          <a:cubicBezTo>
                            <a:pt x="4485" y="7672"/>
                            <a:pt x="4590" y="7669"/>
                            <a:pt x="4696" y="7669"/>
                          </a:cubicBezTo>
                          <a:cubicBezTo>
                            <a:pt x="6007" y="7669"/>
                            <a:pt x="7303" y="8021"/>
                            <a:pt x="8500" y="8533"/>
                          </a:cubicBezTo>
                          <a:cubicBezTo>
                            <a:pt x="9999" y="9175"/>
                            <a:pt x="11177" y="10263"/>
                            <a:pt x="12470" y="11218"/>
                          </a:cubicBezTo>
                          <a:cubicBezTo>
                            <a:pt x="12256" y="11093"/>
                            <a:pt x="12033" y="10959"/>
                            <a:pt x="11819" y="10834"/>
                          </a:cubicBezTo>
                          <a:cubicBezTo>
                            <a:pt x="10686" y="10156"/>
                            <a:pt x="9553" y="9478"/>
                            <a:pt x="8331" y="8970"/>
                          </a:cubicBezTo>
                          <a:cubicBezTo>
                            <a:pt x="7057" y="8438"/>
                            <a:pt x="5777" y="8032"/>
                            <a:pt x="4421" y="8032"/>
                          </a:cubicBezTo>
                          <a:cubicBezTo>
                            <a:pt x="4163" y="8032"/>
                            <a:pt x="3903" y="8046"/>
                            <a:pt x="3639" y="8078"/>
                          </a:cubicBezTo>
                          <a:cubicBezTo>
                            <a:pt x="2969" y="8158"/>
                            <a:pt x="2309" y="8310"/>
                            <a:pt x="1658" y="8470"/>
                          </a:cubicBezTo>
                          <a:cubicBezTo>
                            <a:pt x="1221" y="8568"/>
                            <a:pt x="766" y="8667"/>
                            <a:pt x="373" y="8872"/>
                          </a:cubicBezTo>
                          <a:cubicBezTo>
                            <a:pt x="356" y="8881"/>
                            <a:pt x="364" y="8899"/>
                            <a:pt x="382" y="8899"/>
                          </a:cubicBezTo>
                          <a:cubicBezTo>
                            <a:pt x="1435" y="8497"/>
                            <a:pt x="2657" y="8328"/>
                            <a:pt x="3763" y="8194"/>
                          </a:cubicBezTo>
                          <a:cubicBezTo>
                            <a:pt x="3997" y="8166"/>
                            <a:pt x="4230" y="8153"/>
                            <a:pt x="4461" y="8153"/>
                          </a:cubicBezTo>
                          <a:cubicBezTo>
                            <a:pt x="5954" y="8153"/>
                            <a:pt x="7399" y="8690"/>
                            <a:pt x="8750" y="9300"/>
                          </a:cubicBezTo>
                          <a:cubicBezTo>
                            <a:pt x="9901" y="9817"/>
                            <a:pt x="10972" y="10486"/>
                            <a:pt x="12051" y="11129"/>
                          </a:cubicBezTo>
                          <a:cubicBezTo>
                            <a:pt x="12560" y="11441"/>
                            <a:pt x="13077" y="11735"/>
                            <a:pt x="13603" y="12021"/>
                          </a:cubicBezTo>
                          <a:cubicBezTo>
                            <a:pt x="13889" y="12173"/>
                            <a:pt x="14183" y="12360"/>
                            <a:pt x="14495" y="12431"/>
                          </a:cubicBezTo>
                          <a:cubicBezTo>
                            <a:pt x="14498" y="12434"/>
                            <a:pt x="14501" y="12435"/>
                            <a:pt x="14504" y="12435"/>
                          </a:cubicBezTo>
                          <a:cubicBezTo>
                            <a:pt x="14510" y="12435"/>
                            <a:pt x="14516" y="12431"/>
                            <a:pt x="14522" y="12431"/>
                          </a:cubicBezTo>
                          <a:cubicBezTo>
                            <a:pt x="15048" y="12638"/>
                            <a:pt x="15599" y="12762"/>
                            <a:pt x="16159" y="12762"/>
                          </a:cubicBezTo>
                          <a:cubicBezTo>
                            <a:pt x="16175" y="12762"/>
                            <a:pt x="16192" y="12762"/>
                            <a:pt x="16208" y="12761"/>
                          </a:cubicBezTo>
                          <a:lnTo>
                            <a:pt x="16208" y="12761"/>
                          </a:lnTo>
                          <a:cubicBezTo>
                            <a:pt x="15102" y="13154"/>
                            <a:pt x="13978" y="13573"/>
                            <a:pt x="12845" y="13850"/>
                          </a:cubicBezTo>
                          <a:cubicBezTo>
                            <a:pt x="12515" y="13930"/>
                            <a:pt x="12185" y="13966"/>
                            <a:pt x="11855" y="14001"/>
                          </a:cubicBezTo>
                          <a:cubicBezTo>
                            <a:pt x="11766" y="13975"/>
                            <a:pt x="11694" y="13939"/>
                            <a:pt x="11632" y="13850"/>
                          </a:cubicBezTo>
                          <a:cubicBezTo>
                            <a:pt x="11569" y="13760"/>
                            <a:pt x="11569" y="13618"/>
                            <a:pt x="11551" y="13511"/>
                          </a:cubicBezTo>
                          <a:cubicBezTo>
                            <a:pt x="11534" y="13350"/>
                            <a:pt x="11551" y="13172"/>
                            <a:pt x="11667" y="13065"/>
                          </a:cubicBezTo>
                          <a:cubicBezTo>
                            <a:pt x="11899" y="13118"/>
                            <a:pt x="12247" y="13493"/>
                            <a:pt x="12408" y="13529"/>
                          </a:cubicBezTo>
                          <a:cubicBezTo>
                            <a:pt x="12440" y="13536"/>
                            <a:pt x="12469" y="13540"/>
                            <a:pt x="12497" y="13540"/>
                          </a:cubicBezTo>
                          <a:cubicBezTo>
                            <a:pt x="12719" y="13540"/>
                            <a:pt x="12782" y="13296"/>
                            <a:pt x="12774" y="13074"/>
                          </a:cubicBezTo>
                          <a:cubicBezTo>
                            <a:pt x="12765" y="12744"/>
                            <a:pt x="12542" y="12449"/>
                            <a:pt x="12283" y="12280"/>
                          </a:cubicBezTo>
                          <a:cubicBezTo>
                            <a:pt x="12161" y="12200"/>
                            <a:pt x="12030" y="12168"/>
                            <a:pt x="11896" y="12168"/>
                          </a:cubicBezTo>
                          <a:cubicBezTo>
                            <a:pt x="11805" y="12168"/>
                            <a:pt x="11713" y="12183"/>
                            <a:pt x="11623" y="12208"/>
                          </a:cubicBezTo>
                          <a:cubicBezTo>
                            <a:pt x="11739" y="11789"/>
                            <a:pt x="11355" y="11593"/>
                            <a:pt x="11079" y="11325"/>
                          </a:cubicBezTo>
                          <a:cubicBezTo>
                            <a:pt x="11070" y="11316"/>
                            <a:pt x="11123" y="11236"/>
                            <a:pt x="11105" y="11173"/>
                          </a:cubicBezTo>
                          <a:cubicBezTo>
                            <a:pt x="11061" y="11013"/>
                            <a:pt x="10998" y="10906"/>
                            <a:pt x="10873" y="10790"/>
                          </a:cubicBezTo>
                          <a:cubicBezTo>
                            <a:pt x="10784" y="10710"/>
                            <a:pt x="10633" y="10602"/>
                            <a:pt x="10499" y="10594"/>
                          </a:cubicBezTo>
                          <a:cubicBezTo>
                            <a:pt x="10473" y="10591"/>
                            <a:pt x="10450" y="10590"/>
                            <a:pt x="10427" y="10590"/>
                          </a:cubicBezTo>
                          <a:cubicBezTo>
                            <a:pt x="10388" y="10590"/>
                            <a:pt x="10354" y="10593"/>
                            <a:pt x="10324" y="10593"/>
                          </a:cubicBezTo>
                          <a:cubicBezTo>
                            <a:pt x="10246" y="10593"/>
                            <a:pt x="10192" y="10577"/>
                            <a:pt x="10142" y="10460"/>
                          </a:cubicBezTo>
                          <a:cubicBezTo>
                            <a:pt x="10055" y="10279"/>
                            <a:pt x="9833" y="10109"/>
                            <a:pt x="9619" y="10109"/>
                          </a:cubicBezTo>
                          <a:cubicBezTo>
                            <a:pt x="9569" y="10109"/>
                            <a:pt x="9520" y="10118"/>
                            <a:pt x="9473" y="10139"/>
                          </a:cubicBezTo>
                          <a:cubicBezTo>
                            <a:pt x="9396" y="10177"/>
                            <a:pt x="9234" y="10321"/>
                            <a:pt x="9127" y="10321"/>
                          </a:cubicBezTo>
                          <a:cubicBezTo>
                            <a:pt x="9110" y="10321"/>
                            <a:pt x="9094" y="10317"/>
                            <a:pt x="9080" y="10308"/>
                          </a:cubicBezTo>
                          <a:cubicBezTo>
                            <a:pt x="9044" y="10289"/>
                            <a:pt x="8998" y="10281"/>
                            <a:pt x="8946" y="10281"/>
                          </a:cubicBezTo>
                          <a:cubicBezTo>
                            <a:pt x="8804" y="10281"/>
                            <a:pt x="8623" y="10338"/>
                            <a:pt x="8518" y="10371"/>
                          </a:cubicBezTo>
                          <a:cubicBezTo>
                            <a:pt x="7885" y="10584"/>
                            <a:pt x="8211" y="11313"/>
                            <a:pt x="8726" y="11313"/>
                          </a:cubicBezTo>
                          <a:cubicBezTo>
                            <a:pt x="8813" y="11313"/>
                            <a:pt x="8906" y="11293"/>
                            <a:pt x="9000" y="11245"/>
                          </a:cubicBezTo>
                          <a:cubicBezTo>
                            <a:pt x="9031" y="11241"/>
                            <a:pt x="9061" y="11239"/>
                            <a:pt x="9089" y="11239"/>
                          </a:cubicBezTo>
                          <a:cubicBezTo>
                            <a:pt x="9605" y="11239"/>
                            <a:pt x="9505" y="11920"/>
                            <a:pt x="9446" y="12199"/>
                          </a:cubicBezTo>
                          <a:cubicBezTo>
                            <a:pt x="9384" y="12458"/>
                            <a:pt x="9241" y="12690"/>
                            <a:pt x="9062" y="12886"/>
                          </a:cubicBezTo>
                          <a:cubicBezTo>
                            <a:pt x="8813" y="13172"/>
                            <a:pt x="8340" y="13341"/>
                            <a:pt x="7947" y="13421"/>
                          </a:cubicBezTo>
                          <a:cubicBezTo>
                            <a:pt x="6866" y="13015"/>
                            <a:pt x="5714" y="12749"/>
                            <a:pt x="4587" y="12749"/>
                          </a:cubicBezTo>
                          <a:cubicBezTo>
                            <a:pt x="4106" y="12749"/>
                            <a:pt x="3630" y="12797"/>
                            <a:pt x="3166" y="12904"/>
                          </a:cubicBezTo>
                          <a:cubicBezTo>
                            <a:pt x="3124" y="12912"/>
                            <a:pt x="3137" y="12967"/>
                            <a:pt x="3175" y="12967"/>
                          </a:cubicBezTo>
                          <a:cubicBezTo>
                            <a:pt x="3178" y="12967"/>
                            <a:pt x="3181" y="12967"/>
                            <a:pt x="3184" y="12967"/>
                          </a:cubicBezTo>
                          <a:cubicBezTo>
                            <a:pt x="3627" y="12871"/>
                            <a:pt x="4069" y="12828"/>
                            <a:pt x="4508" y="12828"/>
                          </a:cubicBezTo>
                          <a:cubicBezTo>
                            <a:pt x="6692" y="12828"/>
                            <a:pt x="8805" y="13900"/>
                            <a:pt x="10677" y="14947"/>
                          </a:cubicBezTo>
                          <a:cubicBezTo>
                            <a:pt x="12566" y="16000"/>
                            <a:pt x="14759" y="16870"/>
                            <a:pt x="16958" y="16870"/>
                          </a:cubicBezTo>
                          <a:cubicBezTo>
                            <a:pt x="17366" y="16870"/>
                            <a:pt x="17774" y="16840"/>
                            <a:pt x="18180" y="16776"/>
                          </a:cubicBezTo>
                          <a:cubicBezTo>
                            <a:pt x="18840" y="16731"/>
                            <a:pt x="19518" y="16588"/>
                            <a:pt x="20134" y="16437"/>
                          </a:cubicBezTo>
                          <a:cubicBezTo>
                            <a:pt x="20785" y="16285"/>
                            <a:pt x="21409" y="16044"/>
                            <a:pt x="22034" y="15803"/>
                          </a:cubicBezTo>
                          <a:cubicBezTo>
                            <a:pt x="22631" y="15580"/>
                            <a:pt x="23220" y="15268"/>
                            <a:pt x="23836" y="15090"/>
                          </a:cubicBezTo>
                          <a:cubicBezTo>
                            <a:pt x="25085" y="14733"/>
                            <a:pt x="26316" y="14233"/>
                            <a:pt x="27645" y="14215"/>
                          </a:cubicBezTo>
                          <a:cubicBezTo>
                            <a:pt x="28323" y="14207"/>
                            <a:pt x="29001" y="14153"/>
                            <a:pt x="29679" y="14135"/>
                          </a:cubicBezTo>
                          <a:cubicBezTo>
                            <a:pt x="29792" y="14129"/>
                            <a:pt x="29905" y="14127"/>
                            <a:pt x="30018" y="14127"/>
                          </a:cubicBezTo>
                          <a:cubicBezTo>
                            <a:pt x="30244" y="14127"/>
                            <a:pt x="30470" y="14135"/>
                            <a:pt x="30696" y="14135"/>
                          </a:cubicBezTo>
                          <a:cubicBezTo>
                            <a:pt x="31297" y="14209"/>
                            <a:pt x="31900" y="14256"/>
                            <a:pt x="32508" y="14256"/>
                          </a:cubicBezTo>
                          <a:cubicBezTo>
                            <a:pt x="33001" y="14256"/>
                            <a:pt x="33497" y="14225"/>
                            <a:pt x="33997" y="14153"/>
                          </a:cubicBezTo>
                          <a:cubicBezTo>
                            <a:pt x="34086" y="14144"/>
                            <a:pt x="34175" y="14126"/>
                            <a:pt x="34264" y="14108"/>
                          </a:cubicBezTo>
                          <a:lnTo>
                            <a:pt x="34264" y="14108"/>
                          </a:lnTo>
                          <a:cubicBezTo>
                            <a:pt x="33845" y="14367"/>
                            <a:pt x="33426" y="14644"/>
                            <a:pt x="32980" y="14876"/>
                          </a:cubicBezTo>
                          <a:cubicBezTo>
                            <a:pt x="32507" y="15125"/>
                            <a:pt x="32088" y="15438"/>
                            <a:pt x="31579" y="15616"/>
                          </a:cubicBezTo>
                          <a:cubicBezTo>
                            <a:pt x="31089" y="15794"/>
                            <a:pt x="30607" y="15919"/>
                            <a:pt x="30098" y="16026"/>
                          </a:cubicBezTo>
                          <a:cubicBezTo>
                            <a:pt x="30072" y="16035"/>
                            <a:pt x="30080" y="16071"/>
                            <a:pt x="30107" y="16071"/>
                          </a:cubicBezTo>
                          <a:cubicBezTo>
                            <a:pt x="30571" y="15991"/>
                            <a:pt x="31035" y="15919"/>
                            <a:pt x="31490" y="15777"/>
                          </a:cubicBezTo>
                          <a:cubicBezTo>
                            <a:pt x="31927" y="15634"/>
                            <a:pt x="32284" y="15420"/>
                            <a:pt x="32685" y="15206"/>
                          </a:cubicBezTo>
                          <a:cubicBezTo>
                            <a:pt x="33622" y="14688"/>
                            <a:pt x="34487" y="14046"/>
                            <a:pt x="35487" y="13636"/>
                          </a:cubicBezTo>
                          <a:cubicBezTo>
                            <a:pt x="36125" y="13373"/>
                            <a:pt x="36776" y="13268"/>
                            <a:pt x="37434" y="13268"/>
                          </a:cubicBezTo>
                          <a:cubicBezTo>
                            <a:pt x="37558" y="13268"/>
                            <a:pt x="37682" y="13272"/>
                            <a:pt x="37806" y="13279"/>
                          </a:cubicBezTo>
                          <a:cubicBezTo>
                            <a:pt x="37877" y="13288"/>
                            <a:pt x="37949" y="13297"/>
                            <a:pt x="38020" y="13297"/>
                          </a:cubicBezTo>
                          <a:cubicBezTo>
                            <a:pt x="38270" y="13314"/>
                            <a:pt x="38520" y="13350"/>
                            <a:pt x="38778" y="13404"/>
                          </a:cubicBezTo>
                          <a:cubicBezTo>
                            <a:pt x="39139" y="13467"/>
                            <a:pt x="39521" y="13519"/>
                            <a:pt x="39899" y="13519"/>
                          </a:cubicBezTo>
                          <a:cubicBezTo>
                            <a:pt x="40315" y="13519"/>
                            <a:pt x="40728" y="13456"/>
                            <a:pt x="41107" y="13279"/>
                          </a:cubicBezTo>
                          <a:cubicBezTo>
                            <a:pt x="41140" y="13262"/>
                            <a:pt x="41120" y="13215"/>
                            <a:pt x="41088" y="13215"/>
                          </a:cubicBezTo>
                          <a:cubicBezTo>
                            <a:pt x="41085" y="13215"/>
                            <a:pt x="41083" y="13216"/>
                            <a:pt x="41080" y="13216"/>
                          </a:cubicBezTo>
                          <a:cubicBezTo>
                            <a:pt x="40705" y="13295"/>
                            <a:pt x="40347" y="13326"/>
                            <a:pt x="39993" y="13326"/>
                          </a:cubicBezTo>
                          <a:cubicBezTo>
                            <a:pt x="39421" y="13326"/>
                            <a:pt x="38862" y="13244"/>
                            <a:pt x="38261" y="13145"/>
                          </a:cubicBezTo>
                          <a:cubicBezTo>
                            <a:pt x="38118" y="13118"/>
                            <a:pt x="37976" y="13100"/>
                            <a:pt x="37824" y="13091"/>
                          </a:cubicBezTo>
                          <a:cubicBezTo>
                            <a:pt x="37547" y="13011"/>
                            <a:pt x="37280" y="12913"/>
                            <a:pt x="37003" y="12797"/>
                          </a:cubicBezTo>
                          <a:cubicBezTo>
                            <a:pt x="36593" y="12619"/>
                            <a:pt x="36218" y="12369"/>
                            <a:pt x="35817" y="12155"/>
                          </a:cubicBezTo>
                          <a:cubicBezTo>
                            <a:pt x="35121" y="11780"/>
                            <a:pt x="34416" y="11432"/>
                            <a:pt x="33631" y="11298"/>
                          </a:cubicBezTo>
                          <a:cubicBezTo>
                            <a:pt x="33082" y="11206"/>
                            <a:pt x="32509" y="11138"/>
                            <a:pt x="31948" y="11138"/>
                          </a:cubicBezTo>
                          <a:cubicBezTo>
                            <a:pt x="31752" y="11138"/>
                            <a:pt x="31557" y="11146"/>
                            <a:pt x="31365" y="11164"/>
                          </a:cubicBezTo>
                          <a:cubicBezTo>
                            <a:pt x="30955" y="11200"/>
                            <a:pt x="30553" y="11280"/>
                            <a:pt x="30143" y="11334"/>
                          </a:cubicBezTo>
                          <a:cubicBezTo>
                            <a:pt x="29759" y="11388"/>
                            <a:pt x="29385" y="11503"/>
                            <a:pt x="28992" y="11566"/>
                          </a:cubicBezTo>
                          <a:cubicBezTo>
                            <a:pt x="28653" y="11477"/>
                            <a:pt x="28305" y="11388"/>
                            <a:pt x="27966" y="11307"/>
                          </a:cubicBezTo>
                          <a:cubicBezTo>
                            <a:pt x="27734" y="11138"/>
                            <a:pt x="27592" y="10915"/>
                            <a:pt x="27654" y="10638"/>
                          </a:cubicBezTo>
                          <a:lnTo>
                            <a:pt x="27654" y="10638"/>
                          </a:lnTo>
                          <a:cubicBezTo>
                            <a:pt x="27723" y="10666"/>
                            <a:pt x="27795" y="10682"/>
                            <a:pt x="27866" y="10682"/>
                          </a:cubicBezTo>
                          <a:cubicBezTo>
                            <a:pt x="27931" y="10682"/>
                            <a:pt x="27995" y="10668"/>
                            <a:pt x="28055" y="10638"/>
                          </a:cubicBezTo>
                          <a:cubicBezTo>
                            <a:pt x="28314" y="10531"/>
                            <a:pt x="28716" y="10156"/>
                            <a:pt x="28519" y="9844"/>
                          </a:cubicBezTo>
                          <a:cubicBezTo>
                            <a:pt x="28439" y="9710"/>
                            <a:pt x="28341" y="9639"/>
                            <a:pt x="28198" y="9585"/>
                          </a:cubicBezTo>
                          <a:cubicBezTo>
                            <a:pt x="28145" y="9568"/>
                            <a:pt x="28082" y="9550"/>
                            <a:pt x="28029" y="9550"/>
                          </a:cubicBezTo>
                          <a:cubicBezTo>
                            <a:pt x="28018" y="9548"/>
                            <a:pt x="28009" y="9547"/>
                            <a:pt x="28001" y="9547"/>
                          </a:cubicBezTo>
                          <a:cubicBezTo>
                            <a:pt x="27979" y="9547"/>
                            <a:pt x="27969" y="9554"/>
                            <a:pt x="27966" y="9558"/>
                          </a:cubicBezTo>
                          <a:lnTo>
                            <a:pt x="27966" y="9558"/>
                          </a:lnTo>
                          <a:cubicBezTo>
                            <a:pt x="27968" y="9553"/>
                            <a:pt x="27972" y="9541"/>
                            <a:pt x="27975" y="9514"/>
                          </a:cubicBezTo>
                          <a:cubicBezTo>
                            <a:pt x="27991" y="9311"/>
                            <a:pt x="27869" y="9238"/>
                            <a:pt x="27721" y="9238"/>
                          </a:cubicBezTo>
                          <a:cubicBezTo>
                            <a:pt x="27616" y="9238"/>
                            <a:pt x="27497" y="9275"/>
                            <a:pt x="27404" y="9327"/>
                          </a:cubicBezTo>
                          <a:cubicBezTo>
                            <a:pt x="27323" y="9097"/>
                            <a:pt x="27164" y="9000"/>
                            <a:pt x="27003" y="9000"/>
                          </a:cubicBezTo>
                          <a:cubicBezTo>
                            <a:pt x="26759" y="9000"/>
                            <a:pt x="26510" y="9223"/>
                            <a:pt x="26521" y="9541"/>
                          </a:cubicBezTo>
                          <a:cubicBezTo>
                            <a:pt x="26414" y="9354"/>
                            <a:pt x="26262" y="9184"/>
                            <a:pt x="26102" y="9068"/>
                          </a:cubicBezTo>
                          <a:cubicBezTo>
                            <a:pt x="25929" y="8941"/>
                            <a:pt x="25561" y="8754"/>
                            <a:pt x="25261" y="8754"/>
                          </a:cubicBezTo>
                          <a:cubicBezTo>
                            <a:pt x="25097" y="8754"/>
                            <a:pt x="24952" y="8810"/>
                            <a:pt x="24871" y="8961"/>
                          </a:cubicBezTo>
                          <a:cubicBezTo>
                            <a:pt x="24743" y="8767"/>
                            <a:pt x="24551" y="8688"/>
                            <a:pt x="24348" y="8688"/>
                          </a:cubicBezTo>
                          <a:cubicBezTo>
                            <a:pt x="24083" y="8688"/>
                            <a:pt x="23799" y="8823"/>
                            <a:pt x="23613" y="9015"/>
                          </a:cubicBezTo>
                          <a:cubicBezTo>
                            <a:pt x="23479" y="9148"/>
                            <a:pt x="23345" y="9425"/>
                            <a:pt x="23515" y="9585"/>
                          </a:cubicBezTo>
                          <a:cubicBezTo>
                            <a:pt x="23550" y="9621"/>
                            <a:pt x="23595" y="9648"/>
                            <a:pt x="23639" y="9657"/>
                          </a:cubicBezTo>
                          <a:cubicBezTo>
                            <a:pt x="23416" y="9764"/>
                            <a:pt x="23220" y="9907"/>
                            <a:pt x="23247" y="10121"/>
                          </a:cubicBezTo>
                          <a:cubicBezTo>
                            <a:pt x="23270" y="10347"/>
                            <a:pt x="23478" y="10422"/>
                            <a:pt x="23710" y="10422"/>
                          </a:cubicBezTo>
                          <a:cubicBezTo>
                            <a:pt x="23935" y="10422"/>
                            <a:pt x="24181" y="10352"/>
                            <a:pt x="24300" y="10281"/>
                          </a:cubicBezTo>
                          <a:cubicBezTo>
                            <a:pt x="24392" y="10353"/>
                            <a:pt x="24478" y="10404"/>
                            <a:pt x="24571" y="10404"/>
                          </a:cubicBezTo>
                          <a:cubicBezTo>
                            <a:pt x="24639" y="10404"/>
                            <a:pt x="24711" y="10376"/>
                            <a:pt x="24790" y="10308"/>
                          </a:cubicBezTo>
                          <a:cubicBezTo>
                            <a:pt x="24853" y="10255"/>
                            <a:pt x="24906" y="10192"/>
                            <a:pt x="24969" y="10139"/>
                          </a:cubicBezTo>
                          <a:lnTo>
                            <a:pt x="24969" y="10139"/>
                          </a:lnTo>
                          <a:cubicBezTo>
                            <a:pt x="24942" y="10424"/>
                            <a:pt x="24826" y="10665"/>
                            <a:pt x="24567" y="10781"/>
                          </a:cubicBezTo>
                          <a:cubicBezTo>
                            <a:pt x="24398" y="10773"/>
                            <a:pt x="24229" y="10769"/>
                            <a:pt x="24060" y="10769"/>
                          </a:cubicBezTo>
                          <a:cubicBezTo>
                            <a:pt x="23649" y="10769"/>
                            <a:pt x="23239" y="10793"/>
                            <a:pt x="22828" y="10843"/>
                          </a:cubicBezTo>
                          <a:cubicBezTo>
                            <a:pt x="22756" y="10852"/>
                            <a:pt x="22694" y="10861"/>
                            <a:pt x="22631" y="10870"/>
                          </a:cubicBezTo>
                          <a:cubicBezTo>
                            <a:pt x="22132" y="10763"/>
                            <a:pt x="21623" y="10718"/>
                            <a:pt x="21124" y="10594"/>
                          </a:cubicBezTo>
                          <a:cubicBezTo>
                            <a:pt x="20615" y="10460"/>
                            <a:pt x="20116" y="10272"/>
                            <a:pt x="19625" y="10085"/>
                          </a:cubicBezTo>
                          <a:cubicBezTo>
                            <a:pt x="19340" y="9978"/>
                            <a:pt x="19054" y="9862"/>
                            <a:pt x="18769" y="9755"/>
                          </a:cubicBezTo>
                          <a:lnTo>
                            <a:pt x="18769" y="9755"/>
                          </a:lnTo>
                          <a:cubicBezTo>
                            <a:pt x="18826" y="9758"/>
                            <a:pt x="18884" y="9759"/>
                            <a:pt x="18942" y="9759"/>
                          </a:cubicBezTo>
                          <a:cubicBezTo>
                            <a:pt x="19389" y="9759"/>
                            <a:pt x="19848" y="9675"/>
                            <a:pt x="20258" y="9612"/>
                          </a:cubicBezTo>
                          <a:cubicBezTo>
                            <a:pt x="21463" y="9416"/>
                            <a:pt x="22631" y="9077"/>
                            <a:pt x="23773" y="8640"/>
                          </a:cubicBezTo>
                          <a:cubicBezTo>
                            <a:pt x="24772" y="8256"/>
                            <a:pt x="25745" y="7766"/>
                            <a:pt x="26815" y="7578"/>
                          </a:cubicBezTo>
                          <a:cubicBezTo>
                            <a:pt x="27078" y="7533"/>
                            <a:pt x="27337" y="7511"/>
                            <a:pt x="27592" y="7511"/>
                          </a:cubicBezTo>
                          <a:cubicBezTo>
                            <a:pt x="28535" y="7511"/>
                            <a:pt x="29433" y="7801"/>
                            <a:pt x="30304" y="8229"/>
                          </a:cubicBezTo>
                          <a:cubicBezTo>
                            <a:pt x="31160" y="8658"/>
                            <a:pt x="31990" y="9122"/>
                            <a:pt x="32917" y="9380"/>
                          </a:cubicBezTo>
                          <a:cubicBezTo>
                            <a:pt x="33381" y="9514"/>
                            <a:pt x="33863" y="9612"/>
                            <a:pt x="34345" y="9675"/>
                          </a:cubicBezTo>
                          <a:cubicBezTo>
                            <a:pt x="34666" y="9716"/>
                            <a:pt x="35010" y="9743"/>
                            <a:pt x="35357" y="9743"/>
                          </a:cubicBezTo>
                          <a:cubicBezTo>
                            <a:pt x="36437" y="9743"/>
                            <a:pt x="37553" y="9478"/>
                            <a:pt x="38154" y="8533"/>
                          </a:cubicBezTo>
                          <a:cubicBezTo>
                            <a:pt x="38172" y="8509"/>
                            <a:pt x="38154" y="8489"/>
                            <a:pt x="38132" y="8489"/>
                          </a:cubicBezTo>
                          <a:cubicBezTo>
                            <a:pt x="38121" y="8489"/>
                            <a:pt x="38109" y="8494"/>
                            <a:pt x="38100" y="8506"/>
                          </a:cubicBezTo>
                          <a:cubicBezTo>
                            <a:pt x="37492" y="9349"/>
                            <a:pt x="36488" y="9593"/>
                            <a:pt x="35476" y="9593"/>
                          </a:cubicBezTo>
                          <a:cubicBezTo>
                            <a:pt x="34946" y="9593"/>
                            <a:pt x="34413" y="9526"/>
                            <a:pt x="33934" y="9443"/>
                          </a:cubicBezTo>
                          <a:cubicBezTo>
                            <a:pt x="33533" y="9371"/>
                            <a:pt x="33131" y="9273"/>
                            <a:pt x="32739" y="9166"/>
                          </a:cubicBezTo>
                          <a:cubicBezTo>
                            <a:pt x="31660" y="8854"/>
                            <a:pt x="30714" y="8212"/>
                            <a:pt x="29688" y="7783"/>
                          </a:cubicBezTo>
                          <a:cubicBezTo>
                            <a:pt x="29030" y="7508"/>
                            <a:pt x="28347" y="7374"/>
                            <a:pt x="27647" y="7374"/>
                          </a:cubicBezTo>
                          <a:cubicBezTo>
                            <a:pt x="27416" y="7374"/>
                            <a:pt x="27183" y="7389"/>
                            <a:pt x="26949" y="7418"/>
                          </a:cubicBezTo>
                          <a:cubicBezTo>
                            <a:pt x="26021" y="7534"/>
                            <a:pt x="25165" y="7926"/>
                            <a:pt x="24309" y="8283"/>
                          </a:cubicBezTo>
                          <a:cubicBezTo>
                            <a:pt x="23265" y="8702"/>
                            <a:pt x="22221" y="9041"/>
                            <a:pt x="21133" y="9309"/>
                          </a:cubicBezTo>
                          <a:cubicBezTo>
                            <a:pt x="20482" y="9473"/>
                            <a:pt x="19660" y="9707"/>
                            <a:pt x="18907" y="9707"/>
                          </a:cubicBezTo>
                          <a:cubicBezTo>
                            <a:pt x="18803" y="9707"/>
                            <a:pt x="18700" y="9702"/>
                            <a:pt x="18599" y="9693"/>
                          </a:cubicBezTo>
                          <a:cubicBezTo>
                            <a:pt x="18528" y="9657"/>
                            <a:pt x="18447" y="9630"/>
                            <a:pt x="18376" y="9603"/>
                          </a:cubicBezTo>
                          <a:lnTo>
                            <a:pt x="18376" y="9603"/>
                          </a:lnTo>
                          <a:cubicBezTo>
                            <a:pt x="18406" y="9605"/>
                            <a:pt x="18436" y="9606"/>
                            <a:pt x="18466" y="9606"/>
                          </a:cubicBezTo>
                          <a:cubicBezTo>
                            <a:pt x="19065" y="9606"/>
                            <a:pt x="19704" y="9278"/>
                            <a:pt x="20205" y="9023"/>
                          </a:cubicBezTo>
                          <a:cubicBezTo>
                            <a:pt x="21017" y="8613"/>
                            <a:pt x="21775" y="8096"/>
                            <a:pt x="22587" y="7659"/>
                          </a:cubicBezTo>
                          <a:cubicBezTo>
                            <a:pt x="23372" y="7230"/>
                            <a:pt x="24184" y="6847"/>
                            <a:pt x="24995" y="6472"/>
                          </a:cubicBezTo>
                          <a:cubicBezTo>
                            <a:pt x="25843" y="6088"/>
                            <a:pt x="26664" y="5776"/>
                            <a:pt x="27600" y="5749"/>
                          </a:cubicBezTo>
                          <a:cubicBezTo>
                            <a:pt x="27630" y="5749"/>
                            <a:pt x="27660" y="5748"/>
                            <a:pt x="27690" y="5748"/>
                          </a:cubicBezTo>
                          <a:cubicBezTo>
                            <a:pt x="29667" y="5748"/>
                            <a:pt x="31355" y="7199"/>
                            <a:pt x="33033" y="8060"/>
                          </a:cubicBezTo>
                          <a:cubicBezTo>
                            <a:pt x="33917" y="8511"/>
                            <a:pt x="35039" y="8983"/>
                            <a:pt x="36096" y="8983"/>
                          </a:cubicBezTo>
                          <a:cubicBezTo>
                            <a:pt x="36692" y="8983"/>
                            <a:pt x="37269" y="8833"/>
                            <a:pt x="37770" y="8444"/>
                          </a:cubicBezTo>
                          <a:cubicBezTo>
                            <a:pt x="37794" y="8428"/>
                            <a:pt x="37776" y="8398"/>
                            <a:pt x="37752" y="8398"/>
                          </a:cubicBezTo>
                          <a:cubicBezTo>
                            <a:pt x="37749" y="8398"/>
                            <a:pt x="37747" y="8398"/>
                            <a:pt x="37744" y="8399"/>
                          </a:cubicBezTo>
                          <a:cubicBezTo>
                            <a:pt x="37243" y="8699"/>
                            <a:pt x="36712" y="8820"/>
                            <a:pt x="36173" y="8820"/>
                          </a:cubicBezTo>
                          <a:cubicBezTo>
                            <a:pt x="34967" y="8820"/>
                            <a:pt x="33722" y="8214"/>
                            <a:pt x="32685" y="7659"/>
                          </a:cubicBezTo>
                          <a:cubicBezTo>
                            <a:pt x="31038" y="6782"/>
                            <a:pt x="29510" y="5561"/>
                            <a:pt x="27562" y="5561"/>
                          </a:cubicBezTo>
                          <a:cubicBezTo>
                            <a:pt x="27527" y="5561"/>
                            <a:pt x="27493" y="5561"/>
                            <a:pt x="27458" y="5562"/>
                          </a:cubicBezTo>
                          <a:cubicBezTo>
                            <a:pt x="25905" y="5589"/>
                            <a:pt x="24353" y="6526"/>
                            <a:pt x="23015" y="7221"/>
                          </a:cubicBezTo>
                          <a:cubicBezTo>
                            <a:pt x="22275" y="7605"/>
                            <a:pt x="21588" y="8051"/>
                            <a:pt x="20874" y="8470"/>
                          </a:cubicBezTo>
                          <a:cubicBezTo>
                            <a:pt x="20428" y="8738"/>
                            <a:pt x="19973" y="8979"/>
                            <a:pt x="19491" y="9193"/>
                          </a:cubicBezTo>
                          <a:cubicBezTo>
                            <a:pt x="19143" y="9349"/>
                            <a:pt x="18745" y="9529"/>
                            <a:pt x="18349" y="9529"/>
                          </a:cubicBezTo>
                          <a:cubicBezTo>
                            <a:pt x="18268" y="9529"/>
                            <a:pt x="18188" y="9522"/>
                            <a:pt x="18108" y="9505"/>
                          </a:cubicBezTo>
                          <a:cubicBezTo>
                            <a:pt x="18046" y="9487"/>
                            <a:pt x="17984" y="9461"/>
                            <a:pt x="17921" y="9443"/>
                          </a:cubicBezTo>
                          <a:cubicBezTo>
                            <a:pt x="18001" y="9425"/>
                            <a:pt x="18662" y="9166"/>
                            <a:pt x="19322" y="8676"/>
                          </a:cubicBezTo>
                          <a:cubicBezTo>
                            <a:pt x="20098" y="8096"/>
                            <a:pt x="20981" y="7302"/>
                            <a:pt x="21793" y="6811"/>
                          </a:cubicBezTo>
                          <a:cubicBezTo>
                            <a:pt x="21873" y="6766"/>
                            <a:pt x="21953" y="6713"/>
                            <a:pt x="22025" y="6668"/>
                          </a:cubicBezTo>
                          <a:cubicBezTo>
                            <a:pt x="22043" y="6668"/>
                            <a:pt x="22060" y="6650"/>
                            <a:pt x="22078" y="6642"/>
                          </a:cubicBezTo>
                          <a:cubicBezTo>
                            <a:pt x="23720" y="5633"/>
                            <a:pt x="25334" y="4402"/>
                            <a:pt x="27306" y="4179"/>
                          </a:cubicBezTo>
                          <a:cubicBezTo>
                            <a:pt x="27481" y="4159"/>
                            <a:pt x="27653" y="4149"/>
                            <a:pt x="27820" y="4149"/>
                          </a:cubicBezTo>
                          <a:cubicBezTo>
                            <a:pt x="31273" y="4149"/>
                            <a:pt x="33103" y="8273"/>
                            <a:pt x="36588" y="8273"/>
                          </a:cubicBezTo>
                          <a:cubicBezTo>
                            <a:pt x="36715" y="8273"/>
                            <a:pt x="36845" y="8268"/>
                            <a:pt x="36976" y="8256"/>
                          </a:cubicBezTo>
                          <a:cubicBezTo>
                            <a:pt x="37048" y="8256"/>
                            <a:pt x="37048" y="8158"/>
                            <a:pt x="36976" y="8158"/>
                          </a:cubicBezTo>
                          <a:cubicBezTo>
                            <a:pt x="35959" y="8078"/>
                            <a:pt x="35050" y="7882"/>
                            <a:pt x="34148" y="7391"/>
                          </a:cubicBezTo>
                          <a:cubicBezTo>
                            <a:pt x="33328" y="6954"/>
                            <a:pt x="32623" y="6320"/>
                            <a:pt x="31900" y="5723"/>
                          </a:cubicBezTo>
                          <a:cubicBezTo>
                            <a:pt x="30955" y="4955"/>
                            <a:pt x="29947" y="4322"/>
                            <a:pt x="28805" y="4072"/>
                          </a:cubicBezTo>
                          <a:cubicBezTo>
                            <a:pt x="28948" y="3805"/>
                            <a:pt x="29349" y="3662"/>
                            <a:pt x="29626" y="3635"/>
                          </a:cubicBezTo>
                          <a:cubicBezTo>
                            <a:pt x="29644" y="3634"/>
                            <a:pt x="29661" y="3633"/>
                            <a:pt x="29679" y="3633"/>
                          </a:cubicBezTo>
                          <a:cubicBezTo>
                            <a:pt x="29991" y="3633"/>
                            <a:pt x="30227" y="3851"/>
                            <a:pt x="30455" y="4046"/>
                          </a:cubicBezTo>
                          <a:cubicBezTo>
                            <a:pt x="30491" y="4081"/>
                            <a:pt x="30527" y="4117"/>
                            <a:pt x="30571" y="4144"/>
                          </a:cubicBezTo>
                          <a:cubicBezTo>
                            <a:pt x="30678" y="4212"/>
                            <a:pt x="30804" y="4248"/>
                            <a:pt x="30933" y="4248"/>
                          </a:cubicBezTo>
                          <a:cubicBezTo>
                            <a:pt x="31039" y="4248"/>
                            <a:pt x="31148" y="4223"/>
                            <a:pt x="31249" y="4170"/>
                          </a:cubicBezTo>
                          <a:cubicBezTo>
                            <a:pt x="31606" y="4001"/>
                            <a:pt x="31436" y="3608"/>
                            <a:pt x="31276" y="3323"/>
                          </a:cubicBezTo>
                          <a:cubicBezTo>
                            <a:pt x="31401" y="3323"/>
                            <a:pt x="31490" y="3260"/>
                            <a:pt x="31552" y="3100"/>
                          </a:cubicBezTo>
                          <a:cubicBezTo>
                            <a:pt x="31660" y="2814"/>
                            <a:pt x="31178" y="2395"/>
                            <a:pt x="31017" y="2235"/>
                          </a:cubicBezTo>
                          <a:cubicBezTo>
                            <a:pt x="30796" y="2026"/>
                            <a:pt x="30563" y="1941"/>
                            <a:pt x="30330" y="1941"/>
                          </a:cubicBezTo>
                          <a:cubicBezTo>
                            <a:pt x="29878" y="1941"/>
                            <a:pt x="29429" y="2262"/>
                            <a:pt x="29081" y="2609"/>
                          </a:cubicBezTo>
                          <a:cubicBezTo>
                            <a:pt x="29215" y="2145"/>
                            <a:pt x="29188" y="1646"/>
                            <a:pt x="28939" y="1253"/>
                          </a:cubicBezTo>
                          <a:cubicBezTo>
                            <a:pt x="28733" y="939"/>
                            <a:pt x="28195" y="610"/>
                            <a:pt x="27760" y="610"/>
                          </a:cubicBezTo>
                          <a:cubicBezTo>
                            <a:pt x="27591" y="610"/>
                            <a:pt x="27436" y="660"/>
                            <a:pt x="27324" y="780"/>
                          </a:cubicBezTo>
                          <a:cubicBezTo>
                            <a:pt x="27235" y="513"/>
                            <a:pt x="26949" y="299"/>
                            <a:pt x="26690" y="227"/>
                          </a:cubicBezTo>
                          <a:cubicBezTo>
                            <a:pt x="26582" y="197"/>
                            <a:pt x="26462" y="175"/>
                            <a:pt x="26344" y="175"/>
                          </a:cubicBezTo>
                          <a:cubicBezTo>
                            <a:pt x="26219" y="175"/>
                            <a:pt x="26095" y="199"/>
                            <a:pt x="25986" y="263"/>
                          </a:cubicBezTo>
                          <a:cubicBezTo>
                            <a:pt x="25772" y="388"/>
                            <a:pt x="25584" y="379"/>
                            <a:pt x="25361" y="468"/>
                          </a:cubicBezTo>
                          <a:cubicBezTo>
                            <a:pt x="25004" y="620"/>
                            <a:pt x="24621" y="1093"/>
                            <a:pt x="24969" y="1458"/>
                          </a:cubicBezTo>
                          <a:cubicBezTo>
                            <a:pt x="25131" y="1637"/>
                            <a:pt x="25301" y="1720"/>
                            <a:pt x="25532" y="1720"/>
                          </a:cubicBezTo>
                          <a:cubicBezTo>
                            <a:pt x="25555" y="1720"/>
                            <a:pt x="25578" y="1719"/>
                            <a:pt x="25602" y="1717"/>
                          </a:cubicBezTo>
                          <a:cubicBezTo>
                            <a:pt x="25745" y="1717"/>
                            <a:pt x="25798" y="1592"/>
                            <a:pt x="25879" y="1521"/>
                          </a:cubicBezTo>
                          <a:cubicBezTo>
                            <a:pt x="25919" y="1511"/>
                            <a:pt x="25959" y="1506"/>
                            <a:pt x="25998" y="1506"/>
                          </a:cubicBezTo>
                          <a:cubicBezTo>
                            <a:pt x="26265" y="1506"/>
                            <a:pt x="26515" y="1723"/>
                            <a:pt x="26717" y="1887"/>
                          </a:cubicBezTo>
                          <a:cubicBezTo>
                            <a:pt x="26931" y="2065"/>
                            <a:pt x="27021" y="2288"/>
                            <a:pt x="27083" y="2538"/>
                          </a:cubicBezTo>
                          <a:cubicBezTo>
                            <a:pt x="26860" y="2074"/>
                            <a:pt x="26289" y="1851"/>
                            <a:pt x="25772" y="1789"/>
                          </a:cubicBezTo>
                          <a:cubicBezTo>
                            <a:pt x="25728" y="1784"/>
                            <a:pt x="25684" y="1782"/>
                            <a:pt x="25640" y="1782"/>
                          </a:cubicBezTo>
                          <a:cubicBezTo>
                            <a:pt x="25128" y="1782"/>
                            <a:pt x="24586" y="2065"/>
                            <a:pt x="24799" y="2574"/>
                          </a:cubicBezTo>
                          <a:cubicBezTo>
                            <a:pt x="24704" y="2561"/>
                            <a:pt x="24593" y="2549"/>
                            <a:pt x="24484" y="2549"/>
                          </a:cubicBezTo>
                          <a:cubicBezTo>
                            <a:pt x="24287" y="2549"/>
                            <a:pt x="24098" y="2587"/>
                            <a:pt x="24023" y="2725"/>
                          </a:cubicBezTo>
                          <a:cubicBezTo>
                            <a:pt x="23898" y="2957"/>
                            <a:pt x="24050" y="3100"/>
                            <a:pt x="24255" y="3145"/>
                          </a:cubicBezTo>
                          <a:cubicBezTo>
                            <a:pt x="24005" y="3385"/>
                            <a:pt x="23889" y="3751"/>
                            <a:pt x="23952" y="4099"/>
                          </a:cubicBezTo>
                          <a:cubicBezTo>
                            <a:pt x="23993" y="4315"/>
                            <a:pt x="24151" y="4488"/>
                            <a:pt x="24331" y="4488"/>
                          </a:cubicBezTo>
                          <a:cubicBezTo>
                            <a:pt x="24427" y="4488"/>
                            <a:pt x="24528" y="4440"/>
                            <a:pt x="24621" y="4322"/>
                          </a:cubicBezTo>
                          <a:cubicBezTo>
                            <a:pt x="24799" y="4081"/>
                            <a:pt x="24772" y="3626"/>
                            <a:pt x="24978" y="3448"/>
                          </a:cubicBezTo>
                          <a:cubicBezTo>
                            <a:pt x="25147" y="3617"/>
                            <a:pt x="25245" y="3796"/>
                            <a:pt x="25245" y="4054"/>
                          </a:cubicBezTo>
                          <a:cubicBezTo>
                            <a:pt x="25245" y="4242"/>
                            <a:pt x="25165" y="4474"/>
                            <a:pt x="25031" y="4634"/>
                          </a:cubicBezTo>
                          <a:cubicBezTo>
                            <a:pt x="24317" y="4973"/>
                            <a:pt x="23639" y="5393"/>
                            <a:pt x="22979" y="5821"/>
                          </a:cubicBezTo>
                          <a:cubicBezTo>
                            <a:pt x="21846" y="5241"/>
                            <a:pt x="20678" y="4625"/>
                            <a:pt x="19464" y="4242"/>
                          </a:cubicBezTo>
                          <a:cubicBezTo>
                            <a:pt x="19482" y="4197"/>
                            <a:pt x="19491" y="4153"/>
                            <a:pt x="19527" y="4099"/>
                          </a:cubicBezTo>
                          <a:cubicBezTo>
                            <a:pt x="19589" y="4001"/>
                            <a:pt x="19696" y="3938"/>
                            <a:pt x="19803" y="3903"/>
                          </a:cubicBezTo>
                          <a:cubicBezTo>
                            <a:pt x="19839" y="3938"/>
                            <a:pt x="19866" y="3974"/>
                            <a:pt x="19893" y="4010"/>
                          </a:cubicBezTo>
                          <a:cubicBezTo>
                            <a:pt x="20035" y="4206"/>
                            <a:pt x="20196" y="4331"/>
                            <a:pt x="20437" y="4376"/>
                          </a:cubicBezTo>
                          <a:cubicBezTo>
                            <a:pt x="20465" y="4381"/>
                            <a:pt x="20491" y="4383"/>
                            <a:pt x="20516" y="4383"/>
                          </a:cubicBezTo>
                          <a:cubicBezTo>
                            <a:pt x="20805" y="4383"/>
                            <a:pt x="20915" y="4068"/>
                            <a:pt x="20874" y="3814"/>
                          </a:cubicBezTo>
                          <a:cubicBezTo>
                            <a:pt x="20838" y="3591"/>
                            <a:pt x="20704" y="3475"/>
                            <a:pt x="20838" y="3341"/>
                          </a:cubicBezTo>
                          <a:cubicBezTo>
                            <a:pt x="20981" y="3216"/>
                            <a:pt x="20919" y="3020"/>
                            <a:pt x="20838" y="2868"/>
                          </a:cubicBezTo>
                          <a:cubicBezTo>
                            <a:pt x="20727" y="2659"/>
                            <a:pt x="20405" y="2483"/>
                            <a:pt x="20128" y="2483"/>
                          </a:cubicBezTo>
                          <a:cubicBezTo>
                            <a:pt x="20050" y="2483"/>
                            <a:pt x="19975" y="2497"/>
                            <a:pt x="19910" y="2529"/>
                          </a:cubicBezTo>
                          <a:cubicBezTo>
                            <a:pt x="19839" y="2172"/>
                            <a:pt x="19536" y="1833"/>
                            <a:pt x="19161" y="1789"/>
                          </a:cubicBezTo>
                          <a:cubicBezTo>
                            <a:pt x="19124" y="1785"/>
                            <a:pt x="19087" y="1784"/>
                            <a:pt x="19052" y="1784"/>
                          </a:cubicBezTo>
                          <a:cubicBezTo>
                            <a:pt x="18707" y="1784"/>
                            <a:pt x="18453" y="1936"/>
                            <a:pt x="18242" y="2154"/>
                          </a:cubicBezTo>
                          <a:cubicBezTo>
                            <a:pt x="18278" y="1860"/>
                            <a:pt x="18198" y="1574"/>
                            <a:pt x="17894" y="1351"/>
                          </a:cubicBezTo>
                          <a:cubicBezTo>
                            <a:pt x="17814" y="1289"/>
                            <a:pt x="17662" y="1271"/>
                            <a:pt x="17564" y="1244"/>
                          </a:cubicBezTo>
                          <a:cubicBezTo>
                            <a:pt x="17377" y="1191"/>
                            <a:pt x="17306" y="1209"/>
                            <a:pt x="17279" y="1128"/>
                          </a:cubicBezTo>
                          <a:cubicBezTo>
                            <a:pt x="17172" y="834"/>
                            <a:pt x="16993" y="575"/>
                            <a:pt x="16699" y="450"/>
                          </a:cubicBezTo>
                          <a:cubicBezTo>
                            <a:pt x="16593" y="412"/>
                            <a:pt x="16455" y="355"/>
                            <a:pt x="16328" y="355"/>
                          </a:cubicBezTo>
                          <a:cubicBezTo>
                            <a:pt x="16305" y="355"/>
                            <a:pt x="16283" y="357"/>
                            <a:pt x="16262" y="361"/>
                          </a:cubicBezTo>
                          <a:cubicBezTo>
                            <a:pt x="16153" y="378"/>
                            <a:pt x="16070" y="400"/>
                            <a:pt x="15995" y="400"/>
                          </a:cubicBezTo>
                          <a:cubicBezTo>
                            <a:pt x="15909" y="400"/>
                            <a:pt x="15834" y="371"/>
                            <a:pt x="15744" y="272"/>
                          </a:cubicBezTo>
                          <a:cubicBezTo>
                            <a:pt x="15570" y="71"/>
                            <a:pt x="15386" y="1"/>
                            <a:pt x="15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3553318" y="3838158"/>
                      <a:ext cx="724975" cy="201516"/>
                    </a:xfrm>
                    <a:custGeom>
                      <a:avLst/>
                      <a:gdLst/>
                      <a:ahLst/>
                      <a:cxnLst/>
                      <a:rect l="l" t="t" r="r" b="b"/>
                      <a:pathLst>
                        <a:path w="8699" h="2418" extrusionOk="0">
                          <a:moveTo>
                            <a:pt x="8182" y="1"/>
                          </a:moveTo>
                          <a:cubicBezTo>
                            <a:pt x="6817" y="1"/>
                            <a:pt x="5424" y="208"/>
                            <a:pt x="4139" y="679"/>
                          </a:cubicBezTo>
                          <a:cubicBezTo>
                            <a:pt x="3524" y="910"/>
                            <a:pt x="2944" y="1232"/>
                            <a:pt x="2382" y="1580"/>
                          </a:cubicBezTo>
                          <a:cubicBezTo>
                            <a:pt x="1795" y="1944"/>
                            <a:pt x="1146" y="2376"/>
                            <a:pt x="445" y="2376"/>
                          </a:cubicBezTo>
                          <a:cubicBezTo>
                            <a:pt x="305" y="2376"/>
                            <a:pt x="162" y="2359"/>
                            <a:pt x="18" y="2320"/>
                          </a:cubicBezTo>
                          <a:cubicBezTo>
                            <a:pt x="9" y="2320"/>
                            <a:pt x="0" y="2338"/>
                            <a:pt x="9" y="2338"/>
                          </a:cubicBezTo>
                          <a:cubicBezTo>
                            <a:pt x="182" y="2393"/>
                            <a:pt x="353" y="2417"/>
                            <a:pt x="521" y="2417"/>
                          </a:cubicBezTo>
                          <a:cubicBezTo>
                            <a:pt x="926" y="2417"/>
                            <a:pt x="1317" y="2277"/>
                            <a:pt x="1695" y="2088"/>
                          </a:cubicBezTo>
                          <a:cubicBezTo>
                            <a:pt x="2355" y="1749"/>
                            <a:pt x="2962" y="1330"/>
                            <a:pt x="3622" y="1000"/>
                          </a:cubicBezTo>
                          <a:cubicBezTo>
                            <a:pt x="5183" y="241"/>
                            <a:pt x="6967" y="143"/>
                            <a:pt x="8662" y="63"/>
                          </a:cubicBezTo>
                          <a:cubicBezTo>
                            <a:pt x="8698" y="63"/>
                            <a:pt x="8698" y="18"/>
                            <a:pt x="8662" y="9"/>
                          </a:cubicBezTo>
                          <a:cubicBezTo>
                            <a:pt x="8503" y="4"/>
                            <a:pt x="8342" y="1"/>
                            <a:pt x="8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3692329" y="3888579"/>
                      <a:ext cx="534459" cy="170014"/>
                    </a:xfrm>
                    <a:custGeom>
                      <a:avLst/>
                      <a:gdLst/>
                      <a:ahLst/>
                      <a:cxnLst/>
                      <a:rect l="l" t="t" r="r" b="b"/>
                      <a:pathLst>
                        <a:path w="6413" h="2040" extrusionOk="0">
                          <a:moveTo>
                            <a:pt x="6378" y="0"/>
                          </a:moveTo>
                          <a:cubicBezTo>
                            <a:pt x="6375" y="0"/>
                            <a:pt x="6372" y="1"/>
                            <a:pt x="6370" y="2"/>
                          </a:cubicBezTo>
                          <a:cubicBezTo>
                            <a:pt x="5371" y="261"/>
                            <a:pt x="4300" y="305"/>
                            <a:pt x="3355" y="752"/>
                          </a:cubicBezTo>
                          <a:cubicBezTo>
                            <a:pt x="2240" y="1269"/>
                            <a:pt x="1303" y="1938"/>
                            <a:pt x="27" y="1992"/>
                          </a:cubicBezTo>
                          <a:cubicBezTo>
                            <a:pt x="0" y="2000"/>
                            <a:pt x="0" y="2036"/>
                            <a:pt x="27" y="2036"/>
                          </a:cubicBezTo>
                          <a:cubicBezTo>
                            <a:pt x="80" y="2038"/>
                            <a:pt x="131" y="2040"/>
                            <a:pt x="183" y="2040"/>
                          </a:cubicBezTo>
                          <a:cubicBezTo>
                            <a:pt x="1301" y="2040"/>
                            <a:pt x="2160" y="1496"/>
                            <a:pt x="3141" y="992"/>
                          </a:cubicBezTo>
                          <a:cubicBezTo>
                            <a:pt x="3801" y="653"/>
                            <a:pt x="4604" y="448"/>
                            <a:pt x="5344" y="359"/>
                          </a:cubicBezTo>
                          <a:cubicBezTo>
                            <a:pt x="5665" y="314"/>
                            <a:pt x="6183" y="323"/>
                            <a:pt x="6397" y="38"/>
                          </a:cubicBezTo>
                          <a:cubicBezTo>
                            <a:pt x="6412" y="22"/>
                            <a:pt x="6394" y="0"/>
                            <a:pt x="6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99" name="Google Shape;199;p2"/>
                <p:cNvSpPr/>
                <p:nvPr/>
              </p:nvSpPr>
              <p:spPr>
                <a:xfrm>
                  <a:off x="-4336771" y="3537782"/>
                  <a:ext cx="91786" cy="43086"/>
                </a:xfrm>
                <a:custGeom>
                  <a:avLst/>
                  <a:gdLst/>
                  <a:ahLst/>
                  <a:cxnLst/>
                  <a:rect l="l" t="t" r="r" b="b"/>
                  <a:pathLst>
                    <a:path w="1161" h="545" extrusionOk="0">
                      <a:moveTo>
                        <a:pt x="982" y="0"/>
                      </a:moveTo>
                      <a:cubicBezTo>
                        <a:pt x="812" y="18"/>
                        <a:pt x="634" y="27"/>
                        <a:pt x="482" y="72"/>
                      </a:cubicBezTo>
                      <a:cubicBezTo>
                        <a:pt x="348" y="107"/>
                        <a:pt x="179" y="152"/>
                        <a:pt x="81" y="268"/>
                      </a:cubicBezTo>
                      <a:cubicBezTo>
                        <a:pt x="36" y="322"/>
                        <a:pt x="18" y="402"/>
                        <a:pt x="0" y="473"/>
                      </a:cubicBezTo>
                      <a:cubicBezTo>
                        <a:pt x="116" y="491"/>
                        <a:pt x="241" y="518"/>
                        <a:pt x="357" y="545"/>
                      </a:cubicBezTo>
                      <a:cubicBezTo>
                        <a:pt x="366" y="384"/>
                        <a:pt x="527" y="277"/>
                        <a:pt x="705" y="197"/>
                      </a:cubicBezTo>
                      <a:cubicBezTo>
                        <a:pt x="811" y="156"/>
                        <a:pt x="969" y="115"/>
                        <a:pt x="1118" y="115"/>
                      </a:cubicBezTo>
                      <a:cubicBezTo>
                        <a:pt x="1132" y="115"/>
                        <a:pt x="1146" y="116"/>
                        <a:pt x="1160" y="116"/>
                      </a:cubicBezTo>
                      <a:cubicBezTo>
                        <a:pt x="1107" y="72"/>
                        <a:pt x="1044" y="36"/>
                        <a:pt x="9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3658293" y="4077987"/>
                  <a:ext cx="33204" cy="63562"/>
                </a:xfrm>
                <a:custGeom>
                  <a:avLst/>
                  <a:gdLst/>
                  <a:ahLst/>
                  <a:cxnLst/>
                  <a:rect l="l" t="t" r="r" b="b"/>
                  <a:pathLst>
                    <a:path w="420" h="804" extrusionOk="0">
                      <a:moveTo>
                        <a:pt x="348" y="1"/>
                      </a:moveTo>
                      <a:cubicBezTo>
                        <a:pt x="223" y="45"/>
                        <a:pt x="107" y="179"/>
                        <a:pt x="63" y="286"/>
                      </a:cubicBezTo>
                      <a:cubicBezTo>
                        <a:pt x="0" y="438"/>
                        <a:pt x="18" y="590"/>
                        <a:pt x="63" y="741"/>
                      </a:cubicBezTo>
                      <a:cubicBezTo>
                        <a:pt x="63" y="741"/>
                        <a:pt x="63" y="750"/>
                        <a:pt x="54" y="759"/>
                      </a:cubicBezTo>
                      <a:cubicBezTo>
                        <a:pt x="143" y="768"/>
                        <a:pt x="223" y="786"/>
                        <a:pt x="304" y="804"/>
                      </a:cubicBezTo>
                      <a:cubicBezTo>
                        <a:pt x="268" y="759"/>
                        <a:pt x="250" y="706"/>
                        <a:pt x="250" y="652"/>
                      </a:cubicBezTo>
                      <a:cubicBezTo>
                        <a:pt x="268" y="483"/>
                        <a:pt x="304" y="242"/>
                        <a:pt x="420" y="108"/>
                      </a:cubicBezTo>
                      <a:cubicBezTo>
                        <a:pt x="393" y="72"/>
                        <a:pt x="366" y="37"/>
                        <a:pt x="3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4614660" y="3381167"/>
                  <a:ext cx="188394" cy="196853"/>
                </a:xfrm>
                <a:custGeom>
                  <a:avLst/>
                  <a:gdLst/>
                  <a:ahLst/>
                  <a:cxnLst/>
                  <a:rect l="l" t="t" r="r" b="b"/>
                  <a:pathLst>
                    <a:path w="2383" h="2490" extrusionOk="0">
                      <a:moveTo>
                        <a:pt x="462" y="0"/>
                      </a:moveTo>
                      <a:cubicBezTo>
                        <a:pt x="454" y="0"/>
                        <a:pt x="446" y="1"/>
                        <a:pt x="438" y="1"/>
                      </a:cubicBezTo>
                      <a:cubicBezTo>
                        <a:pt x="241" y="19"/>
                        <a:pt x="90" y="170"/>
                        <a:pt x="0" y="358"/>
                      </a:cubicBezTo>
                      <a:cubicBezTo>
                        <a:pt x="75" y="314"/>
                        <a:pt x="156" y="295"/>
                        <a:pt x="240" y="295"/>
                      </a:cubicBezTo>
                      <a:cubicBezTo>
                        <a:pt x="637" y="295"/>
                        <a:pt x="1096" y="722"/>
                        <a:pt x="1258" y="1009"/>
                      </a:cubicBezTo>
                      <a:cubicBezTo>
                        <a:pt x="1472" y="1401"/>
                        <a:pt x="1651" y="2079"/>
                        <a:pt x="1392" y="2490"/>
                      </a:cubicBezTo>
                      <a:cubicBezTo>
                        <a:pt x="1624" y="2445"/>
                        <a:pt x="1847" y="2410"/>
                        <a:pt x="2070" y="2392"/>
                      </a:cubicBezTo>
                      <a:cubicBezTo>
                        <a:pt x="2382" y="1482"/>
                        <a:pt x="1936" y="572"/>
                        <a:pt x="1044" y="179"/>
                      </a:cubicBezTo>
                      <a:cubicBezTo>
                        <a:pt x="881" y="102"/>
                        <a:pt x="661" y="0"/>
                        <a:pt x="4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3824078" y="4056879"/>
                  <a:ext cx="38896" cy="56447"/>
                </a:xfrm>
                <a:custGeom>
                  <a:avLst/>
                  <a:gdLst/>
                  <a:ahLst/>
                  <a:cxnLst/>
                  <a:rect l="l" t="t" r="r" b="b"/>
                  <a:pathLst>
                    <a:path w="492" h="714" extrusionOk="0">
                      <a:moveTo>
                        <a:pt x="322" y="0"/>
                      </a:moveTo>
                      <a:cubicBezTo>
                        <a:pt x="277" y="0"/>
                        <a:pt x="233" y="0"/>
                        <a:pt x="188" y="27"/>
                      </a:cubicBezTo>
                      <a:cubicBezTo>
                        <a:pt x="197" y="36"/>
                        <a:pt x="197" y="45"/>
                        <a:pt x="197" y="54"/>
                      </a:cubicBezTo>
                      <a:cubicBezTo>
                        <a:pt x="206" y="259"/>
                        <a:pt x="161" y="562"/>
                        <a:pt x="1" y="714"/>
                      </a:cubicBezTo>
                      <a:cubicBezTo>
                        <a:pt x="135" y="678"/>
                        <a:pt x="251" y="625"/>
                        <a:pt x="358" y="518"/>
                      </a:cubicBezTo>
                      <a:cubicBezTo>
                        <a:pt x="492" y="366"/>
                        <a:pt x="465" y="134"/>
                        <a:pt x="3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3805025" y="4058302"/>
                  <a:ext cx="57949" cy="62139"/>
                </a:xfrm>
                <a:custGeom>
                  <a:avLst/>
                  <a:gdLst/>
                  <a:ahLst/>
                  <a:cxnLst/>
                  <a:rect l="l" t="t" r="r" b="b"/>
                  <a:pathLst>
                    <a:path w="733" h="786" extrusionOk="0">
                      <a:moveTo>
                        <a:pt x="152" y="0"/>
                      </a:moveTo>
                      <a:lnTo>
                        <a:pt x="152" y="0"/>
                      </a:lnTo>
                      <a:cubicBezTo>
                        <a:pt x="268" y="116"/>
                        <a:pt x="322" y="312"/>
                        <a:pt x="251" y="464"/>
                      </a:cubicBezTo>
                      <a:cubicBezTo>
                        <a:pt x="206" y="571"/>
                        <a:pt x="117" y="669"/>
                        <a:pt x="1" y="732"/>
                      </a:cubicBezTo>
                      <a:cubicBezTo>
                        <a:pt x="179" y="740"/>
                        <a:pt x="358" y="758"/>
                        <a:pt x="536" y="785"/>
                      </a:cubicBezTo>
                      <a:cubicBezTo>
                        <a:pt x="634" y="616"/>
                        <a:pt x="732" y="410"/>
                        <a:pt x="563" y="250"/>
                      </a:cubicBezTo>
                      <a:cubicBezTo>
                        <a:pt x="491" y="187"/>
                        <a:pt x="411" y="134"/>
                        <a:pt x="331" y="80"/>
                      </a:cubicBezTo>
                      <a:cubicBezTo>
                        <a:pt x="277" y="54"/>
                        <a:pt x="215" y="18"/>
                        <a:pt x="1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4298032" y="3556677"/>
                  <a:ext cx="72021" cy="36920"/>
                </a:xfrm>
                <a:custGeom>
                  <a:avLst/>
                  <a:gdLst/>
                  <a:ahLst/>
                  <a:cxnLst/>
                  <a:rect l="l" t="t" r="r" b="b"/>
                  <a:pathLst>
                    <a:path w="911" h="467" extrusionOk="0">
                      <a:moveTo>
                        <a:pt x="791" y="0"/>
                      </a:moveTo>
                      <a:cubicBezTo>
                        <a:pt x="728" y="0"/>
                        <a:pt x="661" y="21"/>
                        <a:pt x="608" y="29"/>
                      </a:cubicBezTo>
                      <a:cubicBezTo>
                        <a:pt x="518" y="38"/>
                        <a:pt x="420" y="47"/>
                        <a:pt x="322" y="83"/>
                      </a:cubicBezTo>
                      <a:cubicBezTo>
                        <a:pt x="170" y="136"/>
                        <a:pt x="54" y="207"/>
                        <a:pt x="1" y="332"/>
                      </a:cubicBezTo>
                      <a:cubicBezTo>
                        <a:pt x="170" y="377"/>
                        <a:pt x="331" y="413"/>
                        <a:pt x="492" y="466"/>
                      </a:cubicBezTo>
                      <a:cubicBezTo>
                        <a:pt x="501" y="439"/>
                        <a:pt x="509" y="413"/>
                        <a:pt x="518" y="386"/>
                      </a:cubicBezTo>
                      <a:cubicBezTo>
                        <a:pt x="608" y="234"/>
                        <a:pt x="741" y="136"/>
                        <a:pt x="911" y="91"/>
                      </a:cubicBezTo>
                      <a:cubicBezTo>
                        <a:pt x="875" y="56"/>
                        <a:pt x="848" y="29"/>
                        <a:pt x="822" y="2"/>
                      </a:cubicBezTo>
                      <a:cubicBezTo>
                        <a:pt x="812" y="1"/>
                        <a:pt x="802" y="0"/>
                        <a:pt x="7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4622408" y="3410024"/>
                  <a:ext cx="119219" cy="180014"/>
                </a:xfrm>
                <a:custGeom>
                  <a:avLst/>
                  <a:gdLst/>
                  <a:ahLst/>
                  <a:cxnLst/>
                  <a:rect l="l" t="t" r="r" b="b"/>
                  <a:pathLst>
                    <a:path w="1508" h="2277" extrusionOk="0">
                      <a:moveTo>
                        <a:pt x="272" y="1"/>
                      </a:moveTo>
                      <a:cubicBezTo>
                        <a:pt x="207" y="1"/>
                        <a:pt x="143" y="12"/>
                        <a:pt x="81" y="37"/>
                      </a:cubicBezTo>
                      <a:cubicBezTo>
                        <a:pt x="45" y="109"/>
                        <a:pt x="18" y="180"/>
                        <a:pt x="0" y="260"/>
                      </a:cubicBezTo>
                      <a:cubicBezTo>
                        <a:pt x="464" y="350"/>
                        <a:pt x="955" y="680"/>
                        <a:pt x="1035" y="1161"/>
                      </a:cubicBezTo>
                      <a:cubicBezTo>
                        <a:pt x="1098" y="1518"/>
                        <a:pt x="1151" y="1973"/>
                        <a:pt x="937" y="2277"/>
                      </a:cubicBezTo>
                      <a:cubicBezTo>
                        <a:pt x="1089" y="2223"/>
                        <a:pt x="1249" y="2178"/>
                        <a:pt x="1410" y="2143"/>
                      </a:cubicBezTo>
                      <a:cubicBezTo>
                        <a:pt x="1508" y="1732"/>
                        <a:pt x="1445" y="1268"/>
                        <a:pt x="1312" y="876"/>
                      </a:cubicBezTo>
                      <a:cubicBezTo>
                        <a:pt x="1195" y="526"/>
                        <a:pt x="713" y="1"/>
                        <a:pt x="2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4944017" y="3771557"/>
                  <a:ext cx="831606" cy="263499"/>
                </a:xfrm>
                <a:custGeom>
                  <a:avLst/>
                  <a:gdLst/>
                  <a:ahLst/>
                  <a:cxnLst/>
                  <a:rect l="l" t="t" r="r" b="b"/>
                  <a:pathLst>
                    <a:path w="10519" h="3333" extrusionOk="0">
                      <a:moveTo>
                        <a:pt x="7899" y="0"/>
                      </a:moveTo>
                      <a:cubicBezTo>
                        <a:pt x="7007" y="0"/>
                        <a:pt x="6104" y="261"/>
                        <a:pt x="5290" y="585"/>
                      </a:cubicBezTo>
                      <a:cubicBezTo>
                        <a:pt x="4693" y="826"/>
                        <a:pt x="4149" y="1093"/>
                        <a:pt x="3595" y="1432"/>
                      </a:cubicBezTo>
                      <a:cubicBezTo>
                        <a:pt x="3158" y="1691"/>
                        <a:pt x="2730" y="1959"/>
                        <a:pt x="2275" y="2191"/>
                      </a:cubicBezTo>
                      <a:cubicBezTo>
                        <a:pt x="1838" y="2414"/>
                        <a:pt x="1392" y="2592"/>
                        <a:pt x="946" y="2788"/>
                      </a:cubicBezTo>
                      <a:cubicBezTo>
                        <a:pt x="643" y="2913"/>
                        <a:pt x="330" y="3065"/>
                        <a:pt x="0" y="3110"/>
                      </a:cubicBezTo>
                      <a:cubicBezTo>
                        <a:pt x="98" y="3181"/>
                        <a:pt x="197" y="3261"/>
                        <a:pt x="295" y="3333"/>
                      </a:cubicBezTo>
                      <a:cubicBezTo>
                        <a:pt x="1365" y="3047"/>
                        <a:pt x="2427" y="2673"/>
                        <a:pt x="3426" y="2191"/>
                      </a:cubicBezTo>
                      <a:cubicBezTo>
                        <a:pt x="4238" y="1807"/>
                        <a:pt x="5014" y="1370"/>
                        <a:pt x="5835" y="1022"/>
                      </a:cubicBezTo>
                      <a:cubicBezTo>
                        <a:pt x="6463" y="753"/>
                        <a:pt x="7230" y="584"/>
                        <a:pt x="7946" y="584"/>
                      </a:cubicBezTo>
                      <a:cubicBezTo>
                        <a:pt x="8083" y="584"/>
                        <a:pt x="8218" y="590"/>
                        <a:pt x="8350" y="603"/>
                      </a:cubicBezTo>
                      <a:cubicBezTo>
                        <a:pt x="8903" y="656"/>
                        <a:pt x="9448" y="835"/>
                        <a:pt x="9992" y="933"/>
                      </a:cubicBezTo>
                      <a:cubicBezTo>
                        <a:pt x="10170" y="799"/>
                        <a:pt x="10340" y="665"/>
                        <a:pt x="10518" y="540"/>
                      </a:cubicBezTo>
                      <a:cubicBezTo>
                        <a:pt x="9965" y="380"/>
                        <a:pt x="9385" y="237"/>
                        <a:pt x="8823" y="103"/>
                      </a:cubicBezTo>
                      <a:cubicBezTo>
                        <a:pt x="8519" y="32"/>
                        <a:pt x="8210" y="0"/>
                        <a:pt x="78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4623831" y="3433425"/>
                  <a:ext cx="86094" cy="172108"/>
                </a:xfrm>
                <a:custGeom>
                  <a:avLst/>
                  <a:gdLst/>
                  <a:ahLst/>
                  <a:cxnLst/>
                  <a:rect l="l" t="t" r="r" b="b"/>
                  <a:pathLst>
                    <a:path w="1089" h="2177" extrusionOk="0">
                      <a:moveTo>
                        <a:pt x="18" y="0"/>
                      </a:moveTo>
                      <a:cubicBezTo>
                        <a:pt x="0" y="62"/>
                        <a:pt x="0" y="125"/>
                        <a:pt x="0" y="178"/>
                      </a:cubicBezTo>
                      <a:cubicBezTo>
                        <a:pt x="0" y="214"/>
                        <a:pt x="0" y="259"/>
                        <a:pt x="0" y="294"/>
                      </a:cubicBezTo>
                      <a:cubicBezTo>
                        <a:pt x="384" y="535"/>
                        <a:pt x="571" y="1035"/>
                        <a:pt x="562" y="1472"/>
                      </a:cubicBezTo>
                      <a:cubicBezTo>
                        <a:pt x="562" y="1633"/>
                        <a:pt x="554" y="1963"/>
                        <a:pt x="446" y="2177"/>
                      </a:cubicBezTo>
                      <a:cubicBezTo>
                        <a:pt x="491" y="2159"/>
                        <a:pt x="545" y="2132"/>
                        <a:pt x="589" y="2114"/>
                      </a:cubicBezTo>
                      <a:cubicBezTo>
                        <a:pt x="670" y="2079"/>
                        <a:pt x="759" y="2052"/>
                        <a:pt x="839" y="2016"/>
                      </a:cubicBezTo>
                      <a:cubicBezTo>
                        <a:pt x="1089" y="1187"/>
                        <a:pt x="955" y="277"/>
                        <a:pt x="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3810638" y="3527188"/>
                  <a:ext cx="45221" cy="93209"/>
                </a:xfrm>
                <a:custGeom>
                  <a:avLst/>
                  <a:gdLst/>
                  <a:ahLst/>
                  <a:cxnLst/>
                  <a:rect l="l" t="t" r="r" b="b"/>
                  <a:pathLst>
                    <a:path w="572" h="1179" extrusionOk="0">
                      <a:moveTo>
                        <a:pt x="170" y="1"/>
                      </a:moveTo>
                      <a:cubicBezTo>
                        <a:pt x="152" y="1"/>
                        <a:pt x="134" y="9"/>
                        <a:pt x="116" y="9"/>
                      </a:cubicBezTo>
                      <a:cubicBezTo>
                        <a:pt x="72" y="18"/>
                        <a:pt x="36" y="36"/>
                        <a:pt x="0" y="54"/>
                      </a:cubicBezTo>
                      <a:cubicBezTo>
                        <a:pt x="250" y="277"/>
                        <a:pt x="357" y="509"/>
                        <a:pt x="339" y="857"/>
                      </a:cubicBezTo>
                      <a:cubicBezTo>
                        <a:pt x="330" y="955"/>
                        <a:pt x="286" y="1080"/>
                        <a:pt x="206" y="1178"/>
                      </a:cubicBezTo>
                      <a:cubicBezTo>
                        <a:pt x="250" y="1160"/>
                        <a:pt x="286" y="1142"/>
                        <a:pt x="322" y="1134"/>
                      </a:cubicBezTo>
                      <a:cubicBezTo>
                        <a:pt x="402" y="1000"/>
                        <a:pt x="455" y="803"/>
                        <a:pt x="482" y="723"/>
                      </a:cubicBezTo>
                      <a:cubicBezTo>
                        <a:pt x="571" y="438"/>
                        <a:pt x="438" y="125"/>
                        <a:pt x="1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3628646" y="4091427"/>
                  <a:ext cx="32493" cy="58582"/>
                </a:xfrm>
                <a:custGeom>
                  <a:avLst/>
                  <a:gdLst/>
                  <a:ahLst/>
                  <a:cxnLst/>
                  <a:rect l="l" t="t" r="r" b="b"/>
                  <a:pathLst>
                    <a:path w="411" h="741" extrusionOk="0">
                      <a:moveTo>
                        <a:pt x="116" y="0"/>
                      </a:moveTo>
                      <a:cubicBezTo>
                        <a:pt x="36" y="116"/>
                        <a:pt x="0" y="313"/>
                        <a:pt x="0" y="429"/>
                      </a:cubicBezTo>
                      <a:cubicBezTo>
                        <a:pt x="0" y="509"/>
                        <a:pt x="45" y="598"/>
                        <a:pt x="107" y="678"/>
                      </a:cubicBezTo>
                      <a:cubicBezTo>
                        <a:pt x="214" y="696"/>
                        <a:pt x="312" y="723"/>
                        <a:pt x="410" y="741"/>
                      </a:cubicBezTo>
                      <a:cubicBezTo>
                        <a:pt x="357" y="678"/>
                        <a:pt x="312" y="616"/>
                        <a:pt x="286" y="545"/>
                      </a:cubicBezTo>
                      <a:cubicBezTo>
                        <a:pt x="214" y="402"/>
                        <a:pt x="232" y="250"/>
                        <a:pt x="286" y="107"/>
                      </a:cubicBezTo>
                      <a:cubicBezTo>
                        <a:pt x="223" y="81"/>
                        <a:pt x="170" y="45"/>
                        <a:pt x="1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3657582" y="3416427"/>
                  <a:ext cx="60716" cy="161594"/>
                </a:xfrm>
                <a:custGeom>
                  <a:avLst/>
                  <a:gdLst/>
                  <a:ahLst/>
                  <a:cxnLst/>
                  <a:rect l="l" t="t" r="r" b="b"/>
                  <a:pathLst>
                    <a:path w="768" h="2044" extrusionOk="0">
                      <a:moveTo>
                        <a:pt x="36" y="1"/>
                      </a:moveTo>
                      <a:lnTo>
                        <a:pt x="36" y="1"/>
                      </a:lnTo>
                      <a:cubicBezTo>
                        <a:pt x="152" y="162"/>
                        <a:pt x="241" y="331"/>
                        <a:pt x="286" y="483"/>
                      </a:cubicBezTo>
                      <a:cubicBezTo>
                        <a:pt x="393" y="938"/>
                        <a:pt x="420" y="1696"/>
                        <a:pt x="0" y="2044"/>
                      </a:cubicBezTo>
                      <a:cubicBezTo>
                        <a:pt x="116" y="2026"/>
                        <a:pt x="241" y="2017"/>
                        <a:pt x="366" y="1999"/>
                      </a:cubicBezTo>
                      <a:cubicBezTo>
                        <a:pt x="428" y="1999"/>
                        <a:pt x="500" y="1990"/>
                        <a:pt x="571" y="1990"/>
                      </a:cubicBezTo>
                      <a:cubicBezTo>
                        <a:pt x="767" y="1393"/>
                        <a:pt x="500" y="527"/>
                        <a:pt x="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3790874" y="3526081"/>
                  <a:ext cx="60005" cy="83722"/>
                </a:xfrm>
                <a:custGeom>
                  <a:avLst/>
                  <a:gdLst/>
                  <a:ahLst/>
                  <a:cxnLst/>
                  <a:rect l="l" t="t" r="r" b="b"/>
                  <a:pathLst>
                    <a:path w="759" h="1059" extrusionOk="0">
                      <a:moveTo>
                        <a:pt x="100" y="0"/>
                      </a:moveTo>
                      <a:cubicBezTo>
                        <a:pt x="67" y="0"/>
                        <a:pt x="33" y="2"/>
                        <a:pt x="0" y="6"/>
                      </a:cubicBezTo>
                      <a:cubicBezTo>
                        <a:pt x="250" y="122"/>
                        <a:pt x="384" y="389"/>
                        <a:pt x="393" y="666"/>
                      </a:cubicBezTo>
                      <a:cubicBezTo>
                        <a:pt x="393" y="764"/>
                        <a:pt x="348" y="924"/>
                        <a:pt x="277" y="1058"/>
                      </a:cubicBezTo>
                      <a:cubicBezTo>
                        <a:pt x="411" y="1005"/>
                        <a:pt x="553" y="951"/>
                        <a:pt x="696" y="907"/>
                      </a:cubicBezTo>
                      <a:cubicBezTo>
                        <a:pt x="723" y="621"/>
                        <a:pt x="758" y="238"/>
                        <a:pt x="482" y="95"/>
                      </a:cubicBezTo>
                      <a:cubicBezTo>
                        <a:pt x="367" y="30"/>
                        <a:pt x="235" y="0"/>
                        <a:pt x="1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4725421" y="4259268"/>
                  <a:ext cx="18420" cy="16602"/>
                </a:xfrm>
                <a:custGeom>
                  <a:avLst/>
                  <a:gdLst/>
                  <a:ahLst/>
                  <a:cxnLst/>
                  <a:rect l="l" t="t" r="r" b="b"/>
                  <a:pathLst>
                    <a:path w="233" h="210" extrusionOk="0">
                      <a:moveTo>
                        <a:pt x="81" y="1"/>
                      </a:moveTo>
                      <a:cubicBezTo>
                        <a:pt x="36" y="54"/>
                        <a:pt x="1" y="143"/>
                        <a:pt x="54" y="188"/>
                      </a:cubicBezTo>
                      <a:cubicBezTo>
                        <a:pt x="70" y="203"/>
                        <a:pt x="87" y="210"/>
                        <a:pt x="105" y="210"/>
                      </a:cubicBezTo>
                      <a:cubicBezTo>
                        <a:pt x="149" y="210"/>
                        <a:pt x="193" y="170"/>
                        <a:pt x="206" y="125"/>
                      </a:cubicBezTo>
                      <a:cubicBezTo>
                        <a:pt x="215" y="90"/>
                        <a:pt x="233" y="45"/>
                        <a:pt x="188" y="27"/>
                      </a:cubicBezTo>
                      <a:cubicBezTo>
                        <a:pt x="161" y="9"/>
                        <a:pt x="126" y="9"/>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4771275" y="4127004"/>
                  <a:ext cx="486046" cy="68069"/>
                </a:xfrm>
                <a:custGeom>
                  <a:avLst/>
                  <a:gdLst/>
                  <a:ahLst/>
                  <a:cxnLst/>
                  <a:rect l="l" t="t" r="r" b="b"/>
                  <a:pathLst>
                    <a:path w="6148" h="861" extrusionOk="0">
                      <a:moveTo>
                        <a:pt x="1957" y="0"/>
                      </a:moveTo>
                      <a:cubicBezTo>
                        <a:pt x="1817" y="0"/>
                        <a:pt x="1677" y="5"/>
                        <a:pt x="1535" y="14"/>
                      </a:cubicBezTo>
                      <a:cubicBezTo>
                        <a:pt x="1187" y="41"/>
                        <a:pt x="857" y="86"/>
                        <a:pt x="518" y="166"/>
                      </a:cubicBezTo>
                      <a:cubicBezTo>
                        <a:pt x="349" y="210"/>
                        <a:pt x="170" y="264"/>
                        <a:pt x="1" y="300"/>
                      </a:cubicBezTo>
                      <a:cubicBezTo>
                        <a:pt x="126" y="389"/>
                        <a:pt x="251" y="478"/>
                        <a:pt x="385" y="558"/>
                      </a:cubicBezTo>
                      <a:cubicBezTo>
                        <a:pt x="701" y="396"/>
                        <a:pt x="1061" y="389"/>
                        <a:pt x="1419" y="389"/>
                      </a:cubicBezTo>
                      <a:cubicBezTo>
                        <a:pt x="1455" y="389"/>
                        <a:pt x="1491" y="389"/>
                        <a:pt x="1526" y="389"/>
                      </a:cubicBezTo>
                      <a:cubicBezTo>
                        <a:pt x="1606" y="388"/>
                        <a:pt x="1686" y="387"/>
                        <a:pt x="1765" y="387"/>
                      </a:cubicBezTo>
                      <a:cubicBezTo>
                        <a:pt x="2199" y="387"/>
                        <a:pt x="2623" y="409"/>
                        <a:pt x="3061" y="469"/>
                      </a:cubicBezTo>
                      <a:cubicBezTo>
                        <a:pt x="3605" y="541"/>
                        <a:pt x="4140" y="639"/>
                        <a:pt x="4676" y="719"/>
                      </a:cubicBezTo>
                      <a:cubicBezTo>
                        <a:pt x="4909" y="752"/>
                        <a:pt x="5313" y="861"/>
                        <a:pt x="5651" y="861"/>
                      </a:cubicBezTo>
                      <a:cubicBezTo>
                        <a:pt x="5764" y="861"/>
                        <a:pt x="5870" y="849"/>
                        <a:pt x="5960" y="817"/>
                      </a:cubicBezTo>
                      <a:lnTo>
                        <a:pt x="5987" y="808"/>
                      </a:lnTo>
                      <a:cubicBezTo>
                        <a:pt x="6005" y="808"/>
                        <a:pt x="6023" y="799"/>
                        <a:pt x="6049" y="781"/>
                      </a:cubicBezTo>
                      <a:lnTo>
                        <a:pt x="6058" y="781"/>
                      </a:lnTo>
                      <a:cubicBezTo>
                        <a:pt x="6085" y="773"/>
                        <a:pt x="6121" y="764"/>
                        <a:pt x="6148" y="755"/>
                      </a:cubicBezTo>
                      <a:cubicBezTo>
                        <a:pt x="6085" y="755"/>
                        <a:pt x="6023" y="746"/>
                        <a:pt x="5978" y="737"/>
                      </a:cubicBezTo>
                      <a:cubicBezTo>
                        <a:pt x="5273" y="603"/>
                        <a:pt x="4595" y="389"/>
                        <a:pt x="3891" y="237"/>
                      </a:cubicBezTo>
                      <a:cubicBezTo>
                        <a:pt x="3244" y="98"/>
                        <a:pt x="2609" y="0"/>
                        <a:pt x="19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4892550" y="4314846"/>
                  <a:ext cx="1395128" cy="200885"/>
                </a:xfrm>
                <a:custGeom>
                  <a:avLst/>
                  <a:gdLst/>
                  <a:ahLst/>
                  <a:cxnLst/>
                  <a:rect l="l" t="t" r="r" b="b"/>
                  <a:pathLst>
                    <a:path w="17647" h="2541" extrusionOk="0">
                      <a:moveTo>
                        <a:pt x="13150" y="0"/>
                      </a:moveTo>
                      <a:cubicBezTo>
                        <a:pt x="12814" y="0"/>
                        <a:pt x="12478" y="19"/>
                        <a:pt x="12142" y="65"/>
                      </a:cubicBezTo>
                      <a:cubicBezTo>
                        <a:pt x="11116" y="199"/>
                        <a:pt x="10117" y="466"/>
                        <a:pt x="9100" y="689"/>
                      </a:cubicBezTo>
                      <a:cubicBezTo>
                        <a:pt x="7637" y="1001"/>
                        <a:pt x="6165" y="1260"/>
                        <a:pt x="4684" y="1501"/>
                      </a:cubicBezTo>
                      <a:cubicBezTo>
                        <a:pt x="3756" y="1662"/>
                        <a:pt x="2837" y="1849"/>
                        <a:pt x="1901" y="1902"/>
                      </a:cubicBezTo>
                      <a:cubicBezTo>
                        <a:pt x="1771" y="1909"/>
                        <a:pt x="1644" y="1913"/>
                        <a:pt x="1519" y="1913"/>
                      </a:cubicBezTo>
                      <a:cubicBezTo>
                        <a:pt x="1002" y="1913"/>
                        <a:pt x="510" y="1858"/>
                        <a:pt x="1" y="1786"/>
                      </a:cubicBezTo>
                      <a:lnTo>
                        <a:pt x="1" y="1786"/>
                      </a:lnTo>
                      <a:cubicBezTo>
                        <a:pt x="411" y="1992"/>
                        <a:pt x="821" y="2188"/>
                        <a:pt x="1249" y="2366"/>
                      </a:cubicBezTo>
                      <a:cubicBezTo>
                        <a:pt x="1615" y="2429"/>
                        <a:pt x="1999" y="2438"/>
                        <a:pt x="2347" y="2473"/>
                      </a:cubicBezTo>
                      <a:cubicBezTo>
                        <a:pt x="2840" y="2515"/>
                        <a:pt x="3333" y="2540"/>
                        <a:pt x="3827" y="2540"/>
                      </a:cubicBezTo>
                      <a:cubicBezTo>
                        <a:pt x="4083" y="2540"/>
                        <a:pt x="4339" y="2533"/>
                        <a:pt x="4595" y="2518"/>
                      </a:cubicBezTo>
                      <a:cubicBezTo>
                        <a:pt x="5879" y="2456"/>
                        <a:pt x="7137" y="2027"/>
                        <a:pt x="8368" y="1679"/>
                      </a:cubicBezTo>
                      <a:cubicBezTo>
                        <a:pt x="10764" y="990"/>
                        <a:pt x="13245" y="442"/>
                        <a:pt x="15739" y="442"/>
                      </a:cubicBezTo>
                      <a:cubicBezTo>
                        <a:pt x="16374" y="442"/>
                        <a:pt x="17010" y="477"/>
                        <a:pt x="17646" y="555"/>
                      </a:cubicBezTo>
                      <a:cubicBezTo>
                        <a:pt x="17058" y="466"/>
                        <a:pt x="16478" y="359"/>
                        <a:pt x="15889" y="279"/>
                      </a:cubicBezTo>
                      <a:cubicBezTo>
                        <a:pt x="14982" y="142"/>
                        <a:pt x="14066" y="0"/>
                        <a:pt x="13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5" name="Google Shape;215;p2"/>
                <p:cNvGrpSpPr/>
                <p:nvPr/>
              </p:nvGrpSpPr>
              <p:grpSpPr>
                <a:xfrm>
                  <a:off x="-5377130" y="3274612"/>
                  <a:ext cx="2395882" cy="1139837"/>
                  <a:chOff x="1566186" y="3119918"/>
                  <a:chExt cx="2525703" cy="1201600"/>
                </a:xfrm>
              </p:grpSpPr>
              <p:sp>
                <p:nvSpPr>
                  <p:cNvPr id="216" name="Google Shape;216;p2"/>
                  <p:cNvSpPr/>
                  <p:nvPr/>
                </p:nvSpPr>
                <p:spPr>
                  <a:xfrm>
                    <a:off x="3084394" y="3840478"/>
                    <a:ext cx="430534" cy="188098"/>
                  </a:xfrm>
                  <a:custGeom>
                    <a:avLst/>
                    <a:gdLst/>
                    <a:ahLst/>
                    <a:cxnLst/>
                    <a:rect l="l" t="t" r="r" b="b"/>
                    <a:pathLst>
                      <a:path w="5166" h="2257" extrusionOk="0">
                        <a:moveTo>
                          <a:pt x="973" y="1"/>
                        </a:moveTo>
                        <a:cubicBezTo>
                          <a:pt x="764" y="1"/>
                          <a:pt x="549" y="80"/>
                          <a:pt x="402" y="213"/>
                        </a:cubicBezTo>
                        <a:cubicBezTo>
                          <a:pt x="291" y="316"/>
                          <a:pt x="48" y="697"/>
                          <a:pt x="366" y="697"/>
                        </a:cubicBezTo>
                        <a:cubicBezTo>
                          <a:pt x="380" y="697"/>
                          <a:pt x="395" y="697"/>
                          <a:pt x="411" y="695"/>
                        </a:cubicBezTo>
                        <a:cubicBezTo>
                          <a:pt x="518" y="686"/>
                          <a:pt x="625" y="668"/>
                          <a:pt x="732" y="633"/>
                        </a:cubicBezTo>
                        <a:cubicBezTo>
                          <a:pt x="740" y="630"/>
                          <a:pt x="748" y="629"/>
                          <a:pt x="755" y="629"/>
                        </a:cubicBezTo>
                        <a:cubicBezTo>
                          <a:pt x="830" y="629"/>
                          <a:pt x="868" y="744"/>
                          <a:pt x="795" y="784"/>
                        </a:cubicBezTo>
                        <a:cubicBezTo>
                          <a:pt x="786" y="784"/>
                          <a:pt x="777" y="784"/>
                          <a:pt x="777" y="793"/>
                        </a:cubicBezTo>
                        <a:cubicBezTo>
                          <a:pt x="580" y="874"/>
                          <a:pt x="357" y="945"/>
                          <a:pt x="170" y="1052"/>
                        </a:cubicBezTo>
                        <a:cubicBezTo>
                          <a:pt x="18" y="1150"/>
                          <a:pt x="1" y="1409"/>
                          <a:pt x="206" y="1453"/>
                        </a:cubicBezTo>
                        <a:cubicBezTo>
                          <a:pt x="264" y="1463"/>
                          <a:pt x="323" y="1470"/>
                          <a:pt x="383" y="1470"/>
                        </a:cubicBezTo>
                        <a:cubicBezTo>
                          <a:pt x="433" y="1470"/>
                          <a:pt x="483" y="1465"/>
                          <a:pt x="536" y="1453"/>
                        </a:cubicBezTo>
                        <a:cubicBezTo>
                          <a:pt x="652" y="1436"/>
                          <a:pt x="759" y="1409"/>
                          <a:pt x="884" y="1391"/>
                        </a:cubicBezTo>
                        <a:lnTo>
                          <a:pt x="893" y="1391"/>
                        </a:lnTo>
                        <a:cubicBezTo>
                          <a:pt x="895" y="1388"/>
                          <a:pt x="899" y="1387"/>
                          <a:pt x="904" y="1387"/>
                        </a:cubicBezTo>
                        <a:cubicBezTo>
                          <a:pt x="916" y="1387"/>
                          <a:pt x="931" y="1394"/>
                          <a:pt x="937" y="1400"/>
                        </a:cubicBezTo>
                        <a:cubicBezTo>
                          <a:pt x="1007" y="1475"/>
                          <a:pt x="1070" y="1505"/>
                          <a:pt x="1129" y="1505"/>
                        </a:cubicBezTo>
                        <a:cubicBezTo>
                          <a:pt x="1350" y="1505"/>
                          <a:pt x="1511" y="1088"/>
                          <a:pt x="1722" y="1088"/>
                        </a:cubicBezTo>
                        <a:cubicBezTo>
                          <a:pt x="1865" y="1088"/>
                          <a:pt x="2079" y="1248"/>
                          <a:pt x="2195" y="1328"/>
                        </a:cubicBezTo>
                        <a:cubicBezTo>
                          <a:pt x="2463" y="1516"/>
                          <a:pt x="2507" y="1828"/>
                          <a:pt x="2311" y="2060"/>
                        </a:cubicBezTo>
                        <a:cubicBezTo>
                          <a:pt x="2721" y="2114"/>
                          <a:pt x="3123" y="2185"/>
                          <a:pt x="3524" y="2256"/>
                        </a:cubicBezTo>
                        <a:cubicBezTo>
                          <a:pt x="3391" y="2114"/>
                          <a:pt x="3346" y="1891"/>
                          <a:pt x="3462" y="1703"/>
                        </a:cubicBezTo>
                        <a:cubicBezTo>
                          <a:pt x="3551" y="1578"/>
                          <a:pt x="3676" y="1462"/>
                          <a:pt x="3819" y="1418"/>
                        </a:cubicBezTo>
                        <a:cubicBezTo>
                          <a:pt x="3810" y="1391"/>
                          <a:pt x="3801" y="1364"/>
                          <a:pt x="3801" y="1337"/>
                        </a:cubicBezTo>
                        <a:cubicBezTo>
                          <a:pt x="3794" y="1310"/>
                          <a:pt x="3814" y="1287"/>
                          <a:pt x="3836" y="1287"/>
                        </a:cubicBezTo>
                        <a:cubicBezTo>
                          <a:pt x="3842" y="1287"/>
                          <a:pt x="3849" y="1289"/>
                          <a:pt x="3854" y="1293"/>
                        </a:cubicBezTo>
                        <a:cubicBezTo>
                          <a:pt x="3961" y="1355"/>
                          <a:pt x="3988" y="1471"/>
                          <a:pt x="4095" y="1552"/>
                        </a:cubicBezTo>
                        <a:cubicBezTo>
                          <a:pt x="4149" y="1596"/>
                          <a:pt x="4202" y="1623"/>
                          <a:pt x="4256" y="1650"/>
                        </a:cubicBezTo>
                        <a:cubicBezTo>
                          <a:pt x="4261" y="1647"/>
                          <a:pt x="4265" y="1646"/>
                          <a:pt x="4270" y="1646"/>
                        </a:cubicBezTo>
                        <a:cubicBezTo>
                          <a:pt x="4282" y="1646"/>
                          <a:pt x="4292" y="1654"/>
                          <a:pt x="4292" y="1667"/>
                        </a:cubicBezTo>
                        <a:cubicBezTo>
                          <a:pt x="4349" y="1687"/>
                          <a:pt x="4405" y="1696"/>
                          <a:pt x="4461" y="1696"/>
                        </a:cubicBezTo>
                        <a:cubicBezTo>
                          <a:pt x="4587" y="1696"/>
                          <a:pt x="4709" y="1645"/>
                          <a:pt x="4827" y="1534"/>
                        </a:cubicBezTo>
                        <a:cubicBezTo>
                          <a:pt x="5166" y="1186"/>
                          <a:pt x="4871" y="865"/>
                          <a:pt x="4488" y="865"/>
                        </a:cubicBezTo>
                        <a:cubicBezTo>
                          <a:pt x="4452" y="865"/>
                          <a:pt x="4416" y="838"/>
                          <a:pt x="4416" y="793"/>
                        </a:cubicBezTo>
                        <a:cubicBezTo>
                          <a:pt x="4427" y="651"/>
                          <a:pt x="4331" y="586"/>
                          <a:pt x="4217" y="586"/>
                        </a:cubicBezTo>
                        <a:cubicBezTo>
                          <a:pt x="4146" y="586"/>
                          <a:pt x="4068" y="611"/>
                          <a:pt x="4006" y="659"/>
                        </a:cubicBezTo>
                        <a:cubicBezTo>
                          <a:pt x="3992" y="670"/>
                          <a:pt x="3974" y="676"/>
                          <a:pt x="3956" y="676"/>
                        </a:cubicBezTo>
                        <a:cubicBezTo>
                          <a:pt x="3928" y="676"/>
                          <a:pt x="3901" y="661"/>
                          <a:pt x="3890" y="624"/>
                        </a:cubicBezTo>
                        <a:cubicBezTo>
                          <a:pt x="3856" y="452"/>
                          <a:pt x="3705" y="364"/>
                          <a:pt x="3550" y="364"/>
                        </a:cubicBezTo>
                        <a:cubicBezTo>
                          <a:pt x="3423" y="364"/>
                          <a:pt x="3293" y="423"/>
                          <a:pt x="3221" y="543"/>
                        </a:cubicBezTo>
                        <a:cubicBezTo>
                          <a:pt x="3150" y="668"/>
                          <a:pt x="3150" y="722"/>
                          <a:pt x="3159" y="811"/>
                        </a:cubicBezTo>
                        <a:cubicBezTo>
                          <a:pt x="3257" y="1034"/>
                          <a:pt x="3283" y="1293"/>
                          <a:pt x="3159" y="1534"/>
                        </a:cubicBezTo>
                        <a:cubicBezTo>
                          <a:pt x="3151" y="1549"/>
                          <a:pt x="3136" y="1556"/>
                          <a:pt x="3121" y="1556"/>
                        </a:cubicBezTo>
                        <a:cubicBezTo>
                          <a:pt x="3102" y="1556"/>
                          <a:pt x="3083" y="1545"/>
                          <a:pt x="3078" y="1525"/>
                        </a:cubicBezTo>
                        <a:cubicBezTo>
                          <a:pt x="3007" y="1123"/>
                          <a:pt x="3105" y="793"/>
                          <a:pt x="2748" y="481"/>
                        </a:cubicBezTo>
                        <a:cubicBezTo>
                          <a:pt x="2597" y="347"/>
                          <a:pt x="2400" y="169"/>
                          <a:pt x="2186" y="124"/>
                        </a:cubicBezTo>
                        <a:cubicBezTo>
                          <a:pt x="2089" y="101"/>
                          <a:pt x="1942" y="66"/>
                          <a:pt x="1804" y="66"/>
                        </a:cubicBezTo>
                        <a:cubicBezTo>
                          <a:pt x="1676" y="66"/>
                          <a:pt x="1555" y="97"/>
                          <a:pt x="1490" y="196"/>
                        </a:cubicBezTo>
                        <a:cubicBezTo>
                          <a:pt x="1485" y="206"/>
                          <a:pt x="1477" y="210"/>
                          <a:pt x="1469" y="210"/>
                        </a:cubicBezTo>
                        <a:cubicBezTo>
                          <a:pt x="1464" y="210"/>
                          <a:pt x="1458" y="208"/>
                          <a:pt x="1455" y="204"/>
                        </a:cubicBezTo>
                        <a:cubicBezTo>
                          <a:pt x="1334" y="62"/>
                          <a:pt x="1156" y="1"/>
                          <a:pt x="9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a:off x="2265827" y="3119918"/>
                    <a:ext cx="595964" cy="333443"/>
                  </a:xfrm>
                  <a:custGeom>
                    <a:avLst/>
                    <a:gdLst/>
                    <a:ahLst/>
                    <a:cxnLst/>
                    <a:rect l="l" t="t" r="r" b="b"/>
                    <a:pathLst>
                      <a:path w="7151" h="4001" extrusionOk="0">
                        <a:moveTo>
                          <a:pt x="1455" y="1"/>
                        </a:moveTo>
                        <a:cubicBezTo>
                          <a:pt x="1310" y="1"/>
                          <a:pt x="1158" y="33"/>
                          <a:pt x="1000" y="90"/>
                        </a:cubicBezTo>
                        <a:cubicBezTo>
                          <a:pt x="545" y="251"/>
                          <a:pt x="0" y="607"/>
                          <a:pt x="54" y="1169"/>
                        </a:cubicBezTo>
                        <a:cubicBezTo>
                          <a:pt x="90" y="1526"/>
                          <a:pt x="197" y="1839"/>
                          <a:pt x="464" y="2088"/>
                        </a:cubicBezTo>
                        <a:cubicBezTo>
                          <a:pt x="500" y="2115"/>
                          <a:pt x="491" y="2178"/>
                          <a:pt x="464" y="2204"/>
                        </a:cubicBezTo>
                        <a:cubicBezTo>
                          <a:pt x="313" y="2365"/>
                          <a:pt x="116" y="2508"/>
                          <a:pt x="72" y="2740"/>
                        </a:cubicBezTo>
                        <a:cubicBezTo>
                          <a:pt x="17" y="3033"/>
                          <a:pt x="205" y="3174"/>
                          <a:pt x="417" y="3174"/>
                        </a:cubicBezTo>
                        <a:cubicBezTo>
                          <a:pt x="616" y="3174"/>
                          <a:pt x="836" y="3049"/>
                          <a:pt x="893" y="2811"/>
                        </a:cubicBezTo>
                        <a:cubicBezTo>
                          <a:pt x="964" y="2490"/>
                          <a:pt x="919" y="2115"/>
                          <a:pt x="1044" y="1812"/>
                        </a:cubicBezTo>
                        <a:cubicBezTo>
                          <a:pt x="1199" y="1445"/>
                          <a:pt x="1438" y="1218"/>
                          <a:pt x="1773" y="1218"/>
                        </a:cubicBezTo>
                        <a:cubicBezTo>
                          <a:pt x="1862" y="1218"/>
                          <a:pt x="1958" y="1234"/>
                          <a:pt x="2061" y="1268"/>
                        </a:cubicBezTo>
                        <a:cubicBezTo>
                          <a:pt x="3150" y="1642"/>
                          <a:pt x="3863" y="2641"/>
                          <a:pt x="3390" y="3730"/>
                        </a:cubicBezTo>
                        <a:cubicBezTo>
                          <a:pt x="3505" y="3723"/>
                          <a:pt x="3619" y="3719"/>
                          <a:pt x="3733" y="3719"/>
                        </a:cubicBezTo>
                        <a:cubicBezTo>
                          <a:pt x="4043" y="3719"/>
                          <a:pt x="4350" y="3744"/>
                          <a:pt x="4657" y="3783"/>
                        </a:cubicBezTo>
                        <a:cubicBezTo>
                          <a:pt x="4657" y="3587"/>
                          <a:pt x="4764" y="3444"/>
                          <a:pt x="4978" y="3328"/>
                        </a:cubicBezTo>
                        <a:cubicBezTo>
                          <a:pt x="5148" y="3239"/>
                          <a:pt x="5353" y="3230"/>
                          <a:pt x="5549" y="3230"/>
                        </a:cubicBezTo>
                        <a:cubicBezTo>
                          <a:pt x="5540" y="3212"/>
                          <a:pt x="5549" y="3186"/>
                          <a:pt x="5576" y="3177"/>
                        </a:cubicBezTo>
                        <a:cubicBezTo>
                          <a:pt x="5593" y="3173"/>
                          <a:pt x="5611" y="3171"/>
                          <a:pt x="5628" y="3171"/>
                        </a:cubicBezTo>
                        <a:cubicBezTo>
                          <a:pt x="5742" y="3171"/>
                          <a:pt x="5873" y="3239"/>
                          <a:pt x="6004" y="3293"/>
                        </a:cubicBezTo>
                        <a:cubicBezTo>
                          <a:pt x="6156" y="3346"/>
                          <a:pt x="6343" y="3578"/>
                          <a:pt x="6406" y="3667"/>
                        </a:cubicBezTo>
                        <a:cubicBezTo>
                          <a:pt x="6486" y="3783"/>
                          <a:pt x="6584" y="3926"/>
                          <a:pt x="6718" y="3989"/>
                        </a:cubicBezTo>
                        <a:cubicBezTo>
                          <a:pt x="6770" y="3996"/>
                          <a:pt x="6818" y="4000"/>
                          <a:pt x="6860" y="4000"/>
                        </a:cubicBezTo>
                        <a:cubicBezTo>
                          <a:pt x="7058" y="4000"/>
                          <a:pt x="7150" y="3915"/>
                          <a:pt x="7128" y="3739"/>
                        </a:cubicBezTo>
                        <a:cubicBezTo>
                          <a:pt x="7119" y="3596"/>
                          <a:pt x="6941" y="3319"/>
                          <a:pt x="7012" y="3203"/>
                        </a:cubicBezTo>
                        <a:cubicBezTo>
                          <a:pt x="7066" y="3114"/>
                          <a:pt x="7075" y="3132"/>
                          <a:pt x="7137" y="3052"/>
                        </a:cubicBezTo>
                        <a:cubicBezTo>
                          <a:pt x="7146" y="2847"/>
                          <a:pt x="7075" y="2704"/>
                          <a:pt x="6923" y="2624"/>
                        </a:cubicBezTo>
                        <a:cubicBezTo>
                          <a:pt x="6805" y="2558"/>
                          <a:pt x="6659" y="2466"/>
                          <a:pt x="6519" y="2466"/>
                        </a:cubicBezTo>
                        <a:cubicBezTo>
                          <a:pt x="6448" y="2466"/>
                          <a:pt x="6379" y="2489"/>
                          <a:pt x="6317" y="2552"/>
                        </a:cubicBezTo>
                        <a:cubicBezTo>
                          <a:pt x="6303" y="2566"/>
                          <a:pt x="6285" y="2572"/>
                          <a:pt x="6267" y="2572"/>
                        </a:cubicBezTo>
                        <a:cubicBezTo>
                          <a:pt x="6226" y="2572"/>
                          <a:pt x="6183" y="2539"/>
                          <a:pt x="6183" y="2490"/>
                        </a:cubicBezTo>
                        <a:cubicBezTo>
                          <a:pt x="6176" y="2026"/>
                          <a:pt x="5804" y="1769"/>
                          <a:pt x="5410" y="1769"/>
                        </a:cubicBezTo>
                        <a:cubicBezTo>
                          <a:pt x="5244" y="1769"/>
                          <a:pt x="5073" y="1815"/>
                          <a:pt x="4925" y="1910"/>
                        </a:cubicBezTo>
                        <a:cubicBezTo>
                          <a:pt x="4809" y="1981"/>
                          <a:pt x="4702" y="2070"/>
                          <a:pt x="4613" y="2169"/>
                        </a:cubicBezTo>
                        <a:cubicBezTo>
                          <a:pt x="4577" y="2294"/>
                          <a:pt x="4515" y="2418"/>
                          <a:pt x="4452" y="2543"/>
                        </a:cubicBezTo>
                        <a:cubicBezTo>
                          <a:pt x="4433" y="2578"/>
                          <a:pt x="4402" y="2592"/>
                          <a:pt x="4372" y="2592"/>
                        </a:cubicBezTo>
                        <a:cubicBezTo>
                          <a:pt x="4330" y="2592"/>
                          <a:pt x="4289" y="2566"/>
                          <a:pt x="4274" y="2525"/>
                        </a:cubicBezTo>
                        <a:cubicBezTo>
                          <a:pt x="4256" y="2525"/>
                          <a:pt x="4229" y="2508"/>
                          <a:pt x="4247" y="2481"/>
                        </a:cubicBezTo>
                        <a:cubicBezTo>
                          <a:pt x="4274" y="2454"/>
                          <a:pt x="4291" y="2418"/>
                          <a:pt x="4318" y="2383"/>
                        </a:cubicBezTo>
                        <a:cubicBezTo>
                          <a:pt x="4497" y="2070"/>
                          <a:pt x="4630" y="1660"/>
                          <a:pt x="4300" y="1384"/>
                        </a:cubicBezTo>
                        <a:cubicBezTo>
                          <a:pt x="4140" y="1250"/>
                          <a:pt x="3890" y="1214"/>
                          <a:pt x="3694" y="1169"/>
                        </a:cubicBezTo>
                        <a:cubicBezTo>
                          <a:pt x="3613" y="1152"/>
                          <a:pt x="3587" y="1143"/>
                          <a:pt x="3560" y="1062"/>
                        </a:cubicBezTo>
                        <a:cubicBezTo>
                          <a:pt x="3404" y="656"/>
                          <a:pt x="3124" y="366"/>
                          <a:pt x="2704" y="366"/>
                        </a:cubicBezTo>
                        <a:cubicBezTo>
                          <a:pt x="2644" y="366"/>
                          <a:pt x="2582" y="372"/>
                          <a:pt x="2516" y="384"/>
                        </a:cubicBezTo>
                        <a:cubicBezTo>
                          <a:pt x="2458" y="395"/>
                          <a:pt x="2366" y="424"/>
                          <a:pt x="2285" y="424"/>
                        </a:cubicBezTo>
                        <a:cubicBezTo>
                          <a:pt x="2230" y="424"/>
                          <a:pt x="2180" y="410"/>
                          <a:pt x="2150" y="367"/>
                        </a:cubicBezTo>
                        <a:cubicBezTo>
                          <a:pt x="1955" y="108"/>
                          <a:pt x="1718" y="1"/>
                          <a:pt x="14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2108980" y="3869064"/>
                    <a:ext cx="848401" cy="176597"/>
                  </a:xfrm>
                  <a:custGeom>
                    <a:avLst/>
                    <a:gdLst/>
                    <a:ahLst/>
                    <a:cxnLst/>
                    <a:rect l="l" t="t" r="r" b="b"/>
                    <a:pathLst>
                      <a:path w="10180" h="2119" extrusionOk="0">
                        <a:moveTo>
                          <a:pt x="3847" y="1"/>
                        </a:moveTo>
                        <a:cubicBezTo>
                          <a:pt x="3439" y="1"/>
                          <a:pt x="3029" y="51"/>
                          <a:pt x="2614" y="165"/>
                        </a:cubicBezTo>
                        <a:cubicBezTo>
                          <a:pt x="1704" y="415"/>
                          <a:pt x="865" y="834"/>
                          <a:pt x="0" y="1209"/>
                        </a:cubicBezTo>
                        <a:cubicBezTo>
                          <a:pt x="107" y="1298"/>
                          <a:pt x="223" y="1378"/>
                          <a:pt x="330" y="1467"/>
                        </a:cubicBezTo>
                        <a:cubicBezTo>
                          <a:pt x="393" y="1512"/>
                          <a:pt x="455" y="1565"/>
                          <a:pt x="518" y="1610"/>
                        </a:cubicBezTo>
                        <a:cubicBezTo>
                          <a:pt x="518" y="1610"/>
                          <a:pt x="526" y="1601"/>
                          <a:pt x="535" y="1601"/>
                        </a:cubicBezTo>
                        <a:cubicBezTo>
                          <a:pt x="1196" y="1360"/>
                          <a:pt x="1891" y="977"/>
                          <a:pt x="2614" y="896"/>
                        </a:cubicBezTo>
                        <a:cubicBezTo>
                          <a:pt x="2926" y="859"/>
                          <a:pt x="3237" y="837"/>
                          <a:pt x="3547" y="837"/>
                        </a:cubicBezTo>
                        <a:cubicBezTo>
                          <a:pt x="3902" y="837"/>
                          <a:pt x="4256" y="865"/>
                          <a:pt x="4612" y="932"/>
                        </a:cubicBezTo>
                        <a:cubicBezTo>
                          <a:pt x="6049" y="1200"/>
                          <a:pt x="7351" y="1904"/>
                          <a:pt x="8805" y="2118"/>
                        </a:cubicBezTo>
                        <a:cubicBezTo>
                          <a:pt x="9260" y="2002"/>
                          <a:pt x="9715" y="1904"/>
                          <a:pt x="10179" y="1824"/>
                        </a:cubicBezTo>
                        <a:cubicBezTo>
                          <a:pt x="9546" y="1753"/>
                          <a:pt x="8903" y="1512"/>
                          <a:pt x="8350" y="1307"/>
                        </a:cubicBezTo>
                        <a:cubicBezTo>
                          <a:pt x="7431" y="968"/>
                          <a:pt x="6539" y="548"/>
                          <a:pt x="5594" y="272"/>
                        </a:cubicBezTo>
                        <a:cubicBezTo>
                          <a:pt x="5011" y="104"/>
                          <a:pt x="4431" y="1"/>
                          <a:pt x="38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3079977" y="3257513"/>
                    <a:ext cx="30502" cy="23752"/>
                  </a:xfrm>
                  <a:custGeom>
                    <a:avLst/>
                    <a:gdLst/>
                    <a:ahLst/>
                    <a:cxnLst/>
                    <a:rect l="l" t="t" r="r" b="b"/>
                    <a:pathLst>
                      <a:path w="366" h="285" extrusionOk="0">
                        <a:moveTo>
                          <a:pt x="107" y="0"/>
                        </a:moveTo>
                        <a:cubicBezTo>
                          <a:pt x="54" y="36"/>
                          <a:pt x="0" y="116"/>
                          <a:pt x="18" y="170"/>
                        </a:cubicBezTo>
                        <a:cubicBezTo>
                          <a:pt x="32" y="242"/>
                          <a:pt x="81" y="284"/>
                          <a:pt x="146" y="284"/>
                        </a:cubicBezTo>
                        <a:cubicBezTo>
                          <a:pt x="162" y="284"/>
                          <a:pt x="179" y="282"/>
                          <a:pt x="196" y="277"/>
                        </a:cubicBezTo>
                        <a:cubicBezTo>
                          <a:pt x="268" y="250"/>
                          <a:pt x="366" y="188"/>
                          <a:pt x="303" y="98"/>
                        </a:cubicBezTo>
                        <a:cubicBezTo>
                          <a:pt x="268" y="27"/>
                          <a:pt x="187" y="9"/>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2254659" y="3419526"/>
                    <a:ext cx="25919" cy="25502"/>
                  </a:xfrm>
                  <a:custGeom>
                    <a:avLst/>
                    <a:gdLst/>
                    <a:ahLst/>
                    <a:cxnLst/>
                    <a:rect l="l" t="t" r="r" b="b"/>
                    <a:pathLst>
                      <a:path w="311" h="306" extrusionOk="0">
                        <a:moveTo>
                          <a:pt x="161" y="1"/>
                        </a:moveTo>
                        <a:cubicBezTo>
                          <a:pt x="158" y="1"/>
                          <a:pt x="155" y="1"/>
                          <a:pt x="152" y="1"/>
                        </a:cubicBezTo>
                        <a:cubicBezTo>
                          <a:pt x="99" y="28"/>
                          <a:pt x="63" y="46"/>
                          <a:pt x="27" y="90"/>
                        </a:cubicBezTo>
                        <a:cubicBezTo>
                          <a:pt x="1" y="126"/>
                          <a:pt x="1" y="188"/>
                          <a:pt x="18" y="215"/>
                        </a:cubicBezTo>
                        <a:cubicBezTo>
                          <a:pt x="45" y="255"/>
                          <a:pt x="112" y="305"/>
                          <a:pt x="167" y="305"/>
                        </a:cubicBezTo>
                        <a:cubicBezTo>
                          <a:pt x="185" y="305"/>
                          <a:pt x="201" y="300"/>
                          <a:pt x="215" y="286"/>
                        </a:cubicBezTo>
                        <a:cubicBezTo>
                          <a:pt x="311" y="199"/>
                          <a:pt x="296"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3007054" y="3363772"/>
                    <a:ext cx="50671" cy="32669"/>
                  </a:xfrm>
                  <a:custGeom>
                    <a:avLst/>
                    <a:gdLst/>
                    <a:ahLst/>
                    <a:cxnLst/>
                    <a:rect l="l" t="t" r="r" b="b"/>
                    <a:pathLst>
                      <a:path w="608" h="392" extrusionOk="0">
                        <a:moveTo>
                          <a:pt x="295" y="1"/>
                        </a:moveTo>
                        <a:cubicBezTo>
                          <a:pt x="170" y="37"/>
                          <a:pt x="1" y="108"/>
                          <a:pt x="81" y="251"/>
                        </a:cubicBezTo>
                        <a:cubicBezTo>
                          <a:pt x="129" y="339"/>
                          <a:pt x="207" y="391"/>
                          <a:pt x="297" y="391"/>
                        </a:cubicBezTo>
                        <a:cubicBezTo>
                          <a:pt x="326" y="391"/>
                          <a:pt x="355" y="386"/>
                          <a:pt x="384" y="376"/>
                        </a:cubicBezTo>
                        <a:cubicBezTo>
                          <a:pt x="518" y="340"/>
                          <a:pt x="607" y="215"/>
                          <a:pt x="482" y="108"/>
                        </a:cubicBezTo>
                        <a:cubicBezTo>
                          <a:pt x="429" y="63"/>
                          <a:pt x="358" y="37"/>
                          <a:pt x="2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3012305" y="3238178"/>
                    <a:ext cx="11918" cy="9834"/>
                  </a:xfrm>
                  <a:custGeom>
                    <a:avLst/>
                    <a:gdLst/>
                    <a:ahLst/>
                    <a:cxnLst/>
                    <a:rect l="l" t="t" r="r" b="b"/>
                    <a:pathLst>
                      <a:path w="143" h="118" extrusionOk="0">
                        <a:moveTo>
                          <a:pt x="116" y="0"/>
                        </a:moveTo>
                        <a:cubicBezTo>
                          <a:pt x="107" y="0"/>
                          <a:pt x="98" y="0"/>
                          <a:pt x="89" y="9"/>
                        </a:cubicBezTo>
                        <a:lnTo>
                          <a:pt x="80" y="9"/>
                        </a:lnTo>
                        <a:cubicBezTo>
                          <a:pt x="63" y="18"/>
                          <a:pt x="54" y="45"/>
                          <a:pt x="36" y="54"/>
                        </a:cubicBezTo>
                        <a:cubicBezTo>
                          <a:pt x="18" y="63"/>
                          <a:pt x="9" y="72"/>
                          <a:pt x="9" y="81"/>
                        </a:cubicBezTo>
                        <a:cubicBezTo>
                          <a:pt x="0" y="89"/>
                          <a:pt x="0" y="89"/>
                          <a:pt x="9" y="98"/>
                        </a:cubicBezTo>
                        <a:cubicBezTo>
                          <a:pt x="20" y="109"/>
                          <a:pt x="28" y="117"/>
                          <a:pt x="38" y="117"/>
                        </a:cubicBezTo>
                        <a:cubicBezTo>
                          <a:pt x="45" y="117"/>
                          <a:pt x="52" y="114"/>
                          <a:pt x="63" y="107"/>
                        </a:cubicBezTo>
                        <a:cubicBezTo>
                          <a:pt x="80" y="89"/>
                          <a:pt x="98" y="72"/>
                          <a:pt x="116" y="45"/>
                        </a:cubicBezTo>
                        <a:cubicBezTo>
                          <a:pt x="116" y="36"/>
                          <a:pt x="143" y="0"/>
                          <a:pt x="1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3859125" y="3372689"/>
                    <a:ext cx="40920" cy="33586"/>
                  </a:xfrm>
                  <a:custGeom>
                    <a:avLst/>
                    <a:gdLst/>
                    <a:ahLst/>
                    <a:cxnLst/>
                    <a:rect l="l" t="t" r="r" b="b"/>
                    <a:pathLst>
                      <a:path w="491" h="403" extrusionOk="0">
                        <a:moveTo>
                          <a:pt x="211" y="0"/>
                        </a:moveTo>
                        <a:cubicBezTo>
                          <a:pt x="162" y="0"/>
                          <a:pt x="110" y="5"/>
                          <a:pt x="72" y="37"/>
                        </a:cubicBezTo>
                        <a:cubicBezTo>
                          <a:pt x="0" y="117"/>
                          <a:pt x="45" y="233"/>
                          <a:pt x="98" y="313"/>
                        </a:cubicBezTo>
                        <a:cubicBezTo>
                          <a:pt x="142" y="371"/>
                          <a:pt x="209" y="403"/>
                          <a:pt x="275" y="403"/>
                        </a:cubicBezTo>
                        <a:cubicBezTo>
                          <a:pt x="332" y="403"/>
                          <a:pt x="388" y="380"/>
                          <a:pt x="428" y="331"/>
                        </a:cubicBezTo>
                        <a:cubicBezTo>
                          <a:pt x="491" y="269"/>
                          <a:pt x="491" y="197"/>
                          <a:pt x="464" y="144"/>
                        </a:cubicBezTo>
                        <a:cubicBezTo>
                          <a:pt x="455" y="144"/>
                          <a:pt x="455" y="135"/>
                          <a:pt x="455" y="135"/>
                        </a:cubicBezTo>
                        <a:cubicBezTo>
                          <a:pt x="411" y="72"/>
                          <a:pt x="348" y="10"/>
                          <a:pt x="268" y="1"/>
                        </a:cubicBezTo>
                        <a:cubicBezTo>
                          <a:pt x="250" y="1"/>
                          <a:pt x="231"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3759450" y="3149670"/>
                    <a:ext cx="27586" cy="28586"/>
                  </a:xfrm>
                  <a:custGeom>
                    <a:avLst/>
                    <a:gdLst/>
                    <a:ahLst/>
                    <a:cxnLst/>
                    <a:rect l="l" t="t" r="r" b="b"/>
                    <a:pathLst>
                      <a:path w="331" h="343" extrusionOk="0">
                        <a:moveTo>
                          <a:pt x="161" y="1"/>
                        </a:moveTo>
                        <a:cubicBezTo>
                          <a:pt x="135" y="19"/>
                          <a:pt x="117" y="45"/>
                          <a:pt x="99" y="63"/>
                        </a:cubicBezTo>
                        <a:cubicBezTo>
                          <a:pt x="72" y="90"/>
                          <a:pt x="28" y="108"/>
                          <a:pt x="19" y="143"/>
                        </a:cubicBezTo>
                        <a:cubicBezTo>
                          <a:pt x="10" y="179"/>
                          <a:pt x="1" y="215"/>
                          <a:pt x="10" y="250"/>
                        </a:cubicBezTo>
                        <a:cubicBezTo>
                          <a:pt x="28" y="277"/>
                          <a:pt x="54" y="295"/>
                          <a:pt x="81" y="313"/>
                        </a:cubicBezTo>
                        <a:cubicBezTo>
                          <a:pt x="99" y="333"/>
                          <a:pt x="129" y="342"/>
                          <a:pt x="161" y="342"/>
                        </a:cubicBezTo>
                        <a:cubicBezTo>
                          <a:pt x="228" y="342"/>
                          <a:pt x="307" y="304"/>
                          <a:pt x="313" y="250"/>
                        </a:cubicBezTo>
                        <a:cubicBezTo>
                          <a:pt x="331" y="143"/>
                          <a:pt x="242" y="54"/>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3659108" y="3162338"/>
                    <a:ext cx="13501" cy="11418"/>
                  </a:xfrm>
                  <a:custGeom>
                    <a:avLst/>
                    <a:gdLst/>
                    <a:ahLst/>
                    <a:cxnLst/>
                    <a:rect l="l" t="t" r="r" b="b"/>
                    <a:pathLst>
                      <a:path w="162" h="137" extrusionOk="0">
                        <a:moveTo>
                          <a:pt x="90" y="0"/>
                        </a:moveTo>
                        <a:lnTo>
                          <a:pt x="90" y="0"/>
                        </a:lnTo>
                        <a:cubicBezTo>
                          <a:pt x="54" y="9"/>
                          <a:pt x="27" y="36"/>
                          <a:pt x="18" y="63"/>
                        </a:cubicBezTo>
                        <a:cubicBezTo>
                          <a:pt x="1" y="90"/>
                          <a:pt x="1" y="98"/>
                          <a:pt x="18" y="116"/>
                        </a:cubicBezTo>
                        <a:cubicBezTo>
                          <a:pt x="26" y="124"/>
                          <a:pt x="39" y="137"/>
                          <a:pt x="53" y="137"/>
                        </a:cubicBezTo>
                        <a:cubicBezTo>
                          <a:pt x="56" y="137"/>
                          <a:pt x="60" y="136"/>
                          <a:pt x="63" y="134"/>
                        </a:cubicBezTo>
                        <a:cubicBezTo>
                          <a:pt x="108" y="125"/>
                          <a:pt x="161" y="9"/>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3134232" y="3266097"/>
                    <a:ext cx="261771" cy="194516"/>
                  </a:xfrm>
                  <a:custGeom>
                    <a:avLst/>
                    <a:gdLst/>
                    <a:ahLst/>
                    <a:cxnLst/>
                    <a:rect l="l" t="t" r="r" b="b"/>
                    <a:pathLst>
                      <a:path w="3141" h="2334" extrusionOk="0">
                        <a:moveTo>
                          <a:pt x="1813" y="1"/>
                        </a:moveTo>
                        <a:cubicBezTo>
                          <a:pt x="1387" y="1"/>
                          <a:pt x="635" y="141"/>
                          <a:pt x="1017" y="718"/>
                        </a:cubicBezTo>
                        <a:cubicBezTo>
                          <a:pt x="1057" y="774"/>
                          <a:pt x="1004" y="837"/>
                          <a:pt x="948" y="837"/>
                        </a:cubicBezTo>
                        <a:cubicBezTo>
                          <a:pt x="941" y="837"/>
                          <a:pt x="935" y="836"/>
                          <a:pt x="928" y="834"/>
                        </a:cubicBezTo>
                        <a:cubicBezTo>
                          <a:pt x="804" y="813"/>
                          <a:pt x="674" y="792"/>
                          <a:pt x="551" y="792"/>
                        </a:cubicBezTo>
                        <a:cubicBezTo>
                          <a:pt x="516" y="792"/>
                          <a:pt x="480" y="794"/>
                          <a:pt x="446" y="798"/>
                        </a:cubicBezTo>
                        <a:cubicBezTo>
                          <a:pt x="81" y="834"/>
                          <a:pt x="161" y="1084"/>
                          <a:pt x="446" y="1084"/>
                        </a:cubicBezTo>
                        <a:cubicBezTo>
                          <a:pt x="536" y="1084"/>
                          <a:pt x="553" y="1191"/>
                          <a:pt x="491" y="1235"/>
                        </a:cubicBezTo>
                        <a:cubicBezTo>
                          <a:pt x="179" y="1423"/>
                          <a:pt x="0" y="1869"/>
                          <a:pt x="125" y="2226"/>
                        </a:cubicBezTo>
                        <a:cubicBezTo>
                          <a:pt x="224" y="2297"/>
                          <a:pt x="310" y="2333"/>
                          <a:pt x="381" y="2333"/>
                        </a:cubicBezTo>
                        <a:cubicBezTo>
                          <a:pt x="469" y="2333"/>
                          <a:pt x="536" y="2277"/>
                          <a:pt x="580" y="2163"/>
                        </a:cubicBezTo>
                        <a:cubicBezTo>
                          <a:pt x="616" y="2083"/>
                          <a:pt x="643" y="2003"/>
                          <a:pt x="669" y="1913"/>
                        </a:cubicBezTo>
                        <a:cubicBezTo>
                          <a:pt x="696" y="1806"/>
                          <a:pt x="714" y="1681"/>
                          <a:pt x="750" y="1574"/>
                        </a:cubicBezTo>
                        <a:cubicBezTo>
                          <a:pt x="812" y="1360"/>
                          <a:pt x="928" y="1325"/>
                          <a:pt x="1151" y="1307"/>
                        </a:cubicBezTo>
                        <a:cubicBezTo>
                          <a:pt x="1208" y="1299"/>
                          <a:pt x="1263" y="1296"/>
                          <a:pt x="1315" y="1296"/>
                        </a:cubicBezTo>
                        <a:cubicBezTo>
                          <a:pt x="1899" y="1296"/>
                          <a:pt x="2173" y="1741"/>
                          <a:pt x="2025" y="2306"/>
                        </a:cubicBezTo>
                        <a:cubicBezTo>
                          <a:pt x="2275" y="2226"/>
                          <a:pt x="2525" y="2163"/>
                          <a:pt x="2784" y="2110"/>
                        </a:cubicBezTo>
                        <a:cubicBezTo>
                          <a:pt x="2891" y="2003"/>
                          <a:pt x="2989" y="1815"/>
                          <a:pt x="3051" y="1610"/>
                        </a:cubicBezTo>
                        <a:cubicBezTo>
                          <a:pt x="3114" y="1414"/>
                          <a:pt x="3140" y="1262"/>
                          <a:pt x="3060" y="887"/>
                        </a:cubicBezTo>
                        <a:cubicBezTo>
                          <a:pt x="2980" y="513"/>
                          <a:pt x="2480" y="40"/>
                          <a:pt x="1927" y="4"/>
                        </a:cubicBezTo>
                        <a:cubicBezTo>
                          <a:pt x="1893" y="2"/>
                          <a:pt x="1855" y="1"/>
                          <a:pt x="18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2144650" y="3249345"/>
                    <a:ext cx="24585" cy="25335"/>
                  </a:xfrm>
                  <a:custGeom>
                    <a:avLst/>
                    <a:gdLst/>
                    <a:ahLst/>
                    <a:cxnLst/>
                    <a:rect l="l" t="t" r="r" b="b"/>
                    <a:pathLst>
                      <a:path w="295" h="304" extrusionOk="0">
                        <a:moveTo>
                          <a:pt x="214" y="0"/>
                        </a:moveTo>
                        <a:cubicBezTo>
                          <a:pt x="170" y="0"/>
                          <a:pt x="134" y="27"/>
                          <a:pt x="107" y="45"/>
                        </a:cubicBezTo>
                        <a:cubicBezTo>
                          <a:pt x="107" y="54"/>
                          <a:pt x="107" y="63"/>
                          <a:pt x="98" y="63"/>
                        </a:cubicBezTo>
                        <a:cubicBezTo>
                          <a:pt x="54" y="89"/>
                          <a:pt x="0" y="196"/>
                          <a:pt x="36" y="241"/>
                        </a:cubicBezTo>
                        <a:cubicBezTo>
                          <a:pt x="57" y="284"/>
                          <a:pt x="88" y="304"/>
                          <a:pt x="123" y="304"/>
                        </a:cubicBezTo>
                        <a:cubicBezTo>
                          <a:pt x="146" y="304"/>
                          <a:pt x="171" y="295"/>
                          <a:pt x="197" y="277"/>
                        </a:cubicBezTo>
                        <a:cubicBezTo>
                          <a:pt x="259" y="232"/>
                          <a:pt x="295" y="178"/>
                          <a:pt x="277" y="98"/>
                        </a:cubicBezTo>
                        <a:cubicBezTo>
                          <a:pt x="268" y="54"/>
                          <a:pt x="268" y="0"/>
                          <a:pt x="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2025640" y="3337519"/>
                    <a:ext cx="65589" cy="51171"/>
                  </a:xfrm>
                  <a:custGeom>
                    <a:avLst/>
                    <a:gdLst/>
                    <a:ahLst/>
                    <a:cxnLst/>
                    <a:rect l="l" t="t" r="r" b="b"/>
                    <a:pathLst>
                      <a:path w="787" h="614" extrusionOk="0">
                        <a:moveTo>
                          <a:pt x="434" y="1"/>
                        </a:moveTo>
                        <a:cubicBezTo>
                          <a:pt x="414" y="1"/>
                          <a:pt x="395" y="2"/>
                          <a:pt x="376" y="4"/>
                        </a:cubicBezTo>
                        <a:cubicBezTo>
                          <a:pt x="376" y="13"/>
                          <a:pt x="376" y="13"/>
                          <a:pt x="367" y="22"/>
                        </a:cubicBezTo>
                        <a:cubicBezTo>
                          <a:pt x="242" y="84"/>
                          <a:pt x="1" y="289"/>
                          <a:pt x="117" y="450"/>
                        </a:cubicBezTo>
                        <a:cubicBezTo>
                          <a:pt x="185" y="542"/>
                          <a:pt x="295" y="613"/>
                          <a:pt x="404" y="613"/>
                        </a:cubicBezTo>
                        <a:cubicBezTo>
                          <a:pt x="452" y="613"/>
                          <a:pt x="501" y="599"/>
                          <a:pt x="545" y="566"/>
                        </a:cubicBezTo>
                        <a:cubicBezTo>
                          <a:pt x="679" y="468"/>
                          <a:pt x="786" y="200"/>
                          <a:pt x="625" y="57"/>
                        </a:cubicBezTo>
                        <a:cubicBezTo>
                          <a:pt x="576" y="15"/>
                          <a:pt x="505"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3196320" y="3133086"/>
                    <a:ext cx="558795" cy="314108"/>
                  </a:xfrm>
                  <a:custGeom>
                    <a:avLst/>
                    <a:gdLst/>
                    <a:ahLst/>
                    <a:cxnLst/>
                    <a:rect l="l" t="t" r="r" b="b"/>
                    <a:pathLst>
                      <a:path w="6705" h="3769" extrusionOk="0">
                        <a:moveTo>
                          <a:pt x="1591" y="1"/>
                        </a:moveTo>
                        <a:cubicBezTo>
                          <a:pt x="1466" y="1"/>
                          <a:pt x="1355" y="32"/>
                          <a:pt x="1280" y="102"/>
                        </a:cubicBezTo>
                        <a:cubicBezTo>
                          <a:pt x="1197" y="177"/>
                          <a:pt x="1121" y="236"/>
                          <a:pt x="1009" y="236"/>
                        </a:cubicBezTo>
                        <a:cubicBezTo>
                          <a:pt x="1002" y="236"/>
                          <a:pt x="994" y="236"/>
                          <a:pt x="986" y="235"/>
                        </a:cubicBezTo>
                        <a:cubicBezTo>
                          <a:pt x="966" y="233"/>
                          <a:pt x="945" y="231"/>
                          <a:pt x="923" y="231"/>
                        </a:cubicBezTo>
                        <a:cubicBezTo>
                          <a:pt x="739" y="231"/>
                          <a:pt x="526" y="331"/>
                          <a:pt x="406" y="467"/>
                        </a:cubicBezTo>
                        <a:cubicBezTo>
                          <a:pt x="0" y="913"/>
                          <a:pt x="404" y="1231"/>
                          <a:pt x="781" y="1231"/>
                        </a:cubicBezTo>
                        <a:cubicBezTo>
                          <a:pt x="826" y="1231"/>
                          <a:pt x="871" y="1226"/>
                          <a:pt x="915" y="1217"/>
                        </a:cubicBezTo>
                        <a:cubicBezTo>
                          <a:pt x="915" y="1208"/>
                          <a:pt x="915" y="1199"/>
                          <a:pt x="923" y="1199"/>
                        </a:cubicBezTo>
                        <a:cubicBezTo>
                          <a:pt x="1047" y="1105"/>
                          <a:pt x="1178" y="1065"/>
                          <a:pt x="1310" y="1065"/>
                        </a:cubicBezTo>
                        <a:cubicBezTo>
                          <a:pt x="1493" y="1065"/>
                          <a:pt x="1677" y="1142"/>
                          <a:pt x="1842" y="1261"/>
                        </a:cubicBezTo>
                        <a:cubicBezTo>
                          <a:pt x="2556" y="1573"/>
                          <a:pt x="3261" y="2885"/>
                          <a:pt x="2868" y="3625"/>
                        </a:cubicBezTo>
                        <a:cubicBezTo>
                          <a:pt x="2908" y="3624"/>
                          <a:pt x="2948" y="3624"/>
                          <a:pt x="2988" y="3624"/>
                        </a:cubicBezTo>
                        <a:cubicBezTo>
                          <a:pt x="3346" y="3624"/>
                          <a:pt x="3690" y="3660"/>
                          <a:pt x="4019" y="3732"/>
                        </a:cubicBezTo>
                        <a:cubicBezTo>
                          <a:pt x="4117" y="3393"/>
                          <a:pt x="4554" y="3206"/>
                          <a:pt x="4876" y="3188"/>
                        </a:cubicBezTo>
                        <a:cubicBezTo>
                          <a:pt x="4901" y="3186"/>
                          <a:pt x="4927" y="3185"/>
                          <a:pt x="4952" y="3185"/>
                        </a:cubicBezTo>
                        <a:cubicBezTo>
                          <a:pt x="5270" y="3185"/>
                          <a:pt x="5506" y="3340"/>
                          <a:pt x="5696" y="3572"/>
                        </a:cubicBezTo>
                        <a:cubicBezTo>
                          <a:pt x="5840" y="3659"/>
                          <a:pt x="6022" y="3768"/>
                          <a:pt x="6198" y="3768"/>
                        </a:cubicBezTo>
                        <a:cubicBezTo>
                          <a:pt x="6274" y="3768"/>
                          <a:pt x="6349" y="3748"/>
                          <a:pt x="6419" y="3697"/>
                        </a:cubicBezTo>
                        <a:cubicBezTo>
                          <a:pt x="6704" y="3474"/>
                          <a:pt x="6374" y="3090"/>
                          <a:pt x="6249" y="2912"/>
                        </a:cubicBezTo>
                        <a:cubicBezTo>
                          <a:pt x="6209" y="2847"/>
                          <a:pt x="6272" y="2767"/>
                          <a:pt x="6337" y="2767"/>
                        </a:cubicBezTo>
                        <a:cubicBezTo>
                          <a:pt x="6344" y="2767"/>
                          <a:pt x="6350" y="2767"/>
                          <a:pt x="6356" y="2769"/>
                        </a:cubicBezTo>
                        <a:cubicBezTo>
                          <a:pt x="6392" y="2787"/>
                          <a:pt x="6423" y="2796"/>
                          <a:pt x="6448" y="2796"/>
                        </a:cubicBezTo>
                        <a:cubicBezTo>
                          <a:pt x="6536" y="2796"/>
                          <a:pt x="6559" y="2687"/>
                          <a:pt x="6517" y="2466"/>
                        </a:cubicBezTo>
                        <a:cubicBezTo>
                          <a:pt x="6437" y="2341"/>
                          <a:pt x="6347" y="2225"/>
                          <a:pt x="6240" y="2118"/>
                        </a:cubicBezTo>
                        <a:cubicBezTo>
                          <a:pt x="6050" y="1927"/>
                          <a:pt x="5789" y="1767"/>
                          <a:pt x="5510" y="1767"/>
                        </a:cubicBezTo>
                        <a:cubicBezTo>
                          <a:pt x="5489" y="1767"/>
                          <a:pt x="5468" y="1768"/>
                          <a:pt x="5446" y="1770"/>
                        </a:cubicBezTo>
                        <a:cubicBezTo>
                          <a:pt x="5009" y="1823"/>
                          <a:pt x="4608" y="2127"/>
                          <a:pt x="4287" y="2439"/>
                        </a:cubicBezTo>
                        <a:cubicBezTo>
                          <a:pt x="4144" y="2822"/>
                          <a:pt x="3903" y="3161"/>
                          <a:pt x="3582" y="3376"/>
                        </a:cubicBezTo>
                        <a:cubicBezTo>
                          <a:pt x="3576" y="3380"/>
                          <a:pt x="3570" y="3382"/>
                          <a:pt x="3564" y="3382"/>
                        </a:cubicBezTo>
                        <a:cubicBezTo>
                          <a:pt x="3536" y="3382"/>
                          <a:pt x="3515" y="3335"/>
                          <a:pt x="3537" y="3313"/>
                        </a:cubicBezTo>
                        <a:cubicBezTo>
                          <a:pt x="3894" y="2894"/>
                          <a:pt x="4198" y="2260"/>
                          <a:pt x="4198" y="1707"/>
                        </a:cubicBezTo>
                        <a:cubicBezTo>
                          <a:pt x="4198" y="1279"/>
                          <a:pt x="4019" y="878"/>
                          <a:pt x="3635" y="664"/>
                        </a:cubicBezTo>
                        <a:cubicBezTo>
                          <a:pt x="3465" y="566"/>
                          <a:pt x="3220" y="461"/>
                          <a:pt x="3006" y="461"/>
                        </a:cubicBezTo>
                        <a:cubicBezTo>
                          <a:pt x="2829" y="461"/>
                          <a:pt x="2673" y="533"/>
                          <a:pt x="2601" y="744"/>
                        </a:cubicBezTo>
                        <a:cubicBezTo>
                          <a:pt x="2592" y="753"/>
                          <a:pt x="2592" y="771"/>
                          <a:pt x="2592" y="780"/>
                        </a:cubicBezTo>
                        <a:cubicBezTo>
                          <a:pt x="2583" y="788"/>
                          <a:pt x="2583" y="797"/>
                          <a:pt x="2583" y="815"/>
                        </a:cubicBezTo>
                        <a:lnTo>
                          <a:pt x="2574" y="815"/>
                        </a:lnTo>
                        <a:cubicBezTo>
                          <a:pt x="2574" y="815"/>
                          <a:pt x="2574" y="824"/>
                          <a:pt x="2574" y="833"/>
                        </a:cubicBezTo>
                        <a:cubicBezTo>
                          <a:pt x="2559" y="862"/>
                          <a:pt x="2536" y="874"/>
                          <a:pt x="2512" y="874"/>
                        </a:cubicBezTo>
                        <a:cubicBezTo>
                          <a:pt x="2463" y="874"/>
                          <a:pt x="2410" y="824"/>
                          <a:pt x="2422" y="771"/>
                        </a:cubicBezTo>
                        <a:cubicBezTo>
                          <a:pt x="2431" y="726"/>
                          <a:pt x="2440" y="681"/>
                          <a:pt x="2458" y="646"/>
                        </a:cubicBezTo>
                        <a:cubicBezTo>
                          <a:pt x="2498" y="295"/>
                          <a:pt x="1979" y="1"/>
                          <a:pt x="15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1881462" y="3446529"/>
                    <a:ext cx="1151009" cy="428868"/>
                  </a:xfrm>
                  <a:custGeom>
                    <a:avLst/>
                    <a:gdLst/>
                    <a:ahLst/>
                    <a:cxnLst/>
                    <a:rect l="l" t="t" r="r" b="b"/>
                    <a:pathLst>
                      <a:path w="13811" h="5146" extrusionOk="0">
                        <a:moveTo>
                          <a:pt x="8358" y="1"/>
                        </a:moveTo>
                        <a:cubicBezTo>
                          <a:pt x="7557" y="1"/>
                          <a:pt x="6749" y="180"/>
                          <a:pt x="5942" y="623"/>
                        </a:cubicBezTo>
                        <a:cubicBezTo>
                          <a:pt x="3863" y="1756"/>
                          <a:pt x="2418" y="3959"/>
                          <a:pt x="0" y="4450"/>
                        </a:cubicBezTo>
                        <a:cubicBezTo>
                          <a:pt x="420" y="4646"/>
                          <a:pt x="839" y="4869"/>
                          <a:pt x="1222" y="5137"/>
                        </a:cubicBezTo>
                        <a:cubicBezTo>
                          <a:pt x="1231" y="5137"/>
                          <a:pt x="1231" y="5146"/>
                          <a:pt x="1240" y="5146"/>
                        </a:cubicBezTo>
                        <a:cubicBezTo>
                          <a:pt x="1883" y="4807"/>
                          <a:pt x="2543" y="4494"/>
                          <a:pt x="3176" y="4137"/>
                        </a:cubicBezTo>
                        <a:cubicBezTo>
                          <a:pt x="4229" y="3549"/>
                          <a:pt x="5166" y="2808"/>
                          <a:pt x="6174" y="2148"/>
                        </a:cubicBezTo>
                        <a:cubicBezTo>
                          <a:pt x="6985" y="1621"/>
                          <a:pt x="7848" y="1300"/>
                          <a:pt x="8817" y="1300"/>
                        </a:cubicBezTo>
                        <a:cubicBezTo>
                          <a:pt x="8913" y="1300"/>
                          <a:pt x="9010" y="1303"/>
                          <a:pt x="9109" y="1310"/>
                        </a:cubicBezTo>
                        <a:cubicBezTo>
                          <a:pt x="10465" y="1399"/>
                          <a:pt x="11731" y="1889"/>
                          <a:pt x="12998" y="2371"/>
                        </a:cubicBezTo>
                        <a:cubicBezTo>
                          <a:pt x="13079" y="2318"/>
                          <a:pt x="13159" y="2264"/>
                          <a:pt x="13239" y="2211"/>
                        </a:cubicBezTo>
                        <a:cubicBezTo>
                          <a:pt x="13426" y="2095"/>
                          <a:pt x="13623" y="1979"/>
                          <a:pt x="13810" y="1854"/>
                        </a:cubicBezTo>
                        <a:cubicBezTo>
                          <a:pt x="12748" y="1318"/>
                          <a:pt x="11633" y="739"/>
                          <a:pt x="10500" y="373"/>
                        </a:cubicBezTo>
                        <a:cubicBezTo>
                          <a:pt x="10474" y="373"/>
                          <a:pt x="10456" y="364"/>
                          <a:pt x="10438" y="355"/>
                        </a:cubicBezTo>
                        <a:cubicBezTo>
                          <a:pt x="10233" y="293"/>
                          <a:pt x="10036" y="230"/>
                          <a:pt x="9831" y="185"/>
                        </a:cubicBezTo>
                        <a:cubicBezTo>
                          <a:pt x="9822" y="185"/>
                          <a:pt x="9813" y="185"/>
                          <a:pt x="9805" y="177"/>
                        </a:cubicBezTo>
                        <a:cubicBezTo>
                          <a:pt x="9644" y="141"/>
                          <a:pt x="9492" y="114"/>
                          <a:pt x="9332" y="87"/>
                        </a:cubicBezTo>
                        <a:cubicBezTo>
                          <a:pt x="9328" y="91"/>
                          <a:pt x="9323" y="93"/>
                          <a:pt x="9317" y="93"/>
                        </a:cubicBezTo>
                        <a:cubicBezTo>
                          <a:pt x="9310" y="93"/>
                          <a:pt x="9301" y="89"/>
                          <a:pt x="9296" y="78"/>
                        </a:cubicBezTo>
                        <a:cubicBezTo>
                          <a:pt x="8985" y="28"/>
                          <a:pt x="8672" y="1"/>
                          <a:pt x="8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3636773" y="3876815"/>
                    <a:ext cx="14251" cy="7751"/>
                  </a:xfrm>
                  <a:custGeom>
                    <a:avLst/>
                    <a:gdLst/>
                    <a:ahLst/>
                    <a:cxnLst/>
                    <a:rect l="l" t="t" r="r" b="b"/>
                    <a:pathLst>
                      <a:path w="171" h="93" extrusionOk="0">
                        <a:moveTo>
                          <a:pt x="99" y="0"/>
                        </a:moveTo>
                        <a:cubicBezTo>
                          <a:pt x="90" y="9"/>
                          <a:pt x="90" y="9"/>
                          <a:pt x="81" y="9"/>
                        </a:cubicBezTo>
                        <a:cubicBezTo>
                          <a:pt x="63" y="18"/>
                          <a:pt x="1" y="72"/>
                          <a:pt x="45" y="90"/>
                        </a:cubicBezTo>
                        <a:cubicBezTo>
                          <a:pt x="54" y="92"/>
                          <a:pt x="63" y="93"/>
                          <a:pt x="72" y="93"/>
                        </a:cubicBezTo>
                        <a:cubicBezTo>
                          <a:pt x="98" y="93"/>
                          <a:pt x="124" y="83"/>
                          <a:pt x="144" y="63"/>
                        </a:cubicBezTo>
                        <a:cubicBezTo>
                          <a:pt x="170" y="36"/>
                          <a:pt x="135" y="18"/>
                          <a:pt x="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1778870" y="4048579"/>
                    <a:ext cx="24585" cy="32919"/>
                  </a:xfrm>
                  <a:custGeom>
                    <a:avLst/>
                    <a:gdLst/>
                    <a:ahLst/>
                    <a:cxnLst/>
                    <a:rect l="l" t="t" r="r" b="b"/>
                    <a:pathLst>
                      <a:path w="295" h="395" extrusionOk="0">
                        <a:moveTo>
                          <a:pt x="107" y="0"/>
                        </a:moveTo>
                        <a:cubicBezTo>
                          <a:pt x="9" y="80"/>
                          <a:pt x="0" y="321"/>
                          <a:pt x="107" y="384"/>
                        </a:cubicBezTo>
                        <a:cubicBezTo>
                          <a:pt x="120" y="391"/>
                          <a:pt x="132" y="394"/>
                          <a:pt x="144" y="394"/>
                        </a:cubicBezTo>
                        <a:cubicBezTo>
                          <a:pt x="219" y="394"/>
                          <a:pt x="261" y="258"/>
                          <a:pt x="277" y="196"/>
                        </a:cubicBezTo>
                        <a:cubicBezTo>
                          <a:pt x="286" y="134"/>
                          <a:pt x="295" y="54"/>
                          <a:pt x="232" y="18"/>
                        </a:cubicBezTo>
                        <a:cubicBezTo>
                          <a:pt x="188" y="0"/>
                          <a:pt x="143"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1566186" y="3952404"/>
                    <a:ext cx="52171" cy="46337"/>
                  </a:xfrm>
                  <a:custGeom>
                    <a:avLst/>
                    <a:gdLst/>
                    <a:ahLst/>
                    <a:cxnLst/>
                    <a:rect l="l" t="t" r="r" b="b"/>
                    <a:pathLst>
                      <a:path w="626" h="556" extrusionOk="0">
                        <a:moveTo>
                          <a:pt x="333" y="0"/>
                        </a:moveTo>
                        <a:cubicBezTo>
                          <a:pt x="309" y="0"/>
                          <a:pt x="284" y="4"/>
                          <a:pt x="259" y="12"/>
                        </a:cubicBezTo>
                        <a:cubicBezTo>
                          <a:pt x="143" y="75"/>
                          <a:pt x="1" y="262"/>
                          <a:pt x="90" y="396"/>
                        </a:cubicBezTo>
                        <a:cubicBezTo>
                          <a:pt x="142" y="480"/>
                          <a:pt x="222" y="555"/>
                          <a:pt x="314" y="555"/>
                        </a:cubicBezTo>
                        <a:cubicBezTo>
                          <a:pt x="348" y="555"/>
                          <a:pt x="384" y="545"/>
                          <a:pt x="420" y="521"/>
                        </a:cubicBezTo>
                        <a:cubicBezTo>
                          <a:pt x="536" y="440"/>
                          <a:pt x="625" y="253"/>
                          <a:pt x="536" y="119"/>
                        </a:cubicBezTo>
                        <a:cubicBezTo>
                          <a:pt x="488" y="44"/>
                          <a:pt x="414" y="0"/>
                          <a:pt x="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1740283" y="3957822"/>
                    <a:ext cx="23002" cy="23419"/>
                  </a:xfrm>
                  <a:custGeom>
                    <a:avLst/>
                    <a:gdLst/>
                    <a:ahLst/>
                    <a:cxnLst/>
                    <a:rect l="l" t="t" r="r" b="b"/>
                    <a:pathLst>
                      <a:path w="276" h="281" extrusionOk="0">
                        <a:moveTo>
                          <a:pt x="142" y="1"/>
                        </a:moveTo>
                        <a:lnTo>
                          <a:pt x="142" y="1"/>
                        </a:lnTo>
                        <a:cubicBezTo>
                          <a:pt x="80" y="28"/>
                          <a:pt x="26" y="117"/>
                          <a:pt x="8" y="170"/>
                        </a:cubicBezTo>
                        <a:cubicBezTo>
                          <a:pt x="0" y="225"/>
                          <a:pt x="20" y="280"/>
                          <a:pt x="74" y="280"/>
                        </a:cubicBezTo>
                        <a:cubicBezTo>
                          <a:pt x="81" y="280"/>
                          <a:pt x="89" y="279"/>
                          <a:pt x="97" y="277"/>
                        </a:cubicBezTo>
                        <a:cubicBezTo>
                          <a:pt x="196" y="242"/>
                          <a:pt x="276" y="36"/>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3557266" y="3899150"/>
                    <a:ext cx="28336" cy="24002"/>
                  </a:xfrm>
                  <a:custGeom>
                    <a:avLst/>
                    <a:gdLst/>
                    <a:ahLst/>
                    <a:cxnLst/>
                    <a:rect l="l" t="t" r="r" b="b"/>
                    <a:pathLst>
                      <a:path w="340" h="288" extrusionOk="0">
                        <a:moveTo>
                          <a:pt x="188" y="0"/>
                        </a:moveTo>
                        <a:cubicBezTo>
                          <a:pt x="125" y="18"/>
                          <a:pt x="45" y="98"/>
                          <a:pt x="27" y="161"/>
                        </a:cubicBezTo>
                        <a:cubicBezTo>
                          <a:pt x="0" y="241"/>
                          <a:pt x="90" y="268"/>
                          <a:pt x="152" y="285"/>
                        </a:cubicBezTo>
                        <a:cubicBezTo>
                          <a:pt x="161" y="287"/>
                          <a:pt x="169" y="287"/>
                          <a:pt x="178" y="287"/>
                        </a:cubicBezTo>
                        <a:cubicBezTo>
                          <a:pt x="238" y="287"/>
                          <a:pt x="289" y="259"/>
                          <a:pt x="313" y="196"/>
                        </a:cubicBezTo>
                        <a:cubicBezTo>
                          <a:pt x="339" y="107"/>
                          <a:pt x="259" y="36"/>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3041307" y="3893899"/>
                    <a:ext cx="6751" cy="7501"/>
                  </a:xfrm>
                  <a:custGeom>
                    <a:avLst/>
                    <a:gdLst/>
                    <a:ahLst/>
                    <a:cxnLst/>
                    <a:rect l="l" t="t" r="r" b="b"/>
                    <a:pathLst>
                      <a:path w="81" h="90" extrusionOk="0">
                        <a:moveTo>
                          <a:pt x="54" y="1"/>
                        </a:moveTo>
                        <a:cubicBezTo>
                          <a:pt x="45" y="9"/>
                          <a:pt x="36" y="9"/>
                          <a:pt x="27" y="27"/>
                        </a:cubicBezTo>
                        <a:cubicBezTo>
                          <a:pt x="27" y="45"/>
                          <a:pt x="0" y="72"/>
                          <a:pt x="9" y="90"/>
                        </a:cubicBezTo>
                        <a:lnTo>
                          <a:pt x="27" y="90"/>
                        </a:lnTo>
                        <a:cubicBezTo>
                          <a:pt x="36" y="90"/>
                          <a:pt x="45" y="81"/>
                          <a:pt x="54" y="72"/>
                        </a:cubicBezTo>
                        <a:cubicBezTo>
                          <a:pt x="71" y="54"/>
                          <a:pt x="80" y="45"/>
                          <a:pt x="71" y="27"/>
                        </a:cubicBezTo>
                        <a:cubicBezTo>
                          <a:pt x="71" y="9"/>
                          <a:pt x="63"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3494095" y="3833644"/>
                    <a:ext cx="10918" cy="11418"/>
                  </a:xfrm>
                  <a:custGeom>
                    <a:avLst/>
                    <a:gdLst/>
                    <a:ahLst/>
                    <a:cxnLst/>
                    <a:rect l="l" t="t" r="r" b="b"/>
                    <a:pathLst>
                      <a:path w="131" h="137" extrusionOk="0">
                        <a:moveTo>
                          <a:pt x="71" y="1"/>
                        </a:moveTo>
                        <a:cubicBezTo>
                          <a:pt x="62" y="1"/>
                          <a:pt x="54" y="10"/>
                          <a:pt x="45" y="10"/>
                        </a:cubicBezTo>
                        <a:cubicBezTo>
                          <a:pt x="27" y="19"/>
                          <a:pt x="18" y="19"/>
                          <a:pt x="9" y="19"/>
                        </a:cubicBezTo>
                        <a:lnTo>
                          <a:pt x="0" y="19"/>
                        </a:lnTo>
                        <a:cubicBezTo>
                          <a:pt x="0" y="28"/>
                          <a:pt x="9" y="63"/>
                          <a:pt x="18" y="72"/>
                        </a:cubicBezTo>
                        <a:cubicBezTo>
                          <a:pt x="27" y="90"/>
                          <a:pt x="36" y="117"/>
                          <a:pt x="54" y="126"/>
                        </a:cubicBezTo>
                        <a:cubicBezTo>
                          <a:pt x="63" y="133"/>
                          <a:pt x="72" y="136"/>
                          <a:pt x="80" y="136"/>
                        </a:cubicBezTo>
                        <a:cubicBezTo>
                          <a:pt x="111" y="136"/>
                          <a:pt x="130" y="90"/>
                          <a:pt x="116" y="55"/>
                        </a:cubicBezTo>
                        <a:cubicBezTo>
                          <a:pt x="107" y="37"/>
                          <a:pt x="89" y="19"/>
                          <a:pt x="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2989220" y="3928819"/>
                    <a:ext cx="12751" cy="15168"/>
                  </a:xfrm>
                  <a:custGeom>
                    <a:avLst/>
                    <a:gdLst/>
                    <a:ahLst/>
                    <a:cxnLst/>
                    <a:rect l="l" t="t" r="r" b="b"/>
                    <a:pathLst>
                      <a:path w="153" h="182" extrusionOk="0">
                        <a:moveTo>
                          <a:pt x="63" y="1"/>
                        </a:moveTo>
                        <a:cubicBezTo>
                          <a:pt x="63" y="10"/>
                          <a:pt x="54" y="10"/>
                          <a:pt x="54" y="19"/>
                        </a:cubicBezTo>
                        <a:cubicBezTo>
                          <a:pt x="27" y="37"/>
                          <a:pt x="18" y="54"/>
                          <a:pt x="10" y="90"/>
                        </a:cubicBezTo>
                        <a:cubicBezTo>
                          <a:pt x="1" y="108"/>
                          <a:pt x="1" y="144"/>
                          <a:pt x="10" y="161"/>
                        </a:cubicBezTo>
                        <a:cubicBezTo>
                          <a:pt x="24" y="176"/>
                          <a:pt x="39" y="182"/>
                          <a:pt x="54" y="182"/>
                        </a:cubicBezTo>
                        <a:cubicBezTo>
                          <a:pt x="85" y="182"/>
                          <a:pt x="113" y="156"/>
                          <a:pt x="126" y="126"/>
                        </a:cubicBezTo>
                        <a:cubicBezTo>
                          <a:pt x="152" y="63"/>
                          <a:pt x="108" y="28"/>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1804122" y="4051496"/>
                    <a:ext cx="188182" cy="203850"/>
                  </a:xfrm>
                  <a:custGeom>
                    <a:avLst/>
                    <a:gdLst/>
                    <a:ahLst/>
                    <a:cxnLst/>
                    <a:rect l="l" t="t" r="r" b="b"/>
                    <a:pathLst>
                      <a:path w="2258" h="2446" extrusionOk="0">
                        <a:moveTo>
                          <a:pt x="1517" y="1"/>
                        </a:moveTo>
                        <a:lnTo>
                          <a:pt x="1517" y="1"/>
                        </a:lnTo>
                        <a:cubicBezTo>
                          <a:pt x="1651" y="251"/>
                          <a:pt x="1615" y="634"/>
                          <a:pt x="1544" y="884"/>
                        </a:cubicBezTo>
                        <a:cubicBezTo>
                          <a:pt x="1303" y="1633"/>
                          <a:pt x="732" y="1990"/>
                          <a:pt x="0" y="2106"/>
                        </a:cubicBezTo>
                        <a:cubicBezTo>
                          <a:pt x="277" y="2213"/>
                          <a:pt x="545" y="2329"/>
                          <a:pt x="803" y="2445"/>
                        </a:cubicBezTo>
                        <a:cubicBezTo>
                          <a:pt x="1794" y="2115"/>
                          <a:pt x="2258" y="768"/>
                          <a:pt x="1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1816540" y="3960572"/>
                    <a:ext cx="369780" cy="334110"/>
                  </a:xfrm>
                  <a:custGeom>
                    <a:avLst/>
                    <a:gdLst/>
                    <a:ahLst/>
                    <a:cxnLst/>
                    <a:rect l="l" t="t" r="r" b="b"/>
                    <a:pathLst>
                      <a:path w="4437" h="4009" extrusionOk="0">
                        <a:moveTo>
                          <a:pt x="1444" y="1"/>
                        </a:moveTo>
                        <a:cubicBezTo>
                          <a:pt x="1389" y="1"/>
                          <a:pt x="1328" y="20"/>
                          <a:pt x="1261" y="66"/>
                        </a:cubicBezTo>
                        <a:cubicBezTo>
                          <a:pt x="1154" y="128"/>
                          <a:pt x="1092" y="226"/>
                          <a:pt x="976" y="280"/>
                        </a:cubicBezTo>
                        <a:cubicBezTo>
                          <a:pt x="965" y="285"/>
                          <a:pt x="949" y="290"/>
                          <a:pt x="934" y="290"/>
                        </a:cubicBezTo>
                        <a:cubicBezTo>
                          <a:pt x="922" y="290"/>
                          <a:pt x="912" y="288"/>
                          <a:pt x="904" y="280"/>
                        </a:cubicBezTo>
                        <a:cubicBezTo>
                          <a:pt x="826" y="223"/>
                          <a:pt x="770" y="194"/>
                          <a:pt x="687" y="194"/>
                        </a:cubicBezTo>
                        <a:cubicBezTo>
                          <a:pt x="666" y="194"/>
                          <a:pt x="644" y="196"/>
                          <a:pt x="619" y="200"/>
                        </a:cubicBezTo>
                        <a:cubicBezTo>
                          <a:pt x="0" y="272"/>
                          <a:pt x="98" y="958"/>
                          <a:pt x="598" y="958"/>
                        </a:cubicBezTo>
                        <a:cubicBezTo>
                          <a:pt x="654" y="958"/>
                          <a:pt x="714" y="950"/>
                          <a:pt x="779" y="931"/>
                        </a:cubicBezTo>
                        <a:cubicBezTo>
                          <a:pt x="851" y="863"/>
                          <a:pt x="930" y="832"/>
                          <a:pt x="1007" y="832"/>
                        </a:cubicBezTo>
                        <a:cubicBezTo>
                          <a:pt x="1093" y="832"/>
                          <a:pt x="1177" y="870"/>
                          <a:pt x="1252" y="940"/>
                        </a:cubicBezTo>
                        <a:lnTo>
                          <a:pt x="1261" y="940"/>
                        </a:lnTo>
                        <a:cubicBezTo>
                          <a:pt x="1475" y="1092"/>
                          <a:pt x="1618" y="1270"/>
                          <a:pt x="1716" y="1467"/>
                        </a:cubicBezTo>
                        <a:cubicBezTo>
                          <a:pt x="1725" y="1467"/>
                          <a:pt x="1734" y="1475"/>
                          <a:pt x="1734" y="1484"/>
                        </a:cubicBezTo>
                        <a:cubicBezTo>
                          <a:pt x="1850" y="1814"/>
                          <a:pt x="2189" y="2011"/>
                          <a:pt x="2233" y="2385"/>
                        </a:cubicBezTo>
                        <a:cubicBezTo>
                          <a:pt x="2260" y="2626"/>
                          <a:pt x="2207" y="2831"/>
                          <a:pt x="2117" y="3054"/>
                        </a:cubicBezTo>
                        <a:cubicBezTo>
                          <a:pt x="1948" y="3456"/>
                          <a:pt x="1636" y="3741"/>
                          <a:pt x="1234" y="3822"/>
                        </a:cubicBezTo>
                        <a:cubicBezTo>
                          <a:pt x="1350" y="3884"/>
                          <a:pt x="1466" y="3947"/>
                          <a:pt x="1582" y="4009"/>
                        </a:cubicBezTo>
                        <a:cubicBezTo>
                          <a:pt x="2019" y="3929"/>
                          <a:pt x="2456" y="3848"/>
                          <a:pt x="2894" y="3804"/>
                        </a:cubicBezTo>
                        <a:cubicBezTo>
                          <a:pt x="2760" y="3563"/>
                          <a:pt x="2778" y="3260"/>
                          <a:pt x="2920" y="3010"/>
                        </a:cubicBezTo>
                        <a:cubicBezTo>
                          <a:pt x="3015" y="2837"/>
                          <a:pt x="3152" y="2706"/>
                          <a:pt x="3331" y="2706"/>
                        </a:cubicBezTo>
                        <a:cubicBezTo>
                          <a:pt x="3337" y="2706"/>
                          <a:pt x="3343" y="2706"/>
                          <a:pt x="3349" y="2707"/>
                        </a:cubicBezTo>
                        <a:cubicBezTo>
                          <a:pt x="3380" y="2672"/>
                          <a:pt x="3421" y="2657"/>
                          <a:pt x="3467" y="2657"/>
                        </a:cubicBezTo>
                        <a:cubicBezTo>
                          <a:pt x="3673" y="2657"/>
                          <a:pt x="3991" y="2939"/>
                          <a:pt x="4107" y="3019"/>
                        </a:cubicBezTo>
                        <a:cubicBezTo>
                          <a:pt x="4146" y="3041"/>
                          <a:pt x="4238" y="3116"/>
                          <a:pt x="4312" y="3116"/>
                        </a:cubicBezTo>
                        <a:cubicBezTo>
                          <a:pt x="4356" y="3116"/>
                          <a:pt x="4394" y="3090"/>
                          <a:pt x="4410" y="3010"/>
                        </a:cubicBezTo>
                        <a:cubicBezTo>
                          <a:pt x="4428" y="2903"/>
                          <a:pt x="4437" y="2796"/>
                          <a:pt x="4410" y="2689"/>
                        </a:cubicBezTo>
                        <a:cubicBezTo>
                          <a:pt x="4366" y="2537"/>
                          <a:pt x="4303" y="2376"/>
                          <a:pt x="4187" y="2260"/>
                        </a:cubicBezTo>
                        <a:cubicBezTo>
                          <a:pt x="4015" y="2089"/>
                          <a:pt x="3812" y="2007"/>
                          <a:pt x="3597" y="2007"/>
                        </a:cubicBezTo>
                        <a:cubicBezTo>
                          <a:pt x="3533" y="2007"/>
                          <a:pt x="3468" y="2014"/>
                          <a:pt x="3402" y="2029"/>
                        </a:cubicBezTo>
                        <a:cubicBezTo>
                          <a:pt x="3286" y="2305"/>
                          <a:pt x="3001" y="2439"/>
                          <a:pt x="2715" y="2457"/>
                        </a:cubicBezTo>
                        <a:cubicBezTo>
                          <a:pt x="2712" y="2457"/>
                          <a:pt x="2709" y="2458"/>
                          <a:pt x="2707" y="2458"/>
                        </a:cubicBezTo>
                        <a:cubicBezTo>
                          <a:pt x="2670" y="2458"/>
                          <a:pt x="2664" y="2401"/>
                          <a:pt x="2697" y="2376"/>
                        </a:cubicBezTo>
                        <a:cubicBezTo>
                          <a:pt x="2911" y="2243"/>
                          <a:pt x="3580" y="1966"/>
                          <a:pt x="3152" y="1547"/>
                        </a:cubicBezTo>
                        <a:cubicBezTo>
                          <a:pt x="3010" y="1404"/>
                          <a:pt x="2858" y="1279"/>
                          <a:pt x="2715" y="1136"/>
                        </a:cubicBezTo>
                        <a:cubicBezTo>
                          <a:pt x="2519" y="940"/>
                          <a:pt x="3072" y="922"/>
                          <a:pt x="2483" y="592"/>
                        </a:cubicBezTo>
                        <a:cubicBezTo>
                          <a:pt x="2409" y="551"/>
                          <a:pt x="2324" y="544"/>
                          <a:pt x="2239" y="544"/>
                        </a:cubicBezTo>
                        <a:cubicBezTo>
                          <a:pt x="2197" y="544"/>
                          <a:pt x="2155" y="545"/>
                          <a:pt x="2114" y="545"/>
                        </a:cubicBezTo>
                        <a:cubicBezTo>
                          <a:pt x="1993" y="545"/>
                          <a:pt x="1885" y="530"/>
                          <a:pt x="1832" y="405"/>
                        </a:cubicBezTo>
                        <a:cubicBezTo>
                          <a:pt x="1769" y="258"/>
                          <a:pt x="1645" y="1"/>
                          <a:pt x="14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1958801" y="4020243"/>
                    <a:ext cx="2133087" cy="301274"/>
                  </a:xfrm>
                  <a:custGeom>
                    <a:avLst/>
                    <a:gdLst/>
                    <a:ahLst/>
                    <a:cxnLst/>
                    <a:rect l="l" t="t" r="r" b="b"/>
                    <a:pathLst>
                      <a:path w="25595" h="3615" extrusionOk="0">
                        <a:moveTo>
                          <a:pt x="14200" y="1"/>
                        </a:moveTo>
                        <a:cubicBezTo>
                          <a:pt x="13827" y="1"/>
                          <a:pt x="13455" y="20"/>
                          <a:pt x="13087" y="64"/>
                        </a:cubicBezTo>
                        <a:cubicBezTo>
                          <a:pt x="12347" y="153"/>
                          <a:pt x="11615" y="322"/>
                          <a:pt x="10884" y="492"/>
                        </a:cubicBezTo>
                        <a:cubicBezTo>
                          <a:pt x="10340" y="626"/>
                          <a:pt x="9786" y="733"/>
                          <a:pt x="9269" y="920"/>
                        </a:cubicBezTo>
                        <a:cubicBezTo>
                          <a:pt x="8752" y="1098"/>
                          <a:pt x="8234" y="1250"/>
                          <a:pt x="7726" y="1446"/>
                        </a:cubicBezTo>
                        <a:cubicBezTo>
                          <a:pt x="7217" y="1652"/>
                          <a:pt x="6718" y="1875"/>
                          <a:pt x="6191" y="2026"/>
                        </a:cubicBezTo>
                        <a:cubicBezTo>
                          <a:pt x="5076" y="2365"/>
                          <a:pt x="3988" y="2838"/>
                          <a:pt x="2837" y="3061"/>
                        </a:cubicBezTo>
                        <a:cubicBezTo>
                          <a:pt x="1909" y="3239"/>
                          <a:pt x="946" y="3248"/>
                          <a:pt x="0" y="3364"/>
                        </a:cubicBezTo>
                        <a:cubicBezTo>
                          <a:pt x="45" y="3391"/>
                          <a:pt x="89" y="3409"/>
                          <a:pt x="134" y="3436"/>
                        </a:cubicBezTo>
                        <a:cubicBezTo>
                          <a:pt x="232" y="3498"/>
                          <a:pt x="339" y="3552"/>
                          <a:pt x="437" y="3614"/>
                        </a:cubicBezTo>
                        <a:cubicBezTo>
                          <a:pt x="1713" y="3462"/>
                          <a:pt x="2980" y="3436"/>
                          <a:pt x="4246" y="3177"/>
                        </a:cubicBezTo>
                        <a:cubicBezTo>
                          <a:pt x="5433" y="2927"/>
                          <a:pt x="6637" y="2767"/>
                          <a:pt x="7815" y="2472"/>
                        </a:cubicBezTo>
                        <a:cubicBezTo>
                          <a:pt x="9055" y="2169"/>
                          <a:pt x="10286" y="1839"/>
                          <a:pt x="11517" y="1536"/>
                        </a:cubicBezTo>
                        <a:cubicBezTo>
                          <a:pt x="12748" y="1223"/>
                          <a:pt x="14033" y="929"/>
                          <a:pt x="15309" y="929"/>
                        </a:cubicBezTo>
                        <a:cubicBezTo>
                          <a:pt x="15323" y="929"/>
                          <a:pt x="15338" y="929"/>
                          <a:pt x="15353" y="929"/>
                        </a:cubicBezTo>
                        <a:cubicBezTo>
                          <a:pt x="17168" y="929"/>
                          <a:pt x="19016" y="1468"/>
                          <a:pt x="20768" y="1901"/>
                        </a:cubicBezTo>
                        <a:cubicBezTo>
                          <a:pt x="21616" y="2107"/>
                          <a:pt x="22454" y="2383"/>
                          <a:pt x="23329" y="2535"/>
                        </a:cubicBezTo>
                        <a:cubicBezTo>
                          <a:pt x="23700" y="2600"/>
                          <a:pt x="24061" y="2633"/>
                          <a:pt x="24418" y="2633"/>
                        </a:cubicBezTo>
                        <a:cubicBezTo>
                          <a:pt x="24798" y="2633"/>
                          <a:pt x="25173" y="2595"/>
                          <a:pt x="25550" y="2517"/>
                        </a:cubicBezTo>
                        <a:cubicBezTo>
                          <a:pt x="25568" y="2508"/>
                          <a:pt x="25577" y="2508"/>
                          <a:pt x="25595" y="2499"/>
                        </a:cubicBezTo>
                        <a:lnTo>
                          <a:pt x="25595" y="2499"/>
                        </a:lnTo>
                        <a:cubicBezTo>
                          <a:pt x="25577" y="2499"/>
                          <a:pt x="25559" y="2499"/>
                          <a:pt x="25542" y="2499"/>
                        </a:cubicBezTo>
                        <a:cubicBezTo>
                          <a:pt x="24898" y="2499"/>
                          <a:pt x="24231" y="2343"/>
                          <a:pt x="23641" y="2187"/>
                        </a:cubicBezTo>
                        <a:cubicBezTo>
                          <a:pt x="22651" y="1919"/>
                          <a:pt x="21669" y="1616"/>
                          <a:pt x="20706" y="1268"/>
                        </a:cubicBezTo>
                        <a:cubicBezTo>
                          <a:pt x="20099" y="1045"/>
                          <a:pt x="19448" y="920"/>
                          <a:pt x="18823" y="742"/>
                        </a:cubicBezTo>
                        <a:cubicBezTo>
                          <a:pt x="18217" y="572"/>
                          <a:pt x="17592" y="403"/>
                          <a:pt x="16968" y="287"/>
                        </a:cubicBezTo>
                        <a:cubicBezTo>
                          <a:pt x="16070" y="121"/>
                          <a:pt x="15131" y="1"/>
                          <a:pt x="14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2" name="Google Shape;242;p2"/>
                <p:cNvSpPr/>
                <p:nvPr/>
              </p:nvSpPr>
              <p:spPr>
                <a:xfrm>
                  <a:off x="-4912315" y="4293817"/>
                  <a:ext cx="43798" cy="78346"/>
                </a:xfrm>
                <a:custGeom>
                  <a:avLst/>
                  <a:gdLst/>
                  <a:ahLst/>
                  <a:cxnLst/>
                  <a:rect l="l" t="t" r="r" b="b"/>
                  <a:pathLst>
                    <a:path w="554" h="991" extrusionOk="0">
                      <a:moveTo>
                        <a:pt x="500" y="1"/>
                      </a:moveTo>
                      <a:cubicBezTo>
                        <a:pt x="500" y="1"/>
                        <a:pt x="366" y="27"/>
                        <a:pt x="251" y="143"/>
                      </a:cubicBezTo>
                      <a:cubicBezTo>
                        <a:pt x="117" y="277"/>
                        <a:pt x="1" y="536"/>
                        <a:pt x="108" y="991"/>
                      </a:cubicBezTo>
                      <a:cubicBezTo>
                        <a:pt x="259" y="982"/>
                        <a:pt x="411" y="964"/>
                        <a:pt x="554" y="955"/>
                      </a:cubicBezTo>
                      <a:cubicBezTo>
                        <a:pt x="545" y="946"/>
                        <a:pt x="527" y="928"/>
                        <a:pt x="509" y="911"/>
                      </a:cubicBezTo>
                      <a:cubicBezTo>
                        <a:pt x="393" y="795"/>
                        <a:pt x="366" y="643"/>
                        <a:pt x="366" y="491"/>
                      </a:cubicBezTo>
                      <a:cubicBezTo>
                        <a:pt x="358" y="313"/>
                        <a:pt x="500" y="1"/>
                        <a:pt x="5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3479147" y="4154042"/>
                  <a:ext cx="630563" cy="161594"/>
                </a:xfrm>
                <a:custGeom>
                  <a:avLst/>
                  <a:gdLst/>
                  <a:ahLst/>
                  <a:cxnLst/>
                  <a:rect l="l" t="t" r="r" b="b"/>
                  <a:pathLst>
                    <a:path w="7976" h="2044" extrusionOk="0">
                      <a:moveTo>
                        <a:pt x="2741" y="0"/>
                      </a:moveTo>
                      <a:cubicBezTo>
                        <a:pt x="2489" y="0"/>
                        <a:pt x="2239" y="15"/>
                        <a:pt x="1999" y="47"/>
                      </a:cubicBezTo>
                      <a:cubicBezTo>
                        <a:pt x="1508" y="118"/>
                        <a:pt x="982" y="118"/>
                        <a:pt x="500" y="243"/>
                      </a:cubicBezTo>
                      <a:cubicBezTo>
                        <a:pt x="330" y="279"/>
                        <a:pt x="170" y="315"/>
                        <a:pt x="0" y="323"/>
                      </a:cubicBezTo>
                      <a:cubicBezTo>
                        <a:pt x="393" y="431"/>
                        <a:pt x="768" y="538"/>
                        <a:pt x="1151" y="645"/>
                      </a:cubicBezTo>
                      <a:cubicBezTo>
                        <a:pt x="2159" y="921"/>
                        <a:pt x="3132" y="1323"/>
                        <a:pt x="4149" y="1599"/>
                      </a:cubicBezTo>
                      <a:cubicBezTo>
                        <a:pt x="4897" y="1803"/>
                        <a:pt x="5698" y="2043"/>
                        <a:pt x="6483" y="2043"/>
                      </a:cubicBezTo>
                      <a:cubicBezTo>
                        <a:pt x="6558" y="2043"/>
                        <a:pt x="6634" y="2041"/>
                        <a:pt x="6709" y="2036"/>
                      </a:cubicBezTo>
                      <a:cubicBezTo>
                        <a:pt x="7119" y="1911"/>
                        <a:pt x="7547" y="1831"/>
                        <a:pt x="7976" y="1795"/>
                      </a:cubicBezTo>
                      <a:cubicBezTo>
                        <a:pt x="7619" y="1644"/>
                        <a:pt x="7280" y="1430"/>
                        <a:pt x="6977" y="1251"/>
                      </a:cubicBezTo>
                      <a:cubicBezTo>
                        <a:pt x="6272" y="841"/>
                        <a:pt x="5496" y="395"/>
                        <a:pt x="4693" y="225"/>
                      </a:cubicBezTo>
                      <a:cubicBezTo>
                        <a:pt x="4075" y="97"/>
                        <a:pt x="3396" y="0"/>
                        <a:pt x="27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5075886" y="4211991"/>
                  <a:ext cx="110760" cy="158115"/>
                </a:xfrm>
                <a:custGeom>
                  <a:avLst/>
                  <a:gdLst/>
                  <a:ahLst/>
                  <a:cxnLst/>
                  <a:rect l="l" t="t" r="r" b="b"/>
                  <a:pathLst>
                    <a:path w="1401" h="2000" extrusionOk="0">
                      <a:moveTo>
                        <a:pt x="1017" y="1"/>
                      </a:moveTo>
                      <a:cubicBezTo>
                        <a:pt x="1079" y="304"/>
                        <a:pt x="1044" y="643"/>
                        <a:pt x="919" y="964"/>
                      </a:cubicBezTo>
                      <a:cubicBezTo>
                        <a:pt x="758" y="1384"/>
                        <a:pt x="428" y="1740"/>
                        <a:pt x="0" y="1839"/>
                      </a:cubicBezTo>
                      <a:cubicBezTo>
                        <a:pt x="107" y="1892"/>
                        <a:pt x="223" y="1946"/>
                        <a:pt x="330" y="1999"/>
                      </a:cubicBezTo>
                      <a:cubicBezTo>
                        <a:pt x="785" y="1874"/>
                        <a:pt x="1169" y="1419"/>
                        <a:pt x="1285" y="973"/>
                      </a:cubicBezTo>
                      <a:cubicBezTo>
                        <a:pt x="1401" y="554"/>
                        <a:pt x="1178" y="304"/>
                        <a:pt x="10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 name="Google Shape;245;p2"/>
              <p:cNvGrpSpPr/>
              <p:nvPr/>
            </p:nvGrpSpPr>
            <p:grpSpPr>
              <a:xfrm>
                <a:off x="2838252" y="4822098"/>
                <a:ext cx="3902734" cy="1342925"/>
                <a:chOff x="10320677" y="-52865"/>
                <a:chExt cx="3902734" cy="1342925"/>
              </a:xfrm>
            </p:grpSpPr>
            <p:grpSp>
              <p:nvGrpSpPr>
                <p:cNvPr id="246" name="Google Shape;246;p2"/>
                <p:cNvGrpSpPr/>
                <p:nvPr/>
              </p:nvGrpSpPr>
              <p:grpSpPr>
                <a:xfrm flipH="1">
                  <a:off x="11305437" y="669165"/>
                  <a:ext cx="1141488" cy="334651"/>
                  <a:chOff x="6597922" y="2714372"/>
                  <a:chExt cx="1091289" cy="319934"/>
                </a:xfrm>
              </p:grpSpPr>
              <p:sp>
                <p:nvSpPr>
                  <p:cNvPr id="247" name="Google Shape;247;p2"/>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8" name="Google Shape;258;p2"/>
                <p:cNvSpPr/>
                <p:nvPr/>
              </p:nvSpPr>
              <p:spPr>
                <a:xfrm flipH="1">
                  <a:off x="12212604" y="172873"/>
                  <a:ext cx="166855" cy="163232"/>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flipH="1">
                  <a:off x="11909808" y="309461"/>
                  <a:ext cx="68354" cy="64674"/>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flipH="1">
                  <a:off x="12280369" y="203135"/>
                  <a:ext cx="371158" cy="169425"/>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flipH="1">
                  <a:off x="12465390" y="346967"/>
                  <a:ext cx="308062" cy="150672"/>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flipH="1">
                  <a:off x="12116730" y="250047"/>
                  <a:ext cx="414917" cy="234566"/>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flipH="1">
                  <a:off x="12064098" y="254720"/>
                  <a:ext cx="92833" cy="130341"/>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flipH="1">
                  <a:off x="11959348" y="264126"/>
                  <a:ext cx="160019" cy="121460"/>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flipH="1">
                  <a:off x="12613427" y="403284"/>
                  <a:ext cx="429522" cy="124615"/>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flipH="1">
                  <a:off x="12533160" y="377696"/>
                  <a:ext cx="257526" cy="132970"/>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
                <p:cNvSpPr/>
                <p:nvPr/>
              </p:nvSpPr>
              <p:spPr>
                <a:xfrm flipH="1">
                  <a:off x="12798452" y="327688"/>
                  <a:ext cx="220487" cy="67303"/>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
                <p:cNvSpPr/>
                <p:nvPr/>
              </p:nvSpPr>
              <p:spPr>
                <a:xfrm flipH="1">
                  <a:off x="13257586" y="271896"/>
                  <a:ext cx="199688" cy="10171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flipH="1">
                  <a:off x="12906827" y="355847"/>
                  <a:ext cx="41772" cy="42765"/>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flipH="1">
                  <a:off x="12931828" y="338613"/>
                  <a:ext cx="215345" cy="85531"/>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
                <p:cNvSpPr/>
                <p:nvPr/>
              </p:nvSpPr>
              <p:spPr>
                <a:xfrm flipH="1">
                  <a:off x="12723909" y="485074"/>
                  <a:ext cx="94411" cy="124089"/>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
                <p:cNvSpPr/>
                <p:nvPr/>
              </p:nvSpPr>
              <p:spPr>
                <a:xfrm flipH="1">
                  <a:off x="13200276" y="273473"/>
                  <a:ext cx="106913" cy="73028"/>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flipH="1">
                  <a:off x="13338906" y="297952"/>
                  <a:ext cx="293456" cy="125199"/>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
                <p:cNvSpPr/>
                <p:nvPr/>
              </p:nvSpPr>
              <p:spPr>
                <a:xfrm flipH="1">
                  <a:off x="13024072" y="352166"/>
                  <a:ext cx="396689" cy="134547"/>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flipH="1">
                  <a:off x="12773392" y="465795"/>
                  <a:ext cx="104343" cy="142843"/>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flipH="1">
                  <a:off x="12825031" y="452241"/>
                  <a:ext cx="350769" cy="150146"/>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flipH="1">
                  <a:off x="12247543" y="895246"/>
                  <a:ext cx="13087" cy="5784"/>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flipH="1">
                  <a:off x="11668004" y="762864"/>
                  <a:ext cx="9932" cy="4206"/>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flipH="1">
                  <a:off x="12183980" y="906696"/>
                  <a:ext cx="28160" cy="68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flipH="1">
                  <a:off x="12974700" y="69176"/>
                  <a:ext cx="677818" cy="69990"/>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flipH="1">
                  <a:off x="12874929" y="161130"/>
                  <a:ext cx="56027" cy="33126"/>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flipH="1">
                  <a:off x="13204069" y="125903"/>
                  <a:ext cx="319629" cy="34703"/>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flipH="1">
                  <a:off x="13075897" y="143137"/>
                  <a:ext cx="105453" cy="30555"/>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flipH="1">
                  <a:off x="12975063" y="180526"/>
                  <a:ext cx="71334" cy="22025"/>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flipH="1">
                  <a:off x="12806399" y="211956"/>
                  <a:ext cx="146232" cy="53340"/>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
                <p:cNvSpPr/>
                <p:nvPr/>
              </p:nvSpPr>
              <p:spPr>
                <a:xfrm flipH="1">
                  <a:off x="11128760" y="209620"/>
                  <a:ext cx="747224" cy="65550"/>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
                <p:cNvSpPr/>
                <p:nvPr/>
              </p:nvSpPr>
              <p:spPr>
                <a:xfrm flipH="1">
                  <a:off x="10936566" y="286384"/>
                  <a:ext cx="135423" cy="49893"/>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flipH="1">
                  <a:off x="11324756" y="484898"/>
                  <a:ext cx="1108216" cy="88919"/>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flipH="1">
                  <a:off x="12493201" y="585090"/>
                  <a:ext cx="183330" cy="19455"/>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
                <p:cNvSpPr/>
                <p:nvPr/>
              </p:nvSpPr>
              <p:spPr>
                <a:xfrm flipH="1">
                  <a:off x="11464930" y="605479"/>
                  <a:ext cx="66076" cy="20974"/>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
                <p:cNvSpPr/>
                <p:nvPr/>
              </p:nvSpPr>
              <p:spPr>
                <a:xfrm flipH="1">
                  <a:off x="12640817" y="536309"/>
                  <a:ext cx="925179" cy="319571"/>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flipH="1">
                  <a:off x="12426953" y="881634"/>
                  <a:ext cx="119825" cy="41363"/>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flipH="1">
                  <a:off x="12326236" y="935907"/>
                  <a:ext cx="38617" cy="841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flipH="1">
                  <a:off x="12932518" y="623355"/>
                  <a:ext cx="738344" cy="139162"/>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flipH="1">
                  <a:off x="12794014" y="800137"/>
                  <a:ext cx="96981" cy="52171"/>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flipH="1">
                  <a:off x="13578789" y="571010"/>
                  <a:ext cx="60058" cy="25355"/>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flipH="1">
                  <a:off x="13109771" y="665535"/>
                  <a:ext cx="645335" cy="9966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flipH="1">
                  <a:off x="13011751" y="735407"/>
                  <a:ext cx="74606" cy="38559"/>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
                <p:cNvSpPr/>
                <p:nvPr/>
              </p:nvSpPr>
              <p:spPr>
                <a:xfrm flipH="1">
                  <a:off x="10924751" y="638837"/>
                  <a:ext cx="810028" cy="178890"/>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
                <p:cNvSpPr/>
                <p:nvPr/>
              </p:nvSpPr>
              <p:spPr>
                <a:xfrm flipH="1">
                  <a:off x="11778126" y="624465"/>
                  <a:ext cx="80156" cy="12911"/>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flipH="1">
                  <a:off x="11387055" y="630191"/>
                  <a:ext cx="35170" cy="1343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flipH="1">
                  <a:off x="11173582" y="576210"/>
                  <a:ext cx="119649" cy="4346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flipH="1">
                  <a:off x="11016536" y="723255"/>
                  <a:ext cx="561382" cy="137176"/>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flipH="1">
                  <a:off x="12408722" y="1102114"/>
                  <a:ext cx="299474" cy="65784"/>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
                <p:cNvSpPr/>
                <p:nvPr/>
              </p:nvSpPr>
              <p:spPr>
                <a:xfrm flipH="1">
                  <a:off x="12741611" y="1061453"/>
                  <a:ext cx="87984" cy="31373"/>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
                <p:cNvSpPr/>
                <p:nvPr/>
              </p:nvSpPr>
              <p:spPr>
                <a:xfrm flipH="1">
                  <a:off x="11852704" y="1052106"/>
                  <a:ext cx="1390339" cy="237955"/>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flipH="1">
                  <a:off x="11574349" y="1073429"/>
                  <a:ext cx="241460" cy="100837"/>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flipH="1">
                  <a:off x="11453772" y="1033878"/>
                  <a:ext cx="52814" cy="19104"/>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flipH="1">
                  <a:off x="10767015" y="296783"/>
                  <a:ext cx="727477" cy="174859"/>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flipH="1">
                  <a:off x="13202361" y="-49301"/>
                  <a:ext cx="1021050" cy="181227"/>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flipH="1">
                  <a:off x="13839227" y="152075"/>
                  <a:ext cx="273184" cy="45920"/>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
                <p:cNvSpPr/>
                <p:nvPr/>
              </p:nvSpPr>
              <p:spPr>
                <a:xfrm flipH="1">
                  <a:off x="13805518" y="-52865"/>
                  <a:ext cx="271431" cy="64265"/>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
                <p:cNvSpPr/>
                <p:nvPr/>
              </p:nvSpPr>
              <p:spPr>
                <a:xfrm flipH="1">
                  <a:off x="10856643" y="633404"/>
                  <a:ext cx="271723" cy="68062"/>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flipH="1">
                  <a:off x="10645273" y="981183"/>
                  <a:ext cx="354449" cy="1706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flipH="1">
                  <a:off x="10797232" y="800838"/>
                  <a:ext cx="74839" cy="15774"/>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flipH="1">
                  <a:off x="10320677" y="8068"/>
                  <a:ext cx="3599235" cy="1195032"/>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flipH="1">
                  <a:off x="10911380" y="1011153"/>
                  <a:ext cx="460661" cy="74956"/>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flipH="1">
                  <a:off x="13085766" y="908390"/>
                  <a:ext cx="341655" cy="67770"/>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flipH="1">
                  <a:off x="13778934" y="856630"/>
                  <a:ext cx="357429" cy="40837"/>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flipH="1">
                  <a:off x="13508272" y="920776"/>
                  <a:ext cx="162648" cy="25589"/>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flipH="1">
                  <a:off x="11070166" y="1103808"/>
                  <a:ext cx="613203" cy="10375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flipH="1">
                  <a:off x="10923247" y="1135238"/>
                  <a:ext cx="97098" cy="44635"/>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 name="Google Shape;323;p2"/>
              <p:cNvGrpSpPr/>
              <p:nvPr/>
            </p:nvGrpSpPr>
            <p:grpSpPr>
              <a:xfrm>
                <a:off x="-820405" y="4186998"/>
                <a:ext cx="3252377" cy="1342934"/>
                <a:chOff x="-820405" y="4186998"/>
                <a:chExt cx="3252377" cy="1342934"/>
              </a:xfrm>
            </p:grpSpPr>
            <p:grpSp>
              <p:nvGrpSpPr>
                <p:cNvPr id="324" name="Google Shape;324;p2"/>
                <p:cNvGrpSpPr/>
                <p:nvPr/>
              </p:nvGrpSpPr>
              <p:grpSpPr>
                <a:xfrm flipH="1">
                  <a:off x="-820405" y="4186998"/>
                  <a:ext cx="3252377" cy="1342934"/>
                  <a:chOff x="1133650" y="3105500"/>
                  <a:chExt cx="3428608" cy="1415701"/>
                </a:xfrm>
              </p:grpSpPr>
              <p:sp>
                <p:nvSpPr>
                  <p:cNvPr id="325" name="Google Shape;325;p2"/>
                  <p:cNvSpPr/>
                  <p:nvPr/>
                </p:nvSpPr>
                <p:spPr>
                  <a:xfrm>
                    <a:off x="2240575" y="3413443"/>
                    <a:ext cx="54421" cy="44004"/>
                  </a:xfrm>
                  <a:custGeom>
                    <a:avLst/>
                    <a:gdLst/>
                    <a:ahLst/>
                    <a:cxnLst/>
                    <a:rect l="l" t="t" r="r" b="b"/>
                    <a:pathLst>
                      <a:path w="653" h="528" extrusionOk="0">
                        <a:moveTo>
                          <a:pt x="330" y="74"/>
                        </a:moveTo>
                        <a:cubicBezTo>
                          <a:pt x="465" y="74"/>
                          <a:pt x="480" y="272"/>
                          <a:pt x="384" y="359"/>
                        </a:cubicBezTo>
                        <a:cubicBezTo>
                          <a:pt x="370" y="373"/>
                          <a:pt x="354" y="378"/>
                          <a:pt x="336" y="378"/>
                        </a:cubicBezTo>
                        <a:cubicBezTo>
                          <a:pt x="281" y="378"/>
                          <a:pt x="214" y="328"/>
                          <a:pt x="187" y="288"/>
                        </a:cubicBezTo>
                        <a:cubicBezTo>
                          <a:pt x="170" y="261"/>
                          <a:pt x="170" y="199"/>
                          <a:pt x="196" y="163"/>
                        </a:cubicBezTo>
                        <a:cubicBezTo>
                          <a:pt x="232" y="119"/>
                          <a:pt x="268" y="101"/>
                          <a:pt x="321" y="74"/>
                        </a:cubicBezTo>
                        <a:cubicBezTo>
                          <a:pt x="324" y="74"/>
                          <a:pt x="327" y="74"/>
                          <a:pt x="330" y="74"/>
                        </a:cubicBezTo>
                        <a:close/>
                        <a:moveTo>
                          <a:pt x="227" y="0"/>
                        </a:moveTo>
                        <a:cubicBezTo>
                          <a:pt x="219" y="0"/>
                          <a:pt x="212" y="1"/>
                          <a:pt x="205" y="3"/>
                        </a:cubicBezTo>
                        <a:cubicBezTo>
                          <a:pt x="161" y="12"/>
                          <a:pt x="116" y="38"/>
                          <a:pt x="80" y="74"/>
                        </a:cubicBezTo>
                        <a:cubicBezTo>
                          <a:pt x="9" y="136"/>
                          <a:pt x="0" y="235"/>
                          <a:pt x="27" y="324"/>
                        </a:cubicBezTo>
                        <a:cubicBezTo>
                          <a:pt x="75" y="446"/>
                          <a:pt x="200" y="527"/>
                          <a:pt x="328" y="527"/>
                        </a:cubicBezTo>
                        <a:cubicBezTo>
                          <a:pt x="368" y="527"/>
                          <a:pt x="408" y="519"/>
                          <a:pt x="446" y="502"/>
                        </a:cubicBezTo>
                        <a:cubicBezTo>
                          <a:pt x="653" y="403"/>
                          <a:pt x="584" y="13"/>
                          <a:pt x="374" y="13"/>
                        </a:cubicBezTo>
                        <a:cubicBezTo>
                          <a:pt x="357" y="13"/>
                          <a:pt x="340" y="15"/>
                          <a:pt x="321" y="20"/>
                        </a:cubicBezTo>
                        <a:cubicBezTo>
                          <a:pt x="292" y="13"/>
                          <a:pt x="258" y="0"/>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
                  <p:cNvSpPr/>
                  <p:nvPr/>
                </p:nvSpPr>
                <p:spPr>
                  <a:xfrm>
                    <a:off x="2131982" y="3244012"/>
                    <a:ext cx="49171" cy="44087"/>
                  </a:xfrm>
                  <a:custGeom>
                    <a:avLst/>
                    <a:gdLst/>
                    <a:ahLst/>
                    <a:cxnLst/>
                    <a:rect l="l" t="t" r="r" b="b"/>
                    <a:pathLst>
                      <a:path w="590" h="529" extrusionOk="0">
                        <a:moveTo>
                          <a:pt x="366" y="64"/>
                        </a:moveTo>
                        <a:cubicBezTo>
                          <a:pt x="420" y="64"/>
                          <a:pt x="420" y="118"/>
                          <a:pt x="429" y="162"/>
                        </a:cubicBezTo>
                        <a:cubicBezTo>
                          <a:pt x="447" y="242"/>
                          <a:pt x="411" y="296"/>
                          <a:pt x="349" y="341"/>
                        </a:cubicBezTo>
                        <a:cubicBezTo>
                          <a:pt x="323" y="359"/>
                          <a:pt x="298" y="368"/>
                          <a:pt x="275" y="368"/>
                        </a:cubicBezTo>
                        <a:cubicBezTo>
                          <a:pt x="240" y="368"/>
                          <a:pt x="209" y="348"/>
                          <a:pt x="188" y="305"/>
                        </a:cubicBezTo>
                        <a:cubicBezTo>
                          <a:pt x="152" y="260"/>
                          <a:pt x="206" y="153"/>
                          <a:pt x="250" y="127"/>
                        </a:cubicBezTo>
                        <a:cubicBezTo>
                          <a:pt x="259" y="127"/>
                          <a:pt x="259" y="118"/>
                          <a:pt x="259" y="109"/>
                        </a:cubicBezTo>
                        <a:cubicBezTo>
                          <a:pt x="286" y="91"/>
                          <a:pt x="322" y="64"/>
                          <a:pt x="366" y="64"/>
                        </a:cubicBezTo>
                        <a:close/>
                        <a:moveTo>
                          <a:pt x="398" y="0"/>
                        </a:moveTo>
                        <a:cubicBezTo>
                          <a:pt x="340" y="0"/>
                          <a:pt x="279" y="42"/>
                          <a:pt x="242" y="91"/>
                        </a:cubicBezTo>
                        <a:cubicBezTo>
                          <a:pt x="161" y="91"/>
                          <a:pt x="108" y="109"/>
                          <a:pt x="54" y="171"/>
                        </a:cubicBezTo>
                        <a:cubicBezTo>
                          <a:pt x="1" y="234"/>
                          <a:pt x="19" y="314"/>
                          <a:pt x="45" y="385"/>
                        </a:cubicBezTo>
                        <a:cubicBezTo>
                          <a:pt x="81" y="457"/>
                          <a:pt x="143" y="501"/>
                          <a:pt x="215" y="519"/>
                        </a:cubicBezTo>
                        <a:cubicBezTo>
                          <a:pt x="234" y="525"/>
                          <a:pt x="253" y="528"/>
                          <a:pt x="272" y="528"/>
                        </a:cubicBezTo>
                        <a:cubicBezTo>
                          <a:pt x="333" y="528"/>
                          <a:pt x="392" y="499"/>
                          <a:pt x="447" y="466"/>
                        </a:cubicBezTo>
                        <a:cubicBezTo>
                          <a:pt x="589" y="376"/>
                          <a:pt x="589" y="198"/>
                          <a:pt x="500" y="64"/>
                        </a:cubicBezTo>
                        <a:cubicBezTo>
                          <a:pt x="472" y="18"/>
                          <a:pt x="435" y="0"/>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1761118" y="4044079"/>
                    <a:ext cx="51254" cy="50087"/>
                  </a:xfrm>
                  <a:custGeom>
                    <a:avLst/>
                    <a:gdLst/>
                    <a:ahLst/>
                    <a:cxnLst/>
                    <a:rect l="l" t="t" r="r" b="b"/>
                    <a:pathLst>
                      <a:path w="615" h="601" extrusionOk="0">
                        <a:moveTo>
                          <a:pt x="320" y="54"/>
                        </a:moveTo>
                        <a:cubicBezTo>
                          <a:pt x="356" y="54"/>
                          <a:pt x="401" y="54"/>
                          <a:pt x="445" y="72"/>
                        </a:cubicBezTo>
                        <a:cubicBezTo>
                          <a:pt x="508" y="108"/>
                          <a:pt x="499" y="188"/>
                          <a:pt x="490" y="250"/>
                        </a:cubicBezTo>
                        <a:cubicBezTo>
                          <a:pt x="474" y="312"/>
                          <a:pt x="432" y="448"/>
                          <a:pt x="357" y="448"/>
                        </a:cubicBezTo>
                        <a:cubicBezTo>
                          <a:pt x="345" y="448"/>
                          <a:pt x="333" y="445"/>
                          <a:pt x="320" y="438"/>
                        </a:cubicBezTo>
                        <a:cubicBezTo>
                          <a:pt x="213" y="375"/>
                          <a:pt x="222" y="134"/>
                          <a:pt x="320" y="54"/>
                        </a:cubicBezTo>
                        <a:close/>
                        <a:moveTo>
                          <a:pt x="315" y="0"/>
                        </a:moveTo>
                        <a:cubicBezTo>
                          <a:pt x="0" y="0"/>
                          <a:pt x="48" y="572"/>
                          <a:pt x="329" y="598"/>
                        </a:cubicBezTo>
                        <a:cubicBezTo>
                          <a:pt x="341" y="600"/>
                          <a:pt x="352" y="600"/>
                          <a:pt x="362" y="600"/>
                        </a:cubicBezTo>
                        <a:cubicBezTo>
                          <a:pt x="558" y="600"/>
                          <a:pt x="614" y="375"/>
                          <a:pt x="606" y="206"/>
                        </a:cubicBezTo>
                        <a:cubicBezTo>
                          <a:pt x="598" y="69"/>
                          <a:pt x="507" y="4"/>
                          <a:pt x="397" y="4"/>
                        </a:cubicBezTo>
                        <a:cubicBezTo>
                          <a:pt x="378" y="4"/>
                          <a:pt x="358" y="6"/>
                          <a:pt x="338" y="10"/>
                        </a:cubicBezTo>
                        <a:cubicBezTo>
                          <a:pt x="338" y="1"/>
                          <a:pt x="338" y="1"/>
                          <a:pt x="329" y="1"/>
                        </a:cubicBezTo>
                        <a:cubicBezTo>
                          <a:pt x="324" y="0"/>
                          <a:pt x="319" y="0"/>
                          <a:pt x="3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1727866" y="3952404"/>
                    <a:ext cx="44337" cy="39253"/>
                  </a:xfrm>
                  <a:custGeom>
                    <a:avLst/>
                    <a:gdLst/>
                    <a:ahLst/>
                    <a:cxnLst/>
                    <a:rect l="l" t="t" r="r" b="b"/>
                    <a:pathLst>
                      <a:path w="532" h="471" extrusionOk="0">
                        <a:moveTo>
                          <a:pt x="291" y="66"/>
                        </a:moveTo>
                        <a:lnTo>
                          <a:pt x="291" y="66"/>
                        </a:lnTo>
                        <a:cubicBezTo>
                          <a:pt x="425" y="101"/>
                          <a:pt x="345" y="307"/>
                          <a:pt x="246" y="342"/>
                        </a:cubicBezTo>
                        <a:cubicBezTo>
                          <a:pt x="238" y="344"/>
                          <a:pt x="230" y="345"/>
                          <a:pt x="223" y="345"/>
                        </a:cubicBezTo>
                        <a:cubicBezTo>
                          <a:pt x="169" y="345"/>
                          <a:pt x="149" y="290"/>
                          <a:pt x="157" y="235"/>
                        </a:cubicBezTo>
                        <a:cubicBezTo>
                          <a:pt x="175" y="182"/>
                          <a:pt x="229" y="93"/>
                          <a:pt x="291" y="66"/>
                        </a:cubicBezTo>
                        <a:close/>
                        <a:moveTo>
                          <a:pt x="266" y="0"/>
                        </a:moveTo>
                        <a:cubicBezTo>
                          <a:pt x="161" y="0"/>
                          <a:pt x="79" y="111"/>
                          <a:pt x="41" y="209"/>
                        </a:cubicBezTo>
                        <a:cubicBezTo>
                          <a:pt x="0" y="332"/>
                          <a:pt x="88" y="470"/>
                          <a:pt x="221" y="470"/>
                        </a:cubicBezTo>
                        <a:cubicBezTo>
                          <a:pt x="232" y="470"/>
                          <a:pt x="243" y="469"/>
                          <a:pt x="255" y="467"/>
                        </a:cubicBezTo>
                        <a:cubicBezTo>
                          <a:pt x="443" y="432"/>
                          <a:pt x="532" y="75"/>
                          <a:pt x="336" y="12"/>
                        </a:cubicBezTo>
                        <a:lnTo>
                          <a:pt x="327" y="12"/>
                        </a:lnTo>
                        <a:cubicBezTo>
                          <a:pt x="306" y="4"/>
                          <a:pt x="286"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a:off x="1551351" y="3947237"/>
                    <a:ext cx="77423" cy="66089"/>
                  </a:xfrm>
                  <a:custGeom>
                    <a:avLst/>
                    <a:gdLst/>
                    <a:ahLst/>
                    <a:cxnLst/>
                    <a:rect l="l" t="t" r="r" b="b"/>
                    <a:pathLst>
                      <a:path w="929" h="793" extrusionOk="0">
                        <a:moveTo>
                          <a:pt x="511" y="62"/>
                        </a:moveTo>
                        <a:cubicBezTo>
                          <a:pt x="592" y="62"/>
                          <a:pt x="666" y="106"/>
                          <a:pt x="714" y="181"/>
                        </a:cubicBezTo>
                        <a:cubicBezTo>
                          <a:pt x="803" y="315"/>
                          <a:pt x="714" y="502"/>
                          <a:pt x="598" y="583"/>
                        </a:cubicBezTo>
                        <a:cubicBezTo>
                          <a:pt x="562" y="607"/>
                          <a:pt x="526" y="617"/>
                          <a:pt x="492" y="617"/>
                        </a:cubicBezTo>
                        <a:cubicBezTo>
                          <a:pt x="400" y="617"/>
                          <a:pt x="320" y="542"/>
                          <a:pt x="268" y="458"/>
                        </a:cubicBezTo>
                        <a:cubicBezTo>
                          <a:pt x="179" y="324"/>
                          <a:pt x="321" y="137"/>
                          <a:pt x="437" y="74"/>
                        </a:cubicBezTo>
                        <a:cubicBezTo>
                          <a:pt x="462" y="66"/>
                          <a:pt x="487" y="62"/>
                          <a:pt x="511" y="62"/>
                        </a:cubicBezTo>
                        <a:close/>
                        <a:moveTo>
                          <a:pt x="556" y="0"/>
                        </a:moveTo>
                        <a:cubicBezTo>
                          <a:pt x="505" y="0"/>
                          <a:pt x="455" y="13"/>
                          <a:pt x="411" y="39"/>
                        </a:cubicBezTo>
                        <a:cubicBezTo>
                          <a:pt x="206" y="74"/>
                          <a:pt x="0" y="279"/>
                          <a:pt x="98" y="494"/>
                        </a:cubicBezTo>
                        <a:cubicBezTo>
                          <a:pt x="167" y="664"/>
                          <a:pt x="323" y="792"/>
                          <a:pt x="496" y="792"/>
                        </a:cubicBezTo>
                        <a:cubicBezTo>
                          <a:pt x="550" y="792"/>
                          <a:pt x="605" y="780"/>
                          <a:pt x="660" y="752"/>
                        </a:cubicBezTo>
                        <a:cubicBezTo>
                          <a:pt x="875" y="645"/>
                          <a:pt x="928" y="315"/>
                          <a:pt x="803" y="137"/>
                        </a:cubicBezTo>
                        <a:cubicBezTo>
                          <a:pt x="745" y="44"/>
                          <a:pt x="650" y="0"/>
                          <a:pt x="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a:off x="2244242" y="4151921"/>
                    <a:ext cx="35086" cy="32919"/>
                  </a:xfrm>
                  <a:custGeom>
                    <a:avLst/>
                    <a:gdLst/>
                    <a:ahLst/>
                    <a:cxnLst/>
                    <a:rect l="l" t="t" r="r" b="b"/>
                    <a:pathLst>
                      <a:path w="421" h="395" extrusionOk="0">
                        <a:moveTo>
                          <a:pt x="197" y="72"/>
                        </a:moveTo>
                        <a:cubicBezTo>
                          <a:pt x="233" y="80"/>
                          <a:pt x="268" y="80"/>
                          <a:pt x="295" y="98"/>
                        </a:cubicBezTo>
                        <a:cubicBezTo>
                          <a:pt x="340" y="116"/>
                          <a:pt x="322" y="161"/>
                          <a:pt x="313" y="196"/>
                        </a:cubicBezTo>
                        <a:cubicBezTo>
                          <a:pt x="300" y="241"/>
                          <a:pt x="256" y="281"/>
                          <a:pt x="212" y="281"/>
                        </a:cubicBezTo>
                        <a:cubicBezTo>
                          <a:pt x="194" y="281"/>
                          <a:pt x="177" y="274"/>
                          <a:pt x="161" y="259"/>
                        </a:cubicBezTo>
                        <a:cubicBezTo>
                          <a:pt x="108" y="214"/>
                          <a:pt x="143" y="125"/>
                          <a:pt x="188" y="72"/>
                        </a:cubicBezTo>
                        <a:close/>
                        <a:moveTo>
                          <a:pt x="197" y="0"/>
                        </a:moveTo>
                        <a:cubicBezTo>
                          <a:pt x="108" y="18"/>
                          <a:pt x="45" y="98"/>
                          <a:pt x="28" y="188"/>
                        </a:cubicBezTo>
                        <a:cubicBezTo>
                          <a:pt x="1" y="303"/>
                          <a:pt x="72" y="375"/>
                          <a:pt x="170" y="393"/>
                        </a:cubicBezTo>
                        <a:cubicBezTo>
                          <a:pt x="178" y="394"/>
                          <a:pt x="187" y="394"/>
                          <a:pt x="194" y="394"/>
                        </a:cubicBezTo>
                        <a:cubicBezTo>
                          <a:pt x="247" y="394"/>
                          <a:pt x="292" y="370"/>
                          <a:pt x="331" y="339"/>
                        </a:cubicBezTo>
                        <a:cubicBezTo>
                          <a:pt x="384" y="286"/>
                          <a:pt x="384" y="232"/>
                          <a:pt x="402" y="170"/>
                        </a:cubicBezTo>
                        <a:cubicBezTo>
                          <a:pt x="420" y="63"/>
                          <a:pt x="304" y="27"/>
                          <a:pt x="224" y="27"/>
                        </a:cubicBezTo>
                        <a:cubicBezTo>
                          <a:pt x="224" y="18"/>
                          <a:pt x="215" y="0"/>
                          <a:pt x="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2011556" y="3329852"/>
                    <a:ext cx="89257" cy="74006"/>
                  </a:xfrm>
                  <a:custGeom>
                    <a:avLst/>
                    <a:gdLst/>
                    <a:ahLst/>
                    <a:cxnLst/>
                    <a:rect l="l" t="t" r="r" b="b"/>
                    <a:pathLst>
                      <a:path w="1071" h="888" extrusionOk="0">
                        <a:moveTo>
                          <a:pt x="603" y="93"/>
                        </a:moveTo>
                        <a:cubicBezTo>
                          <a:pt x="674" y="93"/>
                          <a:pt x="745" y="107"/>
                          <a:pt x="794" y="149"/>
                        </a:cubicBezTo>
                        <a:cubicBezTo>
                          <a:pt x="955" y="292"/>
                          <a:pt x="848" y="560"/>
                          <a:pt x="714" y="658"/>
                        </a:cubicBezTo>
                        <a:cubicBezTo>
                          <a:pt x="670" y="691"/>
                          <a:pt x="621" y="705"/>
                          <a:pt x="573" y="705"/>
                        </a:cubicBezTo>
                        <a:cubicBezTo>
                          <a:pt x="464" y="705"/>
                          <a:pt x="354" y="634"/>
                          <a:pt x="286" y="542"/>
                        </a:cubicBezTo>
                        <a:cubicBezTo>
                          <a:pt x="170" y="381"/>
                          <a:pt x="411" y="176"/>
                          <a:pt x="536" y="114"/>
                        </a:cubicBezTo>
                        <a:cubicBezTo>
                          <a:pt x="545" y="105"/>
                          <a:pt x="545" y="105"/>
                          <a:pt x="545" y="96"/>
                        </a:cubicBezTo>
                        <a:cubicBezTo>
                          <a:pt x="564" y="94"/>
                          <a:pt x="583" y="93"/>
                          <a:pt x="603" y="93"/>
                        </a:cubicBezTo>
                        <a:close/>
                        <a:moveTo>
                          <a:pt x="671" y="1"/>
                        </a:moveTo>
                        <a:cubicBezTo>
                          <a:pt x="572" y="1"/>
                          <a:pt x="467" y="34"/>
                          <a:pt x="384" y="78"/>
                        </a:cubicBezTo>
                        <a:cubicBezTo>
                          <a:pt x="170" y="149"/>
                          <a:pt x="0" y="345"/>
                          <a:pt x="99" y="577"/>
                        </a:cubicBezTo>
                        <a:cubicBezTo>
                          <a:pt x="176" y="758"/>
                          <a:pt x="371" y="888"/>
                          <a:pt x="564" y="888"/>
                        </a:cubicBezTo>
                        <a:cubicBezTo>
                          <a:pt x="637" y="888"/>
                          <a:pt x="710" y="869"/>
                          <a:pt x="777" y="827"/>
                        </a:cubicBezTo>
                        <a:cubicBezTo>
                          <a:pt x="1009" y="684"/>
                          <a:pt x="1071" y="363"/>
                          <a:pt x="928" y="131"/>
                        </a:cubicBezTo>
                        <a:cubicBezTo>
                          <a:pt x="869" y="36"/>
                          <a:pt x="774" y="1"/>
                          <a:pt x="6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a:off x="3067309" y="3251429"/>
                    <a:ext cx="52838" cy="43754"/>
                  </a:xfrm>
                  <a:custGeom>
                    <a:avLst/>
                    <a:gdLst/>
                    <a:ahLst/>
                    <a:cxnLst/>
                    <a:rect l="l" t="t" r="r" b="b"/>
                    <a:pathLst>
                      <a:path w="634" h="525" extrusionOk="0">
                        <a:moveTo>
                          <a:pt x="259" y="73"/>
                        </a:moveTo>
                        <a:cubicBezTo>
                          <a:pt x="339" y="82"/>
                          <a:pt x="420" y="100"/>
                          <a:pt x="455" y="171"/>
                        </a:cubicBezTo>
                        <a:cubicBezTo>
                          <a:pt x="518" y="261"/>
                          <a:pt x="420" y="323"/>
                          <a:pt x="348" y="350"/>
                        </a:cubicBezTo>
                        <a:cubicBezTo>
                          <a:pt x="331" y="355"/>
                          <a:pt x="314" y="357"/>
                          <a:pt x="298" y="357"/>
                        </a:cubicBezTo>
                        <a:cubicBezTo>
                          <a:pt x="233" y="357"/>
                          <a:pt x="184" y="315"/>
                          <a:pt x="170" y="243"/>
                        </a:cubicBezTo>
                        <a:cubicBezTo>
                          <a:pt x="152" y="189"/>
                          <a:pt x="206" y="109"/>
                          <a:pt x="259" y="73"/>
                        </a:cubicBezTo>
                        <a:close/>
                        <a:moveTo>
                          <a:pt x="264" y="1"/>
                        </a:moveTo>
                        <a:cubicBezTo>
                          <a:pt x="250" y="1"/>
                          <a:pt x="237" y="1"/>
                          <a:pt x="223" y="2"/>
                        </a:cubicBezTo>
                        <a:cubicBezTo>
                          <a:pt x="214" y="2"/>
                          <a:pt x="206" y="11"/>
                          <a:pt x="197" y="11"/>
                        </a:cubicBezTo>
                        <a:cubicBezTo>
                          <a:pt x="90" y="38"/>
                          <a:pt x="0" y="136"/>
                          <a:pt x="0" y="252"/>
                        </a:cubicBezTo>
                        <a:cubicBezTo>
                          <a:pt x="0" y="332"/>
                          <a:pt x="54" y="403"/>
                          <a:pt x="107" y="466"/>
                        </a:cubicBezTo>
                        <a:cubicBezTo>
                          <a:pt x="154" y="507"/>
                          <a:pt x="205" y="525"/>
                          <a:pt x="259" y="525"/>
                        </a:cubicBezTo>
                        <a:cubicBezTo>
                          <a:pt x="288" y="525"/>
                          <a:pt x="317" y="520"/>
                          <a:pt x="348" y="510"/>
                        </a:cubicBezTo>
                        <a:cubicBezTo>
                          <a:pt x="491" y="475"/>
                          <a:pt x="634" y="341"/>
                          <a:pt x="580" y="180"/>
                        </a:cubicBezTo>
                        <a:cubicBezTo>
                          <a:pt x="540" y="43"/>
                          <a:pt x="397"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
                  <p:cNvSpPr/>
                  <p:nvPr/>
                </p:nvSpPr>
                <p:spPr>
                  <a:xfrm>
                    <a:off x="2997387" y="3355354"/>
                    <a:ext cx="69256" cy="56338"/>
                  </a:xfrm>
                  <a:custGeom>
                    <a:avLst/>
                    <a:gdLst/>
                    <a:ahLst/>
                    <a:cxnLst/>
                    <a:rect l="l" t="t" r="r" b="b"/>
                    <a:pathLst>
                      <a:path w="831" h="676" extrusionOk="0">
                        <a:moveTo>
                          <a:pt x="411" y="102"/>
                        </a:moveTo>
                        <a:cubicBezTo>
                          <a:pt x="474" y="138"/>
                          <a:pt x="545" y="164"/>
                          <a:pt x="598" y="209"/>
                        </a:cubicBezTo>
                        <a:cubicBezTo>
                          <a:pt x="723" y="316"/>
                          <a:pt x="634" y="441"/>
                          <a:pt x="500" y="477"/>
                        </a:cubicBezTo>
                        <a:cubicBezTo>
                          <a:pt x="471" y="487"/>
                          <a:pt x="442" y="492"/>
                          <a:pt x="413" y="492"/>
                        </a:cubicBezTo>
                        <a:cubicBezTo>
                          <a:pt x="323" y="492"/>
                          <a:pt x="245" y="440"/>
                          <a:pt x="197" y="352"/>
                        </a:cubicBezTo>
                        <a:cubicBezTo>
                          <a:pt x="117" y="209"/>
                          <a:pt x="286" y="138"/>
                          <a:pt x="411" y="102"/>
                        </a:cubicBezTo>
                        <a:close/>
                        <a:moveTo>
                          <a:pt x="344" y="0"/>
                        </a:moveTo>
                        <a:cubicBezTo>
                          <a:pt x="335" y="0"/>
                          <a:pt x="328" y="6"/>
                          <a:pt x="322" y="13"/>
                        </a:cubicBezTo>
                        <a:cubicBezTo>
                          <a:pt x="306" y="10"/>
                          <a:pt x="291" y="9"/>
                          <a:pt x="275" y="9"/>
                        </a:cubicBezTo>
                        <a:cubicBezTo>
                          <a:pt x="229" y="9"/>
                          <a:pt x="186" y="19"/>
                          <a:pt x="152" y="39"/>
                        </a:cubicBezTo>
                        <a:cubicBezTo>
                          <a:pt x="54" y="93"/>
                          <a:pt x="10" y="182"/>
                          <a:pt x="1" y="289"/>
                        </a:cubicBezTo>
                        <a:cubicBezTo>
                          <a:pt x="1" y="498"/>
                          <a:pt x="196" y="675"/>
                          <a:pt x="397" y="675"/>
                        </a:cubicBezTo>
                        <a:cubicBezTo>
                          <a:pt x="410" y="675"/>
                          <a:pt x="424" y="675"/>
                          <a:pt x="438" y="673"/>
                        </a:cubicBezTo>
                        <a:cubicBezTo>
                          <a:pt x="634" y="637"/>
                          <a:pt x="830" y="494"/>
                          <a:pt x="786" y="280"/>
                        </a:cubicBezTo>
                        <a:cubicBezTo>
                          <a:pt x="750" y="147"/>
                          <a:pt x="616" y="93"/>
                          <a:pt x="491" y="48"/>
                        </a:cubicBezTo>
                        <a:cubicBezTo>
                          <a:pt x="491" y="39"/>
                          <a:pt x="483" y="39"/>
                          <a:pt x="483" y="39"/>
                        </a:cubicBezTo>
                        <a:cubicBezTo>
                          <a:pt x="474" y="39"/>
                          <a:pt x="456" y="31"/>
                          <a:pt x="447" y="31"/>
                        </a:cubicBezTo>
                        <a:cubicBezTo>
                          <a:pt x="420" y="22"/>
                          <a:pt x="384" y="13"/>
                          <a:pt x="358" y="4"/>
                        </a:cubicBezTo>
                        <a:cubicBezTo>
                          <a:pt x="352" y="1"/>
                          <a:pt x="348" y="0"/>
                          <a:pt x="3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
                  <p:cNvSpPr/>
                  <p:nvPr/>
                </p:nvSpPr>
                <p:spPr>
                  <a:xfrm>
                    <a:off x="3746115" y="3141920"/>
                    <a:ext cx="53588" cy="49171"/>
                  </a:xfrm>
                  <a:custGeom>
                    <a:avLst/>
                    <a:gdLst/>
                    <a:ahLst/>
                    <a:cxnLst/>
                    <a:rect l="l" t="t" r="r" b="b"/>
                    <a:pathLst>
                      <a:path w="643" h="590" extrusionOk="0">
                        <a:moveTo>
                          <a:pt x="321" y="94"/>
                        </a:moveTo>
                        <a:cubicBezTo>
                          <a:pt x="402" y="147"/>
                          <a:pt x="491" y="236"/>
                          <a:pt x="473" y="343"/>
                        </a:cubicBezTo>
                        <a:cubicBezTo>
                          <a:pt x="467" y="397"/>
                          <a:pt x="388" y="435"/>
                          <a:pt x="321" y="435"/>
                        </a:cubicBezTo>
                        <a:cubicBezTo>
                          <a:pt x="289" y="435"/>
                          <a:pt x="259" y="426"/>
                          <a:pt x="241" y="406"/>
                        </a:cubicBezTo>
                        <a:cubicBezTo>
                          <a:pt x="214" y="388"/>
                          <a:pt x="188" y="370"/>
                          <a:pt x="170" y="343"/>
                        </a:cubicBezTo>
                        <a:cubicBezTo>
                          <a:pt x="161" y="308"/>
                          <a:pt x="170" y="272"/>
                          <a:pt x="179" y="236"/>
                        </a:cubicBezTo>
                        <a:cubicBezTo>
                          <a:pt x="188" y="201"/>
                          <a:pt x="232" y="183"/>
                          <a:pt x="259" y="156"/>
                        </a:cubicBezTo>
                        <a:cubicBezTo>
                          <a:pt x="277" y="138"/>
                          <a:pt x="295" y="112"/>
                          <a:pt x="321" y="94"/>
                        </a:cubicBezTo>
                        <a:close/>
                        <a:moveTo>
                          <a:pt x="298" y="1"/>
                        </a:moveTo>
                        <a:cubicBezTo>
                          <a:pt x="193" y="1"/>
                          <a:pt x="83" y="93"/>
                          <a:pt x="36" y="174"/>
                        </a:cubicBezTo>
                        <a:cubicBezTo>
                          <a:pt x="0" y="245"/>
                          <a:pt x="0" y="317"/>
                          <a:pt x="18" y="388"/>
                        </a:cubicBezTo>
                        <a:cubicBezTo>
                          <a:pt x="18" y="424"/>
                          <a:pt x="45" y="459"/>
                          <a:pt x="63" y="486"/>
                        </a:cubicBezTo>
                        <a:cubicBezTo>
                          <a:pt x="78" y="494"/>
                          <a:pt x="87" y="509"/>
                          <a:pt x="101" y="518"/>
                        </a:cubicBezTo>
                        <a:lnTo>
                          <a:pt x="101" y="518"/>
                        </a:lnTo>
                        <a:cubicBezTo>
                          <a:pt x="105" y="522"/>
                          <a:pt x="143" y="551"/>
                          <a:pt x="143" y="558"/>
                        </a:cubicBezTo>
                        <a:cubicBezTo>
                          <a:pt x="183" y="579"/>
                          <a:pt x="232" y="589"/>
                          <a:pt x="282" y="589"/>
                        </a:cubicBezTo>
                        <a:cubicBezTo>
                          <a:pt x="400" y="589"/>
                          <a:pt x="527" y="533"/>
                          <a:pt x="571" y="433"/>
                        </a:cubicBezTo>
                        <a:cubicBezTo>
                          <a:pt x="643" y="281"/>
                          <a:pt x="536" y="138"/>
                          <a:pt x="402" y="58"/>
                        </a:cubicBezTo>
                        <a:cubicBezTo>
                          <a:pt x="402" y="49"/>
                          <a:pt x="402" y="40"/>
                          <a:pt x="393" y="31"/>
                        </a:cubicBezTo>
                        <a:cubicBezTo>
                          <a:pt x="363" y="10"/>
                          <a:pt x="330"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a:off x="3544599" y="3893733"/>
                    <a:ext cx="49171" cy="39920"/>
                  </a:xfrm>
                  <a:custGeom>
                    <a:avLst/>
                    <a:gdLst/>
                    <a:ahLst/>
                    <a:cxnLst/>
                    <a:rect l="l" t="t" r="r" b="b"/>
                    <a:pathLst>
                      <a:path w="590" h="479" extrusionOk="0">
                        <a:moveTo>
                          <a:pt x="340" y="65"/>
                        </a:moveTo>
                        <a:cubicBezTo>
                          <a:pt x="411" y="101"/>
                          <a:pt x="491" y="172"/>
                          <a:pt x="465" y="261"/>
                        </a:cubicBezTo>
                        <a:cubicBezTo>
                          <a:pt x="441" y="324"/>
                          <a:pt x="390" y="352"/>
                          <a:pt x="330" y="352"/>
                        </a:cubicBezTo>
                        <a:cubicBezTo>
                          <a:pt x="321" y="352"/>
                          <a:pt x="313" y="352"/>
                          <a:pt x="304" y="350"/>
                        </a:cubicBezTo>
                        <a:cubicBezTo>
                          <a:pt x="242" y="333"/>
                          <a:pt x="152" y="306"/>
                          <a:pt x="179" y="226"/>
                        </a:cubicBezTo>
                        <a:cubicBezTo>
                          <a:pt x="197" y="163"/>
                          <a:pt x="277" y="83"/>
                          <a:pt x="340" y="65"/>
                        </a:cubicBezTo>
                        <a:close/>
                        <a:moveTo>
                          <a:pt x="310" y="1"/>
                        </a:moveTo>
                        <a:cubicBezTo>
                          <a:pt x="189" y="1"/>
                          <a:pt x="87" y="100"/>
                          <a:pt x="54" y="208"/>
                        </a:cubicBezTo>
                        <a:cubicBezTo>
                          <a:pt x="1" y="342"/>
                          <a:pt x="143" y="466"/>
                          <a:pt x="268" y="475"/>
                        </a:cubicBezTo>
                        <a:cubicBezTo>
                          <a:pt x="282" y="477"/>
                          <a:pt x="296" y="478"/>
                          <a:pt x="310" y="478"/>
                        </a:cubicBezTo>
                        <a:cubicBezTo>
                          <a:pt x="418" y="478"/>
                          <a:pt x="513" y="417"/>
                          <a:pt x="545" y="306"/>
                        </a:cubicBezTo>
                        <a:cubicBezTo>
                          <a:pt x="589" y="172"/>
                          <a:pt x="482" y="65"/>
                          <a:pt x="358" y="20"/>
                        </a:cubicBezTo>
                        <a:cubicBezTo>
                          <a:pt x="358" y="11"/>
                          <a:pt x="349" y="3"/>
                          <a:pt x="340" y="3"/>
                        </a:cubicBezTo>
                        <a:cubicBezTo>
                          <a:pt x="330" y="1"/>
                          <a:pt x="320" y="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a:off x="3482927" y="3827644"/>
                    <a:ext cx="27586" cy="25419"/>
                  </a:xfrm>
                  <a:custGeom>
                    <a:avLst/>
                    <a:gdLst/>
                    <a:ahLst/>
                    <a:cxnLst/>
                    <a:rect l="l" t="t" r="r" b="b"/>
                    <a:pathLst>
                      <a:path w="331" h="305" extrusionOk="0">
                        <a:moveTo>
                          <a:pt x="205" y="73"/>
                        </a:moveTo>
                        <a:cubicBezTo>
                          <a:pt x="223" y="91"/>
                          <a:pt x="241" y="109"/>
                          <a:pt x="250" y="127"/>
                        </a:cubicBezTo>
                        <a:cubicBezTo>
                          <a:pt x="264" y="162"/>
                          <a:pt x="245" y="208"/>
                          <a:pt x="214" y="208"/>
                        </a:cubicBezTo>
                        <a:cubicBezTo>
                          <a:pt x="206" y="208"/>
                          <a:pt x="197" y="205"/>
                          <a:pt x="188" y="198"/>
                        </a:cubicBezTo>
                        <a:cubicBezTo>
                          <a:pt x="170" y="189"/>
                          <a:pt x="161" y="162"/>
                          <a:pt x="152" y="144"/>
                        </a:cubicBezTo>
                        <a:cubicBezTo>
                          <a:pt x="143" y="135"/>
                          <a:pt x="134" y="100"/>
                          <a:pt x="134" y="91"/>
                        </a:cubicBezTo>
                        <a:cubicBezTo>
                          <a:pt x="152" y="91"/>
                          <a:pt x="161" y="91"/>
                          <a:pt x="179" y="82"/>
                        </a:cubicBezTo>
                        <a:cubicBezTo>
                          <a:pt x="188" y="82"/>
                          <a:pt x="196" y="73"/>
                          <a:pt x="205" y="73"/>
                        </a:cubicBezTo>
                        <a:close/>
                        <a:moveTo>
                          <a:pt x="120" y="0"/>
                        </a:moveTo>
                        <a:cubicBezTo>
                          <a:pt x="80" y="0"/>
                          <a:pt x="43" y="33"/>
                          <a:pt x="27" y="73"/>
                        </a:cubicBezTo>
                        <a:cubicBezTo>
                          <a:pt x="0" y="162"/>
                          <a:pt x="72" y="269"/>
                          <a:pt x="161" y="296"/>
                        </a:cubicBezTo>
                        <a:cubicBezTo>
                          <a:pt x="176" y="302"/>
                          <a:pt x="190" y="305"/>
                          <a:pt x="204" y="305"/>
                        </a:cubicBezTo>
                        <a:cubicBezTo>
                          <a:pt x="275" y="305"/>
                          <a:pt x="330" y="237"/>
                          <a:pt x="330" y="162"/>
                        </a:cubicBezTo>
                        <a:cubicBezTo>
                          <a:pt x="330" y="100"/>
                          <a:pt x="286" y="55"/>
                          <a:pt x="232" y="28"/>
                        </a:cubicBezTo>
                        <a:lnTo>
                          <a:pt x="223" y="28"/>
                        </a:lnTo>
                        <a:cubicBezTo>
                          <a:pt x="214" y="19"/>
                          <a:pt x="214" y="19"/>
                          <a:pt x="205" y="19"/>
                        </a:cubicBezTo>
                        <a:cubicBezTo>
                          <a:pt x="188" y="11"/>
                          <a:pt x="170" y="2"/>
                          <a:pt x="152" y="2"/>
                        </a:cubicBezTo>
                        <a:lnTo>
                          <a:pt x="134" y="2"/>
                        </a:lnTo>
                        <a:cubicBezTo>
                          <a:pt x="129" y="1"/>
                          <a:pt x="125"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a:off x="3630106" y="3872231"/>
                    <a:ext cx="25252" cy="18918"/>
                  </a:xfrm>
                  <a:custGeom>
                    <a:avLst/>
                    <a:gdLst/>
                    <a:ahLst/>
                    <a:cxnLst/>
                    <a:rect l="l" t="t" r="r" b="b"/>
                    <a:pathLst>
                      <a:path w="303" h="227" extrusionOk="0">
                        <a:moveTo>
                          <a:pt x="179" y="55"/>
                        </a:moveTo>
                        <a:cubicBezTo>
                          <a:pt x="215" y="73"/>
                          <a:pt x="250" y="91"/>
                          <a:pt x="224" y="118"/>
                        </a:cubicBezTo>
                        <a:cubicBezTo>
                          <a:pt x="204" y="138"/>
                          <a:pt x="178" y="148"/>
                          <a:pt x="152" y="148"/>
                        </a:cubicBezTo>
                        <a:cubicBezTo>
                          <a:pt x="143" y="148"/>
                          <a:pt x="134" y="147"/>
                          <a:pt x="125" y="145"/>
                        </a:cubicBezTo>
                        <a:cubicBezTo>
                          <a:pt x="81" y="127"/>
                          <a:pt x="143" y="73"/>
                          <a:pt x="161" y="64"/>
                        </a:cubicBezTo>
                        <a:cubicBezTo>
                          <a:pt x="170" y="64"/>
                          <a:pt x="170" y="64"/>
                          <a:pt x="179" y="55"/>
                        </a:cubicBezTo>
                        <a:close/>
                        <a:moveTo>
                          <a:pt x="135" y="0"/>
                        </a:moveTo>
                        <a:cubicBezTo>
                          <a:pt x="125" y="0"/>
                          <a:pt x="116" y="1"/>
                          <a:pt x="108" y="2"/>
                        </a:cubicBezTo>
                        <a:cubicBezTo>
                          <a:pt x="90" y="2"/>
                          <a:pt x="90" y="11"/>
                          <a:pt x="90" y="20"/>
                        </a:cubicBezTo>
                        <a:cubicBezTo>
                          <a:pt x="54" y="29"/>
                          <a:pt x="27" y="55"/>
                          <a:pt x="18" y="91"/>
                        </a:cubicBezTo>
                        <a:cubicBezTo>
                          <a:pt x="1" y="154"/>
                          <a:pt x="54" y="216"/>
                          <a:pt x="117" y="225"/>
                        </a:cubicBezTo>
                        <a:cubicBezTo>
                          <a:pt x="123" y="226"/>
                          <a:pt x="129" y="226"/>
                          <a:pt x="136" y="226"/>
                        </a:cubicBezTo>
                        <a:cubicBezTo>
                          <a:pt x="199" y="226"/>
                          <a:pt x="287" y="190"/>
                          <a:pt x="295" y="118"/>
                        </a:cubicBezTo>
                        <a:cubicBezTo>
                          <a:pt x="303" y="31"/>
                          <a:pt x="207" y="0"/>
                          <a:pt x="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
                  <p:cNvSpPr/>
                  <p:nvPr/>
                </p:nvSpPr>
                <p:spPr>
                  <a:xfrm>
                    <a:off x="2978052" y="3923319"/>
                    <a:ext cx="31336" cy="29669"/>
                  </a:xfrm>
                  <a:custGeom>
                    <a:avLst/>
                    <a:gdLst/>
                    <a:ahLst/>
                    <a:cxnLst/>
                    <a:rect l="l" t="t" r="r" b="b"/>
                    <a:pathLst>
                      <a:path w="376" h="356" extrusionOk="0">
                        <a:moveTo>
                          <a:pt x="197" y="67"/>
                        </a:moveTo>
                        <a:cubicBezTo>
                          <a:pt x="242" y="94"/>
                          <a:pt x="286" y="129"/>
                          <a:pt x="260" y="192"/>
                        </a:cubicBezTo>
                        <a:cubicBezTo>
                          <a:pt x="247" y="222"/>
                          <a:pt x="219" y="248"/>
                          <a:pt x="188" y="248"/>
                        </a:cubicBezTo>
                        <a:cubicBezTo>
                          <a:pt x="173" y="248"/>
                          <a:pt x="158" y="242"/>
                          <a:pt x="144" y="227"/>
                        </a:cubicBezTo>
                        <a:cubicBezTo>
                          <a:pt x="135" y="210"/>
                          <a:pt x="135" y="174"/>
                          <a:pt x="144" y="156"/>
                        </a:cubicBezTo>
                        <a:cubicBezTo>
                          <a:pt x="152" y="120"/>
                          <a:pt x="161" y="103"/>
                          <a:pt x="188" y="85"/>
                        </a:cubicBezTo>
                        <a:cubicBezTo>
                          <a:pt x="188" y="76"/>
                          <a:pt x="197" y="76"/>
                          <a:pt x="197" y="67"/>
                        </a:cubicBezTo>
                        <a:close/>
                        <a:moveTo>
                          <a:pt x="184" y="1"/>
                        </a:moveTo>
                        <a:cubicBezTo>
                          <a:pt x="174" y="1"/>
                          <a:pt x="168" y="9"/>
                          <a:pt x="161" y="22"/>
                        </a:cubicBezTo>
                        <a:cubicBezTo>
                          <a:pt x="152" y="19"/>
                          <a:pt x="142" y="17"/>
                          <a:pt x="132" y="17"/>
                        </a:cubicBezTo>
                        <a:cubicBezTo>
                          <a:pt x="72" y="17"/>
                          <a:pt x="17" y="84"/>
                          <a:pt x="10" y="138"/>
                        </a:cubicBezTo>
                        <a:cubicBezTo>
                          <a:pt x="1" y="219"/>
                          <a:pt x="37" y="308"/>
                          <a:pt x="108" y="334"/>
                        </a:cubicBezTo>
                        <a:cubicBezTo>
                          <a:pt x="137" y="349"/>
                          <a:pt x="161" y="356"/>
                          <a:pt x="186" y="356"/>
                        </a:cubicBezTo>
                        <a:cubicBezTo>
                          <a:pt x="206" y="356"/>
                          <a:pt x="227" y="351"/>
                          <a:pt x="251" y="343"/>
                        </a:cubicBezTo>
                        <a:cubicBezTo>
                          <a:pt x="295" y="317"/>
                          <a:pt x="331" y="254"/>
                          <a:pt x="349" y="210"/>
                        </a:cubicBezTo>
                        <a:cubicBezTo>
                          <a:pt x="376" y="103"/>
                          <a:pt x="286" y="31"/>
                          <a:pt x="197" y="4"/>
                        </a:cubicBezTo>
                        <a:cubicBezTo>
                          <a:pt x="192" y="2"/>
                          <a:pt x="188"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
                  <p:cNvSpPr/>
                  <p:nvPr/>
                </p:nvSpPr>
                <p:spPr>
                  <a:xfrm>
                    <a:off x="3033057" y="3887982"/>
                    <a:ext cx="19418" cy="20168"/>
                  </a:xfrm>
                  <a:custGeom>
                    <a:avLst/>
                    <a:gdLst/>
                    <a:ahLst/>
                    <a:cxnLst/>
                    <a:rect l="l" t="t" r="r" b="b"/>
                    <a:pathLst>
                      <a:path w="233" h="242" extrusionOk="0">
                        <a:moveTo>
                          <a:pt x="153" y="72"/>
                        </a:moveTo>
                        <a:cubicBezTo>
                          <a:pt x="162" y="72"/>
                          <a:pt x="170" y="80"/>
                          <a:pt x="170" y="98"/>
                        </a:cubicBezTo>
                        <a:cubicBezTo>
                          <a:pt x="179" y="116"/>
                          <a:pt x="170" y="125"/>
                          <a:pt x="153" y="143"/>
                        </a:cubicBezTo>
                        <a:cubicBezTo>
                          <a:pt x="144" y="152"/>
                          <a:pt x="135" y="161"/>
                          <a:pt x="126" y="170"/>
                        </a:cubicBezTo>
                        <a:cubicBezTo>
                          <a:pt x="117" y="161"/>
                          <a:pt x="117" y="161"/>
                          <a:pt x="108" y="161"/>
                        </a:cubicBezTo>
                        <a:cubicBezTo>
                          <a:pt x="99" y="143"/>
                          <a:pt x="126" y="116"/>
                          <a:pt x="126" y="98"/>
                        </a:cubicBezTo>
                        <a:cubicBezTo>
                          <a:pt x="135" y="80"/>
                          <a:pt x="144" y="80"/>
                          <a:pt x="153" y="72"/>
                        </a:cubicBezTo>
                        <a:close/>
                        <a:moveTo>
                          <a:pt x="141" y="0"/>
                        </a:moveTo>
                        <a:cubicBezTo>
                          <a:pt x="91" y="0"/>
                          <a:pt x="35" y="61"/>
                          <a:pt x="28" y="98"/>
                        </a:cubicBezTo>
                        <a:cubicBezTo>
                          <a:pt x="1" y="161"/>
                          <a:pt x="37" y="232"/>
                          <a:pt x="108" y="241"/>
                        </a:cubicBezTo>
                        <a:cubicBezTo>
                          <a:pt x="111" y="242"/>
                          <a:pt x="114" y="242"/>
                          <a:pt x="118" y="242"/>
                        </a:cubicBezTo>
                        <a:cubicBezTo>
                          <a:pt x="177" y="242"/>
                          <a:pt x="233" y="167"/>
                          <a:pt x="233" y="116"/>
                        </a:cubicBezTo>
                        <a:cubicBezTo>
                          <a:pt x="224" y="80"/>
                          <a:pt x="206" y="45"/>
                          <a:pt x="179" y="27"/>
                        </a:cubicBezTo>
                        <a:cubicBezTo>
                          <a:pt x="179" y="27"/>
                          <a:pt x="179" y="18"/>
                          <a:pt x="170" y="9"/>
                        </a:cubicBezTo>
                        <a:cubicBezTo>
                          <a:pt x="161" y="3"/>
                          <a:pt x="151"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
                  <p:cNvSpPr/>
                  <p:nvPr/>
                </p:nvSpPr>
                <p:spPr>
                  <a:xfrm>
                    <a:off x="3648691" y="3157504"/>
                    <a:ext cx="31336" cy="23502"/>
                  </a:xfrm>
                  <a:custGeom>
                    <a:avLst/>
                    <a:gdLst/>
                    <a:ahLst/>
                    <a:cxnLst/>
                    <a:rect l="l" t="t" r="r" b="b"/>
                    <a:pathLst>
                      <a:path w="376" h="282" extrusionOk="0">
                        <a:moveTo>
                          <a:pt x="215" y="58"/>
                        </a:moveTo>
                        <a:lnTo>
                          <a:pt x="215" y="58"/>
                        </a:lnTo>
                        <a:cubicBezTo>
                          <a:pt x="286" y="67"/>
                          <a:pt x="233" y="183"/>
                          <a:pt x="188" y="192"/>
                        </a:cubicBezTo>
                        <a:cubicBezTo>
                          <a:pt x="185" y="194"/>
                          <a:pt x="181" y="195"/>
                          <a:pt x="178" y="195"/>
                        </a:cubicBezTo>
                        <a:cubicBezTo>
                          <a:pt x="164" y="195"/>
                          <a:pt x="151" y="182"/>
                          <a:pt x="143" y="174"/>
                        </a:cubicBezTo>
                        <a:cubicBezTo>
                          <a:pt x="126" y="156"/>
                          <a:pt x="126" y="148"/>
                          <a:pt x="134" y="121"/>
                        </a:cubicBezTo>
                        <a:cubicBezTo>
                          <a:pt x="152" y="94"/>
                          <a:pt x="179" y="67"/>
                          <a:pt x="215" y="58"/>
                        </a:cubicBezTo>
                        <a:close/>
                        <a:moveTo>
                          <a:pt x="199" y="1"/>
                        </a:moveTo>
                        <a:cubicBezTo>
                          <a:pt x="133" y="1"/>
                          <a:pt x="59" y="41"/>
                          <a:pt x="36" y="94"/>
                        </a:cubicBezTo>
                        <a:cubicBezTo>
                          <a:pt x="1" y="183"/>
                          <a:pt x="90" y="281"/>
                          <a:pt x="179" y="281"/>
                        </a:cubicBezTo>
                        <a:cubicBezTo>
                          <a:pt x="313" y="264"/>
                          <a:pt x="375" y="23"/>
                          <a:pt x="233" y="5"/>
                        </a:cubicBezTo>
                        <a:cubicBezTo>
                          <a:pt x="222" y="2"/>
                          <a:pt x="210"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
                  <p:cNvSpPr/>
                  <p:nvPr/>
                </p:nvSpPr>
                <p:spPr>
                  <a:xfrm>
                    <a:off x="3000387" y="3233177"/>
                    <a:ext cx="27586" cy="22168"/>
                  </a:xfrm>
                  <a:custGeom>
                    <a:avLst/>
                    <a:gdLst/>
                    <a:ahLst/>
                    <a:cxnLst/>
                    <a:rect l="l" t="t" r="r" b="b"/>
                    <a:pathLst>
                      <a:path w="331" h="266" extrusionOk="0">
                        <a:moveTo>
                          <a:pt x="259" y="60"/>
                        </a:moveTo>
                        <a:cubicBezTo>
                          <a:pt x="286" y="60"/>
                          <a:pt x="259" y="96"/>
                          <a:pt x="259" y="105"/>
                        </a:cubicBezTo>
                        <a:cubicBezTo>
                          <a:pt x="241" y="132"/>
                          <a:pt x="223" y="149"/>
                          <a:pt x="206" y="167"/>
                        </a:cubicBezTo>
                        <a:cubicBezTo>
                          <a:pt x="195" y="174"/>
                          <a:pt x="188" y="177"/>
                          <a:pt x="181" y="177"/>
                        </a:cubicBezTo>
                        <a:cubicBezTo>
                          <a:pt x="171" y="177"/>
                          <a:pt x="163" y="169"/>
                          <a:pt x="152" y="158"/>
                        </a:cubicBezTo>
                        <a:cubicBezTo>
                          <a:pt x="143" y="149"/>
                          <a:pt x="143" y="149"/>
                          <a:pt x="152" y="141"/>
                        </a:cubicBezTo>
                        <a:cubicBezTo>
                          <a:pt x="152" y="132"/>
                          <a:pt x="161" y="123"/>
                          <a:pt x="179" y="114"/>
                        </a:cubicBezTo>
                        <a:cubicBezTo>
                          <a:pt x="197" y="105"/>
                          <a:pt x="206" y="78"/>
                          <a:pt x="223" y="69"/>
                        </a:cubicBezTo>
                        <a:lnTo>
                          <a:pt x="232" y="69"/>
                        </a:lnTo>
                        <a:cubicBezTo>
                          <a:pt x="241" y="60"/>
                          <a:pt x="250" y="60"/>
                          <a:pt x="259" y="60"/>
                        </a:cubicBezTo>
                        <a:close/>
                        <a:moveTo>
                          <a:pt x="233" y="1"/>
                        </a:moveTo>
                        <a:cubicBezTo>
                          <a:pt x="212" y="1"/>
                          <a:pt x="191" y="5"/>
                          <a:pt x="170" y="16"/>
                        </a:cubicBezTo>
                        <a:cubicBezTo>
                          <a:pt x="134" y="33"/>
                          <a:pt x="90" y="42"/>
                          <a:pt x="63" y="78"/>
                        </a:cubicBezTo>
                        <a:cubicBezTo>
                          <a:pt x="0" y="149"/>
                          <a:pt x="81" y="265"/>
                          <a:pt x="161" y="265"/>
                        </a:cubicBezTo>
                        <a:cubicBezTo>
                          <a:pt x="250" y="265"/>
                          <a:pt x="322" y="167"/>
                          <a:pt x="331" y="87"/>
                        </a:cubicBezTo>
                        <a:cubicBezTo>
                          <a:pt x="331" y="42"/>
                          <a:pt x="313" y="25"/>
                          <a:pt x="286" y="25"/>
                        </a:cubicBezTo>
                        <a:cubicBezTo>
                          <a:pt x="286" y="16"/>
                          <a:pt x="286" y="7"/>
                          <a:pt x="277" y="7"/>
                        </a:cubicBezTo>
                        <a:cubicBezTo>
                          <a:pt x="262" y="3"/>
                          <a:pt x="247"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
                  <p:cNvSpPr/>
                  <p:nvPr/>
                </p:nvSpPr>
                <p:spPr>
                  <a:xfrm>
                    <a:off x="3844207" y="3361605"/>
                    <a:ext cx="67755" cy="58171"/>
                  </a:xfrm>
                  <a:custGeom>
                    <a:avLst/>
                    <a:gdLst/>
                    <a:ahLst/>
                    <a:cxnLst/>
                    <a:rect l="l" t="t" r="r" b="b"/>
                    <a:pathLst>
                      <a:path w="813" h="698" extrusionOk="0">
                        <a:moveTo>
                          <a:pt x="390" y="133"/>
                        </a:moveTo>
                        <a:cubicBezTo>
                          <a:pt x="410" y="133"/>
                          <a:pt x="429" y="134"/>
                          <a:pt x="447" y="134"/>
                        </a:cubicBezTo>
                        <a:cubicBezTo>
                          <a:pt x="527" y="143"/>
                          <a:pt x="590" y="205"/>
                          <a:pt x="634" y="268"/>
                        </a:cubicBezTo>
                        <a:cubicBezTo>
                          <a:pt x="634" y="268"/>
                          <a:pt x="634" y="277"/>
                          <a:pt x="643" y="277"/>
                        </a:cubicBezTo>
                        <a:cubicBezTo>
                          <a:pt x="670" y="330"/>
                          <a:pt x="670" y="402"/>
                          <a:pt x="607" y="464"/>
                        </a:cubicBezTo>
                        <a:cubicBezTo>
                          <a:pt x="567" y="513"/>
                          <a:pt x="511" y="536"/>
                          <a:pt x="454" y="536"/>
                        </a:cubicBezTo>
                        <a:cubicBezTo>
                          <a:pt x="388" y="536"/>
                          <a:pt x="321" y="504"/>
                          <a:pt x="277" y="446"/>
                        </a:cubicBezTo>
                        <a:cubicBezTo>
                          <a:pt x="224" y="366"/>
                          <a:pt x="179" y="250"/>
                          <a:pt x="251" y="170"/>
                        </a:cubicBezTo>
                        <a:cubicBezTo>
                          <a:pt x="289" y="138"/>
                          <a:pt x="341" y="133"/>
                          <a:pt x="390" y="133"/>
                        </a:cubicBezTo>
                        <a:close/>
                        <a:moveTo>
                          <a:pt x="362" y="0"/>
                        </a:moveTo>
                        <a:cubicBezTo>
                          <a:pt x="305" y="0"/>
                          <a:pt x="248" y="12"/>
                          <a:pt x="197" y="36"/>
                        </a:cubicBezTo>
                        <a:cubicBezTo>
                          <a:pt x="1" y="134"/>
                          <a:pt x="54" y="393"/>
                          <a:pt x="153" y="535"/>
                        </a:cubicBezTo>
                        <a:cubicBezTo>
                          <a:pt x="222" y="641"/>
                          <a:pt x="331" y="697"/>
                          <a:pt x="440" y="697"/>
                        </a:cubicBezTo>
                        <a:cubicBezTo>
                          <a:pt x="543" y="697"/>
                          <a:pt x="645" y="648"/>
                          <a:pt x="715" y="544"/>
                        </a:cubicBezTo>
                        <a:cubicBezTo>
                          <a:pt x="813" y="393"/>
                          <a:pt x="759" y="241"/>
                          <a:pt x="643" y="143"/>
                        </a:cubicBezTo>
                        <a:cubicBezTo>
                          <a:pt x="590" y="48"/>
                          <a:pt x="477" y="0"/>
                          <a:pt x="3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3" name="Google Shape;343;p2"/>
                  <p:cNvGrpSpPr/>
                  <p:nvPr/>
                </p:nvGrpSpPr>
                <p:grpSpPr>
                  <a:xfrm>
                    <a:off x="1133650" y="3105500"/>
                    <a:ext cx="3428608" cy="1415701"/>
                    <a:chOff x="911100" y="2701063"/>
                    <a:chExt cx="3428608" cy="1415701"/>
                  </a:xfrm>
                </p:grpSpPr>
                <p:sp>
                  <p:nvSpPr>
                    <p:cNvPr id="344" name="Google Shape;344;p2"/>
                    <p:cNvSpPr/>
                    <p:nvPr/>
                  </p:nvSpPr>
                  <p:spPr>
                    <a:xfrm>
                      <a:off x="1285631" y="3840408"/>
                      <a:ext cx="859569" cy="276355"/>
                    </a:xfrm>
                    <a:custGeom>
                      <a:avLst/>
                      <a:gdLst/>
                      <a:ahLst/>
                      <a:cxnLst/>
                      <a:rect l="l" t="t" r="r" b="b"/>
                      <a:pathLst>
                        <a:path w="10314" h="3316" extrusionOk="0">
                          <a:moveTo>
                            <a:pt x="19" y="0"/>
                          </a:moveTo>
                          <a:cubicBezTo>
                            <a:pt x="10" y="0"/>
                            <a:pt x="1" y="27"/>
                            <a:pt x="19" y="27"/>
                          </a:cubicBezTo>
                          <a:cubicBezTo>
                            <a:pt x="536" y="125"/>
                            <a:pt x="1054" y="188"/>
                            <a:pt x="1571" y="286"/>
                          </a:cubicBezTo>
                          <a:cubicBezTo>
                            <a:pt x="2615" y="482"/>
                            <a:pt x="3605" y="901"/>
                            <a:pt x="4515" y="1428"/>
                          </a:cubicBezTo>
                          <a:cubicBezTo>
                            <a:pt x="5880" y="2222"/>
                            <a:pt x="7316" y="2962"/>
                            <a:pt x="8860" y="3212"/>
                          </a:cubicBezTo>
                          <a:cubicBezTo>
                            <a:pt x="8735" y="3221"/>
                            <a:pt x="8610" y="3239"/>
                            <a:pt x="8485" y="3239"/>
                          </a:cubicBezTo>
                          <a:cubicBezTo>
                            <a:pt x="8119" y="3230"/>
                            <a:pt x="7753" y="3203"/>
                            <a:pt x="7396" y="3167"/>
                          </a:cubicBezTo>
                          <a:cubicBezTo>
                            <a:pt x="6433" y="3069"/>
                            <a:pt x="5577" y="2801"/>
                            <a:pt x="4738" y="2311"/>
                          </a:cubicBezTo>
                          <a:cubicBezTo>
                            <a:pt x="4131" y="1954"/>
                            <a:pt x="3489" y="1615"/>
                            <a:pt x="2856" y="1303"/>
                          </a:cubicBezTo>
                          <a:cubicBezTo>
                            <a:pt x="2366" y="1066"/>
                            <a:pt x="1786" y="814"/>
                            <a:pt x="1227" y="814"/>
                          </a:cubicBezTo>
                          <a:cubicBezTo>
                            <a:pt x="1175" y="814"/>
                            <a:pt x="1123" y="816"/>
                            <a:pt x="1071" y="821"/>
                          </a:cubicBezTo>
                          <a:cubicBezTo>
                            <a:pt x="1063" y="821"/>
                            <a:pt x="1063" y="839"/>
                            <a:pt x="1071" y="839"/>
                          </a:cubicBezTo>
                          <a:cubicBezTo>
                            <a:pt x="1758" y="839"/>
                            <a:pt x="2561" y="1258"/>
                            <a:pt x="3150" y="1579"/>
                          </a:cubicBezTo>
                          <a:cubicBezTo>
                            <a:pt x="3855" y="1972"/>
                            <a:pt x="4560" y="2382"/>
                            <a:pt x="5273" y="2739"/>
                          </a:cubicBezTo>
                          <a:cubicBezTo>
                            <a:pt x="6138" y="3165"/>
                            <a:pt x="7092" y="3315"/>
                            <a:pt x="8043" y="3315"/>
                          </a:cubicBezTo>
                          <a:cubicBezTo>
                            <a:pt x="8406" y="3315"/>
                            <a:pt x="8769" y="3293"/>
                            <a:pt x="9127" y="3256"/>
                          </a:cubicBezTo>
                          <a:cubicBezTo>
                            <a:pt x="9389" y="3287"/>
                            <a:pt x="9651" y="3301"/>
                            <a:pt x="9916" y="3301"/>
                          </a:cubicBezTo>
                          <a:cubicBezTo>
                            <a:pt x="10039" y="3301"/>
                            <a:pt x="10163" y="3298"/>
                            <a:pt x="10287" y="3292"/>
                          </a:cubicBezTo>
                          <a:cubicBezTo>
                            <a:pt x="10314" y="3292"/>
                            <a:pt x="10314" y="3256"/>
                            <a:pt x="10287" y="3256"/>
                          </a:cubicBezTo>
                          <a:cubicBezTo>
                            <a:pt x="9181" y="3176"/>
                            <a:pt x="8092" y="2944"/>
                            <a:pt x="7049" y="2552"/>
                          </a:cubicBezTo>
                          <a:cubicBezTo>
                            <a:pt x="6558" y="2364"/>
                            <a:pt x="6094" y="2070"/>
                            <a:pt x="5621" y="1838"/>
                          </a:cubicBezTo>
                          <a:cubicBezTo>
                            <a:pt x="5131" y="1597"/>
                            <a:pt x="4658" y="1321"/>
                            <a:pt x="4176" y="1053"/>
                          </a:cubicBezTo>
                          <a:cubicBezTo>
                            <a:pt x="2909" y="339"/>
                            <a:pt x="1455" y="54"/>
                            <a:pt x="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a:off x="911100" y="2701063"/>
                      <a:ext cx="3428608" cy="1405946"/>
                    </a:xfrm>
                    <a:custGeom>
                      <a:avLst/>
                      <a:gdLst/>
                      <a:ahLst/>
                      <a:cxnLst/>
                      <a:rect l="l" t="t" r="r" b="b"/>
                      <a:pathLst>
                        <a:path w="41140" h="16870" extrusionOk="0">
                          <a:moveTo>
                            <a:pt x="15296" y="1520"/>
                          </a:moveTo>
                          <a:cubicBezTo>
                            <a:pt x="15495" y="1520"/>
                            <a:pt x="15715" y="1622"/>
                            <a:pt x="15878" y="1699"/>
                          </a:cubicBezTo>
                          <a:cubicBezTo>
                            <a:pt x="16770" y="2092"/>
                            <a:pt x="17216" y="3002"/>
                            <a:pt x="16904" y="3912"/>
                          </a:cubicBezTo>
                          <a:cubicBezTo>
                            <a:pt x="16681" y="3930"/>
                            <a:pt x="16458" y="3965"/>
                            <a:pt x="16226" y="4010"/>
                          </a:cubicBezTo>
                          <a:cubicBezTo>
                            <a:pt x="16485" y="3599"/>
                            <a:pt x="16306" y="2921"/>
                            <a:pt x="16092" y="2529"/>
                          </a:cubicBezTo>
                          <a:cubicBezTo>
                            <a:pt x="15930" y="2242"/>
                            <a:pt x="15471" y="1815"/>
                            <a:pt x="15074" y="1815"/>
                          </a:cubicBezTo>
                          <a:cubicBezTo>
                            <a:pt x="14990" y="1815"/>
                            <a:pt x="14909" y="1834"/>
                            <a:pt x="14834" y="1878"/>
                          </a:cubicBezTo>
                          <a:cubicBezTo>
                            <a:pt x="14924" y="1690"/>
                            <a:pt x="15075" y="1539"/>
                            <a:pt x="15272" y="1521"/>
                          </a:cubicBezTo>
                          <a:cubicBezTo>
                            <a:pt x="15280" y="1521"/>
                            <a:pt x="15288" y="1520"/>
                            <a:pt x="15296" y="1520"/>
                          </a:cubicBezTo>
                          <a:close/>
                          <a:moveTo>
                            <a:pt x="26976" y="1967"/>
                          </a:moveTo>
                          <a:cubicBezTo>
                            <a:pt x="27440" y="2493"/>
                            <a:pt x="27707" y="3359"/>
                            <a:pt x="27511" y="3956"/>
                          </a:cubicBezTo>
                          <a:cubicBezTo>
                            <a:pt x="27440" y="3956"/>
                            <a:pt x="27368" y="3965"/>
                            <a:pt x="27306" y="3965"/>
                          </a:cubicBezTo>
                          <a:cubicBezTo>
                            <a:pt x="27181" y="3983"/>
                            <a:pt x="27056" y="3992"/>
                            <a:pt x="26940" y="4010"/>
                          </a:cubicBezTo>
                          <a:cubicBezTo>
                            <a:pt x="27360" y="3662"/>
                            <a:pt x="27333" y="2904"/>
                            <a:pt x="27226" y="2449"/>
                          </a:cubicBezTo>
                          <a:cubicBezTo>
                            <a:pt x="27181" y="2297"/>
                            <a:pt x="27092" y="2128"/>
                            <a:pt x="26976" y="1967"/>
                          </a:cubicBezTo>
                          <a:close/>
                          <a:moveTo>
                            <a:pt x="19331" y="3501"/>
                          </a:moveTo>
                          <a:cubicBezTo>
                            <a:pt x="19393" y="3537"/>
                            <a:pt x="19456" y="3573"/>
                            <a:pt x="19509" y="3617"/>
                          </a:cubicBezTo>
                          <a:cubicBezTo>
                            <a:pt x="19495" y="3617"/>
                            <a:pt x="19481" y="3616"/>
                            <a:pt x="19467" y="3616"/>
                          </a:cubicBezTo>
                          <a:cubicBezTo>
                            <a:pt x="19318" y="3616"/>
                            <a:pt x="19160" y="3657"/>
                            <a:pt x="19054" y="3698"/>
                          </a:cubicBezTo>
                          <a:cubicBezTo>
                            <a:pt x="18876" y="3778"/>
                            <a:pt x="18715" y="3885"/>
                            <a:pt x="18706" y="4046"/>
                          </a:cubicBezTo>
                          <a:cubicBezTo>
                            <a:pt x="18590" y="4019"/>
                            <a:pt x="18465" y="3992"/>
                            <a:pt x="18349" y="3974"/>
                          </a:cubicBezTo>
                          <a:cubicBezTo>
                            <a:pt x="18367" y="3903"/>
                            <a:pt x="18385" y="3823"/>
                            <a:pt x="18430" y="3769"/>
                          </a:cubicBezTo>
                          <a:cubicBezTo>
                            <a:pt x="18528" y="3653"/>
                            <a:pt x="18697" y="3608"/>
                            <a:pt x="18831" y="3573"/>
                          </a:cubicBezTo>
                          <a:cubicBezTo>
                            <a:pt x="18983" y="3528"/>
                            <a:pt x="19161" y="3519"/>
                            <a:pt x="19331" y="3501"/>
                          </a:cubicBezTo>
                          <a:close/>
                          <a:moveTo>
                            <a:pt x="26341" y="332"/>
                          </a:moveTo>
                          <a:cubicBezTo>
                            <a:pt x="26729" y="332"/>
                            <a:pt x="27248" y="626"/>
                            <a:pt x="27208" y="977"/>
                          </a:cubicBezTo>
                          <a:cubicBezTo>
                            <a:pt x="27190" y="1012"/>
                            <a:pt x="27181" y="1057"/>
                            <a:pt x="27172" y="1102"/>
                          </a:cubicBezTo>
                          <a:cubicBezTo>
                            <a:pt x="27160" y="1155"/>
                            <a:pt x="27213" y="1205"/>
                            <a:pt x="27262" y="1205"/>
                          </a:cubicBezTo>
                          <a:cubicBezTo>
                            <a:pt x="27286" y="1205"/>
                            <a:pt x="27309" y="1193"/>
                            <a:pt x="27324" y="1164"/>
                          </a:cubicBezTo>
                          <a:cubicBezTo>
                            <a:pt x="27324" y="1155"/>
                            <a:pt x="27324" y="1146"/>
                            <a:pt x="27324" y="1146"/>
                          </a:cubicBezTo>
                          <a:lnTo>
                            <a:pt x="27333" y="1146"/>
                          </a:lnTo>
                          <a:cubicBezTo>
                            <a:pt x="27333" y="1128"/>
                            <a:pt x="27333" y="1119"/>
                            <a:pt x="27342" y="1111"/>
                          </a:cubicBezTo>
                          <a:cubicBezTo>
                            <a:pt x="27342" y="1102"/>
                            <a:pt x="27342" y="1084"/>
                            <a:pt x="27351" y="1075"/>
                          </a:cubicBezTo>
                          <a:cubicBezTo>
                            <a:pt x="27423" y="864"/>
                            <a:pt x="27579" y="792"/>
                            <a:pt x="27756" y="792"/>
                          </a:cubicBezTo>
                          <a:cubicBezTo>
                            <a:pt x="27970" y="792"/>
                            <a:pt x="28215" y="897"/>
                            <a:pt x="28385" y="995"/>
                          </a:cubicBezTo>
                          <a:cubicBezTo>
                            <a:pt x="28769" y="1209"/>
                            <a:pt x="28948" y="1610"/>
                            <a:pt x="28948" y="2038"/>
                          </a:cubicBezTo>
                          <a:cubicBezTo>
                            <a:pt x="28948" y="2591"/>
                            <a:pt x="28644" y="3225"/>
                            <a:pt x="28287" y="3644"/>
                          </a:cubicBezTo>
                          <a:cubicBezTo>
                            <a:pt x="28265" y="3666"/>
                            <a:pt x="28286" y="3713"/>
                            <a:pt x="28314" y="3713"/>
                          </a:cubicBezTo>
                          <a:cubicBezTo>
                            <a:pt x="28320" y="3713"/>
                            <a:pt x="28326" y="3711"/>
                            <a:pt x="28332" y="3707"/>
                          </a:cubicBezTo>
                          <a:cubicBezTo>
                            <a:pt x="28653" y="3492"/>
                            <a:pt x="28894" y="3153"/>
                            <a:pt x="29037" y="2770"/>
                          </a:cubicBezTo>
                          <a:cubicBezTo>
                            <a:pt x="29358" y="2458"/>
                            <a:pt x="29759" y="2154"/>
                            <a:pt x="30196" y="2101"/>
                          </a:cubicBezTo>
                          <a:cubicBezTo>
                            <a:pt x="30218" y="2099"/>
                            <a:pt x="30239" y="2098"/>
                            <a:pt x="30260" y="2098"/>
                          </a:cubicBezTo>
                          <a:cubicBezTo>
                            <a:pt x="30539" y="2098"/>
                            <a:pt x="30800" y="2258"/>
                            <a:pt x="30990" y="2449"/>
                          </a:cubicBezTo>
                          <a:cubicBezTo>
                            <a:pt x="31097" y="2556"/>
                            <a:pt x="31187" y="2672"/>
                            <a:pt x="31276" y="2797"/>
                          </a:cubicBezTo>
                          <a:cubicBezTo>
                            <a:pt x="31311" y="3018"/>
                            <a:pt x="31286" y="3127"/>
                            <a:pt x="31198" y="3127"/>
                          </a:cubicBezTo>
                          <a:cubicBezTo>
                            <a:pt x="31173" y="3127"/>
                            <a:pt x="31142" y="3118"/>
                            <a:pt x="31106" y="3100"/>
                          </a:cubicBezTo>
                          <a:cubicBezTo>
                            <a:pt x="31100" y="3098"/>
                            <a:pt x="31094" y="3098"/>
                            <a:pt x="31087" y="3098"/>
                          </a:cubicBezTo>
                          <a:cubicBezTo>
                            <a:pt x="31022" y="3098"/>
                            <a:pt x="30959" y="3178"/>
                            <a:pt x="30999" y="3243"/>
                          </a:cubicBezTo>
                          <a:cubicBezTo>
                            <a:pt x="31124" y="3421"/>
                            <a:pt x="31454" y="3805"/>
                            <a:pt x="31169" y="4028"/>
                          </a:cubicBezTo>
                          <a:cubicBezTo>
                            <a:pt x="31099" y="4079"/>
                            <a:pt x="31024" y="4099"/>
                            <a:pt x="30948" y="4099"/>
                          </a:cubicBezTo>
                          <a:cubicBezTo>
                            <a:pt x="30772" y="4099"/>
                            <a:pt x="30590" y="3990"/>
                            <a:pt x="30446" y="3903"/>
                          </a:cubicBezTo>
                          <a:cubicBezTo>
                            <a:pt x="30256" y="3671"/>
                            <a:pt x="30020" y="3516"/>
                            <a:pt x="29702" y="3516"/>
                          </a:cubicBezTo>
                          <a:cubicBezTo>
                            <a:pt x="29677" y="3516"/>
                            <a:pt x="29651" y="3517"/>
                            <a:pt x="29626" y="3519"/>
                          </a:cubicBezTo>
                          <a:cubicBezTo>
                            <a:pt x="29304" y="3537"/>
                            <a:pt x="28867" y="3724"/>
                            <a:pt x="28769" y="4063"/>
                          </a:cubicBezTo>
                          <a:cubicBezTo>
                            <a:pt x="28440" y="3991"/>
                            <a:pt x="28096" y="3955"/>
                            <a:pt x="27738" y="3955"/>
                          </a:cubicBezTo>
                          <a:cubicBezTo>
                            <a:pt x="27698" y="3955"/>
                            <a:pt x="27658" y="3955"/>
                            <a:pt x="27618" y="3956"/>
                          </a:cubicBezTo>
                          <a:cubicBezTo>
                            <a:pt x="28011" y="3216"/>
                            <a:pt x="27306" y="1904"/>
                            <a:pt x="26592" y="1592"/>
                          </a:cubicBezTo>
                          <a:cubicBezTo>
                            <a:pt x="26427" y="1473"/>
                            <a:pt x="26243" y="1396"/>
                            <a:pt x="26060" y="1396"/>
                          </a:cubicBezTo>
                          <a:cubicBezTo>
                            <a:pt x="25928" y="1396"/>
                            <a:pt x="25797" y="1436"/>
                            <a:pt x="25673" y="1530"/>
                          </a:cubicBezTo>
                          <a:cubicBezTo>
                            <a:pt x="25665" y="1530"/>
                            <a:pt x="25665" y="1539"/>
                            <a:pt x="25665" y="1548"/>
                          </a:cubicBezTo>
                          <a:cubicBezTo>
                            <a:pt x="25621" y="1557"/>
                            <a:pt x="25576" y="1562"/>
                            <a:pt x="25531" y="1562"/>
                          </a:cubicBezTo>
                          <a:cubicBezTo>
                            <a:pt x="25154" y="1562"/>
                            <a:pt x="24750" y="1244"/>
                            <a:pt x="25156" y="798"/>
                          </a:cubicBezTo>
                          <a:cubicBezTo>
                            <a:pt x="25276" y="662"/>
                            <a:pt x="25489" y="562"/>
                            <a:pt x="25673" y="562"/>
                          </a:cubicBezTo>
                          <a:cubicBezTo>
                            <a:pt x="25695" y="562"/>
                            <a:pt x="25716" y="564"/>
                            <a:pt x="25736" y="566"/>
                          </a:cubicBezTo>
                          <a:cubicBezTo>
                            <a:pt x="25744" y="567"/>
                            <a:pt x="25752" y="567"/>
                            <a:pt x="25759" y="567"/>
                          </a:cubicBezTo>
                          <a:cubicBezTo>
                            <a:pt x="25871" y="567"/>
                            <a:pt x="25947" y="508"/>
                            <a:pt x="26030" y="433"/>
                          </a:cubicBezTo>
                          <a:cubicBezTo>
                            <a:pt x="26105" y="363"/>
                            <a:pt x="26216" y="332"/>
                            <a:pt x="26341" y="332"/>
                          </a:cubicBezTo>
                          <a:close/>
                          <a:moveTo>
                            <a:pt x="15008" y="1886"/>
                          </a:moveTo>
                          <a:cubicBezTo>
                            <a:pt x="15449" y="1886"/>
                            <a:pt x="15931" y="2411"/>
                            <a:pt x="16048" y="2761"/>
                          </a:cubicBezTo>
                          <a:cubicBezTo>
                            <a:pt x="16181" y="3153"/>
                            <a:pt x="16244" y="3617"/>
                            <a:pt x="16146" y="4028"/>
                          </a:cubicBezTo>
                          <a:cubicBezTo>
                            <a:pt x="15985" y="4063"/>
                            <a:pt x="15825" y="4108"/>
                            <a:pt x="15673" y="4162"/>
                          </a:cubicBezTo>
                          <a:cubicBezTo>
                            <a:pt x="15887" y="3858"/>
                            <a:pt x="15834" y="3403"/>
                            <a:pt x="15771" y="3046"/>
                          </a:cubicBezTo>
                          <a:cubicBezTo>
                            <a:pt x="15691" y="2565"/>
                            <a:pt x="15200" y="2235"/>
                            <a:pt x="14736" y="2145"/>
                          </a:cubicBezTo>
                          <a:cubicBezTo>
                            <a:pt x="14754" y="2065"/>
                            <a:pt x="14781" y="1994"/>
                            <a:pt x="14817" y="1922"/>
                          </a:cubicBezTo>
                          <a:cubicBezTo>
                            <a:pt x="14879" y="1897"/>
                            <a:pt x="14943" y="1886"/>
                            <a:pt x="15008" y="1886"/>
                          </a:cubicBezTo>
                          <a:close/>
                          <a:moveTo>
                            <a:pt x="15040" y="174"/>
                          </a:moveTo>
                          <a:cubicBezTo>
                            <a:pt x="15303" y="174"/>
                            <a:pt x="15540" y="281"/>
                            <a:pt x="15735" y="540"/>
                          </a:cubicBezTo>
                          <a:cubicBezTo>
                            <a:pt x="15765" y="583"/>
                            <a:pt x="15815" y="597"/>
                            <a:pt x="15870" y="597"/>
                          </a:cubicBezTo>
                          <a:cubicBezTo>
                            <a:pt x="15951" y="597"/>
                            <a:pt x="16043" y="568"/>
                            <a:pt x="16101" y="557"/>
                          </a:cubicBezTo>
                          <a:cubicBezTo>
                            <a:pt x="16167" y="545"/>
                            <a:pt x="16229" y="539"/>
                            <a:pt x="16289" y="539"/>
                          </a:cubicBezTo>
                          <a:cubicBezTo>
                            <a:pt x="16709" y="539"/>
                            <a:pt x="16989" y="829"/>
                            <a:pt x="17145" y="1235"/>
                          </a:cubicBezTo>
                          <a:cubicBezTo>
                            <a:pt x="17172" y="1316"/>
                            <a:pt x="17198" y="1325"/>
                            <a:pt x="17279" y="1342"/>
                          </a:cubicBezTo>
                          <a:cubicBezTo>
                            <a:pt x="17475" y="1387"/>
                            <a:pt x="17725" y="1423"/>
                            <a:pt x="17885" y="1557"/>
                          </a:cubicBezTo>
                          <a:cubicBezTo>
                            <a:pt x="18215" y="1833"/>
                            <a:pt x="18082" y="2243"/>
                            <a:pt x="17903" y="2556"/>
                          </a:cubicBezTo>
                          <a:cubicBezTo>
                            <a:pt x="17876" y="2591"/>
                            <a:pt x="17859" y="2627"/>
                            <a:pt x="17832" y="2654"/>
                          </a:cubicBezTo>
                          <a:cubicBezTo>
                            <a:pt x="17814" y="2681"/>
                            <a:pt x="17841" y="2698"/>
                            <a:pt x="17859" y="2698"/>
                          </a:cubicBezTo>
                          <a:cubicBezTo>
                            <a:pt x="17874" y="2739"/>
                            <a:pt x="17915" y="2765"/>
                            <a:pt x="17957" y="2765"/>
                          </a:cubicBezTo>
                          <a:cubicBezTo>
                            <a:pt x="17987" y="2765"/>
                            <a:pt x="18018" y="2751"/>
                            <a:pt x="18037" y="2716"/>
                          </a:cubicBezTo>
                          <a:cubicBezTo>
                            <a:pt x="18100" y="2591"/>
                            <a:pt x="18162" y="2467"/>
                            <a:pt x="18198" y="2342"/>
                          </a:cubicBezTo>
                          <a:cubicBezTo>
                            <a:pt x="18287" y="2243"/>
                            <a:pt x="18394" y="2154"/>
                            <a:pt x="18510" y="2083"/>
                          </a:cubicBezTo>
                          <a:cubicBezTo>
                            <a:pt x="18658" y="1988"/>
                            <a:pt x="18829" y="1942"/>
                            <a:pt x="18995" y="1942"/>
                          </a:cubicBezTo>
                          <a:cubicBezTo>
                            <a:pt x="19389" y="1942"/>
                            <a:pt x="19761" y="2199"/>
                            <a:pt x="19768" y="2663"/>
                          </a:cubicBezTo>
                          <a:cubicBezTo>
                            <a:pt x="19768" y="2712"/>
                            <a:pt x="19811" y="2745"/>
                            <a:pt x="19852" y="2745"/>
                          </a:cubicBezTo>
                          <a:cubicBezTo>
                            <a:pt x="19870" y="2745"/>
                            <a:pt x="19888" y="2739"/>
                            <a:pt x="19902" y="2725"/>
                          </a:cubicBezTo>
                          <a:cubicBezTo>
                            <a:pt x="19964" y="2659"/>
                            <a:pt x="20033" y="2635"/>
                            <a:pt x="20104" y="2635"/>
                          </a:cubicBezTo>
                          <a:cubicBezTo>
                            <a:pt x="20244" y="2635"/>
                            <a:pt x="20390" y="2731"/>
                            <a:pt x="20508" y="2797"/>
                          </a:cubicBezTo>
                          <a:cubicBezTo>
                            <a:pt x="20660" y="2877"/>
                            <a:pt x="20731" y="3020"/>
                            <a:pt x="20722" y="3225"/>
                          </a:cubicBezTo>
                          <a:cubicBezTo>
                            <a:pt x="20660" y="3305"/>
                            <a:pt x="20651" y="3287"/>
                            <a:pt x="20597" y="3376"/>
                          </a:cubicBezTo>
                          <a:cubicBezTo>
                            <a:pt x="20526" y="3492"/>
                            <a:pt x="20704" y="3769"/>
                            <a:pt x="20713" y="3912"/>
                          </a:cubicBezTo>
                          <a:cubicBezTo>
                            <a:pt x="20735" y="4088"/>
                            <a:pt x="20643" y="4173"/>
                            <a:pt x="20445" y="4173"/>
                          </a:cubicBezTo>
                          <a:cubicBezTo>
                            <a:pt x="20403" y="4173"/>
                            <a:pt x="20355" y="4169"/>
                            <a:pt x="20303" y="4162"/>
                          </a:cubicBezTo>
                          <a:cubicBezTo>
                            <a:pt x="20169" y="4099"/>
                            <a:pt x="20071" y="3956"/>
                            <a:pt x="19991" y="3840"/>
                          </a:cubicBezTo>
                          <a:cubicBezTo>
                            <a:pt x="19928" y="3751"/>
                            <a:pt x="19741" y="3519"/>
                            <a:pt x="19589" y="3466"/>
                          </a:cubicBezTo>
                          <a:cubicBezTo>
                            <a:pt x="19458" y="3412"/>
                            <a:pt x="19327" y="3344"/>
                            <a:pt x="19213" y="3344"/>
                          </a:cubicBezTo>
                          <a:cubicBezTo>
                            <a:pt x="19196" y="3344"/>
                            <a:pt x="19178" y="3346"/>
                            <a:pt x="19161" y="3350"/>
                          </a:cubicBezTo>
                          <a:cubicBezTo>
                            <a:pt x="19134" y="3359"/>
                            <a:pt x="19125" y="3385"/>
                            <a:pt x="19134" y="3403"/>
                          </a:cubicBezTo>
                          <a:cubicBezTo>
                            <a:pt x="18938" y="3403"/>
                            <a:pt x="18733" y="3412"/>
                            <a:pt x="18563" y="3501"/>
                          </a:cubicBezTo>
                          <a:cubicBezTo>
                            <a:pt x="18349" y="3617"/>
                            <a:pt x="18242" y="3760"/>
                            <a:pt x="18242" y="3956"/>
                          </a:cubicBezTo>
                          <a:cubicBezTo>
                            <a:pt x="17935" y="3917"/>
                            <a:pt x="17628" y="3892"/>
                            <a:pt x="17318" y="3892"/>
                          </a:cubicBezTo>
                          <a:cubicBezTo>
                            <a:pt x="17204" y="3892"/>
                            <a:pt x="17090" y="3896"/>
                            <a:pt x="16975" y="3903"/>
                          </a:cubicBezTo>
                          <a:cubicBezTo>
                            <a:pt x="17448" y="2814"/>
                            <a:pt x="16735" y="1815"/>
                            <a:pt x="15646" y="1441"/>
                          </a:cubicBezTo>
                          <a:cubicBezTo>
                            <a:pt x="15542" y="1406"/>
                            <a:pt x="15444" y="1390"/>
                            <a:pt x="15354" y="1390"/>
                          </a:cubicBezTo>
                          <a:cubicBezTo>
                            <a:pt x="15021" y="1390"/>
                            <a:pt x="14784" y="1613"/>
                            <a:pt x="14629" y="1985"/>
                          </a:cubicBezTo>
                          <a:cubicBezTo>
                            <a:pt x="14504" y="2288"/>
                            <a:pt x="14549" y="2663"/>
                            <a:pt x="14478" y="2984"/>
                          </a:cubicBezTo>
                          <a:cubicBezTo>
                            <a:pt x="14421" y="3222"/>
                            <a:pt x="14201" y="3347"/>
                            <a:pt x="14002" y="3347"/>
                          </a:cubicBezTo>
                          <a:cubicBezTo>
                            <a:pt x="13790" y="3347"/>
                            <a:pt x="13602" y="3206"/>
                            <a:pt x="13657" y="2913"/>
                          </a:cubicBezTo>
                          <a:cubicBezTo>
                            <a:pt x="13701" y="2681"/>
                            <a:pt x="13898" y="2538"/>
                            <a:pt x="14049" y="2377"/>
                          </a:cubicBezTo>
                          <a:cubicBezTo>
                            <a:pt x="14076" y="2351"/>
                            <a:pt x="14085" y="2288"/>
                            <a:pt x="14049" y="2261"/>
                          </a:cubicBezTo>
                          <a:cubicBezTo>
                            <a:pt x="13782" y="2012"/>
                            <a:pt x="13675" y="1699"/>
                            <a:pt x="13639" y="1342"/>
                          </a:cubicBezTo>
                          <a:cubicBezTo>
                            <a:pt x="13585" y="780"/>
                            <a:pt x="14130" y="424"/>
                            <a:pt x="14585" y="263"/>
                          </a:cubicBezTo>
                          <a:cubicBezTo>
                            <a:pt x="14743" y="206"/>
                            <a:pt x="14895" y="174"/>
                            <a:pt x="15040" y="174"/>
                          </a:cubicBezTo>
                          <a:close/>
                          <a:moveTo>
                            <a:pt x="19630" y="3740"/>
                          </a:moveTo>
                          <a:cubicBezTo>
                            <a:pt x="19641" y="3740"/>
                            <a:pt x="19651" y="3741"/>
                            <a:pt x="19661" y="3742"/>
                          </a:cubicBezTo>
                          <a:cubicBezTo>
                            <a:pt x="19687" y="3769"/>
                            <a:pt x="19714" y="3796"/>
                            <a:pt x="19750" y="3831"/>
                          </a:cubicBezTo>
                          <a:cubicBezTo>
                            <a:pt x="19580" y="3876"/>
                            <a:pt x="19456" y="3974"/>
                            <a:pt x="19357" y="4126"/>
                          </a:cubicBezTo>
                          <a:cubicBezTo>
                            <a:pt x="19348" y="4153"/>
                            <a:pt x="19340" y="4179"/>
                            <a:pt x="19331" y="4206"/>
                          </a:cubicBezTo>
                          <a:cubicBezTo>
                            <a:pt x="19170" y="4153"/>
                            <a:pt x="19009" y="4117"/>
                            <a:pt x="18840" y="4072"/>
                          </a:cubicBezTo>
                          <a:cubicBezTo>
                            <a:pt x="18893" y="3947"/>
                            <a:pt x="19009" y="3876"/>
                            <a:pt x="19161" y="3823"/>
                          </a:cubicBezTo>
                          <a:cubicBezTo>
                            <a:pt x="19259" y="3787"/>
                            <a:pt x="19357" y="3778"/>
                            <a:pt x="19447" y="3769"/>
                          </a:cubicBezTo>
                          <a:cubicBezTo>
                            <a:pt x="19500" y="3761"/>
                            <a:pt x="19567" y="3740"/>
                            <a:pt x="19630" y="3740"/>
                          </a:cubicBezTo>
                          <a:close/>
                          <a:moveTo>
                            <a:pt x="25818" y="1928"/>
                          </a:moveTo>
                          <a:cubicBezTo>
                            <a:pt x="25860" y="1928"/>
                            <a:pt x="25898" y="1929"/>
                            <a:pt x="25932" y="1931"/>
                          </a:cubicBezTo>
                          <a:cubicBezTo>
                            <a:pt x="26485" y="1967"/>
                            <a:pt x="26985" y="2440"/>
                            <a:pt x="27065" y="2814"/>
                          </a:cubicBezTo>
                          <a:cubicBezTo>
                            <a:pt x="27145" y="3189"/>
                            <a:pt x="27119" y="3341"/>
                            <a:pt x="27056" y="3537"/>
                          </a:cubicBezTo>
                          <a:cubicBezTo>
                            <a:pt x="26994" y="3742"/>
                            <a:pt x="26896" y="3930"/>
                            <a:pt x="26789" y="4037"/>
                          </a:cubicBezTo>
                          <a:cubicBezTo>
                            <a:pt x="26530" y="4090"/>
                            <a:pt x="26280" y="4153"/>
                            <a:pt x="26030" y="4233"/>
                          </a:cubicBezTo>
                          <a:cubicBezTo>
                            <a:pt x="26178" y="3668"/>
                            <a:pt x="25904" y="3223"/>
                            <a:pt x="25320" y="3223"/>
                          </a:cubicBezTo>
                          <a:cubicBezTo>
                            <a:pt x="25268" y="3223"/>
                            <a:pt x="25213" y="3226"/>
                            <a:pt x="25156" y="3234"/>
                          </a:cubicBezTo>
                          <a:cubicBezTo>
                            <a:pt x="24933" y="3252"/>
                            <a:pt x="24817" y="3287"/>
                            <a:pt x="24755" y="3501"/>
                          </a:cubicBezTo>
                          <a:cubicBezTo>
                            <a:pt x="24719" y="3608"/>
                            <a:pt x="24701" y="3733"/>
                            <a:pt x="24674" y="3840"/>
                          </a:cubicBezTo>
                          <a:cubicBezTo>
                            <a:pt x="24648" y="3930"/>
                            <a:pt x="24621" y="4010"/>
                            <a:pt x="24585" y="4090"/>
                          </a:cubicBezTo>
                          <a:cubicBezTo>
                            <a:pt x="24541" y="4204"/>
                            <a:pt x="24474" y="4260"/>
                            <a:pt x="24386" y="4260"/>
                          </a:cubicBezTo>
                          <a:cubicBezTo>
                            <a:pt x="24315" y="4260"/>
                            <a:pt x="24229" y="4224"/>
                            <a:pt x="24130" y="4153"/>
                          </a:cubicBezTo>
                          <a:cubicBezTo>
                            <a:pt x="24005" y="3796"/>
                            <a:pt x="24184" y="3350"/>
                            <a:pt x="24496" y="3162"/>
                          </a:cubicBezTo>
                          <a:cubicBezTo>
                            <a:pt x="24558" y="3118"/>
                            <a:pt x="24541" y="3011"/>
                            <a:pt x="24451" y="3011"/>
                          </a:cubicBezTo>
                          <a:cubicBezTo>
                            <a:pt x="24166" y="3011"/>
                            <a:pt x="24086" y="2761"/>
                            <a:pt x="24451" y="2725"/>
                          </a:cubicBezTo>
                          <a:cubicBezTo>
                            <a:pt x="24485" y="2721"/>
                            <a:pt x="24521" y="2719"/>
                            <a:pt x="24556" y="2719"/>
                          </a:cubicBezTo>
                          <a:cubicBezTo>
                            <a:pt x="24679" y="2719"/>
                            <a:pt x="24809" y="2740"/>
                            <a:pt x="24933" y="2761"/>
                          </a:cubicBezTo>
                          <a:cubicBezTo>
                            <a:pt x="24940" y="2763"/>
                            <a:pt x="24946" y="2764"/>
                            <a:pt x="24953" y="2764"/>
                          </a:cubicBezTo>
                          <a:cubicBezTo>
                            <a:pt x="25009" y="2764"/>
                            <a:pt x="25062" y="2701"/>
                            <a:pt x="25022" y="2645"/>
                          </a:cubicBezTo>
                          <a:cubicBezTo>
                            <a:pt x="24640" y="2068"/>
                            <a:pt x="25392" y="1928"/>
                            <a:pt x="25818" y="1928"/>
                          </a:cubicBezTo>
                          <a:close/>
                          <a:moveTo>
                            <a:pt x="14736" y="2181"/>
                          </a:moveTo>
                          <a:cubicBezTo>
                            <a:pt x="15673" y="2458"/>
                            <a:pt x="15807" y="3368"/>
                            <a:pt x="15557" y="4197"/>
                          </a:cubicBezTo>
                          <a:cubicBezTo>
                            <a:pt x="15477" y="4233"/>
                            <a:pt x="15388" y="4260"/>
                            <a:pt x="15307" y="4295"/>
                          </a:cubicBezTo>
                          <a:cubicBezTo>
                            <a:pt x="15263" y="4313"/>
                            <a:pt x="15209" y="4340"/>
                            <a:pt x="15164" y="4358"/>
                          </a:cubicBezTo>
                          <a:cubicBezTo>
                            <a:pt x="15272" y="4144"/>
                            <a:pt x="15280" y="3814"/>
                            <a:pt x="15280" y="3653"/>
                          </a:cubicBezTo>
                          <a:cubicBezTo>
                            <a:pt x="15289" y="3216"/>
                            <a:pt x="15102" y="2716"/>
                            <a:pt x="14718" y="2475"/>
                          </a:cubicBezTo>
                          <a:cubicBezTo>
                            <a:pt x="14718" y="2440"/>
                            <a:pt x="14718" y="2395"/>
                            <a:pt x="14718" y="2359"/>
                          </a:cubicBezTo>
                          <a:cubicBezTo>
                            <a:pt x="14718" y="2306"/>
                            <a:pt x="14718" y="2243"/>
                            <a:pt x="14736" y="2181"/>
                          </a:cubicBezTo>
                          <a:close/>
                          <a:moveTo>
                            <a:pt x="25354" y="3353"/>
                          </a:moveTo>
                          <a:cubicBezTo>
                            <a:pt x="25489" y="3353"/>
                            <a:pt x="25621" y="3383"/>
                            <a:pt x="25736" y="3448"/>
                          </a:cubicBezTo>
                          <a:cubicBezTo>
                            <a:pt x="26012" y="3591"/>
                            <a:pt x="25977" y="3974"/>
                            <a:pt x="25950" y="4260"/>
                          </a:cubicBezTo>
                          <a:cubicBezTo>
                            <a:pt x="25807" y="4304"/>
                            <a:pt x="25665" y="4358"/>
                            <a:pt x="25531" y="4411"/>
                          </a:cubicBezTo>
                          <a:cubicBezTo>
                            <a:pt x="25602" y="4277"/>
                            <a:pt x="25647" y="4117"/>
                            <a:pt x="25647" y="4019"/>
                          </a:cubicBezTo>
                          <a:cubicBezTo>
                            <a:pt x="25638" y="3742"/>
                            <a:pt x="25504" y="3475"/>
                            <a:pt x="25254" y="3359"/>
                          </a:cubicBezTo>
                          <a:cubicBezTo>
                            <a:pt x="25287" y="3355"/>
                            <a:pt x="25321" y="3353"/>
                            <a:pt x="25354" y="3353"/>
                          </a:cubicBezTo>
                          <a:close/>
                          <a:moveTo>
                            <a:pt x="25174" y="3368"/>
                          </a:moveTo>
                          <a:cubicBezTo>
                            <a:pt x="25442" y="3492"/>
                            <a:pt x="25575" y="3805"/>
                            <a:pt x="25486" y="4090"/>
                          </a:cubicBezTo>
                          <a:cubicBezTo>
                            <a:pt x="25459" y="4170"/>
                            <a:pt x="25406" y="4367"/>
                            <a:pt x="25326" y="4501"/>
                          </a:cubicBezTo>
                          <a:cubicBezTo>
                            <a:pt x="25290" y="4509"/>
                            <a:pt x="25254" y="4527"/>
                            <a:pt x="25210" y="4545"/>
                          </a:cubicBezTo>
                          <a:cubicBezTo>
                            <a:pt x="25290" y="4447"/>
                            <a:pt x="25334" y="4322"/>
                            <a:pt x="25343" y="4224"/>
                          </a:cubicBezTo>
                          <a:cubicBezTo>
                            <a:pt x="25361" y="3876"/>
                            <a:pt x="25254" y="3644"/>
                            <a:pt x="25004" y="3421"/>
                          </a:cubicBezTo>
                          <a:cubicBezTo>
                            <a:pt x="25040" y="3403"/>
                            <a:pt x="25076" y="3385"/>
                            <a:pt x="25120" y="3376"/>
                          </a:cubicBezTo>
                          <a:cubicBezTo>
                            <a:pt x="25138" y="3376"/>
                            <a:pt x="25156" y="3368"/>
                            <a:pt x="25174" y="3368"/>
                          </a:cubicBezTo>
                          <a:close/>
                          <a:moveTo>
                            <a:pt x="17331" y="4093"/>
                          </a:moveTo>
                          <a:cubicBezTo>
                            <a:pt x="17645" y="4093"/>
                            <a:pt x="17958" y="4120"/>
                            <a:pt x="18269" y="4170"/>
                          </a:cubicBezTo>
                          <a:cubicBezTo>
                            <a:pt x="18274" y="4181"/>
                            <a:pt x="18283" y="4185"/>
                            <a:pt x="18290" y="4185"/>
                          </a:cubicBezTo>
                          <a:cubicBezTo>
                            <a:pt x="18296" y="4185"/>
                            <a:pt x="18301" y="4183"/>
                            <a:pt x="18305" y="4179"/>
                          </a:cubicBezTo>
                          <a:cubicBezTo>
                            <a:pt x="18465" y="4206"/>
                            <a:pt x="18617" y="4233"/>
                            <a:pt x="18778" y="4269"/>
                          </a:cubicBezTo>
                          <a:cubicBezTo>
                            <a:pt x="18786" y="4277"/>
                            <a:pt x="18795" y="4277"/>
                            <a:pt x="18804" y="4277"/>
                          </a:cubicBezTo>
                          <a:cubicBezTo>
                            <a:pt x="19009" y="4322"/>
                            <a:pt x="19206" y="4385"/>
                            <a:pt x="19411" y="4447"/>
                          </a:cubicBezTo>
                          <a:cubicBezTo>
                            <a:pt x="19429" y="4456"/>
                            <a:pt x="19447" y="4465"/>
                            <a:pt x="19473" y="4465"/>
                          </a:cubicBezTo>
                          <a:cubicBezTo>
                            <a:pt x="20606" y="4831"/>
                            <a:pt x="21721" y="5410"/>
                            <a:pt x="22783" y="5946"/>
                          </a:cubicBezTo>
                          <a:cubicBezTo>
                            <a:pt x="22596" y="6071"/>
                            <a:pt x="22399" y="6187"/>
                            <a:pt x="22212" y="6303"/>
                          </a:cubicBezTo>
                          <a:cubicBezTo>
                            <a:pt x="22132" y="6356"/>
                            <a:pt x="22052" y="6410"/>
                            <a:pt x="21971" y="6463"/>
                          </a:cubicBezTo>
                          <a:cubicBezTo>
                            <a:pt x="20704" y="5981"/>
                            <a:pt x="19438" y="5491"/>
                            <a:pt x="18082" y="5402"/>
                          </a:cubicBezTo>
                          <a:cubicBezTo>
                            <a:pt x="17983" y="5395"/>
                            <a:pt x="17886" y="5392"/>
                            <a:pt x="17790" y="5392"/>
                          </a:cubicBezTo>
                          <a:cubicBezTo>
                            <a:pt x="16821" y="5392"/>
                            <a:pt x="15958" y="5713"/>
                            <a:pt x="15147" y="6240"/>
                          </a:cubicBezTo>
                          <a:cubicBezTo>
                            <a:pt x="14139" y="6900"/>
                            <a:pt x="13202" y="7641"/>
                            <a:pt x="12149" y="8229"/>
                          </a:cubicBezTo>
                          <a:cubicBezTo>
                            <a:pt x="11516" y="8586"/>
                            <a:pt x="10856" y="8899"/>
                            <a:pt x="10213" y="9238"/>
                          </a:cubicBezTo>
                          <a:cubicBezTo>
                            <a:pt x="10204" y="9238"/>
                            <a:pt x="10204" y="9229"/>
                            <a:pt x="10195" y="9229"/>
                          </a:cubicBezTo>
                          <a:cubicBezTo>
                            <a:pt x="9812" y="8961"/>
                            <a:pt x="9393" y="8738"/>
                            <a:pt x="8973" y="8542"/>
                          </a:cubicBezTo>
                          <a:cubicBezTo>
                            <a:pt x="11391" y="8051"/>
                            <a:pt x="12836" y="5848"/>
                            <a:pt x="14915" y="4715"/>
                          </a:cubicBezTo>
                          <a:cubicBezTo>
                            <a:pt x="15722" y="4272"/>
                            <a:pt x="16530" y="4093"/>
                            <a:pt x="17331" y="4093"/>
                          </a:cubicBezTo>
                          <a:close/>
                          <a:moveTo>
                            <a:pt x="17912" y="5589"/>
                          </a:moveTo>
                          <a:cubicBezTo>
                            <a:pt x="19241" y="5589"/>
                            <a:pt x="20544" y="6115"/>
                            <a:pt x="21784" y="6588"/>
                          </a:cubicBezTo>
                          <a:cubicBezTo>
                            <a:pt x="21614" y="6695"/>
                            <a:pt x="21454" y="6802"/>
                            <a:pt x="21302" y="6918"/>
                          </a:cubicBezTo>
                          <a:cubicBezTo>
                            <a:pt x="20713" y="6749"/>
                            <a:pt x="20125" y="6561"/>
                            <a:pt x="19527" y="6419"/>
                          </a:cubicBezTo>
                          <a:cubicBezTo>
                            <a:pt x="19222" y="6345"/>
                            <a:pt x="18915" y="6313"/>
                            <a:pt x="18609" y="6313"/>
                          </a:cubicBezTo>
                          <a:cubicBezTo>
                            <a:pt x="17841" y="6313"/>
                            <a:pt x="17076" y="6513"/>
                            <a:pt x="16342" y="6749"/>
                          </a:cubicBezTo>
                          <a:cubicBezTo>
                            <a:pt x="15209" y="7114"/>
                            <a:pt x="14246" y="7757"/>
                            <a:pt x="13220" y="8354"/>
                          </a:cubicBezTo>
                          <a:cubicBezTo>
                            <a:pt x="12791" y="8604"/>
                            <a:pt x="12345" y="8827"/>
                            <a:pt x="11882" y="9015"/>
                          </a:cubicBezTo>
                          <a:cubicBezTo>
                            <a:pt x="11480" y="9175"/>
                            <a:pt x="11061" y="9443"/>
                            <a:pt x="10624" y="9541"/>
                          </a:cubicBezTo>
                          <a:cubicBezTo>
                            <a:pt x="10534" y="9469"/>
                            <a:pt x="10436" y="9398"/>
                            <a:pt x="10338" y="9327"/>
                          </a:cubicBezTo>
                          <a:cubicBezTo>
                            <a:pt x="11962" y="8586"/>
                            <a:pt x="13434" y="7641"/>
                            <a:pt x="14915" y="6642"/>
                          </a:cubicBezTo>
                          <a:cubicBezTo>
                            <a:pt x="15272" y="6392"/>
                            <a:pt x="15628" y="6151"/>
                            <a:pt x="16021" y="5955"/>
                          </a:cubicBezTo>
                          <a:cubicBezTo>
                            <a:pt x="16592" y="5660"/>
                            <a:pt x="17279" y="5589"/>
                            <a:pt x="17912" y="5589"/>
                          </a:cubicBezTo>
                          <a:close/>
                          <a:moveTo>
                            <a:pt x="18567" y="6458"/>
                          </a:moveTo>
                          <a:cubicBezTo>
                            <a:pt x="18878" y="6458"/>
                            <a:pt x="19187" y="6490"/>
                            <a:pt x="19491" y="6561"/>
                          </a:cubicBezTo>
                          <a:cubicBezTo>
                            <a:pt x="20053" y="6695"/>
                            <a:pt x="20633" y="6838"/>
                            <a:pt x="21186" y="6998"/>
                          </a:cubicBezTo>
                          <a:cubicBezTo>
                            <a:pt x="21008" y="7123"/>
                            <a:pt x="20838" y="7257"/>
                            <a:pt x="20660" y="7391"/>
                          </a:cubicBezTo>
                          <a:cubicBezTo>
                            <a:pt x="20116" y="7293"/>
                            <a:pt x="19571" y="7114"/>
                            <a:pt x="19018" y="7061"/>
                          </a:cubicBezTo>
                          <a:cubicBezTo>
                            <a:pt x="18886" y="7048"/>
                            <a:pt x="18751" y="7042"/>
                            <a:pt x="18614" y="7042"/>
                          </a:cubicBezTo>
                          <a:cubicBezTo>
                            <a:pt x="17898" y="7042"/>
                            <a:pt x="17131" y="7211"/>
                            <a:pt x="16503" y="7480"/>
                          </a:cubicBezTo>
                          <a:cubicBezTo>
                            <a:pt x="15682" y="7828"/>
                            <a:pt x="14906" y="8265"/>
                            <a:pt x="14094" y="8649"/>
                          </a:cubicBezTo>
                          <a:cubicBezTo>
                            <a:pt x="13095" y="9131"/>
                            <a:pt x="12033" y="9505"/>
                            <a:pt x="10963" y="9791"/>
                          </a:cubicBezTo>
                          <a:cubicBezTo>
                            <a:pt x="10865" y="9719"/>
                            <a:pt x="10766" y="9639"/>
                            <a:pt x="10668" y="9568"/>
                          </a:cubicBezTo>
                          <a:cubicBezTo>
                            <a:pt x="10998" y="9523"/>
                            <a:pt x="11311" y="9371"/>
                            <a:pt x="11614" y="9246"/>
                          </a:cubicBezTo>
                          <a:cubicBezTo>
                            <a:pt x="12060" y="9050"/>
                            <a:pt x="12506" y="8872"/>
                            <a:pt x="12943" y="8649"/>
                          </a:cubicBezTo>
                          <a:cubicBezTo>
                            <a:pt x="13398" y="8417"/>
                            <a:pt x="13826" y="8149"/>
                            <a:pt x="14263" y="7890"/>
                          </a:cubicBezTo>
                          <a:cubicBezTo>
                            <a:pt x="14817" y="7551"/>
                            <a:pt x="15361" y="7284"/>
                            <a:pt x="15958" y="7043"/>
                          </a:cubicBezTo>
                          <a:cubicBezTo>
                            <a:pt x="16772" y="6719"/>
                            <a:pt x="17675" y="6458"/>
                            <a:pt x="18567" y="6458"/>
                          </a:cubicBezTo>
                          <a:close/>
                          <a:moveTo>
                            <a:pt x="18733" y="7203"/>
                          </a:moveTo>
                          <a:cubicBezTo>
                            <a:pt x="18751" y="7203"/>
                            <a:pt x="18769" y="7203"/>
                            <a:pt x="18786" y="7204"/>
                          </a:cubicBezTo>
                          <a:cubicBezTo>
                            <a:pt x="19357" y="7204"/>
                            <a:pt x="19937" y="7400"/>
                            <a:pt x="20508" y="7525"/>
                          </a:cubicBezTo>
                          <a:cubicBezTo>
                            <a:pt x="20401" y="7605"/>
                            <a:pt x="20303" y="7685"/>
                            <a:pt x="20205" y="7775"/>
                          </a:cubicBezTo>
                          <a:cubicBezTo>
                            <a:pt x="19723" y="8194"/>
                            <a:pt x="18778" y="8836"/>
                            <a:pt x="18349" y="9068"/>
                          </a:cubicBezTo>
                          <a:cubicBezTo>
                            <a:pt x="18039" y="9240"/>
                            <a:pt x="17737" y="9363"/>
                            <a:pt x="17701" y="9363"/>
                          </a:cubicBezTo>
                          <a:cubicBezTo>
                            <a:pt x="17700" y="9363"/>
                            <a:pt x="17699" y="9363"/>
                            <a:pt x="17698" y="9362"/>
                          </a:cubicBezTo>
                          <a:cubicBezTo>
                            <a:pt x="17377" y="9255"/>
                            <a:pt x="17047" y="9157"/>
                            <a:pt x="16708" y="9086"/>
                          </a:cubicBezTo>
                          <a:cubicBezTo>
                            <a:pt x="16371" y="9010"/>
                            <a:pt x="16042" y="8976"/>
                            <a:pt x="15719" y="8976"/>
                          </a:cubicBezTo>
                          <a:cubicBezTo>
                            <a:pt x="14265" y="8976"/>
                            <a:pt x="12939" y="9662"/>
                            <a:pt x="11596" y="10246"/>
                          </a:cubicBezTo>
                          <a:cubicBezTo>
                            <a:pt x="11587" y="10255"/>
                            <a:pt x="11578" y="10263"/>
                            <a:pt x="11569" y="10263"/>
                          </a:cubicBezTo>
                          <a:cubicBezTo>
                            <a:pt x="11409" y="10139"/>
                            <a:pt x="11239" y="10005"/>
                            <a:pt x="11070" y="9871"/>
                          </a:cubicBezTo>
                          <a:cubicBezTo>
                            <a:pt x="12836" y="9443"/>
                            <a:pt x="14424" y="8631"/>
                            <a:pt x="16057" y="7846"/>
                          </a:cubicBezTo>
                          <a:cubicBezTo>
                            <a:pt x="16897" y="7434"/>
                            <a:pt x="17798" y="7203"/>
                            <a:pt x="18733" y="7203"/>
                          </a:cubicBezTo>
                          <a:close/>
                          <a:moveTo>
                            <a:pt x="25156" y="10067"/>
                          </a:moveTo>
                          <a:cubicBezTo>
                            <a:pt x="25299" y="10201"/>
                            <a:pt x="25326" y="10433"/>
                            <a:pt x="25192" y="10585"/>
                          </a:cubicBezTo>
                          <a:cubicBezTo>
                            <a:pt x="25085" y="10692"/>
                            <a:pt x="24969" y="10745"/>
                            <a:pt x="24835" y="10781"/>
                          </a:cubicBezTo>
                          <a:cubicBezTo>
                            <a:pt x="24995" y="10629"/>
                            <a:pt x="25040" y="10326"/>
                            <a:pt x="25031" y="10121"/>
                          </a:cubicBezTo>
                          <a:cubicBezTo>
                            <a:pt x="25031" y="10112"/>
                            <a:pt x="25031" y="10103"/>
                            <a:pt x="25022" y="10094"/>
                          </a:cubicBezTo>
                          <a:cubicBezTo>
                            <a:pt x="25067" y="10067"/>
                            <a:pt x="25111" y="10067"/>
                            <a:pt x="25156" y="10067"/>
                          </a:cubicBezTo>
                          <a:close/>
                          <a:moveTo>
                            <a:pt x="25227" y="10085"/>
                          </a:moveTo>
                          <a:lnTo>
                            <a:pt x="25227" y="10085"/>
                          </a:lnTo>
                          <a:cubicBezTo>
                            <a:pt x="25290" y="10103"/>
                            <a:pt x="25352" y="10139"/>
                            <a:pt x="25406" y="10165"/>
                          </a:cubicBezTo>
                          <a:cubicBezTo>
                            <a:pt x="25486" y="10219"/>
                            <a:pt x="25566" y="10272"/>
                            <a:pt x="25638" y="10335"/>
                          </a:cubicBezTo>
                          <a:cubicBezTo>
                            <a:pt x="25807" y="10495"/>
                            <a:pt x="25718" y="10701"/>
                            <a:pt x="25611" y="10870"/>
                          </a:cubicBezTo>
                          <a:cubicBezTo>
                            <a:pt x="25433" y="10843"/>
                            <a:pt x="25254" y="10825"/>
                            <a:pt x="25076" y="10817"/>
                          </a:cubicBezTo>
                          <a:cubicBezTo>
                            <a:pt x="25192" y="10754"/>
                            <a:pt x="25281" y="10656"/>
                            <a:pt x="25326" y="10549"/>
                          </a:cubicBezTo>
                          <a:cubicBezTo>
                            <a:pt x="25397" y="10397"/>
                            <a:pt x="25343" y="10201"/>
                            <a:pt x="25227" y="10085"/>
                          </a:cubicBezTo>
                          <a:close/>
                          <a:moveTo>
                            <a:pt x="24380" y="8820"/>
                          </a:moveTo>
                          <a:cubicBezTo>
                            <a:pt x="24563" y="8820"/>
                            <a:pt x="24741" y="8881"/>
                            <a:pt x="24862" y="9023"/>
                          </a:cubicBezTo>
                          <a:cubicBezTo>
                            <a:pt x="24865" y="9027"/>
                            <a:pt x="24871" y="9029"/>
                            <a:pt x="24876" y="9029"/>
                          </a:cubicBezTo>
                          <a:cubicBezTo>
                            <a:pt x="24884" y="9029"/>
                            <a:pt x="24892" y="9025"/>
                            <a:pt x="24897" y="9015"/>
                          </a:cubicBezTo>
                          <a:cubicBezTo>
                            <a:pt x="24962" y="8916"/>
                            <a:pt x="25083" y="8885"/>
                            <a:pt x="25211" y="8885"/>
                          </a:cubicBezTo>
                          <a:cubicBezTo>
                            <a:pt x="25349" y="8885"/>
                            <a:pt x="25496" y="8920"/>
                            <a:pt x="25593" y="8943"/>
                          </a:cubicBezTo>
                          <a:cubicBezTo>
                            <a:pt x="25807" y="8988"/>
                            <a:pt x="26004" y="9166"/>
                            <a:pt x="26155" y="9300"/>
                          </a:cubicBezTo>
                          <a:cubicBezTo>
                            <a:pt x="26512" y="9612"/>
                            <a:pt x="26414" y="9942"/>
                            <a:pt x="26485" y="10344"/>
                          </a:cubicBezTo>
                          <a:cubicBezTo>
                            <a:pt x="26490" y="10364"/>
                            <a:pt x="26509" y="10375"/>
                            <a:pt x="26528" y="10375"/>
                          </a:cubicBezTo>
                          <a:cubicBezTo>
                            <a:pt x="26543" y="10375"/>
                            <a:pt x="26558" y="10368"/>
                            <a:pt x="26566" y="10353"/>
                          </a:cubicBezTo>
                          <a:cubicBezTo>
                            <a:pt x="26690" y="10112"/>
                            <a:pt x="26664" y="9853"/>
                            <a:pt x="26566" y="9630"/>
                          </a:cubicBezTo>
                          <a:cubicBezTo>
                            <a:pt x="26557" y="9541"/>
                            <a:pt x="26557" y="9487"/>
                            <a:pt x="26628" y="9362"/>
                          </a:cubicBezTo>
                          <a:cubicBezTo>
                            <a:pt x="26700" y="9242"/>
                            <a:pt x="26830" y="9183"/>
                            <a:pt x="26957" y="9183"/>
                          </a:cubicBezTo>
                          <a:cubicBezTo>
                            <a:pt x="27112" y="9183"/>
                            <a:pt x="27263" y="9271"/>
                            <a:pt x="27297" y="9443"/>
                          </a:cubicBezTo>
                          <a:cubicBezTo>
                            <a:pt x="27308" y="9480"/>
                            <a:pt x="27335" y="9495"/>
                            <a:pt x="27363" y="9495"/>
                          </a:cubicBezTo>
                          <a:cubicBezTo>
                            <a:pt x="27381" y="9495"/>
                            <a:pt x="27399" y="9489"/>
                            <a:pt x="27413" y="9478"/>
                          </a:cubicBezTo>
                          <a:cubicBezTo>
                            <a:pt x="27475" y="9430"/>
                            <a:pt x="27553" y="9405"/>
                            <a:pt x="27624" y="9405"/>
                          </a:cubicBezTo>
                          <a:cubicBezTo>
                            <a:pt x="27738" y="9405"/>
                            <a:pt x="27834" y="9470"/>
                            <a:pt x="27823" y="9612"/>
                          </a:cubicBezTo>
                          <a:cubicBezTo>
                            <a:pt x="27823" y="9657"/>
                            <a:pt x="27859" y="9684"/>
                            <a:pt x="27895" y="9684"/>
                          </a:cubicBezTo>
                          <a:cubicBezTo>
                            <a:pt x="28278" y="9684"/>
                            <a:pt x="28573" y="10005"/>
                            <a:pt x="28234" y="10353"/>
                          </a:cubicBezTo>
                          <a:cubicBezTo>
                            <a:pt x="28116" y="10464"/>
                            <a:pt x="27994" y="10515"/>
                            <a:pt x="27868" y="10515"/>
                          </a:cubicBezTo>
                          <a:cubicBezTo>
                            <a:pt x="27812" y="10515"/>
                            <a:pt x="27756" y="10506"/>
                            <a:pt x="27699" y="10486"/>
                          </a:cubicBezTo>
                          <a:cubicBezTo>
                            <a:pt x="27699" y="10473"/>
                            <a:pt x="27689" y="10465"/>
                            <a:pt x="27677" y="10465"/>
                          </a:cubicBezTo>
                          <a:cubicBezTo>
                            <a:pt x="27672" y="10465"/>
                            <a:pt x="27668" y="10466"/>
                            <a:pt x="27663" y="10469"/>
                          </a:cubicBezTo>
                          <a:cubicBezTo>
                            <a:pt x="27609" y="10442"/>
                            <a:pt x="27556" y="10415"/>
                            <a:pt x="27502" y="10371"/>
                          </a:cubicBezTo>
                          <a:cubicBezTo>
                            <a:pt x="27395" y="10290"/>
                            <a:pt x="27368" y="10174"/>
                            <a:pt x="27261" y="10112"/>
                          </a:cubicBezTo>
                          <a:cubicBezTo>
                            <a:pt x="27256" y="10108"/>
                            <a:pt x="27249" y="10106"/>
                            <a:pt x="27243" y="10106"/>
                          </a:cubicBezTo>
                          <a:cubicBezTo>
                            <a:pt x="27221" y="10106"/>
                            <a:pt x="27201" y="10129"/>
                            <a:pt x="27208" y="10156"/>
                          </a:cubicBezTo>
                          <a:cubicBezTo>
                            <a:pt x="27208" y="10183"/>
                            <a:pt x="27217" y="10210"/>
                            <a:pt x="27226" y="10237"/>
                          </a:cubicBezTo>
                          <a:cubicBezTo>
                            <a:pt x="27083" y="10281"/>
                            <a:pt x="26958" y="10397"/>
                            <a:pt x="26869" y="10522"/>
                          </a:cubicBezTo>
                          <a:cubicBezTo>
                            <a:pt x="26753" y="10710"/>
                            <a:pt x="26798" y="10933"/>
                            <a:pt x="26931" y="11075"/>
                          </a:cubicBezTo>
                          <a:cubicBezTo>
                            <a:pt x="26530" y="11004"/>
                            <a:pt x="26128" y="10933"/>
                            <a:pt x="25718" y="10879"/>
                          </a:cubicBezTo>
                          <a:cubicBezTo>
                            <a:pt x="25914" y="10647"/>
                            <a:pt x="25870" y="10335"/>
                            <a:pt x="25602" y="10147"/>
                          </a:cubicBezTo>
                          <a:cubicBezTo>
                            <a:pt x="25486" y="10067"/>
                            <a:pt x="25272" y="9907"/>
                            <a:pt x="25129" y="9907"/>
                          </a:cubicBezTo>
                          <a:cubicBezTo>
                            <a:pt x="24918" y="9907"/>
                            <a:pt x="24757" y="10324"/>
                            <a:pt x="24536" y="10324"/>
                          </a:cubicBezTo>
                          <a:cubicBezTo>
                            <a:pt x="24477" y="10324"/>
                            <a:pt x="24414" y="10294"/>
                            <a:pt x="24344" y="10219"/>
                          </a:cubicBezTo>
                          <a:cubicBezTo>
                            <a:pt x="24338" y="10213"/>
                            <a:pt x="24323" y="10206"/>
                            <a:pt x="24311" y="10206"/>
                          </a:cubicBezTo>
                          <a:cubicBezTo>
                            <a:pt x="24306" y="10206"/>
                            <a:pt x="24302" y="10207"/>
                            <a:pt x="24300" y="10210"/>
                          </a:cubicBezTo>
                          <a:lnTo>
                            <a:pt x="24291" y="10210"/>
                          </a:lnTo>
                          <a:cubicBezTo>
                            <a:pt x="24166" y="10228"/>
                            <a:pt x="24059" y="10255"/>
                            <a:pt x="23943" y="10272"/>
                          </a:cubicBezTo>
                          <a:cubicBezTo>
                            <a:pt x="23890" y="10284"/>
                            <a:pt x="23840" y="10289"/>
                            <a:pt x="23790" y="10289"/>
                          </a:cubicBezTo>
                          <a:cubicBezTo>
                            <a:pt x="23730" y="10289"/>
                            <a:pt x="23671" y="10282"/>
                            <a:pt x="23613" y="10272"/>
                          </a:cubicBezTo>
                          <a:cubicBezTo>
                            <a:pt x="23408" y="10228"/>
                            <a:pt x="23425" y="9969"/>
                            <a:pt x="23577" y="9871"/>
                          </a:cubicBezTo>
                          <a:cubicBezTo>
                            <a:pt x="23764" y="9764"/>
                            <a:pt x="23987" y="9693"/>
                            <a:pt x="24184" y="9612"/>
                          </a:cubicBezTo>
                          <a:cubicBezTo>
                            <a:pt x="24184" y="9603"/>
                            <a:pt x="24193" y="9603"/>
                            <a:pt x="24202" y="9603"/>
                          </a:cubicBezTo>
                          <a:cubicBezTo>
                            <a:pt x="24275" y="9563"/>
                            <a:pt x="24237" y="9448"/>
                            <a:pt x="24162" y="9448"/>
                          </a:cubicBezTo>
                          <a:cubicBezTo>
                            <a:pt x="24155" y="9448"/>
                            <a:pt x="24147" y="9449"/>
                            <a:pt x="24139" y="9452"/>
                          </a:cubicBezTo>
                          <a:cubicBezTo>
                            <a:pt x="24032" y="9487"/>
                            <a:pt x="23925" y="9505"/>
                            <a:pt x="23818" y="9514"/>
                          </a:cubicBezTo>
                          <a:cubicBezTo>
                            <a:pt x="23802" y="9516"/>
                            <a:pt x="23787" y="9516"/>
                            <a:pt x="23773" y="9516"/>
                          </a:cubicBezTo>
                          <a:cubicBezTo>
                            <a:pt x="23455" y="9516"/>
                            <a:pt x="23698" y="9135"/>
                            <a:pt x="23809" y="9032"/>
                          </a:cubicBezTo>
                          <a:cubicBezTo>
                            <a:pt x="23956" y="8899"/>
                            <a:pt x="24171" y="8820"/>
                            <a:pt x="24380" y="8820"/>
                          </a:cubicBezTo>
                          <a:close/>
                          <a:moveTo>
                            <a:pt x="27279" y="10335"/>
                          </a:moveTo>
                          <a:cubicBezTo>
                            <a:pt x="27297" y="10371"/>
                            <a:pt x="27324" y="10406"/>
                            <a:pt x="27351" y="10442"/>
                          </a:cubicBezTo>
                          <a:cubicBezTo>
                            <a:pt x="27235" y="10576"/>
                            <a:pt x="27199" y="10817"/>
                            <a:pt x="27181" y="10986"/>
                          </a:cubicBezTo>
                          <a:cubicBezTo>
                            <a:pt x="27181" y="11040"/>
                            <a:pt x="27199" y="11093"/>
                            <a:pt x="27235" y="11138"/>
                          </a:cubicBezTo>
                          <a:cubicBezTo>
                            <a:pt x="27154" y="11120"/>
                            <a:pt x="27074" y="11102"/>
                            <a:pt x="26985" y="11093"/>
                          </a:cubicBezTo>
                          <a:cubicBezTo>
                            <a:pt x="26994" y="11084"/>
                            <a:pt x="26994" y="11075"/>
                            <a:pt x="26994" y="11075"/>
                          </a:cubicBezTo>
                          <a:cubicBezTo>
                            <a:pt x="26949" y="10924"/>
                            <a:pt x="26931" y="10772"/>
                            <a:pt x="26994" y="10620"/>
                          </a:cubicBezTo>
                          <a:cubicBezTo>
                            <a:pt x="27038" y="10513"/>
                            <a:pt x="27154" y="10379"/>
                            <a:pt x="27279" y="10335"/>
                          </a:cubicBezTo>
                          <a:close/>
                          <a:moveTo>
                            <a:pt x="27422" y="10504"/>
                          </a:moveTo>
                          <a:cubicBezTo>
                            <a:pt x="27476" y="10549"/>
                            <a:pt x="27529" y="10585"/>
                            <a:pt x="27592" y="10611"/>
                          </a:cubicBezTo>
                          <a:cubicBezTo>
                            <a:pt x="27538" y="10754"/>
                            <a:pt x="27520" y="10906"/>
                            <a:pt x="27592" y="11049"/>
                          </a:cubicBezTo>
                          <a:cubicBezTo>
                            <a:pt x="27618" y="11120"/>
                            <a:pt x="27663" y="11182"/>
                            <a:pt x="27716" y="11245"/>
                          </a:cubicBezTo>
                          <a:cubicBezTo>
                            <a:pt x="27618" y="11227"/>
                            <a:pt x="27520" y="11200"/>
                            <a:pt x="27413" y="11182"/>
                          </a:cubicBezTo>
                          <a:cubicBezTo>
                            <a:pt x="27351" y="11102"/>
                            <a:pt x="27306" y="11013"/>
                            <a:pt x="27306" y="10933"/>
                          </a:cubicBezTo>
                          <a:cubicBezTo>
                            <a:pt x="27306" y="10817"/>
                            <a:pt x="27342" y="10620"/>
                            <a:pt x="27422" y="10504"/>
                          </a:cubicBezTo>
                          <a:close/>
                          <a:moveTo>
                            <a:pt x="15550" y="9163"/>
                          </a:moveTo>
                          <a:cubicBezTo>
                            <a:pt x="16134" y="9163"/>
                            <a:pt x="16714" y="9266"/>
                            <a:pt x="17297" y="9434"/>
                          </a:cubicBezTo>
                          <a:cubicBezTo>
                            <a:pt x="18242" y="9710"/>
                            <a:pt x="19134" y="10130"/>
                            <a:pt x="20053" y="10469"/>
                          </a:cubicBezTo>
                          <a:cubicBezTo>
                            <a:pt x="20606" y="10674"/>
                            <a:pt x="21249" y="10915"/>
                            <a:pt x="21882" y="10986"/>
                          </a:cubicBezTo>
                          <a:cubicBezTo>
                            <a:pt x="21418" y="11066"/>
                            <a:pt x="20963" y="11164"/>
                            <a:pt x="20508" y="11280"/>
                          </a:cubicBezTo>
                          <a:cubicBezTo>
                            <a:pt x="19054" y="11066"/>
                            <a:pt x="17752" y="10362"/>
                            <a:pt x="16315" y="10094"/>
                          </a:cubicBezTo>
                          <a:cubicBezTo>
                            <a:pt x="15959" y="10027"/>
                            <a:pt x="15605" y="9999"/>
                            <a:pt x="15250" y="9999"/>
                          </a:cubicBezTo>
                          <a:cubicBezTo>
                            <a:pt x="14940" y="9999"/>
                            <a:pt x="14629" y="10021"/>
                            <a:pt x="14317" y="10058"/>
                          </a:cubicBezTo>
                          <a:cubicBezTo>
                            <a:pt x="13594" y="10139"/>
                            <a:pt x="12899" y="10522"/>
                            <a:pt x="12238" y="10763"/>
                          </a:cubicBezTo>
                          <a:cubicBezTo>
                            <a:pt x="12229" y="10763"/>
                            <a:pt x="12221" y="10772"/>
                            <a:pt x="12221" y="10772"/>
                          </a:cubicBezTo>
                          <a:cubicBezTo>
                            <a:pt x="12158" y="10727"/>
                            <a:pt x="12096" y="10674"/>
                            <a:pt x="12033" y="10629"/>
                          </a:cubicBezTo>
                          <a:cubicBezTo>
                            <a:pt x="11926" y="10540"/>
                            <a:pt x="11810" y="10460"/>
                            <a:pt x="11703" y="10371"/>
                          </a:cubicBezTo>
                          <a:cubicBezTo>
                            <a:pt x="12568" y="9996"/>
                            <a:pt x="13407" y="9577"/>
                            <a:pt x="14317" y="9327"/>
                          </a:cubicBezTo>
                          <a:cubicBezTo>
                            <a:pt x="14732" y="9213"/>
                            <a:pt x="15142" y="9163"/>
                            <a:pt x="15550" y="9163"/>
                          </a:cubicBezTo>
                          <a:close/>
                          <a:moveTo>
                            <a:pt x="15130" y="10159"/>
                          </a:moveTo>
                          <a:cubicBezTo>
                            <a:pt x="15630" y="10159"/>
                            <a:pt x="16138" y="10237"/>
                            <a:pt x="16610" y="10335"/>
                          </a:cubicBezTo>
                          <a:cubicBezTo>
                            <a:pt x="17805" y="10576"/>
                            <a:pt x="18911" y="11129"/>
                            <a:pt x="20107" y="11388"/>
                          </a:cubicBezTo>
                          <a:cubicBezTo>
                            <a:pt x="19857" y="11450"/>
                            <a:pt x="19616" y="11521"/>
                            <a:pt x="19375" y="11593"/>
                          </a:cubicBezTo>
                          <a:cubicBezTo>
                            <a:pt x="19366" y="11593"/>
                            <a:pt x="19357" y="11593"/>
                            <a:pt x="19357" y="11602"/>
                          </a:cubicBezTo>
                          <a:cubicBezTo>
                            <a:pt x="18956" y="11602"/>
                            <a:pt x="18537" y="11521"/>
                            <a:pt x="18180" y="11414"/>
                          </a:cubicBezTo>
                          <a:cubicBezTo>
                            <a:pt x="17493" y="11209"/>
                            <a:pt x="16797" y="11049"/>
                            <a:pt x="16092" y="10933"/>
                          </a:cubicBezTo>
                          <a:cubicBezTo>
                            <a:pt x="15674" y="10868"/>
                            <a:pt x="15275" y="10834"/>
                            <a:pt x="14870" y="10834"/>
                          </a:cubicBezTo>
                          <a:cubicBezTo>
                            <a:pt x="14662" y="10834"/>
                            <a:pt x="14452" y="10843"/>
                            <a:pt x="14237" y="10861"/>
                          </a:cubicBezTo>
                          <a:cubicBezTo>
                            <a:pt x="13978" y="10879"/>
                            <a:pt x="13728" y="10906"/>
                            <a:pt x="13469" y="10968"/>
                          </a:cubicBezTo>
                          <a:cubicBezTo>
                            <a:pt x="13238" y="11022"/>
                            <a:pt x="13015" y="11138"/>
                            <a:pt x="12791" y="11200"/>
                          </a:cubicBezTo>
                          <a:cubicBezTo>
                            <a:pt x="12640" y="11102"/>
                            <a:pt x="12506" y="10995"/>
                            <a:pt x="12363" y="10888"/>
                          </a:cubicBezTo>
                          <a:cubicBezTo>
                            <a:pt x="12970" y="10674"/>
                            <a:pt x="13559" y="10433"/>
                            <a:pt x="14183" y="10272"/>
                          </a:cubicBezTo>
                          <a:cubicBezTo>
                            <a:pt x="14488" y="10192"/>
                            <a:pt x="14807" y="10159"/>
                            <a:pt x="15130" y="10159"/>
                          </a:cubicBezTo>
                          <a:close/>
                          <a:moveTo>
                            <a:pt x="14810" y="10954"/>
                          </a:moveTo>
                          <a:cubicBezTo>
                            <a:pt x="15462" y="10954"/>
                            <a:pt x="16097" y="11052"/>
                            <a:pt x="16744" y="11191"/>
                          </a:cubicBezTo>
                          <a:cubicBezTo>
                            <a:pt x="17448" y="11343"/>
                            <a:pt x="18126" y="11557"/>
                            <a:pt x="18831" y="11691"/>
                          </a:cubicBezTo>
                          <a:cubicBezTo>
                            <a:pt x="18876" y="11700"/>
                            <a:pt x="18938" y="11709"/>
                            <a:pt x="19001" y="11709"/>
                          </a:cubicBezTo>
                          <a:cubicBezTo>
                            <a:pt x="18974" y="11718"/>
                            <a:pt x="18938" y="11727"/>
                            <a:pt x="18911" y="11735"/>
                          </a:cubicBezTo>
                          <a:lnTo>
                            <a:pt x="18902" y="11735"/>
                          </a:lnTo>
                          <a:cubicBezTo>
                            <a:pt x="18876" y="11753"/>
                            <a:pt x="18858" y="11762"/>
                            <a:pt x="18840" y="11762"/>
                          </a:cubicBezTo>
                          <a:cubicBezTo>
                            <a:pt x="18831" y="11771"/>
                            <a:pt x="18822" y="11771"/>
                            <a:pt x="18813" y="11771"/>
                          </a:cubicBezTo>
                          <a:cubicBezTo>
                            <a:pt x="18723" y="11803"/>
                            <a:pt x="18617" y="11815"/>
                            <a:pt x="18504" y="11815"/>
                          </a:cubicBezTo>
                          <a:cubicBezTo>
                            <a:pt x="18166" y="11815"/>
                            <a:pt x="17762" y="11706"/>
                            <a:pt x="17529" y="11673"/>
                          </a:cubicBezTo>
                          <a:cubicBezTo>
                            <a:pt x="16993" y="11593"/>
                            <a:pt x="16458" y="11495"/>
                            <a:pt x="15914" y="11423"/>
                          </a:cubicBezTo>
                          <a:cubicBezTo>
                            <a:pt x="15476" y="11363"/>
                            <a:pt x="15052" y="11341"/>
                            <a:pt x="14618" y="11341"/>
                          </a:cubicBezTo>
                          <a:cubicBezTo>
                            <a:pt x="14539" y="11341"/>
                            <a:pt x="14459" y="11342"/>
                            <a:pt x="14379" y="11343"/>
                          </a:cubicBezTo>
                          <a:cubicBezTo>
                            <a:pt x="14344" y="11343"/>
                            <a:pt x="14308" y="11343"/>
                            <a:pt x="14272" y="11343"/>
                          </a:cubicBezTo>
                          <a:cubicBezTo>
                            <a:pt x="13914" y="11343"/>
                            <a:pt x="13554" y="11350"/>
                            <a:pt x="13238" y="11512"/>
                          </a:cubicBezTo>
                          <a:cubicBezTo>
                            <a:pt x="13104" y="11432"/>
                            <a:pt x="12979" y="11343"/>
                            <a:pt x="12854" y="11254"/>
                          </a:cubicBezTo>
                          <a:cubicBezTo>
                            <a:pt x="13023" y="11218"/>
                            <a:pt x="13202" y="11164"/>
                            <a:pt x="13371" y="11120"/>
                          </a:cubicBezTo>
                          <a:cubicBezTo>
                            <a:pt x="13710" y="11040"/>
                            <a:pt x="14040" y="10995"/>
                            <a:pt x="14388" y="10968"/>
                          </a:cubicBezTo>
                          <a:cubicBezTo>
                            <a:pt x="14530" y="10959"/>
                            <a:pt x="14670" y="10954"/>
                            <a:pt x="14810" y="10954"/>
                          </a:cubicBezTo>
                          <a:close/>
                          <a:moveTo>
                            <a:pt x="13993" y="11420"/>
                          </a:moveTo>
                          <a:cubicBezTo>
                            <a:pt x="14288" y="11420"/>
                            <a:pt x="14590" y="11450"/>
                            <a:pt x="14861" y="11450"/>
                          </a:cubicBezTo>
                          <a:cubicBezTo>
                            <a:pt x="15477" y="11450"/>
                            <a:pt x="16110" y="11557"/>
                            <a:pt x="16717" y="11664"/>
                          </a:cubicBezTo>
                          <a:cubicBezTo>
                            <a:pt x="17198" y="11744"/>
                            <a:pt x="17662" y="11842"/>
                            <a:pt x="18144" y="11905"/>
                          </a:cubicBezTo>
                          <a:cubicBezTo>
                            <a:pt x="18215" y="11914"/>
                            <a:pt x="18305" y="11923"/>
                            <a:pt x="18394" y="11923"/>
                          </a:cubicBezTo>
                          <a:cubicBezTo>
                            <a:pt x="17814" y="12137"/>
                            <a:pt x="17243" y="12378"/>
                            <a:pt x="16663" y="12601"/>
                          </a:cubicBezTo>
                          <a:cubicBezTo>
                            <a:pt x="15825" y="12601"/>
                            <a:pt x="15066" y="12467"/>
                            <a:pt x="14281" y="12110"/>
                          </a:cubicBezTo>
                          <a:cubicBezTo>
                            <a:pt x="13924" y="11950"/>
                            <a:pt x="13585" y="11744"/>
                            <a:pt x="13255" y="11530"/>
                          </a:cubicBezTo>
                          <a:cubicBezTo>
                            <a:pt x="13480" y="11443"/>
                            <a:pt x="13734" y="11420"/>
                            <a:pt x="13993" y="11420"/>
                          </a:cubicBezTo>
                          <a:close/>
                          <a:moveTo>
                            <a:pt x="31938" y="11296"/>
                          </a:moveTo>
                          <a:cubicBezTo>
                            <a:pt x="32593" y="11296"/>
                            <a:pt x="33272" y="11393"/>
                            <a:pt x="33890" y="11521"/>
                          </a:cubicBezTo>
                          <a:cubicBezTo>
                            <a:pt x="34693" y="11691"/>
                            <a:pt x="35469" y="12137"/>
                            <a:pt x="36174" y="12547"/>
                          </a:cubicBezTo>
                          <a:cubicBezTo>
                            <a:pt x="36477" y="12726"/>
                            <a:pt x="36816" y="12940"/>
                            <a:pt x="37173" y="13091"/>
                          </a:cubicBezTo>
                          <a:cubicBezTo>
                            <a:pt x="36744" y="13127"/>
                            <a:pt x="36316" y="13207"/>
                            <a:pt x="35906" y="13332"/>
                          </a:cubicBezTo>
                          <a:cubicBezTo>
                            <a:pt x="35831" y="13337"/>
                            <a:pt x="35755" y="13339"/>
                            <a:pt x="35680" y="13339"/>
                          </a:cubicBezTo>
                          <a:cubicBezTo>
                            <a:pt x="34895" y="13339"/>
                            <a:pt x="34094" y="13099"/>
                            <a:pt x="33346" y="12895"/>
                          </a:cubicBezTo>
                          <a:cubicBezTo>
                            <a:pt x="32329" y="12619"/>
                            <a:pt x="31356" y="12217"/>
                            <a:pt x="30348" y="11941"/>
                          </a:cubicBezTo>
                          <a:cubicBezTo>
                            <a:pt x="29965" y="11834"/>
                            <a:pt x="29590" y="11727"/>
                            <a:pt x="29197" y="11619"/>
                          </a:cubicBezTo>
                          <a:cubicBezTo>
                            <a:pt x="29367" y="11611"/>
                            <a:pt x="29527" y="11575"/>
                            <a:pt x="29697" y="11539"/>
                          </a:cubicBezTo>
                          <a:cubicBezTo>
                            <a:pt x="30179" y="11414"/>
                            <a:pt x="30705" y="11414"/>
                            <a:pt x="31196" y="11343"/>
                          </a:cubicBezTo>
                          <a:cubicBezTo>
                            <a:pt x="31436" y="11311"/>
                            <a:pt x="31686" y="11296"/>
                            <a:pt x="31938" y="11296"/>
                          </a:cubicBezTo>
                          <a:close/>
                          <a:moveTo>
                            <a:pt x="9562" y="11352"/>
                          </a:moveTo>
                          <a:lnTo>
                            <a:pt x="9562" y="11352"/>
                          </a:lnTo>
                          <a:cubicBezTo>
                            <a:pt x="10303" y="12119"/>
                            <a:pt x="9839" y="13466"/>
                            <a:pt x="8848" y="13796"/>
                          </a:cubicBezTo>
                          <a:cubicBezTo>
                            <a:pt x="8590" y="13680"/>
                            <a:pt x="8322" y="13564"/>
                            <a:pt x="8045" y="13457"/>
                          </a:cubicBezTo>
                          <a:cubicBezTo>
                            <a:pt x="8777" y="13341"/>
                            <a:pt x="9348" y="12984"/>
                            <a:pt x="9589" y="12235"/>
                          </a:cubicBezTo>
                          <a:cubicBezTo>
                            <a:pt x="9660" y="11985"/>
                            <a:pt x="9696" y="11602"/>
                            <a:pt x="9562" y="11352"/>
                          </a:cubicBezTo>
                          <a:close/>
                          <a:moveTo>
                            <a:pt x="10017" y="12030"/>
                          </a:moveTo>
                          <a:lnTo>
                            <a:pt x="10017" y="12030"/>
                          </a:lnTo>
                          <a:cubicBezTo>
                            <a:pt x="10178" y="12333"/>
                            <a:pt x="10401" y="12583"/>
                            <a:pt x="10285" y="13002"/>
                          </a:cubicBezTo>
                          <a:cubicBezTo>
                            <a:pt x="10169" y="13448"/>
                            <a:pt x="9785" y="13903"/>
                            <a:pt x="9330" y="14028"/>
                          </a:cubicBezTo>
                          <a:cubicBezTo>
                            <a:pt x="9223" y="13975"/>
                            <a:pt x="9107" y="13921"/>
                            <a:pt x="9000" y="13868"/>
                          </a:cubicBezTo>
                          <a:cubicBezTo>
                            <a:pt x="9428" y="13769"/>
                            <a:pt x="9758" y="13413"/>
                            <a:pt x="9919" y="12993"/>
                          </a:cubicBezTo>
                          <a:cubicBezTo>
                            <a:pt x="10044" y="12672"/>
                            <a:pt x="10079" y="12333"/>
                            <a:pt x="10017" y="12030"/>
                          </a:cubicBezTo>
                          <a:close/>
                          <a:moveTo>
                            <a:pt x="11569" y="13065"/>
                          </a:moveTo>
                          <a:cubicBezTo>
                            <a:pt x="11569" y="13065"/>
                            <a:pt x="11427" y="13377"/>
                            <a:pt x="11435" y="13555"/>
                          </a:cubicBezTo>
                          <a:cubicBezTo>
                            <a:pt x="11435" y="13707"/>
                            <a:pt x="11462" y="13859"/>
                            <a:pt x="11578" y="13975"/>
                          </a:cubicBezTo>
                          <a:cubicBezTo>
                            <a:pt x="11596" y="13992"/>
                            <a:pt x="11614" y="14010"/>
                            <a:pt x="11623" y="14019"/>
                          </a:cubicBezTo>
                          <a:cubicBezTo>
                            <a:pt x="11480" y="14028"/>
                            <a:pt x="11328" y="14046"/>
                            <a:pt x="11177" y="14055"/>
                          </a:cubicBezTo>
                          <a:cubicBezTo>
                            <a:pt x="11070" y="13600"/>
                            <a:pt x="11186" y="13341"/>
                            <a:pt x="11320" y="13207"/>
                          </a:cubicBezTo>
                          <a:cubicBezTo>
                            <a:pt x="11435" y="13091"/>
                            <a:pt x="11569" y="13065"/>
                            <a:pt x="11569" y="13065"/>
                          </a:cubicBezTo>
                          <a:close/>
                          <a:moveTo>
                            <a:pt x="9638" y="10261"/>
                          </a:moveTo>
                          <a:cubicBezTo>
                            <a:pt x="9839" y="10261"/>
                            <a:pt x="9963" y="10518"/>
                            <a:pt x="10026" y="10665"/>
                          </a:cubicBezTo>
                          <a:cubicBezTo>
                            <a:pt x="10079" y="10790"/>
                            <a:pt x="10187" y="10805"/>
                            <a:pt x="10308" y="10805"/>
                          </a:cubicBezTo>
                          <a:cubicBezTo>
                            <a:pt x="10349" y="10805"/>
                            <a:pt x="10391" y="10804"/>
                            <a:pt x="10433" y="10804"/>
                          </a:cubicBezTo>
                          <a:cubicBezTo>
                            <a:pt x="10518" y="10804"/>
                            <a:pt x="10603" y="10811"/>
                            <a:pt x="10677" y="10852"/>
                          </a:cubicBezTo>
                          <a:cubicBezTo>
                            <a:pt x="11266" y="11182"/>
                            <a:pt x="10713" y="11200"/>
                            <a:pt x="10909" y="11396"/>
                          </a:cubicBezTo>
                          <a:cubicBezTo>
                            <a:pt x="11052" y="11539"/>
                            <a:pt x="11204" y="11664"/>
                            <a:pt x="11346" y="11807"/>
                          </a:cubicBezTo>
                          <a:cubicBezTo>
                            <a:pt x="11774" y="12226"/>
                            <a:pt x="11105" y="12503"/>
                            <a:pt x="10891" y="12636"/>
                          </a:cubicBezTo>
                          <a:cubicBezTo>
                            <a:pt x="10856" y="12663"/>
                            <a:pt x="10865" y="12726"/>
                            <a:pt x="10909" y="12726"/>
                          </a:cubicBezTo>
                          <a:cubicBezTo>
                            <a:pt x="11195" y="12699"/>
                            <a:pt x="11480" y="12565"/>
                            <a:pt x="11596" y="12289"/>
                          </a:cubicBezTo>
                          <a:cubicBezTo>
                            <a:pt x="11662" y="12274"/>
                            <a:pt x="11727" y="12267"/>
                            <a:pt x="11791" y="12267"/>
                          </a:cubicBezTo>
                          <a:cubicBezTo>
                            <a:pt x="12006" y="12267"/>
                            <a:pt x="12209" y="12349"/>
                            <a:pt x="12381" y="12520"/>
                          </a:cubicBezTo>
                          <a:cubicBezTo>
                            <a:pt x="12497" y="12636"/>
                            <a:pt x="12568" y="12797"/>
                            <a:pt x="12604" y="12949"/>
                          </a:cubicBezTo>
                          <a:cubicBezTo>
                            <a:pt x="12631" y="13056"/>
                            <a:pt x="12622" y="13163"/>
                            <a:pt x="12604" y="13270"/>
                          </a:cubicBezTo>
                          <a:cubicBezTo>
                            <a:pt x="12588" y="13350"/>
                            <a:pt x="12550" y="13376"/>
                            <a:pt x="12506" y="13376"/>
                          </a:cubicBezTo>
                          <a:cubicBezTo>
                            <a:pt x="12432" y="13376"/>
                            <a:pt x="12340" y="13301"/>
                            <a:pt x="12301" y="13279"/>
                          </a:cubicBezTo>
                          <a:cubicBezTo>
                            <a:pt x="12185" y="13199"/>
                            <a:pt x="11867" y="12917"/>
                            <a:pt x="11661" y="12917"/>
                          </a:cubicBezTo>
                          <a:cubicBezTo>
                            <a:pt x="11615" y="12917"/>
                            <a:pt x="11574" y="12932"/>
                            <a:pt x="11543" y="12967"/>
                          </a:cubicBezTo>
                          <a:cubicBezTo>
                            <a:pt x="11537" y="12966"/>
                            <a:pt x="11531" y="12966"/>
                            <a:pt x="11525" y="12966"/>
                          </a:cubicBezTo>
                          <a:cubicBezTo>
                            <a:pt x="11346" y="12966"/>
                            <a:pt x="11209" y="13097"/>
                            <a:pt x="11114" y="13270"/>
                          </a:cubicBezTo>
                          <a:cubicBezTo>
                            <a:pt x="10972" y="13520"/>
                            <a:pt x="10954" y="13823"/>
                            <a:pt x="11088" y="14064"/>
                          </a:cubicBezTo>
                          <a:cubicBezTo>
                            <a:pt x="10650" y="14108"/>
                            <a:pt x="10213" y="14189"/>
                            <a:pt x="9776" y="14269"/>
                          </a:cubicBezTo>
                          <a:cubicBezTo>
                            <a:pt x="9660" y="14207"/>
                            <a:pt x="9544" y="14144"/>
                            <a:pt x="9428" y="14082"/>
                          </a:cubicBezTo>
                          <a:cubicBezTo>
                            <a:pt x="9830" y="14001"/>
                            <a:pt x="10142" y="13716"/>
                            <a:pt x="10311" y="13314"/>
                          </a:cubicBezTo>
                          <a:cubicBezTo>
                            <a:pt x="10401" y="13091"/>
                            <a:pt x="10454" y="12886"/>
                            <a:pt x="10427" y="12645"/>
                          </a:cubicBezTo>
                          <a:cubicBezTo>
                            <a:pt x="10383" y="12271"/>
                            <a:pt x="10044" y="12074"/>
                            <a:pt x="9928" y="11744"/>
                          </a:cubicBezTo>
                          <a:cubicBezTo>
                            <a:pt x="9928" y="11735"/>
                            <a:pt x="9919" y="11727"/>
                            <a:pt x="9910" y="11727"/>
                          </a:cubicBezTo>
                          <a:cubicBezTo>
                            <a:pt x="9812" y="11530"/>
                            <a:pt x="9669" y="11352"/>
                            <a:pt x="9455" y="11200"/>
                          </a:cubicBezTo>
                          <a:lnTo>
                            <a:pt x="9446" y="11200"/>
                          </a:lnTo>
                          <a:cubicBezTo>
                            <a:pt x="9371" y="11130"/>
                            <a:pt x="9287" y="11092"/>
                            <a:pt x="9201" y="11092"/>
                          </a:cubicBezTo>
                          <a:cubicBezTo>
                            <a:pt x="9124" y="11092"/>
                            <a:pt x="9045" y="11123"/>
                            <a:pt x="8973" y="11191"/>
                          </a:cubicBezTo>
                          <a:cubicBezTo>
                            <a:pt x="8908" y="11210"/>
                            <a:pt x="8848" y="11218"/>
                            <a:pt x="8792" y="11218"/>
                          </a:cubicBezTo>
                          <a:cubicBezTo>
                            <a:pt x="8292" y="11218"/>
                            <a:pt x="8194" y="10532"/>
                            <a:pt x="8813" y="10460"/>
                          </a:cubicBezTo>
                          <a:cubicBezTo>
                            <a:pt x="8838" y="10456"/>
                            <a:pt x="8860" y="10454"/>
                            <a:pt x="8881" y="10454"/>
                          </a:cubicBezTo>
                          <a:cubicBezTo>
                            <a:pt x="8964" y="10454"/>
                            <a:pt x="9020" y="10483"/>
                            <a:pt x="9098" y="10540"/>
                          </a:cubicBezTo>
                          <a:cubicBezTo>
                            <a:pt x="9106" y="10548"/>
                            <a:pt x="9116" y="10550"/>
                            <a:pt x="9128" y="10550"/>
                          </a:cubicBezTo>
                          <a:cubicBezTo>
                            <a:pt x="9143" y="10550"/>
                            <a:pt x="9159" y="10545"/>
                            <a:pt x="9170" y="10540"/>
                          </a:cubicBezTo>
                          <a:cubicBezTo>
                            <a:pt x="9286" y="10486"/>
                            <a:pt x="9348" y="10388"/>
                            <a:pt x="9455" y="10326"/>
                          </a:cubicBezTo>
                          <a:cubicBezTo>
                            <a:pt x="9522" y="10280"/>
                            <a:pt x="9583" y="10261"/>
                            <a:pt x="9638" y="10261"/>
                          </a:cubicBezTo>
                          <a:close/>
                          <a:moveTo>
                            <a:pt x="24101" y="10977"/>
                          </a:moveTo>
                          <a:cubicBezTo>
                            <a:pt x="25032" y="10977"/>
                            <a:pt x="25971" y="11097"/>
                            <a:pt x="26869" y="11263"/>
                          </a:cubicBezTo>
                          <a:cubicBezTo>
                            <a:pt x="27493" y="11379"/>
                            <a:pt x="28118" y="11548"/>
                            <a:pt x="28724" y="11718"/>
                          </a:cubicBezTo>
                          <a:cubicBezTo>
                            <a:pt x="29349" y="11896"/>
                            <a:pt x="30000" y="12021"/>
                            <a:pt x="30607" y="12244"/>
                          </a:cubicBezTo>
                          <a:cubicBezTo>
                            <a:pt x="31570" y="12592"/>
                            <a:pt x="32552" y="12895"/>
                            <a:pt x="33542" y="13163"/>
                          </a:cubicBezTo>
                          <a:cubicBezTo>
                            <a:pt x="34132" y="13319"/>
                            <a:pt x="34799" y="13475"/>
                            <a:pt x="35443" y="13475"/>
                          </a:cubicBezTo>
                          <a:cubicBezTo>
                            <a:pt x="35460" y="13475"/>
                            <a:pt x="35478" y="13475"/>
                            <a:pt x="35496" y="13475"/>
                          </a:cubicBezTo>
                          <a:lnTo>
                            <a:pt x="35496" y="13475"/>
                          </a:lnTo>
                          <a:cubicBezTo>
                            <a:pt x="35478" y="13484"/>
                            <a:pt x="35469" y="13484"/>
                            <a:pt x="35451" y="13493"/>
                          </a:cubicBezTo>
                          <a:cubicBezTo>
                            <a:pt x="35074" y="13571"/>
                            <a:pt x="34699" y="13609"/>
                            <a:pt x="34319" y="13609"/>
                          </a:cubicBezTo>
                          <a:cubicBezTo>
                            <a:pt x="33962" y="13609"/>
                            <a:pt x="33601" y="13576"/>
                            <a:pt x="33230" y="13511"/>
                          </a:cubicBezTo>
                          <a:cubicBezTo>
                            <a:pt x="32355" y="13359"/>
                            <a:pt x="31517" y="13083"/>
                            <a:pt x="30669" y="12877"/>
                          </a:cubicBezTo>
                          <a:cubicBezTo>
                            <a:pt x="28903" y="12440"/>
                            <a:pt x="27038" y="11905"/>
                            <a:pt x="25210" y="11905"/>
                          </a:cubicBezTo>
                          <a:cubicBezTo>
                            <a:pt x="23934" y="11905"/>
                            <a:pt x="22649" y="12199"/>
                            <a:pt x="21418" y="12512"/>
                          </a:cubicBezTo>
                          <a:cubicBezTo>
                            <a:pt x="20187" y="12815"/>
                            <a:pt x="18956" y="13145"/>
                            <a:pt x="17716" y="13448"/>
                          </a:cubicBezTo>
                          <a:cubicBezTo>
                            <a:pt x="16538" y="13743"/>
                            <a:pt x="15334" y="13903"/>
                            <a:pt x="14147" y="14153"/>
                          </a:cubicBezTo>
                          <a:cubicBezTo>
                            <a:pt x="12881" y="14412"/>
                            <a:pt x="11614" y="14438"/>
                            <a:pt x="10338" y="14590"/>
                          </a:cubicBezTo>
                          <a:cubicBezTo>
                            <a:pt x="10240" y="14528"/>
                            <a:pt x="10133" y="14474"/>
                            <a:pt x="10035" y="14412"/>
                          </a:cubicBezTo>
                          <a:cubicBezTo>
                            <a:pt x="9990" y="14385"/>
                            <a:pt x="9946" y="14367"/>
                            <a:pt x="9901" y="14340"/>
                          </a:cubicBezTo>
                          <a:cubicBezTo>
                            <a:pt x="10847" y="14224"/>
                            <a:pt x="11810" y="14215"/>
                            <a:pt x="12738" y="14037"/>
                          </a:cubicBezTo>
                          <a:cubicBezTo>
                            <a:pt x="13889" y="13814"/>
                            <a:pt x="14977" y="13341"/>
                            <a:pt x="16092" y="13002"/>
                          </a:cubicBezTo>
                          <a:cubicBezTo>
                            <a:pt x="16619" y="12851"/>
                            <a:pt x="17118" y="12628"/>
                            <a:pt x="17627" y="12422"/>
                          </a:cubicBezTo>
                          <a:cubicBezTo>
                            <a:pt x="18135" y="12226"/>
                            <a:pt x="18653" y="12074"/>
                            <a:pt x="19170" y="11896"/>
                          </a:cubicBezTo>
                          <a:cubicBezTo>
                            <a:pt x="19687" y="11709"/>
                            <a:pt x="20241" y="11602"/>
                            <a:pt x="20785" y="11468"/>
                          </a:cubicBezTo>
                          <a:cubicBezTo>
                            <a:pt x="21516" y="11298"/>
                            <a:pt x="22248" y="11129"/>
                            <a:pt x="22988" y="11040"/>
                          </a:cubicBezTo>
                          <a:cubicBezTo>
                            <a:pt x="23356" y="10996"/>
                            <a:pt x="23728" y="10977"/>
                            <a:pt x="24101" y="10977"/>
                          </a:cubicBezTo>
                          <a:close/>
                          <a:moveTo>
                            <a:pt x="25445" y="12047"/>
                          </a:moveTo>
                          <a:cubicBezTo>
                            <a:pt x="26481" y="12047"/>
                            <a:pt x="27565" y="12284"/>
                            <a:pt x="28573" y="12512"/>
                          </a:cubicBezTo>
                          <a:cubicBezTo>
                            <a:pt x="29358" y="12690"/>
                            <a:pt x="30134" y="12868"/>
                            <a:pt x="30910" y="13065"/>
                          </a:cubicBezTo>
                          <a:cubicBezTo>
                            <a:pt x="31784" y="13279"/>
                            <a:pt x="32641" y="13555"/>
                            <a:pt x="33542" y="13662"/>
                          </a:cubicBezTo>
                          <a:cubicBezTo>
                            <a:pt x="33751" y="13692"/>
                            <a:pt x="33958" y="13706"/>
                            <a:pt x="34163" y="13706"/>
                          </a:cubicBezTo>
                          <a:cubicBezTo>
                            <a:pt x="34517" y="13706"/>
                            <a:pt x="34866" y="13664"/>
                            <a:pt x="35210" y="13591"/>
                          </a:cubicBezTo>
                          <a:lnTo>
                            <a:pt x="35210" y="13591"/>
                          </a:lnTo>
                          <a:cubicBezTo>
                            <a:pt x="34925" y="13725"/>
                            <a:pt x="34648" y="13876"/>
                            <a:pt x="34380" y="14037"/>
                          </a:cubicBezTo>
                          <a:cubicBezTo>
                            <a:pt x="33849" y="14112"/>
                            <a:pt x="33314" y="14145"/>
                            <a:pt x="32779" y="14145"/>
                          </a:cubicBezTo>
                          <a:cubicBezTo>
                            <a:pt x="31096" y="14145"/>
                            <a:pt x="29403" y="13826"/>
                            <a:pt x="27752" y="13529"/>
                          </a:cubicBezTo>
                          <a:cubicBezTo>
                            <a:pt x="26666" y="13333"/>
                            <a:pt x="25523" y="13170"/>
                            <a:pt x="24408" y="13170"/>
                          </a:cubicBezTo>
                          <a:cubicBezTo>
                            <a:pt x="24351" y="13170"/>
                            <a:pt x="24294" y="13171"/>
                            <a:pt x="24237" y="13172"/>
                          </a:cubicBezTo>
                          <a:cubicBezTo>
                            <a:pt x="23176" y="13190"/>
                            <a:pt x="22105" y="13457"/>
                            <a:pt x="21070" y="13698"/>
                          </a:cubicBezTo>
                          <a:cubicBezTo>
                            <a:pt x="19661" y="14028"/>
                            <a:pt x="18224" y="14296"/>
                            <a:pt x="16788" y="14537"/>
                          </a:cubicBezTo>
                          <a:cubicBezTo>
                            <a:pt x="15994" y="14670"/>
                            <a:pt x="15200" y="14813"/>
                            <a:pt x="14406" y="14956"/>
                          </a:cubicBezTo>
                          <a:cubicBezTo>
                            <a:pt x="13759" y="15069"/>
                            <a:pt x="13122" y="15114"/>
                            <a:pt x="12483" y="15114"/>
                          </a:cubicBezTo>
                          <a:cubicBezTo>
                            <a:pt x="12064" y="15114"/>
                            <a:pt x="11645" y="15095"/>
                            <a:pt x="11221" y="15063"/>
                          </a:cubicBezTo>
                          <a:cubicBezTo>
                            <a:pt x="10954" y="14929"/>
                            <a:pt x="10686" y="14786"/>
                            <a:pt x="10427" y="14635"/>
                          </a:cubicBezTo>
                          <a:lnTo>
                            <a:pt x="10427" y="14635"/>
                          </a:lnTo>
                          <a:cubicBezTo>
                            <a:pt x="10667" y="14658"/>
                            <a:pt x="10911" y="14668"/>
                            <a:pt x="11156" y="14668"/>
                          </a:cubicBezTo>
                          <a:cubicBezTo>
                            <a:pt x="12061" y="14668"/>
                            <a:pt x="12992" y="14529"/>
                            <a:pt x="13862" y="14367"/>
                          </a:cubicBezTo>
                          <a:cubicBezTo>
                            <a:pt x="15057" y="14135"/>
                            <a:pt x="16253" y="13912"/>
                            <a:pt x="17448" y="13671"/>
                          </a:cubicBezTo>
                          <a:cubicBezTo>
                            <a:pt x="20089" y="13136"/>
                            <a:pt x="22658" y="12057"/>
                            <a:pt x="25388" y="12048"/>
                          </a:cubicBezTo>
                          <a:cubicBezTo>
                            <a:pt x="25407" y="12048"/>
                            <a:pt x="25426" y="12047"/>
                            <a:pt x="25445" y="12047"/>
                          </a:cubicBezTo>
                          <a:close/>
                          <a:moveTo>
                            <a:pt x="24469" y="13330"/>
                          </a:moveTo>
                          <a:cubicBezTo>
                            <a:pt x="25385" y="13330"/>
                            <a:pt x="26301" y="13472"/>
                            <a:pt x="27208" y="13609"/>
                          </a:cubicBezTo>
                          <a:cubicBezTo>
                            <a:pt x="27797" y="13689"/>
                            <a:pt x="28377" y="13796"/>
                            <a:pt x="28965" y="13885"/>
                          </a:cubicBezTo>
                          <a:cubicBezTo>
                            <a:pt x="28329" y="13807"/>
                            <a:pt x="27693" y="13772"/>
                            <a:pt x="27058" y="13772"/>
                          </a:cubicBezTo>
                          <a:cubicBezTo>
                            <a:pt x="24564" y="13772"/>
                            <a:pt x="22083" y="14320"/>
                            <a:pt x="19687" y="15009"/>
                          </a:cubicBezTo>
                          <a:cubicBezTo>
                            <a:pt x="18456" y="15357"/>
                            <a:pt x="17198" y="15786"/>
                            <a:pt x="15914" y="15848"/>
                          </a:cubicBezTo>
                          <a:cubicBezTo>
                            <a:pt x="15658" y="15863"/>
                            <a:pt x="15402" y="15870"/>
                            <a:pt x="15146" y="15870"/>
                          </a:cubicBezTo>
                          <a:cubicBezTo>
                            <a:pt x="14652" y="15870"/>
                            <a:pt x="14159" y="15845"/>
                            <a:pt x="13666" y="15803"/>
                          </a:cubicBezTo>
                          <a:cubicBezTo>
                            <a:pt x="13318" y="15768"/>
                            <a:pt x="12934" y="15759"/>
                            <a:pt x="12568" y="15696"/>
                          </a:cubicBezTo>
                          <a:cubicBezTo>
                            <a:pt x="12140" y="15518"/>
                            <a:pt x="11730" y="15322"/>
                            <a:pt x="11320" y="15116"/>
                          </a:cubicBezTo>
                          <a:lnTo>
                            <a:pt x="11320" y="15116"/>
                          </a:lnTo>
                          <a:cubicBezTo>
                            <a:pt x="11819" y="15194"/>
                            <a:pt x="12302" y="15244"/>
                            <a:pt x="12808" y="15244"/>
                          </a:cubicBezTo>
                          <a:cubicBezTo>
                            <a:pt x="12943" y="15244"/>
                            <a:pt x="13080" y="15240"/>
                            <a:pt x="13220" y="15232"/>
                          </a:cubicBezTo>
                          <a:cubicBezTo>
                            <a:pt x="14156" y="15179"/>
                            <a:pt x="15075" y="14992"/>
                            <a:pt x="16003" y="14831"/>
                          </a:cubicBezTo>
                          <a:cubicBezTo>
                            <a:pt x="17484" y="14590"/>
                            <a:pt x="18956" y="14331"/>
                            <a:pt x="20419" y="14019"/>
                          </a:cubicBezTo>
                          <a:cubicBezTo>
                            <a:pt x="21436" y="13796"/>
                            <a:pt x="22435" y="13529"/>
                            <a:pt x="23461" y="13395"/>
                          </a:cubicBezTo>
                          <a:cubicBezTo>
                            <a:pt x="23797" y="13349"/>
                            <a:pt x="24133" y="13330"/>
                            <a:pt x="24469" y="13330"/>
                          </a:cubicBezTo>
                          <a:close/>
                          <a:moveTo>
                            <a:pt x="27135" y="13895"/>
                          </a:moveTo>
                          <a:cubicBezTo>
                            <a:pt x="27926" y="13895"/>
                            <a:pt x="28718" y="13936"/>
                            <a:pt x="29510" y="14010"/>
                          </a:cubicBezTo>
                          <a:cubicBezTo>
                            <a:pt x="29424" y="14009"/>
                            <a:pt x="29339" y="14009"/>
                            <a:pt x="29254" y="14009"/>
                          </a:cubicBezTo>
                          <a:cubicBezTo>
                            <a:pt x="27473" y="14009"/>
                            <a:pt x="25683" y="14194"/>
                            <a:pt x="24023" y="14867"/>
                          </a:cubicBezTo>
                          <a:cubicBezTo>
                            <a:pt x="22114" y="15643"/>
                            <a:pt x="20196" y="16392"/>
                            <a:pt x="18153" y="16651"/>
                          </a:cubicBezTo>
                          <a:cubicBezTo>
                            <a:pt x="17828" y="16677"/>
                            <a:pt x="17504" y="16690"/>
                            <a:pt x="17183" y="16690"/>
                          </a:cubicBezTo>
                          <a:cubicBezTo>
                            <a:pt x="16173" y="16690"/>
                            <a:pt x="15178" y="16558"/>
                            <a:pt x="14183" y="16267"/>
                          </a:cubicBezTo>
                          <a:cubicBezTo>
                            <a:pt x="13701" y="16133"/>
                            <a:pt x="13238" y="15973"/>
                            <a:pt x="12774" y="15786"/>
                          </a:cubicBezTo>
                          <a:lnTo>
                            <a:pt x="12774" y="15786"/>
                          </a:lnTo>
                          <a:cubicBezTo>
                            <a:pt x="12943" y="15812"/>
                            <a:pt x="13113" y="15839"/>
                            <a:pt x="13273" y="15857"/>
                          </a:cubicBezTo>
                          <a:cubicBezTo>
                            <a:pt x="13978" y="15964"/>
                            <a:pt x="14701" y="15973"/>
                            <a:pt x="15405" y="15973"/>
                          </a:cubicBezTo>
                          <a:cubicBezTo>
                            <a:pt x="16681" y="15964"/>
                            <a:pt x="17885" y="15625"/>
                            <a:pt x="19108" y="15286"/>
                          </a:cubicBezTo>
                          <a:cubicBezTo>
                            <a:pt x="20678" y="14840"/>
                            <a:pt x="22230" y="14394"/>
                            <a:pt x="23845" y="14144"/>
                          </a:cubicBezTo>
                          <a:cubicBezTo>
                            <a:pt x="24939" y="13973"/>
                            <a:pt x="26036" y="13895"/>
                            <a:pt x="27135" y="13895"/>
                          </a:cubicBezTo>
                          <a:close/>
                          <a:moveTo>
                            <a:pt x="15158" y="1"/>
                          </a:moveTo>
                          <a:cubicBezTo>
                            <a:pt x="15083" y="1"/>
                            <a:pt x="15002" y="9"/>
                            <a:pt x="14915" y="22"/>
                          </a:cubicBezTo>
                          <a:cubicBezTo>
                            <a:pt x="14210" y="129"/>
                            <a:pt x="13318" y="638"/>
                            <a:pt x="13478" y="1494"/>
                          </a:cubicBezTo>
                          <a:cubicBezTo>
                            <a:pt x="13523" y="1699"/>
                            <a:pt x="13559" y="1887"/>
                            <a:pt x="13657" y="2065"/>
                          </a:cubicBezTo>
                          <a:cubicBezTo>
                            <a:pt x="13657" y="2065"/>
                            <a:pt x="13657" y="2065"/>
                            <a:pt x="13657" y="2065"/>
                          </a:cubicBezTo>
                          <a:cubicBezTo>
                            <a:pt x="13662" y="2065"/>
                            <a:pt x="13764" y="2244"/>
                            <a:pt x="13782" y="2261"/>
                          </a:cubicBezTo>
                          <a:cubicBezTo>
                            <a:pt x="13880" y="2342"/>
                            <a:pt x="13898" y="2306"/>
                            <a:pt x="13782" y="2386"/>
                          </a:cubicBezTo>
                          <a:cubicBezTo>
                            <a:pt x="13577" y="2529"/>
                            <a:pt x="13505" y="2868"/>
                            <a:pt x="13514" y="3091"/>
                          </a:cubicBezTo>
                          <a:cubicBezTo>
                            <a:pt x="13519" y="3381"/>
                            <a:pt x="13720" y="3500"/>
                            <a:pt x="13947" y="3500"/>
                          </a:cubicBezTo>
                          <a:cubicBezTo>
                            <a:pt x="14168" y="3500"/>
                            <a:pt x="14412" y="3387"/>
                            <a:pt x="14522" y="3207"/>
                          </a:cubicBezTo>
                          <a:cubicBezTo>
                            <a:pt x="14629" y="3037"/>
                            <a:pt x="14701" y="2779"/>
                            <a:pt x="14718" y="2547"/>
                          </a:cubicBezTo>
                          <a:cubicBezTo>
                            <a:pt x="15245" y="3011"/>
                            <a:pt x="15182" y="3885"/>
                            <a:pt x="14924" y="4465"/>
                          </a:cubicBezTo>
                          <a:cubicBezTo>
                            <a:pt x="12729" y="5553"/>
                            <a:pt x="11320" y="7819"/>
                            <a:pt x="8857" y="8488"/>
                          </a:cubicBezTo>
                          <a:cubicBezTo>
                            <a:pt x="8518" y="8337"/>
                            <a:pt x="8179" y="8203"/>
                            <a:pt x="7831" y="8078"/>
                          </a:cubicBezTo>
                          <a:cubicBezTo>
                            <a:pt x="6829" y="7723"/>
                            <a:pt x="5780" y="7551"/>
                            <a:pt x="4733" y="7551"/>
                          </a:cubicBezTo>
                          <a:cubicBezTo>
                            <a:pt x="3095" y="7551"/>
                            <a:pt x="1460" y="7970"/>
                            <a:pt x="8" y="8765"/>
                          </a:cubicBezTo>
                          <a:cubicBezTo>
                            <a:pt x="0" y="8765"/>
                            <a:pt x="5" y="8776"/>
                            <a:pt x="11" y="8776"/>
                          </a:cubicBezTo>
                          <a:cubicBezTo>
                            <a:pt x="13" y="8776"/>
                            <a:pt x="15" y="8775"/>
                            <a:pt x="17" y="8774"/>
                          </a:cubicBezTo>
                          <a:cubicBezTo>
                            <a:pt x="1346" y="8131"/>
                            <a:pt x="2898" y="7739"/>
                            <a:pt x="4379" y="7676"/>
                          </a:cubicBezTo>
                          <a:cubicBezTo>
                            <a:pt x="4485" y="7672"/>
                            <a:pt x="4590" y="7669"/>
                            <a:pt x="4696" y="7669"/>
                          </a:cubicBezTo>
                          <a:cubicBezTo>
                            <a:pt x="6007" y="7669"/>
                            <a:pt x="7303" y="8021"/>
                            <a:pt x="8500" y="8533"/>
                          </a:cubicBezTo>
                          <a:cubicBezTo>
                            <a:pt x="9999" y="9175"/>
                            <a:pt x="11177" y="10263"/>
                            <a:pt x="12470" y="11218"/>
                          </a:cubicBezTo>
                          <a:cubicBezTo>
                            <a:pt x="12256" y="11093"/>
                            <a:pt x="12033" y="10959"/>
                            <a:pt x="11819" y="10834"/>
                          </a:cubicBezTo>
                          <a:cubicBezTo>
                            <a:pt x="10686" y="10156"/>
                            <a:pt x="9553" y="9478"/>
                            <a:pt x="8331" y="8970"/>
                          </a:cubicBezTo>
                          <a:cubicBezTo>
                            <a:pt x="7057" y="8438"/>
                            <a:pt x="5777" y="8032"/>
                            <a:pt x="4421" y="8032"/>
                          </a:cubicBezTo>
                          <a:cubicBezTo>
                            <a:pt x="4163" y="8032"/>
                            <a:pt x="3903" y="8046"/>
                            <a:pt x="3639" y="8078"/>
                          </a:cubicBezTo>
                          <a:cubicBezTo>
                            <a:pt x="2969" y="8158"/>
                            <a:pt x="2309" y="8310"/>
                            <a:pt x="1658" y="8470"/>
                          </a:cubicBezTo>
                          <a:cubicBezTo>
                            <a:pt x="1221" y="8568"/>
                            <a:pt x="766" y="8667"/>
                            <a:pt x="373" y="8872"/>
                          </a:cubicBezTo>
                          <a:cubicBezTo>
                            <a:pt x="356" y="8881"/>
                            <a:pt x="364" y="8899"/>
                            <a:pt x="382" y="8899"/>
                          </a:cubicBezTo>
                          <a:cubicBezTo>
                            <a:pt x="1435" y="8497"/>
                            <a:pt x="2657" y="8328"/>
                            <a:pt x="3763" y="8194"/>
                          </a:cubicBezTo>
                          <a:cubicBezTo>
                            <a:pt x="3997" y="8166"/>
                            <a:pt x="4230" y="8153"/>
                            <a:pt x="4461" y="8153"/>
                          </a:cubicBezTo>
                          <a:cubicBezTo>
                            <a:pt x="5954" y="8153"/>
                            <a:pt x="7399" y="8690"/>
                            <a:pt x="8750" y="9300"/>
                          </a:cubicBezTo>
                          <a:cubicBezTo>
                            <a:pt x="9901" y="9817"/>
                            <a:pt x="10972" y="10486"/>
                            <a:pt x="12051" y="11129"/>
                          </a:cubicBezTo>
                          <a:cubicBezTo>
                            <a:pt x="12560" y="11441"/>
                            <a:pt x="13077" y="11735"/>
                            <a:pt x="13603" y="12021"/>
                          </a:cubicBezTo>
                          <a:cubicBezTo>
                            <a:pt x="13889" y="12173"/>
                            <a:pt x="14183" y="12360"/>
                            <a:pt x="14495" y="12431"/>
                          </a:cubicBezTo>
                          <a:cubicBezTo>
                            <a:pt x="14498" y="12434"/>
                            <a:pt x="14501" y="12435"/>
                            <a:pt x="14504" y="12435"/>
                          </a:cubicBezTo>
                          <a:cubicBezTo>
                            <a:pt x="14510" y="12435"/>
                            <a:pt x="14516" y="12431"/>
                            <a:pt x="14522" y="12431"/>
                          </a:cubicBezTo>
                          <a:cubicBezTo>
                            <a:pt x="15048" y="12638"/>
                            <a:pt x="15599" y="12762"/>
                            <a:pt x="16159" y="12762"/>
                          </a:cubicBezTo>
                          <a:cubicBezTo>
                            <a:pt x="16175" y="12762"/>
                            <a:pt x="16192" y="12762"/>
                            <a:pt x="16208" y="12761"/>
                          </a:cubicBezTo>
                          <a:lnTo>
                            <a:pt x="16208" y="12761"/>
                          </a:lnTo>
                          <a:cubicBezTo>
                            <a:pt x="15102" y="13154"/>
                            <a:pt x="13978" y="13573"/>
                            <a:pt x="12845" y="13850"/>
                          </a:cubicBezTo>
                          <a:cubicBezTo>
                            <a:pt x="12515" y="13930"/>
                            <a:pt x="12185" y="13966"/>
                            <a:pt x="11855" y="14001"/>
                          </a:cubicBezTo>
                          <a:cubicBezTo>
                            <a:pt x="11766" y="13975"/>
                            <a:pt x="11694" y="13939"/>
                            <a:pt x="11632" y="13850"/>
                          </a:cubicBezTo>
                          <a:cubicBezTo>
                            <a:pt x="11569" y="13760"/>
                            <a:pt x="11569" y="13618"/>
                            <a:pt x="11551" y="13511"/>
                          </a:cubicBezTo>
                          <a:cubicBezTo>
                            <a:pt x="11534" y="13350"/>
                            <a:pt x="11551" y="13172"/>
                            <a:pt x="11667" y="13065"/>
                          </a:cubicBezTo>
                          <a:cubicBezTo>
                            <a:pt x="11899" y="13118"/>
                            <a:pt x="12247" y="13493"/>
                            <a:pt x="12408" y="13529"/>
                          </a:cubicBezTo>
                          <a:cubicBezTo>
                            <a:pt x="12440" y="13536"/>
                            <a:pt x="12469" y="13540"/>
                            <a:pt x="12497" y="13540"/>
                          </a:cubicBezTo>
                          <a:cubicBezTo>
                            <a:pt x="12719" y="13540"/>
                            <a:pt x="12782" y="13296"/>
                            <a:pt x="12774" y="13074"/>
                          </a:cubicBezTo>
                          <a:cubicBezTo>
                            <a:pt x="12765" y="12744"/>
                            <a:pt x="12542" y="12449"/>
                            <a:pt x="12283" y="12280"/>
                          </a:cubicBezTo>
                          <a:cubicBezTo>
                            <a:pt x="12161" y="12200"/>
                            <a:pt x="12030" y="12168"/>
                            <a:pt x="11896" y="12168"/>
                          </a:cubicBezTo>
                          <a:cubicBezTo>
                            <a:pt x="11805" y="12168"/>
                            <a:pt x="11713" y="12183"/>
                            <a:pt x="11623" y="12208"/>
                          </a:cubicBezTo>
                          <a:cubicBezTo>
                            <a:pt x="11739" y="11789"/>
                            <a:pt x="11355" y="11593"/>
                            <a:pt x="11079" y="11325"/>
                          </a:cubicBezTo>
                          <a:cubicBezTo>
                            <a:pt x="11070" y="11316"/>
                            <a:pt x="11123" y="11236"/>
                            <a:pt x="11105" y="11173"/>
                          </a:cubicBezTo>
                          <a:cubicBezTo>
                            <a:pt x="11061" y="11013"/>
                            <a:pt x="10998" y="10906"/>
                            <a:pt x="10873" y="10790"/>
                          </a:cubicBezTo>
                          <a:cubicBezTo>
                            <a:pt x="10784" y="10710"/>
                            <a:pt x="10633" y="10602"/>
                            <a:pt x="10499" y="10594"/>
                          </a:cubicBezTo>
                          <a:cubicBezTo>
                            <a:pt x="10473" y="10591"/>
                            <a:pt x="10450" y="10590"/>
                            <a:pt x="10427" y="10590"/>
                          </a:cubicBezTo>
                          <a:cubicBezTo>
                            <a:pt x="10388" y="10590"/>
                            <a:pt x="10354" y="10593"/>
                            <a:pt x="10324" y="10593"/>
                          </a:cubicBezTo>
                          <a:cubicBezTo>
                            <a:pt x="10246" y="10593"/>
                            <a:pt x="10192" y="10577"/>
                            <a:pt x="10142" y="10460"/>
                          </a:cubicBezTo>
                          <a:cubicBezTo>
                            <a:pt x="10055" y="10279"/>
                            <a:pt x="9833" y="10109"/>
                            <a:pt x="9619" y="10109"/>
                          </a:cubicBezTo>
                          <a:cubicBezTo>
                            <a:pt x="9569" y="10109"/>
                            <a:pt x="9520" y="10118"/>
                            <a:pt x="9473" y="10139"/>
                          </a:cubicBezTo>
                          <a:cubicBezTo>
                            <a:pt x="9396" y="10177"/>
                            <a:pt x="9234" y="10321"/>
                            <a:pt x="9127" y="10321"/>
                          </a:cubicBezTo>
                          <a:cubicBezTo>
                            <a:pt x="9110" y="10321"/>
                            <a:pt x="9094" y="10317"/>
                            <a:pt x="9080" y="10308"/>
                          </a:cubicBezTo>
                          <a:cubicBezTo>
                            <a:pt x="9044" y="10289"/>
                            <a:pt x="8998" y="10281"/>
                            <a:pt x="8946" y="10281"/>
                          </a:cubicBezTo>
                          <a:cubicBezTo>
                            <a:pt x="8804" y="10281"/>
                            <a:pt x="8623" y="10338"/>
                            <a:pt x="8518" y="10371"/>
                          </a:cubicBezTo>
                          <a:cubicBezTo>
                            <a:pt x="7885" y="10584"/>
                            <a:pt x="8211" y="11313"/>
                            <a:pt x="8726" y="11313"/>
                          </a:cubicBezTo>
                          <a:cubicBezTo>
                            <a:pt x="8813" y="11313"/>
                            <a:pt x="8906" y="11293"/>
                            <a:pt x="9000" y="11245"/>
                          </a:cubicBezTo>
                          <a:cubicBezTo>
                            <a:pt x="9031" y="11241"/>
                            <a:pt x="9061" y="11239"/>
                            <a:pt x="9089" y="11239"/>
                          </a:cubicBezTo>
                          <a:cubicBezTo>
                            <a:pt x="9605" y="11239"/>
                            <a:pt x="9505" y="11920"/>
                            <a:pt x="9446" y="12199"/>
                          </a:cubicBezTo>
                          <a:cubicBezTo>
                            <a:pt x="9384" y="12458"/>
                            <a:pt x="9241" y="12690"/>
                            <a:pt x="9062" y="12886"/>
                          </a:cubicBezTo>
                          <a:cubicBezTo>
                            <a:pt x="8813" y="13172"/>
                            <a:pt x="8340" y="13341"/>
                            <a:pt x="7947" y="13421"/>
                          </a:cubicBezTo>
                          <a:cubicBezTo>
                            <a:pt x="6866" y="13015"/>
                            <a:pt x="5714" y="12749"/>
                            <a:pt x="4587" y="12749"/>
                          </a:cubicBezTo>
                          <a:cubicBezTo>
                            <a:pt x="4106" y="12749"/>
                            <a:pt x="3630" y="12797"/>
                            <a:pt x="3166" y="12904"/>
                          </a:cubicBezTo>
                          <a:cubicBezTo>
                            <a:pt x="3124" y="12912"/>
                            <a:pt x="3137" y="12967"/>
                            <a:pt x="3175" y="12967"/>
                          </a:cubicBezTo>
                          <a:cubicBezTo>
                            <a:pt x="3178" y="12967"/>
                            <a:pt x="3181" y="12967"/>
                            <a:pt x="3184" y="12967"/>
                          </a:cubicBezTo>
                          <a:cubicBezTo>
                            <a:pt x="3627" y="12871"/>
                            <a:pt x="4069" y="12828"/>
                            <a:pt x="4508" y="12828"/>
                          </a:cubicBezTo>
                          <a:cubicBezTo>
                            <a:pt x="6692" y="12828"/>
                            <a:pt x="8805" y="13900"/>
                            <a:pt x="10677" y="14947"/>
                          </a:cubicBezTo>
                          <a:cubicBezTo>
                            <a:pt x="12566" y="16000"/>
                            <a:pt x="14759" y="16870"/>
                            <a:pt x="16958" y="16870"/>
                          </a:cubicBezTo>
                          <a:cubicBezTo>
                            <a:pt x="17366" y="16870"/>
                            <a:pt x="17774" y="16840"/>
                            <a:pt x="18180" y="16776"/>
                          </a:cubicBezTo>
                          <a:cubicBezTo>
                            <a:pt x="18840" y="16731"/>
                            <a:pt x="19518" y="16588"/>
                            <a:pt x="20134" y="16437"/>
                          </a:cubicBezTo>
                          <a:cubicBezTo>
                            <a:pt x="20785" y="16285"/>
                            <a:pt x="21409" y="16044"/>
                            <a:pt x="22034" y="15803"/>
                          </a:cubicBezTo>
                          <a:cubicBezTo>
                            <a:pt x="22631" y="15580"/>
                            <a:pt x="23220" y="15268"/>
                            <a:pt x="23836" y="15090"/>
                          </a:cubicBezTo>
                          <a:cubicBezTo>
                            <a:pt x="25085" y="14733"/>
                            <a:pt x="26316" y="14233"/>
                            <a:pt x="27645" y="14215"/>
                          </a:cubicBezTo>
                          <a:cubicBezTo>
                            <a:pt x="28323" y="14207"/>
                            <a:pt x="29001" y="14153"/>
                            <a:pt x="29679" y="14135"/>
                          </a:cubicBezTo>
                          <a:cubicBezTo>
                            <a:pt x="29792" y="14129"/>
                            <a:pt x="29905" y="14127"/>
                            <a:pt x="30018" y="14127"/>
                          </a:cubicBezTo>
                          <a:cubicBezTo>
                            <a:pt x="30244" y="14127"/>
                            <a:pt x="30470" y="14135"/>
                            <a:pt x="30696" y="14135"/>
                          </a:cubicBezTo>
                          <a:cubicBezTo>
                            <a:pt x="31297" y="14209"/>
                            <a:pt x="31900" y="14256"/>
                            <a:pt x="32508" y="14256"/>
                          </a:cubicBezTo>
                          <a:cubicBezTo>
                            <a:pt x="33001" y="14256"/>
                            <a:pt x="33497" y="14225"/>
                            <a:pt x="33997" y="14153"/>
                          </a:cubicBezTo>
                          <a:cubicBezTo>
                            <a:pt x="34086" y="14144"/>
                            <a:pt x="34175" y="14126"/>
                            <a:pt x="34264" y="14108"/>
                          </a:cubicBezTo>
                          <a:lnTo>
                            <a:pt x="34264" y="14108"/>
                          </a:lnTo>
                          <a:cubicBezTo>
                            <a:pt x="33845" y="14367"/>
                            <a:pt x="33426" y="14644"/>
                            <a:pt x="32980" y="14876"/>
                          </a:cubicBezTo>
                          <a:cubicBezTo>
                            <a:pt x="32507" y="15125"/>
                            <a:pt x="32088" y="15438"/>
                            <a:pt x="31579" y="15616"/>
                          </a:cubicBezTo>
                          <a:cubicBezTo>
                            <a:pt x="31089" y="15794"/>
                            <a:pt x="30607" y="15919"/>
                            <a:pt x="30098" y="16026"/>
                          </a:cubicBezTo>
                          <a:cubicBezTo>
                            <a:pt x="30072" y="16035"/>
                            <a:pt x="30080" y="16071"/>
                            <a:pt x="30107" y="16071"/>
                          </a:cubicBezTo>
                          <a:cubicBezTo>
                            <a:pt x="30571" y="15991"/>
                            <a:pt x="31035" y="15919"/>
                            <a:pt x="31490" y="15777"/>
                          </a:cubicBezTo>
                          <a:cubicBezTo>
                            <a:pt x="31927" y="15634"/>
                            <a:pt x="32284" y="15420"/>
                            <a:pt x="32685" y="15206"/>
                          </a:cubicBezTo>
                          <a:cubicBezTo>
                            <a:pt x="33622" y="14688"/>
                            <a:pt x="34487" y="14046"/>
                            <a:pt x="35487" y="13636"/>
                          </a:cubicBezTo>
                          <a:cubicBezTo>
                            <a:pt x="36125" y="13373"/>
                            <a:pt x="36776" y="13268"/>
                            <a:pt x="37434" y="13268"/>
                          </a:cubicBezTo>
                          <a:cubicBezTo>
                            <a:pt x="37558" y="13268"/>
                            <a:pt x="37682" y="13272"/>
                            <a:pt x="37806" y="13279"/>
                          </a:cubicBezTo>
                          <a:cubicBezTo>
                            <a:pt x="37877" y="13288"/>
                            <a:pt x="37949" y="13297"/>
                            <a:pt x="38020" y="13297"/>
                          </a:cubicBezTo>
                          <a:cubicBezTo>
                            <a:pt x="38270" y="13314"/>
                            <a:pt x="38520" y="13350"/>
                            <a:pt x="38778" y="13404"/>
                          </a:cubicBezTo>
                          <a:cubicBezTo>
                            <a:pt x="39139" y="13467"/>
                            <a:pt x="39521" y="13519"/>
                            <a:pt x="39899" y="13519"/>
                          </a:cubicBezTo>
                          <a:cubicBezTo>
                            <a:pt x="40315" y="13519"/>
                            <a:pt x="40728" y="13456"/>
                            <a:pt x="41107" y="13279"/>
                          </a:cubicBezTo>
                          <a:cubicBezTo>
                            <a:pt x="41140" y="13262"/>
                            <a:pt x="41120" y="13215"/>
                            <a:pt x="41088" y="13215"/>
                          </a:cubicBezTo>
                          <a:cubicBezTo>
                            <a:pt x="41085" y="13215"/>
                            <a:pt x="41083" y="13216"/>
                            <a:pt x="41080" y="13216"/>
                          </a:cubicBezTo>
                          <a:cubicBezTo>
                            <a:pt x="40705" y="13295"/>
                            <a:pt x="40347" y="13326"/>
                            <a:pt x="39993" y="13326"/>
                          </a:cubicBezTo>
                          <a:cubicBezTo>
                            <a:pt x="39421" y="13326"/>
                            <a:pt x="38862" y="13244"/>
                            <a:pt x="38261" y="13145"/>
                          </a:cubicBezTo>
                          <a:cubicBezTo>
                            <a:pt x="38118" y="13118"/>
                            <a:pt x="37976" y="13100"/>
                            <a:pt x="37824" y="13091"/>
                          </a:cubicBezTo>
                          <a:cubicBezTo>
                            <a:pt x="37547" y="13011"/>
                            <a:pt x="37280" y="12913"/>
                            <a:pt x="37003" y="12797"/>
                          </a:cubicBezTo>
                          <a:cubicBezTo>
                            <a:pt x="36593" y="12619"/>
                            <a:pt x="36218" y="12369"/>
                            <a:pt x="35817" y="12155"/>
                          </a:cubicBezTo>
                          <a:cubicBezTo>
                            <a:pt x="35121" y="11780"/>
                            <a:pt x="34416" y="11432"/>
                            <a:pt x="33631" y="11298"/>
                          </a:cubicBezTo>
                          <a:cubicBezTo>
                            <a:pt x="33082" y="11206"/>
                            <a:pt x="32509" y="11138"/>
                            <a:pt x="31948" y="11138"/>
                          </a:cubicBezTo>
                          <a:cubicBezTo>
                            <a:pt x="31752" y="11138"/>
                            <a:pt x="31557" y="11146"/>
                            <a:pt x="31365" y="11164"/>
                          </a:cubicBezTo>
                          <a:cubicBezTo>
                            <a:pt x="30955" y="11200"/>
                            <a:pt x="30553" y="11280"/>
                            <a:pt x="30143" y="11334"/>
                          </a:cubicBezTo>
                          <a:cubicBezTo>
                            <a:pt x="29759" y="11388"/>
                            <a:pt x="29385" y="11503"/>
                            <a:pt x="28992" y="11566"/>
                          </a:cubicBezTo>
                          <a:cubicBezTo>
                            <a:pt x="28653" y="11477"/>
                            <a:pt x="28305" y="11388"/>
                            <a:pt x="27966" y="11307"/>
                          </a:cubicBezTo>
                          <a:cubicBezTo>
                            <a:pt x="27734" y="11138"/>
                            <a:pt x="27592" y="10915"/>
                            <a:pt x="27654" y="10638"/>
                          </a:cubicBezTo>
                          <a:lnTo>
                            <a:pt x="27654" y="10638"/>
                          </a:lnTo>
                          <a:cubicBezTo>
                            <a:pt x="27723" y="10666"/>
                            <a:pt x="27795" y="10682"/>
                            <a:pt x="27866" y="10682"/>
                          </a:cubicBezTo>
                          <a:cubicBezTo>
                            <a:pt x="27931" y="10682"/>
                            <a:pt x="27995" y="10668"/>
                            <a:pt x="28055" y="10638"/>
                          </a:cubicBezTo>
                          <a:cubicBezTo>
                            <a:pt x="28314" y="10531"/>
                            <a:pt x="28716" y="10156"/>
                            <a:pt x="28519" y="9844"/>
                          </a:cubicBezTo>
                          <a:cubicBezTo>
                            <a:pt x="28439" y="9710"/>
                            <a:pt x="28341" y="9639"/>
                            <a:pt x="28198" y="9585"/>
                          </a:cubicBezTo>
                          <a:cubicBezTo>
                            <a:pt x="28145" y="9568"/>
                            <a:pt x="28082" y="9550"/>
                            <a:pt x="28029" y="9550"/>
                          </a:cubicBezTo>
                          <a:cubicBezTo>
                            <a:pt x="28018" y="9548"/>
                            <a:pt x="28009" y="9547"/>
                            <a:pt x="28001" y="9547"/>
                          </a:cubicBezTo>
                          <a:cubicBezTo>
                            <a:pt x="27979" y="9547"/>
                            <a:pt x="27969" y="9554"/>
                            <a:pt x="27966" y="9558"/>
                          </a:cubicBezTo>
                          <a:lnTo>
                            <a:pt x="27966" y="9558"/>
                          </a:lnTo>
                          <a:cubicBezTo>
                            <a:pt x="27968" y="9553"/>
                            <a:pt x="27972" y="9541"/>
                            <a:pt x="27975" y="9514"/>
                          </a:cubicBezTo>
                          <a:cubicBezTo>
                            <a:pt x="27991" y="9311"/>
                            <a:pt x="27869" y="9238"/>
                            <a:pt x="27721" y="9238"/>
                          </a:cubicBezTo>
                          <a:cubicBezTo>
                            <a:pt x="27616" y="9238"/>
                            <a:pt x="27497" y="9275"/>
                            <a:pt x="27404" y="9327"/>
                          </a:cubicBezTo>
                          <a:cubicBezTo>
                            <a:pt x="27323" y="9097"/>
                            <a:pt x="27164" y="9000"/>
                            <a:pt x="27003" y="9000"/>
                          </a:cubicBezTo>
                          <a:cubicBezTo>
                            <a:pt x="26759" y="9000"/>
                            <a:pt x="26510" y="9223"/>
                            <a:pt x="26521" y="9541"/>
                          </a:cubicBezTo>
                          <a:cubicBezTo>
                            <a:pt x="26414" y="9354"/>
                            <a:pt x="26262" y="9184"/>
                            <a:pt x="26102" y="9068"/>
                          </a:cubicBezTo>
                          <a:cubicBezTo>
                            <a:pt x="25929" y="8941"/>
                            <a:pt x="25561" y="8754"/>
                            <a:pt x="25261" y="8754"/>
                          </a:cubicBezTo>
                          <a:cubicBezTo>
                            <a:pt x="25097" y="8754"/>
                            <a:pt x="24952" y="8810"/>
                            <a:pt x="24871" y="8961"/>
                          </a:cubicBezTo>
                          <a:cubicBezTo>
                            <a:pt x="24743" y="8767"/>
                            <a:pt x="24551" y="8688"/>
                            <a:pt x="24348" y="8688"/>
                          </a:cubicBezTo>
                          <a:cubicBezTo>
                            <a:pt x="24083" y="8688"/>
                            <a:pt x="23799" y="8823"/>
                            <a:pt x="23613" y="9015"/>
                          </a:cubicBezTo>
                          <a:cubicBezTo>
                            <a:pt x="23479" y="9148"/>
                            <a:pt x="23345" y="9425"/>
                            <a:pt x="23515" y="9585"/>
                          </a:cubicBezTo>
                          <a:cubicBezTo>
                            <a:pt x="23550" y="9621"/>
                            <a:pt x="23595" y="9648"/>
                            <a:pt x="23639" y="9657"/>
                          </a:cubicBezTo>
                          <a:cubicBezTo>
                            <a:pt x="23416" y="9764"/>
                            <a:pt x="23220" y="9907"/>
                            <a:pt x="23247" y="10121"/>
                          </a:cubicBezTo>
                          <a:cubicBezTo>
                            <a:pt x="23270" y="10347"/>
                            <a:pt x="23478" y="10422"/>
                            <a:pt x="23710" y="10422"/>
                          </a:cubicBezTo>
                          <a:cubicBezTo>
                            <a:pt x="23935" y="10422"/>
                            <a:pt x="24181" y="10352"/>
                            <a:pt x="24300" y="10281"/>
                          </a:cubicBezTo>
                          <a:cubicBezTo>
                            <a:pt x="24392" y="10353"/>
                            <a:pt x="24478" y="10404"/>
                            <a:pt x="24571" y="10404"/>
                          </a:cubicBezTo>
                          <a:cubicBezTo>
                            <a:pt x="24639" y="10404"/>
                            <a:pt x="24711" y="10376"/>
                            <a:pt x="24790" y="10308"/>
                          </a:cubicBezTo>
                          <a:cubicBezTo>
                            <a:pt x="24853" y="10255"/>
                            <a:pt x="24906" y="10192"/>
                            <a:pt x="24969" y="10139"/>
                          </a:cubicBezTo>
                          <a:lnTo>
                            <a:pt x="24969" y="10139"/>
                          </a:lnTo>
                          <a:cubicBezTo>
                            <a:pt x="24942" y="10424"/>
                            <a:pt x="24826" y="10665"/>
                            <a:pt x="24567" y="10781"/>
                          </a:cubicBezTo>
                          <a:cubicBezTo>
                            <a:pt x="24398" y="10773"/>
                            <a:pt x="24229" y="10769"/>
                            <a:pt x="24060" y="10769"/>
                          </a:cubicBezTo>
                          <a:cubicBezTo>
                            <a:pt x="23649" y="10769"/>
                            <a:pt x="23239" y="10793"/>
                            <a:pt x="22828" y="10843"/>
                          </a:cubicBezTo>
                          <a:cubicBezTo>
                            <a:pt x="22756" y="10852"/>
                            <a:pt x="22694" y="10861"/>
                            <a:pt x="22631" y="10870"/>
                          </a:cubicBezTo>
                          <a:cubicBezTo>
                            <a:pt x="22132" y="10763"/>
                            <a:pt x="21623" y="10718"/>
                            <a:pt x="21124" y="10594"/>
                          </a:cubicBezTo>
                          <a:cubicBezTo>
                            <a:pt x="20615" y="10460"/>
                            <a:pt x="20116" y="10272"/>
                            <a:pt x="19625" y="10085"/>
                          </a:cubicBezTo>
                          <a:cubicBezTo>
                            <a:pt x="19340" y="9978"/>
                            <a:pt x="19054" y="9862"/>
                            <a:pt x="18769" y="9755"/>
                          </a:cubicBezTo>
                          <a:lnTo>
                            <a:pt x="18769" y="9755"/>
                          </a:lnTo>
                          <a:cubicBezTo>
                            <a:pt x="18826" y="9758"/>
                            <a:pt x="18884" y="9759"/>
                            <a:pt x="18942" y="9759"/>
                          </a:cubicBezTo>
                          <a:cubicBezTo>
                            <a:pt x="19389" y="9759"/>
                            <a:pt x="19848" y="9675"/>
                            <a:pt x="20258" y="9612"/>
                          </a:cubicBezTo>
                          <a:cubicBezTo>
                            <a:pt x="21463" y="9416"/>
                            <a:pt x="22631" y="9077"/>
                            <a:pt x="23773" y="8640"/>
                          </a:cubicBezTo>
                          <a:cubicBezTo>
                            <a:pt x="24772" y="8256"/>
                            <a:pt x="25745" y="7766"/>
                            <a:pt x="26815" y="7578"/>
                          </a:cubicBezTo>
                          <a:cubicBezTo>
                            <a:pt x="27078" y="7533"/>
                            <a:pt x="27337" y="7511"/>
                            <a:pt x="27592" y="7511"/>
                          </a:cubicBezTo>
                          <a:cubicBezTo>
                            <a:pt x="28535" y="7511"/>
                            <a:pt x="29433" y="7801"/>
                            <a:pt x="30304" y="8229"/>
                          </a:cubicBezTo>
                          <a:cubicBezTo>
                            <a:pt x="31160" y="8658"/>
                            <a:pt x="31990" y="9122"/>
                            <a:pt x="32917" y="9380"/>
                          </a:cubicBezTo>
                          <a:cubicBezTo>
                            <a:pt x="33381" y="9514"/>
                            <a:pt x="33863" y="9612"/>
                            <a:pt x="34345" y="9675"/>
                          </a:cubicBezTo>
                          <a:cubicBezTo>
                            <a:pt x="34666" y="9716"/>
                            <a:pt x="35010" y="9743"/>
                            <a:pt x="35357" y="9743"/>
                          </a:cubicBezTo>
                          <a:cubicBezTo>
                            <a:pt x="36437" y="9743"/>
                            <a:pt x="37553" y="9478"/>
                            <a:pt x="38154" y="8533"/>
                          </a:cubicBezTo>
                          <a:cubicBezTo>
                            <a:pt x="38172" y="8509"/>
                            <a:pt x="38154" y="8489"/>
                            <a:pt x="38132" y="8489"/>
                          </a:cubicBezTo>
                          <a:cubicBezTo>
                            <a:pt x="38121" y="8489"/>
                            <a:pt x="38109" y="8494"/>
                            <a:pt x="38100" y="8506"/>
                          </a:cubicBezTo>
                          <a:cubicBezTo>
                            <a:pt x="37492" y="9349"/>
                            <a:pt x="36488" y="9593"/>
                            <a:pt x="35476" y="9593"/>
                          </a:cubicBezTo>
                          <a:cubicBezTo>
                            <a:pt x="34946" y="9593"/>
                            <a:pt x="34413" y="9526"/>
                            <a:pt x="33934" y="9443"/>
                          </a:cubicBezTo>
                          <a:cubicBezTo>
                            <a:pt x="33533" y="9371"/>
                            <a:pt x="33131" y="9273"/>
                            <a:pt x="32739" y="9166"/>
                          </a:cubicBezTo>
                          <a:cubicBezTo>
                            <a:pt x="31660" y="8854"/>
                            <a:pt x="30714" y="8212"/>
                            <a:pt x="29688" y="7783"/>
                          </a:cubicBezTo>
                          <a:cubicBezTo>
                            <a:pt x="29030" y="7508"/>
                            <a:pt x="28347" y="7374"/>
                            <a:pt x="27647" y="7374"/>
                          </a:cubicBezTo>
                          <a:cubicBezTo>
                            <a:pt x="27416" y="7374"/>
                            <a:pt x="27183" y="7389"/>
                            <a:pt x="26949" y="7418"/>
                          </a:cubicBezTo>
                          <a:cubicBezTo>
                            <a:pt x="26021" y="7534"/>
                            <a:pt x="25165" y="7926"/>
                            <a:pt x="24309" y="8283"/>
                          </a:cubicBezTo>
                          <a:cubicBezTo>
                            <a:pt x="23265" y="8702"/>
                            <a:pt x="22221" y="9041"/>
                            <a:pt x="21133" y="9309"/>
                          </a:cubicBezTo>
                          <a:cubicBezTo>
                            <a:pt x="20482" y="9473"/>
                            <a:pt x="19660" y="9707"/>
                            <a:pt x="18907" y="9707"/>
                          </a:cubicBezTo>
                          <a:cubicBezTo>
                            <a:pt x="18803" y="9707"/>
                            <a:pt x="18700" y="9702"/>
                            <a:pt x="18599" y="9693"/>
                          </a:cubicBezTo>
                          <a:cubicBezTo>
                            <a:pt x="18528" y="9657"/>
                            <a:pt x="18447" y="9630"/>
                            <a:pt x="18376" y="9603"/>
                          </a:cubicBezTo>
                          <a:lnTo>
                            <a:pt x="18376" y="9603"/>
                          </a:lnTo>
                          <a:cubicBezTo>
                            <a:pt x="18406" y="9605"/>
                            <a:pt x="18436" y="9606"/>
                            <a:pt x="18466" y="9606"/>
                          </a:cubicBezTo>
                          <a:cubicBezTo>
                            <a:pt x="19065" y="9606"/>
                            <a:pt x="19704" y="9278"/>
                            <a:pt x="20205" y="9023"/>
                          </a:cubicBezTo>
                          <a:cubicBezTo>
                            <a:pt x="21017" y="8613"/>
                            <a:pt x="21775" y="8096"/>
                            <a:pt x="22587" y="7659"/>
                          </a:cubicBezTo>
                          <a:cubicBezTo>
                            <a:pt x="23372" y="7230"/>
                            <a:pt x="24184" y="6847"/>
                            <a:pt x="24995" y="6472"/>
                          </a:cubicBezTo>
                          <a:cubicBezTo>
                            <a:pt x="25843" y="6088"/>
                            <a:pt x="26664" y="5776"/>
                            <a:pt x="27600" y="5749"/>
                          </a:cubicBezTo>
                          <a:cubicBezTo>
                            <a:pt x="27630" y="5749"/>
                            <a:pt x="27660" y="5748"/>
                            <a:pt x="27690" y="5748"/>
                          </a:cubicBezTo>
                          <a:cubicBezTo>
                            <a:pt x="29667" y="5748"/>
                            <a:pt x="31355" y="7199"/>
                            <a:pt x="33033" y="8060"/>
                          </a:cubicBezTo>
                          <a:cubicBezTo>
                            <a:pt x="33917" y="8511"/>
                            <a:pt x="35039" y="8983"/>
                            <a:pt x="36096" y="8983"/>
                          </a:cubicBezTo>
                          <a:cubicBezTo>
                            <a:pt x="36692" y="8983"/>
                            <a:pt x="37269" y="8833"/>
                            <a:pt x="37770" y="8444"/>
                          </a:cubicBezTo>
                          <a:cubicBezTo>
                            <a:pt x="37794" y="8428"/>
                            <a:pt x="37776" y="8398"/>
                            <a:pt x="37752" y="8398"/>
                          </a:cubicBezTo>
                          <a:cubicBezTo>
                            <a:pt x="37749" y="8398"/>
                            <a:pt x="37747" y="8398"/>
                            <a:pt x="37744" y="8399"/>
                          </a:cubicBezTo>
                          <a:cubicBezTo>
                            <a:pt x="37243" y="8699"/>
                            <a:pt x="36712" y="8820"/>
                            <a:pt x="36173" y="8820"/>
                          </a:cubicBezTo>
                          <a:cubicBezTo>
                            <a:pt x="34967" y="8820"/>
                            <a:pt x="33722" y="8214"/>
                            <a:pt x="32685" y="7659"/>
                          </a:cubicBezTo>
                          <a:cubicBezTo>
                            <a:pt x="31038" y="6782"/>
                            <a:pt x="29510" y="5561"/>
                            <a:pt x="27562" y="5561"/>
                          </a:cubicBezTo>
                          <a:cubicBezTo>
                            <a:pt x="27527" y="5561"/>
                            <a:pt x="27493" y="5561"/>
                            <a:pt x="27458" y="5562"/>
                          </a:cubicBezTo>
                          <a:cubicBezTo>
                            <a:pt x="25905" y="5589"/>
                            <a:pt x="24353" y="6526"/>
                            <a:pt x="23015" y="7221"/>
                          </a:cubicBezTo>
                          <a:cubicBezTo>
                            <a:pt x="22275" y="7605"/>
                            <a:pt x="21588" y="8051"/>
                            <a:pt x="20874" y="8470"/>
                          </a:cubicBezTo>
                          <a:cubicBezTo>
                            <a:pt x="20428" y="8738"/>
                            <a:pt x="19973" y="8979"/>
                            <a:pt x="19491" y="9193"/>
                          </a:cubicBezTo>
                          <a:cubicBezTo>
                            <a:pt x="19143" y="9349"/>
                            <a:pt x="18745" y="9529"/>
                            <a:pt x="18349" y="9529"/>
                          </a:cubicBezTo>
                          <a:cubicBezTo>
                            <a:pt x="18268" y="9529"/>
                            <a:pt x="18188" y="9522"/>
                            <a:pt x="18108" y="9505"/>
                          </a:cubicBezTo>
                          <a:cubicBezTo>
                            <a:pt x="18046" y="9487"/>
                            <a:pt x="17984" y="9461"/>
                            <a:pt x="17921" y="9443"/>
                          </a:cubicBezTo>
                          <a:cubicBezTo>
                            <a:pt x="18001" y="9425"/>
                            <a:pt x="18662" y="9166"/>
                            <a:pt x="19322" y="8676"/>
                          </a:cubicBezTo>
                          <a:cubicBezTo>
                            <a:pt x="20098" y="8096"/>
                            <a:pt x="20981" y="7302"/>
                            <a:pt x="21793" y="6811"/>
                          </a:cubicBezTo>
                          <a:cubicBezTo>
                            <a:pt x="21873" y="6766"/>
                            <a:pt x="21953" y="6713"/>
                            <a:pt x="22025" y="6668"/>
                          </a:cubicBezTo>
                          <a:cubicBezTo>
                            <a:pt x="22043" y="6668"/>
                            <a:pt x="22060" y="6650"/>
                            <a:pt x="22078" y="6642"/>
                          </a:cubicBezTo>
                          <a:cubicBezTo>
                            <a:pt x="23720" y="5633"/>
                            <a:pt x="25334" y="4402"/>
                            <a:pt x="27306" y="4179"/>
                          </a:cubicBezTo>
                          <a:cubicBezTo>
                            <a:pt x="27481" y="4159"/>
                            <a:pt x="27653" y="4149"/>
                            <a:pt x="27820" y="4149"/>
                          </a:cubicBezTo>
                          <a:cubicBezTo>
                            <a:pt x="31273" y="4149"/>
                            <a:pt x="33103" y="8273"/>
                            <a:pt x="36588" y="8273"/>
                          </a:cubicBezTo>
                          <a:cubicBezTo>
                            <a:pt x="36715" y="8273"/>
                            <a:pt x="36845" y="8268"/>
                            <a:pt x="36976" y="8256"/>
                          </a:cubicBezTo>
                          <a:cubicBezTo>
                            <a:pt x="37048" y="8256"/>
                            <a:pt x="37048" y="8158"/>
                            <a:pt x="36976" y="8158"/>
                          </a:cubicBezTo>
                          <a:cubicBezTo>
                            <a:pt x="35959" y="8078"/>
                            <a:pt x="35050" y="7882"/>
                            <a:pt x="34148" y="7391"/>
                          </a:cubicBezTo>
                          <a:cubicBezTo>
                            <a:pt x="33328" y="6954"/>
                            <a:pt x="32623" y="6320"/>
                            <a:pt x="31900" y="5723"/>
                          </a:cubicBezTo>
                          <a:cubicBezTo>
                            <a:pt x="30955" y="4955"/>
                            <a:pt x="29947" y="4322"/>
                            <a:pt x="28805" y="4072"/>
                          </a:cubicBezTo>
                          <a:cubicBezTo>
                            <a:pt x="28948" y="3805"/>
                            <a:pt x="29349" y="3662"/>
                            <a:pt x="29626" y="3635"/>
                          </a:cubicBezTo>
                          <a:cubicBezTo>
                            <a:pt x="29644" y="3634"/>
                            <a:pt x="29661" y="3633"/>
                            <a:pt x="29679" y="3633"/>
                          </a:cubicBezTo>
                          <a:cubicBezTo>
                            <a:pt x="29991" y="3633"/>
                            <a:pt x="30227" y="3851"/>
                            <a:pt x="30455" y="4046"/>
                          </a:cubicBezTo>
                          <a:cubicBezTo>
                            <a:pt x="30491" y="4081"/>
                            <a:pt x="30527" y="4117"/>
                            <a:pt x="30571" y="4144"/>
                          </a:cubicBezTo>
                          <a:cubicBezTo>
                            <a:pt x="30678" y="4212"/>
                            <a:pt x="30804" y="4248"/>
                            <a:pt x="30933" y="4248"/>
                          </a:cubicBezTo>
                          <a:cubicBezTo>
                            <a:pt x="31039" y="4248"/>
                            <a:pt x="31148" y="4223"/>
                            <a:pt x="31249" y="4170"/>
                          </a:cubicBezTo>
                          <a:cubicBezTo>
                            <a:pt x="31606" y="4001"/>
                            <a:pt x="31436" y="3608"/>
                            <a:pt x="31276" y="3323"/>
                          </a:cubicBezTo>
                          <a:cubicBezTo>
                            <a:pt x="31401" y="3323"/>
                            <a:pt x="31490" y="3260"/>
                            <a:pt x="31552" y="3100"/>
                          </a:cubicBezTo>
                          <a:cubicBezTo>
                            <a:pt x="31660" y="2814"/>
                            <a:pt x="31178" y="2395"/>
                            <a:pt x="31017" y="2235"/>
                          </a:cubicBezTo>
                          <a:cubicBezTo>
                            <a:pt x="30796" y="2026"/>
                            <a:pt x="30563" y="1941"/>
                            <a:pt x="30330" y="1941"/>
                          </a:cubicBezTo>
                          <a:cubicBezTo>
                            <a:pt x="29878" y="1941"/>
                            <a:pt x="29429" y="2262"/>
                            <a:pt x="29081" y="2609"/>
                          </a:cubicBezTo>
                          <a:cubicBezTo>
                            <a:pt x="29215" y="2145"/>
                            <a:pt x="29188" y="1646"/>
                            <a:pt x="28939" y="1253"/>
                          </a:cubicBezTo>
                          <a:cubicBezTo>
                            <a:pt x="28733" y="939"/>
                            <a:pt x="28195" y="610"/>
                            <a:pt x="27760" y="610"/>
                          </a:cubicBezTo>
                          <a:cubicBezTo>
                            <a:pt x="27591" y="610"/>
                            <a:pt x="27436" y="660"/>
                            <a:pt x="27324" y="780"/>
                          </a:cubicBezTo>
                          <a:cubicBezTo>
                            <a:pt x="27235" y="513"/>
                            <a:pt x="26949" y="299"/>
                            <a:pt x="26690" y="227"/>
                          </a:cubicBezTo>
                          <a:cubicBezTo>
                            <a:pt x="26582" y="197"/>
                            <a:pt x="26462" y="175"/>
                            <a:pt x="26344" y="175"/>
                          </a:cubicBezTo>
                          <a:cubicBezTo>
                            <a:pt x="26219" y="175"/>
                            <a:pt x="26095" y="199"/>
                            <a:pt x="25986" y="263"/>
                          </a:cubicBezTo>
                          <a:cubicBezTo>
                            <a:pt x="25772" y="388"/>
                            <a:pt x="25584" y="379"/>
                            <a:pt x="25361" y="468"/>
                          </a:cubicBezTo>
                          <a:cubicBezTo>
                            <a:pt x="25004" y="620"/>
                            <a:pt x="24621" y="1093"/>
                            <a:pt x="24969" y="1458"/>
                          </a:cubicBezTo>
                          <a:cubicBezTo>
                            <a:pt x="25131" y="1637"/>
                            <a:pt x="25301" y="1720"/>
                            <a:pt x="25532" y="1720"/>
                          </a:cubicBezTo>
                          <a:cubicBezTo>
                            <a:pt x="25555" y="1720"/>
                            <a:pt x="25578" y="1719"/>
                            <a:pt x="25602" y="1717"/>
                          </a:cubicBezTo>
                          <a:cubicBezTo>
                            <a:pt x="25745" y="1717"/>
                            <a:pt x="25798" y="1592"/>
                            <a:pt x="25879" y="1521"/>
                          </a:cubicBezTo>
                          <a:cubicBezTo>
                            <a:pt x="25919" y="1511"/>
                            <a:pt x="25959" y="1506"/>
                            <a:pt x="25998" y="1506"/>
                          </a:cubicBezTo>
                          <a:cubicBezTo>
                            <a:pt x="26265" y="1506"/>
                            <a:pt x="26515" y="1723"/>
                            <a:pt x="26717" y="1887"/>
                          </a:cubicBezTo>
                          <a:cubicBezTo>
                            <a:pt x="26931" y="2065"/>
                            <a:pt x="27021" y="2288"/>
                            <a:pt x="27083" y="2538"/>
                          </a:cubicBezTo>
                          <a:cubicBezTo>
                            <a:pt x="26860" y="2074"/>
                            <a:pt x="26289" y="1851"/>
                            <a:pt x="25772" y="1789"/>
                          </a:cubicBezTo>
                          <a:cubicBezTo>
                            <a:pt x="25728" y="1784"/>
                            <a:pt x="25684" y="1782"/>
                            <a:pt x="25640" y="1782"/>
                          </a:cubicBezTo>
                          <a:cubicBezTo>
                            <a:pt x="25128" y="1782"/>
                            <a:pt x="24586" y="2065"/>
                            <a:pt x="24799" y="2574"/>
                          </a:cubicBezTo>
                          <a:cubicBezTo>
                            <a:pt x="24704" y="2561"/>
                            <a:pt x="24593" y="2549"/>
                            <a:pt x="24484" y="2549"/>
                          </a:cubicBezTo>
                          <a:cubicBezTo>
                            <a:pt x="24287" y="2549"/>
                            <a:pt x="24098" y="2587"/>
                            <a:pt x="24023" y="2725"/>
                          </a:cubicBezTo>
                          <a:cubicBezTo>
                            <a:pt x="23898" y="2957"/>
                            <a:pt x="24050" y="3100"/>
                            <a:pt x="24255" y="3145"/>
                          </a:cubicBezTo>
                          <a:cubicBezTo>
                            <a:pt x="24005" y="3385"/>
                            <a:pt x="23889" y="3751"/>
                            <a:pt x="23952" y="4099"/>
                          </a:cubicBezTo>
                          <a:cubicBezTo>
                            <a:pt x="23993" y="4315"/>
                            <a:pt x="24151" y="4488"/>
                            <a:pt x="24331" y="4488"/>
                          </a:cubicBezTo>
                          <a:cubicBezTo>
                            <a:pt x="24427" y="4488"/>
                            <a:pt x="24528" y="4440"/>
                            <a:pt x="24621" y="4322"/>
                          </a:cubicBezTo>
                          <a:cubicBezTo>
                            <a:pt x="24799" y="4081"/>
                            <a:pt x="24772" y="3626"/>
                            <a:pt x="24978" y="3448"/>
                          </a:cubicBezTo>
                          <a:cubicBezTo>
                            <a:pt x="25147" y="3617"/>
                            <a:pt x="25245" y="3796"/>
                            <a:pt x="25245" y="4054"/>
                          </a:cubicBezTo>
                          <a:cubicBezTo>
                            <a:pt x="25245" y="4242"/>
                            <a:pt x="25165" y="4474"/>
                            <a:pt x="25031" y="4634"/>
                          </a:cubicBezTo>
                          <a:cubicBezTo>
                            <a:pt x="24317" y="4973"/>
                            <a:pt x="23639" y="5393"/>
                            <a:pt x="22979" y="5821"/>
                          </a:cubicBezTo>
                          <a:cubicBezTo>
                            <a:pt x="21846" y="5241"/>
                            <a:pt x="20678" y="4625"/>
                            <a:pt x="19464" y="4242"/>
                          </a:cubicBezTo>
                          <a:cubicBezTo>
                            <a:pt x="19482" y="4197"/>
                            <a:pt x="19491" y="4153"/>
                            <a:pt x="19527" y="4099"/>
                          </a:cubicBezTo>
                          <a:cubicBezTo>
                            <a:pt x="19589" y="4001"/>
                            <a:pt x="19696" y="3938"/>
                            <a:pt x="19803" y="3903"/>
                          </a:cubicBezTo>
                          <a:cubicBezTo>
                            <a:pt x="19839" y="3938"/>
                            <a:pt x="19866" y="3974"/>
                            <a:pt x="19893" y="4010"/>
                          </a:cubicBezTo>
                          <a:cubicBezTo>
                            <a:pt x="20035" y="4206"/>
                            <a:pt x="20196" y="4331"/>
                            <a:pt x="20437" y="4376"/>
                          </a:cubicBezTo>
                          <a:cubicBezTo>
                            <a:pt x="20465" y="4381"/>
                            <a:pt x="20491" y="4383"/>
                            <a:pt x="20516" y="4383"/>
                          </a:cubicBezTo>
                          <a:cubicBezTo>
                            <a:pt x="20805" y="4383"/>
                            <a:pt x="20915" y="4068"/>
                            <a:pt x="20874" y="3814"/>
                          </a:cubicBezTo>
                          <a:cubicBezTo>
                            <a:pt x="20838" y="3591"/>
                            <a:pt x="20704" y="3475"/>
                            <a:pt x="20838" y="3341"/>
                          </a:cubicBezTo>
                          <a:cubicBezTo>
                            <a:pt x="20981" y="3216"/>
                            <a:pt x="20919" y="3020"/>
                            <a:pt x="20838" y="2868"/>
                          </a:cubicBezTo>
                          <a:cubicBezTo>
                            <a:pt x="20727" y="2659"/>
                            <a:pt x="20405" y="2483"/>
                            <a:pt x="20128" y="2483"/>
                          </a:cubicBezTo>
                          <a:cubicBezTo>
                            <a:pt x="20050" y="2483"/>
                            <a:pt x="19975" y="2497"/>
                            <a:pt x="19910" y="2529"/>
                          </a:cubicBezTo>
                          <a:cubicBezTo>
                            <a:pt x="19839" y="2172"/>
                            <a:pt x="19536" y="1833"/>
                            <a:pt x="19161" y="1789"/>
                          </a:cubicBezTo>
                          <a:cubicBezTo>
                            <a:pt x="19124" y="1785"/>
                            <a:pt x="19087" y="1784"/>
                            <a:pt x="19052" y="1784"/>
                          </a:cubicBezTo>
                          <a:cubicBezTo>
                            <a:pt x="18707" y="1784"/>
                            <a:pt x="18453" y="1936"/>
                            <a:pt x="18242" y="2154"/>
                          </a:cubicBezTo>
                          <a:cubicBezTo>
                            <a:pt x="18278" y="1860"/>
                            <a:pt x="18198" y="1574"/>
                            <a:pt x="17894" y="1351"/>
                          </a:cubicBezTo>
                          <a:cubicBezTo>
                            <a:pt x="17814" y="1289"/>
                            <a:pt x="17662" y="1271"/>
                            <a:pt x="17564" y="1244"/>
                          </a:cubicBezTo>
                          <a:cubicBezTo>
                            <a:pt x="17377" y="1191"/>
                            <a:pt x="17306" y="1209"/>
                            <a:pt x="17279" y="1128"/>
                          </a:cubicBezTo>
                          <a:cubicBezTo>
                            <a:pt x="17172" y="834"/>
                            <a:pt x="16993" y="575"/>
                            <a:pt x="16699" y="450"/>
                          </a:cubicBezTo>
                          <a:cubicBezTo>
                            <a:pt x="16593" y="412"/>
                            <a:pt x="16455" y="355"/>
                            <a:pt x="16328" y="355"/>
                          </a:cubicBezTo>
                          <a:cubicBezTo>
                            <a:pt x="16305" y="355"/>
                            <a:pt x="16283" y="357"/>
                            <a:pt x="16262" y="361"/>
                          </a:cubicBezTo>
                          <a:cubicBezTo>
                            <a:pt x="16153" y="378"/>
                            <a:pt x="16070" y="400"/>
                            <a:pt x="15995" y="400"/>
                          </a:cubicBezTo>
                          <a:cubicBezTo>
                            <a:pt x="15909" y="400"/>
                            <a:pt x="15834" y="371"/>
                            <a:pt x="15744" y="272"/>
                          </a:cubicBezTo>
                          <a:cubicBezTo>
                            <a:pt x="15570" y="71"/>
                            <a:pt x="15386" y="1"/>
                            <a:pt x="15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
                    <p:cNvSpPr/>
                    <p:nvPr/>
                  </p:nvSpPr>
                  <p:spPr>
                    <a:xfrm>
                      <a:off x="3553318" y="3838158"/>
                      <a:ext cx="724975" cy="201516"/>
                    </a:xfrm>
                    <a:custGeom>
                      <a:avLst/>
                      <a:gdLst/>
                      <a:ahLst/>
                      <a:cxnLst/>
                      <a:rect l="l" t="t" r="r" b="b"/>
                      <a:pathLst>
                        <a:path w="8699" h="2418" extrusionOk="0">
                          <a:moveTo>
                            <a:pt x="8182" y="1"/>
                          </a:moveTo>
                          <a:cubicBezTo>
                            <a:pt x="6817" y="1"/>
                            <a:pt x="5424" y="208"/>
                            <a:pt x="4139" y="679"/>
                          </a:cubicBezTo>
                          <a:cubicBezTo>
                            <a:pt x="3524" y="910"/>
                            <a:pt x="2944" y="1232"/>
                            <a:pt x="2382" y="1580"/>
                          </a:cubicBezTo>
                          <a:cubicBezTo>
                            <a:pt x="1795" y="1944"/>
                            <a:pt x="1146" y="2376"/>
                            <a:pt x="445" y="2376"/>
                          </a:cubicBezTo>
                          <a:cubicBezTo>
                            <a:pt x="305" y="2376"/>
                            <a:pt x="162" y="2359"/>
                            <a:pt x="18" y="2320"/>
                          </a:cubicBezTo>
                          <a:cubicBezTo>
                            <a:pt x="9" y="2320"/>
                            <a:pt x="0" y="2338"/>
                            <a:pt x="9" y="2338"/>
                          </a:cubicBezTo>
                          <a:cubicBezTo>
                            <a:pt x="182" y="2393"/>
                            <a:pt x="353" y="2417"/>
                            <a:pt x="521" y="2417"/>
                          </a:cubicBezTo>
                          <a:cubicBezTo>
                            <a:pt x="926" y="2417"/>
                            <a:pt x="1317" y="2277"/>
                            <a:pt x="1695" y="2088"/>
                          </a:cubicBezTo>
                          <a:cubicBezTo>
                            <a:pt x="2355" y="1749"/>
                            <a:pt x="2962" y="1330"/>
                            <a:pt x="3622" y="1000"/>
                          </a:cubicBezTo>
                          <a:cubicBezTo>
                            <a:pt x="5183" y="241"/>
                            <a:pt x="6967" y="143"/>
                            <a:pt x="8662" y="63"/>
                          </a:cubicBezTo>
                          <a:cubicBezTo>
                            <a:pt x="8698" y="63"/>
                            <a:pt x="8698" y="18"/>
                            <a:pt x="8662" y="9"/>
                          </a:cubicBezTo>
                          <a:cubicBezTo>
                            <a:pt x="8503" y="4"/>
                            <a:pt x="8342" y="1"/>
                            <a:pt x="8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
                    <p:cNvSpPr/>
                    <p:nvPr/>
                  </p:nvSpPr>
                  <p:spPr>
                    <a:xfrm>
                      <a:off x="3692329" y="3888579"/>
                      <a:ext cx="534459" cy="170014"/>
                    </a:xfrm>
                    <a:custGeom>
                      <a:avLst/>
                      <a:gdLst/>
                      <a:ahLst/>
                      <a:cxnLst/>
                      <a:rect l="l" t="t" r="r" b="b"/>
                      <a:pathLst>
                        <a:path w="6413" h="2040" extrusionOk="0">
                          <a:moveTo>
                            <a:pt x="6378" y="0"/>
                          </a:moveTo>
                          <a:cubicBezTo>
                            <a:pt x="6375" y="0"/>
                            <a:pt x="6372" y="1"/>
                            <a:pt x="6370" y="2"/>
                          </a:cubicBezTo>
                          <a:cubicBezTo>
                            <a:pt x="5371" y="261"/>
                            <a:pt x="4300" y="305"/>
                            <a:pt x="3355" y="752"/>
                          </a:cubicBezTo>
                          <a:cubicBezTo>
                            <a:pt x="2240" y="1269"/>
                            <a:pt x="1303" y="1938"/>
                            <a:pt x="27" y="1992"/>
                          </a:cubicBezTo>
                          <a:cubicBezTo>
                            <a:pt x="0" y="2000"/>
                            <a:pt x="0" y="2036"/>
                            <a:pt x="27" y="2036"/>
                          </a:cubicBezTo>
                          <a:cubicBezTo>
                            <a:pt x="80" y="2038"/>
                            <a:pt x="131" y="2040"/>
                            <a:pt x="183" y="2040"/>
                          </a:cubicBezTo>
                          <a:cubicBezTo>
                            <a:pt x="1301" y="2040"/>
                            <a:pt x="2160" y="1496"/>
                            <a:pt x="3141" y="992"/>
                          </a:cubicBezTo>
                          <a:cubicBezTo>
                            <a:pt x="3801" y="653"/>
                            <a:pt x="4604" y="448"/>
                            <a:pt x="5344" y="359"/>
                          </a:cubicBezTo>
                          <a:cubicBezTo>
                            <a:pt x="5665" y="314"/>
                            <a:pt x="6183" y="323"/>
                            <a:pt x="6397" y="38"/>
                          </a:cubicBezTo>
                          <a:cubicBezTo>
                            <a:pt x="6412" y="22"/>
                            <a:pt x="6394" y="0"/>
                            <a:pt x="6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48" name="Google Shape;348;p2"/>
                <p:cNvSpPr/>
                <p:nvPr/>
              </p:nvSpPr>
              <p:spPr>
                <a:xfrm flipH="1">
                  <a:off x="889525" y="4463844"/>
                  <a:ext cx="91786" cy="43086"/>
                </a:xfrm>
                <a:custGeom>
                  <a:avLst/>
                  <a:gdLst/>
                  <a:ahLst/>
                  <a:cxnLst/>
                  <a:rect l="l" t="t" r="r" b="b"/>
                  <a:pathLst>
                    <a:path w="1161" h="545" extrusionOk="0">
                      <a:moveTo>
                        <a:pt x="982" y="0"/>
                      </a:moveTo>
                      <a:cubicBezTo>
                        <a:pt x="812" y="18"/>
                        <a:pt x="634" y="27"/>
                        <a:pt x="482" y="72"/>
                      </a:cubicBezTo>
                      <a:cubicBezTo>
                        <a:pt x="348" y="107"/>
                        <a:pt x="179" y="152"/>
                        <a:pt x="81" y="268"/>
                      </a:cubicBezTo>
                      <a:cubicBezTo>
                        <a:pt x="36" y="322"/>
                        <a:pt x="18" y="402"/>
                        <a:pt x="0" y="473"/>
                      </a:cubicBezTo>
                      <a:cubicBezTo>
                        <a:pt x="116" y="491"/>
                        <a:pt x="241" y="518"/>
                        <a:pt x="357" y="545"/>
                      </a:cubicBezTo>
                      <a:cubicBezTo>
                        <a:pt x="366" y="384"/>
                        <a:pt x="527" y="277"/>
                        <a:pt x="705" y="197"/>
                      </a:cubicBezTo>
                      <a:cubicBezTo>
                        <a:pt x="811" y="156"/>
                        <a:pt x="969" y="115"/>
                        <a:pt x="1118" y="115"/>
                      </a:cubicBezTo>
                      <a:cubicBezTo>
                        <a:pt x="1132" y="115"/>
                        <a:pt x="1146" y="116"/>
                        <a:pt x="1160" y="116"/>
                      </a:cubicBezTo>
                      <a:cubicBezTo>
                        <a:pt x="1107" y="72"/>
                        <a:pt x="1044" y="36"/>
                        <a:pt x="9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
                <p:cNvSpPr/>
                <p:nvPr/>
              </p:nvSpPr>
              <p:spPr>
                <a:xfrm flipH="1">
                  <a:off x="269629" y="5004050"/>
                  <a:ext cx="33204" cy="63562"/>
                </a:xfrm>
                <a:custGeom>
                  <a:avLst/>
                  <a:gdLst/>
                  <a:ahLst/>
                  <a:cxnLst/>
                  <a:rect l="l" t="t" r="r" b="b"/>
                  <a:pathLst>
                    <a:path w="420" h="804" extrusionOk="0">
                      <a:moveTo>
                        <a:pt x="348" y="1"/>
                      </a:moveTo>
                      <a:cubicBezTo>
                        <a:pt x="223" y="45"/>
                        <a:pt x="107" y="179"/>
                        <a:pt x="63" y="286"/>
                      </a:cubicBezTo>
                      <a:cubicBezTo>
                        <a:pt x="0" y="438"/>
                        <a:pt x="18" y="590"/>
                        <a:pt x="63" y="741"/>
                      </a:cubicBezTo>
                      <a:cubicBezTo>
                        <a:pt x="63" y="741"/>
                        <a:pt x="63" y="750"/>
                        <a:pt x="54" y="759"/>
                      </a:cubicBezTo>
                      <a:cubicBezTo>
                        <a:pt x="143" y="768"/>
                        <a:pt x="223" y="786"/>
                        <a:pt x="304" y="804"/>
                      </a:cubicBezTo>
                      <a:cubicBezTo>
                        <a:pt x="268" y="759"/>
                        <a:pt x="250" y="706"/>
                        <a:pt x="250" y="652"/>
                      </a:cubicBezTo>
                      <a:cubicBezTo>
                        <a:pt x="268" y="483"/>
                        <a:pt x="304" y="242"/>
                        <a:pt x="420" y="108"/>
                      </a:cubicBezTo>
                      <a:cubicBezTo>
                        <a:pt x="393" y="72"/>
                        <a:pt x="366" y="37"/>
                        <a:pt x="3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
                <p:cNvSpPr/>
                <p:nvPr/>
              </p:nvSpPr>
              <p:spPr>
                <a:xfrm flipH="1">
                  <a:off x="1070806" y="4307230"/>
                  <a:ext cx="188394" cy="196853"/>
                </a:xfrm>
                <a:custGeom>
                  <a:avLst/>
                  <a:gdLst/>
                  <a:ahLst/>
                  <a:cxnLst/>
                  <a:rect l="l" t="t" r="r" b="b"/>
                  <a:pathLst>
                    <a:path w="2383" h="2490" extrusionOk="0">
                      <a:moveTo>
                        <a:pt x="462" y="0"/>
                      </a:moveTo>
                      <a:cubicBezTo>
                        <a:pt x="454" y="0"/>
                        <a:pt x="446" y="1"/>
                        <a:pt x="438" y="1"/>
                      </a:cubicBezTo>
                      <a:cubicBezTo>
                        <a:pt x="241" y="19"/>
                        <a:pt x="90" y="170"/>
                        <a:pt x="0" y="358"/>
                      </a:cubicBezTo>
                      <a:cubicBezTo>
                        <a:pt x="75" y="314"/>
                        <a:pt x="156" y="295"/>
                        <a:pt x="240" y="295"/>
                      </a:cubicBezTo>
                      <a:cubicBezTo>
                        <a:pt x="637" y="295"/>
                        <a:pt x="1096" y="722"/>
                        <a:pt x="1258" y="1009"/>
                      </a:cubicBezTo>
                      <a:cubicBezTo>
                        <a:pt x="1472" y="1401"/>
                        <a:pt x="1651" y="2079"/>
                        <a:pt x="1392" y="2490"/>
                      </a:cubicBezTo>
                      <a:cubicBezTo>
                        <a:pt x="1624" y="2445"/>
                        <a:pt x="1847" y="2410"/>
                        <a:pt x="2070" y="2392"/>
                      </a:cubicBezTo>
                      <a:cubicBezTo>
                        <a:pt x="2382" y="1482"/>
                        <a:pt x="1936" y="572"/>
                        <a:pt x="1044" y="179"/>
                      </a:cubicBezTo>
                      <a:cubicBezTo>
                        <a:pt x="881" y="102"/>
                        <a:pt x="661" y="0"/>
                        <a:pt x="4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
                <p:cNvSpPr/>
                <p:nvPr/>
              </p:nvSpPr>
              <p:spPr>
                <a:xfrm flipH="1">
                  <a:off x="429722" y="4982941"/>
                  <a:ext cx="38896" cy="56447"/>
                </a:xfrm>
                <a:custGeom>
                  <a:avLst/>
                  <a:gdLst/>
                  <a:ahLst/>
                  <a:cxnLst/>
                  <a:rect l="l" t="t" r="r" b="b"/>
                  <a:pathLst>
                    <a:path w="492" h="714" extrusionOk="0">
                      <a:moveTo>
                        <a:pt x="322" y="0"/>
                      </a:moveTo>
                      <a:cubicBezTo>
                        <a:pt x="277" y="0"/>
                        <a:pt x="233" y="0"/>
                        <a:pt x="188" y="27"/>
                      </a:cubicBezTo>
                      <a:cubicBezTo>
                        <a:pt x="197" y="36"/>
                        <a:pt x="197" y="45"/>
                        <a:pt x="197" y="54"/>
                      </a:cubicBezTo>
                      <a:cubicBezTo>
                        <a:pt x="206" y="259"/>
                        <a:pt x="161" y="562"/>
                        <a:pt x="1" y="714"/>
                      </a:cubicBezTo>
                      <a:cubicBezTo>
                        <a:pt x="135" y="678"/>
                        <a:pt x="251" y="625"/>
                        <a:pt x="358" y="518"/>
                      </a:cubicBezTo>
                      <a:cubicBezTo>
                        <a:pt x="492" y="366"/>
                        <a:pt x="465" y="134"/>
                        <a:pt x="3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
                <p:cNvSpPr/>
                <p:nvPr/>
              </p:nvSpPr>
              <p:spPr>
                <a:xfrm flipH="1">
                  <a:off x="391616" y="4984364"/>
                  <a:ext cx="57949" cy="62139"/>
                </a:xfrm>
                <a:custGeom>
                  <a:avLst/>
                  <a:gdLst/>
                  <a:ahLst/>
                  <a:cxnLst/>
                  <a:rect l="l" t="t" r="r" b="b"/>
                  <a:pathLst>
                    <a:path w="733" h="786" extrusionOk="0">
                      <a:moveTo>
                        <a:pt x="152" y="0"/>
                      </a:moveTo>
                      <a:lnTo>
                        <a:pt x="152" y="0"/>
                      </a:lnTo>
                      <a:cubicBezTo>
                        <a:pt x="268" y="116"/>
                        <a:pt x="322" y="312"/>
                        <a:pt x="251" y="464"/>
                      </a:cubicBezTo>
                      <a:cubicBezTo>
                        <a:pt x="206" y="571"/>
                        <a:pt x="117" y="669"/>
                        <a:pt x="1" y="732"/>
                      </a:cubicBezTo>
                      <a:cubicBezTo>
                        <a:pt x="179" y="740"/>
                        <a:pt x="358" y="758"/>
                        <a:pt x="536" y="785"/>
                      </a:cubicBezTo>
                      <a:cubicBezTo>
                        <a:pt x="634" y="616"/>
                        <a:pt x="732" y="410"/>
                        <a:pt x="563" y="250"/>
                      </a:cubicBezTo>
                      <a:cubicBezTo>
                        <a:pt x="491" y="187"/>
                        <a:pt x="411" y="134"/>
                        <a:pt x="331" y="80"/>
                      </a:cubicBezTo>
                      <a:cubicBezTo>
                        <a:pt x="277" y="54"/>
                        <a:pt x="215" y="18"/>
                        <a:pt x="1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
                <p:cNvSpPr/>
                <p:nvPr/>
              </p:nvSpPr>
              <p:spPr>
                <a:xfrm flipH="1">
                  <a:off x="870550" y="4482739"/>
                  <a:ext cx="72021" cy="36920"/>
                </a:xfrm>
                <a:custGeom>
                  <a:avLst/>
                  <a:gdLst/>
                  <a:ahLst/>
                  <a:cxnLst/>
                  <a:rect l="l" t="t" r="r" b="b"/>
                  <a:pathLst>
                    <a:path w="911" h="467" extrusionOk="0">
                      <a:moveTo>
                        <a:pt x="791" y="0"/>
                      </a:moveTo>
                      <a:cubicBezTo>
                        <a:pt x="728" y="0"/>
                        <a:pt x="661" y="21"/>
                        <a:pt x="608" y="29"/>
                      </a:cubicBezTo>
                      <a:cubicBezTo>
                        <a:pt x="518" y="38"/>
                        <a:pt x="420" y="47"/>
                        <a:pt x="322" y="83"/>
                      </a:cubicBezTo>
                      <a:cubicBezTo>
                        <a:pt x="170" y="136"/>
                        <a:pt x="54" y="207"/>
                        <a:pt x="1" y="332"/>
                      </a:cubicBezTo>
                      <a:cubicBezTo>
                        <a:pt x="170" y="377"/>
                        <a:pt x="331" y="413"/>
                        <a:pt x="492" y="466"/>
                      </a:cubicBezTo>
                      <a:cubicBezTo>
                        <a:pt x="501" y="439"/>
                        <a:pt x="509" y="413"/>
                        <a:pt x="518" y="386"/>
                      </a:cubicBezTo>
                      <a:cubicBezTo>
                        <a:pt x="608" y="234"/>
                        <a:pt x="741" y="136"/>
                        <a:pt x="911" y="91"/>
                      </a:cubicBezTo>
                      <a:cubicBezTo>
                        <a:pt x="875" y="56"/>
                        <a:pt x="848" y="29"/>
                        <a:pt x="822" y="2"/>
                      </a:cubicBezTo>
                      <a:cubicBezTo>
                        <a:pt x="812" y="1"/>
                        <a:pt x="802" y="0"/>
                        <a:pt x="7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
                <p:cNvSpPr/>
                <p:nvPr/>
              </p:nvSpPr>
              <p:spPr>
                <a:xfrm flipH="1">
                  <a:off x="1147729" y="4336086"/>
                  <a:ext cx="119219" cy="180014"/>
                </a:xfrm>
                <a:custGeom>
                  <a:avLst/>
                  <a:gdLst/>
                  <a:ahLst/>
                  <a:cxnLst/>
                  <a:rect l="l" t="t" r="r" b="b"/>
                  <a:pathLst>
                    <a:path w="1508" h="2277" extrusionOk="0">
                      <a:moveTo>
                        <a:pt x="272" y="1"/>
                      </a:moveTo>
                      <a:cubicBezTo>
                        <a:pt x="207" y="1"/>
                        <a:pt x="143" y="12"/>
                        <a:pt x="81" y="37"/>
                      </a:cubicBezTo>
                      <a:cubicBezTo>
                        <a:pt x="45" y="109"/>
                        <a:pt x="18" y="180"/>
                        <a:pt x="0" y="260"/>
                      </a:cubicBezTo>
                      <a:cubicBezTo>
                        <a:pt x="464" y="350"/>
                        <a:pt x="955" y="680"/>
                        <a:pt x="1035" y="1161"/>
                      </a:cubicBezTo>
                      <a:cubicBezTo>
                        <a:pt x="1098" y="1518"/>
                        <a:pt x="1151" y="1973"/>
                        <a:pt x="937" y="2277"/>
                      </a:cubicBezTo>
                      <a:cubicBezTo>
                        <a:pt x="1089" y="2223"/>
                        <a:pt x="1249" y="2178"/>
                        <a:pt x="1410" y="2143"/>
                      </a:cubicBezTo>
                      <a:cubicBezTo>
                        <a:pt x="1508" y="1732"/>
                        <a:pt x="1445" y="1268"/>
                        <a:pt x="1312" y="876"/>
                      </a:cubicBezTo>
                      <a:cubicBezTo>
                        <a:pt x="1195" y="526"/>
                        <a:pt x="713" y="1"/>
                        <a:pt x="2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
                <p:cNvSpPr/>
                <p:nvPr/>
              </p:nvSpPr>
              <p:spPr>
                <a:xfrm flipH="1">
                  <a:off x="756951" y="4697620"/>
                  <a:ext cx="831606" cy="263499"/>
                </a:xfrm>
                <a:custGeom>
                  <a:avLst/>
                  <a:gdLst/>
                  <a:ahLst/>
                  <a:cxnLst/>
                  <a:rect l="l" t="t" r="r" b="b"/>
                  <a:pathLst>
                    <a:path w="10519" h="3333" extrusionOk="0">
                      <a:moveTo>
                        <a:pt x="7899" y="0"/>
                      </a:moveTo>
                      <a:cubicBezTo>
                        <a:pt x="7007" y="0"/>
                        <a:pt x="6104" y="261"/>
                        <a:pt x="5290" y="585"/>
                      </a:cubicBezTo>
                      <a:cubicBezTo>
                        <a:pt x="4693" y="826"/>
                        <a:pt x="4149" y="1093"/>
                        <a:pt x="3595" y="1432"/>
                      </a:cubicBezTo>
                      <a:cubicBezTo>
                        <a:pt x="3158" y="1691"/>
                        <a:pt x="2730" y="1959"/>
                        <a:pt x="2275" y="2191"/>
                      </a:cubicBezTo>
                      <a:cubicBezTo>
                        <a:pt x="1838" y="2414"/>
                        <a:pt x="1392" y="2592"/>
                        <a:pt x="946" y="2788"/>
                      </a:cubicBezTo>
                      <a:cubicBezTo>
                        <a:pt x="643" y="2913"/>
                        <a:pt x="330" y="3065"/>
                        <a:pt x="0" y="3110"/>
                      </a:cubicBezTo>
                      <a:cubicBezTo>
                        <a:pt x="98" y="3181"/>
                        <a:pt x="197" y="3261"/>
                        <a:pt x="295" y="3333"/>
                      </a:cubicBezTo>
                      <a:cubicBezTo>
                        <a:pt x="1365" y="3047"/>
                        <a:pt x="2427" y="2673"/>
                        <a:pt x="3426" y="2191"/>
                      </a:cubicBezTo>
                      <a:cubicBezTo>
                        <a:pt x="4238" y="1807"/>
                        <a:pt x="5014" y="1370"/>
                        <a:pt x="5835" y="1022"/>
                      </a:cubicBezTo>
                      <a:cubicBezTo>
                        <a:pt x="6463" y="753"/>
                        <a:pt x="7230" y="584"/>
                        <a:pt x="7946" y="584"/>
                      </a:cubicBezTo>
                      <a:cubicBezTo>
                        <a:pt x="8083" y="584"/>
                        <a:pt x="8218" y="590"/>
                        <a:pt x="8350" y="603"/>
                      </a:cubicBezTo>
                      <a:cubicBezTo>
                        <a:pt x="8903" y="656"/>
                        <a:pt x="9448" y="835"/>
                        <a:pt x="9992" y="933"/>
                      </a:cubicBezTo>
                      <a:cubicBezTo>
                        <a:pt x="10170" y="799"/>
                        <a:pt x="10340" y="665"/>
                        <a:pt x="10518" y="540"/>
                      </a:cubicBezTo>
                      <a:cubicBezTo>
                        <a:pt x="9965" y="380"/>
                        <a:pt x="9385" y="237"/>
                        <a:pt x="8823" y="103"/>
                      </a:cubicBezTo>
                      <a:cubicBezTo>
                        <a:pt x="8519" y="32"/>
                        <a:pt x="8210" y="0"/>
                        <a:pt x="78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
                <p:cNvSpPr/>
                <p:nvPr/>
              </p:nvSpPr>
              <p:spPr>
                <a:xfrm flipH="1">
                  <a:off x="1182277" y="4359487"/>
                  <a:ext cx="86094" cy="172108"/>
                </a:xfrm>
                <a:custGeom>
                  <a:avLst/>
                  <a:gdLst/>
                  <a:ahLst/>
                  <a:cxnLst/>
                  <a:rect l="l" t="t" r="r" b="b"/>
                  <a:pathLst>
                    <a:path w="1089" h="2177" extrusionOk="0">
                      <a:moveTo>
                        <a:pt x="18" y="0"/>
                      </a:moveTo>
                      <a:cubicBezTo>
                        <a:pt x="0" y="62"/>
                        <a:pt x="0" y="125"/>
                        <a:pt x="0" y="178"/>
                      </a:cubicBezTo>
                      <a:cubicBezTo>
                        <a:pt x="0" y="214"/>
                        <a:pt x="0" y="259"/>
                        <a:pt x="0" y="294"/>
                      </a:cubicBezTo>
                      <a:cubicBezTo>
                        <a:pt x="384" y="535"/>
                        <a:pt x="571" y="1035"/>
                        <a:pt x="562" y="1472"/>
                      </a:cubicBezTo>
                      <a:cubicBezTo>
                        <a:pt x="562" y="1633"/>
                        <a:pt x="554" y="1963"/>
                        <a:pt x="446" y="2177"/>
                      </a:cubicBezTo>
                      <a:cubicBezTo>
                        <a:pt x="491" y="2159"/>
                        <a:pt x="545" y="2132"/>
                        <a:pt x="589" y="2114"/>
                      </a:cubicBezTo>
                      <a:cubicBezTo>
                        <a:pt x="670" y="2079"/>
                        <a:pt x="759" y="2052"/>
                        <a:pt x="839" y="2016"/>
                      </a:cubicBezTo>
                      <a:cubicBezTo>
                        <a:pt x="1089" y="1187"/>
                        <a:pt x="955" y="277"/>
                        <a:pt x="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
                <p:cNvSpPr/>
                <p:nvPr/>
              </p:nvSpPr>
              <p:spPr>
                <a:xfrm flipH="1">
                  <a:off x="409957" y="4453251"/>
                  <a:ext cx="45221" cy="93209"/>
                </a:xfrm>
                <a:custGeom>
                  <a:avLst/>
                  <a:gdLst/>
                  <a:ahLst/>
                  <a:cxnLst/>
                  <a:rect l="l" t="t" r="r" b="b"/>
                  <a:pathLst>
                    <a:path w="572" h="1179" extrusionOk="0">
                      <a:moveTo>
                        <a:pt x="170" y="1"/>
                      </a:moveTo>
                      <a:cubicBezTo>
                        <a:pt x="152" y="1"/>
                        <a:pt x="134" y="9"/>
                        <a:pt x="116" y="9"/>
                      </a:cubicBezTo>
                      <a:cubicBezTo>
                        <a:pt x="72" y="18"/>
                        <a:pt x="36" y="36"/>
                        <a:pt x="0" y="54"/>
                      </a:cubicBezTo>
                      <a:cubicBezTo>
                        <a:pt x="250" y="277"/>
                        <a:pt x="357" y="509"/>
                        <a:pt x="339" y="857"/>
                      </a:cubicBezTo>
                      <a:cubicBezTo>
                        <a:pt x="330" y="955"/>
                        <a:pt x="286" y="1080"/>
                        <a:pt x="206" y="1178"/>
                      </a:cubicBezTo>
                      <a:cubicBezTo>
                        <a:pt x="250" y="1160"/>
                        <a:pt x="286" y="1142"/>
                        <a:pt x="322" y="1134"/>
                      </a:cubicBezTo>
                      <a:cubicBezTo>
                        <a:pt x="402" y="1000"/>
                        <a:pt x="455" y="803"/>
                        <a:pt x="482" y="723"/>
                      </a:cubicBezTo>
                      <a:cubicBezTo>
                        <a:pt x="571" y="438"/>
                        <a:pt x="438" y="125"/>
                        <a:pt x="1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
                <p:cNvSpPr/>
                <p:nvPr/>
              </p:nvSpPr>
              <p:spPr>
                <a:xfrm flipH="1">
                  <a:off x="240693" y="5017490"/>
                  <a:ext cx="32493" cy="58582"/>
                </a:xfrm>
                <a:custGeom>
                  <a:avLst/>
                  <a:gdLst/>
                  <a:ahLst/>
                  <a:cxnLst/>
                  <a:rect l="l" t="t" r="r" b="b"/>
                  <a:pathLst>
                    <a:path w="411" h="741" extrusionOk="0">
                      <a:moveTo>
                        <a:pt x="116" y="0"/>
                      </a:moveTo>
                      <a:cubicBezTo>
                        <a:pt x="36" y="116"/>
                        <a:pt x="0" y="313"/>
                        <a:pt x="0" y="429"/>
                      </a:cubicBezTo>
                      <a:cubicBezTo>
                        <a:pt x="0" y="509"/>
                        <a:pt x="45" y="598"/>
                        <a:pt x="107" y="678"/>
                      </a:cubicBezTo>
                      <a:cubicBezTo>
                        <a:pt x="214" y="696"/>
                        <a:pt x="312" y="723"/>
                        <a:pt x="410" y="741"/>
                      </a:cubicBezTo>
                      <a:cubicBezTo>
                        <a:pt x="357" y="678"/>
                        <a:pt x="312" y="616"/>
                        <a:pt x="286" y="545"/>
                      </a:cubicBezTo>
                      <a:cubicBezTo>
                        <a:pt x="214" y="402"/>
                        <a:pt x="232" y="250"/>
                        <a:pt x="286" y="107"/>
                      </a:cubicBezTo>
                      <a:cubicBezTo>
                        <a:pt x="223" y="81"/>
                        <a:pt x="170" y="45"/>
                        <a:pt x="1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
                <p:cNvSpPr/>
                <p:nvPr/>
              </p:nvSpPr>
              <p:spPr>
                <a:xfrm flipH="1">
                  <a:off x="241405" y="4342490"/>
                  <a:ext cx="60716" cy="161594"/>
                </a:xfrm>
                <a:custGeom>
                  <a:avLst/>
                  <a:gdLst/>
                  <a:ahLst/>
                  <a:cxnLst/>
                  <a:rect l="l" t="t" r="r" b="b"/>
                  <a:pathLst>
                    <a:path w="768" h="2044" extrusionOk="0">
                      <a:moveTo>
                        <a:pt x="36" y="1"/>
                      </a:moveTo>
                      <a:lnTo>
                        <a:pt x="36" y="1"/>
                      </a:lnTo>
                      <a:cubicBezTo>
                        <a:pt x="152" y="162"/>
                        <a:pt x="241" y="331"/>
                        <a:pt x="286" y="483"/>
                      </a:cubicBezTo>
                      <a:cubicBezTo>
                        <a:pt x="393" y="938"/>
                        <a:pt x="420" y="1696"/>
                        <a:pt x="0" y="2044"/>
                      </a:cubicBezTo>
                      <a:cubicBezTo>
                        <a:pt x="116" y="2026"/>
                        <a:pt x="241" y="2017"/>
                        <a:pt x="366" y="1999"/>
                      </a:cubicBezTo>
                      <a:cubicBezTo>
                        <a:pt x="428" y="1999"/>
                        <a:pt x="500" y="1990"/>
                        <a:pt x="571" y="1990"/>
                      </a:cubicBezTo>
                      <a:cubicBezTo>
                        <a:pt x="767" y="1393"/>
                        <a:pt x="500" y="527"/>
                        <a:pt x="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
                <p:cNvSpPr/>
                <p:nvPr/>
              </p:nvSpPr>
              <p:spPr>
                <a:xfrm flipH="1">
                  <a:off x="375409" y="4452144"/>
                  <a:ext cx="60005" cy="83722"/>
                </a:xfrm>
                <a:custGeom>
                  <a:avLst/>
                  <a:gdLst/>
                  <a:ahLst/>
                  <a:cxnLst/>
                  <a:rect l="l" t="t" r="r" b="b"/>
                  <a:pathLst>
                    <a:path w="759" h="1059" extrusionOk="0">
                      <a:moveTo>
                        <a:pt x="100" y="0"/>
                      </a:moveTo>
                      <a:cubicBezTo>
                        <a:pt x="67" y="0"/>
                        <a:pt x="33" y="2"/>
                        <a:pt x="0" y="6"/>
                      </a:cubicBezTo>
                      <a:cubicBezTo>
                        <a:pt x="250" y="122"/>
                        <a:pt x="384" y="389"/>
                        <a:pt x="393" y="666"/>
                      </a:cubicBezTo>
                      <a:cubicBezTo>
                        <a:pt x="393" y="764"/>
                        <a:pt x="348" y="924"/>
                        <a:pt x="277" y="1058"/>
                      </a:cubicBezTo>
                      <a:cubicBezTo>
                        <a:pt x="411" y="1005"/>
                        <a:pt x="553" y="951"/>
                        <a:pt x="696" y="907"/>
                      </a:cubicBezTo>
                      <a:cubicBezTo>
                        <a:pt x="723" y="621"/>
                        <a:pt x="758" y="238"/>
                        <a:pt x="482" y="95"/>
                      </a:cubicBezTo>
                      <a:cubicBezTo>
                        <a:pt x="367" y="30"/>
                        <a:pt x="235" y="0"/>
                        <a:pt x="1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
                <p:cNvSpPr/>
                <p:nvPr/>
              </p:nvSpPr>
              <p:spPr>
                <a:xfrm flipH="1">
                  <a:off x="1351540" y="5185331"/>
                  <a:ext cx="18420" cy="16602"/>
                </a:xfrm>
                <a:custGeom>
                  <a:avLst/>
                  <a:gdLst/>
                  <a:ahLst/>
                  <a:cxnLst/>
                  <a:rect l="l" t="t" r="r" b="b"/>
                  <a:pathLst>
                    <a:path w="233" h="210" extrusionOk="0">
                      <a:moveTo>
                        <a:pt x="81" y="1"/>
                      </a:moveTo>
                      <a:cubicBezTo>
                        <a:pt x="36" y="54"/>
                        <a:pt x="1" y="143"/>
                        <a:pt x="54" y="188"/>
                      </a:cubicBezTo>
                      <a:cubicBezTo>
                        <a:pt x="70" y="203"/>
                        <a:pt x="87" y="210"/>
                        <a:pt x="105" y="210"/>
                      </a:cubicBezTo>
                      <a:cubicBezTo>
                        <a:pt x="149" y="210"/>
                        <a:pt x="193" y="170"/>
                        <a:pt x="206" y="125"/>
                      </a:cubicBezTo>
                      <a:cubicBezTo>
                        <a:pt x="215" y="90"/>
                        <a:pt x="233" y="45"/>
                        <a:pt x="188" y="27"/>
                      </a:cubicBezTo>
                      <a:cubicBezTo>
                        <a:pt x="161" y="9"/>
                        <a:pt x="126" y="9"/>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
                <p:cNvSpPr/>
                <p:nvPr/>
              </p:nvSpPr>
              <p:spPr>
                <a:xfrm flipH="1">
                  <a:off x="929769" y="5053066"/>
                  <a:ext cx="486046" cy="68069"/>
                </a:xfrm>
                <a:custGeom>
                  <a:avLst/>
                  <a:gdLst/>
                  <a:ahLst/>
                  <a:cxnLst/>
                  <a:rect l="l" t="t" r="r" b="b"/>
                  <a:pathLst>
                    <a:path w="6148" h="861" extrusionOk="0">
                      <a:moveTo>
                        <a:pt x="1957" y="0"/>
                      </a:moveTo>
                      <a:cubicBezTo>
                        <a:pt x="1817" y="0"/>
                        <a:pt x="1677" y="5"/>
                        <a:pt x="1535" y="14"/>
                      </a:cubicBezTo>
                      <a:cubicBezTo>
                        <a:pt x="1187" y="41"/>
                        <a:pt x="857" y="86"/>
                        <a:pt x="518" y="166"/>
                      </a:cubicBezTo>
                      <a:cubicBezTo>
                        <a:pt x="349" y="210"/>
                        <a:pt x="170" y="264"/>
                        <a:pt x="1" y="300"/>
                      </a:cubicBezTo>
                      <a:cubicBezTo>
                        <a:pt x="126" y="389"/>
                        <a:pt x="251" y="478"/>
                        <a:pt x="385" y="558"/>
                      </a:cubicBezTo>
                      <a:cubicBezTo>
                        <a:pt x="701" y="396"/>
                        <a:pt x="1061" y="389"/>
                        <a:pt x="1419" y="389"/>
                      </a:cubicBezTo>
                      <a:cubicBezTo>
                        <a:pt x="1455" y="389"/>
                        <a:pt x="1491" y="389"/>
                        <a:pt x="1526" y="389"/>
                      </a:cubicBezTo>
                      <a:cubicBezTo>
                        <a:pt x="1606" y="388"/>
                        <a:pt x="1686" y="387"/>
                        <a:pt x="1765" y="387"/>
                      </a:cubicBezTo>
                      <a:cubicBezTo>
                        <a:pt x="2199" y="387"/>
                        <a:pt x="2623" y="409"/>
                        <a:pt x="3061" y="469"/>
                      </a:cubicBezTo>
                      <a:cubicBezTo>
                        <a:pt x="3605" y="541"/>
                        <a:pt x="4140" y="639"/>
                        <a:pt x="4676" y="719"/>
                      </a:cubicBezTo>
                      <a:cubicBezTo>
                        <a:pt x="4909" y="752"/>
                        <a:pt x="5313" y="861"/>
                        <a:pt x="5651" y="861"/>
                      </a:cubicBezTo>
                      <a:cubicBezTo>
                        <a:pt x="5764" y="861"/>
                        <a:pt x="5870" y="849"/>
                        <a:pt x="5960" y="817"/>
                      </a:cubicBezTo>
                      <a:lnTo>
                        <a:pt x="5987" y="808"/>
                      </a:lnTo>
                      <a:cubicBezTo>
                        <a:pt x="6005" y="808"/>
                        <a:pt x="6023" y="799"/>
                        <a:pt x="6049" y="781"/>
                      </a:cubicBezTo>
                      <a:lnTo>
                        <a:pt x="6058" y="781"/>
                      </a:lnTo>
                      <a:cubicBezTo>
                        <a:pt x="6085" y="773"/>
                        <a:pt x="6121" y="764"/>
                        <a:pt x="6148" y="755"/>
                      </a:cubicBezTo>
                      <a:cubicBezTo>
                        <a:pt x="6085" y="755"/>
                        <a:pt x="6023" y="746"/>
                        <a:pt x="5978" y="737"/>
                      </a:cubicBezTo>
                      <a:cubicBezTo>
                        <a:pt x="5273" y="603"/>
                        <a:pt x="4595" y="389"/>
                        <a:pt x="3891" y="237"/>
                      </a:cubicBezTo>
                      <a:cubicBezTo>
                        <a:pt x="3244" y="98"/>
                        <a:pt x="2609" y="0"/>
                        <a:pt x="19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
                <p:cNvSpPr/>
                <p:nvPr/>
              </p:nvSpPr>
              <p:spPr>
                <a:xfrm flipH="1">
                  <a:off x="141962" y="5240909"/>
                  <a:ext cx="1395128" cy="200885"/>
                </a:xfrm>
                <a:custGeom>
                  <a:avLst/>
                  <a:gdLst/>
                  <a:ahLst/>
                  <a:cxnLst/>
                  <a:rect l="l" t="t" r="r" b="b"/>
                  <a:pathLst>
                    <a:path w="17647" h="2541" extrusionOk="0">
                      <a:moveTo>
                        <a:pt x="13150" y="0"/>
                      </a:moveTo>
                      <a:cubicBezTo>
                        <a:pt x="12814" y="0"/>
                        <a:pt x="12478" y="19"/>
                        <a:pt x="12142" y="65"/>
                      </a:cubicBezTo>
                      <a:cubicBezTo>
                        <a:pt x="11116" y="199"/>
                        <a:pt x="10117" y="466"/>
                        <a:pt x="9100" y="689"/>
                      </a:cubicBezTo>
                      <a:cubicBezTo>
                        <a:pt x="7637" y="1001"/>
                        <a:pt x="6165" y="1260"/>
                        <a:pt x="4684" y="1501"/>
                      </a:cubicBezTo>
                      <a:cubicBezTo>
                        <a:pt x="3756" y="1662"/>
                        <a:pt x="2837" y="1849"/>
                        <a:pt x="1901" y="1902"/>
                      </a:cubicBezTo>
                      <a:cubicBezTo>
                        <a:pt x="1771" y="1909"/>
                        <a:pt x="1644" y="1913"/>
                        <a:pt x="1519" y="1913"/>
                      </a:cubicBezTo>
                      <a:cubicBezTo>
                        <a:pt x="1002" y="1913"/>
                        <a:pt x="510" y="1858"/>
                        <a:pt x="1" y="1786"/>
                      </a:cubicBezTo>
                      <a:lnTo>
                        <a:pt x="1" y="1786"/>
                      </a:lnTo>
                      <a:cubicBezTo>
                        <a:pt x="411" y="1992"/>
                        <a:pt x="821" y="2188"/>
                        <a:pt x="1249" y="2366"/>
                      </a:cubicBezTo>
                      <a:cubicBezTo>
                        <a:pt x="1615" y="2429"/>
                        <a:pt x="1999" y="2438"/>
                        <a:pt x="2347" y="2473"/>
                      </a:cubicBezTo>
                      <a:cubicBezTo>
                        <a:pt x="2840" y="2515"/>
                        <a:pt x="3333" y="2540"/>
                        <a:pt x="3827" y="2540"/>
                      </a:cubicBezTo>
                      <a:cubicBezTo>
                        <a:pt x="4083" y="2540"/>
                        <a:pt x="4339" y="2533"/>
                        <a:pt x="4595" y="2518"/>
                      </a:cubicBezTo>
                      <a:cubicBezTo>
                        <a:pt x="5879" y="2456"/>
                        <a:pt x="7137" y="2027"/>
                        <a:pt x="8368" y="1679"/>
                      </a:cubicBezTo>
                      <a:cubicBezTo>
                        <a:pt x="10764" y="990"/>
                        <a:pt x="13245" y="442"/>
                        <a:pt x="15739" y="442"/>
                      </a:cubicBezTo>
                      <a:cubicBezTo>
                        <a:pt x="16374" y="442"/>
                        <a:pt x="17010" y="477"/>
                        <a:pt x="17646" y="555"/>
                      </a:cubicBezTo>
                      <a:cubicBezTo>
                        <a:pt x="17058" y="466"/>
                        <a:pt x="16478" y="359"/>
                        <a:pt x="15889" y="279"/>
                      </a:cubicBezTo>
                      <a:cubicBezTo>
                        <a:pt x="14982" y="142"/>
                        <a:pt x="14066" y="0"/>
                        <a:pt x="13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4" name="Google Shape;364;p2"/>
                <p:cNvGrpSpPr/>
                <p:nvPr/>
              </p:nvGrpSpPr>
              <p:grpSpPr>
                <a:xfrm flipH="1">
                  <a:off x="-374213" y="4200675"/>
                  <a:ext cx="2395882" cy="1139837"/>
                  <a:chOff x="1566186" y="3119918"/>
                  <a:chExt cx="2525703" cy="1201600"/>
                </a:xfrm>
              </p:grpSpPr>
              <p:sp>
                <p:nvSpPr>
                  <p:cNvPr id="365" name="Google Shape;365;p2"/>
                  <p:cNvSpPr/>
                  <p:nvPr/>
                </p:nvSpPr>
                <p:spPr>
                  <a:xfrm>
                    <a:off x="3084394" y="3840478"/>
                    <a:ext cx="430534" cy="188098"/>
                  </a:xfrm>
                  <a:custGeom>
                    <a:avLst/>
                    <a:gdLst/>
                    <a:ahLst/>
                    <a:cxnLst/>
                    <a:rect l="l" t="t" r="r" b="b"/>
                    <a:pathLst>
                      <a:path w="5166" h="2257" extrusionOk="0">
                        <a:moveTo>
                          <a:pt x="973" y="1"/>
                        </a:moveTo>
                        <a:cubicBezTo>
                          <a:pt x="764" y="1"/>
                          <a:pt x="549" y="80"/>
                          <a:pt x="402" y="213"/>
                        </a:cubicBezTo>
                        <a:cubicBezTo>
                          <a:pt x="291" y="316"/>
                          <a:pt x="48" y="697"/>
                          <a:pt x="366" y="697"/>
                        </a:cubicBezTo>
                        <a:cubicBezTo>
                          <a:pt x="380" y="697"/>
                          <a:pt x="395" y="697"/>
                          <a:pt x="411" y="695"/>
                        </a:cubicBezTo>
                        <a:cubicBezTo>
                          <a:pt x="518" y="686"/>
                          <a:pt x="625" y="668"/>
                          <a:pt x="732" y="633"/>
                        </a:cubicBezTo>
                        <a:cubicBezTo>
                          <a:pt x="740" y="630"/>
                          <a:pt x="748" y="629"/>
                          <a:pt x="755" y="629"/>
                        </a:cubicBezTo>
                        <a:cubicBezTo>
                          <a:pt x="830" y="629"/>
                          <a:pt x="868" y="744"/>
                          <a:pt x="795" y="784"/>
                        </a:cubicBezTo>
                        <a:cubicBezTo>
                          <a:pt x="786" y="784"/>
                          <a:pt x="777" y="784"/>
                          <a:pt x="777" y="793"/>
                        </a:cubicBezTo>
                        <a:cubicBezTo>
                          <a:pt x="580" y="874"/>
                          <a:pt x="357" y="945"/>
                          <a:pt x="170" y="1052"/>
                        </a:cubicBezTo>
                        <a:cubicBezTo>
                          <a:pt x="18" y="1150"/>
                          <a:pt x="1" y="1409"/>
                          <a:pt x="206" y="1453"/>
                        </a:cubicBezTo>
                        <a:cubicBezTo>
                          <a:pt x="264" y="1463"/>
                          <a:pt x="323" y="1470"/>
                          <a:pt x="383" y="1470"/>
                        </a:cubicBezTo>
                        <a:cubicBezTo>
                          <a:pt x="433" y="1470"/>
                          <a:pt x="483" y="1465"/>
                          <a:pt x="536" y="1453"/>
                        </a:cubicBezTo>
                        <a:cubicBezTo>
                          <a:pt x="652" y="1436"/>
                          <a:pt x="759" y="1409"/>
                          <a:pt x="884" y="1391"/>
                        </a:cubicBezTo>
                        <a:lnTo>
                          <a:pt x="893" y="1391"/>
                        </a:lnTo>
                        <a:cubicBezTo>
                          <a:pt x="895" y="1388"/>
                          <a:pt x="899" y="1387"/>
                          <a:pt x="904" y="1387"/>
                        </a:cubicBezTo>
                        <a:cubicBezTo>
                          <a:pt x="916" y="1387"/>
                          <a:pt x="931" y="1394"/>
                          <a:pt x="937" y="1400"/>
                        </a:cubicBezTo>
                        <a:cubicBezTo>
                          <a:pt x="1007" y="1475"/>
                          <a:pt x="1070" y="1505"/>
                          <a:pt x="1129" y="1505"/>
                        </a:cubicBezTo>
                        <a:cubicBezTo>
                          <a:pt x="1350" y="1505"/>
                          <a:pt x="1511" y="1088"/>
                          <a:pt x="1722" y="1088"/>
                        </a:cubicBezTo>
                        <a:cubicBezTo>
                          <a:pt x="1865" y="1088"/>
                          <a:pt x="2079" y="1248"/>
                          <a:pt x="2195" y="1328"/>
                        </a:cubicBezTo>
                        <a:cubicBezTo>
                          <a:pt x="2463" y="1516"/>
                          <a:pt x="2507" y="1828"/>
                          <a:pt x="2311" y="2060"/>
                        </a:cubicBezTo>
                        <a:cubicBezTo>
                          <a:pt x="2721" y="2114"/>
                          <a:pt x="3123" y="2185"/>
                          <a:pt x="3524" y="2256"/>
                        </a:cubicBezTo>
                        <a:cubicBezTo>
                          <a:pt x="3391" y="2114"/>
                          <a:pt x="3346" y="1891"/>
                          <a:pt x="3462" y="1703"/>
                        </a:cubicBezTo>
                        <a:cubicBezTo>
                          <a:pt x="3551" y="1578"/>
                          <a:pt x="3676" y="1462"/>
                          <a:pt x="3819" y="1418"/>
                        </a:cubicBezTo>
                        <a:cubicBezTo>
                          <a:pt x="3810" y="1391"/>
                          <a:pt x="3801" y="1364"/>
                          <a:pt x="3801" y="1337"/>
                        </a:cubicBezTo>
                        <a:cubicBezTo>
                          <a:pt x="3794" y="1310"/>
                          <a:pt x="3814" y="1287"/>
                          <a:pt x="3836" y="1287"/>
                        </a:cubicBezTo>
                        <a:cubicBezTo>
                          <a:pt x="3842" y="1287"/>
                          <a:pt x="3849" y="1289"/>
                          <a:pt x="3854" y="1293"/>
                        </a:cubicBezTo>
                        <a:cubicBezTo>
                          <a:pt x="3961" y="1355"/>
                          <a:pt x="3988" y="1471"/>
                          <a:pt x="4095" y="1552"/>
                        </a:cubicBezTo>
                        <a:cubicBezTo>
                          <a:pt x="4149" y="1596"/>
                          <a:pt x="4202" y="1623"/>
                          <a:pt x="4256" y="1650"/>
                        </a:cubicBezTo>
                        <a:cubicBezTo>
                          <a:pt x="4261" y="1647"/>
                          <a:pt x="4265" y="1646"/>
                          <a:pt x="4270" y="1646"/>
                        </a:cubicBezTo>
                        <a:cubicBezTo>
                          <a:pt x="4282" y="1646"/>
                          <a:pt x="4292" y="1654"/>
                          <a:pt x="4292" y="1667"/>
                        </a:cubicBezTo>
                        <a:cubicBezTo>
                          <a:pt x="4349" y="1687"/>
                          <a:pt x="4405" y="1696"/>
                          <a:pt x="4461" y="1696"/>
                        </a:cubicBezTo>
                        <a:cubicBezTo>
                          <a:pt x="4587" y="1696"/>
                          <a:pt x="4709" y="1645"/>
                          <a:pt x="4827" y="1534"/>
                        </a:cubicBezTo>
                        <a:cubicBezTo>
                          <a:pt x="5166" y="1186"/>
                          <a:pt x="4871" y="865"/>
                          <a:pt x="4488" y="865"/>
                        </a:cubicBezTo>
                        <a:cubicBezTo>
                          <a:pt x="4452" y="865"/>
                          <a:pt x="4416" y="838"/>
                          <a:pt x="4416" y="793"/>
                        </a:cubicBezTo>
                        <a:cubicBezTo>
                          <a:pt x="4427" y="651"/>
                          <a:pt x="4331" y="586"/>
                          <a:pt x="4217" y="586"/>
                        </a:cubicBezTo>
                        <a:cubicBezTo>
                          <a:pt x="4146" y="586"/>
                          <a:pt x="4068" y="611"/>
                          <a:pt x="4006" y="659"/>
                        </a:cubicBezTo>
                        <a:cubicBezTo>
                          <a:pt x="3992" y="670"/>
                          <a:pt x="3974" y="676"/>
                          <a:pt x="3956" y="676"/>
                        </a:cubicBezTo>
                        <a:cubicBezTo>
                          <a:pt x="3928" y="676"/>
                          <a:pt x="3901" y="661"/>
                          <a:pt x="3890" y="624"/>
                        </a:cubicBezTo>
                        <a:cubicBezTo>
                          <a:pt x="3856" y="452"/>
                          <a:pt x="3705" y="364"/>
                          <a:pt x="3550" y="364"/>
                        </a:cubicBezTo>
                        <a:cubicBezTo>
                          <a:pt x="3423" y="364"/>
                          <a:pt x="3293" y="423"/>
                          <a:pt x="3221" y="543"/>
                        </a:cubicBezTo>
                        <a:cubicBezTo>
                          <a:pt x="3150" y="668"/>
                          <a:pt x="3150" y="722"/>
                          <a:pt x="3159" y="811"/>
                        </a:cubicBezTo>
                        <a:cubicBezTo>
                          <a:pt x="3257" y="1034"/>
                          <a:pt x="3283" y="1293"/>
                          <a:pt x="3159" y="1534"/>
                        </a:cubicBezTo>
                        <a:cubicBezTo>
                          <a:pt x="3151" y="1549"/>
                          <a:pt x="3136" y="1556"/>
                          <a:pt x="3121" y="1556"/>
                        </a:cubicBezTo>
                        <a:cubicBezTo>
                          <a:pt x="3102" y="1556"/>
                          <a:pt x="3083" y="1545"/>
                          <a:pt x="3078" y="1525"/>
                        </a:cubicBezTo>
                        <a:cubicBezTo>
                          <a:pt x="3007" y="1123"/>
                          <a:pt x="3105" y="793"/>
                          <a:pt x="2748" y="481"/>
                        </a:cubicBezTo>
                        <a:cubicBezTo>
                          <a:pt x="2597" y="347"/>
                          <a:pt x="2400" y="169"/>
                          <a:pt x="2186" y="124"/>
                        </a:cubicBezTo>
                        <a:cubicBezTo>
                          <a:pt x="2089" y="101"/>
                          <a:pt x="1942" y="66"/>
                          <a:pt x="1804" y="66"/>
                        </a:cubicBezTo>
                        <a:cubicBezTo>
                          <a:pt x="1676" y="66"/>
                          <a:pt x="1555" y="97"/>
                          <a:pt x="1490" y="196"/>
                        </a:cubicBezTo>
                        <a:cubicBezTo>
                          <a:pt x="1485" y="206"/>
                          <a:pt x="1477" y="210"/>
                          <a:pt x="1469" y="210"/>
                        </a:cubicBezTo>
                        <a:cubicBezTo>
                          <a:pt x="1464" y="210"/>
                          <a:pt x="1458" y="208"/>
                          <a:pt x="1455" y="204"/>
                        </a:cubicBezTo>
                        <a:cubicBezTo>
                          <a:pt x="1334" y="62"/>
                          <a:pt x="1156" y="1"/>
                          <a:pt x="9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
                  <p:cNvSpPr/>
                  <p:nvPr/>
                </p:nvSpPr>
                <p:spPr>
                  <a:xfrm>
                    <a:off x="2265827" y="3119918"/>
                    <a:ext cx="595964" cy="333443"/>
                  </a:xfrm>
                  <a:custGeom>
                    <a:avLst/>
                    <a:gdLst/>
                    <a:ahLst/>
                    <a:cxnLst/>
                    <a:rect l="l" t="t" r="r" b="b"/>
                    <a:pathLst>
                      <a:path w="7151" h="4001" extrusionOk="0">
                        <a:moveTo>
                          <a:pt x="1455" y="1"/>
                        </a:moveTo>
                        <a:cubicBezTo>
                          <a:pt x="1310" y="1"/>
                          <a:pt x="1158" y="33"/>
                          <a:pt x="1000" y="90"/>
                        </a:cubicBezTo>
                        <a:cubicBezTo>
                          <a:pt x="545" y="251"/>
                          <a:pt x="0" y="607"/>
                          <a:pt x="54" y="1169"/>
                        </a:cubicBezTo>
                        <a:cubicBezTo>
                          <a:pt x="90" y="1526"/>
                          <a:pt x="197" y="1839"/>
                          <a:pt x="464" y="2088"/>
                        </a:cubicBezTo>
                        <a:cubicBezTo>
                          <a:pt x="500" y="2115"/>
                          <a:pt x="491" y="2178"/>
                          <a:pt x="464" y="2204"/>
                        </a:cubicBezTo>
                        <a:cubicBezTo>
                          <a:pt x="313" y="2365"/>
                          <a:pt x="116" y="2508"/>
                          <a:pt x="72" y="2740"/>
                        </a:cubicBezTo>
                        <a:cubicBezTo>
                          <a:pt x="17" y="3033"/>
                          <a:pt x="205" y="3174"/>
                          <a:pt x="417" y="3174"/>
                        </a:cubicBezTo>
                        <a:cubicBezTo>
                          <a:pt x="616" y="3174"/>
                          <a:pt x="836" y="3049"/>
                          <a:pt x="893" y="2811"/>
                        </a:cubicBezTo>
                        <a:cubicBezTo>
                          <a:pt x="964" y="2490"/>
                          <a:pt x="919" y="2115"/>
                          <a:pt x="1044" y="1812"/>
                        </a:cubicBezTo>
                        <a:cubicBezTo>
                          <a:pt x="1199" y="1445"/>
                          <a:pt x="1438" y="1218"/>
                          <a:pt x="1773" y="1218"/>
                        </a:cubicBezTo>
                        <a:cubicBezTo>
                          <a:pt x="1862" y="1218"/>
                          <a:pt x="1958" y="1234"/>
                          <a:pt x="2061" y="1268"/>
                        </a:cubicBezTo>
                        <a:cubicBezTo>
                          <a:pt x="3150" y="1642"/>
                          <a:pt x="3863" y="2641"/>
                          <a:pt x="3390" y="3730"/>
                        </a:cubicBezTo>
                        <a:cubicBezTo>
                          <a:pt x="3505" y="3723"/>
                          <a:pt x="3619" y="3719"/>
                          <a:pt x="3733" y="3719"/>
                        </a:cubicBezTo>
                        <a:cubicBezTo>
                          <a:pt x="4043" y="3719"/>
                          <a:pt x="4350" y="3744"/>
                          <a:pt x="4657" y="3783"/>
                        </a:cubicBezTo>
                        <a:cubicBezTo>
                          <a:pt x="4657" y="3587"/>
                          <a:pt x="4764" y="3444"/>
                          <a:pt x="4978" y="3328"/>
                        </a:cubicBezTo>
                        <a:cubicBezTo>
                          <a:pt x="5148" y="3239"/>
                          <a:pt x="5353" y="3230"/>
                          <a:pt x="5549" y="3230"/>
                        </a:cubicBezTo>
                        <a:cubicBezTo>
                          <a:pt x="5540" y="3212"/>
                          <a:pt x="5549" y="3186"/>
                          <a:pt x="5576" y="3177"/>
                        </a:cubicBezTo>
                        <a:cubicBezTo>
                          <a:pt x="5593" y="3173"/>
                          <a:pt x="5611" y="3171"/>
                          <a:pt x="5628" y="3171"/>
                        </a:cubicBezTo>
                        <a:cubicBezTo>
                          <a:pt x="5742" y="3171"/>
                          <a:pt x="5873" y="3239"/>
                          <a:pt x="6004" y="3293"/>
                        </a:cubicBezTo>
                        <a:cubicBezTo>
                          <a:pt x="6156" y="3346"/>
                          <a:pt x="6343" y="3578"/>
                          <a:pt x="6406" y="3667"/>
                        </a:cubicBezTo>
                        <a:cubicBezTo>
                          <a:pt x="6486" y="3783"/>
                          <a:pt x="6584" y="3926"/>
                          <a:pt x="6718" y="3989"/>
                        </a:cubicBezTo>
                        <a:cubicBezTo>
                          <a:pt x="6770" y="3996"/>
                          <a:pt x="6818" y="4000"/>
                          <a:pt x="6860" y="4000"/>
                        </a:cubicBezTo>
                        <a:cubicBezTo>
                          <a:pt x="7058" y="4000"/>
                          <a:pt x="7150" y="3915"/>
                          <a:pt x="7128" y="3739"/>
                        </a:cubicBezTo>
                        <a:cubicBezTo>
                          <a:pt x="7119" y="3596"/>
                          <a:pt x="6941" y="3319"/>
                          <a:pt x="7012" y="3203"/>
                        </a:cubicBezTo>
                        <a:cubicBezTo>
                          <a:pt x="7066" y="3114"/>
                          <a:pt x="7075" y="3132"/>
                          <a:pt x="7137" y="3052"/>
                        </a:cubicBezTo>
                        <a:cubicBezTo>
                          <a:pt x="7146" y="2847"/>
                          <a:pt x="7075" y="2704"/>
                          <a:pt x="6923" y="2624"/>
                        </a:cubicBezTo>
                        <a:cubicBezTo>
                          <a:pt x="6805" y="2558"/>
                          <a:pt x="6659" y="2466"/>
                          <a:pt x="6519" y="2466"/>
                        </a:cubicBezTo>
                        <a:cubicBezTo>
                          <a:pt x="6448" y="2466"/>
                          <a:pt x="6379" y="2489"/>
                          <a:pt x="6317" y="2552"/>
                        </a:cubicBezTo>
                        <a:cubicBezTo>
                          <a:pt x="6303" y="2566"/>
                          <a:pt x="6285" y="2572"/>
                          <a:pt x="6267" y="2572"/>
                        </a:cubicBezTo>
                        <a:cubicBezTo>
                          <a:pt x="6226" y="2572"/>
                          <a:pt x="6183" y="2539"/>
                          <a:pt x="6183" y="2490"/>
                        </a:cubicBezTo>
                        <a:cubicBezTo>
                          <a:pt x="6176" y="2026"/>
                          <a:pt x="5804" y="1769"/>
                          <a:pt x="5410" y="1769"/>
                        </a:cubicBezTo>
                        <a:cubicBezTo>
                          <a:pt x="5244" y="1769"/>
                          <a:pt x="5073" y="1815"/>
                          <a:pt x="4925" y="1910"/>
                        </a:cubicBezTo>
                        <a:cubicBezTo>
                          <a:pt x="4809" y="1981"/>
                          <a:pt x="4702" y="2070"/>
                          <a:pt x="4613" y="2169"/>
                        </a:cubicBezTo>
                        <a:cubicBezTo>
                          <a:pt x="4577" y="2294"/>
                          <a:pt x="4515" y="2418"/>
                          <a:pt x="4452" y="2543"/>
                        </a:cubicBezTo>
                        <a:cubicBezTo>
                          <a:pt x="4433" y="2578"/>
                          <a:pt x="4402" y="2592"/>
                          <a:pt x="4372" y="2592"/>
                        </a:cubicBezTo>
                        <a:cubicBezTo>
                          <a:pt x="4330" y="2592"/>
                          <a:pt x="4289" y="2566"/>
                          <a:pt x="4274" y="2525"/>
                        </a:cubicBezTo>
                        <a:cubicBezTo>
                          <a:pt x="4256" y="2525"/>
                          <a:pt x="4229" y="2508"/>
                          <a:pt x="4247" y="2481"/>
                        </a:cubicBezTo>
                        <a:cubicBezTo>
                          <a:pt x="4274" y="2454"/>
                          <a:pt x="4291" y="2418"/>
                          <a:pt x="4318" y="2383"/>
                        </a:cubicBezTo>
                        <a:cubicBezTo>
                          <a:pt x="4497" y="2070"/>
                          <a:pt x="4630" y="1660"/>
                          <a:pt x="4300" y="1384"/>
                        </a:cubicBezTo>
                        <a:cubicBezTo>
                          <a:pt x="4140" y="1250"/>
                          <a:pt x="3890" y="1214"/>
                          <a:pt x="3694" y="1169"/>
                        </a:cubicBezTo>
                        <a:cubicBezTo>
                          <a:pt x="3613" y="1152"/>
                          <a:pt x="3587" y="1143"/>
                          <a:pt x="3560" y="1062"/>
                        </a:cubicBezTo>
                        <a:cubicBezTo>
                          <a:pt x="3404" y="656"/>
                          <a:pt x="3124" y="366"/>
                          <a:pt x="2704" y="366"/>
                        </a:cubicBezTo>
                        <a:cubicBezTo>
                          <a:pt x="2644" y="366"/>
                          <a:pt x="2582" y="372"/>
                          <a:pt x="2516" y="384"/>
                        </a:cubicBezTo>
                        <a:cubicBezTo>
                          <a:pt x="2458" y="395"/>
                          <a:pt x="2366" y="424"/>
                          <a:pt x="2285" y="424"/>
                        </a:cubicBezTo>
                        <a:cubicBezTo>
                          <a:pt x="2230" y="424"/>
                          <a:pt x="2180" y="410"/>
                          <a:pt x="2150" y="367"/>
                        </a:cubicBezTo>
                        <a:cubicBezTo>
                          <a:pt x="1955" y="108"/>
                          <a:pt x="1718" y="1"/>
                          <a:pt x="14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
                  <p:cNvSpPr/>
                  <p:nvPr/>
                </p:nvSpPr>
                <p:spPr>
                  <a:xfrm>
                    <a:off x="2108980" y="3869064"/>
                    <a:ext cx="848401" cy="176597"/>
                  </a:xfrm>
                  <a:custGeom>
                    <a:avLst/>
                    <a:gdLst/>
                    <a:ahLst/>
                    <a:cxnLst/>
                    <a:rect l="l" t="t" r="r" b="b"/>
                    <a:pathLst>
                      <a:path w="10180" h="2119" extrusionOk="0">
                        <a:moveTo>
                          <a:pt x="3847" y="1"/>
                        </a:moveTo>
                        <a:cubicBezTo>
                          <a:pt x="3439" y="1"/>
                          <a:pt x="3029" y="51"/>
                          <a:pt x="2614" y="165"/>
                        </a:cubicBezTo>
                        <a:cubicBezTo>
                          <a:pt x="1704" y="415"/>
                          <a:pt x="865" y="834"/>
                          <a:pt x="0" y="1209"/>
                        </a:cubicBezTo>
                        <a:cubicBezTo>
                          <a:pt x="107" y="1298"/>
                          <a:pt x="223" y="1378"/>
                          <a:pt x="330" y="1467"/>
                        </a:cubicBezTo>
                        <a:cubicBezTo>
                          <a:pt x="393" y="1512"/>
                          <a:pt x="455" y="1565"/>
                          <a:pt x="518" y="1610"/>
                        </a:cubicBezTo>
                        <a:cubicBezTo>
                          <a:pt x="518" y="1610"/>
                          <a:pt x="526" y="1601"/>
                          <a:pt x="535" y="1601"/>
                        </a:cubicBezTo>
                        <a:cubicBezTo>
                          <a:pt x="1196" y="1360"/>
                          <a:pt x="1891" y="977"/>
                          <a:pt x="2614" y="896"/>
                        </a:cubicBezTo>
                        <a:cubicBezTo>
                          <a:pt x="2926" y="859"/>
                          <a:pt x="3237" y="837"/>
                          <a:pt x="3547" y="837"/>
                        </a:cubicBezTo>
                        <a:cubicBezTo>
                          <a:pt x="3902" y="837"/>
                          <a:pt x="4256" y="865"/>
                          <a:pt x="4612" y="932"/>
                        </a:cubicBezTo>
                        <a:cubicBezTo>
                          <a:pt x="6049" y="1200"/>
                          <a:pt x="7351" y="1904"/>
                          <a:pt x="8805" y="2118"/>
                        </a:cubicBezTo>
                        <a:cubicBezTo>
                          <a:pt x="9260" y="2002"/>
                          <a:pt x="9715" y="1904"/>
                          <a:pt x="10179" y="1824"/>
                        </a:cubicBezTo>
                        <a:cubicBezTo>
                          <a:pt x="9546" y="1753"/>
                          <a:pt x="8903" y="1512"/>
                          <a:pt x="8350" y="1307"/>
                        </a:cubicBezTo>
                        <a:cubicBezTo>
                          <a:pt x="7431" y="968"/>
                          <a:pt x="6539" y="548"/>
                          <a:pt x="5594" y="272"/>
                        </a:cubicBezTo>
                        <a:cubicBezTo>
                          <a:pt x="5011" y="104"/>
                          <a:pt x="4431" y="1"/>
                          <a:pt x="38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
                  <p:cNvSpPr/>
                  <p:nvPr/>
                </p:nvSpPr>
                <p:spPr>
                  <a:xfrm>
                    <a:off x="3079977" y="3257513"/>
                    <a:ext cx="30502" cy="23752"/>
                  </a:xfrm>
                  <a:custGeom>
                    <a:avLst/>
                    <a:gdLst/>
                    <a:ahLst/>
                    <a:cxnLst/>
                    <a:rect l="l" t="t" r="r" b="b"/>
                    <a:pathLst>
                      <a:path w="366" h="285" extrusionOk="0">
                        <a:moveTo>
                          <a:pt x="107" y="0"/>
                        </a:moveTo>
                        <a:cubicBezTo>
                          <a:pt x="54" y="36"/>
                          <a:pt x="0" y="116"/>
                          <a:pt x="18" y="170"/>
                        </a:cubicBezTo>
                        <a:cubicBezTo>
                          <a:pt x="32" y="242"/>
                          <a:pt x="81" y="284"/>
                          <a:pt x="146" y="284"/>
                        </a:cubicBezTo>
                        <a:cubicBezTo>
                          <a:pt x="162" y="284"/>
                          <a:pt x="179" y="282"/>
                          <a:pt x="196" y="277"/>
                        </a:cubicBezTo>
                        <a:cubicBezTo>
                          <a:pt x="268" y="250"/>
                          <a:pt x="366" y="188"/>
                          <a:pt x="303" y="98"/>
                        </a:cubicBezTo>
                        <a:cubicBezTo>
                          <a:pt x="268" y="27"/>
                          <a:pt x="187" y="9"/>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
                  <p:cNvSpPr/>
                  <p:nvPr/>
                </p:nvSpPr>
                <p:spPr>
                  <a:xfrm>
                    <a:off x="2254659" y="3419526"/>
                    <a:ext cx="25919" cy="25502"/>
                  </a:xfrm>
                  <a:custGeom>
                    <a:avLst/>
                    <a:gdLst/>
                    <a:ahLst/>
                    <a:cxnLst/>
                    <a:rect l="l" t="t" r="r" b="b"/>
                    <a:pathLst>
                      <a:path w="311" h="306" extrusionOk="0">
                        <a:moveTo>
                          <a:pt x="161" y="1"/>
                        </a:moveTo>
                        <a:cubicBezTo>
                          <a:pt x="158" y="1"/>
                          <a:pt x="155" y="1"/>
                          <a:pt x="152" y="1"/>
                        </a:cubicBezTo>
                        <a:cubicBezTo>
                          <a:pt x="99" y="28"/>
                          <a:pt x="63" y="46"/>
                          <a:pt x="27" y="90"/>
                        </a:cubicBezTo>
                        <a:cubicBezTo>
                          <a:pt x="1" y="126"/>
                          <a:pt x="1" y="188"/>
                          <a:pt x="18" y="215"/>
                        </a:cubicBezTo>
                        <a:cubicBezTo>
                          <a:pt x="45" y="255"/>
                          <a:pt x="112" y="305"/>
                          <a:pt x="167" y="305"/>
                        </a:cubicBezTo>
                        <a:cubicBezTo>
                          <a:pt x="185" y="305"/>
                          <a:pt x="201" y="300"/>
                          <a:pt x="215" y="286"/>
                        </a:cubicBezTo>
                        <a:cubicBezTo>
                          <a:pt x="311" y="199"/>
                          <a:pt x="296"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
                  <p:cNvSpPr/>
                  <p:nvPr/>
                </p:nvSpPr>
                <p:spPr>
                  <a:xfrm>
                    <a:off x="3007054" y="3363772"/>
                    <a:ext cx="50671" cy="32669"/>
                  </a:xfrm>
                  <a:custGeom>
                    <a:avLst/>
                    <a:gdLst/>
                    <a:ahLst/>
                    <a:cxnLst/>
                    <a:rect l="l" t="t" r="r" b="b"/>
                    <a:pathLst>
                      <a:path w="608" h="392" extrusionOk="0">
                        <a:moveTo>
                          <a:pt x="295" y="1"/>
                        </a:moveTo>
                        <a:cubicBezTo>
                          <a:pt x="170" y="37"/>
                          <a:pt x="1" y="108"/>
                          <a:pt x="81" y="251"/>
                        </a:cubicBezTo>
                        <a:cubicBezTo>
                          <a:pt x="129" y="339"/>
                          <a:pt x="207" y="391"/>
                          <a:pt x="297" y="391"/>
                        </a:cubicBezTo>
                        <a:cubicBezTo>
                          <a:pt x="326" y="391"/>
                          <a:pt x="355" y="386"/>
                          <a:pt x="384" y="376"/>
                        </a:cubicBezTo>
                        <a:cubicBezTo>
                          <a:pt x="518" y="340"/>
                          <a:pt x="607" y="215"/>
                          <a:pt x="482" y="108"/>
                        </a:cubicBezTo>
                        <a:cubicBezTo>
                          <a:pt x="429" y="63"/>
                          <a:pt x="358" y="37"/>
                          <a:pt x="2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
                  <p:cNvSpPr/>
                  <p:nvPr/>
                </p:nvSpPr>
                <p:spPr>
                  <a:xfrm>
                    <a:off x="3012305" y="3238178"/>
                    <a:ext cx="11918" cy="9834"/>
                  </a:xfrm>
                  <a:custGeom>
                    <a:avLst/>
                    <a:gdLst/>
                    <a:ahLst/>
                    <a:cxnLst/>
                    <a:rect l="l" t="t" r="r" b="b"/>
                    <a:pathLst>
                      <a:path w="143" h="118" extrusionOk="0">
                        <a:moveTo>
                          <a:pt x="116" y="0"/>
                        </a:moveTo>
                        <a:cubicBezTo>
                          <a:pt x="107" y="0"/>
                          <a:pt x="98" y="0"/>
                          <a:pt x="89" y="9"/>
                        </a:cubicBezTo>
                        <a:lnTo>
                          <a:pt x="80" y="9"/>
                        </a:lnTo>
                        <a:cubicBezTo>
                          <a:pt x="63" y="18"/>
                          <a:pt x="54" y="45"/>
                          <a:pt x="36" y="54"/>
                        </a:cubicBezTo>
                        <a:cubicBezTo>
                          <a:pt x="18" y="63"/>
                          <a:pt x="9" y="72"/>
                          <a:pt x="9" y="81"/>
                        </a:cubicBezTo>
                        <a:cubicBezTo>
                          <a:pt x="0" y="89"/>
                          <a:pt x="0" y="89"/>
                          <a:pt x="9" y="98"/>
                        </a:cubicBezTo>
                        <a:cubicBezTo>
                          <a:pt x="20" y="109"/>
                          <a:pt x="28" y="117"/>
                          <a:pt x="38" y="117"/>
                        </a:cubicBezTo>
                        <a:cubicBezTo>
                          <a:pt x="45" y="117"/>
                          <a:pt x="52" y="114"/>
                          <a:pt x="63" y="107"/>
                        </a:cubicBezTo>
                        <a:cubicBezTo>
                          <a:pt x="80" y="89"/>
                          <a:pt x="98" y="72"/>
                          <a:pt x="116" y="45"/>
                        </a:cubicBezTo>
                        <a:cubicBezTo>
                          <a:pt x="116" y="36"/>
                          <a:pt x="143" y="0"/>
                          <a:pt x="1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
                  <p:cNvSpPr/>
                  <p:nvPr/>
                </p:nvSpPr>
                <p:spPr>
                  <a:xfrm>
                    <a:off x="3859125" y="3372689"/>
                    <a:ext cx="40920" cy="33586"/>
                  </a:xfrm>
                  <a:custGeom>
                    <a:avLst/>
                    <a:gdLst/>
                    <a:ahLst/>
                    <a:cxnLst/>
                    <a:rect l="l" t="t" r="r" b="b"/>
                    <a:pathLst>
                      <a:path w="491" h="403" extrusionOk="0">
                        <a:moveTo>
                          <a:pt x="211" y="0"/>
                        </a:moveTo>
                        <a:cubicBezTo>
                          <a:pt x="162" y="0"/>
                          <a:pt x="110" y="5"/>
                          <a:pt x="72" y="37"/>
                        </a:cubicBezTo>
                        <a:cubicBezTo>
                          <a:pt x="0" y="117"/>
                          <a:pt x="45" y="233"/>
                          <a:pt x="98" y="313"/>
                        </a:cubicBezTo>
                        <a:cubicBezTo>
                          <a:pt x="142" y="371"/>
                          <a:pt x="209" y="403"/>
                          <a:pt x="275" y="403"/>
                        </a:cubicBezTo>
                        <a:cubicBezTo>
                          <a:pt x="332" y="403"/>
                          <a:pt x="388" y="380"/>
                          <a:pt x="428" y="331"/>
                        </a:cubicBezTo>
                        <a:cubicBezTo>
                          <a:pt x="491" y="269"/>
                          <a:pt x="491" y="197"/>
                          <a:pt x="464" y="144"/>
                        </a:cubicBezTo>
                        <a:cubicBezTo>
                          <a:pt x="455" y="144"/>
                          <a:pt x="455" y="135"/>
                          <a:pt x="455" y="135"/>
                        </a:cubicBezTo>
                        <a:cubicBezTo>
                          <a:pt x="411" y="72"/>
                          <a:pt x="348" y="10"/>
                          <a:pt x="268" y="1"/>
                        </a:cubicBezTo>
                        <a:cubicBezTo>
                          <a:pt x="250" y="1"/>
                          <a:pt x="231"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
                  <p:cNvSpPr/>
                  <p:nvPr/>
                </p:nvSpPr>
                <p:spPr>
                  <a:xfrm>
                    <a:off x="3759450" y="3149670"/>
                    <a:ext cx="27586" cy="28586"/>
                  </a:xfrm>
                  <a:custGeom>
                    <a:avLst/>
                    <a:gdLst/>
                    <a:ahLst/>
                    <a:cxnLst/>
                    <a:rect l="l" t="t" r="r" b="b"/>
                    <a:pathLst>
                      <a:path w="331" h="343" extrusionOk="0">
                        <a:moveTo>
                          <a:pt x="161" y="1"/>
                        </a:moveTo>
                        <a:cubicBezTo>
                          <a:pt x="135" y="19"/>
                          <a:pt x="117" y="45"/>
                          <a:pt x="99" y="63"/>
                        </a:cubicBezTo>
                        <a:cubicBezTo>
                          <a:pt x="72" y="90"/>
                          <a:pt x="28" y="108"/>
                          <a:pt x="19" y="143"/>
                        </a:cubicBezTo>
                        <a:cubicBezTo>
                          <a:pt x="10" y="179"/>
                          <a:pt x="1" y="215"/>
                          <a:pt x="10" y="250"/>
                        </a:cubicBezTo>
                        <a:cubicBezTo>
                          <a:pt x="28" y="277"/>
                          <a:pt x="54" y="295"/>
                          <a:pt x="81" y="313"/>
                        </a:cubicBezTo>
                        <a:cubicBezTo>
                          <a:pt x="99" y="333"/>
                          <a:pt x="129" y="342"/>
                          <a:pt x="161" y="342"/>
                        </a:cubicBezTo>
                        <a:cubicBezTo>
                          <a:pt x="228" y="342"/>
                          <a:pt x="307" y="304"/>
                          <a:pt x="313" y="250"/>
                        </a:cubicBezTo>
                        <a:cubicBezTo>
                          <a:pt x="331" y="143"/>
                          <a:pt x="242" y="54"/>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
                  <p:cNvSpPr/>
                  <p:nvPr/>
                </p:nvSpPr>
                <p:spPr>
                  <a:xfrm>
                    <a:off x="3659108" y="3162338"/>
                    <a:ext cx="13501" cy="11418"/>
                  </a:xfrm>
                  <a:custGeom>
                    <a:avLst/>
                    <a:gdLst/>
                    <a:ahLst/>
                    <a:cxnLst/>
                    <a:rect l="l" t="t" r="r" b="b"/>
                    <a:pathLst>
                      <a:path w="162" h="137" extrusionOk="0">
                        <a:moveTo>
                          <a:pt x="90" y="0"/>
                        </a:moveTo>
                        <a:lnTo>
                          <a:pt x="90" y="0"/>
                        </a:lnTo>
                        <a:cubicBezTo>
                          <a:pt x="54" y="9"/>
                          <a:pt x="27" y="36"/>
                          <a:pt x="18" y="63"/>
                        </a:cubicBezTo>
                        <a:cubicBezTo>
                          <a:pt x="1" y="90"/>
                          <a:pt x="1" y="98"/>
                          <a:pt x="18" y="116"/>
                        </a:cubicBezTo>
                        <a:cubicBezTo>
                          <a:pt x="26" y="124"/>
                          <a:pt x="39" y="137"/>
                          <a:pt x="53" y="137"/>
                        </a:cubicBezTo>
                        <a:cubicBezTo>
                          <a:pt x="56" y="137"/>
                          <a:pt x="60" y="136"/>
                          <a:pt x="63" y="134"/>
                        </a:cubicBezTo>
                        <a:cubicBezTo>
                          <a:pt x="108" y="125"/>
                          <a:pt x="161" y="9"/>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
                  <p:cNvSpPr/>
                  <p:nvPr/>
                </p:nvSpPr>
                <p:spPr>
                  <a:xfrm>
                    <a:off x="3134232" y="3266097"/>
                    <a:ext cx="261771" cy="194516"/>
                  </a:xfrm>
                  <a:custGeom>
                    <a:avLst/>
                    <a:gdLst/>
                    <a:ahLst/>
                    <a:cxnLst/>
                    <a:rect l="l" t="t" r="r" b="b"/>
                    <a:pathLst>
                      <a:path w="3141" h="2334" extrusionOk="0">
                        <a:moveTo>
                          <a:pt x="1813" y="1"/>
                        </a:moveTo>
                        <a:cubicBezTo>
                          <a:pt x="1387" y="1"/>
                          <a:pt x="635" y="141"/>
                          <a:pt x="1017" y="718"/>
                        </a:cubicBezTo>
                        <a:cubicBezTo>
                          <a:pt x="1057" y="774"/>
                          <a:pt x="1004" y="837"/>
                          <a:pt x="948" y="837"/>
                        </a:cubicBezTo>
                        <a:cubicBezTo>
                          <a:pt x="941" y="837"/>
                          <a:pt x="935" y="836"/>
                          <a:pt x="928" y="834"/>
                        </a:cubicBezTo>
                        <a:cubicBezTo>
                          <a:pt x="804" y="813"/>
                          <a:pt x="674" y="792"/>
                          <a:pt x="551" y="792"/>
                        </a:cubicBezTo>
                        <a:cubicBezTo>
                          <a:pt x="516" y="792"/>
                          <a:pt x="480" y="794"/>
                          <a:pt x="446" y="798"/>
                        </a:cubicBezTo>
                        <a:cubicBezTo>
                          <a:pt x="81" y="834"/>
                          <a:pt x="161" y="1084"/>
                          <a:pt x="446" y="1084"/>
                        </a:cubicBezTo>
                        <a:cubicBezTo>
                          <a:pt x="536" y="1084"/>
                          <a:pt x="553" y="1191"/>
                          <a:pt x="491" y="1235"/>
                        </a:cubicBezTo>
                        <a:cubicBezTo>
                          <a:pt x="179" y="1423"/>
                          <a:pt x="0" y="1869"/>
                          <a:pt x="125" y="2226"/>
                        </a:cubicBezTo>
                        <a:cubicBezTo>
                          <a:pt x="224" y="2297"/>
                          <a:pt x="310" y="2333"/>
                          <a:pt x="381" y="2333"/>
                        </a:cubicBezTo>
                        <a:cubicBezTo>
                          <a:pt x="469" y="2333"/>
                          <a:pt x="536" y="2277"/>
                          <a:pt x="580" y="2163"/>
                        </a:cubicBezTo>
                        <a:cubicBezTo>
                          <a:pt x="616" y="2083"/>
                          <a:pt x="643" y="2003"/>
                          <a:pt x="669" y="1913"/>
                        </a:cubicBezTo>
                        <a:cubicBezTo>
                          <a:pt x="696" y="1806"/>
                          <a:pt x="714" y="1681"/>
                          <a:pt x="750" y="1574"/>
                        </a:cubicBezTo>
                        <a:cubicBezTo>
                          <a:pt x="812" y="1360"/>
                          <a:pt x="928" y="1325"/>
                          <a:pt x="1151" y="1307"/>
                        </a:cubicBezTo>
                        <a:cubicBezTo>
                          <a:pt x="1208" y="1299"/>
                          <a:pt x="1263" y="1296"/>
                          <a:pt x="1315" y="1296"/>
                        </a:cubicBezTo>
                        <a:cubicBezTo>
                          <a:pt x="1899" y="1296"/>
                          <a:pt x="2173" y="1741"/>
                          <a:pt x="2025" y="2306"/>
                        </a:cubicBezTo>
                        <a:cubicBezTo>
                          <a:pt x="2275" y="2226"/>
                          <a:pt x="2525" y="2163"/>
                          <a:pt x="2784" y="2110"/>
                        </a:cubicBezTo>
                        <a:cubicBezTo>
                          <a:pt x="2891" y="2003"/>
                          <a:pt x="2989" y="1815"/>
                          <a:pt x="3051" y="1610"/>
                        </a:cubicBezTo>
                        <a:cubicBezTo>
                          <a:pt x="3114" y="1414"/>
                          <a:pt x="3140" y="1262"/>
                          <a:pt x="3060" y="887"/>
                        </a:cubicBezTo>
                        <a:cubicBezTo>
                          <a:pt x="2980" y="513"/>
                          <a:pt x="2480" y="40"/>
                          <a:pt x="1927" y="4"/>
                        </a:cubicBezTo>
                        <a:cubicBezTo>
                          <a:pt x="1893" y="2"/>
                          <a:pt x="1855" y="1"/>
                          <a:pt x="18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
                  <p:cNvSpPr/>
                  <p:nvPr/>
                </p:nvSpPr>
                <p:spPr>
                  <a:xfrm>
                    <a:off x="2144650" y="3249345"/>
                    <a:ext cx="24585" cy="25335"/>
                  </a:xfrm>
                  <a:custGeom>
                    <a:avLst/>
                    <a:gdLst/>
                    <a:ahLst/>
                    <a:cxnLst/>
                    <a:rect l="l" t="t" r="r" b="b"/>
                    <a:pathLst>
                      <a:path w="295" h="304" extrusionOk="0">
                        <a:moveTo>
                          <a:pt x="214" y="0"/>
                        </a:moveTo>
                        <a:cubicBezTo>
                          <a:pt x="170" y="0"/>
                          <a:pt x="134" y="27"/>
                          <a:pt x="107" y="45"/>
                        </a:cubicBezTo>
                        <a:cubicBezTo>
                          <a:pt x="107" y="54"/>
                          <a:pt x="107" y="63"/>
                          <a:pt x="98" y="63"/>
                        </a:cubicBezTo>
                        <a:cubicBezTo>
                          <a:pt x="54" y="89"/>
                          <a:pt x="0" y="196"/>
                          <a:pt x="36" y="241"/>
                        </a:cubicBezTo>
                        <a:cubicBezTo>
                          <a:pt x="57" y="284"/>
                          <a:pt x="88" y="304"/>
                          <a:pt x="123" y="304"/>
                        </a:cubicBezTo>
                        <a:cubicBezTo>
                          <a:pt x="146" y="304"/>
                          <a:pt x="171" y="295"/>
                          <a:pt x="197" y="277"/>
                        </a:cubicBezTo>
                        <a:cubicBezTo>
                          <a:pt x="259" y="232"/>
                          <a:pt x="295" y="178"/>
                          <a:pt x="277" y="98"/>
                        </a:cubicBezTo>
                        <a:cubicBezTo>
                          <a:pt x="268" y="54"/>
                          <a:pt x="268" y="0"/>
                          <a:pt x="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
                  <p:cNvSpPr/>
                  <p:nvPr/>
                </p:nvSpPr>
                <p:spPr>
                  <a:xfrm>
                    <a:off x="2025640" y="3337519"/>
                    <a:ext cx="65589" cy="51171"/>
                  </a:xfrm>
                  <a:custGeom>
                    <a:avLst/>
                    <a:gdLst/>
                    <a:ahLst/>
                    <a:cxnLst/>
                    <a:rect l="l" t="t" r="r" b="b"/>
                    <a:pathLst>
                      <a:path w="787" h="614" extrusionOk="0">
                        <a:moveTo>
                          <a:pt x="434" y="1"/>
                        </a:moveTo>
                        <a:cubicBezTo>
                          <a:pt x="414" y="1"/>
                          <a:pt x="395" y="2"/>
                          <a:pt x="376" y="4"/>
                        </a:cubicBezTo>
                        <a:cubicBezTo>
                          <a:pt x="376" y="13"/>
                          <a:pt x="376" y="13"/>
                          <a:pt x="367" y="22"/>
                        </a:cubicBezTo>
                        <a:cubicBezTo>
                          <a:pt x="242" y="84"/>
                          <a:pt x="1" y="289"/>
                          <a:pt x="117" y="450"/>
                        </a:cubicBezTo>
                        <a:cubicBezTo>
                          <a:pt x="185" y="542"/>
                          <a:pt x="295" y="613"/>
                          <a:pt x="404" y="613"/>
                        </a:cubicBezTo>
                        <a:cubicBezTo>
                          <a:pt x="452" y="613"/>
                          <a:pt x="501" y="599"/>
                          <a:pt x="545" y="566"/>
                        </a:cubicBezTo>
                        <a:cubicBezTo>
                          <a:pt x="679" y="468"/>
                          <a:pt x="786" y="200"/>
                          <a:pt x="625" y="57"/>
                        </a:cubicBezTo>
                        <a:cubicBezTo>
                          <a:pt x="576" y="15"/>
                          <a:pt x="505"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
                  <p:cNvSpPr/>
                  <p:nvPr/>
                </p:nvSpPr>
                <p:spPr>
                  <a:xfrm>
                    <a:off x="3196320" y="3133086"/>
                    <a:ext cx="558795" cy="314108"/>
                  </a:xfrm>
                  <a:custGeom>
                    <a:avLst/>
                    <a:gdLst/>
                    <a:ahLst/>
                    <a:cxnLst/>
                    <a:rect l="l" t="t" r="r" b="b"/>
                    <a:pathLst>
                      <a:path w="6705" h="3769" extrusionOk="0">
                        <a:moveTo>
                          <a:pt x="1591" y="1"/>
                        </a:moveTo>
                        <a:cubicBezTo>
                          <a:pt x="1466" y="1"/>
                          <a:pt x="1355" y="32"/>
                          <a:pt x="1280" y="102"/>
                        </a:cubicBezTo>
                        <a:cubicBezTo>
                          <a:pt x="1197" y="177"/>
                          <a:pt x="1121" y="236"/>
                          <a:pt x="1009" y="236"/>
                        </a:cubicBezTo>
                        <a:cubicBezTo>
                          <a:pt x="1002" y="236"/>
                          <a:pt x="994" y="236"/>
                          <a:pt x="986" y="235"/>
                        </a:cubicBezTo>
                        <a:cubicBezTo>
                          <a:pt x="966" y="233"/>
                          <a:pt x="945" y="231"/>
                          <a:pt x="923" y="231"/>
                        </a:cubicBezTo>
                        <a:cubicBezTo>
                          <a:pt x="739" y="231"/>
                          <a:pt x="526" y="331"/>
                          <a:pt x="406" y="467"/>
                        </a:cubicBezTo>
                        <a:cubicBezTo>
                          <a:pt x="0" y="913"/>
                          <a:pt x="404" y="1231"/>
                          <a:pt x="781" y="1231"/>
                        </a:cubicBezTo>
                        <a:cubicBezTo>
                          <a:pt x="826" y="1231"/>
                          <a:pt x="871" y="1226"/>
                          <a:pt x="915" y="1217"/>
                        </a:cubicBezTo>
                        <a:cubicBezTo>
                          <a:pt x="915" y="1208"/>
                          <a:pt x="915" y="1199"/>
                          <a:pt x="923" y="1199"/>
                        </a:cubicBezTo>
                        <a:cubicBezTo>
                          <a:pt x="1047" y="1105"/>
                          <a:pt x="1178" y="1065"/>
                          <a:pt x="1310" y="1065"/>
                        </a:cubicBezTo>
                        <a:cubicBezTo>
                          <a:pt x="1493" y="1065"/>
                          <a:pt x="1677" y="1142"/>
                          <a:pt x="1842" y="1261"/>
                        </a:cubicBezTo>
                        <a:cubicBezTo>
                          <a:pt x="2556" y="1573"/>
                          <a:pt x="3261" y="2885"/>
                          <a:pt x="2868" y="3625"/>
                        </a:cubicBezTo>
                        <a:cubicBezTo>
                          <a:pt x="2908" y="3624"/>
                          <a:pt x="2948" y="3624"/>
                          <a:pt x="2988" y="3624"/>
                        </a:cubicBezTo>
                        <a:cubicBezTo>
                          <a:pt x="3346" y="3624"/>
                          <a:pt x="3690" y="3660"/>
                          <a:pt x="4019" y="3732"/>
                        </a:cubicBezTo>
                        <a:cubicBezTo>
                          <a:pt x="4117" y="3393"/>
                          <a:pt x="4554" y="3206"/>
                          <a:pt x="4876" y="3188"/>
                        </a:cubicBezTo>
                        <a:cubicBezTo>
                          <a:pt x="4901" y="3186"/>
                          <a:pt x="4927" y="3185"/>
                          <a:pt x="4952" y="3185"/>
                        </a:cubicBezTo>
                        <a:cubicBezTo>
                          <a:pt x="5270" y="3185"/>
                          <a:pt x="5506" y="3340"/>
                          <a:pt x="5696" y="3572"/>
                        </a:cubicBezTo>
                        <a:cubicBezTo>
                          <a:pt x="5840" y="3659"/>
                          <a:pt x="6022" y="3768"/>
                          <a:pt x="6198" y="3768"/>
                        </a:cubicBezTo>
                        <a:cubicBezTo>
                          <a:pt x="6274" y="3768"/>
                          <a:pt x="6349" y="3748"/>
                          <a:pt x="6419" y="3697"/>
                        </a:cubicBezTo>
                        <a:cubicBezTo>
                          <a:pt x="6704" y="3474"/>
                          <a:pt x="6374" y="3090"/>
                          <a:pt x="6249" y="2912"/>
                        </a:cubicBezTo>
                        <a:cubicBezTo>
                          <a:pt x="6209" y="2847"/>
                          <a:pt x="6272" y="2767"/>
                          <a:pt x="6337" y="2767"/>
                        </a:cubicBezTo>
                        <a:cubicBezTo>
                          <a:pt x="6344" y="2767"/>
                          <a:pt x="6350" y="2767"/>
                          <a:pt x="6356" y="2769"/>
                        </a:cubicBezTo>
                        <a:cubicBezTo>
                          <a:pt x="6392" y="2787"/>
                          <a:pt x="6423" y="2796"/>
                          <a:pt x="6448" y="2796"/>
                        </a:cubicBezTo>
                        <a:cubicBezTo>
                          <a:pt x="6536" y="2796"/>
                          <a:pt x="6559" y="2687"/>
                          <a:pt x="6517" y="2466"/>
                        </a:cubicBezTo>
                        <a:cubicBezTo>
                          <a:pt x="6437" y="2341"/>
                          <a:pt x="6347" y="2225"/>
                          <a:pt x="6240" y="2118"/>
                        </a:cubicBezTo>
                        <a:cubicBezTo>
                          <a:pt x="6050" y="1927"/>
                          <a:pt x="5789" y="1767"/>
                          <a:pt x="5510" y="1767"/>
                        </a:cubicBezTo>
                        <a:cubicBezTo>
                          <a:pt x="5489" y="1767"/>
                          <a:pt x="5468" y="1768"/>
                          <a:pt x="5446" y="1770"/>
                        </a:cubicBezTo>
                        <a:cubicBezTo>
                          <a:pt x="5009" y="1823"/>
                          <a:pt x="4608" y="2127"/>
                          <a:pt x="4287" y="2439"/>
                        </a:cubicBezTo>
                        <a:cubicBezTo>
                          <a:pt x="4144" y="2822"/>
                          <a:pt x="3903" y="3161"/>
                          <a:pt x="3582" y="3376"/>
                        </a:cubicBezTo>
                        <a:cubicBezTo>
                          <a:pt x="3576" y="3380"/>
                          <a:pt x="3570" y="3382"/>
                          <a:pt x="3564" y="3382"/>
                        </a:cubicBezTo>
                        <a:cubicBezTo>
                          <a:pt x="3536" y="3382"/>
                          <a:pt x="3515" y="3335"/>
                          <a:pt x="3537" y="3313"/>
                        </a:cubicBezTo>
                        <a:cubicBezTo>
                          <a:pt x="3894" y="2894"/>
                          <a:pt x="4198" y="2260"/>
                          <a:pt x="4198" y="1707"/>
                        </a:cubicBezTo>
                        <a:cubicBezTo>
                          <a:pt x="4198" y="1279"/>
                          <a:pt x="4019" y="878"/>
                          <a:pt x="3635" y="664"/>
                        </a:cubicBezTo>
                        <a:cubicBezTo>
                          <a:pt x="3465" y="566"/>
                          <a:pt x="3220" y="461"/>
                          <a:pt x="3006" y="461"/>
                        </a:cubicBezTo>
                        <a:cubicBezTo>
                          <a:pt x="2829" y="461"/>
                          <a:pt x="2673" y="533"/>
                          <a:pt x="2601" y="744"/>
                        </a:cubicBezTo>
                        <a:cubicBezTo>
                          <a:pt x="2592" y="753"/>
                          <a:pt x="2592" y="771"/>
                          <a:pt x="2592" y="780"/>
                        </a:cubicBezTo>
                        <a:cubicBezTo>
                          <a:pt x="2583" y="788"/>
                          <a:pt x="2583" y="797"/>
                          <a:pt x="2583" y="815"/>
                        </a:cubicBezTo>
                        <a:lnTo>
                          <a:pt x="2574" y="815"/>
                        </a:lnTo>
                        <a:cubicBezTo>
                          <a:pt x="2574" y="815"/>
                          <a:pt x="2574" y="824"/>
                          <a:pt x="2574" y="833"/>
                        </a:cubicBezTo>
                        <a:cubicBezTo>
                          <a:pt x="2559" y="862"/>
                          <a:pt x="2536" y="874"/>
                          <a:pt x="2512" y="874"/>
                        </a:cubicBezTo>
                        <a:cubicBezTo>
                          <a:pt x="2463" y="874"/>
                          <a:pt x="2410" y="824"/>
                          <a:pt x="2422" y="771"/>
                        </a:cubicBezTo>
                        <a:cubicBezTo>
                          <a:pt x="2431" y="726"/>
                          <a:pt x="2440" y="681"/>
                          <a:pt x="2458" y="646"/>
                        </a:cubicBezTo>
                        <a:cubicBezTo>
                          <a:pt x="2498" y="295"/>
                          <a:pt x="1979" y="1"/>
                          <a:pt x="15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
                  <p:cNvSpPr/>
                  <p:nvPr/>
                </p:nvSpPr>
                <p:spPr>
                  <a:xfrm>
                    <a:off x="1881462" y="3446529"/>
                    <a:ext cx="1151009" cy="428868"/>
                  </a:xfrm>
                  <a:custGeom>
                    <a:avLst/>
                    <a:gdLst/>
                    <a:ahLst/>
                    <a:cxnLst/>
                    <a:rect l="l" t="t" r="r" b="b"/>
                    <a:pathLst>
                      <a:path w="13811" h="5146" extrusionOk="0">
                        <a:moveTo>
                          <a:pt x="8358" y="1"/>
                        </a:moveTo>
                        <a:cubicBezTo>
                          <a:pt x="7557" y="1"/>
                          <a:pt x="6749" y="180"/>
                          <a:pt x="5942" y="623"/>
                        </a:cubicBezTo>
                        <a:cubicBezTo>
                          <a:pt x="3863" y="1756"/>
                          <a:pt x="2418" y="3959"/>
                          <a:pt x="0" y="4450"/>
                        </a:cubicBezTo>
                        <a:cubicBezTo>
                          <a:pt x="420" y="4646"/>
                          <a:pt x="839" y="4869"/>
                          <a:pt x="1222" y="5137"/>
                        </a:cubicBezTo>
                        <a:cubicBezTo>
                          <a:pt x="1231" y="5137"/>
                          <a:pt x="1231" y="5146"/>
                          <a:pt x="1240" y="5146"/>
                        </a:cubicBezTo>
                        <a:cubicBezTo>
                          <a:pt x="1883" y="4807"/>
                          <a:pt x="2543" y="4494"/>
                          <a:pt x="3176" y="4137"/>
                        </a:cubicBezTo>
                        <a:cubicBezTo>
                          <a:pt x="4229" y="3549"/>
                          <a:pt x="5166" y="2808"/>
                          <a:pt x="6174" y="2148"/>
                        </a:cubicBezTo>
                        <a:cubicBezTo>
                          <a:pt x="6985" y="1621"/>
                          <a:pt x="7848" y="1300"/>
                          <a:pt x="8817" y="1300"/>
                        </a:cubicBezTo>
                        <a:cubicBezTo>
                          <a:pt x="8913" y="1300"/>
                          <a:pt x="9010" y="1303"/>
                          <a:pt x="9109" y="1310"/>
                        </a:cubicBezTo>
                        <a:cubicBezTo>
                          <a:pt x="10465" y="1399"/>
                          <a:pt x="11731" y="1889"/>
                          <a:pt x="12998" y="2371"/>
                        </a:cubicBezTo>
                        <a:cubicBezTo>
                          <a:pt x="13079" y="2318"/>
                          <a:pt x="13159" y="2264"/>
                          <a:pt x="13239" y="2211"/>
                        </a:cubicBezTo>
                        <a:cubicBezTo>
                          <a:pt x="13426" y="2095"/>
                          <a:pt x="13623" y="1979"/>
                          <a:pt x="13810" y="1854"/>
                        </a:cubicBezTo>
                        <a:cubicBezTo>
                          <a:pt x="12748" y="1318"/>
                          <a:pt x="11633" y="739"/>
                          <a:pt x="10500" y="373"/>
                        </a:cubicBezTo>
                        <a:cubicBezTo>
                          <a:pt x="10474" y="373"/>
                          <a:pt x="10456" y="364"/>
                          <a:pt x="10438" y="355"/>
                        </a:cubicBezTo>
                        <a:cubicBezTo>
                          <a:pt x="10233" y="293"/>
                          <a:pt x="10036" y="230"/>
                          <a:pt x="9831" y="185"/>
                        </a:cubicBezTo>
                        <a:cubicBezTo>
                          <a:pt x="9822" y="185"/>
                          <a:pt x="9813" y="185"/>
                          <a:pt x="9805" y="177"/>
                        </a:cubicBezTo>
                        <a:cubicBezTo>
                          <a:pt x="9644" y="141"/>
                          <a:pt x="9492" y="114"/>
                          <a:pt x="9332" y="87"/>
                        </a:cubicBezTo>
                        <a:cubicBezTo>
                          <a:pt x="9328" y="91"/>
                          <a:pt x="9323" y="93"/>
                          <a:pt x="9317" y="93"/>
                        </a:cubicBezTo>
                        <a:cubicBezTo>
                          <a:pt x="9310" y="93"/>
                          <a:pt x="9301" y="89"/>
                          <a:pt x="9296" y="78"/>
                        </a:cubicBezTo>
                        <a:cubicBezTo>
                          <a:pt x="8985" y="28"/>
                          <a:pt x="8672" y="1"/>
                          <a:pt x="8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
                  <p:cNvSpPr/>
                  <p:nvPr/>
                </p:nvSpPr>
                <p:spPr>
                  <a:xfrm>
                    <a:off x="3636773" y="3876815"/>
                    <a:ext cx="14251" cy="7751"/>
                  </a:xfrm>
                  <a:custGeom>
                    <a:avLst/>
                    <a:gdLst/>
                    <a:ahLst/>
                    <a:cxnLst/>
                    <a:rect l="l" t="t" r="r" b="b"/>
                    <a:pathLst>
                      <a:path w="171" h="93" extrusionOk="0">
                        <a:moveTo>
                          <a:pt x="99" y="0"/>
                        </a:moveTo>
                        <a:cubicBezTo>
                          <a:pt x="90" y="9"/>
                          <a:pt x="90" y="9"/>
                          <a:pt x="81" y="9"/>
                        </a:cubicBezTo>
                        <a:cubicBezTo>
                          <a:pt x="63" y="18"/>
                          <a:pt x="1" y="72"/>
                          <a:pt x="45" y="90"/>
                        </a:cubicBezTo>
                        <a:cubicBezTo>
                          <a:pt x="54" y="92"/>
                          <a:pt x="63" y="93"/>
                          <a:pt x="72" y="93"/>
                        </a:cubicBezTo>
                        <a:cubicBezTo>
                          <a:pt x="98" y="93"/>
                          <a:pt x="124" y="83"/>
                          <a:pt x="144" y="63"/>
                        </a:cubicBezTo>
                        <a:cubicBezTo>
                          <a:pt x="170" y="36"/>
                          <a:pt x="135" y="18"/>
                          <a:pt x="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
                  <p:cNvSpPr/>
                  <p:nvPr/>
                </p:nvSpPr>
                <p:spPr>
                  <a:xfrm>
                    <a:off x="1778870" y="4048579"/>
                    <a:ext cx="24585" cy="32919"/>
                  </a:xfrm>
                  <a:custGeom>
                    <a:avLst/>
                    <a:gdLst/>
                    <a:ahLst/>
                    <a:cxnLst/>
                    <a:rect l="l" t="t" r="r" b="b"/>
                    <a:pathLst>
                      <a:path w="295" h="395" extrusionOk="0">
                        <a:moveTo>
                          <a:pt x="107" y="0"/>
                        </a:moveTo>
                        <a:cubicBezTo>
                          <a:pt x="9" y="80"/>
                          <a:pt x="0" y="321"/>
                          <a:pt x="107" y="384"/>
                        </a:cubicBezTo>
                        <a:cubicBezTo>
                          <a:pt x="120" y="391"/>
                          <a:pt x="132" y="394"/>
                          <a:pt x="144" y="394"/>
                        </a:cubicBezTo>
                        <a:cubicBezTo>
                          <a:pt x="219" y="394"/>
                          <a:pt x="261" y="258"/>
                          <a:pt x="277" y="196"/>
                        </a:cubicBezTo>
                        <a:cubicBezTo>
                          <a:pt x="286" y="134"/>
                          <a:pt x="295" y="54"/>
                          <a:pt x="232" y="18"/>
                        </a:cubicBezTo>
                        <a:cubicBezTo>
                          <a:pt x="188" y="0"/>
                          <a:pt x="143"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
                  <p:cNvSpPr/>
                  <p:nvPr/>
                </p:nvSpPr>
                <p:spPr>
                  <a:xfrm>
                    <a:off x="1566186" y="3952404"/>
                    <a:ext cx="52171" cy="46337"/>
                  </a:xfrm>
                  <a:custGeom>
                    <a:avLst/>
                    <a:gdLst/>
                    <a:ahLst/>
                    <a:cxnLst/>
                    <a:rect l="l" t="t" r="r" b="b"/>
                    <a:pathLst>
                      <a:path w="626" h="556" extrusionOk="0">
                        <a:moveTo>
                          <a:pt x="333" y="0"/>
                        </a:moveTo>
                        <a:cubicBezTo>
                          <a:pt x="309" y="0"/>
                          <a:pt x="284" y="4"/>
                          <a:pt x="259" y="12"/>
                        </a:cubicBezTo>
                        <a:cubicBezTo>
                          <a:pt x="143" y="75"/>
                          <a:pt x="1" y="262"/>
                          <a:pt x="90" y="396"/>
                        </a:cubicBezTo>
                        <a:cubicBezTo>
                          <a:pt x="142" y="480"/>
                          <a:pt x="222" y="555"/>
                          <a:pt x="314" y="555"/>
                        </a:cubicBezTo>
                        <a:cubicBezTo>
                          <a:pt x="348" y="555"/>
                          <a:pt x="384" y="545"/>
                          <a:pt x="420" y="521"/>
                        </a:cubicBezTo>
                        <a:cubicBezTo>
                          <a:pt x="536" y="440"/>
                          <a:pt x="625" y="253"/>
                          <a:pt x="536" y="119"/>
                        </a:cubicBezTo>
                        <a:cubicBezTo>
                          <a:pt x="488" y="44"/>
                          <a:pt x="414" y="0"/>
                          <a:pt x="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
                  <p:cNvSpPr/>
                  <p:nvPr/>
                </p:nvSpPr>
                <p:spPr>
                  <a:xfrm>
                    <a:off x="1740283" y="3957822"/>
                    <a:ext cx="23002" cy="23419"/>
                  </a:xfrm>
                  <a:custGeom>
                    <a:avLst/>
                    <a:gdLst/>
                    <a:ahLst/>
                    <a:cxnLst/>
                    <a:rect l="l" t="t" r="r" b="b"/>
                    <a:pathLst>
                      <a:path w="276" h="281" extrusionOk="0">
                        <a:moveTo>
                          <a:pt x="142" y="1"/>
                        </a:moveTo>
                        <a:lnTo>
                          <a:pt x="142" y="1"/>
                        </a:lnTo>
                        <a:cubicBezTo>
                          <a:pt x="80" y="28"/>
                          <a:pt x="26" y="117"/>
                          <a:pt x="8" y="170"/>
                        </a:cubicBezTo>
                        <a:cubicBezTo>
                          <a:pt x="0" y="225"/>
                          <a:pt x="20" y="280"/>
                          <a:pt x="74" y="280"/>
                        </a:cubicBezTo>
                        <a:cubicBezTo>
                          <a:pt x="81" y="280"/>
                          <a:pt x="89" y="279"/>
                          <a:pt x="97" y="277"/>
                        </a:cubicBezTo>
                        <a:cubicBezTo>
                          <a:pt x="196" y="242"/>
                          <a:pt x="276" y="36"/>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
                  <p:cNvSpPr/>
                  <p:nvPr/>
                </p:nvSpPr>
                <p:spPr>
                  <a:xfrm>
                    <a:off x="3557266" y="3899150"/>
                    <a:ext cx="28336" cy="24002"/>
                  </a:xfrm>
                  <a:custGeom>
                    <a:avLst/>
                    <a:gdLst/>
                    <a:ahLst/>
                    <a:cxnLst/>
                    <a:rect l="l" t="t" r="r" b="b"/>
                    <a:pathLst>
                      <a:path w="340" h="288" extrusionOk="0">
                        <a:moveTo>
                          <a:pt x="188" y="0"/>
                        </a:moveTo>
                        <a:cubicBezTo>
                          <a:pt x="125" y="18"/>
                          <a:pt x="45" y="98"/>
                          <a:pt x="27" y="161"/>
                        </a:cubicBezTo>
                        <a:cubicBezTo>
                          <a:pt x="0" y="241"/>
                          <a:pt x="90" y="268"/>
                          <a:pt x="152" y="285"/>
                        </a:cubicBezTo>
                        <a:cubicBezTo>
                          <a:pt x="161" y="287"/>
                          <a:pt x="169" y="287"/>
                          <a:pt x="178" y="287"/>
                        </a:cubicBezTo>
                        <a:cubicBezTo>
                          <a:pt x="238" y="287"/>
                          <a:pt x="289" y="259"/>
                          <a:pt x="313" y="196"/>
                        </a:cubicBezTo>
                        <a:cubicBezTo>
                          <a:pt x="339" y="107"/>
                          <a:pt x="259" y="36"/>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
                  <p:cNvSpPr/>
                  <p:nvPr/>
                </p:nvSpPr>
                <p:spPr>
                  <a:xfrm>
                    <a:off x="3041307" y="3893899"/>
                    <a:ext cx="6751" cy="7501"/>
                  </a:xfrm>
                  <a:custGeom>
                    <a:avLst/>
                    <a:gdLst/>
                    <a:ahLst/>
                    <a:cxnLst/>
                    <a:rect l="l" t="t" r="r" b="b"/>
                    <a:pathLst>
                      <a:path w="81" h="90" extrusionOk="0">
                        <a:moveTo>
                          <a:pt x="54" y="1"/>
                        </a:moveTo>
                        <a:cubicBezTo>
                          <a:pt x="45" y="9"/>
                          <a:pt x="36" y="9"/>
                          <a:pt x="27" y="27"/>
                        </a:cubicBezTo>
                        <a:cubicBezTo>
                          <a:pt x="27" y="45"/>
                          <a:pt x="0" y="72"/>
                          <a:pt x="9" y="90"/>
                        </a:cubicBezTo>
                        <a:lnTo>
                          <a:pt x="27" y="90"/>
                        </a:lnTo>
                        <a:cubicBezTo>
                          <a:pt x="36" y="90"/>
                          <a:pt x="45" y="81"/>
                          <a:pt x="54" y="72"/>
                        </a:cubicBezTo>
                        <a:cubicBezTo>
                          <a:pt x="71" y="54"/>
                          <a:pt x="80" y="45"/>
                          <a:pt x="71" y="27"/>
                        </a:cubicBezTo>
                        <a:cubicBezTo>
                          <a:pt x="71" y="9"/>
                          <a:pt x="63"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
                  <p:cNvSpPr/>
                  <p:nvPr/>
                </p:nvSpPr>
                <p:spPr>
                  <a:xfrm>
                    <a:off x="3494095" y="3833644"/>
                    <a:ext cx="10918" cy="11418"/>
                  </a:xfrm>
                  <a:custGeom>
                    <a:avLst/>
                    <a:gdLst/>
                    <a:ahLst/>
                    <a:cxnLst/>
                    <a:rect l="l" t="t" r="r" b="b"/>
                    <a:pathLst>
                      <a:path w="131" h="137" extrusionOk="0">
                        <a:moveTo>
                          <a:pt x="71" y="1"/>
                        </a:moveTo>
                        <a:cubicBezTo>
                          <a:pt x="62" y="1"/>
                          <a:pt x="54" y="10"/>
                          <a:pt x="45" y="10"/>
                        </a:cubicBezTo>
                        <a:cubicBezTo>
                          <a:pt x="27" y="19"/>
                          <a:pt x="18" y="19"/>
                          <a:pt x="9" y="19"/>
                        </a:cubicBezTo>
                        <a:lnTo>
                          <a:pt x="0" y="19"/>
                        </a:lnTo>
                        <a:cubicBezTo>
                          <a:pt x="0" y="28"/>
                          <a:pt x="9" y="63"/>
                          <a:pt x="18" y="72"/>
                        </a:cubicBezTo>
                        <a:cubicBezTo>
                          <a:pt x="27" y="90"/>
                          <a:pt x="36" y="117"/>
                          <a:pt x="54" y="126"/>
                        </a:cubicBezTo>
                        <a:cubicBezTo>
                          <a:pt x="63" y="133"/>
                          <a:pt x="72" y="136"/>
                          <a:pt x="80" y="136"/>
                        </a:cubicBezTo>
                        <a:cubicBezTo>
                          <a:pt x="111" y="136"/>
                          <a:pt x="130" y="90"/>
                          <a:pt x="116" y="55"/>
                        </a:cubicBezTo>
                        <a:cubicBezTo>
                          <a:pt x="107" y="37"/>
                          <a:pt x="89" y="19"/>
                          <a:pt x="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
                  <p:cNvSpPr/>
                  <p:nvPr/>
                </p:nvSpPr>
                <p:spPr>
                  <a:xfrm>
                    <a:off x="2989220" y="3928819"/>
                    <a:ext cx="12751" cy="15168"/>
                  </a:xfrm>
                  <a:custGeom>
                    <a:avLst/>
                    <a:gdLst/>
                    <a:ahLst/>
                    <a:cxnLst/>
                    <a:rect l="l" t="t" r="r" b="b"/>
                    <a:pathLst>
                      <a:path w="153" h="182" extrusionOk="0">
                        <a:moveTo>
                          <a:pt x="63" y="1"/>
                        </a:moveTo>
                        <a:cubicBezTo>
                          <a:pt x="63" y="10"/>
                          <a:pt x="54" y="10"/>
                          <a:pt x="54" y="19"/>
                        </a:cubicBezTo>
                        <a:cubicBezTo>
                          <a:pt x="27" y="37"/>
                          <a:pt x="18" y="54"/>
                          <a:pt x="10" y="90"/>
                        </a:cubicBezTo>
                        <a:cubicBezTo>
                          <a:pt x="1" y="108"/>
                          <a:pt x="1" y="144"/>
                          <a:pt x="10" y="161"/>
                        </a:cubicBezTo>
                        <a:cubicBezTo>
                          <a:pt x="24" y="176"/>
                          <a:pt x="39" y="182"/>
                          <a:pt x="54" y="182"/>
                        </a:cubicBezTo>
                        <a:cubicBezTo>
                          <a:pt x="85" y="182"/>
                          <a:pt x="113" y="156"/>
                          <a:pt x="126" y="126"/>
                        </a:cubicBezTo>
                        <a:cubicBezTo>
                          <a:pt x="152" y="63"/>
                          <a:pt x="108" y="28"/>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
                  <p:cNvSpPr/>
                  <p:nvPr/>
                </p:nvSpPr>
                <p:spPr>
                  <a:xfrm>
                    <a:off x="1804122" y="4051496"/>
                    <a:ext cx="188182" cy="203850"/>
                  </a:xfrm>
                  <a:custGeom>
                    <a:avLst/>
                    <a:gdLst/>
                    <a:ahLst/>
                    <a:cxnLst/>
                    <a:rect l="l" t="t" r="r" b="b"/>
                    <a:pathLst>
                      <a:path w="2258" h="2446" extrusionOk="0">
                        <a:moveTo>
                          <a:pt x="1517" y="1"/>
                        </a:moveTo>
                        <a:lnTo>
                          <a:pt x="1517" y="1"/>
                        </a:lnTo>
                        <a:cubicBezTo>
                          <a:pt x="1651" y="251"/>
                          <a:pt x="1615" y="634"/>
                          <a:pt x="1544" y="884"/>
                        </a:cubicBezTo>
                        <a:cubicBezTo>
                          <a:pt x="1303" y="1633"/>
                          <a:pt x="732" y="1990"/>
                          <a:pt x="0" y="2106"/>
                        </a:cubicBezTo>
                        <a:cubicBezTo>
                          <a:pt x="277" y="2213"/>
                          <a:pt x="545" y="2329"/>
                          <a:pt x="803" y="2445"/>
                        </a:cubicBezTo>
                        <a:cubicBezTo>
                          <a:pt x="1794" y="2115"/>
                          <a:pt x="2258" y="768"/>
                          <a:pt x="1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
                  <p:cNvSpPr/>
                  <p:nvPr/>
                </p:nvSpPr>
                <p:spPr>
                  <a:xfrm>
                    <a:off x="1816540" y="3960572"/>
                    <a:ext cx="369780" cy="334110"/>
                  </a:xfrm>
                  <a:custGeom>
                    <a:avLst/>
                    <a:gdLst/>
                    <a:ahLst/>
                    <a:cxnLst/>
                    <a:rect l="l" t="t" r="r" b="b"/>
                    <a:pathLst>
                      <a:path w="4437" h="4009" extrusionOk="0">
                        <a:moveTo>
                          <a:pt x="1444" y="1"/>
                        </a:moveTo>
                        <a:cubicBezTo>
                          <a:pt x="1389" y="1"/>
                          <a:pt x="1328" y="20"/>
                          <a:pt x="1261" y="66"/>
                        </a:cubicBezTo>
                        <a:cubicBezTo>
                          <a:pt x="1154" y="128"/>
                          <a:pt x="1092" y="226"/>
                          <a:pt x="976" y="280"/>
                        </a:cubicBezTo>
                        <a:cubicBezTo>
                          <a:pt x="965" y="285"/>
                          <a:pt x="949" y="290"/>
                          <a:pt x="934" y="290"/>
                        </a:cubicBezTo>
                        <a:cubicBezTo>
                          <a:pt x="922" y="290"/>
                          <a:pt x="912" y="288"/>
                          <a:pt x="904" y="280"/>
                        </a:cubicBezTo>
                        <a:cubicBezTo>
                          <a:pt x="826" y="223"/>
                          <a:pt x="770" y="194"/>
                          <a:pt x="687" y="194"/>
                        </a:cubicBezTo>
                        <a:cubicBezTo>
                          <a:pt x="666" y="194"/>
                          <a:pt x="644" y="196"/>
                          <a:pt x="619" y="200"/>
                        </a:cubicBezTo>
                        <a:cubicBezTo>
                          <a:pt x="0" y="272"/>
                          <a:pt x="98" y="958"/>
                          <a:pt x="598" y="958"/>
                        </a:cubicBezTo>
                        <a:cubicBezTo>
                          <a:pt x="654" y="958"/>
                          <a:pt x="714" y="950"/>
                          <a:pt x="779" y="931"/>
                        </a:cubicBezTo>
                        <a:cubicBezTo>
                          <a:pt x="851" y="863"/>
                          <a:pt x="930" y="832"/>
                          <a:pt x="1007" y="832"/>
                        </a:cubicBezTo>
                        <a:cubicBezTo>
                          <a:pt x="1093" y="832"/>
                          <a:pt x="1177" y="870"/>
                          <a:pt x="1252" y="940"/>
                        </a:cubicBezTo>
                        <a:lnTo>
                          <a:pt x="1261" y="940"/>
                        </a:lnTo>
                        <a:cubicBezTo>
                          <a:pt x="1475" y="1092"/>
                          <a:pt x="1618" y="1270"/>
                          <a:pt x="1716" y="1467"/>
                        </a:cubicBezTo>
                        <a:cubicBezTo>
                          <a:pt x="1725" y="1467"/>
                          <a:pt x="1734" y="1475"/>
                          <a:pt x="1734" y="1484"/>
                        </a:cubicBezTo>
                        <a:cubicBezTo>
                          <a:pt x="1850" y="1814"/>
                          <a:pt x="2189" y="2011"/>
                          <a:pt x="2233" y="2385"/>
                        </a:cubicBezTo>
                        <a:cubicBezTo>
                          <a:pt x="2260" y="2626"/>
                          <a:pt x="2207" y="2831"/>
                          <a:pt x="2117" y="3054"/>
                        </a:cubicBezTo>
                        <a:cubicBezTo>
                          <a:pt x="1948" y="3456"/>
                          <a:pt x="1636" y="3741"/>
                          <a:pt x="1234" y="3822"/>
                        </a:cubicBezTo>
                        <a:cubicBezTo>
                          <a:pt x="1350" y="3884"/>
                          <a:pt x="1466" y="3947"/>
                          <a:pt x="1582" y="4009"/>
                        </a:cubicBezTo>
                        <a:cubicBezTo>
                          <a:pt x="2019" y="3929"/>
                          <a:pt x="2456" y="3848"/>
                          <a:pt x="2894" y="3804"/>
                        </a:cubicBezTo>
                        <a:cubicBezTo>
                          <a:pt x="2760" y="3563"/>
                          <a:pt x="2778" y="3260"/>
                          <a:pt x="2920" y="3010"/>
                        </a:cubicBezTo>
                        <a:cubicBezTo>
                          <a:pt x="3015" y="2837"/>
                          <a:pt x="3152" y="2706"/>
                          <a:pt x="3331" y="2706"/>
                        </a:cubicBezTo>
                        <a:cubicBezTo>
                          <a:pt x="3337" y="2706"/>
                          <a:pt x="3343" y="2706"/>
                          <a:pt x="3349" y="2707"/>
                        </a:cubicBezTo>
                        <a:cubicBezTo>
                          <a:pt x="3380" y="2672"/>
                          <a:pt x="3421" y="2657"/>
                          <a:pt x="3467" y="2657"/>
                        </a:cubicBezTo>
                        <a:cubicBezTo>
                          <a:pt x="3673" y="2657"/>
                          <a:pt x="3991" y="2939"/>
                          <a:pt x="4107" y="3019"/>
                        </a:cubicBezTo>
                        <a:cubicBezTo>
                          <a:pt x="4146" y="3041"/>
                          <a:pt x="4238" y="3116"/>
                          <a:pt x="4312" y="3116"/>
                        </a:cubicBezTo>
                        <a:cubicBezTo>
                          <a:pt x="4356" y="3116"/>
                          <a:pt x="4394" y="3090"/>
                          <a:pt x="4410" y="3010"/>
                        </a:cubicBezTo>
                        <a:cubicBezTo>
                          <a:pt x="4428" y="2903"/>
                          <a:pt x="4437" y="2796"/>
                          <a:pt x="4410" y="2689"/>
                        </a:cubicBezTo>
                        <a:cubicBezTo>
                          <a:pt x="4366" y="2537"/>
                          <a:pt x="4303" y="2376"/>
                          <a:pt x="4187" y="2260"/>
                        </a:cubicBezTo>
                        <a:cubicBezTo>
                          <a:pt x="4015" y="2089"/>
                          <a:pt x="3812" y="2007"/>
                          <a:pt x="3597" y="2007"/>
                        </a:cubicBezTo>
                        <a:cubicBezTo>
                          <a:pt x="3533" y="2007"/>
                          <a:pt x="3468" y="2014"/>
                          <a:pt x="3402" y="2029"/>
                        </a:cubicBezTo>
                        <a:cubicBezTo>
                          <a:pt x="3286" y="2305"/>
                          <a:pt x="3001" y="2439"/>
                          <a:pt x="2715" y="2457"/>
                        </a:cubicBezTo>
                        <a:cubicBezTo>
                          <a:pt x="2712" y="2457"/>
                          <a:pt x="2709" y="2458"/>
                          <a:pt x="2707" y="2458"/>
                        </a:cubicBezTo>
                        <a:cubicBezTo>
                          <a:pt x="2670" y="2458"/>
                          <a:pt x="2664" y="2401"/>
                          <a:pt x="2697" y="2376"/>
                        </a:cubicBezTo>
                        <a:cubicBezTo>
                          <a:pt x="2911" y="2243"/>
                          <a:pt x="3580" y="1966"/>
                          <a:pt x="3152" y="1547"/>
                        </a:cubicBezTo>
                        <a:cubicBezTo>
                          <a:pt x="3010" y="1404"/>
                          <a:pt x="2858" y="1279"/>
                          <a:pt x="2715" y="1136"/>
                        </a:cubicBezTo>
                        <a:cubicBezTo>
                          <a:pt x="2519" y="940"/>
                          <a:pt x="3072" y="922"/>
                          <a:pt x="2483" y="592"/>
                        </a:cubicBezTo>
                        <a:cubicBezTo>
                          <a:pt x="2409" y="551"/>
                          <a:pt x="2324" y="544"/>
                          <a:pt x="2239" y="544"/>
                        </a:cubicBezTo>
                        <a:cubicBezTo>
                          <a:pt x="2197" y="544"/>
                          <a:pt x="2155" y="545"/>
                          <a:pt x="2114" y="545"/>
                        </a:cubicBezTo>
                        <a:cubicBezTo>
                          <a:pt x="1993" y="545"/>
                          <a:pt x="1885" y="530"/>
                          <a:pt x="1832" y="405"/>
                        </a:cubicBezTo>
                        <a:cubicBezTo>
                          <a:pt x="1769" y="258"/>
                          <a:pt x="1645" y="1"/>
                          <a:pt x="14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
                  <p:cNvSpPr/>
                  <p:nvPr/>
                </p:nvSpPr>
                <p:spPr>
                  <a:xfrm>
                    <a:off x="1958801" y="4020243"/>
                    <a:ext cx="2133087" cy="301274"/>
                  </a:xfrm>
                  <a:custGeom>
                    <a:avLst/>
                    <a:gdLst/>
                    <a:ahLst/>
                    <a:cxnLst/>
                    <a:rect l="l" t="t" r="r" b="b"/>
                    <a:pathLst>
                      <a:path w="25595" h="3615" extrusionOk="0">
                        <a:moveTo>
                          <a:pt x="14200" y="1"/>
                        </a:moveTo>
                        <a:cubicBezTo>
                          <a:pt x="13827" y="1"/>
                          <a:pt x="13455" y="20"/>
                          <a:pt x="13087" y="64"/>
                        </a:cubicBezTo>
                        <a:cubicBezTo>
                          <a:pt x="12347" y="153"/>
                          <a:pt x="11615" y="322"/>
                          <a:pt x="10884" y="492"/>
                        </a:cubicBezTo>
                        <a:cubicBezTo>
                          <a:pt x="10340" y="626"/>
                          <a:pt x="9786" y="733"/>
                          <a:pt x="9269" y="920"/>
                        </a:cubicBezTo>
                        <a:cubicBezTo>
                          <a:pt x="8752" y="1098"/>
                          <a:pt x="8234" y="1250"/>
                          <a:pt x="7726" y="1446"/>
                        </a:cubicBezTo>
                        <a:cubicBezTo>
                          <a:pt x="7217" y="1652"/>
                          <a:pt x="6718" y="1875"/>
                          <a:pt x="6191" y="2026"/>
                        </a:cubicBezTo>
                        <a:cubicBezTo>
                          <a:pt x="5076" y="2365"/>
                          <a:pt x="3988" y="2838"/>
                          <a:pt x="2837" y="3061"/>
                        </a:cubicBezTo>
                        <a:cubicBezTo>
                          <a:pt x="1909" y="3239"/>
                          <a:pt x="946" y="3248"/>
                          <a:pt x="0" y="3364"/>
                        </a:cubicBezTo>
                        <a:cubicBezTo>
                          <a:pt x="45" y="3391"/>
                          <a:pt x="89" y="3409"/>
                          <a:pt x="134" y="3436"/>
                        </a:cubicBezTo>
                        <a:cubicBezTo>
                          <a:pt x="232" y="3498"/>
                          <a:pt x="339" y="3552"/>
                          <a:pt x="437" y="3614"/>
                        </a:cubicBezTo>
                        <a:cubicBezTo>
                          <a:pt x="1713" y="3462"/>
                          <a:pt x="2980" y="3436"/>
                          <a:pt x="4246" y="3177"/>
                        </a:cubicBezTo>
                        <a:cubicBezTo>
                          <a:pt x="5433" y="2927"/>
                          <a:pt x="6637" y="2767"/>
                          <a:pt x="7815" y="2472"/>
                        </a:cubicBezTo>
                        <a:cubicBezTo>
                          <a:pt x="9055" y="2169"/>
                          <a:pt x="10286" y="1839"/>
                          <a:pt x="11517" y="1536"/>
                        </a:cubicBezTo>
                        <a:cubicBezTo>
                          <a:pt x="12748" y="1223"/>
                          <a:pt x="14033" y="929"/>
                          <a:pt x="15309" y="929"/>
                        </a:cubicBezTo>
                        <a:cubicBezTo>
                          <a:pt x="15323" y="929"/>
                          <a:pt x="15338" y="929"/>
                          <a:pt x="15353" y="929"/>
                        </a:cubicBezTo>
                        <a:cubicBezTo>
                          <a:pt x="17168" y="929"/>
                          <a:pt x="19016" y="1468"/>
                          <a:pt x="20768" y="1901"/>
                        </a:cubicBezTo>
                        <a:cubicBezTo>
                          <a:pt x="21616" y="2107"/>
                          <a:pt x="22454" y="2383"/>
                          <a:pt x="23329" y="2535"/>
                        </a:cubicBezTo>
                        <a:cubicBezTo>
                          <a:pt x="23700" y="2600"/>
                          <a:pt x="24061" y="2633"/>
                          <a:pt x="24418" y="2633"/>
                        </a:cubicBezTo>
                        <a:cubicBezTo>
                          <a:pt x="24798" y="2633"/>
                          <a:pt x="25173" y="2595"/>
                          <a:pt x="25550" y="2517"/>
                        </a:cubicBezTo>
                        <a:cubicBezTo>
                          <a:pt x="25568" y="2508"/>
                          <a:pt x="25577" y="2508"/>
                          <a:pt x="25595" y="2499"/>
                        </a:cubicBezTo>
                        <a:lnTo>
                          <a:pt x="25595" y="2499"/>
                        </a:lnTo>
                        <a:cubicBezTo>
                          <a:pt x="25577" y="2499"/>
                          <a:pt x="25559" y="2499"/>
                          <a:pt x="25542" y="2499"/>
                        </a:cubicBezTo>
                        <a:cubicBezTo>
                          <a:pt x="24898" y="2499"/>
                          <a:pt x="24231" y="2343"/>
                          <a:pt x="23641" y="2187"/>
                        </a:cubicBezTo>
                        <a:cubicBezTo>
                          <a:pt x="22651" y="1919"/>
                          <a:pt x="21669" y="1616"/>
                          <a:pt x="20706" y="1268"/>
                        </a:cubicBezTo>
                        <a:cubicBezTo>
                          <a:pt x="20099" y="1045"/>
                          <a:pt x="19448" y="920"/>
                          <a:pt x="18823" y="742"/>
                        </a:cubicBezTo>
                        <a:cubicBezTo>
                          <a:pt x="18217" y="572"/>
                          <a:pt x="17592" y="403"/>
                          <a:pt x="16968" y="287"/>
                        </a:cubicBezTo>
                        <a:cubicBezTo>
                          <a:pt x="16070" y="121"/>
                          <a:pt x="15131" y="1"/>
                          <a:pt x="14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1" name="Google Shape;391;p2"/>
                <p:cNvSpPr/>
                <p:nvPr/>
              </p:nvSpPr>
              <p:spPr>
                <a:xfrm flipH="1">
                  <a:off x="1513056" y="5219879"/>
                  <a:ext cx="43798" cy="78346"/>
                </a:xfrm>
                <a:custGeom>
                  <a:avLst/>
                  <a:gdLst/>
                  <a:ahLst/>
                  <a:cxnLst/>
                  <a:rect l="l" t="t" r="r" b="b"/>
                  <a:pathLst>
                    <a:path w="554" h="991" extrusionOk="0">
                      <a:moveTo>
                        <a:pt x="500" y="1"/>
                      </a:moveTo>
                      <a:cubicBezTo>
                        <a:pt x="500" y="1"/>
                        <a:pt x="366" y="27"/>
                        <a:pt x="251" y="143"/>
                      </a:cubicBezTo>
                      <a:cubicBezTo>
                        <a:pt x="117" y="277"/>
                        <a:pt x="1" y="536"/>
                        <a:pt x="108" y="991"/>
                      </a:cubicBezTo>
                      <a:cubicBezTo>
                        <a:pt x="259" y="982"/>
                        <a:pt x="411" y="964"/>
                        <a:pt x="554" y="955"/>
                      </a:cubicBezTo>
                      <a:cubicBezTo>
                        <a:pt x="545" y="946"/>
                        <a:pt x="527" y="928"/>
                        <a:pt x="509" y="911"/>
                      </a:cubicBezTo>
                      <a:cubicBezTo>
                        <a:pt x="393" y="795"/>
                        <a:pt x="366" y="643"/>
                        <a:pt x="366" y="491"/>
                      </a:cubicBezTo>
                      <a:cubicBezTo>
                        <a:pt x="358" y="313"/>
                        <a:pt x="500" y="1"/>
                        <a:pt x="5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
                <p:cNvSpPr/>
                <p:nvPr/>
              </p:nvSpPr>
              <p:spPr>
                <a:xfrm flipH="1">
                  <a:off x="-506876" y="5080104"/>
                  <a:ext cx="630563" cy="161594"/>
                </a:xfrm>
                <a:custGeom>
                  <a:avLst/>
                  <a:gdLst/>
                  <a:ahLst/>
                  <a:cxnLst/>
                  <a:rect l="l" t="t" r="r" b="b"/>
                  <a:pathLst>
                    <a:path w="7976" h="2044" extrusionOk="0">
                      <a:moveTo>
                        <a:pt x="2741" y="0"/>
                      </a:moveTo>
                      <a:cubicBezTo>
                        <a:pt x="2489" y="0"/>
                        <a:pt x="2239" y="15"/>
                        <a:pt x="1999" y="47"/>
                      </a:cubicBezTo>
                      <a:cubicBezTo>
                        <a:pt x="1508" y="118"/>
                        <a:pt x="982" y="118"/>
                        <a:pt x="500" y="243"/>
                      </a:cubicBezTo>
                      <a:cubicBezTo>
                        <a:pt x="330" y="279"/>
                        <a:pt x="170" y="315"/>
                        <a:pt x="0" y="323"/>
                      </a:cubicBezTo>
                      <a:cubicBezTo>
                        <a:pt x="393" y="431"/>
                        <a:pt x="768" y="538"/>
                        <a:pt x="1151" y="645"/>
                      </a:cubicBezTo>
                      <a:cubicBezTo>
                        <a:pt x="2159" y="921"/>
                        <a:pt x="3132" y="1323"/>
                        <a:pt x="4149" y="1599"/>
                      </a:cubicBezTo>
                      <a:cubicBezTo>
                        <a:pt x="4897" y="1803"/>
                        <a:pt x="5698" y="2043"/>
                        <a:pt x="6483" y="2043"/>
                      </a:cubicBezTo>
                      <a:cubicBezTo>
                        <a:pt x="6558" y="2043"/>
                        <a:pt x="6634" y="2041"/>
                        <a:pt x="6709" y="2036"/>
                      </a:cubicBezTo>
                      <a:cubicBezTo>
                        <a:pt x="7119" y="1911"/>
                        <a:pt x="7547" y="1831"/>
                        <a:pt x="7976" y="1795"/>
                      </a:cubicBezTo>
                      <a:cubicBezTo>
                        <a:pt x="7619" y="1644"/>
                        <a:pt x="7280" y="1430"/>
                        <a:pt x="6977" y="1251"/>
                      </a:cubicBezTo>
                      <a:cubicBezTo>
                        <a:pt x="6272" y="841"/>
                        <a:pt x="5496" y="395"/>
                        <a:pt x="4693" y="225"/>
                      </a:cubicBezTo>
                      <a:cubicBezTo>
                        <a:pt x="4075" y="97"/>
                        <a:pt x="3396" y="0"/>
                        <a:pt x="27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3" name="Google Shape;393;p2"/>
              <p:cNvSpPr/>
              <p:nvPr/>
            </p:nvSpPr>
            <p:spPr>
              <a:xfrm flipH="1">
                <a:off x="1609666" y="5138054"/>
                <a:ext cx="110760" cy="158115"/>
              </a:xfrm>
              <a:custGeom>
                <a:avLst/>
                <a:gdLst/>
                <a:ahLst/>
                <a:cxnLst/>
                <a:rect l="l" t="t" r="r" b="b"/>
                <a:pathLst>
                  <a:path w="1401" h="2000" extrusionOk="0">
                    <a:moveTo>
                      <a:pt x="1017" y="1"/>
                    </a:moveTo>
                    <a:cubicBezTo>
                      <a:pt x="1079" y="304"/>
                      <a:pt x="1044" y="643"/>
                      <a:pt x="919" y="964"/>
                    </a:cubicBezTo>
                    <a:cubicBezTo>
                      <a:pt x="758" y="1384"/>
                      <a:pt x="428" y="1740"/>
                      <a:pt x="0" y="1839"/>
                    </a:cubicBezTo>
                    <a:cubicBezTo>
                      <a:pt x="107" y="1892"/>
                      <a:pt x="223" y="1946"/>
                      <a:pt x="330" y="1999"/>
                    </a:cubicBezTo>
                    <a:cubicBezTo>
                      <a:pt x="785" y="1874"/>
                      <a:pt x="1169" y="1419"/>
                      <a:pt x="1285" y="973"/>
                    </a:cubicBezTo>
                    <a:cubicBezTo>
                      <a:pt x="1401" y="554"/>
                      <a:pt x="1178" y="304"/>
                      <a:pt x="10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4" name="Google Shape;394;p2"/>
              <p:cNvGrpSpPr/>
              <p:nvPr/>
            </p:nvGrpSpPr>
            <p:grpSpPr>
              <a:xfrm>
                <a:off x="6262709" y="2743394"/>
                <a:ext cx="3192268" cy="2070476"/>
                <a:chOff x="6262709" y="2743394"/>
                <a:chExt cx="3192268" cy="2070476"/>
              </a:xfrm>
            </p:grpSpPr>
            <p:grpSp>
              <p:nvGrpSpPr>
                <p:cNvPr id="395" name="Google Shape;395;p2"/>
                <p:cNvGrpSpPr/>
                <p:nvPr/>
              </p:nvGrpSpPr>
              <p:grpSpPr>
                <a:xfrm>
                  <a:off x="6284276" y="2759569"/>
                  <a:ext cx="2949491" cy="1698972"/>
                  <a:chOff x="5320740" y="2847612"/>
                  <a:chExt cx="2364890" cy="1362229"/>
                </a:xfrm>
              </p:grpSpPr>
              <p:sp>
                <p:nvSpPr>
                  <p:cNvPr id="396" name="Google Shape;396;p2"/>
                  <p:cNvSpPr/>
                  <p:nvPr/>
                </p:nvSpPr>
                <p:spPr>
                  <a:xfrm>
                    <a:off x="5320740" y="3508442"/>
                    <a:ext cx="798996" cy="293554"/>
                  </a:xfrm>
                  <a:custGeom>
                    <a:avLst/>
                    <a:gdLst/>
                    <a:ahLst/>
                    <a:cxnLst/>
                    <a:rect l="l" t="t" r="r" b="b"/>
                    <a:pathLst>
                      <a:path w="13492" h="4957" extrusionOk="0">
                        <a:moveTo>
                          <a:pt x="5987" y="1"/>
                        </a:moveTo>
                        <a:cubicBezTo>
                          <a:pt x="5038" y="1"/>
                          <a:pt x="4082" y="346"/>
                          <a:pt x="3313" y="906"/>
                        </a:cubicBezTo>
                        <a:cubicBezTo>
                          <a:pt x="2804" y="1281"/>
                          <a:pt x="2447" y="1790"/>
                          <a:pt x="2064" y="2271"/>
                        </a:cubicBezTo>
                        <a:cubicBezTo>
                          <a:pt x="2001" y="2352"/>
                          <a:pt x="1974" y="2325"/>
                          <a:pt x="1867" y="2369"/>
                        </a:cubicBezTo>
                        <a:cubicBezTo>
                          <a:pt x="1600" y="2468"/>
                          <a:pt x="1332" y="2601"/>
                          <a:pt x="1100" y="2771"/>
                        </a:cubicBezTo>
                        <a:cubicBezTo>
                          <a:pt x="654" y="3101"/>
                          <a:pt x="146" y="3440"/>
                          <a:pt x="39" y="4029"/>
                        </a:cubicBezTo>
                        <a:cubicBezTo>
                          <a:pt x="0" y="4251"/>
                          <a:pt x="146" y="4322"/>
                          <a:pt x="344" y="4322"/>
                        </a:cubicBezTo>
                        <a:cubicBezTo>
                          <a:pt x="654" y="4322"/>
                          <a:pt x="1094" y="4147"/>
                          <a:pt x="1154" y="4109"/>
                        </a:cubicBezTo>
                        <a:cubicBezTo>
                          <a:pt x="1332" y="4020"/>
                          <a:pt x="1484" y="3895"/>
                          <a:pt x="1662" y="3788"/>
                        </a:cubicBezTo>
                        <a:cubicBezTo>
                          <a:pt x="1939" y="3627"/>
                          <a:pt x="2233" y="3386"/>
                          <a:pt x="2545" y="3297"/>
                        </a:cubicBezTo>
                        <a:cubicBezTo>
                          <a:pt x="2553" y="3295"/>
                          <a:pt x="2562" y="3293"/>
                          <a:pt x="2570" y="3293"/>
                        </a:cubicBezTo>
                        <a:cubicBezTo>
                          <a:pt x="2619" y="3293"/>
                          <a:pt x="2670" y="3333"/>
                          <a:pt x="2670" y="3386"/>
                        </a:cubicBezTo>
                        <a:cubicBezTo>
                          <a:pt x="2652" y="3529"/>
                          <a:pt x="2572" y="3672"/>
                          <a:pt x="2572" y="3815"/>
                        </a:cubicBezTo>
                        <a:cubicBezTo>
                          <a:pt x="2572" y="4044"/>
                          <a:pt x="2672" y="4130"/>
                          <a:pt x="2806" y="4130"/>
                        </a:cubicBezTo>
                        <a:cubicBezTo>
                          <a:pt x="2922" y="4130"/>
                          <a:pt x="3064" y="4066"/>
                          <a:pt x="3188" y="3975"/>
                        </a:cubicBezTo>
                        <a:cubicBezTo>
                          <a:pt x="3402" y="3824"/>
                          <a:pt x="3607" y="3663"/>
                          <a:pt x="3785" y="3476"/>
                        </a:cubicBezTo>
                        <a:cubicBezTo>
                          <a:pt x="3937" y="3324"/>
                          <a:pt x="4026" y="3137"/>
                          <a:pt x="4196" y="3003"/>
                        </a:cubicBezTo>
                        <a:cubicBezTo>
                          <a:pt x="4216" y="2988"/>
                          <a:pt x="4238" y="2981"/>
                          <a:pt x="4259" y="2981"/>
                        </a:cubicBezTo>
                        <a:cubicBezTo>
                          <a:pt x="4303" y="2981"/>
                          <a:pt x="4341" y="3011"/>
                          <a:pt x="4347" y="3065"/>
                        </a:cubicBezTo>
                        <a:cubicBezTo>
                          <a:pt x="4374" y="3431"/>
                          <a:pt x="4196" y="3877"/>
                          <a:pt x="4642" y="4082"/>
                        </a:cubicBezTo>
                        <a:cubicBezTo>
                          <a:pt x="4715" y="4115"/>
                          <a:pt x="4787" y="4130"/>
                          <a:pt x="4857" y="4130"/>
                        </a:cubicBezTo>
                        <a:cubicBezTo>
                          <a:pt x="5207" y="4130"/>
                          <a:pt x="5519" y="3774"/>
                          <a:pt x="5757" y="3574"/>
                        </a:cubicBezTo>
                        <a:cubicBezTo>
                          <a:pt x="5900" y="3449"/>
                          <a:pt x="6132" y="3146"/>
                          <a:pt x="6355" y="3146"/>
                        </a:cubicBezTo>
                        <a:cubicBezTo>
                          <a:pt x="6649" y="3146"/>
                          <a:pt x="6462" y="3583"/>
                          <a:pt x="6551" y="3886"/>
                        </a:cubicBezTo>
                        <a:cubicBezTo>
                          <a:pt x="6584" y="4010"/>
                          <a:pt x="6656" y="4165"/>
                          <a:pt x="6852" y="4165"/>
                        </a:cubicBezTo>
                        <a:cubicBezTo>
                          <a:pt x="6867" y="4165"/>
                          <a:pt x="6882" y="4165"/>
                          <a:pt x="6899" y="4163"/>
                        </a:cubicBezTo>
                        <a:cubicBezTo>
                          <a:pt x="6970" y="4154"/>
                          <a:pt x="7042" y="4136"/>
                          <a:pt x="7104" y="4109"/>
                        </a:cubicBezTo>
                        <a:cubicBezTo>
                          <a:pt x="7113" y="4109"/>
                          <a:pt x="7113" y="4100"/>
                          <a:pt x="7122" y="4100"/>
                        </a:cubicBezTo>
                        <a:cubicBezTo>
                          <a:pt x="7407" y="3993"/>
                          <a:pt x="7648" y="3770"/>
                          <a:pt x="7889" y="3592"/>
                        </a:cubicBezTo>
                        <a:cubicBezTo>
                          <a:pt x="7892" y="3589"/>
                          <a:pt x="7895" y="3588"/>
                          <a:pt x="7898" y="3588"/>
                        </a:cubicBezTo>
                        <a:cubicBezTo>
                          <a:pt x="7914" y="3588"/>
                          <a:pt x="7929" y="3621"/>
                          <a:pt x="7907" y="3636"/>
                        </a:cubicBezTo>
                        <a:lnTo>
                          <a:pt x="7898" y="3636"/>
                        </a:lnTo>
                        <a:cubicBezTo>
                          <a:pt x="7907" y="3645"/>
                          <a:pt x="7907" y="3654"/>
                          <a:pt x="7898" y="3663"/>
                        </a:cubicBezTo>
                        <a:cubicBezTo>
                          <a:pt x="7702" y="3859"/>
                          <a:pt x="7450" y="4371"/>
                          <a:pt x="7915" y="4371"/>
                        </a:cubicBezTo>
                        <a:cubicBezTo>
                          <a:pt x="7937" y="4371"/>
                          <a:pt x="7961" y="4370"/>
                          <a:pt x="7987" y="4368"/>
                        </a:cubicBezTo>
                        <a:cubicBezTo>
                          <a:pt x="8308" y="4332"/>
                          <a:pt x="8585" y="4172"/>
                          <a:pt x="8870" y="4038"/>
                        </a:cubicBezTo>
                        <a:cubicBezTo>
                          <a:pt x="9052" y="3958"/>
                          <a:pt x="9256" y="3889"/>
                          <a:pt x="9457" y="3889"/>
                        </a:cubicBezTo>
                        <a:cubicBezTo>
                          <a:pt x="9570" y="3889"/>
                          <a:pt x="9683" y="3911"/>
                          <a:pt x="9789" y="3966"/>
                        </a:cubicBezTo>
                        <a:cubicBezTo>
                          <a:pt x="9914" y="4029"/>
                          <a:pt x="9994" y="4270"/>
                          <a:pt x="10057" y="4377"/>
                        </a:cubicBezTo>
                        <a:cubicBezTo>
                          <a:pt x="10173" y="4562"/>
                          <a:pt x="10316" y="4810"/>
                          <a:pt x="10562" y="4810"/>
                        </a:cubicBezTo>
                        <a:cubicBezTo>
                          <a:pt x="10636" y="4810"/>
                          <a:pt x="10720" y="4787"/>
                          <a:pt x="10815" y="4734"/>
                        </a:cubicBezTo>
                        <a:cubicBezTo>
                          <a:pt x="10895" y="4689"/>
                          <a:pt x="10967" y="4653"/>
                          <a:pt x="11038" y="4600"/>
                        </a:cubicBezTo>
                        <a:cubicBezTo>
                          <a:pt x="11162" y="4538"/>
                          <a:pt x="11385" y="4415"/>
                          <a:pt x="11573" y="4415"/>
                        </a:cubicBezTo>
                        <a:cubicBezTo>
                          <a:pt x="11655" y="4415"/>
                          <a:pt x="11730" y="4439"/>
                          <a:pt x="11788" y="4502"/>
                        </a:cubicBezTo>
                        <a:cubicBezTo>
                          <a:pt x="12001" y="4749"/>
                          <a:pt x="12174" y="4940"/>
                          <a:pt x="12517" y="4940"/>
                        </a:cubicBezTo>
                        <a:cubicBezTo>
                          <a:pt x="12532" y="4940"/>
                          <a:pt x="12548" y="4939"/>
                          <a:pt x="12564" y="4939"/>
                        </a:cubicBezTo>
                        <a:cubicBezTo>
                          <a:pt x="12707" y="4931"/>
                          <a:pt x="12857" y="4902"/>
                          <a:pt x="13008" y="4902"/>
                        </a:cubicBezTo>
                        <a:cubicBezTo>
                          <a:pt x="13026" y="4902"/>
                          <a:pt x="13045" y="4902"/>
                          <a:pt x="13063" y="4903"/>
                        </a:cubicBezTo>
                        <a:cubicBezTo>
                          <a:pt x="13197" y="4912"/>
                          <a:pt x="13340" y="4930"/>
                          <a:pt x="13491" y="4957"/>
                        </a:cubicBezTo>
                        <a:cubicBezTo>
                          <a:pt x="13349" y="4876"/>
                          <a:pt x="13206" y="4814"/>
                          <a:pt x="13099" y="4742"/>
                        </a:cubicBezTo>
                        <a:cubicBezTo>
                          <a:pt x="12778" y="4564"/>
                          <a:pt x="12412" y="4386"/>
                          <a:pt x="12180" y="4091"/>
                        </a:cubicBezTo>
                        <a:cubicBezTo>
                          <a:pt x="11948" y="3797"/>
                          <a:pt x="11796" y="3422"/>
                          <a:pt x="11529" y="3172"/>
                        </a:cubicBezTo>
                        <a:cubicBezTo>
                          <a:pt x="11333" y="2985"/>
                          <a:pt x="11047" y="2869"/>
                          <a:pt x="10806" y="2744"/>
                        </a:cubicBezTo>
                        <a:cubicBezTo>
                          <a:pt x="10164" y="2423"/>
                          <a:pt x="9646" y="2102"/>
                          <a:pt x="9129" y="1602"/>
                        </a:cubicBezTo>
                        <a:cubicBezTo>
                          <a:pt x="8451" y="951"/>
                          <a:pt x="7720" y="327"/>
                          <a:pt x="6801" y="95"/>
                        </a:cubicBezTo>
                        <a:cubicBezTo>
                          <a:pt x="6798" y="98"/>
                          <a:pt x="6795" y="99"/>
                          <a:pt x="6792" y="99"/>
                        </a:cubicBezTo>
                        <a:cubicBezTo>
                          <a:pt x="6787" y="99"/>
                          <a:pt x="6783" y="95"/>
                          <a:pt x="6783" y="95"/>
                        </a:cubicBezTo>
                        <a:cubicBezTo>
                          <a:pt x="6631" y="59"/>
                          <a:pt x="6471" y="32"/>
                          <a:pt x="6310" y="14"/>
                        </a:cubicBezTo>
                        <a:cubicBezTo>
                          <a:pt x="6203" y="5"/>
                          <a:pt x="6095" y="1"/>
                          <a:pt x="59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
                  <p:cNvSpPr/>
                  <p:nvPr/>
                </p:nvSpPr>
                <p:spPr>
                  <a:xfrm>
                    <a:off x="6099067" y="2847612"/>
                    <a:ext cx="1143301" cy="484183"/>
                  </a:xfrm>
                  <a:custGeom>
                    <a:avLst/>
                    <a:gdLst/>
                    <a:ahLst/>
                    <a:cxnLst/>
                    <a:rect l="l" t="t" r="r" b="b"/>
                    <a:pathLst>
                      <a:path w="19306" h="8176" extrusionOk="0">
                        <a:moveTo>
                          <a:pt x="10342" y="0"/>
                        </a:moveTo>
                        <a:cubicBezTo>
                          <a:pt x="9742" y="0"/>
                          <a:pt x="9141" y="116"/>
                          <a:pt x="8565" y="316"/>
                        </a:cubicBezTo>
                        <a:cubicBezTo>
                          <a:pt x="7628" y="638"/>
                          <a:pt x="6727" y="1182"/>
                          <a:pt x="6013" y="1878"/>
                        </a:cubicBezTo>
                        <a:cubicBezTo>
                          <a:pt x="5656" y="2217"/>
                          <a:pt x="5335" y="2591"/>
                          <a:pt x="5094" y="3020"/>
                        </a:cubicBezTo>
                        <a:cubicBezTo>
                          <a:pt x="4934" y="3314"/>
                          <a:pt x="4782" y="3617"/>
                          <a:pt x="4524" y="3831"/>
                        </a:cubicBezTo>
                        <a:cubicBezTo>
                          <a:pt x="4515" y="3840"/>
                          <a:pt x="4506" y="3843"/>
                          <a:pt x="4497" y="3843"/>
                        </a:cubicBezTo>
                        <a:cubicBezTo>
                          <a:pt x="4468" y="3843"/>
                          <a:pt x="4443" y="3805"/>
                          <a:pt x="4470" y="3778"/>
                        </a:cubicBezTo>
                        <a:cubicBezTo>
                          <a:pt x="4711" y="3519"/>
                          <a:pt x="4836" y="3171"/>
                          <a:pt x="5005" y="2859"/>
                        </a:cubicBezTo>
                        <a:cubicBezTo>
                          <a:pt x="4760" y="2680"/>
                          <a:pt x="4470" y="2612"/>
                          <a:pt x="4166" y="2612"/>
                        </a:cubicBezTo>
                        <a:cubicBezTo>
                          <a:pt x="3561" y="2612"/>
                          <a:pt x="2899" y="2880"/>
                          <a:pt x="2418" y="3082"/>
                        </a:cubicBezTo>
                        <a:cubicBezTo>
                          <a:pt x="1767" y="3367"/>
                          <a:pt x="928" y="3840"/>
                          <a:pt x="536" y="4465"/>
                        </a:cubicBezTo>
                        <a:cubicBezTo>
                          <a:pt x="375" y="4715"/>
                          <a:pt x="197" y="5009"/>
                          <a:pt x="108" y="5294"/>
                        </a:cubicBezTo>
                        <a:cubicBezTo>
                          <a:pt x="1" y="5614"/>
                          <a:pt x="146" y="5729"/>
                          <a:pt x="349" y="5729"/>
                        </a:cubicBezTo>
                        <a:cubicBezTo>
                          <a:pt x="504" y="5729"/>
                          <a:pt x="692" y="5663"/>
                          <a:pt x="830" y="5571"/>
                        </a:cubicBezTo>
                        <a:cubicBezTo>
                          <a:pt x="1258" y="5268"/>
                          <a:pt x="1615" y="4822"/>
                          <a:pt x="2115" y="4625"/>
                        </a:cubicBezTo>
                        <a:cubicBezTo>
                          <a:pt x="2122" y="4623"/>
                          <a:pt x="2129" y="4621"/>
                          <a:pt x="2136" y="4621"/>
                        </a:cubicBezTo>
                        <a:cubicBezTo>
                          <a:pt x="2175" y="4621"/>
                          <a:pt x="2213" y="4659"/>
                          <a:pt x="2213" y="4697"/>
                        </a:cubicBezTo>
                        <a:cubicBezTo>
                          <a:pt x="2204" y="4831"/>
                          <a:pt x="2168" y="4964"/>
                          <a:pt x="2168" y="5098"/>
                        </a:cubicBezTo>
                        <a:cubicBezTo>
                          <a:pt x="2173" y="5303"/>
                          <a:pt x="2273" y="5376"/>
                          <a:pt x="2398" y="5376"/>
                        </a:cubicBezTo>
                        <a:cubicBezTo>
                          <a:pt x="2529" y="5376"/>
                          <a:pt x="2688" y="5296"/>
                          <a:pt x="2793" y="5205"/>
                        </a:cubicBezTo>
                        <a:cubicBezTo>
                          <a:pt x="2909" y="5116"/>
                          <a:pt x="3052" y="4964"/>
                          <a:pt x="3203" y="4929"/>
                        </a:cubicBezTo>
                        <a:cubicBezTo>
                          <a:pt x="3251" y="4917"/>
                          <a:pt x="3293" y="4911"/>
                          <a:pt x="3330" y="4911"/>
                        </a:cubicBezTo>
                        <a:cubicBezTo>
                          <a:pt x="3571" y="4911"/>
                          <a:pt x="3611" y="5143"/>
                          <a:pt x="3712" y="5375"/>
                        </a:cubicBezTo>
                        <a:cubicBezTo>
                          <a:pt x="3777" y="5537"/>
                          <a:pt x="3871" y="5601"/>
                          <a:pt x="3980" y="5601"/>
                        </a:cubicBezTo>
                        <a:cubicBezTo>
                          <a:pt x="4343" y="5601"/>
                          <a:pt x="4867" y="4880"/>
                          <a:pt x="5032" y="4688"/>
                        </a:cubicBezTo>
                        <a:cubicBezTo>
                          <a:pt x="5300" y="4393"/>
                          <a:pt x="5603" y="4045"/>
                          <a:pt x="6013" y="3956"/>
                        </a:cubicBezTo>
                        <a:cubicBezTo>
                          <a:pt x="6013" y="3952"/>
                          <a:pt x="6016" y="3950"/>
                          <a:pt x="6018" y="3950"/>
                        </a:cubicBezTo>
                        <a:cubicBezTo>
                          <a:pt x="6020" y="3950"/>
                          <a:pt x="6022" y="3952"/>
                          <a:pt x="6022" y="3956"/>
                        </a:cubicBezTo>
                        <a:cubicBezTo>
                          <a:pt x="6085" y="3796"/>
                          <a:pt x="6192" y="3653"/>
                          <a:pt x="6361" y="3564"/>
                        </a:cubicBezTo>
                        <a:cubicBezTo>
                          <a:pt x="6366" y="3560"/>
                          <a:pt x="6371" y="3559"/>
                          <a:pt x="6375" y="3559"/>
                        </a:cubicBezTo>
                        <a:cubicBezTo>
                          <a:pt x="6394" y="3559"/>
                          <a:pt x="6402" y="3585"/>
                          <a:pt x="6388" y="3599"/>
                        </a:cubicBezTo>
                        <a:cubicBezTo>
                          <a:pt x="6111" y="3798"/>
                          <a:pt x="5893" y="4583"/>
                          <a:pt x="6464" y="4583"/>
                        </a:cubicBezTo>
                        <a:cubicBezTo>
                          <a:pt x="6483" y="4583"/>
                          <a:pt x="6502" y="4582"/>
                          <a:pt x="6522" y="4581"/>
                        </a:cubicBezTo>
                        <a:cubicBezTo>
                          <a:pt x="6709" y="4563"/>
                          <a:pt x="6888" y="4492"/>
                          <a:pt x="7048" y="4393"/>
                        </a:cubicBezTo>
                        <a:cubicBezTo>
                          <a:pt x="7280" y="4233"/>
                          <a:pt x="7476" y="4028"/>
                          <a:pt x="7664" y="3805"/>
                        </a:cubicBezTo>
                        <a:cubicBezTo>
                          <a:pt x="7896" y="3528"/>
                          <a:pt x="8047" y="3100"/>
                          <a:pt x="8342" y="2877"/>
                        </a:cubicBezTo>
                        <a:cubicBezTo>
                          <a:pt x="8353" y="2868"/>
                          <a:pt x="8368" y="2864"/>
                          <a:pt x="8384" y="2864"/>
                        </a:cubicBezTo>
                        <a:cubicBezTo>
                          <a:pt x="8418" y="2864"/>
                          <a:pt x="8454" y="2882"/>
                          <a:pt x="8467" y="2913"/>
                        </a:cubicBezTo>
                        <a:cubicBezTo>
                          <a:pt x="8502" y="3002"/>
                          <a:pt x="8511" y="3037"/>
                          <a:pt x="8547" y="3136"/>
                        </a:cubicBezTo>
                        <a:cubicBezTo>
                          <a:pt x="8627" y="3372"/>
                          <a:pt x="8731" y="3457"/>
                          <a:pt x="8840" y="3457"/>
                        </a:cubicBezTo>
                        <a:cubicBezTo>
                          <a:pt x="9085" y="3457"/>
                          <a:pt x="9356" y="3029"/>
                          <a:pt x="9430" y="2930"/>
                        </a:cubicBezTo>
                        <a:cubicBezTo>
                          <a:pt x="9484" y="2859"/>
                          <a:pt x="9528" y="2832"/>
                          <a:pt x="9609" y="2805"/>
                        </a:cubicBezTo>
                        <a:cubicBezTo>
                          <a:pt x="9619" y="2800"/>
                          <a:pt x="9629" y="2798"/>
                          <a:pt x="9638" y="2798"/>
                        </a:cubicBezTo>
                        <a:cubicBezTo>
                          <a:pt x="9660" y="2798"/>
                          <a:pt x="9679" y="2811"/>
                          <a:pt x="9698" y="2823"/>
                        </a:cubicBezTo>
                        <a:cubicBezTo>
                          <a:pt x="9787" y="2895"/>
                          <a:pt x="9840" y="2948"/>
                          <a:pt x="9885" y="3055"/>
                        </a:cubicBezTo>
                        <a:cubicBezTo>
                          <a:pt x="9946" y="3185"/>
                          <a:pt x="10034" y="3226"/>
                          <a:pt x="10132" y="3226"/>
                        </a:cubicBezTo>
                        <a:cubicBezTo>
                          <a:pt x="10250" y="3226"/>
                          <a:pt x="10384" y="3166"/>
                          <a:pt x="10501" y="3127"/>
                        </a:cubicBezTo>
                        <a:cubicBezTo>
                          <a:pt x="10965" y="2966"/>
                          <a:pt x="11161" y="2761"/>
                          <a:pt x="11348" y="2324"/>
                        </a:cubicBezTo>
                        <a:cubicBezTo>
                          <a:pt x="11352" y="2313"/>
                          <a:pt x="11363" y="2308"/>
                          <a:pt x="11376" y="2308"/>
                        </a:cubicBezTo>
                        <a:cubicBezTo>
                          <a:pt x="11394" y="2308"/>
                          <a:pt x="11414" y="2317"/>
                          <a:pt x="11419" y="2333"/>
                        </a:cubicBezTo>
                        <a:cubicBezTo>
                          <a:pt x="11455" y="2556"/>
                          <a:pt x="11393" y="2743"/>
                          <a:pt x="11259" y="2895"/>
                        </a:cubicBezTo>
                        <a:cubicBezTo>
                          <a:pt x="11170" y="3207"/>
                          <a:pt x="11072" y="3644"/>
                          <a:pt x="11250" y="3876"/>
                        </a:cubicBezTo>
                        <a:cubicBezTo>
                          <a:pt x="11328" y="3981"/>
                          <a:pt x="11432" y="4021"/>
                          <a:pt x="11549" y="4021"/>
                        </a:cubicBezTo>
                        <a:cubicBezTo>
                          <a:pt x="11900" y="4021"/>
                          <a:pt x="12370" y="3660"/>
                          <a:pt x="12624" y="3599"/>
                        </a:cubicBezTo>
                        <a:cubicBezTo>
                          <a:pt x="12631" y="3598"/>
                          <a:pt x="12639" y="3597"/>
                          <a:pt x="12647" y="3597"/>
                        </a:cubicBezTo>
                        <a:cubicBezTo>
                          <a:pt x="12683" y="3597"/>
                          <a:pt x="12718" y="3614"/>
                          <a:pt x="12740" y="3644"/>
                        </a:cubicBezTo>
                        <a:cubicBezTo>
                          <a:pt x="12927" y="3965"/>
                          <a:pt x="12811" y="4340"/>
                          <a:pt x="12999" y="4679"/>
                        </a:cubicBezTo>
                        <a:cubicBezTo>
                          <a:pt x="13123" y="4901"/>
                          <a:pt x="13272" y="4972"/>
                          <a:pt x="13436" y="4972"/>
                        </a:cubicBezTo>
                        <a:cubicBezTo>
                          <a:pt x="13659" y="4972"/>
                          <a:pt x="13907" y="4839"/>
                          <a:pt x="14149" y="4777"/>
                        </a:cubicBezTo>
                        <a:cubicBezTo>
                          <a:pt x="14159" y="4773"/>
                          <a:pt x="14169" y="4771"/>
                          <a:pt x="14178" y="4771"/>
                        </a:cubicBezTo>
                        <a:cubicBezTo>
                          <a:pt x="14213" y="4771"/>
                          <a:pt x="14244" y="4794"/>
                          <a:pt x="14265" y="4822"/>
                        </a:cubicBezTo>
                        <a:cubicBezTo>
                          <a:pt x="14470" y="5116"/>
                          <a:pt x="14488" y="5517"/>
                          <a:pt x="14694" y="5830"/>
                        </a:cubicBezTo>
                        <a:cubicBezTo>
                          <a:pt x="14966" y="6249"/>
                          <a:pt x="15314" y="6370"/>
                          <a:pt x="15705" y="6370"/>
                        </a:cubicBezTo>
                        <a:cubicBezTo>
                          <a:pt x="15929" y="6370"/>
                          <a:pt x="16168" y="6330"/>
                          <a:pt x="16415" y="6285"/>
                        </a:cubicBezTo>
                        <a:lnTo>
                          <a:pt x="16424" y="6285"/>
                        </a:lnTo>
                        <a:cubicBezTo>
                          <a:pt x="16424" y="6276"/>
                          <a:pt x="16433" y="6276"/>
                          <a:pt x="16433" y="6267"/>
                        </a:cubicBezTo>
                        <a:cubicBezTo>
                          <a:pt x="16440" y="6245"/>
                          <a:pt x="16459" y="6235"/>
                          <a:pt x="16478" y="6235"/>
                        </a:cubicBezTo>
                        <a:cubicBezTo>
                          <a:pt x="16506" y="6235"/>
                          <a:pt x="16533" y="6256"/>
                          <a:pt x="16522" y="6294"/>
                        </a:cubicBezTo>
                        <a:cubicBezTo>
                          <a:pt x="16416" y="6647"/>
                          <a:pt x="16477" y="7141"/>
                          <a:pt x="16964" y="7141"/>
                        </a:cubicBezTo>
                        <a:cubicBezTo>
                          <a:pt x="16969" y="7141"/>
                          <a:pt x="16973" y="7141"/>
                          <a:pt x="16977" y="7141"/>
                        </a:cubicBezTo>
                        <a:cubicBezTo>
                          <a:pt x="17191" y="7132"/>
                          <a:pt x="17379" y="7088"/>
                          <a:pt x="17575" y="7016"/>
                        </a:cubicBezTo>
                        <a:cubicBezTo>
                          <a:pt x="17583" y="7014"/>
                          <a:pt x="17592" y="7013"/>
                          <a:pt x="17600" y="7013"/>
                        </a:cubicBezTo>
                        <a:cubicBezTo>
                          <a:pt x="17651" y="7013"/>
                          <a:pt x="17691" y="7059"/>
                          <a:pt x="17691" y="7105"/>
                        </a:cubicBezTo>
                        <a:cubicBezTo>
                          <a:pt x="17709" y="7462"/>
                          <a:pt x="17673" y="7971"/>
                          <a:pt x="18119" y="8078"/>
                        </a:cubicBezTo>
                        <a:cubicBezTo>
                          <a:pt x="18396" y="8149"/>
                          <a:pt x="18681" y="8131"/>
                          <a:pt x="18958" y="8140"/>
                        </a:cubicBezTo>
                        <a:cubicBezTo>
                          <a:pt x="19083" y="8149"/>
                          <a:pt x="19199" y="8158"/>
                          <a:pt x="19306" y="8176"/>
                        </a:cubicBezTo>
                        <a:cubicBezTo>
                          <a:pt x="19225" y="8113"/>
                          <a:pt x="19145" y="8060"/>
                          <a:pt x="19074" y="7997"/>
                        </a:cubicBezTo>
                        <a:cubicBezTo>
                          <a:pt x="18538" y="7587"/>
                          <a:pt x="18057" y="7123"/>
                          <a:pt x="17566" y="6659"/>
                        </a:cubicBezTo>
                        <a:cubicBezTo>
                          <a:pt x="16915" y="6062"/>
                          <a:pt x="16281" y="5384"/>
                          <a:pt x="15826" y="4616"/>
                        </a:cubicBezTo>
                        <a:cubicBezTo>
                          <a:pt x="15336" y="3778"/>
                          <a:pt x="14908" y="2895"/>
                          <a:pt x="14328" y="2101"/>
                        </a:cubicBezTo>
                        <a:cubicBezTo>
                          <a:pt x="13677" y="1218"/>
                          <a:pt x="12767" y="593"/>
                          <a:pt x="11732" y="227"/>
                        </a:cubicBezTo>
                        <a:cubicBezTo>
                          <a:pt x="11278" y="71"/>
                          <a:pt x="10811" y="0"/>
                          <a:pt x="10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
                  <p:cNvSpPr/>
                  <p:nvPr/>
                </p:nvSpPr>
                <p:spPr>
                  <a:xfrm>
                    <a:off x="5955399" y="3657734"/>
                    <a:ext cx="467601" cy="169606"/>
                  </a:xfrm>
                  <a:custGeom>
                    <a:avLst/>
                    <a:gdLst/>
                    <a:ahLst/>
                    <a:cxnLst/>
                    <a:rect l="l" t="t" r="r" b="b"/>
                    <a:pathLst>
                      <a:path w="7896" h="2864" extrusionOk="0">
                        <a:moveTo>
                          <a:pt x="0" y="0"/>
                        </a:moveTo>
                        <a:lnTo>
                          <a:pt x="0" y="0"/>
                        </a:lnTo>
                        <a:cubicBezTo>
                          <a:pt x="268" y="134"/>
                          <a:pt x="553" y="268"/>
                          <a:pt x="794" y="437"/>
                        </a:cubicBezTo>
                        <a:cubicBezTo>
                          <a:pt x="1338" y="518"/>
                          <a:pt x="1847" y="616"/>
                          <a:pt x="2364" y="839"/>
                        </a:cubicBezTo>
                        <a:cubicBezTo>
                          <a:pt x="2873" y="1062"/>
                          <a:pt x="3336" y="1356"/>
                          <a:pt x="3809" y="1642"/>
                        </a:cubicBezTo>
                        <a:cubicBezTo>
                          <a:pt x="4461" y="2043"/>
                          <a:pt x="5210" y="2355"/>
                          <a:pt x="5933" y="2614"/>
                        </a:cubicBezTo>
                        <a:cubicBezTo>
                          <a:pt x="6227" y="2730"/>
                          <a:pt x="6619" y="2864"/>
                          <a:pt x="6941" y="2864"/>
                        </a:cubicBezTo>
                        <a:cubicBezTo>
                          <a:pt x="7262" y="2855"/>
                          <a:pt x="7565" y="2757"/>
                          <a:pt x="7877" y="2685"/>
                        </a:cubicBezTo>
                        <a:cubicBezTo>
                          <a:pt x="7886" y="2685"/>
                          <a:pt x="7886" y="2676"/>
                          <a:pt x="7895" y="2668"/>
                        </a:cubicBezTo>
                        <a:lnTo>
                          <a:pt x="7895" y="2668"/>
                        </a:lnTo>
                        <a:cubicBezTo>
                          <a:pt x="7856" y="2669"/>
                          <a:pt x="7817" y="2670"/>
                          <a:pt x="7779" y="2670"/>
                        </a:cubicBezTo>
                        <a:cubicBezTo>
                          <a:pt x="6553" y="2670"/>
                          <a:pt x="5508" y="1732"/>
                          <a:pt x="4478" y="1204"/>
                        </a:cubicBezTo>
                        <a:cubicBezTo>
                          <a:pt x="3078" y="473"/>
                          <a:pt x="1543" y="20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
                  <p:cNvSpPr/>
                  <p:nvPr/>
                </p:nvSpPr>
                <p:spPr>
                  <a:xfrm>
                    <a:off x="7065891" y="2958708"/>
                    <a:ext cx="16404" cy="16582"/>
                  </a:xfrm>
                  <a:custGeom>
                    <a:avLst/>
                    <a:gdLst/>
                    <a:ahLst/>
                    <a:cxnLst/>
                    <a:rect l="l" t="t" r="r" b="b"/>
                    <a:pathLst>
                      <a:path w="277" h="280" extrusionOk="0">
                        <a:moveTo>
                          <a:pt x="188" y="0"/>
                        </a:moveTo>
                        <a:cubicBezTo>
                          <a:pt x="182" y="0"/>
                          <a:pt x="176" y="1"/>
                          <a:pt x="170" y="2"/>
                        </a:cubicBezTo>
                        <a:cubicBezTo>
                          <a:pt x="161" y="2"/>
                          <a:pt x="161" y="11"/>
                          <a:pt x="152" y="11"/>
                        </a:cubicBezTo>
                        <a:cubicBezTo>
                          <a:pt x="80" y="46"/>
                          <a:pt x="63" y="118"/>
                          <a:pt x="27" y="180"/>
                        </a:cubicBezTo>
                        <a:cubicBezTo>
                          <a:pt x="0" y="243"/>
                          <a:pt x="27" y="269"/>
                          <a:pt x="89" y="278"/>
                        </a:cubicBezTo>
                        <a:cubicBezTo>
                          <a:pt x="97" y="279"/>
                          <a:pt x="104" y="279"/>
                          <a:pt x="111" y="279"/>
                        </a:cubicBezTo>
                        <a:cubicBezTo>
                          <a:pt x="213" y="279"/>
                          <a:pt x="268" y="218"/>
                          <a:pt x="277" y="118"/>
                        </a:cubicBezTo>
                        <a:cubicBezTo>
                          <a:pt x="277" y="37"/>
                          <a:pt x="240" y="0"/>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
                  <p:cNvSpPr/>
                  <p:nvPr/>
                </p:nvSpPr>
                <p:spPr>
                  <a:xfrm>
                    <a:off x="7201090" y="3073416"/>
                    <a:ext cx="20135" cy="22089"/>
                  </a:xfrm>
                  <a:custGeom>
                    <a:avLst/>
                    <a:gdLst/>
                    <a:ahLst/>
                    <a:cxnLst/>
                    <a:rect l="l" t="t" r="r" b="b"/>
                    <a:pathLst>
                      <a:path w="340" h="373" extrusionOk="0">
                        <a:moveTo>
                          <a:pt x="224" y="1"/>
                        </a:moveTo>
                        <a:cubicBezTo>
                          <a:pt x="161" y="18"/>
                          <a:pt x="135" y="54"/>
                          <a:pt x="90" y="99"/>
                        </a:cubicBezTo>
                        <a:cubicBezTo>
                          <a:pt x="63" y="125"/>
                          <a:pt x="19" y="152"/>
                          <a:pt x="19" y="188"/>
                        </a:cubicBezTo>
                        <a:cubicBezTo>
                          <a:pt x="1" y="268"/>
                          <a:pt x="45" y="348"/>
                          <a:pt x="126" y="366"/>
                        </a:cubicBezTo>
                        <a:cubicBezTo>
                          <a:pt x="136" y="370"/>
                          <a:pt x="148" y="372"/>
                          <a:pt x="160" y="372"/>
                        </a:cubicBezTo>
                        <a:cubicBezTo>
                          <a:pt x="231" y="372"/>
                          <a:pt x="323" y="310"/>
                          <a:pt x="331" y="241"/>
                        </a:cubicBezTo>
                        <a:cubicBezTo>
                          <a:pt x="340" y="197"/>
                          <a:pt x="322" y="152"/>
                          <a:pt x="313" y="108"/>
                        </a:cubicBezTo>
                        <a:cubicBezTo>
                          <a:pt x="304" y="45"/>
                          <a:pt x="286" y="9"/>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
                  <p:cNvSpPr/>
                  <p:nvPr/>
                </p:nvSpPr>
                <p:spPr>
                  <a:xfrm>
                    <a:off x="6261803" y="3372415"/>
                    <a:ext cx="1079877" cy="180739"/>
                  </a:xfrm>
                  <a:custGeom>
                    <a:avLst/>
                    <a:gdLst/>
                    <a:ahLst/>
                    <a:cxnLst/>
                    <a:rect l="l" t="t" r="r" b="b"/>
                    <a:pathLst>
                      <a:path w="18235" h="3052" extrusionOk="0">
                        <a:moveTo>
                          <a:pt x="17923" y="1"/>
                        </a:moveTo>
                        <a:lnTo>
                          <a:pt x="17923" y="1"/>
                        </a:lnTo>
                        <a:cubicBezTo>
                          <a:pt x="18065" y="260"/>
                          <a:pt x="17691" y="661"/>
                          <a:pt x="17432" y="875"/>
                        </a:cubicBezTo>
                        <a:cubicBezTo>
                          <a:pt x="16923" y="1294"/>
                          <a:pt x="16121" y="1526"/>
                          <a:pt x="15478" y="1616"/>
                        </a:cubicBezTo>
                        <a:cubicBezTo>
                          <a:pt x="15141" y="1665"/>
                          <a:pt x="14805" y="1688"/>
                          <a:pt x="14471" y="1688"/>
                        </a:cubicBezTo>
                        <a:cubicBezTo>
                          <a:pt x="13893" y="1688"/>
                          <a:pt x="13319" y="1617"/>
                          <a:pt x="12748" y="1482"/>
                        </a:cubicBezTo>
                        <a:cubicBezTo>
                          <a:pt x="11776" y="1250"/>
                          <a:pt x="10750" y="1000"/>
                          <a:pt x="9831" y="607"/>
                        </a:cubicBezTo>
                        <a:cubicBezTo>
                          <a:pt x="9250" y="355"/>
                          <a:pt x="8562" y="214"/>
                          <a:pt x="7885" y="214"/>
                        </a:cubicBezTo>
                        <a:cubicBezTo>
                          <a:pt x="7368" y="214"/>
                          <a:pt x="6858" y="296"/>
                          <a:pt x="6406" y="474"/>
                        </a:cubicBezTo>
                        <a:cubicBezTo>
                          <a:pt x="5647" y="777"/>
                          <a:pt x="4898" y="1143"/>
                          <a:pt x="4202" y="1553"/>
                        </a:cubicBezTo>
                        <a:cubicBezTo>
                          <a:pt x="3881" y="1740"/>
                          <a:pt x="3560" y="1919"/>
                          <a:pt x="3239" y="2079"/>
                        </a:cubicBezTo>
                        <a:cubicBezTo>
                          <a:pt x="3167" y="2115"/>
                          <a:pt x="3105" y="2151"/>
                          <a:pt x="3033" y="2178"/>
                        </a:cubicBezTo>
                        <a:cubicBezTo>
                          <a:pt x="2079" y="2624"/>
                          <a:pt x="1089" y="2927"/>
                          <a:pt x="0" y="2963"/>
                        </a:cubicBezTo>
                        <a:cubicBezTo>
                          <a:pt x="81" y="2998"/>
                          <a:pt x="170" y="3025"/>
                          <a:pt x="250" y="3052"/>
                        </a:cubicBezTo>
                        <a:cubicBezTo>
                          <a:pt x="625" y="3052"/>
                          <a:pt x="1035" y="2998"/>
                          <a:pt x="1383" y="2945"/>
                        </a:cubicBezTo>
                        <a:cubicBezTo>
                          <a:pt x="1793" y="2891"/>
                          <a:pt x="2204" y="2891"/>
                          <a:pt x="2614" y="2829"/>
                        </a:cubicBezTo>
                        <a:cubicBezTo>
                          <a:pt x="3471" y="2686"/>
                          <a:pt x="4238" y="2347"/>
                          <a:pt x="5032" y="2008"/>
                        </a:cubicBezTo>
                        <a:cubicBezTo>
                          <a:pt x="5487" y="1821"/>
                          <a:pt x="5933" y="1607"/>
                          <a:pt x="6388" y="1419"/>
                        </a:cubicBezTo>
                        <a:cubicBezTo>
                          <a:pt x="6807" y="1250"/>
                          <a:pt x="7262" y="1178"/>
                          <a:pt x="7708" y="1107"/>
                        </a:cubicBezTo>
                        <a:cubicBezTo>
                          <a:pt x="7858" y="1083"/>
                          <a:pt x="8011" y="1073"/>
                          <a:pt x="8167" y="1073"/>
                        </a:cubicBezTo>
                        <a:cubicBezTo>
                          <a:pt x="8826" y="1073"/>
                          <a:pt x="9523" y="1256"/>
                          <a:pt x="10143" y="1357"/>
                        </a:cubicBezTo>
                        <a:cubicBezTo>
                          <a:pt x="11134" y="1500"/>
                          <a:pt x="12079" y="1830"/>
                          <a:pt x="13078" y="1901"/>
                        </a:cubicBezTo>
                        <a:cubicBezTo>
                          <a:pt x="13584" y="1942"/>
                          <a:pt x="14098" y="1972"/>
                          <a:pt x="14609" y="1972"/>
                        </a:cubicBezTo>
                        <a:cubicBezTo>
                          <a:pt x="14873" y="1972"/>
                          <a:pt x="15137" y="1964"/>
                          <a:pt x="15398" y="1946"/>
                        </a:cubicBezTo>
                        <a:cubicBezTo>
                          <a:pt x="16005" y="1910"/>
                          <a:pt x="16629" y="1839"/>
                          <a:pt x="17200" y="1651"/>
                        </a:cubicBezTo>
                        <a:cubicBezTo>
                          <a:pt x="17539" y="1535"/>
                          <a:pt x="17887" y="1384"/>
                          <a:pt x="18056" y="1036"/>
                        </a:cubicBezTo>
                        <a:cubicBezTo>
                          <a:pt x="18235" y="697"/>
                          <a:pt x="18235" y="242"/>
                          <a:pt x="17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
                  <p:cNvSpPr/>
                  <p:nvPr/>
                </p:nvSpPr>
                <p:spPr>
                  <a:xfrm>
                    <a:off x="5831748" y="3561561"/>
                    <a:ext cx="1853882" cy="207685"/>
                  </a:xfrm>
                  <a:custGeom>
                    <a:avLst/>
                    <a:gdLst/>
                    <a:ahLst/>
                    <a:cxnLst/>
                    <a:rect l="l" t="t" r="r" b="b"/>
                    <a:pathLst>
                      <a:path w="31305" h="3507" extrusionOk="0">
                        <a:moveTo>
                          <a:pt x="0" y="1"/>
                        </a:moveTo>
                        <a:lnTo>
                          <a:pt x="0" y="1"/>
                        </a:lnTo>
                        <a:cubicBezTo>
                          <a:pt x="250" y="232"/>
                          <a:pt x="482" y="482"/>
                          <a:pt x="723" y="714"/>
                        </a:cubicBezTo>
                        <a:lnTo>
                          <a:pt x="750" y="714"/>
                        </a:lnTo>
                        <a:cubicBezTo>
                          <a:pt x="938" y="756"/>
                          <a:pt x="1136" y="769"/>
                          <a:pt x="1337" y="769"/>
                        </a:cubicBezTo>
                        <a:cubicBezTo>
                          <a:pt x="1678" y="769"/>
                          <a:pt x="2029" y="732"/>
                          <a:pt x="2360" y="732"/>
                        </a:cubicBezTo>
                        <a:cubicBezTo>
                          <a:pt x="2382" y="732"/>
                          <a:pt x="2405" y="732"/>
                          <a:pt x="2427" y="732"/>
                        </a:cubicBezTo>
                        <a:cubicBezTo>
                          <a:pt x="2864" y="741"/>
                          <a:pt x="3283" y="803"/>
                          <a:pt x="3712" y="902"/>
                        </a:cubicBezTo>
                        <a:cubicBezTo>
                          <a:pt x="4657" y="1107"/>
                          <a:pt x="5514" y="1562"/>
                          <a:pt x="6370" y="1999"/>
                        </a:cubicBezTo>
                        <a:cubicBezTo>
                          <a:pt x="7298" y="2463"/>
                          <a:pt x="8288" y="2828"/>
                          <a:pt x="9261" y="3176"/>
                        </a:cubicBezTo>
                        <a:cubicBezTo>
                          <a:pt x="9778" y="3364"/>
                          <a:pt x="10224" y="3498"/>
                          <a:pt x="10777" y="3506"/>
                        </a:cubicBezTo>
                        <a:cubicBezTo>
                          <a:pt x="10875" y="3506"/>
                          <a:pt x="10973" y="3489"/>
                          <a:pt x="11072" y="3471"/>
                        </a:cubicBezTo>
                        <a:cubicBezTo>
                          <a:pt x="11535" y="3239"/>
                          <a:pt x="12035" y="3078"/>
                          <a:pt x="12490" y="2989"/>
                        </a:cubicBezTo>
                        <a:cubicBezTo>
                          <a:pt x="12791" y="2926"/>
                          <a:pt x="13100" y="2897"/>
                          <a:pt x="13410" y="2897"/>
                        </a:cubicBezTo>
                        <a:cubicBezTo>
                          <a:pt x="13797" y="2897"/>
                          <a:pt x="14187" y="2941"/>
                          <a:pt x="14569" y="3016"/>
                        </a:cubicBezTo>
                        <a:cubicBezTo>
                          <a:pt x="15273" y="2936"/>
                          <a:pt x="15978" y="2837"/>
                          <a:pt x="16647" y="2579"/>
                        </a:cubicBezTo>
                        <a:cubicBezTo>
                          <a:pt x="17423" y="2293"/>
                          <a:pt x="18164" y="1910"/>
                          <a:pt x="18922" y="1580"/>
                        </a:cubicBezTo>
                        <a:cubicBezTo>
                          <a:pt x="20020" y="1112"/>
                          <a:pt x="21242" y="847"/>
                          <a:pt x="22449" y="847"/>
                        </a:cubicBezTo>
                        <a:cubicBezTo>
                          <a:pt x="22762" y="847"/>
                          <a:pt x="23074" y="865"/>
                          <a:pt x="23383" y="902"/>
                        </a:cubicBezTo>
                        <a:cubicBezTo>
                          <a:pt x="24855" y="1080"/>
                          <a:pt x="26175" y="1669"/>
                          <a:pt x="27584" y="2079"/>
                        </a:cubicBezTo>
                        <a:cubicBezTo>
                          <a:pt x="28180" y="2247"/>
                          <a:pt x="28829" y="2455"/>
                          <a:pt x="29457" y="2455"/>
                        </a:cubicBezTo>
                        <a:cubicBezTo>
                          <a:pt x="29562" y="2455"/>
                          <a:pt x="29666" y="2449"/>
                          <a:pt x="29770" y="2436"/>
                        </a:cubicBezTo>
                        <a:cubicBezTo>
                          <a:pt x="30243" y="2382"/>
                          <a:pt x="30725" y="2284"/>
                          <a:pt x="31162" y="2070"/>
                        </a:cubicBezTo>
                        <a:cubicBezTo>
                          <a:pt x="31206" y="2043"/>
                          <a:pt x="31260" y="2026"/>
                          <a:pt x="31304" y="1999"/>
                        </a:cubicBezTo>
                        <a:lnTo>
                          <a:pt x="31304" y="1999"/>
                        </a:lnTo>
                        <a:cubicBezTo>
                          <a:pt x="31079" y="2046"/>
                          <a:pt x="30840" y="2065"/>
                          <a:pt x="30596" y="2065"/>
                        </a:cubicBezTo>
                        <a:cubicBezTo>
                          <a:pt x="29962" y="2065"/>
                          <a:pt x="29293" y="1937"/>
                          <a:pt x="28726" y="1847"/>
                        </a:cubicBezTo>
                        <a:cubicBezTo>
                          <a:pt x="27308" y="1624"/>
                          <a:pt x="25979" y="1053"/>
                          <a:pt x="24587" y="687"/>
                        </a:cubicBezTo>
                        <a:cubicBezTo>
                          <a:pt x="23744" y="467"/>
                          <a:pt x="22912" y="386"/>
                          <a:pt x="22071" y="386"/>
                        </a:cubicBezTo>
                        <a:cubicBezTo>
                          <a:pt x="21585" y="386"/>
                          <a:pt x="21096" y="413"/>
                          <a:pt x="20599" y="455"/>
                        </a:cubicBezTo>
                        <a:cubicBezTo>
                          <a:pt x="20010" y="500"/>
                          <a:pt x="19404" y="554"/>
                          <a:pt x="18815" y="652"/>
                        </a:cubicBezTo>
                        <a:cubicBezTo>
                          <a:pt x="17066" y="1214"/>
                          <a:pt x="15452" y="2168"/>
                          <a:pt x="13659" y="2605"/>
                        </a:cubicBezTo>
                        <a:cubicBezTo>
                          <a:pt x="13036" y="2755"/>
                          <a:pt x="12423" y="2822"/>
                          <a:pt x="11814" y="2822"/>
                        </a:cubicBezTo>
                        <a:cubicBezTo>
                          <a:pt x="10825" y="2822"/>
                          <a:pt x="9847" y="2646"/>
                          <a:pt x="8859" y="2365"/>
                        </a:cubicBezTo>
                        <a:cubicBezTo>
                          <a:pt x="7119" y="1883"/>
                          <a:pt x="5460" y="1187"/>
                          <a:pt x="3747" y="634"/>
                        </a:cubicBezTo>
                        <a:cubicBezTo>
                          <a:pt x="2516" y="232"/>
                          <a:pt x="1285" y="4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
                  <p:cNvSpPr/>
                  <p:nvPr/>
                </p:nvSpPr>
                <p:spPr>
                  <a:xfrm>
                    <a:off x="7126117" y="4011747"/>
                    <a:ext cx="15634" cy="13443"/>
                  </a:xfrm>
                  <a:custGeom>
                    <a:avLst/>
                    <a:gdLst/>
                    <a:ahLst/>
                    <a:cxnLst/>
                    <a:rect l="l" t="t" r="r" b="b"/>
                    <a:pathLst>
                      <a:path w="264" h="227" extrusionOk="0">
                        <a:moveTo>
                          <a:pt x="84" y="1"/>
                        </a:moveTo>
                        <a:cubicBezTo>
                          <a:pt x="71" y="1"/>
                          <a:pt x="58" y="3"/>
                          <a:pt x="45" y="8"/>
                        </a:cubicBezTo>
                        <a:cubicBezTo>
                          <a:pt x="9" y="53"/>
                          <a:pt x="0" y="106"/>
                          <a:pt x="27" y="160"/>
                        </a:cubicBezTo>
                        <a:cubicBezTo>
                          <a:pt x="47" y="193"/>
                          <a:pt x="77" y="226"/>
                          <a:pt x="116" y="226"/>
                        </a:cubicBezTo>
                        <a:cubicBezTo>
                          <a:pt x="130" y="226"/>
                          <a:pt x="145" y="222"/>
                          <a:pt x="161" y="213"/>
                        </a:cubicBezTo>
                        <a:cubicBezTo>
                          <a:pt x="263" y="142"/>
                          <a:pt x="184" y="1"/>
                          <a:pt x="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
                  <p:cNvSpPr/>
                  <p:nvPr/>
                </p:nvSpPr>
                <p:spPr>
                  <a:xfrm>
                    <a:off x="7235970" y="3926590"/>
                    <a:ext cx="24339" cy="18950"/>
                  </a:xfrm>
                  <a:custGeom>
                    <a:avLst/>
                    <a:gdLst/>
                    <a:ahLst/>
                    <a:cxnLst/>
                    <a:rect l="l" t="t" r="r" b="b"/>
                    <a:pathLst>
                      <a:path w="411" h="320" extrusionOk="0">
                        <a:moveTo>
                          <a:pt x="158" y="0"/>
                        </a:moveTo>
                        <a:cubicBezTo>
                          <a:pt x="143" y="0"/>
                          <a:pt x="126" y="3"/>
                          <a:pt x="108" y="10"/>
                        </a:cubicBezTo>
                        <a:lnTo>
                          <a:pt x="90" y="10"/>
                        </a:lnTo>
                        <a:cubicBezTo>
                          <a:pt x="27" y="54"/>
                          <a:pt x="1" y="117"/>
                          <a:pt x="27" y="197"/>
                        </a:cubicBezTo>
                        <a:cubicBezTo>
                          <a:pt x="50" y="265"/>
                          <a:pt x="104" y="319"/>
                          <a:pt x="168" y="319"/>
                        </a:cubicBezTo>
                        <a:cubicBezTo>
                          <a:pt x="180" y="319"/>
                          <a:pt x="193" y="317"/>
                          <a:pt x="206" y="313"/>
                        </a:cubicBezTo>
                        <a:cubicBezTo>
                          <a:pt x="295" y="286"/>
                          <a:pt x="411" y="197"/>
                          <a:pt x="322" y="108"/>
                        </a:cubicBezTo>
                        <a:cubicBezTo>
                          <a:pt x="271" y="57"/>
                          <a:pt x="226"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
                  <p:cNvSpPr/>
                  <p:nvPr/>
                </p:nvSpPr>
                <p:spPr>
                  <a:xfrm>
                    <a:off x="7223830" y="4000970"/>
                    <a:ext cx="37782" cy="29373"/>
                  </a:xfrm>
                  <a:custGeom>
                    <a:avLst/>
                    <a:gdLst/>
                    <a:ahLst/>
                    <a:cxnLst/>
                    <a:rect l="l" t="t" r="r" b="b"/>
                    <a:pathLst>
                      <a:path w="638" h="496" extrusionOk="0">
                        <a:moveTo>
                          <a:pt x="148" y="1"/>
                        </a:moveTo>
                        <a:cubicBezTo>
                          <a:pt x="137" y="1"/>
                          <a:pt x="127" y="1"/>
                          <a:pt x="116" y="3"/>
                        </a:cubicBezTo>
                        <a:lnTo>
                          <a:pt x="99" y="3"/>
                        </a:lnTo>
                        <a:cubicBezTo>
                          <a:pt x="36" y="65"/>
                          <a:pt x="0" y="226"/>
                          <a:pt x="18" y="297"/>
                        </a:cubicBezTo>
                        <a:cubicBezTo>
                          <a:pt x="48" y="409"/>
                          <a:pt x="127" y="495"/>
                          <a:pt x="236" y="495"/>
                        </a:cubicBezTo>
                        <a:cubicBezTo>
                          <a:pt x="257" y="495"/>
                          <a:pt x="280" y="492"/>
                          <a:pt x="304" y="485"/>
                        </a:cubicBezTo>
                        <a:cubicBezTo>
                          <a:pt x="638" y="390"/>
                          <a:pt x="397"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
                  <p:cNvSpPr/>
                  <p:nvPr/>
                </p:nvSpPr>
                <p:spPr>
                  <a:xfrm>
                    <a:off x="7377565" y="3861152"/>
                    <a:ext cx="45481" cy="44533"/>
                  </a:xfrm>
                  <a:custGeom>
                    <a:avLst/>
                    <a:gdLst/>
                    <a:ahLst/>
                    <a:cxnLst/>
                    <a:rect l="l" t="t" r="r" b="b"/>
                    <a:pathLst>
                      <a:path w="768" h="752" extrusionOk="0">
                        <a:moveTo>
                          <a:pt x="302" y="1"/>
                        </a:moveTo>
                        <a:cubicBezTo>
                          <a:pt x="242" y="1"/>
                          <a:pt x="182" y="17"/>
                          <a:pt x="125" y="53"/>
                        </a:cubicBezTo>
                        <a:cubicBezTo>
                          <a:pt x="116" y="62"/>
                          <a:pt x="116" y="62"/>
                          <a:pt x="108" y="62"/>
                        </a:cubicBezTo>
                        <a:cubicBezTo>
                          <a:pt x="18" y="178"/>
                          <a:pt x="0" y="410"/>
                          <a:pt x="45" y="553"/>
                        </a:cubicBezTo>
                        <a:cubicBezTo>
                          <a:pt x="86" y="667"/>
                          <a:pt x="216" y="751"/>
                          <a:pt x="340" y="751"/>
                        </a:cubicBezTo>
                        <a:cubicBezTo>
                          <a:pt x="352" y="751"/>
                          <a:pt x="364" y="751"/>
                          <a:pt x="375" y="749"/>
                        </a:cubicBezTo>
                        <a:cubicBezTo>
                          <a:pt x="554" y="722"/>
                          <a:pt x="768" y="508"/>
                          <a:pt x="705" y="321"/>
                        </a:cubicBezTo>
                        <a:cubicBezTo>
                          <a:pt x="652" y="141"/>
                          <a:pt x="479"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
                  <p:cNvSpPr/>
                  <p:nvPr/>
                </p:nvSpPr>
                <p:spPr>
                  <a:xfrm>
                    <a:off x="7479542" y="3989599"/>
                    <a:ext cx="14331" cy="12732"/>
                  </a:xfrm>
                  <a:custGeom>
                    <a:avLst/>
                    <a:gdLst/>
                    <a:ahLst/>
                    <a:cxnLst/>
                    <a:rect l="l" t="t" r="r" b="b"/>
                    <a:pathLst>
                      <a:path w="242" h="215" extrusionOk="0">
                        <a:moveTo>
                          <a:pt x="161" y="1"/>
                        </a:moveTo>
                        <a:cubicBezTo>
                          <a:pt x="141" y="1"/>
                          <a:pt x="121" y="4"/>
                          <a:pt x="107" y="7"/>
                        </a:cubicBezTo>
                        <a:cubicBezTo>
                          <a:pt x="104" y="10"/>
                          <a:pt x="101" y="11"/>
                          <a:pt x="98" y="11"/>
                        </a:cubicBezTo>
                        <a:cubicBezTo>
                          <a:pt x="92" y="11"/>
                          <a:pt x="86" y="7"/>
                          <a:pt x="81" y="7"/>
                        </a:cubicBezTo>
                        <a:lnTo>
                          <a:pt x="63" y="7"/>
                        </a:lnTo>
                        <a:cubicBezTo>
                          <a:pt x="63" y="16"/>
                          <a:pt x="63" y="16"/>
                          <a:pt x="54" y="25"/>
                        </a:cubicBezTo>
                        <a:cubicBezTo>
                          <a:pt x="36" y="70"/>
                          <a:pt x="0" y="115"/>
                          <a:pt x="27" y="168"/>
                        </a:cubicBezTo>
                        <a:cubicBezTo>
                          <a:pt x="34" y="198"/>
                          <a:pt x="54" y="215"/>
                          <a:pt x="81" y="215"/>
                        </a:cubicBezTo>
                        <a:cubicBezTo>
                          <a:pt x="86" y="215"/>
                          <a:pt x="92" y="214"/>
                          <a:pt x="98" y="213"/>
                        </a:cubicBezTo>
                        <a:cubicBezTo>
                          <a:pt x="125" y="213"/>
                          <a:pt x="152" y="204"/>
                          <a:pt x="170" y="186"/>
                        </a:cubicBezTo>
                        <a:cubicBezTo>
                          <a:pt x="205" y="150"/>
                          <a:pt x="241" y="97"/>
                          <a:pt x="232" y="43"/>
                        </a:cubicBezTo>
                        <a:cubicBezTo>
                          <a:pt x="227" y="10"/>
                          <a:pt x="193"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
                  <p:cNvSpPr/>
                  <p:nvPr/>
                </p:nvSpPr>
                <p:spPr>
                  <a:xfrm>
                    <a:off x="5998689" y="3743602"/>
                    <a:ext cx="1188723" cy="466239"/>
                  </a:xfrm>
                  <a:custGeom>
                    <a:avLst/>
                    <a:gdLst/>
                    <a:ahLst/>
                    <a:cxnLst/>
                    <a:rect l="l" t="t" r="r" b="b"/>
                    <a:pathLst>
                      <a:path w="20073" h="7873" extrusionOk="0">
                        <a:moveTo>
                          <a:pt x="10544" y="1"/>
                        </a:moveTo>
                        <a:cubicBezTo>
                          <a:pt x="10216" y="1"/>
                          <a:pt x="9896" y="42"/>
                          <a:pt x="9600" y="147"/>
                        </a:cubicBezTo>
                        <a:cubicBezTo>
                          <a:pt x="8699" y="459"/>
                          <a:pt x="7682" y="727"/>
                          <a:pt x="7137" y="1583"/>
                        </a:cubicBezTo>
                        <a:cubicBezTo>
                          <a:pt x="6897" y="1958"/>
                          <a:pt x="6602" y="2279"/>
                          <a:pt x="6352" y="2645"/>
                        </a:cubicBezTo>
                        <a:cubicBezTo>
                          <a:pt x="6138" y="2966"/>
                          <a:pt x="5978" y="3323"/>
                          <a:pt x="5781" y="3653"/>
                        </a:cubicBezTo>
                        <a:cubicBezTo>
                          <a:pt x="5594" y="3947"/>
                          <a:pt x="5442" y="4108"/>
                          <a:pt x="5139" y="4277"/>
                        </a:cubicBezTo>
                        <a:cubicBezTo>
                          <a:pt x="4675" y="4536"/>
                          <a:pt x="4211" y="4839"/>
                          <a:pt x="3810" y="5196"/>
                        </a:cubicBezTo>
                        <a:cubicBezTo>
                          <a:pt x="3542" y="5428"/>
                          <a:pt x="3310" y="5687"/>
                          <a:pt x="3016" y="5874"/>
                        </a:cubicBezTo>
                        <a:cubicBezTo>
                          <a:pt x="2356" y="6294"/>
                          <a:pt x="1580" y="6499"/>
                          <a:pt x="937" y="6927"/>
                        </a:cubicBezTo>
                        <a:cubicBezTo>
                          <a:pt x="616" y="7150"/>
                          <a:pt x="197" y="7507"/>
                          <a:pt x="1" y="7873"/>
                        </a:cubicBezTo>
                        <a:cubicBezTo>
                          <a:pt x="397" y="7484"/>
                          <a:pt x="864" y="7265"/>
                          <a:pt x="1421" y="7265"/>
                        </a:cubicBezTo>
                        <a:cubicBezTo>
                          <a:pt x="1490" y="7265"/>
                          <a:pt x="1561" y="7268"/>
                          <a:pt x="1633" y="7275"/>
                        </a:cubicBezTo>
                        <a:cubicBezTo>
                          <a:pt x="1880" y="7299"/>
                          <a:pt x="2126" y="7358"/>
                          <a:pt x="2366" y="7358"/>
                        </a:cubicBezTo>
                        <a:cubicBezTo>
                          <a:pt x="2395" y="7358"/>
                          <a:pt x="2425" y="7357"/>
                          <a:pt x="2454" y="7355"/>
                        </a:cubicBezTo>
                        <a:cubicBezTo>
                          <a:pt x="3016" y="7311"/>
                          <a:pt x="2837" y="6954"/>
                          <a:pt x="3060" y="6650"/>
                        </a:cubicBezTo>
                        <a:cubicBezTo>
                          <a:pt x="3328" y="6267"/>
                          <a:pt x="3899" y="6204"/>
                          <a:pt x="4167" y="6195"/>
                        </a:cubicBezTo>
                        <a:cubicBezTo>
                          <a:pt x="4434" y="6187"/>
                          <a:pt x="4720" y="6160"/>
                          <a:pt x="4845" y="6160"/>
                        </a:cubicBezTo>
                        <a:cubicBezTo>
                          <a:pt x="4849" y="6160"/>
                          <a:pt x="4854" y="6160"/>
                          <a:pt x="4859" y="6160"/>
                        </a:cubicBezTo>
                        <a:cubicBezTo>
                          <a:pt x="5606" y="6160"/>
                          <a:pt x="5857" y="5462"/>
                          <a:pt x="6513" y="5170"/>
                        </a:cubicBezTo>
                        <a:cubicBezTo>
                          <a:pt x="6763" y="5054"/>
                          <a:pt x="7173" y="5000"/>
                          <a:pt x="7369" y="5000"/>
                        </a:cubicBezTo>
                        <a:cubicBezTo>
                          <a:pt x="7377" y="5000"/>
                          <a:pt x="7385" y="5000"/>
                          <a:pt x="7394" y="5000"/>
                        </a:cubicBezTo>
                        <a:cubicBezTo>
                          <a:pt x="7612" y="5000"/>
                          <a:pt x="8279" y="5101"/>
                          <a:pt x="8484" y="5161"/>
                        </a:cubicBezTo>
                        <a:cubicBezTo>
                          <a:pt x="8725" y="5223"/>
                          <a:pt x="8966" y="5286"/>
                          <a:pt x="9207" y="5330"/>
                        </a:cubicBezTo>
                        <a:cubicBezTo>
                          <a:pt x="9314" y="5349"/>
                          <a:pt x="9439" y="5367"/>
                          <a:pt x="9560" y="5367"/>
                        </a:cubicBezTo>
                        <a:cubicBezTo>
                          <a:pt x="9834" y="5367"/>
                          <a:pt x="10093" y="5278"/>
                          <a:pt x="10099" y="4920"/>
                        </a:cubicBezTo>
                        <a:cubicBezTo>
                          <a:pt x="10099" y="4839"/>
                          <a:pt x="10072" y="4715"/>
                          <a:pt x="10099" y="4643"/>
                        </a:cubicBezTo>
                        <a:cubicBezTo>
                          <a:pt x="10141" y="4525"/>
                          <a:pt x="10204" y="4456"/>
                          <a:pt x="10305" y="4456"/>
                        </a:cubicBezTo>
                        <a:cubicBezTo>
                          <a:pt x="10334" y="4456"/>
                          <a:pt x="10367" y="4462"/>
                          <a:pt x="10402" y="4474"/>
                        </a:cubicBezTo>
                        <a:cubicBezTo>
                          <a:pt x="10724" y="4590"/>
                          <a:pt x="10947" y="4884"/>
                          <a:pt x="11295" y="4964"/>
                        </a:cubicBezTo>
                        <a:cubicBezTo>
                          <a:pt x="11364" y="4980"/>
                          <a:pt x="11430" y="4988"/>
                          <a:pt x="11494" y="4988"/>
                        </a:cubicBezTo>
                        <a:cubicBezTo>
                          <a:pt x="11756" y="4988"/>
                          <a:pt x="11963" y="4852"/>
                          <a:pt x="12071" y="4572"/>
                        </a:cubicBezTo>
                        <a:cubicBezTo>
                          <a:pt x="12106" y="4474"/>
                          <a:pt x="12142" y="4393"/>
                          <a:pt x="12205" y="4304"/>
                        </a:cubicBezTo>
                        <a:cubicBezTo>
                          <a:pt x="12247" y="4242"/>
                          <a:pt x="12301" y="4219"/>
                          <a:pt x="12359" y="4219"/>
                        </a:cubicBezTo>
                        <a:cubicBezTo>
                          <a:pt x="12434" y="4219"/>
                          <a:pt x="12514" y="4259"/>
                          <a:pt x="12579" y="4304"/>
                        </a:cubicBezTo>
                        <a:cubicBezTo>
                          <a:pt x="12749" y="4420"/>
                          <a:pt x="12954" y="4492"/>
                          <a:pt x="13132" y="4572"/>
                        </a:cubicBezTo>
                        <a:cubicBezTo>
                          <a:pt x="13229" y="4617"/>
                          <a:pt x="13320" y="4638"/>
                          <a:pt x="13404" y="4638"/>
                        </a:cubicBezTo>
                        <a:cubicBezTo>
                          <a:pt x="13635" y="4638"/>
                          <a:pt x="13805" y="4475"/>
                          <a:pt x="13864" y="4206"/>
                        </a:cubicBezTo>
                        <a:cubicBezTo>
                          <a:pt x="13879" y="4159"/>
                          <a:pt x="13922" y="4133"/>
                          <a:pt x="13968" y="4133"/>
                        </a:cubicBezTo>
                        <a:cubicBezTo>
                          <a:pt x="13975" y="4133"/>
                          <a:pt x="13982" y="4134"/>
                          <a:pt x="13989" y="4135"/>
                        </a:cubicBezTo>
                        <a:cubicBezTo>
                          <a:pt x="14149" y="4179"/>
                          <a:pt x="14230" y="4286"/>
                          <a:pt x="14346" y="4411"/>
                        </a:cubicBezTo>
                        <a:cubicBezTo>
                          <a:pt x="14479" y="4554"/>
                          <a:pt x="14685" y="4661"/>
                          <a:pt x="14836" y="4670"/>
                        </a:cubicBezTo>
                        <a:cubicBezTo>
                          <a:pt x="14842" y="4670"/>
                          <a:pt x="14847" y="4670"/>
                          <a:pt x="14853" y="4670"/>
                        </a:cubicBezTo>
                        <a:cubicBezTo>
                          <a:pt x="15001" y="4670"/>
                          <a:pt x="15270" y="4563"/>
                          <a:pt x="15398" y="4331"/>
                        </a:cubicBezTo>
                        <a:cubicBezTo>
                          <a:pt x="15711" y="3769"/>
                          <a:pt x="15059" y="2904"/>
                          <a:pt x="14685" y="2484"/>
                        </a:cubicBezTo>
                        <a:cubicBezTo>
                          <a:pt x="14658" y="2451"/>
                          <a:pt x="14687" y="2407"/>
                          <a:pt x="14722" y="2407"/>
                        </a:cubicBezTo>
                        <a:cubicBezTo>
                          <a:pt x="14733" y="2407"/>
                          <a:pt x="14745" y="2411"/>
                          <a:pt x="14756" y="2422"/>
                        </a:cubicBezTo>
                        <a:cubicBezTo>
                          <a:pt x="14979" y="2627"/>
                          <a:pt x="15256" y="2930"/>
                          <a:pt x="15443" y="3260"/>
                        </a:cubicBezTo>
                        <a:cubicBezTo>
                          <a:pt x="15684" y="3278"/>
                          <a:pt x="15898" y="3332"/>
                          <a:pt x="16121" y="3430"/>
                        </a:cubicBezTo>
                        <a:cubicBezTo>
                          <a:pt x="16234" y="3481"/>
                          <a:pt x="16442" y="3605"/>
                          <a:pt x="16617" y="3605"/>
                        </a:cubicBezTo>
                        <a:cubicBezTo>
                          <a:pt x="16717" y="3605"/>
                          <a:pt x="16806" y="3564"/>
                          <a:pt x="16861" y="3448"/>
                        </a:cubicBezTo>
                        <a:cubicBezTo>
                          <a:pt x="16879" y="3412"/>
                          <a:pt x="16915" y="3376"/>
                          <a:pt x="16951" y="3350"/>
                        </a:cubicBezTo>
                        <a:cubicBezTo>
                          <a:pt x="16997" y="3321"/>
                          <a:pt x="17045" y="3310"/>
                          <a:pt x="17092" y="3310"/>
                        </a:cubicBezTo>
                        <a:cubicBezTo>
                          <a:pt x="17209" y="3310"/>
                          <a:pt x="17327" y="3377"/>
                          <a:pt x="17441" y="3421"/>
                        </a:cubicBezTo>
                        <a:cubicBezTo>
                          <a:pt x="17736" y="3528"/>
                          <a:pt x="17923" y="3644"/>
                          <a:pt x="18191" y="3715"/>
                        </a:cubicBezTo>
                        <a:cubicBezTo>
                          <a:pt x="18222" y="3725"/>
                          <a:pt x="18255" y="3730"/>
                          <a:pt x="18290" y="3730"/>
                        </a:cubicBezTo>
                        <a:cubicBezTo>
                          <a:pt x="18441" y="3730"/>
                          <a:pt x="18600" y="3636"/>
                          <a:pt x="18556" y="3483"/>
                        </a:cubicBezTo>
                        <a:cubicBezTo>
                          <a:pt x="18538" y="3412"/>
                          <a:pt x="18512" y="3341"/>
                          <a:pt x="18512" y="3269"/>
                        </a:cubicBezTo>
                        <a:cubicBezTo>
                          <a:pt x="18512" y="3144"/>
                          <a:pt x="18521" y="3073"/>
                          <a:pt x="18619" y="2984"/>
                        </a:cubicBezTo>
                        <a:cubicBezTo>
                          <a:pt x="18658" y="2948"/>
                          <a:pt x="18701" y="2933"/>
                          <a:pt x="18746" y="2933"/>
                        </a:cubicBezTo>
                        <a:cubicBezTo>
                          <a:pt x="18943" y="2933"/>
                          <a:pt x="19169" y="3227"/>
                          <a:pt x="19234" y="3278"/>
                        </a:cubicBezTo>
                        <a:cubicBezTo>
                          <a:pt x="19315" y="3341"/>
                          <a:pt x="19457" y="3528"/>
                          <a:pt x="19609" y="3599"/>
                        </a:cubicBezTo>
                        <a:cubicBezTo>
                          <a:pt x="19661" y="3626"/>
                          <a:pt x="19717" y="3637"/>
                          <a:pt x="19771" y="3637"/>
                        </a:cubicBezTo>
                        <a:cubicBezTo>
                          <a:pt x="19863" y="3637"/>
                          <a:pt x="19947" y="3602"/>
                          <a:pt x="19993" y="3546"/>
                        </a:cubicBezTo>
                        <a:cubicBezTo>
                          <a:pt x="20064" y="3457"/>
                          <a:pt x="20073" y="3314"/>
                          <a:pt x="19993" y="3198"/>
                        </a:cubicBezTo>
                        <a:cubicBezTo>
                          <a:pt x="19912" y="3073"/>
                          <a:pt x="19823" y="2957"/>
                          <a:pt x="19716" y="2841"/>
                        </a:cubicBezTo>
                        <a:cubicBezTo>
                          <a:pt x="19564" y="2681"/>
                          <a:pt x="19395" y="2529"/>
                          <a:pt x="19225" y="2377"/>
                        </a:cubicBezTo>
                        <a:cubicBezTo>
                          <a:pt x="18744" y="1958"/>
                          <a:pt x="18307" y="1548"/>
                          <a:pt x="17745" y="1235"/>
                        </a:cubicBezTo>
                        <a:cubicBezTo>
                          <a:pt x="17282" y="989"/>
                          <a:pt x="16739" y="802"/>
                          <a:pt x="16203" y="802"/>
                        </a:cubicBezTo>
                        <a:cubicBezTo>
                          <a:pt x="16119" y="802"/>
                          <a:pt x="16035" y="806"/>
                          <a:pt x="15951" y="816"/>
                        </a:cubicBezTo>
                        <a:cubicBezTo>
                          <a:pt x="15452" y="879"/>
                          <a:pt x="14881" y="932"/>
                          <a:pt x="14408" y="1128"/>
                        </a:cubicBezTo>
                        <a:cubicBezTo>
                          <a:pt x="14497" y="1191"/>
                          <a:pt x="14595" y="1262"/>
                          <a:pt x="14694" y="1325"/>
                        </a:cubicBezTo>
                        <a:cubicBezTo>
                          <a:pt x="14723" y="1354"/>
                          <a:pt x="14703" y="1402"/>
                          <a:pt x="14670" y="1402"/>
                        </a:cubicBezTo>
                        <a:cubicBezTo>
                          <a:pt x="14664" y="1402"/>
                          <a:pt x="14656" y="1400"/>
                          <a:pt x="14649" y="1396"/>
                        </a:cubicBezTo>
                        <a:cubicBezTo>
                          <a:pt x="14007" y="941"/>
                          <a:pt x="13204" y="513"/>
                          <a:pt x="12445" y="317"/>
                        </a:cubicBezTo>
                        <a:cubicBezTo>
                          <a:pt x="11865" y="162"/>
                          <a:pt x="11190" y="1"/>
                          <a:pt x="105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 name="Google Shape;409;p2"/>
                <p:cNvGrpSpPr/>
                <p:nvPr/>
              </p:nvGrpSpPr>
              <p:grpSpPr>
                <a:xfrm>
                  <a:off x="6432068" y="2982843"/>
                  <a:ext cx="2803691" cy="1575181"/>
                  <a:chOff x="5439239" y="3026632"/>
                  <a:chExt cx="2247989" cy="1262974"/>
                </a:xfrm>
              </p:grpSpPr>
              <p:sp>
                <p:nvSpPr>
                  <p:cNvPr id="410" name="Google Shape;410;p2"/>
                  <p:cNvSpPr/>
                  <p:nvPr/>
                </p:nvSpPr>
                <p:spPr>
                  <a:xfrm>
                    <a:off x="6728811" y="3146315"/>
                    <a:ext cx="197084" cy="241499"/>
                  </a:xfrm>
                  <a:custGeom>
                    <a:avLst/>
                    <a:gdLst/>
                    <a:ahLst/>
                    <a:cxnLst/>
                    <a:rect l="l" t="t" r="r" b="b"/>
                    <a:pathLst>
                      <a:path w="3328" h="4078" extrusionOk="0">
                        <a:moveTo>
                          <a:pt x="3328" y="1"/>
                        </a:moveTo>
                        <a:cubicBezTo>
                          <a:pt x="3203" y="54"/>
                          <a:pt x="3051" y="143"/>
                          <a:pt x="3016" y="161"/>
                        </a:cubicBezTo>
                        <a:cubicBezTo>
                          <a:pt x="2966" y="182"/>
                          <a:pt x="2912" y="191"/>
                          <a:pt x="2856" y="191"/>
                        </a:cubicBezTo>
                        <a:cubicBezTo>
                          <a:pt x="2720" y="191"/>
                          <a:pt x="2574" y="136"/>
                          <a:pt x="2454" y="54"/>
                        </a:cubicBezTo>
                        <a:cubicBezTo>
                          <a:pt x="2445" y="830"/>
                          <a:pt x="2133" y="1473"/>
                          <a:pt x="1669" y="2124"/>
                        </a:cubicBezTo>
                        <a:cubicBezTo>
                          <a:pt x="1419" y="2490"/>
                          <a:pt x="1142" y="2855"/>
                          <a:pt x="785" y="3132"/>
                        </a:cubicBezTo>
                        <a:cubicBezTo>
                          <a:pt x="491" y="3355"/>
                          <a:pt x="268" y="3640"/>
                          <a:pt x="0" y="3881"/>
                        </a:cubicBezTo>
                        <a:lnTo>
                          <a:pt x="152" y="3881"/>
                        </a:lnTo>
                        <a:cubicBezTo>
                          <a:pt x="562" y="3908"/>
                          <a:pt x="955" y="3979"/>
                          <a:pt x="1348" y="4078"/>
                        </a:cubicBezTo>
                        <a:cubicBezTo>
                          <a:pt x="2382" y="2945"/>
                          <a:pt x="2971" y="1482"/>
                          <a:pt x="33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
                  <p:cNvSpPr/>
                  <p:nvPr/>
                </p:nvSpPr>
                <p:spPr>
                  <a:xfrm>
                    <a:off x="6964447" y="3274702"/>
                    <a:ext cx="181805" cy="169132"/>
                  </a:xfrm>
                  <a:custGeom>
                    <a:avLst/>
                    <a:gdLst/>
                    <a:ahLst/>
                    <a:cxnLst/>
                    <a:rect l="l" t="t" r="r" b="b"/>
                    <a:pathLst>
                      <a:path w="3070" h="2856" extrusionOk="0">
                        <a:moveTo>
                          <a:pt x="1981" y="0"/>
                        </a:moveTo>
                        <a:cubicBezTo>
                          <a:pt x="1865" y="652"/>
                          <a:pt x="1597" y="1205"/>
                          <a:pt x="1213" y="1740"/>
                        </a:cubicBezTo>
                        <a:cubicBezTo>
                          <a:pt x="883" y="2213"/>
                          <a:pt x="464" y="2454"/>
                          <a:pt x="0" y="2721"/>
                        </a:cubicBezTo>
                        <a:cubicBezTo>
                          <a:pt x="143" y="2766"/>
                          <a:pt x="286" y="2811"/>
                          <a:pt x="437" y="2855"/>
                        </a:cubicBezTo>
                        <a:cubicBezTo>
                          <a:pt x="812" y="2391"/>
                          <a:pt x="1365" y="2249"/>
                          <a:pt x="1838" y="1918"/>
                        </a:cubicBezTo>
                        <a:cubicBezTo>
                          <a:pt x="2311" y="1597"/>
                          <a:pt x="2766" y="1276"/>
                          <a:pt x="3069" y="794"/>
                        </a:cubicBezTo>
                        <a:cubicBezTo>
                          <a:pt x="2926" y="580"/>
                          <a:pt x="2908" y="277"/>
                          <a:pt x="2900" y="18"/>
                        </a:cubicBezTo>
                        <a:cubicBezTo>
                          <a:pt x="2743" y="67"/>
                          <a:pt x="2555" y="111"/>
                          <a:pt x="2376" y="111"/>
                        </a:cubicBezTo>
                        <a:cubicBezTo>
                          <a:pt x="2229" y="111"/>
                          <a:pt x="2090" y="81"/>
                          <a:pt x="19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
                  <p:cNvSpPr/>
                  <p:nvPr/>
                </p:nvSpPr>
                <p:spPr>
                  <a:xfrm>
                    <a:off x="6994531" y="3327526"/>
                    <a:ext cx="210349" cy="130580"/>
                  </a:xfrm>
                  <a:custGeom>
                    <a:avLst/>
                    <a:gdLst/>
                    <a:ahLst/>
                    <a:cxnLst/>
                    <a:rect l="l" t="t" r="r" b="b"/>
                    <a:pathLst>
                      <a:path w="3552" h="2205" extrusionOk="0">
                        <a:moveTo>
                          <a:pt x="2641" y="1"/>
                        </a:moveTo>
                        <a:cubicBezTo>
                          <a:pt x="2392" y="384"/>
                          <a:pt x="2061" y="777"/>
                          <a:pt x="1651" y="991"/>
                        </a:cubicBezTo>
                        <a:cubicBezTo>
                          <a:pt x="1125" y="1258"/>
                          <a:pt x="438" y="1553"/>
                          <a:pt x="1" y="1981"/>
                        </a:cubicBezTo>
                        <a:cubicBezTo>
                          <a:pt x="331" y="2070"/>
                          <a:pt x="670" y="2150"/>
                          <a:pt x="1000" y="2204"/>
                        </a:cubicBezTo>
                        <a:cubicBezTo>
                          <a:pt x="1268" y="2106"/>
                          <a:pt x="1446" y="1901"/>
                          <a:pt x="1705" y="1776"/>
                        </a:cubicBezTo>
                        <a:cubicBezTo>
                          <a:pt x="1892" y="1687"/>
                          <a:pt x="2097" y="1544"/>
                          <a:pt x="2267" y="1419"/>
                        </a:cubicBezTo>
                        <a:cubicBezTo>
                          <a:pt x="2525" y="1232"/>
                          <a:pt x="2784" y="1035"/>
                          <a:pt x="3025" y="821"/>
                        </a:cubicBezTo>
                        <a:cubicBezTo>
                          <a:pt x="3239" y="643"/>
                          <a:pt x="3391" y="438"/>
                          <a:pt x="3551" y="215"/>
                        </a:cubicBezTo>
                        <a:cubicBezTo>
                          <a:pt x="3310" y="206"/>
                          <a:pt x="3070" y="197"/>
                          <a:pt x="2838" y="116"/>
                        </a:cubicBezTo>
                        <a:cubicBezTo>
                          <a:pt x="2757" y="90"/>
                          <a:pt x="2695" y="45"/>
                          <a:pt x="26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
                  <p:cNvSpPr/>
                  <p:nvPr/>
                </p:nvSpPr>
                <p:spPr>
                  <a:xfrm>
                    <a:off x="6636902" y="3077028"/>
                    <a:ext cx="230366" cy="314991"/>
                  </a:xfrm>
                  <a:custGeom>
                    <a:avLst/>
                    <a:gdLst/>
                    <a:ahLst/>
                    <a:cxnLst/>
                    <a:rect l="l" t="t" r="r" b="b"/>
                    <a:pathLst>
                      <a:path w="3890" h="5319" extrusionOk="0">
                        <a:moveTo>
                          <a:pt x="3449" y="1"/>
                        </a:moveTo>
                        <a:cubicBezTo>
                          <a:pt x="3425" y="1"/>
                          <a:pt x="3397" y="9"/>
                          <a:pt x="3363" y="29"/>
                        </a:cubicBezTo>
                        <a:cubicBezTo>
                          <a:pt x="3328" y="47"/>
                          <a:pt x="3292" y="64"/>
                          <a:pt x="3256" y="82"/>
                        </a:cubicBezTo>
                        <a:cubicBezTo>
                          <a:pt x="3078" y="1215"/>
                          <a:pt x="2703" y="2589"/>
                          <a:pt x="1990" y="3517"/>
                        </a:cubicBezTo>
                        <a:cubicBezTo>
                          <a:pt x="1454" y="4222"/>
                          <a:pt x="741" y="4819"/>
                          <a:pt x="0" y="5319"/>
                        </a:cubicBezTo>
                        <a:cubicBezTo>
                          <a:pt x="482" y="5158"/>
                          <a:pt x="973" y="5060"/>
                          <a:pt x="1481" y="5051"/>
                        </a:cubicBezTo>
                        <a:cubicBezTo>
                          <a:pt x="1927" y="4427"/>
                          <a:pt x="2552" y="3990"/>
                          <a:pt x="2998" y="3356"/>
                        </a:cubicBezTo>
                        <a:cubicBezTo>
                          <a:pt x="3283" y="2955"/>
                          <a:pt x="3578" y="2544"/>
                          <a:pt x="3738" y="2081"/>
                        </a:cubicBezTo>
                        <a:cubicBezTo>
                          <a:pt x="3845" y="1777"/>
                          <a:pt x="3854" y="1447"/>
                          <a:pt x="3890" y="1126"/>
                        </a:cubicBezTo>
                        <a:cubicBezTo>
                          <a:pt x="3854" y="1090"/>
                          <a:pt x="3827" y="1055"/>
                          <a:pt x="3801" y="1019"/>
                        </a:cubicBezTo>
                        <a:cubicBezTo>
                          <a:pt x="3729" y="876"/>
                          <a:pt x="3586" y="653"/>
                          <a:pt x="3569" y="484"/>
                        </a:cubicBezTo>
                        <a:cubicBezTo>
                          <a:pt x="3561" y="353"/>
                          <a:pt x="3600" y="1"/>
                          <a:pt x="3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
                  <p:cNvSpPr/>
                  <p:nvPr/>
                </p:nvSpPr>
                <p:spPr>
                  <a:xfrm>
                    <a:off x="6371656" y="3043332"/>
                    <a:ext cx="356149" cy="477076"/>
                  </a:xfrm>
                  <a:custGeom>
                    <a:avLst/>
                    <a:gdLst/>
                    <a:ahLst/>
                    <a:cxnLst/>
                    <a:rect l="l" t="t" r="r" b="b"/>
                    <a:pathLst>
                      <a:path w="6014" h="8056" extrusionOk="0">
                        <a:moveTo>
                          <a:pt x="6014" y="0"/>
                        </a:moveTo>
                        <a:lnTo>
                          <a:pt x="6014" y="0"/>
                        </a:lnTo>
                        <a:cubicBezTo>
                          <a:pt x="5853" y="71"/>
                          <a:pt x="5684" y="125"/>
                          <a:pt x="5523" y="125"/>
                        </a:cubicBezTo>
                        <a:cubicBezTo>
                          <a:pt x="5621" y="1249"/>
                          <a:pt x="5139" y="2534"/>
                          <a:pt x="4684" y="3542"/>
                        </a:cubicBezTo>
                        <a:cubicBezTo>
                          <a:pt x="4301" y="4398"/>
                          <a:pt x="3792" y="5076"/>
                          <a:pt x="3132" y="5709"/>
                        </a:cubicBezTo>
                        <a:cubicBezTo>
                          <a:pt x="2561" y="6254"/>
                          <a:pt x="1990" y="6825"/>
                          <a:pt x="1348" y="7271"/>
                        </a:cubicBezTo>
                        <a:cubicBezTo>
                          <a:pt x="938" y="7547"/>
                          <a:pt x="518" y="7806"/>
                          <a:pt x="81" y="8020"/>
                        </a:cubicBezTo>
                        <a:cubicBezTo>
                          <a:pt x="54" y="8029"/>
                          <a:pt x="28" y="8038"/>
                          <a:pt x="1" y="8056"/>
                        </a:cubicBezTo>
                        <a:cubicBezTo>
                          <a:pt x="474" y="7895"/>
                          <a:pt x="929" y="7690"/>
                          <a:pt x="1375" y="7467"/>
                        </a:cubicBezTo>
                        <a:cubicBezTo>
                          <a:pt x="1491" y="7396"/>
                          <a:pt x="1607" y="7324"/>
                          <a:pt x="1714" y="7244"/>
                        </a:cubicBezTo>
                        <a:cubicBezTo>
                          <a:pt x="2026" y="7012"/>
                          <a:pt x="2338" y="6762"/>
                          <a:pt x="2641" y="6521"/>
                        </a:cubicBezTo>
                        <a:cubicBezTo>
                          <a:pt x="3114" y="6129"/>
                          <a:pt x="3614" y="5736"/>
                          <a:pt x="4006" y="5254"/>
                        </a:cubicBezTo>
                        <a:cubicBezTo>
                          <a:pt x="5255" y="3711"/>
                          <a:pt x="5692" y="1918"/>
                          <a:pt x="6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
                  <p:cNvSpPr/>
                  <p:nvPr/>
                </p:nvSpPr>
                <p:spPr>
                  <a:xfrm>
                    <a:off x="7256579" y="3355537"/>
                    <a:ext cx="78230" cy="76098"/>
                  </a:xfrm>
                  <a:custGeom>
                    <a:avLst/>
                    <a:gdLst/>
                    <a:ahLst/>
                    <a:cxnLst/>
                    <a:rect l="l" t="t" r="r" b="b"/>
                    <a:pathLst>
                      <a:path w="1321" h="1285" extrusionOk="0">
                        <a:moveTo>
                          <a:pt x="375" y="0"/>
                        </a:moveTo>
                        <a:cubicBezTo>
                          <a:pt x="491" y="366"/>
                          <a:pt x="456" y="687"/>
                          <a:pt x="224" y="1017"/>
                        </a:cubicBezTo>
                        <a:cubicBezTo>
                          <a:pt x="170" y="1107"/>
                          <a:pt x="90" y="1205"/>
                          <a:pt x="1" y="1285"/>
                        </a:cubicBezTo>
                        <a:cubicBezTo>
                          <a:pt x="607" y="999"/>
                          <a:pt x="1321" y="553"/>
                          <a:pt x="803" y="188"/>
                        </a:cubicBezTo>
                        <a:cubicBezTo>
                          <a:pt x="661" y="143"/>
                          <a:pt x="518" y="81"/>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
                  <p:cNvSpPr/>
                  <p:nvPr/>
                </p:nvSpPr>
                <p:spPr>
                  <a:xfrm>
                    <a:off x="6523318" y="3027994"/>
                    <a:ext cx="300660" cy="418449"/>
                  </a:xfrm>
                  <a:custGeom>
                    <a:avLst/>
                    <a:gdLst/>
                    <a:ahLst/>
                    <a:cxnLst/>
                    <a:rect l="l" t="t" r="r" b="b"/>
                    <a:pathLst>
                      <a:path w="5077" h="7066" extrusionOk="0">
                        <a:moveTo>
                          <a:pt x="3943" y="0"/>
                        </a:moveTo>
                        <a:lnTo>
                          <a:pt x="3943" y="0"/>
                        </a:lnTo>
                        <a:cubicBezTo>
                          <a:pt x="3908" y="18"/>
                          <a:pt x="3881" y="36"/>
                          <a:pt x="3845" y="54"/>
                        </a:cubicBezTo>
                        <a:cubicBezTo>
                          <a:pt x="3756" y="107"/>
                          <a:pt x="3649" y="170"/>
                          <a:pt x="3542" y="214"/>
                        </a:cubicBezTo>
                        <a:cubicBezTo>
                          <a:pt x="3676" y="1142"/>
                          <a:pt x="3328" y="2204"/>
                          <a:pt x="3024" y="3060"/>
                        </a:cubicBezTo>
                        <a:cubicBezTo>
                          <a:pt x="2703" y="3961"/>
                          <a:pt x="2284" y="4791"/>
                          <a:pt x="1677" y="5531"/>
                        </a:cubicBezTo>
                        <a:cubicBezTo>
                          <a:pt x="1197" y="6118"/>
                          <a:pt x="611" y="6590"/>
                          <a:pt x="24" y="7052"/>
                        </a:cubicBezTo>
                        <a:lnTo>
                          <a:pt x="24" y="7052"/>
                        </a:lnTo>
                        <a:cubicBezTo>
                          <a:pt x="436" y="6816"/>
                          <a:pt x="865" y="6580"/>
                          <a:pt x="1312" y="6388"/>
                        </a:cubicBezTo>
                        <a:cubicBezTo>
                          <a:pt x="1686" y="6004"/>
                          <a:pt x="2159" y="5745"/>
                          <a:pt x="2569" y="5406"/>
                        </a:cubicBezTo>
                        <a:cubicBezTo>
                          <a:pt x="3033" y="5032"/>
                          <a:pt x="3506" y="4630"/>
                          <a:pt x="3845" y="4131"/>
                        </a:cubicBezTo>
                        <a:cubicBezTo>
                          <a:pt x="4193" y="3613"/>
                          <a:pt x="4470" y="2998"/>
                          <a:pt x="4639" y="2400"/>
                        </a:cubicBezTo>
                        <a:cubicBezTo>
                          <a:pt x="4773" y="1918"/>
                          <a:pt x="4951" y="1437"/>
                          <a:pt x="5076" y="955"/>
                        </a:cubicBezTo>
                        <a:lnTo>
                          <a:pt x="5076" y="955"/>
                        </a:lnTo>
                        <a:cubicBezTo>
                          <a:pt x="4845" y="1063"/>
                          <a:pt x="4595" y="1137"/>
                          <a:pt x="4348" y="1137"/>
                        </a:cubicBezTo>
                        <a:cubicBezTo>
                          <a:pt x="4290" y="1137"/>
                          <a:pt x="4232" y="1133"/>
                          <a:pt x="4175" y="1124"/>
                        </a:cubicBezTo>
                        <a:cubicBezTo>
                          <a:pt x="3738" y="1062"/>
                          <a:pt x="3827" y="429"/>
                          <a:pt x="3943" y="0"/>
                        </a:cubicBezTo>
                        <a:close/>
                        <a:moveTo>
                          <a:pt x="24" y="7052"/>
                        </a:moveTo>
                        <a:cubicBezTo>
                          <a:pt x="21" y="7054"/>
                          <a:pt x="18" y="7055"/>
                          <a:pt x="16" y="7057"/>
                        </a:cubicBezTo>
                        <a:lnTo>
                          <a:pt x="16" y="7057"/>
                        </a:lnTo>
                        <a:cubicBezTo>
                          <a:pt x="16" y="7057"/>
                          <a:pt x="17" y="7057"/>
                          <a:pt x="18" y="7057"/>
                        </a:cubicBezTo>
                        <a:cubicBezTo>
                          <a:pt x="20" y="7055"/>
                          <a:pt x="22" y="7054"/>
                          <a:pt x="24" y="7052"/>
                        </a:cubicBezTo>
                        <a:close/>
                        <a:moveTo>
                          <a:pt x="16" y="7057"/>
                        </a:moveTo>
                        <a:cubicBezTo>
                          <a:pt x="9" y="7057"/>
                          <a:pt x="8" y="7058"/>
                          <a:pt x="0" y="7066"/>
                        </a:cubicBezTo>
                        <a:cubicBezTo>
                          <a:pt x="5" y="7063"/>
                          <a:pt x="10" y="7060"/>
                          <a:pt x="16" y="705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
                  <p:cNvSpPr/>
                  <p:nvPr/>
                </p:nvSpPr>
                <p:spPr>
                  <a:xfrm>
                    <a:off x="6850863" y="3180662"/>
                    <a:ext cx="196551" cy="240966"/>
                  </a:xfrm>
                  <a:custGeom>
                    <a:avLst/>
                    <a:gdLst/>
                    <a:ahLst/>
                    <a:cxnLst/>
                    <a:rect l="l" t="t" r="r" b="b"/>
                    <a:pathLst>
                      <a:path w="3319" h="4069" extrusionOk="0">
                        <a:moveTo>
                          <a:pt x="1668" y="0"/>
                        </a:moveTo>
                        <a:cubicBezTo>
                          <a:pt x="1624" y="634"/>
                          <a:pt x="1410" y="1294"/>
                          <a:pt x="1160" y="1856"/>
                        </a:cubicBezTo>
                        <a:cubicBezTo>
                          <a:pt x="901" y="2445"/>
                          <a:pt x="571" y="3319"/>
                          <a:pt x="0" y="3703"/>
                        </a:cubicBezTo>
                        <a:cubicBezTo>
                          <a:pt x="277" y="3810"/>
                          <a:pt x="562" y="3944"/>
                          <a:pt x="857" y="4015"/>
                        </a:cubicBezTo>
                        <a:cubicBezTo>
                          <a:pt x="928" y="4033"/>
                          <a:pt x="1008" y="4051"/>
                          <a:pt x="1089" y="4068"/>
                        </a:cubicBezTo>
                        <a:cubicBezTo>
                          <a:pt x="1338" y="3944"/>
                          <a:pt x="1668" y="3578"/>
                          <a:pt x="1767" y="3462"/>
                        </a:cubicBezTo>
                        <a:cubicBezTo>
                          <a:pt x="1999" y="3185"/>
                          <a:pt x="2204" y="2900"/>
                          <a:pt x="2409" y="2605"/>
                        </a:cubicBezTo>
                        <a:cubicBezTo>
                          <a:pt x="2792" y="2061"/>
                          <a:pt x="3078" y="1517"/>
                          <a:pt x="3319" y="893"/>
                        </a:cubicBezTo>
                        <a:lnTo>
                          <a:pt x="3319" y="893"/>
                        </a:lnTo>
                        <a:cubicBezTo>
                          <a:pt x="3185" y="923"/>
                          <a:pt x="3051" y="937"/>
                          <a:pt x="2922" y="937"/>
                        </a:cubicBezTo>
                        <a:cubicBezTo>
                          <a:pt x="2863" y="937"/>
                          <a:pt x="2804" y="934"/>
                          <a:pt x="2748" y="928"/>
                        </a:cubicBezTo>
                        <a:cubicBezTo>
                          <a:pt x="2659" y="1044"/>
                          <a:pt x="2650" y="1285"/>
                          <a:pt x="2587" y="1410"/>
                        </a:cubicBezTo>
                        <a:cubicBezTo>
                          <a:pt x="2525" y="1544"/>
                          <a:pt x="2427" y="1704"/>
                          <a:pt x="2373" y="1838"/>
                        </a:cubicBezTo>
                        <a:cubicBezTo>
                          <a:pt x="2230" y="2177"/>
                          <a:pt x="2034" y="2445"/>
                          <a:pt x="1820" y="2730"/>
                        </a:cubicBezTo>
                        <a:cubicBezTo>
                          <a:pt x="1517" y="3123"/>
                          <a:pt x="1142" y="3881"/>
                          <a:pt x="589" y="3908"/>
                        </a:cubicBezTo>
                        <a:cubicBezTo>
                          <a:pt x="586" y="3909"/>
                          <a:pt x="584" y="3910"/>
                          <a:pt x="582" y="3910"/>
                        </a:cubicBezTo>
                        <a:cubicBezTo>
                          <a:pt x="571" y="3910"/>
                          <a:pt x="572" y="3890"/>
                          <a:pt x="580" y="3890"/>
                        </a:cubicBezTo>
                        <a:cubicBezTo>
                          <a:pt x="928" y="3774"/>
                          <a:pt x="1312" y="3292"/>
                          <a:pt x="1481" y="2998"/>
                        </a:cubicBezTo>
                        <a:cubicBezTo>
                          <a:pt x="1651" y="2721"/>
                          <a:pt x="1883" y="2481"/>
                          <a:pt x="2043" y="2195"/>
                        </a:cubicBezTo>
                        <a:cubicBezTo>
                          <a:pt x="2213" y="1892"/>
                          <a:pt x="2418" y="1553"/>
                          <a:pt x="2516" y="1223"/>
                        </a:cubicBezTo>
                        <a:cubicBezTo>
                          <a:pt x="2543" y="1107"/>
                          <a:pt x="2561" y="991"/>
                          <a:pt x="2605" y="893"/>
                        </a:cubicBezTo>
                        <a:cubicBezTo>
                          <a:pt x="2222" y="794"/>
                          <a:pt x="1900" y="527"/>
                          <a:pt x="1686" y="45"/>
                        </a:cubicBezTo>
                        <a:cubicBezTo>
                          <a:pt x="1686" y="36"/>
                          <a:pt x="1677" y="18"/>
                          <a:pt x="1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
                  <p:cNvSpPr/>
                  <p:nvPr/>
                </p:nvSpPr>
                <p:spPr>
                  <a:xfrm>
                    <a:off x="5643666" y="3703747"/>
                    <a:ext cx="97298" cy="219232"/>
                  </a:xfrm>
                  <a:custGeom>
                    <a:avLst/>
                    <a:gdLst/>
                    <a:ahLst/>
                    <a:cxnLst/>
                    <a:rect l="l" t="t" r="r" b="b"/>
                    <a:pathLst>
                      <a:path w="1643" h="3702" extrusionOk="0">
                        <a:moveTo>
                          <a:pt x="864" y="1"/>
                        </a:moveTo>
                        <a:cubicBezTo>
                          <a:pt x="780" y="1"/>
                          <a:pt x="652" y="158"/>
                          <a:pt x="625" y="178"/>
                        </a:cubicBezTo>
                        <a:cubicBezTo>
                          <a:pt x="589" y="213"/>
                          <a:pt x="545" y="249"/>
                          <a:pt x="500" y="294"/>
                        </a:cubicBezTo>
                        <a:cubicBezTo>
                          <a:pt x="875" y="1284"/>
                          <a:pt x="1027" y="3050"/>
                          <a:pt x="1" y="3684"/>
                        </a:cubicBezTo>
                        <a:cubicBezTo>
                          <a:pt x="179" y="3693"/>
                          <a:pt x="349" y="3693"/>
                          <a:pt x="527" y="3701"/>
                        </a:cubicBezTo>
                        <a:cubicBezTo>
                          <a:pt x="1357" y="2961"/>
                          <a:pt x="1580" y="1998"/>
                          <a:pt x="1642" y="918"/>
                        </a:cubicBezTo>
                        <a:lnTo>
                          <a:pt x="1642" y="918"/>
                        </a:lnTo>
                        <a:cubicBezTo>
                          <a:pt x="1565" y="946"/>
                          <a:pt x="1456" y="968"/>
                          <a:pt x="1370" y="968"/>
                        </a:cubicBezTo>
                        <a:cubicBezTo>
                          <a:pt x="1345" y="968"/>
                          <a:pt x="1323" y="967"/>
                          <a:pt x="1303" y="963"/>
                        </a:cubicBezTo>
                        <a:cubicBezTo>
                          <a:pt x="1178" y="927"/>
                          <a:pt x="1071" y="829"/>
                          <a:pt x="1035" y="695"/>
                        </a:cubicBezTo>
                        <a:cubicBezTo>
                          <a:pt x="973" y="490"/>
                          <a:pt x="1000" y="249"/>
                          <a:pt x="928" y="62"/>
                        </a:cubicBezTo>
                        <a:cubicBezTo>
                          <a:pt x="915" y="18"/>
                          <a:pt x="892" y="1"/>
                          <a:pt x="8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
                  <p:cNvSpPr/>
                  <p:nvPr/>
                </p:nvSpPr>
                <p:spPr>
                  <a:xfrm>
                    <a:off x="6817049" y="3143235"/>
                    <a:ext cx="128448" cy="253580"/>
                  </a:xfrm>
                  <a:custGeom>
                    <a:avLst/>
                    <a:gdLst/>
                    <a:ahLst/>
                    <a:cxnLst/>
                    <a:rect l="l" t="t" r="r" b="b"/>
                    <a:pathLst>
                      <a:path w="2169" h="4282" extrusionOk="0">
                        <a:moveTo>
                          <a:pt x="1997" y="1"/>
                        </a:moveTo>
                        <a:cubicBezTo>
                          <a:pt x="1972" y="1"/>
                          <a:pt x="1925" y="15"/>
                          <a:pt x="1874" y="35"/>
                        </a:cubicBezTo>
                        <a:cubicBezTo>
                          <a:pt x="1918" y="490"/>
                          <a:pt x="1713" y="971"/>
                          <a:pt x="1570" y="1391"/>
                        </a:cubicBezTo>
                        <a:cubicBezTo>
                          <a:pt x="1437" y="1810"/>
                          <a:pt x="1267" y="2212"/>
                          <a:pt x="1080" y="2604"/>
                        </a:cubicBezTo>
                        <a:cubicBezTo>
                          <a:pt x="866" y="3068"/>
                          <a:pt x="509" y="3889"/>
                          <a:pt x="0" y="4156"/>
                        </a:cubicBezTo>
                        <a:cubicBezTo>
                          <a:pt x="72" y="4183"/>
                          <a:pt x="143" y="4201"/>
                          <a:pt x="223" y="4219"/>
                        </a:cubicBezTo>
                        <a:cubicBezTo>
                          <a:pt x="295" y="4237"/>
                          <a:pt x="366" y="4263"/>
                          <a:pt x="428" y="4281"/>
                        </a:cubicBezTo>
                        <a:cubicBezTo>
                          <a:pt x="598" y="3978"/>
                          <a:pt x="875" y="3746"/>
                          <a:pt x="1035" y="3425"/>
                        </a:cubicBezTo>
                        <a:cubicBezTo>
                          <a:pt x="1240" y="3041"/>
                          <a:pt x="1454" y="2666"/>
                          <a:pt x="1615" y="2265"/>
                        </a:cubicBezTo>
                        <a:cubicBezTo>
                          <a:pt x="1847" y="1658"/>
                          <a:pt x="2070" y="1025"/>
                          <a:pt x="2168" y="383"/>
                        </a:cubicBezTo>
                        <a:cubicBezTo>
                          <a:pt x="2123" y="249"/>
                          <a:pt x="2088" y="106"/>
                          <a:pt x="2016" y="8"/>
                        </a:cubicBezTo>
                        <a:cubicBezTo>
                          <a:pt x="2014" y="3"/>
                          <a:pt x="2007" y="1"/>
                          <a:pt x="19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
                  <p:cNvSpPr/>
                  <p:nvPr/>
                </p:nvSpPr>
                <p:spPr>
                  <a:xfrm>
                    <a:off x="6247531" y="3026632"/>
                    <a:ext cx="446460" cy="517050"/>
                  </a:xfrm>
                  <a:custGeom>
                    <a:avLst/>
                    <a:gdLst/>
                    <a:ahLst/>
                    <a:cxnLst/>
                    <a:rect l="l" t="t" r="r" b="b"/>
                    <a:pathLst>
                      <a:path w="7539" h="8731" extrusionOk="0">
                        <a:moveTo>
                          <a:pt x="7130" y="1"/>
                        </a:moveTo>
                        <a:cubicBezTo>
                          <a:pt x="7099" y="1"/>
                          <a:pt x="7059" y="32"/>
                          <a:pt x="7003" y="113"/>
                        </a:cubicBezTo>
                        <a:cubicBezTo>
                          <a:pt x="6887" y="282"/>
                          <a:pt x="6763" y="434"/>
                          <a:pt x="6593" y="550"/>
                        </a:cubicBezTo>
                        <a:cubicBezTo>
                          <a:pt x="6526" y="595"/>
                          <a:pt x="6458" y="614"/>
                          <a:pt x="6386" y="614"/>
                        </a:cubicBezTo>
                        <a:cubicBezTo>
                          <a:pt x="6372" y="614"/>
                          <a:pt x="6358" y="614"/>
                          <a:pt x="6343" y="612"/>
                        </a:cubicBezTo>
                        <a:lnTo>
                          <a:pt x="6343" y="612"/>
                        </a:lnTo>
                        <a:cubicBezTo>
                          <a:pt x="6522" y="1522"/>
                          <a:pt x="6254" y="2423"/>
                          <a:pt x="5960" y="3279"/>
                        </a:cubicBezTo>
                        <a:cubicBezTo>
                          <a:pt x="5647" y="4189"/>
                          <a:pt x="5130" y="5082"/>
                          <a:pt x="4497" y="5795"/>
                        </a:cubicBezTo>
                        <a:cubicBezTo>
                          <a:pt x="3854" y="6509"/>
                          <a:pt x="3078" y="7196"/>
                          <a:pt x="2240" y="7669"/>
                        </a:cubicBezTo>
                        <a:cubicBezTo>
                          <a:pt x="1535" y="8061"/>
                          <a:pt x="794" y="8516"/>
                          <a:pt x="0" y="8721"/>
                        </a:cubicBezTo>
                        <a:cubicBezTo>
                          <a:pt x="0" y="8721"/>
                          <a:pt x="0" y="8730"/>
                          <a:pt x="9" y="8730"/>
                        </a:cubicBezTo>
                        <a:cubicBezTo>
                          <a:pt x="348" y="8712"/>
                          <a:pt x="687" y="8677"/>
                          <a:pt x="1017" y="8614"/>
                        </a:cubicBezTo>
                        <a:cubicBezTo>
                          <a:pt x="1446" y="8400"/>
                          <a:pt x="1909" y="8266"/>
                          <a:pt x="2329" y="8025"/>
                        </a:cubicBezTo>
                        <a:cubicBezTo>
                          <a:pt x="2703" y="7811"/>
                          <a:pt x="3069" y="7597"/>
                          <a:pt x="3426" y="7347"/>
                        </a:cubicBezTo>
                        <a:cubicBezTo>
                          <a:pt x="4024" y="6910"/>
                          <a:pt x="4559" y="6375"/>
                          <a:pt x="5085" y="5858"/>
                        </a:cubicBezTo>
                        <a:cubicBezTo>
                          <a:pt x="5737" y="5233"/>
                          <a:pt x="6245" y="4564"/>
                          <a:pt x="6602" y="3726"/>
                        </a:cubicBezTo>
                        <a:cubicBezTo>
                          <a:pt x="7066" y="2646"/>
                          <a:pt x="7325" y="1540"/>
                          <a:pt x="7539" y="398"/>
                        </a:cubicBezTo>
                        <a:cubicBezTo>
                          <a:pt x="7476" y="389"/>
                          <a:pt x="7414" y="371"/>
                          <a:pt x="7360" y="344"/>
                        </a:cubicBezTo>
                        <a:cubicBezTo>
                          <a:pt x="7233" y="278"/>
                          <a:pt x="7221" y="1"/>
                          <a:pt x="7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
                  <p:cNvSpPr/>
                  <p:nvPr/>
                </p:nvSpPr>
                <p:spPr>
                  <a:xfrm>
                    <a:off x="5439239" y="3736436"/>
                    <a:ext cx="144793" cy="208218"/>
                  </a:xfrm>
                  <a:custGeom>
                    <a:avLst/>
                    <a:gdLst/>
                    <a:ahLst/>
                    <a:cxnLst/>
                    <a:rect l="l" t="t" r="r" b="b"/>
                    <a:pathLst>
                      <a:path w="2445" h="3516" extrusionOk="0">
                        <a:moveTo>
                          <a:pt x="1642" y="0"/>
                        </a:moveTo>
                        <a:lnTo>
                          <a:pt x="1642" y="0"/>
                        </a:lnTo>
                        <a:cubicBezTo>
                          <a:pt x="1606" y="36"/>
                          <a:pt x="1570" y="63"/>
                          <a:pt x="1535" y="90"/>
                        </a:cubicBezTo>
                        <a:cubicBezTo>
                          <a:pt x="1454" y="152"/>
                          <a:pt x="1374" y="223"/>
                          <a:pt x="1285" y="286"/>
                        </a:cubicBezTo>
                        <a:cubicBezTo>
                          <a:pt x="2445" y="1490"/>
                          <a:pt x="1213" y="2793"/>
                          <a:pt x="0" y="3515"/>
                        </a:cubicBezTo>
                        <a:cubicBezTo>
                          <a:pt x="375" y="3417"/>
                          <a:pt x="758" y="3346"/>
                          <a:pt x="1133" y="3292"/>
                        </a:cubicBezTo>
                        <a:cubicBezTo>
                          <a:pt x="1133" y="3292"/>
                          <a:pt x="1133" y="3292"/>
                          <a:pt x="1133" y="3283"/>
                        </a:cubicBezTo>
                        <a:cubicBezTo>
                          <a:pt x="2337" y="2623"/>
                          <a:pt x="2311" y="1044"/>
                          <a:pt x="16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
                  <p:cNvSpPr/>
                  <p:nvPr/>
                </p:nvSpPr>
                <p:spPr>
                  <a:xfrm>
                    <a:off x="7129789" y="3344937"/>
                    <a:ext cx="149057" cy="116308"/>
                  </a:xfrm>
                  <a:custGeom>
                    <a:avLst/>
                    <a:gdLst/>
                    <a:ahLst/>
                    <a:cxnLst/>
                    <a:rect l="l" t="t" r="r" b="b"/>
                    <a:pathLst>
                      <a:path w="2517" h="1964" extrusionOk="0">
                        <a:moveTo>
                          <a:pt x="2043" y="1"/>
                        </a:moveTo>
                        <a:cubicBezTo>
                          <a:pt x="2195" y="1125"/>
                          <a:pt x="1000" y="1714"/>
                          <a:pt x="0" y="1964"/>
                        </a:cubicBezTo>
                        <a:cubicBezTo>
                          <a:pt x="509" y="1946"/>
                          <a:pt x="1017" y="1874"/>
                          <a:pt x="1508" y="1714"/>
                        </a:cubicBezTo>
                        <a:lnTo>
                          <a:pt x="1517" y="1714"/>
                        </a:lnTo>
                        <a:cubicBezTo>
                          <a:pt x="1517" y="1705"/>
                          <a:pt x="1526" y="1696"/>
                          <a:pt x="1535" y="1687"/>
                        </a:cubicBezTo>
                        <a:cubicBezTo>
                          <a:pt x="1785" y="1598"/>
                          <a:pt x="2177" y="1286"/>
                          <a:pt x="2311" y="1054"/>
                        </a:cubicBezTo>
                        <a:cubicBezTo>
                          <a:pt x="2489" y="768"/>
                          <a:pt x="2516" y="474"/>
                          <a:pt x="2463" y="153"/>
                        </a:cubicBezTo>
                        <a:cubicBezTo>
                          <a:pt x="2427" y="135"/>
                          <a:pt x="2391" y="108"/>
                          <a:pt x="2356" y="90"/>
                        </a:cubicBezTo>
                        <a:cubicBezTo>
                          <a:pt x="2249" y="54"/>
                          <a:pt x="2150" y="19"/>
                          <a:pt x="20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
                  <p:cNvSpPr/>
                  <p:nvPr/>
                </p:nvSpPr>
                <p:spPr>
                  <a:xfrm>
                    <a:off x="5583439" y="3725362"/>
                    <a:ext cx="112044" cy="198150"/>
                  </a:xfrm>
                  <a:custGeom>
                    <a:avLst/>
                    <a:gdLst/>
                    <a:ahLst/>
                    <a:cxnLst/>
                    <a:rect l="l" t="t" r="r" b="b"/>
                    <a:pathLst>
                      <a:path w="1892" h="3346" extrusionOk="0">
                        <a:moveTo>
                          <a:pt x="1455" y="0"/>
                        </a:moveTo>
                        <a:cubicBezTo>
                          <a:pt x="1267" y="187"/>
                          <a:pt x="1035" y="419"/>
                          <a:pt x="795" y="553"/>
                        </a:cubicBezTo>
                        <a:cubicBezTo>
                          <a:pt x="1374" y="1454"/>
                          <a:pt x="812" y="2783"/>
                          <a:pt x="1" y="3345"/>
                        </a:cubicBezTo>
                        <a:cubicBezTo>
                          <a:pt x="277" y="3328"/>
                          <a:pt x="554" y="3319"/>
                          <a:pt x="830" y="3319"/>
                        </a:cubicBezTo>
                        <a:cubicBezTo>
                          <a:pt x="1892" y="2560"/>
                          <a:pt x="1544" y="1124"/>
                          <a:pt x="1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
                  <p:cNvSpPr/>
                  <p:nvPr/>
                </p:nvSpPr>
                <p:spPr>
                  <a:xfrm>
                    <a:off x="5524812" y="3703688"/>
                    <a:ext cx="132120" cy="225095"/>
                  </a:xfrm>
                  <a:custGeom>
                    <a:avLst/>
                    <a:gdLst/>
                    <a:ahLst/>
                    <a:cxnLst/>
                    <a:rect l="l" t="t" r="r" b="b"/>
                    <a:pathLst>
                      <a:path w="2231" h="3801" extrusionOk="0">
                        <a:moveTo>
                          <a:pt x="687" y="0"/>
                        </a:moveTo>
                        <a:cubicBezTo>
                          <a:pt x="536" y="170"/>
                          <a:pt x="393" y="357"/>
                          <a:pt x="232" y="518"/>
                        </a:cubicBezTo>
                        <a:cubicBezTo>
                          <a:pt x="669" y="1071"/>
                          <a:pt x="928" y="1749"/>
                          <a:pt x="821" y="2462"/>
                        </a:cubicBezTo>
                        <a:cubicBezTo>
                          <a:pt x="732" y="3007"/>
                          <a:pt x="500" y="3560"/>
                          <a:pt x="0" y="3801"/>
                        </a:cubicBezTo>
                        <a:cubicBezTo>
                          <a:pt x="295" y="3765"/>
                          <a:pt x="580" y="3738"/>
                          <a:pt x="875" y="3720"/>
                        </a:cubicBezTo>
                        <a:cubicBezTo>
                          <a:pt x="1454" y="2980"/>
                          <a:pt x="2231" y="1936"/>
                          <a:pt x="1713" y="955"/>
                        </a:cubicBezTo>
                        <a:lnTo>
                          <a:pt x="1713" y="955"/>
                        </a:lnTo>
                        <a:cubicBezTo>
                          <a:pt x="1621" y="1001"/>
                          <a:pt x="1526" y="1026"/>
                          <a:pt x="1432" y="1026"/>
                        </a:cubicBezTo>
                        <a:cubicBezTo>
                          <a:pt x="1361" y="1026"/>
                          <a:pt x="1291" y="1012"/>
                          <a:pt x="1223" y="982"/>
                        </a:cubicBezTo>
                        <a:cubicBezTo>
                          <a:pt x="1035" y="901"/>
                          <a:pt x="821" y="767"/>
                          <a:pt x="759" y="553"/>
                        </a:cubicBezTo>
                        <a:cubicBezTo>
                          <a:pt x="723" y="428"/>
                          <a:pt x="678" y="313"/>
                          <a:pt x="678" y="179"/>
                        </a:cubicBezTo>
                        <a:cubicBezTo>
                          <a:pt x="678" y="170"/>
                          <a:pt x="687" y="89"/>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
                  <p:cNvSpPr/>
                  <p:nvPr/>
                </p:nvSpPr>
                <p:spPr>
                  <a:xfrm>
                    <a:off x="7064292" y="3340732"/>
                    <a:ext cx="183878" cy="120513"/>
                  </a:xfrm>
                  <a:custGeom>
                    <a:avLst/>
                    <a:gdLst/>
                    <a:ahLst/>
                    <a:cxnLst/>
                    <a:rect l="l" t="t" r="r" b="b"/>
                    <a:pathLst>
                      <a:path w="3105" h="2035" extrusionOk="0">
                        <a:moveTo>
                          <a:pt x="2525" y="1"/>
                        </a:moveTo>
                        <a:cubicBezTo>
                          <a:pt x="2204" y="545"/>
                          <a:pt x="1695" y="973"/>
                          <a:pt x="1151" y="1312"/>
                        </a:cubicBezTo>
                        <a:cubicBezTo>
                          <a:pt x="803" y="1526"/>
                          <a:pt x="420" y="1856"/>
                          <a:pt x="0" y="1999"/>
                        </a:cubicBezTo>
                        <a:cubicBezTo>
                          <a:pt x="81" y="2008"/>
                          <a:pt x="161" y="2017"/>
                          <a:pt x="241" y="2017"/>
                        </a:cubicBezTo>
                        <a:cubicBezTo>
                          <a:pt x="366" y="2026"/>
                          <a:pt x="482" y="2035"/>
                          <a:pt x="607" y="2035"/>
                        </a:cubicBezTo>
                        <a:cubicBezTo>
                          <a:pt x="1089" y="1856"/>
                          <a:pt x="1686" y="1785"/>
                          <a:pt x="2097" y="1473"/>
                        </a:cubicBezTo>
                        <a:cubicBezTo>
                          <a:pt x="2338" y="1294"/>
                          <a:pt x="2596" y="1142"/>
                          <a:pt x="2784" y="910"/>
                        </a:cubicBezTo>
                        <a:cubicBezTo>
                          <a:pt x="3007" y="634"/>
                          <a:pt x="3051" y="384"/>
                          <a:pt x="3105" y="63"/>
                        </a:cubicBezTo>
                        <a:cubicBezTo>
                          <a:pt x="2935" y="18"/>
                          <a:pt x="2757" y="1"/>
                          <a:pt x="2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
                  <p:cNvSpPr/>
                  <p:nvPr/>
                </p:nvSpPr>
                <p:spPr>
                  <a:xfrm>
                    <a:off x="5931593" y="3156382"/>
                    <a:ext cx="259443" cy="316472"/>
                  </a:xfrm>
                  <a:custGeom>
                    <a:avLst/>
                    <a:gdLst/>
                    <a:ahLst/>
                    <a:cxnLst/>
                    <a:rect l="l" t="t" r="r" b="b"/>
                    <a:pathLst>
                      <a:path w="4381" h="5344" extrusionOk="0">
                        <a:moveTo>
                          <a:pt x="4381" y="0"/>
                        </a:moveTo>
                        <a:lnTo>
                          <a:pt x="4381" y="0"/>
                        </a:lnTo>
                        <a:cubicBezTo>
                          <a:pt x="4247" y="116"/>
                          <a:pt x="4122" y="232"/>
                          <a:pt x="3988" y="339"/>
                        </a:cubicBezTo>
                        <a:cubicBezTo>
                          <a:pt x="3854" y="1543"/>
                          <a:pt x="3123" y="2864"/>
                          <a:pt x="2338" y="3729"/>
                        </a:cubicBezTo>
                        <a:cubicBezTo>
                          <a:pt x="1865" y="4255"/>
                          <a:pt x="1276" y="4639"/>
                          <a:pt x="634" y="4933"/>
                        </a:cubicBezTo>
                        <a:cubicBezTo>
                          <a:pt x="438" y="5023"/>
                          <a:pt x="224" y="5121"/>
                          <a:pt x="1" y="5201"/>
                        </a:cubicBezTo>
                        <a:cubicBezTo>
                          <a:pt x="233" y="5219"/>
                          <a:pt x="456" y="5246"/>
                          <a:pt x="679" y="5281"/>
                        </a:cubicBezTo>
                        <a:cubicBezTo>
                          <a:pt x="812" y="5299"/>
                          <a:pt x="946" y="5326"/>
                          <a:pt x="1080" y="5344"/>
                        </a:cubicBezTo>
                        <a:cubicBezTo>
                          <a:pt x="3203" y="4586"/>
                          <a:pt x="4149" y="2088"/>
                          <a:pt x="4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
                  <p:cNvSpPr/>
                  <p:nvPr/>
                </p:nvSpPr>
                <p:spPr>
                  <a:xfrm>
                    <a:off x="6922164" y="3226083"/>
                    <a:ext cx="156992" cy="208218"/>
                  </a:xfrm>
                  <a:custGeom>
                    <a:avLst/>
                    <a:gdLst/>
                    <a:ahLst/>
                    <a:cxnLst/>
                    <a:rect l="l" t="t" r="r" b="b"/>
                    <a:pathLst>
                      <a:path w="2651" h="3516" extrusionOk="0">
                        <a:moveTo>
                          <a:pt x="2490" y="1"/>
                        </a:moveTo>
                        <a:cubicBezTo>
                          <a:pt x="2382" y="45"/>
                          <a:pt x="2275" y="81"/>
                          <a:pt x="2168" y="117"/>
                        </a:cubicBezTo>
                        <a:cubicBezTo>
                          <a:pt x="1972" y="1009"/>
                          <a:pt x="1508" y="1687"/>
                          <a:pt x="964" y="2418"/>
                        </a:cubicBezTo>
                        <a:cubicBezTo>
                          <a:pt x="741" y="2704"/>
                          <a:pt x="509" y="2980"/>
                          <a:pt x="206" y="3185"/>
                        </a:cubicBezTo>
                        <a:cubicBezTo>
                          <a:pt x="143" y="3230"/>
                          <a:pt x="72" y="3284"/>
                          <a:pt x="1" y="3337"/>
                        </a:cubicBezTo>
                        <a:cubicBezTo>
                          <a:pt x="206" y="3391"/>
                          <a:pt x="411" y="3453"/>
                          <a:pt x="607" y="3516"/>
                        </a:cubicBezTo>
                        <a:cubicBezTo>
                          <a:pt x="1071" y="3150"/>
                          <a:pt x="1571" y="2882"/>
                          <a:pt x="1910" y="2374"/>
                        </a:cubicBezTo>
                        <a:cubicBezTo>
                          <a:pt x="2240" y="1883"/>
                          <a:pt x="2516" y="1366"/>
                          <a:pt x="2650" y="795"/>
                        </a:cubicBezTo>
                        <a:cubicBezTo>
                          <a:pt x="2632" y="777"/>
                          <a:pt x="2623" y="759"/>
                          <a:pt x="2605" y="741"/>
                        </a:cubicBezTo>
                        <a:cubicBezTo>
                          <a:pt x="2418" y="518"/>
                          <a:pt x="2409" y="259"/>
                          <a:pt x="24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
                  <p:cNvSpPr/>
                  <p:nvPr/>
                </p:nvSpPr>
                <p:spPr>
                  <a:xfrm>
                    <a:off x="6716671" y="3623860"/>
                    <a:ext cx="970557" cy="150123"/>
                  </a:xfrm>
                  <a:custGeom>
                    <a:avLst/>
                    <a:gdLst/>
                    <a:ahLst/>
                    <a:cxnLst/>
                    <a:rect l="l" t="t" r="r" b="b"/>
                    <a:pathLst>
                      <a:path w="16389" h="2535" extrusionOk="0">
                        <a:moveTo>
                          <a:pt x="7567" y="0"/>
                        </a:moveTo>
                        <a:cubicBezTo>
                          <a:pt x="6105" y="0"/>
                          <a:pt x="4696" y="382"/>
                          <a:pt x="3355" y="1000"/>
                        </a:cubicBezTo>
                        <a:cubicBezTo>
                          <a:pt x="2257" y="1509"/>
                          <a:pt x="1178" y="1946"/>
                          <a:pt x="0" y="2035"/>
                        </a:cubicBezTo>
                        <a:cubicBezTo>
                          <a:pt x="125" y="2071"/>
                          <a:pt x="250" y="2098"/>
                          <a:pt x="375" y="2133"/>
                        </a:cubicBezTo>
                        <a:cubicBezTo>
                          <a:pt x="678" y="2223"/>
                          <a:pt x="955" y="2339"/>
                          <a:pt x="1214" y="2472"/>
                        </a:cubicBezTo>
                        <a:cubicBezTo>
                          <a:pt x="1330" y="2516"/>
                          <a:pt x="1455" y="2535"/>
                          <a:pt x="1584" y="2535"/>
                        </a:cubicBezTo>
                        <a:cubicBezTo>
                          <a:pt x="2249" y="2535"/>
                          <a:pt x="3045" y="2038"/>
                          <a:pt x="3560" y="1821"/>
                        </a:cubicBezTo>
                        <a:cubicBezTo>
                          <a:pt x="4291" y="1518"/>
                          <a:pt x="5023" y="1250"/>
                          <a:pt x="5799" y="1090"/>
                        </a:cubicBezTo>
                        <a:cubicBezTo>
                          <a:pt x="6416" y="962"/>
                          <a:pt x="7030" y="900"/>
                          <a:pt x="7642" y="900"/>
                        </a:cubicBezTo>
                        <a:cubicBezTo>
                          <a:pt x="8481" y="900"/>
                          <a:pt x="9317" y="1016"/>
                          <a:pt x="10152" y="1232"/>
                        </a:cubicBezTo>
                        <a:cubicBezTo>
                          <a:pt x="11311" y="1531"/>
                          <a:pt x="12487" y="2330"/>
                          <a:pt x="13723" y="2330"/>
                        </a:cubicBezTo>
                        <a:cubicBezTo>
                          <a:pt x="13743" y="2330"/>
                          <a:pt x="13763" y="2330"/>
                          <a:pt x="13783" y="2330"/>
                        </a:cubicBezTo>
                        <a:cubicBezTo>
                          <a:pt x="14060" y="2294"/>
                          <a:pt x="14327" y="2240"/>
                          <a:pt x="14604" y="2169"/>
                        </a:cubicBezTo>
                        <a:cubicBezTo>
                          <a:pt x="15273" y="1919"/>
                          <a:pt x="16388" y="1018"/>
                          <a:pt x="16388" y="1018"/>
                        </a:cubicBezTo>
                        <a:lnTo>
                          <a:pt x="16388" y="1018"/>
                        </a:lnTo>
                        <a:cubicBezTo>
                          <a:pt x="16388" y="1018"/>
                          <a:pt x="16049" y="1214"/>
                          <a:pt x="15889" y="1295"/>
                        </a:cubicBezTo>
                        <a:cubicBezTo>
                          <a:pt x="15594" y="1437"/>
                          <a:pt x="15300" y="1509"/>
                          <a:pt x="14979" y="1545"/>
                        </a:cubicBezTo>
                        <a:cubicBezTo>
                          <a:pt x="14832" y="1564"/>
                          <a:pt x="14687" y="1573"/>
                          <a:pt x="14542" y="1573"/>
                        </a:cubicBezTo>
                        <a:cubicBezTo>
                          <a:pt x="14034" y="1573"/>
                          <a:pt x="13534" y="1464"/>
                          <a:pt x="13034" y="1339"/>
                        </a:cubicBezTo>
                        <a:cubicBezTo>
                          <a:pt x="11491" y="938"/>
                          <a:pt x="10036" y="215"/>
                          <a:pt x="8440" y="46"/>
                        </a:cubicBezTo>
                        <a:cubicBezTo>
                          <a:pt x="8147" y="15"/>
                          <a:pt x="7856" y="0"/>
                          <a:pt x="7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
                  <p:cNvSpPr/>
                  <p:nvPr/>
                </p:nvSpPr>
                <p:spPr>
                  <a:xfrm>
                    <a:off x="6204182" y="3034982"/>
                    <a:ext cx="422712" cy="507634"/>
                  </a:xfrm>
                  <a:custGeom>
                    <a:avLst/>
                    <a:gdLst/>
                    <a:ahLst/>
                    <a:cxnLst/>
                    <a:rect l="l" t="t" r="r" b="b"/>
                    <a:pathLst>
                      <a:path w="7138" h="8572" extrusionOk="0">
                        <a:moveTo>
                          <a:pt x="6561" y="0"/>
                        </a:moveTo>
                        <a:cubicBezTo>
                          <a:pt x="6548" y="0"/>
                          <a:pt x="6532" y="12"/>
                          <a:pt x="6513" y="43"/>
                        </a:cubicBezTo>
                        <a:cubicBezTo>
                          <a:pt x="6469" y="132"/>
                          <a:pt x="6415" y="212"/>
                          <a:pt x="6353" y="302"/>
                        </a:cubicBezTo>
                        <a:cubicBezTo>
                          <a:pt x="6219" y="507"/>
                          <a:pt x="6085" y="694"/>
                          <a:pt x="5915" y="873"/>
                        </a:cubicBezTo>
                        <a:cubicBezTo>
                          <a:pt x="5826" y="980"/>
                          <a:pt x="5710" y="1096"/>
                          <a:pt x="5594" y="1194"/>
                        </a:cubicBezTo>
                        <a:cubicBezTo>
                          <a:pt x="5701" y="1997"/>
                          <a:pt x="5407" y="2907"/>
                          <a:pt x="5122" y="3629"/>
                        </a:cubicBezTo>
                        <a:cubicBezTo>
                          <a:pt x="4800" y="4468"/>
                          <a:pt x="4390" y="5226"/>
                          <a:pt x="3792" y="5895"/>
                        </a:cubicBezTo>
                        <a:cubicBezTo>
                          <a:pt x="3186" y="6591"/>
                          <a:pt x="2427" y="7162"/>
                          <a:pt x="1624" y="7599"/>
                        </a:cubicBezTo>
                        <a:cubicBezTo>
                          <a:pt x="1169" y="7849"/>
                          <a:pt x="554" y="8232"/>
                          <a:pt x="1" y="8339"/>
                        </a:cubicBezTo>
                        <a:cubicBezTo>
                          <a:pt x="233" y="8420"/>
                          <a:pt x="465" y="8491"/>
                          <a:pt x="697" y="8571"/>
                        </a:cubicBezTo>
                        <a:cubicBezTo>
                          <a:pt x="2195" y="7804"/>
                          <a:pt x="3730" y="7046"/>
                          <a:pt x="4907" y="5788"/>
                        </a:cubicBezTo>
                        <a:cubicBezTo>
                          <a:pt x="5585" y="5065"/>
                          <a:pt x="6183" y="4173"/>
                          <a:pt x="6504" y="3237"/>
                        </a:cubicBezTo>
                        <a:cubicBezTo>
                          <a:pt x="6808" y="2336"/>
                          <a:pt x="7138" y="1381"/>
                          <a:pt x="6915" y="418"/>
                        </a:cubicBezTo>
                        <a:cubicBezTo>
                          <a:pt x="6799" y="364"/>
                          <a:pt x="6701" y="257"/>
                          <a:pt x="6638" y="150"/>
                        </a:cubicBezTo>
                        <a:cubicBezTo>
                          <a:pt x="6631" y="136"/>
                          <a:pt x="6608" y="0"/>
                          <a:pt x="6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
                  <p:cNvSpPr/>
                  <p:nvPr/>
                </p:nvSpPr>
                <p:spPr>
                  <a:xfrm>
                    <a:off x="6133414" y="3086622"/>
                    <a:ext cx="340278" cy="427983"/>
                  </a:xfrm>
                  <a:custGeom>
                    <a:avLst/>
                    <a:gdLst/>
                    <a:ahLst/>
                    <a:cxnLst/>
                    <a:rect l="l" t="t" r="r" b="b"/>
                    <a:pathLst>
                      <a:path w="5746" h="7227" extrusionOk="0">
                        <a:moveTo>
                          <a:pt x="5424" y="1"/>
                        </a:moveTo>
                        <a:lnTo>
                          <a:pt x="5424" y="1"/>
                        </a:lnTo>
                        <a:cubicBezTo>
                          <a:pt x="5014" y="108"/>
                          <a:pt x="4711" y="464"/>
                          <a:pt x="4425" y="821"/>
                        </a:cubicBezTo>
                        <a:cubicBezTo>
                          <a:pt x="4434" y="821"/>
                          <a:pt x="4443" y="830"/>
                          <a:pt x="4443" y="848"/>
                        </a:cubicBezTo>
                        <a:cubicBezTo>
                          <a:pt x="4407" y="1437"/>
                          <a:pt x="4211" y="1927"/>
                          <a:pt x="3944" y="2454"/>
                        </a:cubicBezTo>
                        <a:cubicBezTo>
                          <a:pt x="3605" y="3159"/>
                          <a:pt x="3274" y="3837"/>
                          <a:pt x="2811" y="4470"/>
                        </a:cubicBezTo>
                        <a:cubicBezTo>
                          <a:pt x="2320" y="5121"/>
                          <a:pt x="1767" y="5674"/>
                          <a:pt x="1178" y="6227"/>
                        </a:cubicBezTo>
                        <a:cubicBezTo>
                          <a:pt x="848" y="6540"/>
                          <a:pt x="429" y="6914"/>
                          <a:pt x="0" y="7093"/>
                        </a:cubicBezTo>
                        <a:cubicBezTo>
                          <a:pt x="143" y="7137"/>
                          <a:pt x="286" y="7182"/>
                          <a:pt x="429" y="7227"/>
                        </a:cubicBezTo>
                        <a:cubicBezTo>
                          <a:pt x="1633" y="6789"/>
                          <a:pt x="2989" y="6022"/>
                          <a:pt x="3828" y="5059"/>
                        </a:cubicBezTo>
                        <a:cubicBezTo>
                          <a:pt x="4952" y="3783"/>
                          <a:pt x="5389" y="2284"/>
                          <a:pt x="5746" y="661"/>
                        </a:cubicBezTo>
                        <a:cubicBezTo>
                          <a:pt x="5469" y="563"/>
                          <a:pt x="5362" y="277"/>
                          <a:pt x="5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
                  <p:cNvSpPr/>
                  <p:nvPr/>
                </p:nvSpPr>
                <p:spPr>
                  <a:xfrm>
                    <a:off x="6104337" y="3138912"/>
                    <a:ext cx="287987" cy="367223"/>
                  </a:xfrm>
                  <a:custGeom>
                    <a:avLst/>
                    <a:gdLst/>
                    <a:ahLst/>
                    <a:cxnLst/>
                    <a:rect l="l" t="t" r="r" b="b"/>
                    <a:pathLst>
                      <a:path w="4863" h="6201" extrusionOk="0">
                        <a:moveTo>
                          <a:pt x="4863" y="1"/>
                        </a:moveTo>
                        <a:cubicBezTo>
                          <a:pt x="4729" y="170"/>
                          <a:pt x="4595" y="331"/>
                          <a:pt x="4461" y="465"/>
                        </a:cubicBezTo>
                        <a:cubicBezTo>
                          <a:pt x="4330" y="596"/>
                          <a:pt x="4082" y="825"/>
                          <a:pt x="3860" y="825"/>
                        </a:cubicBezTo>
                        <a:cubicBezTo>
                          <a:pt x="3781" y="825"/>
                          <a:pt x="3706" y="796"/>
                          <a:pt x="3641" y="723"/>
                        </a:cubicBezTo>
                        <a:cubicBezTo>
                          <a:pt x="3496" y="565"/>
                          <a:pt x="3434" y="132"/>
                          <a:pt x="3213" y="132"/>
                        </a:cubicBezTo>
                        <a:cubicBezTo>
                          <a:pt x="3160" y="132"/>
                          <a:pt x="3099" y="157"/>
                          <a:pt x="3025" y="215"/>
                        </a:cubicBezTo>
                        <a:cubicBezTo>
                          <a:pt x="2936" y="277"/>
                          <a:pt x="2855" y="358"/>
                          <a:pt x="2766" y="420"/>
                        </a:cubicBezTo>
                        <a:cubicBezTo>
                          <a:pt x="2766" y="964"/>
                          <a:pt x="2641" y="1517"/>
                          <a:pt x="2525" y="2035"/>
                        </a:cubicBezTo>
                        <a:cubicBezTo>
                          <a:pt x="2409" y="2561"/>
                          <a:pt x="2240" y="3078"/>
                          <a:pt x="2008" y="3560"/>
                        </a:cubicBezTo>
                        <a:cubicBezTo>
                          <a:pt x="1535" y="4515"/>
                          <a:pt x="848" y="5416"/>
                          <a:pt x="1" y="6067"/>
                        </a:cubicBezTo>
                        <a:cubicBezTo>
                          <a:pt x="152" y="6112"/>
                          <a:pt x="295" y="6156"/>
                          <a:pt x="438" y="6201"/>
                        </a:cubicBezTo>
                        <a:cubicBezTo>
                          <a:pt x="946" y="5889"/>
                          <a:pt x="1419" y="5425"/>
                          <a:pt x="1856" y="5032"/>
                        </a:cubicBezTo>
                        <a:cubicBezTo>
                          <a:pt x="2409" y="4524"/>
                          <a:pt x="2945" y="3881"/>
                          <a:pt x="3355" y="3248"/>
                        </a:cubicBezTo>
                        <a:cubicBezTo>
                          <a:pt x="3757" y="2641"/>
                          <a:pt x="4078" y="2008"/>
                          <a:pt x="4390" y="1348"/>
                        </a:cubicBezTo>
                        <a:cubicBezTo>
                          <a:pt x="4604" y="902"/>
                          <a:pt x="4684" y="447"/>
                          <a:pt x="48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
                  <p:cNvSpPr/>
                  <p:nvPr/>
                </p:nvSpPr>
                <p:spPr>
                  <a:xfrm>
                    <a:off x="6172500" y="3110902"/>
                    <a:ext cx="357215" cy="414244"/>
                  </a:xfrm>
                  <a:custGeom>
                    <a:avLst/>
                    <a:gdLst/>
                    <a:ahLst/>
                    <a:cxnLst/>
                    <a:rect l="l" t="t" r="r" b="b"/>
                    <a:pathLst>
                      <a:path w="6032" h="6995" extrusionOk="0">
                        <a:moveTo>
                          <a:pt x="6031" y="1"/>
                        </a:moveTo>
                        <a:lnTo>
                          <a:pt x="6031" y="1"/>
                        </a:lnTo>
                        <a:cubicBezTo>
                          <a:pt x="5835" y="153"/>
                          <a:pt x="5621" y="269"/>
                          <a:pt x="5389" y="286"/>
                        </a:cubicBezTo>
                        <a:cubicBezTo>
                          <a:pt x="5300" y="286"/>
                          <a:pt x="5228" y="286"/>
                          <a:pt x="5157" y="269"/>
                        </a:cubicBezTo>
                        <a:lnTo>
                          <a:pt x="5157" y="269"/>
                        </a:lnTo>
                        <a:cubicBezTo>
                          <a:pt x="5264" y="1080"/>
                          <a:pt x="4907" y="1990"/>
                          <a:pt x="4604" y="2722"/>
                        </a:cubicBezTo>
                        <a:cubicBezTo>
                          <a:pt x="4265" y="3543"/>
                          <a:pt x="3828" y="4265"/>
                          <a:pt x="3203" y="4890"/>
                        </a:cubicBezTo>
                        <a:cubicBezTo>
                          <a:pt x="2597" y="5514"/>
                          <a:pt x="1856" y="5969"/>
                          <a:pt x="1098" y="6371"/>
                        </a:cubicBezTo>
                        <a:cubicBezTo>
                          <a:pt x="848" y="6504"/>
                          <a:pt x="375" y="6817"/>
                          <a:pt x="1" y="6888"/>
                        </a:cubicBezTo>
                        <a:cubicBezTo>
                          <a:pt x="117" y="6924"/>
                          <a:pt x="233" y="6959"/>
                          <a:pt x="340" y="6995"/>
                        </a:cubicBezTo>
                        <a:cubicBezTo>
                          <a:pt x="545" y="6870"/>
                          <a:pt x="795" y="6808"/>
                          <a:pt x="1000" y="6718"/>
                        </a:cubicBezTo>
                        <a:cubicBezTo>
                          <a:pt x="1365" y="6549"/>
                          <a:pt x="1722" y="6362"/>
                          <a:pt x="2061" y="6165"/>
                        </a:cubicBezTo>
                        <a:cubicBezTo>
                          <a:pt x="2802" y="5755"/>
                          <a:pt x="3524" y="5238"/>
                          <a:pt x="4086" y="4604"/>
                        </a:cubicBezTo>
                        <a:cubicBezTo>
                          <a:pt x="5246" y="3275"/>
                          <a:pt x="5746" y="1696"/>
                          <a:pt x="60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
                  <p:cNvSpPr/>
                  <p:nvPr/>
                </p:nvSpPr>
                <p:spPr>
                  <a:xfrm>
                    <a:off x="6009230" y="3133109"/>
                    <a:ext cx="255771" cy="361953"/>
                  </a:xfrm>
                  <a:custGeom>
                    <a:avLst/>
                    <a:gdLst/>
                    <a:ahLst/>
                    <a:cxnLst/>
                    <a:rect l="l" t="t" r="r" b="b"/>
                    <a:pathLst>
                      <a:path w="4319" h="6112" extrusionOk="0">
                        <a:moveTo>
                          <a:pt x="3569" y="1"/>
                        </a:moveTo>
                        <a:lnTo>
                          <a:pt x="3569" y="1"/>
                        </a:lnTo>
                        <a:cubicBezTo>
                          <a:pt x="3427" y="81"/>
                          <a:pt x="3275" y="206"/>
                          <a:pt x="3123" y="340"/>
                        </a:cubicBezTo>
                        <a:cubicBezTo>
                          <a:pt x="3043" y="1580"/>
                          <a:pt x="2758" y="2900"/>
                          <a:pt x="2062" y="3944"/>
                        </a:cubicBezTo>
                        <a:cubicBezTo>
                          <a:pt x="1562" y="4720"/>
                          <a:pt x="911" y="5523"/>
                          <a:pt x="1" y="5781"/>
                        </a:cubicBezTo>
                        <a:cubicBezTo>
                          <a:pt x="474" y="5871"/>
                          <a:pt x="947" y="5987"/>
                          <a:pt x="1410" y="6111"/>
                        </a:cubicBezTo>
                        <a:lnTo>
                          <a:pt x="1419" y="6111"/>
                        </a:lnTo>
                        <a:cubicBezTo>
                          <a:pt x="2312" y="5442"/>
                          <a:pt x="3088" y="4461"/>
                          <a:pt x="3543" y="3435"/>
                        </a:cubicBezTo>
                        <a:cubicBezTo>
                          <a:pt x="3944" y="2516"/>
                          <a:pt x="4131" y="1544"/>
                          <a:pt x="4319" y="563"/>
                        </a:cubicBezTo>
                        <a:lnTo>
                          <a:pt x="4319" y="563"/>
                        </a:lnTo>
                        <a:cubicBezTo>
                          <a:pt x="4212" y="643"/>
                          <a:pt x="4105" y="714"/>
                          <a:pt x="3980" y="750"/>
                        </a:cubicBezTo>
                        <a:cubicBezTo>
                          <a:pt x="3930" y="765"/>
                          <a:pt x="3885" y="772"/>
                          <a:pt x="3846" y="772"/>
                        </a:cubicBezTo>
                        <a:cubicBezTo>
                          <a:pt x="3522" y="772"/>
                          <a:pt x="3546" y="287"/>
                          <a:pt x="35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
                  <p:cNvSpPr/>
                  <p:nvPr/>
                </p:nvSpPr>
                <p:spPr>
                  <a:xfrm>
                    <a:off x="6285017" y="3446735"/>
                    <a:ext cx="1028178" cy="130699"/>
                  </a:xfrm>
                  <a:custGeom>
                    <a:avLst/>
                    <a:gdLst/>
                    <a:ahLst/>
                    <a:cxnLst/>
                    <a:rect l="l" t="t" r="r" b="b"/>
                    <a:pathLst>
                      <a:path w="17362" h="2207" extrusionOk="0">
                        <a:moveTo>
                          <a:pt x="7762" y="1"/>
                        </a:moveTo>
                        <a:cubicBezTo>
                          <a:pt x="6719" y="1"/>
                          <a:pt x="5803" y="415"/>
                          <a:pt x="4845" y="842"/>
                        </a:cubicBezTo>
                        <a:cubicBezTo>
                          <a:pt x="4006" y="1208"/>
                          <a:pt x="3159" y="1583"/>
                          <a:pt x="2240" y="1699"/>
                        </a:cubicBezTo>
                        <a:cubicBezTo>
                          <a:pt x="1740" y="1770"/>
                          <a:pt x="1196" y="1824"/>
                          <a:pt x="688" y="1832"/>
                        </a:cubicBezTo>
                        <a:cubicBezTo>
                          <a:pt x="536" y="1839"/>
                          <a:pt x="371" y="1845"/>
                          <a:pt x="206" y="1845"/>
                        </a:cubicBezTo>
                        <a:cubicBezTo>
                          <a:pt x="137" y="1845"/>
                          <a:pt x="69" y="1844"/>
                          <a:pt x="1" y="1841"/>
                        </a:cubicBezTo>
                        <a:lnTo>
                          <a:pt x="1" y="1841"/>
                        </a:lnTo>
                        <a:cubicBezTo>
                          <a:pt x="170" y="1895"/>
                          <a:pt x="340" y="1957"/>
                          <a:pt x="518" y="2011"/>
                        </a:cubicBezTo>
                        <a:cubicBezTo>
                          <a:pt x="1031" y="2149"/>
                          <a:pt x="1533" y="2207"/>
                          <a:pt x="2030" y="2207"/>
                        </a:cubicBezTo>
                        <a:cubicBezTo>
                          <a:pt x="3139" y="2207"/>
                          <a:pt x="4220" y="1918"/>
                          <a:pt x="5336" y="1592"/>
                        </a:cubicBezTo>
                        <a:cubicBezTo>
                          <a:pt x="6338" y="1293"/>
                          <a:pt x="7415" y="959"/>
                          <a:pt x="8478" y="959"/>
                        </a:cubicBezTo>
                        <a:cubicBezTo>
                          <a:pt x="8843" y="959"/>
                          <a:pt x="9206" y="999"/>
                          <a:pt x="9564" y="1092"/>
                        </a:cubicBezTo>
                        <a:cubicBezTo>
                          <a:pt x="10825" y="1415"/>
                          <a:pt x="12165" y="1685"/>
                          <a:pt x="13476" y="1685"/>
                        </a:cubicBezTo>
                        <a:cubicBezTo>
                          <a:pt x="13687" y="1685"/>
                          <a:pt x="13896" y="1678"/>
                          <a:pt x="14105" y="1663"/>
                        </a:cubicBezTo>
                        <a:cubicBezTo>
                          <a:pt x="14890" y="1609"/>
                          <a:pt x="15746" y="1511"/>
                          <a:pt x="16460" y="1128"/>
                        </a:cubicBezTo>
                        <a:cubicBezTo>
                          <a:pt x="16844" y="923"/>
                          <a:pt x="17120" y="655"/>
                          <a:pt x="17361" y="343"/>
                        </a:cubicBezTo>
                        <a:lnTo>
                          <a:pt x="17361" y="343"/>
                        </a:lnTo>
                        <a:cubicBezTo>
                          <a:pt x="17040" y="539"/>
                          <a:pt x="16630" y="628"/>
                          <a:pt x="16308" y="691"/>
                        </a:cubicBezTo>
                        <a:cubicBezTo>
                          <a:pt x="15575" y="834"/>
                          <a:pt x="14799" y="905"/>
                          <a:pt x="14020" y="905"/>
                        </a:cubicBezTo>
                        <a:cubicBezTo>
                          <a:pt x="13151" y="905"/>
                          <a:pt x="12279" y="816"/>
                          <a:pt x="11464" y="637"/>
                        </a:cubicBezTo>
                        <a:cubicBezTo>
                          <a:pt x="10367" y="405"/>
                          <a:pt x="9279" y="137"/>
                          <a:pt x="8164" y="22"/>
                        </a:cubicBezTo>
                        <a:cubicBezTo>
                          <a:pt x="8027" y="8"/>
                          <a:pt x="7894" y="1"/>
                          <a:pt x="7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
                  <p:cNvSpPr/>
                  <p:nvPr/>
                </p:nvSpPr>
                <p:spPr>
                  <a:xfrm>
                    <a:off x="5784195" y="3515607"/>
                    <a:ext cx="1142768" cy="204250"/>
                  </a:xfrm>
                  <a:custGeom>
                    <a:avLst/>
                    <a:gdLst/>
                    <a:ahLst/>
                    <a:cxnLst/>
                    <a:rect l="l" t="t" r="r" b="b"/>
                    <a:pathLst>
                      <a:path w="19297" h="3449" extrusionOk="0">
                        <a:moveTo>
                          <a:pt x="1364" y="0"/>
                        </a:moveTo>
                        <a:cubicBezTo>
                          <a:pt x="902" y="0"/>
                          <a:pt x="445" y="56"/>
                          <a:pt x="1" y="188"/>
                        </a:cubicBezTo>
                        <a:cubicBezTo>
                          <a:pt x="161" y="277"/>
                          <a:pt x="322" y="375"/>
                          <a:pt x="464" y="491"/>
                        </a:cubicBezTo>
                        <a:cubicBezTo>
                          <a:pt x="572" y="571"/>
                          <a:pt x="679" y="661"/>
                          <a:pt x="777" y="750"/>
                        </a:cubicBezTo>
                        <a:cubicBezTo>
                          <a:pt x="913" y="745"/>
                          <a:pt x="1050" y="742"/>
                          <a:pt x="1186" y="742"/>
                        </a:cubicBezTo>
                        <a:cubicBezTo>
                          <a:pt x="2250" y="742"/>
                          <a:pt x="3299" y="897"/>
                          <a:pt x="4327" y="1214"/>
                        </a:cubicBezTo>
                        <a:cubicBezTo>
                          <a:pt x="5996" y="1731"/>
                          <a:pt x="7610" y="2382"/>
                          <a:pt x="9278" y="2873"/>
                        </a:cubicBezTo>
                        <a:cubicBezTo>
                          <a:pt x="10401" y="3205"/>
                          <a:pt x="11519" y="3449"/>
                          <a:pt x="12651" y="3449"/>
                        </a:cubicBezTo>
                        <a:cubicBezTo>
                          <a:pt x="13282" y="3449"/>
                          <a:pt x="13918" y="3373"/>
                          <a:pt x="14560" y="3194"/>
                        </a:cubicBezTo>
                        <a:cubicBezTo>
                          <a:pt x="16183" y="2748"/>
                          <a:pt x="17691" y="1972"/>
                          <a:pt x="19297" y="1481"/>
                        </a:cubicBezTo>
                        <a:lnTo>
                          <a:pt x="19297" y="1481"/>
                        </a:lnTo>
                        <a:cubicBezTo>
                          <a:pt x="18994" y="1535"/>
                          <a:pt x="18699" y="1597"/>
                          <a:pt x="18414" y="1678"/>
                        </a:cubicBezTo>
                        <a:cubicBezTo>
                          <a:pt x="18110" y="1785"/>
                          <a:pt x="17807" y="1874"/>
                          <a:pt x="17504" y="1945"/>
                        </a:cubicBezTo>
                        <a:cubicBezTo>
                          <a:pt x="16683" y="2213"/>
                          <a:pt x="15853" y="2516"/>
                          <a:pt x="15006" y="2686"/>
                        </a:cubicBezTo>
                        <a:cubicBezTo>
                          <a:pt x="14432" y="2797"/>
                          <a:pt x="13854" y="2845"/>
                          <a:pt x="13276" y="2845"/>
                        </a:cubicBezTo>
                        <a:cubicBezTo>
                          <a:pt x="12054" y="2845"/>
                          <a:pt x="10828" y="2634"/>
                          <a:pt x="9635" y="2373"/>
                        </a:cubicBezTo>
                        <a:cubicBezTo>
                          <a:pt x="7949" y="1990"/>
                          <a:pt x="6406" y="1267"/>
                          <a:pt x="4773" y="714"/>
                        </a:cubicBezTo>
                        <a:cubicBezTo>
                          <a:pt x="3708" y="350"/>
                          <a:pt x="2523"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
                  <p:cNvSpPr/>
                  <p:nvPr/>
                </p:nvSpPr>
                <p:spPr>
                  <a:xfrm>
                    <a:off x="5879835" y="3608582"/>
                    <a:ext cx="583317" cy="200282"/>
                  </a:xfrm>
                  <a:custGeom>
                    <a:avLst/>
                    <a:gdLst/>
                    <a:ahLst/>
                    <a:cxnLst/>
                    <a:rect l="l" t="t" r="r" b="b"/>
                    <a:pathLst>
                      <a:path w="9850" h="3382" extrusionOk="0">
                        <a:moveTo>
                          <a:pt x="0" y="0"/>
                        </a:moveTo>
                        <a:lnTo>
                          <a:pt x="0" y="0"/>
                        </a:lnTo>
                        <a:cubicBezTo>
                          <a:pt x="45" y="36"/>
                          <a:pt x="81" y="72"/>
                          <a:pt x="125" y="108"/>
                        </a:cubicBezTo>
                        <a:cubicBezTo>
                          <a:pt x="446" y="375"/>
                          <a:pt x="776" y="571"/>
                          <a:pt x="1151" y="768"/>
                        </a:cubicBezTo>
                        <a:cubicBezTo>
                          <a:pt x="1160" y="768"/>
                          <a:pt x="1178" y="777"/>
                          <a:pt x="1196" y="786"/>
                        </a:cubicBezTo>
                        <a:lnTo>
                          <a:pt x="1205" y="786"/>
                        </a:lnTo>
                        <a:cubicBezTo>
                          <a:pt x="1326" y="773"/>
                          <a:pt x="1448" y="767"/>
                          <a:pt x="1571" y="767"/>
                        </a:cubicBezTo>
                        <a:cubicBezTo>
                          <a:pt x="2218" y="767"/>
                          <a:pt x="2884" y="927"/>
                          <a:pt x="3506" y="1062"/>
                        </a:cubicBezTo>
                        <a:cubicBezTo>
                          <a:pt x="4158" y="1205"/>
                          <a:pt x="4764" y="1410"/>
                          <a:pt x="5371" y="1669"/>
                        </a:cubicBezTo>
                        <a:cubicBezTo>
                          <a:pt x="6084" y="1981"/>
                          <a:pt x="6691" y="2498"/>
                          <a:pt x="7396" y="2811"/>
                        </a:cubicBezTo>
                        <a:cubicBezTo>
                          <a:pt x="7762" y="2971"/>
                          <a:pt x="8145" y="3167"/>
                          <a:pt x="8529" y="3266"/>
                        </a:cubicBezTo>
                        <a:cubicBezTo>
                          <a:pt x="8779" y="3328"/>
                          <a:pt x="9028" y="3346"/>
                          <a:pt x="9269" y="3382"/>
                        </a:cubicBezTo>
                        <a:cubicBezTo>
                          <a:pt x="9439" y="3212"/>
                          <a:pt x="9635" y="3060"/>
                          <a:pt x="9849" y="2918"/>
                        </a:cubicBezTo>
                        <a:lnTo>
                          <a:pt x="9849" y="2918"/>
                        </a:lnTo>
                        <a:cubicBezTo>
                          <a:pt x="9833" y="2918"/>
                          <a:pt x="9817" y="2918"/>
                          <a:pt x="9801" y="2918"/>
                        </a:cubicBezTo>
                        <a:cubicBezTo>
                          <a:pt x="9468" y="2918"/>
                          <a:pt x="9130" y="2833"/>
                          <a:pt x="8841" y="2739"/>
                        </a:cubicBezTo>
                        <a:cubicBezTo>
                          <a:pt x="7895" y="2427"/>
                          <a:pt x="6985" y="2061"/>
                          <a:pt x="6076" y="1651"/>
                        </a:cubicBezTo>
                        <a:cubicBezTo>
                          <a:pt x="5067" y="1196"/>
                          <a:pt x="4095" y="554"/>
                          <a:pt x="3007" y="295"/>
                        </a:cubicBezTo>
                        <a:cubicBezTo>
                          <a:pt x="2436" y="161"/>
                          <a:pt x="1865" y="90"/>
                          <a:pt x="1276" y="81"/>
                        </a:cubicBezTo>
                        <a:cubicBezTo>
                          <a:pt x="1116" y="81"/>
                          <a:pt x="953" y="86"/>
                          <a:pt x="789" y="86"/>
                        </a:cubicBezTo>
                        <a:cubicBezTo>
                          <a:pt x="522" y="86"/>
                          <a:pt x="254" y="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
                  <p:cNvSpPr/>
                  <p:nvPr/>
                </p:nvSpPr>
                <p:spPr>
                  <a:xfrm>
                    <a:off x="6008757" y="3688350"/>
                    <a:ext cx="337080" cy="148524"/>
                  </a:xfrm>
                  <a:custGeom>
                    <a:avLst/>
                    <a:gdLst/>
                    <a:ahLst/>
                    <a:cxnLst/>
                    <a:rect l="l" t="t" r="r" b="b"/>
                    <a:pathLst>
                      <a:path w="5692" h="2508" extrusionOk="0">
                        <a:moveTo>
                          <a:pt x="0" y="1"/>
                        </a:moveTo>
                        <a:lnTo>
                          <a:pt x="0" y="1"/>
                        </a:lnTo>
                        <a:cubicBezTo>
                          <a:pt x="250" y="206"/>
                          <a:pt x="384" y="536"/>
                          <a:pt x="562" y="786"/>
                        </a:cubicBezTo>
                        <a:cubicBezTo>
                          <a:pt x="571" y="803"/>
                          <a:pt x="580" y="812"/>
                          <a:pt x="589" y="821"/>
                        </a:cubicBezTo>
                        <a:cubicBezTo>
                          <a:pt x="972" y="1009"/>
                          <a:pt x="1329" y="1187"/>
                          <a:pt x="1686" y="1419"/>
                        </a:cubicBezTo>
                        <a:cubicBezTo>
                          <a:pt x="2159" y="1722"/>
                          <a:pt x="2676" y="1936"/>
                          <a:pt x="3221" y="2115"/>
                        </a:cubicBezTo>
                        <a:cubicBezTo>
                          <a:pt x="3809" y="2293"/>
                          <a:pt x="4389" y="2498"/>
                          <a:pt x="5014" y="2507"/>
                        </a:cubicBezTo>
                        <a:cubicBezTo>
                          <a:pt x="5246" y="2507"/>
                          <a:pt x="5469" y="2490"/>
                          <a:pt x="5692" y="2472"/>
                        </a:cubicBezTo>
                        <a:cubicBezTo>
                          <a:pt x="5611" y="2454"/>
                          <a:pt x="5531" y="2436"/>
                          <a:pt x="5442" y="2418"/>
                        </a:cubicBezTo>
                        <a:cubicBezTo>
                          <a:pt x="4719" y="2222"/>
                          <a:pt x="4059" y="1874"/>
                          <a:pt x="3390" y="1544"/>
                        </a:cubicBezTo>
                        <a:cubicBezTo>
                          <a:pt x="2792" y="1258"/>
                          <a:pt x="2266" y="848"/>
                          <a:pt x="1686" y="563"/>
                        </a:cubicBezTo>
                        <a:cubicBezTo>
                          <a:pt x="1133" y="295"/>
                          <a:pt x="580" y="143"/>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
                  <p:cNvSpPr/>
                  <p:nvPr/>
                </p:nvSpPr>
                <p:spPr>
                  <a:xfrm>
                    <a:off x="6884678" y="3945659"/>
                    <a:ext cx="321268" cy="335481"/>
                  </a:xfrm>
                  <a:custGeom>
                    <a:avLst/>
                    <a:gdLst/>
                    <a:ahLst/>
                    <a:cxnLst/>
                    <a:rect l="l" t="t" r="r" b="b"/>
                    <a:pathLst>
                      <a:path w="5425" h="5665" extrusionOk="0">
                        <a:moveTo>
                          <a:pt x="562" y="0"/>
                        </a:moveTo>
                        <a:lnTo>
                          <a:pt x="562" y="0"/>
                        </a:lnTo>
                        <a:cubicBezTo>
                          <a:pt x="741" y="375"/>
                          <a:pt x="794" y="767"/>
                          <a:pt x="535" y="1106"/>
                        </a:cubicBezTo>
                        <a:cubicBezTo>
                          <a:pt x="393" y="1294"/>
                          <a:pt x="223" y="1436"/>
                          <a:pt x="0" y="1454"/>
                        </a:cubicBezTo>
                        <a:cubicBezTo>
                          <a:pt x="589" y="2409"/>
                          <a:pt x="1142" y="3390"/>
                          <a:pt x="1945" y="4175"/>
                        </a:cubicBezTo>
                        <a:cubicBezTo>
                          <a:pt x="2855" y="5067"/>
                          <a:pt x="4086" y="5513"/>
                          <a:pt x="5326" y="5665"/>
                        </a:cubicBezTo>
                        <a:cubicBezTo>
                          <a:pt x="5362" y="5665"/>
                          <a:pt x="5388" y="5656"/>
                          <a:pt x="5424" y="5656"/>
                        </a:cubicBezTo>
                        <a:cubicBezTo>
                          <a:pt x="3970" y="5469"/>
                          <a:pt x="2748" y="4211"/>
                          <a:pt x="1981" y="3024"/>
                        </a:cubicBezTo>
                        <a:cubicBezTo>
                          <a:pt x="1579" y="2391"/>
                          <a:pt x="1151" y="1650"/>
                          <a:pt x="999" y="910"/>
                        </a:cubicBezTo>
                        <a:cubicBezTo>
                          <a:pt x="973" y="785"/>
                          <a:pt x="812" y="259"/>
                          <a:pt x="955" y="98"/>
                        </a:cubicBezTo>
                        <a:cubicBezTo>
                          <a:pt x="830" y="54"/>
                          <a:pt x="696" y="18"/>
                          <a:pt x="5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
                  <p:cNvSpPr/>
                  <p:nvPr/>
                </p:nvSpPr>
                <p:spPr>
                  <a:xfrm>
                    <a:off x="6756822" y="4002154"/>
                    <a:ext cx="285855" cy="272649"/>
                  </a:xfrm>
                  <a:custGeom>
                    <a:avLst/>
                    <a:gdLst/>
                    <a:ahLst/>
                    <a:cxnLst/>
                    <a:rect l="l" t="t" r="r" b="b"/>
                    <a:pathLst>
                      <a:path w="4827" h="4604" extrusionOk="0">
                        <a:moveTo>
                          <a:pt x="1231" y="1"/>
                        </a:moveTo>
                        <a:cubicBezTo>
                          <a:pt x="1169" y="250"/>
                          <a:pt x="1098" y="402"/>
                          <a:pt x="821" y="500"/>
                        </a:cubicBezTo>
                        <a:cubicBezTo>
                          <a:pt x="776" y="518"/>
                          <a:pt x="727" y="525"/>
                          <a:pt x="676" y="525"/>
                        </a:cubicBezTo>
                        <a:cubicBezTo>
                          <a:pt x="464" y="525"/>
                          <a:pt x="209" y="394"/>
                          <a:pt x="0" y="286"/>
                        </a:cubicBezTo>
                        <a:lnTo>
                          <a:pt x="0" y="286"/>
                        </a:lnTo>
                        <a:cubicBezTo>
                          <a:pt x="81" y="839"/>
                          <a:pt x="357" y="1330"/>
                          <a:pt x="616" y="1829"/>
                        </a:cubicBezTo>
                        <a:cubicBezTo>
                          <a:pt x="803" y="2204"/>
                          <a:pt x="999" y="2588"/>
                          <a:pt x="1249" y="2936"/>
                        </a:cubicBezTo>
                        <a:cubicBezTo>
                          <a:pt x="1722" y="3605"/>
                          <a:pt x="2355" y="4060"/>
                          <a:pt x="3078" y="4354"/>
                        </a:cubicBezTo>
                        <a:cubicBezTo>
                          <a:pt x="3658" y="4443"/>
                          <a:pt x="4247" y="4541"/>
                          <a:pt x="4827" y="4604"/>
                        </a:cubicBezTo>
                        <a:cubicBezTo>
                          <a:pt x="4630" y="4506"/>
                          <a:pt x="4434" y="4381"/>
                          <a:pt x="4256" y="4265"/>
                        </a:cubicBezTo>
                        <a:cubicBezTo>
                          <a:pt x="3711" y="3899"/>
                          <a:pt x="3274" y="3471"/>
                          <a:pt x="2828" y="2998"/>
                        </a:cubicBezTo>
                        <a:cubicBezTo>
                          <a:pt x="2382" y="2516"/>
                          <a:pt x="2025" y="1954"/>
                          <a:pt x="1758" y="1348"/>
                        </a:cubicBezTo>
                        <a:cubicBezTo>
                          <a:pt x="1570" y="920"/>
                          <a:pt x="1329" y="491"/>
                          <a:pt x="1267" y="27"/>
                        </a:cubicBezTo>
                        <a:cubicBezTo>
                          <a:pt x="1249" y="18"/>
                          <a:pt x="1240" y="10"/>
                          <a:pt x="12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
                  <p:cNvSpPr/>
                  <p:nvPr/>
                </p:nvSpPr>
                <p:spPr>
                  <a:xfrm>
                    <a:off x="6692865" y="4013228"/>
                    <a:ext cx="137983" cy="233623"/>
                  </a:xfrm>
                  <a:custGeom>
                    <a:avLst/>
                    <a:gdLst/>
                    <a:ahLst/>
                    <a:cxnLst/>
                    <a:rect l="l" t="t" r="r" b="b"/>
                    <a:pathLst>
                      <a:path w="2330" h="3945" extrusionOk="0">
                        <a:moveTo>
                          <a:pt x="581" y="1"/>
                        </a:moveTo>
                        <a:cubicBezTo>
                          <a:pt x="554" y="37"/>
                          <a:pt x="536" y="90"/>
                          <a:pt x="509" y="162"/>
                        </a:cubicBezTo>
                        <a:cubicBezTo>
                          <a:pt x="474" y="260"/>
                          <a:pt x="402" y="367"/>
                          <a:pt x="322" y="438"/>
                        </a:cubicBezTo>
                        <a:cubicBezTo>
                          <a:pt x="224" y="518"/>
                          <a:pt x="117" y="581"/>
                          <a:pt x="1" y="617"/>
                        </a:cubicBezTo>
                        <a:cubicBezTo>
                          <a:pt x="36" y="1384"/>
                          <a:pt x="161" y="2106"/>
                          <a:pt x="483" y="2811"/>
                        </a:cubicBezTo>
                        <a:cubicBezTo>
                          <a:pt x="661" y="3195"/>
                          <a:pt x="893" y="3632"/>
                          <a:pt x="1268" y="3855"/>
                        </a:cubicBezTo>
                        <a:cubicBezTo>
                          <a:pt x="1624" y="3882"/>
                          <a:pt x="1972" y="3908"/>
                          <a:pt x="2329" y="3944"/>
                        </a:cubicBezTo>
                        <a:cubicBezTo>
                          <a:pt x="1018" y="3221"/>
                          <a:pt x="554" y="1428"/>
                          <a:pt x="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
                  <p:cNvSpPr/>
                  <p:nvPr/>
                </p:nvSpPr>
                <p:spPr>
                  <a:xfrm>
                    <a:off x="6836591" y="4007957"/>
                    <a:ext cx="315998" cy="273715"/>
                  </a:xfrm>
                  <a:custGeom>
                    <a:avLst/>
                    <a:gdLst/>
                    <a:ahLst/>
                    <a:cxnLst/>
                    <a:rect l="l" t="t" r="r" b="b"/>
                    <a:pathLst>
                      <a:path w="5336" h="4622" extrusionOk="0">
                        <a:moveTo>
                          <a:pt x="0" y="1"/>
                        </a:moveTo>
                        <a:cubicBezTo>
                          <a:pt x="125" y="509"/>
                          <a:pt x="446" y="1045"/>
                          <a:pt x="687" y="1491"/>
                        </a:cubicBezTo>
                        <a:cubicBezTo>
                          <a:pt x="964" y="2017"/>
                          <a:pt x="1312" y="2454"/>
                          <a:pt x="1704" y="2909"/>
                        </a:cubicBezTo>
                        <a:cubicBezTo>
                          <a:pt x="2079" y="3337"/>
                          <a:pt x="2516" y="3694"/>
                          <a:pt x="2989" y="4015"/>
                        </a:cubicBezTo>
                        <a:cubicBezTo>
                          <a:pt x="3274" y="4203"/>
                          <a:pt x="3569" y="4399"/>
                          <a:pt x="3881" y="4550"/>
                        </a:cubicBezTo>
                        <a:cubicBezTo>
                          <a:pt x="3926" y="4550"/>
                          <a:pt x="3970" y="4559"/>
                          <a:pt x="4015" y="4559"/>
                        </a:cubicBezTo>
                        <a:cubicBezTo>
                          <a:pt x="4452" y="4595"/>
                          <a:pt x="4889" y="4622"/>
                          <a:pt x="5335" y="4622"/>
                        </a:cubicBezTo>
                        <a:cubicBezTo>
                          <a:pt x="4372" y="4479"/>
                          <a:pt x="3399" y="3997"/>
                          <a:pt x="2748" y="3346"/>
                        </a:cubicBezTo>
                        <a:cubicBezTo>
                          <a:pt x="1874" y="2481"/>
                          <a:pt x="1321" y="1464"/>
                          <a:pt x="723" y="411"/>
                        </a:cubicBezTo>
                        <a:cubicBezTo>
                          <a:pt x="705" y="411"/>
                          <a:pt x="687" y="411"/>
                          <a:pt x="669" y="402"/>
                        </a:cubicBezTo>
                        <a:cubicBezTo>
                          <a:pt x="500" y="384"/>
                          <a:pt x="393" y="349"/>
                          <a:pt x="250" y="259"/>
                        </a:cubicBezTo>
                        <a:cubicBezTo>
                          <a:pt x="152" y="197"/>
                          <a:pt x="81" y="9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
                  <p:cNvSpPr/>
                  <p:nvPr/>
                </p:nvSpPr>
                <p:spPr>
                  <a:xfrm>
                    <a:off x="6732483" y="4009023"/>
                    <a:ext cx="174936" cy="246237"/>
                  </a:xfrm>
                  <a:custGeom>
                    <a:avLst/>
                    <a:gdLst/>
                    <a:ahLst/>
                    <a:cxnLst/>
                    <a:rect l="l" t="t" r="r" b="b"/>
                    <a:pathLst>
                      <a:path w="2954" h="4158" extrusionOk="0">
                        <a:moveTo>
                          <a:pt x="1" y="1"/>
                        </a:moveTo>
                        <a:cubicBezTo>
                          <a:pt x="19" y="456"/>
                          <a:pt x="37" y="937"/>
                          <a:pt x="170" y="1366"/>
                        </a:cubicBezTo>
                        <a:cubicBezTo>
                          <a:pt x="304" y="1785"/>
                          <a:pt x="358" y="2249"/>
                          <a:pt x="616" y="2614"/>
                        </a:cubicBezTo>
                        <a:cubicBezTo>
                          <a:pt x="1027" y="3221"/>
                          <a:pt x="1455" y="3703"/>
                          <a:pt x="2071" y="4051"/>
                        </a:cubicBezTo>
                        <a:cubicBezTo>
                          <a:pt x="2365" y="4086"/>
                          <a:pt x="2659" y="4122"/>
                          <a:pt x="2954" y="4158"/>
                        </a:cubicBezTo>
                        <a:cubicBezTo>
                          <a:pt x="2427" y="3899"/>
                          <a:pt x="1955" y="3507"/>
                          <a:pt x="1625" y="3034"/>
                        </a:cubicBezTo>
                        <a:cubicBezTo>
                          <a:pt x="1054" y="2222"/>
                          <a:pt x="402" y="1151"/>
                          <a:pt x="340" y="134"/>
                        </a:cubicBezTo>
                        <a:cubicBezTo>
                          <a:pt x="295" y="108"/>
                          <a:pt x="251" y="90"/>
                          <a:pt x="215" y="72"/>
                        </a:cubicBezTo>
                        <a:cubicBezTo>
                          <a:pt x="117" y="27"/>
                          <a:pt x="54"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
                  <p:cNvSpPr/>
                  <p:nvPr/>
                </p:nvSpPr>
                <p:spPr>
                  <a:xfrm>
                    <a:off x="6605752" y="4021933"/>
                    <a:ext cx="146866" cy="218522"/>
                  </a:xfrm>
                  <a:custGeom>
                    <a:avLst/>
                    <a:gdLst/>
                    <a:ahLst/>
                    <a:cxnLst/>
                    <a:rect l="l" t="t" r="r" b="b"/>
                    <a:pathLst>
                      <a:path w="2480" h="3690" extrusionOk="0">
                        <a:moveTo>
                          <a:pt x="125" y="1"/>
                        </a:moveTo>
                        <a:cubicBezTo>
                          <a:pt x="0" y="1"/>
                          <a:pt x="36" y="298"/>
                          <a:pt x="44" y="354"/>
                        </a:cubicBezTo>
                        <a:cubicBezTo>
                          <a:pt x="44" y="407"/>
                          <a:pt x="71" y="541"/>
                          <a:pt x="53" y="630"/>
                        </a:cubicBezTo>
                        <a:cubicBezTo>
                          <a:pt x="36" y="710"/>
                          <a:pt x="107" y="1362"/>
                          <a:pt x="259" y="1781"/>
                        </a:cubicBezTo>
                        <a:cubicBezTo>
                          <a:pt x="571" y="2619"/>
                          <a:pt x="1204" y="3324"/>
                          <a:pt x="2061" y="3654"/>
                        </a:cubicBezTo>
                        <a:cubicBezTo>
                          <a:pt x="2096" y="3654"/>
                          <a:pt x="2132" y="3663"/>
                          <a:pt x="2177" y="3663"/>
                        </a:cubicBezTo>
                        <a:cubicBezTo>
                          <a:pt x="2275" y="3672"/>
                          <a:pt x="2382" y="3681"/>
                          <a:pt x="2480" y="3690"/>
                        </a:cubicBezTo>
                        <a:cubicBezTo>
                          <a:pt x="2203" y="3476"/>
                          <a:pt x="2007" y="3128"/>
                          <a:pt x="1873" y="2825"/>
                        </a:cubicBezTo>
                        <a:cubicBezTo>
                          <a:pt x="1525" y="2040"/>
                          <a:pt x="1392" y="1326"/>
                          <a:pt x="1445" y="478"/>
                        </a:cubicBezTo>
                        <a:lnTo>
                          <a:pt x="1445" y="478"/>
                        </a:lnTo>
                        <a:cubicBezTo>
                          <a:pt x="1383" y="494"/>
                          <a:pt x="1318" y="504"/>
                          <a:pt x="1249" y="504"/>
                        </a:cubicBezTo>
                        <a:cubicBezTo>
                          <a:pt x="1200" y="504"/>
                          <a:pt x="1149" y="499"/>
                          <a:pt x="1097" y="487"/>
                        </a:cubicBezTo>
                        <a:cubicBezTo>
                          <a:pt x="731" y="398"/>
                          <a:pt x="490" y="184"/>
                          <a:pt x="178" y="15"/>
                        </a:cubicBezTo>
                        <a:cubicBezTo>
                          <a:pt x="158" y="5"/>
                          <a:pt x="141" y="1"/>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
                  <p:cNvSpPr/>
                  <p:nvPr/>
                </p:nvSpPr>
                <p:spPr>
                  <a:xfrm>
                    <a:off x="6456755" y="4051839"/>
                    <a:ext cx="172271" cy="187609"/>
                  </a:xfrm>
                  <a:custGeom>
                    <a:avLst/>
                    <a:gdLst/>
                    <a:ahLst/>
                    <a:cxnLst/>
                    <a:rect l="l" t="t" r="r" b="b"/>
                    <a:pathLst>
                      <a:path w="2909" h="3168" extrusionOk="0">
                        <a:moveTo>
                          <a:pt x="71" y="0"/>
                        </a:moveTo>
                        <a:lnTo>
                          <a:pt x="71" y="0"/>
                        </a:lnTo>
                        <a:cubicBezTo>
                          <a:pt x="0" y="625"/>
                          <a:pt x="286" y="1535"/>
                          <a:pt x="580" y="2025"/>
                        </a:cubicBezTo>
                        <a:cubicBezTo>
                          <a:pt x="865" y="2489"/>
                          <a:pt x="1419" y="2971"/>
                          <a:pt x="1963" y="3167"/>
                        </a:cubicBezTo>
                        <a:cubicBezTo>
                          <a:pt x="2284" y="3149"/>
                          <a:pt x="2596" y="3131"/>
                          <a:pt x="2908" y="3123"/>
                        </a:cubicBezTo>
                        <a:cubicBezTo>
                          <a:pt x="2507" y="2962"/>
                          <a:pt x="2168" y="2677"/>
                          <a:pt x="1856" y="2284"/>
                        </a:cubicBezTo>
                        <a:cubicBezTo>
                          <a:pt x="1615" y="1999"/>
                          <a:pt x="1365" y="1686"/>
                          <a:pt x="1222" y="1338"/>
                        </a:cubicBezTo>
                        <a:cubicBezTo>
                          <a:pt x="1080" y="964"/>
                          <a:pt x="1026" y="625"/>
                          <a:pt x="946" y="250"/>
                        </a:cubicBezTo>
                        <a:cubicBezTo>
                          <a:pt x="714" y="179"/>
                          <a:pt x="509" y="107"/>
                          <a:pt x="348" y="54"/>
                        </a:cubicBezTo>
                        <a:cubicBezTo>
                          <a:pt x="259" y="36"/>
                          <a:pt x="161" y="18"/>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
                  <p:cNvSpPr/>
                  <p:nvPr/>
                </p:nvSpPr>
                <p:spPr>
                  <a:xfrm>
                    <a:off x="6520120" y="4060781"/>
                    <a:ext cx="189741" cy="176535"/>
                  </a:xfrm>
                  <a:custGeom>
                    <a:avLst/>
                    <a:gdLst/>
                    <a:ahLst/>
                    <a:cxnLst/>
                    <a:rect l="l" t="t" r="r" b="b"/>
                    <a:pathLst>
                      <a:path w="3204" h="2981" extrusionOk="0">
                        <a:moveTo>
                          <a:pt x="1401" y="1"/>
                        </a:moveTo>
                        <a:lnTo>
                          <a:pt x="1401" y="1"/>
                        </a:lnTo>
                        <a:cubicBezTo>
                          <a:pt x="1383" y="19"/>
                          <a:pt x="1374" y="37"/>
                          <a:pt x="1357" y="54"/>
                        </a:cubicBezTo>
                        <a:cubicBezTo>
                          <a:pt x="1206" y="200"/>
                          <a:pt x="995" y="254"/>
                          <a:pt x="759" y="254"/>
                        </a:cubicBezTo>
                        <a:cubicBezTo>
                          <a:pt x="519" y="254"/>
                          <a:pt x="253" y="198"/>
                          <a:pt x="1" y="126"/>
                        </a:cubicBezTo>
                        <a:lnTo>
                          <a:pt x="1" y="126"/>
                        </a:lnTo>
                        <a:cubicBezTo>
                          <a:pt x="179" y="768"/>
                          <a:pt x="366" y="1357"/>
                          <a:pt x="804" y="1892"/>
                        </a:cubicBezTo>
                        <a:cubicBezTo>
                          <a:pt x="1258" y="2436"/>
                          <a:pt x="1705" y="2793"/>
                          <a:pt x="2329" y="2963"/>
                        </a:cubicBezTo>
                        <a:cubicBezTo>
                          <a:pt x="2623" y="2963"/>
                          <a:pt x="2909" y="2963"/>
                          <a:pt x="3203" y="2980"/>
                        </a:cubicBezTo>
                        <a:cubicBezTo>
                          <a:pt x="2659" y="2793"/>
                          <a:pt x="2267" y="2472"/>
                          <a:pt x="1928" y="1919"/>
                        </a:cubicBezTo>
                        <a:cubicBezTo>
                          <a:pt x="1553" y="1312"/>
                          <a:pt x="1366" y="697"/>
                          <a:pt x="14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
                  <p:cNvSpPr/>
                  <p:nvPr/>
                </p:nvSpPr>
                <p:spPr>
                  <a:xfrm>
                    <a:off x="7083834" y="4097971"/>
                    <a:ext cx="597589" cy="111807"/>
                  </a:xfrm>
                  <a:custGeom>
                    <a:avLst/>
                    <a:gdLst/>
                    <a:ahLst/>
                    <a:cxnLst/>
                    <a:rect l="l" t="t" r="r" b="b"/>
                    <a:pathLst>
                      <a:path w="10091" h="1888" extrusionOk="0">
                        <a:moveTo>
                          <a:pt x="7895" y="0"/>
                        </a:moveTo>
                        <a:cubicBezTo>
                          <a:pt x="7019" y="0"/>
                          <a:pt x="6134" y="121"/>
                          <a:pt x="5308" y="363"/>
                        </a:cubicBezTo>
                        <a:cubicBezTo>
                          <a:pt x="4282" y="657"/>
                          <a:pt x="3212" y="907"/>
                          <a:pt x="2132" y="916"/>
                        </a:cubicBezTo>
                        <a:cubicBezTo>
                          <a:pt x="2075" y="916"/>
                          <a:pt x="2018" y="916"/>
                          <a:pt x="1960" y="916"/>
                        </a:cubicBezTo>
                        <a:cubicBezTo>
                          <a:pt x="1441" y="916"/>
                          <a:pt x="900" y="909"/>
                          <a:pt x="402" y="765"/>
                        </a:cubicBezTo>
                        <a:cubicBezTo>
                          <a:pt x="232" y="720"/>
                          <a:pt x="107" y="657"/>
                          <a:pt x="0" y="577"/>
                        </a:cubicBezTo>
                        <a:lnTo>
                          <a:pt x="0" y="577"/>
                        </a:lnTo>
                        <a:cubicBezTo>
                          <a:pt x="366" y="1032"/>
                          <a:pt x="785" y="1443"/>
                          <a:pt x="1258" y="1773"/>
                        </a:cubicBezTo>
                        <a:cubicBezTo>
                          <a:pt x="1655" y="1853"/>
                          <a:pt x="2053" y="1887"/>
                          <a:pt x="2451" y="1887"/>
                        </a:cubicBezTo>
                        <a:cubicBezTo>
                          <a:pt x="3153" y="1887"/>
                          <a:pt x="3855" y="1781"/>
                          <a:pt x="4550" y="1639"/>
                        </a:cubicBezTo>
                        <a:cubicBezTo>
                          <a:pt x="5656" y="1416"/>
                          <a:pt x="6691" y="925"/>
                          <a:pt x="7780" y="622"/>
                        </a:cubicBezTo>
                        <a:cubicBezTo>
                          <a:pt x="8460" y="433"/>
                          <a:pt x="9186" y="297"/>
                          <a:pt x="9901" y="297"/>
                        </a:cubicBezTo>
                        <a:cubicBezTo>
                          <a:pt x="9964" y="297"/>
                          <a:pt x="10027" y="298"/>
                          <a:pt x="10090" y="301"/>
                        </a:cubicBezTo>
                        <a:cubicBezTo>
                          <a:pt x="9805" y="211"/>
                          <a:pt x="9510" y="140"/>
                          <a:pt x="9225" y="95"/>
                        </a:cubicBezTo>
                        <a:cubicBezTo>
                          <a:pt x="8790" y="32"/>
                          <a:pt x="8343" y="0"/>
                          <a:pt x="78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
                  <p:cNvSpPr/>
                  <p:nvPr/>
                </p:nvSpPr>
                <p:spPr>
                  <a:xfrm>
                    <a:off x="6937502" y="3953535"/>
                    <a:ext cx="350819" cy="324526"/>
                  </a:xfrm>
                  <a:custGeom>
                    <a:avLst/>
                    <a:gdLst/>
                    <a:ahLst/>
                    <a:cxnLst/>
                    <a:rect l="l" t="t" r="r" b="b"/>
                    <a:pathLst>
                      <a:path w="5924" h="5480" extrusionOk="0">
                        <a:moveTo>
                          <a:pt x="134" y="1"/>
                        </a:moveTo>
                        <a:lnTo>
                          <a:pt x="134" y="1"/>
                        </a:lnTo>
                        <a:cubicBezTo>
                          <a:pt x="0" y="144"/>
                          <a:pt x="339" y="1054"/>
                          <a:pt x="411" y="1205"/>
                        </a:cubicBezTo>
                        <a:cubicBezTo>
                          <a:pt x="705" y="1839"/>
                          <a:pt x="1008" y="2499"/>
                          <a:pt x="1437" y="3061"/>
                        </a:cubicBezTo>
                        <a:cubicBezTo>
                          <a:pt x="2282" y="4187"/>
                          <a:pt x="3543" y="5479"/>
                          <a:pt x="5068" y="5479"/>
                        </a:cubicBezTo>
                        <a:cubicBezTo>
                          <a:pt x="5088" y="5479"/>
                          <a:pt x="5109" y="5479"/>
                          <a:pt x="5130" y="5478"/>
                        </a:cubicBezTo>
                        <a:cubicBezTo>
                          <a:pt x="5281" y="5461"/>
                          <a:pt x="5433" y="5425"/>
                          <a:pt x="5576" y="5362"/>
                        </a:cubicBezTo>
                        <a:cubicBezTo>
                          <a:pt x="5692" y="5318"/>
                          <a:pt x="5808" y="5264"/>
                          <a:pt x="5924" y="5220"/>
                        </a:cubicBezTo>
                        <a:lnTo>
                          <a:pt x="5924" y="5220"/>
                        </a:lnTo>
                        <a:cubicBezTo>
                          <a:pt x="5886" y="5221"/>
                          <a:pt x="5848" y="5222"/>
                          <a:pt x="5811" y="5222"/>
                        </a:cubicBezTo>
                        <a:cubicBezTo>
                          <a:pt x="4686" y="5222"/>
                          <a:pt x="3525" y="4463"/>
                          <a:pt x="2766" y="3721"/>
                        </a:cubicBezTo>
                        <a:cubicBezTo>
                          <a:pt x="2257" y="3221"/>
                          <a:pt x="1900" y="2615"/>
                          <a:pt x="1553" y="1999"/>
                        </a:cubicBezTo>
                        <a:cubicBezTo>
                          <a:pt x="1249" y="1437"/>
                          <a:pt x="982" y="839"/>
                          <a:pt x="857" y="215"/>
                        </a:cubicBezTo>
                        <a:cubicBezTo>
                          <a:pt x="840" y="217"/>
                          <a:pt x="823" y="219"/>
                          <a:pt x="806" y="219"/>
                        </a:cubicBezTo>
                        <a:cubicBezTo>
                          <a:pt x="759" y="219"/>
                          <a:pt x="710" y="210"/>
                          <a:pt x="651" y="197"/>
                        </a:cubicBezTo>
                        <a:cubicBezTo>
                          <a:pt x="473" y="135"/>
                          <a:pt x="304" y="63"/>
                          <a:pt x="1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
                  <p:cNvSpPr/>
                  <p:nvPr/>
                </p:nvSpPr>
                <p:spPr>
                  <a:xfrm>
                    <a:off x="6420276" y="4050240"/>
                    <a:ext cx="136384" cy="192347"/>
                  </a:xfrm>
                  <a:custGeom>
                    <a:avLst/>
                    <a:gdLst/>
                    <a:ahLst/>
                    <a:cxnLst/>
                    <a:rect l="l" t="t" r="r" b="b"/>
                    <a:pathLst>
                      <a:path w="2303" h="3248" extrusionOk="0">
                        <a:moveTo>
                          <a:pt x="206" y="0"/>
                        </a:moveTo>
                        <a:cubicBezTo>
                          <a:pt x="1" y="598"/>
                          <a:pt x="179" y="1472"/>
                          <a:pt x="447" y="1963"/>
                        </a:cubicBezTo>
                        <a:cubicBezTo>
                          <a:pt x="812" y="2641"/>
                          <a:pt x="1374" y="2953"/>
                          <a:pt x="2043" y="3248"/>
                        </a:cubicBezTo>
                        <a:cubicBezTo>
                          <a:pt x="2133" y="3239"/>
                          <a:pt x="2213" y="3230"/>
                          <a:pt x="2302" y="3221"/>
                        </a:cubicBezTo>
                        <a:cubicBezTo>
                          <a:pt x="1776" y="3034"/>
                          <a:pt x="1267" y="2588"/>
                          <a:pt x="1035" y="2141"/>
                        </a:cubicBezTo>
                        <a:cubicBezTo>
                          <a:pt x="732" y="1562"/>
                          <a:pt x="438" y="705"/>
                          <a:pt x="571" y="9"/>
                        </a:cubicBezTo>
                        <a:cubicBezTo>
                          <a:pt x="456" y="0"/>
                          <a:pt x="331" y="0"/>
                          <a:pt x="2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
                  <p:cNvSpPr/>
                  <p:nvPr/>
                </p:nvSpPr>
                <p:spPr>
                  <a:xfrm>
                    <a:off x="6359516" y="4050773"/>
                    <a:ext cx="174403" cy="201348"/>
                  </a:xfrm>
                  <a:custGeom>
                    <a:avLst/>
                    <a:gdLst/>
                    <a:ahLst/>
                    <a:cxnLst/>
                    <a:rect l="l" t="t" r="r" b="b"/>
                    <a:pathLst>
                      <a:path w="2945" h="3400" extrusionOk="0">
                        <a:moveTo>
                          <a:pt x="1134" y="0"/>
                        </a:moveTo>
                        <a:lnTo>
                          <a:pt x="1134" y="0"/>
                        </a:lnTo>
                        <a:cubicBezTo>
                          <a:pt x="848" y="18"/>
                          <a:pt x="563" y="90"/>
                          <a:pt x="313" y="214"/>
                        </a:cubicBezTo>
                        <a:cubicBezTo>
                          <a:pt x="1" y="1535"/>
                          <a:pt x="456" y="2998"/>
                          <a:pt x="1785" y="3399"/>
                        </a:cubicBezTo>
                        <a:cubicBezTo>
                          <a:pt x="2168" y="3346"/>
                          <a:pt x="2561" y="3292"/>
                          <a:pt x="2945" y="3248"/>
                        </a:cubicBezTo>
                        <a:cubicBezTo>
                          <a:pt x="2213" y="3042"/>
                          <a:pt x="1526" y="2659"/>
                          <a:pt x="1267" y="1883"/>
                        </a:cubicBezTo>
                        <a:cubicBezTo>
                          <a:pt x="1080" y="1339"/>
                          <a:pt x="902" y="580"/>
                          <a:pt x="11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
                  <p:cNvSpPr/>
                  <p:nvPr/>
                </p:nvSpPr>
                <p:spPr>
                  <a:xfrm>
                    <a:off x="5681685" y="3736969"/>
                    <a:ext cx="132179" cy="189208"/>
                  </a:xfrm>
                  <a:custGeom>
                    <a:avLst/>
                    <a:gdLst/>
                    <a:ahLst/>
                    <a:cxnLst/>
                    <a:rect l="l" t="t" r="r" b="b"/>
                    <a:pathLst>
                      <a:path w="2232" h="3195" extrusionOk="0">
                        <a:moveTo>
                          <a:pt x="1553" y="0"/>
                        </a:moveTo>
                        <a:cubicBezTo>
                          <a:pt x="1402" y="125"/>
                          <a:pt x="1232" y="259"/>
                          <a:pt x="1054" y="339"/>
                        </a:cubicBezTo>
                        <a:cubicBezTo>
                          <a:pt x="1089" y="1383"/>
                          <a:pt x="920" y="2534"/>
                          <a:pt x="1" y="3149"/>
                        </a:cubicBezTo>
                        <a:cubicBezTo>
                          <a:pt x="188" y="3158"/>
                          <a:pt x="385" y="3176"/>
                          <a:pt x="581" y="3194"/>
                        </a:cubicBezTo>
                        <a:cubicBezTo>
                          <a:pt x="1517" y="2659"/>
                          <a:pt x="2088" y="1651"/>
                          <a:pt x="2231" y="598"/>
                        </a:cubicBezTo>
                        <a:lnTo>
                          <a:pt x="2231" y="598"/>
                        </a:lnTo>
                        <a:cubicBezTo>
                          <a:pt x="2142" y="628"/>
                          <a:pt x="2048" y="645"/>
                          <a:pt x="1952" y="645"/>
                        </a:cubicBezTo>
                        <a:cubicBezTo>
                          <a:pt x="1932" y="645"/>
                          <a:pt x="1912" y="644"/>
                          <a:pt x="1892" y="643"/>
                        </a:cubicBezTo>
                        <a:cubicBezTo>
                          <a:pt x="1384" y="598"/>
                          <a:pt x="1339" y="286"/>
                          <a:pt x="15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
                  <p:cNvSpPr/>
                  <p:nvPr/>
                </p:nvSpPr>
                <p:spPr>
                  <a:xfrm>
                    <a:off x="5983351" y="3807204"/>
                    <a:ext cx="118973" cy="162500"/>
                  </a:xfrm>
                  <a:custGeom>
                    <a:avLst/>
                    <a:gdLst/>
                    <a:ahLst/>
                    <a:cxnLst/>
                    <a:rect l="l" t="t" r="r" b="b"/>
                    <a:pathLst>
                      <a:path w="2009" h="2744" extrusionOk="0">
                        <a:moveTo>
                          <a:pt x="902" y="1"/>
                        </a:moveTo>
                        <a:cubicBezTo>
                          <a:pt x="991" y="233"/>
                          <a:pt x="1089" y="456"/>
                          <a:pt x="1089" y="732"/>
                        </a:cubicBezTo>
                        <a:cubicBezTo>
                          <a:pt x="1089" y="1080"/>
                          <a:pt x="1027" y="1392"/>
                          <a:pt x="911" y="1723"/>
                        </a:cubicBezTo>
                        <a:cubicBezTo>
                          <a:pt x="768" y="2151"/>
                          <a:pt x="429" y="2543"/>
                          <a:pt x="1" y="2722"/>
                        </a:cubicBezTo>
                        <a:cubicBezTo>
                          <a:pt x="108" y="2722"/>
                          <a:pt x="215" y="2731"/>
                          <a:pt x="331" y="2740"/>
                        </a:cubicBezTo>
                        <a:cubicBezTo>
                          <a:pt x="420" y="2740"/>
                          <a:pt x="517" y="2744"/>
                          <a:pt x="617" y="2744"/>
                        </a:cubicBezTo>
                        <a:cubicBezTo>
                          <a:pt x="667" y="2744"/>
                          <a:pt x="717" y="2743"/>
                          <a:pt x="768" y="2740"/>
                        </a:cubicBezTo>
                        <a:cubicBezTo>
                          <a:pt x="1223" y="2517"/>
                          <a:pt x="1803" y="2062"/>
                          <a:pt x="1883" y="1535"/>
                        </a:cubicBezTo>
                        <a:cubicBezTo>
                          <a:pt x="1937" y="1178"/>
                          <a:pt x="2008" y="367"/>
                          <a:pt x="1696" y="63"/>
                        </a:cubicBezTo>
                        <a:cubicBezTo>
                          <a:pt x="1589" y="63"/>
                          <a:pt x="1482" y="72"/>
                          <a:pt x="1375" y="72"/>
                        </a:cubicBezTo>
                        <a:cubicBezTo>
                          <a:pt x="1346" y="74"/>
                          <a:pt x="1319" y="74"/>
                          <a:pt x="1292" y="74"/>
                        </a:cubicBezTo>
                        <a:cubicBezTo>
                          <a:pt x="1148" y="74"/>
                          <a:pt x="1022" y="53"/>
                          <a:pt x="9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
                  <p:cNvSpPr/>
                  <p:nvPr/>
                </p:nvSpPr>
                <p:spPr>
                  <a:xfrm>
                    <a:off x="6041505" y="3810934"/>
                    <a:ext cx="106241" cy="158532"/>
                  </a:xfrm>
                  <a:custGeom>
                    <a:avLst/>
                    <a:gdLst/>
                    <a:ahLst/>
                    <a:cxnLst/>
                    <a:rect l="l" t="t" r="r" b="b"/>
                    <a:pathLst>
                      <a:path w="1794" h="2677" extrusionOk="0">
                        <a:moveTo>
                          <a:pt x="848" y="0"/>
                        </a:moveTo>
                        <a:cubicBezTo>
                          <a:pt x="1142" y="268"/>
                          <a:pt x="1133" y="1115"/>
                          <a:pt x="1097" y="1383"/>
                        </a:cubicBezTo>
                        <a:cubicBezTo>
                          <a:pt x="1008" y="2007"/>
                          <a:pt x="580" y="2480"/>
                          <a:pt x="0" y="2677"/>
                        </a:cubicBezTo>
                        <a:cubicBezTo>
                          <a:pt x="402" y="2668"/>
                          <a:pt x="821" y="2623"/>
                          <a:pt x="1204" y="2507"/>
                        </a:cubicBezTo>
                        <a:cubicBezTo>
                          <a:pt x="1436" y="2222"/>
                          <a:pt x="1651" y="1874"/>
                          <a:pt x="1713" y="1535"/>
                        </a:cubicBezTo>
                        <a:cubicBezTo>
                          <a:pt x="1793" y="1089"/>
                          <a:pt x="1579" y="357"/>
                          <a:pt x="1401" y="205"/>
                        </a:cubicBezTo>
                        <a:cubicBezTo>
                          <a:pt x="1231" y="54"/>
                          <a:pt x="1089" y="9"/>
                          <a:pt x="1089" y="9"/>
                        </a:cubicBezTo>
                        <a:cubicBezTo>
                          <a:pt x="1089" y="9"/>
                          <a:pt x="928" y="0"/>
                          <a:pt x="8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
                  <p:cNvSpPr/>
                  <p:nvPr/>
                </p:nvSpPr>
                <p:spPr>
                  <a:xfrm>
                    <a:off x="5895647" y="3781739"/>
                    <a:ext cx="146925" cy="185595"/>
                  </a:xfrm>
                  <a:custGeom>
                    <a:avLst/>
                    <a:gdLst/>
                    <a:ahLst/>
                    <a:cxnLst/>
                    <a:rect l="l" t="t" r="r" b="b"/>
                    <a:pathLst>
                      <a:path w="2481" h="3134" extrusionOk="0">
                        <a:moveTo>
                          <a:pt x="1790" y="0"/>
                        </a:moveTo>
                        <a:cubicBezTo>
                          <a:pt x="1694" y="0"/>
                          <a:pt x="1593" y="43"/>
                          <a:pt x="1491" y="101"/>
                        </a:cubicBezTo>
                        <a:cubicBezTo>
                          <a:pt x="1633" y="725"/>
                          <a:pt x="1669" y="1483"/>
                          <a:pt x="1277" y="2028"/>
                        </a:cubicBezTo>
                        <a:cubicBezTo>
                          <a:pt x="947" y="2483"/>
                          <a:pt x="536" y="2884"/>
                          <a:pt x="1" y="2955"/>
                        </a:cubicBezTo>
                        <a:cubicBezTo>
                          <a:pt x="438" y="3036"/>
                          <a:pt x="884" y="3098"/>
                          <a:pt x="1330" y="3134"/>
                        </a:cubicBezTo>
                        <a:cubicBezTo>
                          <a:pt x="1330" y="3134"/>
                          <a:pt x="1339" y="3125"/>
                          <a:pt x="1339" y="3125"/>
                        </a:cubicBezTo>
                        <a:cubicBezTo>
                          <a:pt x="1803" y="2866"/>
                          <a:pt x="2151" y="2349"/>
                          <a:pt x="2311" y="1858"/>
                        </a:cubicBezTo>
                        <a:cubicBezTo>
                          <a:pt x="2481" y="1323"/>
                          <a:pt x="2374" y="877"/>
                          <a:pt x="2285" y="368"/>
                        </a:cubicBezTo>
                        <a:cubicBezTo>
                          <a:pt x="2204" y="315"/>
                          <a:pt x="2133" y="243"/>
                          <a:pt x="2062" y="154"/>
                        </a:cubicBezTo>
                        <a:cubicBezTo>
                          <a:pt x="1977" y="43"/>
                          <a:pt x="1886" y="0"/>
                          <a:pt x="1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
                  <p:cNvSpPr/>
                  <p:nvPr/>
                </p:nvSpPr>
                <p:spPr>
                  <a:xfrm>
                    <a:off x="6117544" y="3813007"/>
                    <a:ext cx="65083" cy="141121"/>
                  </a:xfrm>
                  <a:custGeom>
                    <a:avLst/>
                    <a:gdLst/>
                    <a:ahLst/>
                    <a:cxnLst/>
                    <a:rect l="l" t="t" r="r" b="b"/>
                    <a:pathLst>
                      <a:path w="1099" h="2383" extrusionOk="0">
                        <a:moveTo>
                          <a:pt x="1" y="1"/>
                        </a:moveTo>
                        <a:cubicBezTo>
                          <a:pt x="45" y="28"/>
                          <a:pt x="161" y="108"/>
                          <a:pt x="295" y="224"/>
                        </a:cubicBezTo>
                        <a:cubicBezTo>
                          <a:pt x="420" y="331"/>
                          <a:pt x="625" y="839"/>
                          <a:pt x="607" y="1241"/>
                        </a:cubicBezTo>
                        <a:cubicBezTo>
                          <a:pt x="590" y="1678"/>
                          <a:pt x="438" y="2071"/>
                          <a:pt x="170" y="2383"/>
                        </a:cubicBezTo>
                        <a:cubicBezTo>
                          <a:pt x="670" y="2222"/>
                          <a:pt x="1053" y="1785"/>
                          <a:pt x="1071" y="1357"/>
                        </a:cubicBezTo>
                        <a:cubicBezTo>
                          <a:pt x="1098" y="929"/>
                          <a:pt x="839" y="509"/>
                          <a:pt x="625" y="304"/>
                        </a:cubicBezTo>
                        <a:cubicBezTo>
                          <a:pt x="438" y="126"/>
                          <a:pt x="224" y="3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
                  <p:cNvSpPr/>
                  <p:nvPr/>
                </p:nvSpPr>
                <p:spPr>
                  <a:xfrm>
                    <a:off x="5853956" y="3788727"/>
                    <a:ext cx="132120" cy="165401"/>
                  </a:xfrm>
                  <a:custGeom>
                    <a:avLst/>
                    <a:gdLst/>
                    <a:ahLst/>
                    <a:cxnLst/>
                    <a:rect l="l" t="t" r="r" b="b"/>
                    <a:pathLst>
                      <a:path w="2231" h="2793" extrusionOk="0">
                        <a:moveTo>
                          <a:pt x="2159" y="1"/>
                        </a:moveTo>
                        <a:cubicBezTo>
                          <a:pt x="1961" y="108"/>
                          <a:pt x="1755" y="253"/>
                          <a:pt x="1556" y="253"/>
                        </a:cubicBezTo>
                        <a:cubicBezTo>
                          <a:pt x="1540" y="253"/>
                          <a:pt x="1524" y="252"/>
                          <a:pt x="1508" y="250"/>
                        </a:cubicBezTo>
                        <a:lnTo>
                          <a:pt x="1508" y="250"/>
                        </a:lnTo>
                        <a:cubicBezTo>
                          <a:pt x="1731" y="1276"/>
                          <a:pt x="1035" y="2472"/>
                          <a:pt x="0" y="2713"/>
                        </a:cubicBezTo>
                        <a:cubicBezTo>
                          <a:pt x="143" y="2739"/>
                          <a:pt x="286" y="2766"/>
                          <a:pt x="428" y="2793"/>
                        </a:cubicBezTo>
                        <a:cubicBezTo>
                          <a:pt x="1035" y="2713"/>
                          <a:pt x="1659" y="2249"/>
                          <a:pt x="1918" y="1704"/>
                        </a:cubicBezTo>
                        <a:cubicBezTo>
                          <a:pt x="2177" y="1142"/>
                          <a:pt x="2230" y="598"/>
                          <a:pt x="21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
                  <p:cNvSpPr/>
                  <p:nvPr/>
                </p:nvSpPr>
                <p:spPr>
                  <a:xfrm>
                    <a:off x="5775726" y="3748991"/>
                    <a:ext cx="137450" cy="189859"/>
                  </a:xfrm>
                  <a:custGeom>
                    <a:avLst/>
                    <a:gdLst/>
                    <a:ahLst/>
                    <a:cxnLst/>
                    <a:rect l="l" t="t" r="r" b="b"/>
                    <a:pathLst>
                      <a:path w="2321" h="3206" extrusionOk="0">
                        <a:moveTo>
                          <a:pt x="1756" y="1"/>
                        </a:moveTo>
                        <a:cubicBezTo>
                          <a:pt x="1745" y="1"/>
                          <a:pt x="1734" y="1"/>
                          <a:pt x="1723" y="2"/>
                        </a:cubicBezTo>
                        <a:cubicBezTo>
                          <a:pt x="1633" y="11"/>
                          <a:pt x="1535" y="29"/>
                          <a:pt x="1446" y="65"/>
                        </a:cubicBezTo>
                        <a:cubicBezTo>
                          <a:pt x="1633" y="1314"/>
                          <a:pt x="1187" y="2652"/>
                          <a:pt x="1" y="3134"/>
                        </a:cubicBezTo>
                        <a:cubicBezTo>
                          <a:pt x="135" y="3161"/>
                          <a:pt x="268" y="3178"/>
                          <a:pt x="393" y="3205"/>
                        </a:cubicBezTo>
                        <a:cubicBezTo>
                          <a:pt x="1660" y="2786"/>
                          <a:pt x="2320" y="1581"/>
                          <a:pt x="2178" y="288"/>
                        </a:cubicBezTo>
                        <a:cubicBezTo>
                          <a:pt x="2060" y="129"/>
                          <a:pt x="1927" y="1"/>
                          <a:pt x="17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
                  <p:cNvSpPr/>
                  <p:nvPr/>
                </p:nvSpPr>
                <p:spPr>
                  <a:xfrm>
                    <a:off x="5727166" y="3753847"/>
                    <a:ext cx="133719" cy="179140"/>
                  </a:xfrm>
                  <a:custGeom>
                    <a:avLst/>
                    <a:gdLst/>
                    <a:ahLst/>
                    <a:cxnLst/>
                    <a:rect l="l" t="t" r="r" b="b"/>
                    <a:pathLst>
                      <a:path w="2258" h="3025" extrusionOk="0">
                        <a:moveTo>
                          <a:pt x="2213" y="1"/>
                        </a:moveTo>
                        <a:lnTo>
                          <a:pt x="2213" y="1"/>
                        </a:lnTo>
                        <a:cubicBezTo>
                          <a:pt x="1981" y="90"/>
                          <a:pt x="1758" y="215"/>
                          <a:pt x="1535" y="295"/>
                        </a:cubicBezTo>
                        <a:cubicBezTo>
                          <a:pt x="1535" y="1294"/>
                          <a:pt x="964" y="2516"/>
                          <a:pt x="0" y="2936"/>
                        </a:cubicBezTo>
                        <a:cubicBezTo>
                          <a:pt x="134" y="2945"/>
                          <a:pt x="259" y="2963"/>
                          <a:pt x="393" y="2980"/>
                        </a:cubicBezTo>
                        <a:cubicBezTo>
                          <a:pt x="473" y="2998"/>
                          <a:pt x="553" y="3007"/>
                          <a:pt x="634" y="3025"/>
                        </a:cubicBezTo>
                        <a:cubicBezTo>
                          <a:pt x="1088" y="2775"/>
                          <a:pt x="1561" y="2508"/>
                          <a:pt x="1802" y="2044"/>
                        </a:cubicBezTo>
                        <a:cubicBezTo>
                          <a:pt x="2114" y="1428"/>
                          <a:pt x="2257" y="688"/>
                          <a:pt x="2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
                  <p:cNvSpPr/>
                  <p:nvPr/>
                </p:nvSpPr>
                <p:spPr>
                  <a:xfrm>
                    <a:off x="5807468" y="3771850"/>
                    <a:ext cx="134252" cy="174877"/>
                  </a:xfrm>
                  <a:custGeom>
                    <a:avLst/>
                    <a:gdLst/>
                    <a:ahLst/>
                    <a:cxnLst/>
                    <a:rect l="l" t="t" r="r" b="b"/>
                    <a:pathLst>
                      <a:path w="2267" h="2953" extrusionOk="0">
                        <a:moveTo>
                          <a:pt x="1722" y="0"/>
                        </a:moveTo>
                        <a:lnTo>
                          <a:pt x="1722" y="0"/>
                        </a:lnTo>
                        <a:cubicBezTo>
                          <a:pt x="1972" y="1231"/>
                          <a:pt x="1249" y="2551"/>
                          <a:pt x="0" y="2846"/>
                        </a:cubicBezTo>
                        <a:cubicBezTo>
                          <a:pt x="179" y="2882"/>
                          <a:pt x="366" y="2917"/>
                          <a:pt x="544" y="2953"/>
                        </a:cubicBezTo>
                        <a:cubicBezTo>
                          <a:pt x="1651" y="2641"/>
                          <a:pt x="2266" y="1642"/>
                          <a:pt x="2257" y="526"/>
                        </a:cubicBezTo>
                        <a:lnTo>
                          <a:pt x="2248" y="526"/>
                        </a:lnTo>
                        <a:cubicBezTo>
                          <a:pt x="2025" y="464"/>
                          <a:pt x="1874" y="223"/>
                          <a:pt x="1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
                  <p:cNvSpPr/>
                  <p:nvPr/>
                </p:nvSpPr>
                <p:spPr>
                  <a:xfrm>
                    <a:off x="6214250" y="4118935"/>
                    <a:ext cx="129455" cy="159065"/>
                  </a:xfrm>
                  <a:custGeom>
                    <a:avLst/>
                    <a:gdLst/>
                    <a:ahLst/>
                    <a:cxnLst/>
                    <a:rect l="l" t="t" r="r" b="b"/>
                    <a:pathLst>
                      <a:path w="2186" h="2686" extrusionOk="0">
                        <a:moveTo>
                          <a:pt x="634" y="0"/>
                        </a:moveTo>
                        <a:lnTo>
                          <a:pt x="634" y="0"/>
                        </a:lnTo>
                        <a:cubicBezTo>
                          <a:pt x="473" y="9"/>
                          <a:pt x="286" y="27"/>
                          <a:pt x="125" y="63"/>
                        </a:cubicBezTo>
                        <a:cubicBezTo>
                          <a:pt x="0" y="687"/>
                          <a:pt x="107" y="1383"/>
                          <a:pt x="464" y="1918"/>
                        </a:cubicBezTo>
                        <a:cubicBezTo>
                          <a:pt x="812" y="2453"/>
                          <a:pt x="1231" y="2641"/>
                          <a:pt x="1802" y="2685"/>
                        </a:cubicBezTo>
                        <a:cubicBezTo>
                          <a:pt x="1927" y="2668"/>
                          <a:pt x="2061" y="2641"/>
                          <a:pt x="2186" y="2623"/>
                        </a:cubicBezTo>
                        <a:cubicBezTo>
                          <a:pt x="1802" y="2552"/>
                          <a:pt x="1446" y="2382"/>
                          <a:pt x="1178" y="2052"/>
                        </a:cubicBezTo>
                        <a:cubicBezTo>
                          <a:pt x="723" y="1472"/>
                          <a:pt x="393" y="723"/>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
                  <p:cNvSpPr/>
                  <p:nvPr/>
                </p:nvSpPr>
                <p:spPr>
                  <a:xfrm>
                    <a:off x="6120741" y="4123672"/>
                    <a:ext cx="168599" cy="161730"/>
                  </a:xfrm>
                  <a:custGeom>
                    <a:avLst/>
                    <a:gdLst/>
                    <a:ahLst/>
                    <a:cxnLst/>
                    <a:rect l="l" t="t" r="r" b="b"/>
                    <a:pathLst>
                      <a:path w="2847" h="2731" extrusionOk="0">
                        <a:moveTo>
                          <a:pt x="1624" y="0"/>
                        </a:moveTo>
                        <a:cubicBezTo>
                          <a:pt x="1401" y="54"/>
                          <a:pt x="1214" y="152"/>
                          <a:pt x="1142" y="313"/>
                        </a:cubicBezTo>
                        <a:cubicBezTo>
                          <a:pt x="1044" y="509"/>
                          <a:pt x="1062" y="786"/>
                          <a:pt x="875" y="928"/>
                        </a:cubicBezTo>
                        <a:cubicBezTo>
                          <a:pt x="711" y="1051"/>
                          <a:pt x="522" y="1090"/>
                          <a:pt x="331" y="1090"/>
                        </a:cubicBezTo>
                        <a:cubicBezTo>
                          <a:pt x="271" y="1090"/>
                          <a:pt x="211" y="1086"/>
                          <a:pt x="152" y="1080"/>
                        </a:cubicBezTo>
                        <a:cubicBezTo>
                          <a:pt x="98" y="1071"/>
                          <a:pt x="45" y="1062"/>
                          <a:pt x="0" y="1062"/>
                        </a:cubicBezTo>
                        <a:cubicBezTo>
                          <a:pt x="170" y="2186"/>
                          <a:pt x="1303" y="2570"/>
                          <a:pt x="2293" y="2730"/>
                        </a:cubicBezTo>
                        <a:cubicBezTo>
                          <a:pt x="2480" y="2721"/>
                          <a:pt x="2668" y="2695"/>
                          <a:pt x="2846" y="2677"/>
                        </a:cubicBezTo>
                        <a:cubicBezTo>
                          <a:pt x="2775" y="2659"/>
                          <a:pt x="2703" y="2641"/>
                          <a:pt x="2623" y="2614"/>
                        </a:cubicBezTo>
                        <a:cubicBezTo>
                          <a:pt x="2355" y="2507"/>
                          <a:pt x="2132" y="2266"/>
                          <a:pt x="1981" y="2026"/>
                        </a:cubicBezTo>
                        <a:cubicBezTo>
                          <a:pt x="1579" y="1410"/>
                          <a:pt x="1428" y="714"/>
                          <a:pt x="16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
                  <p:cNvSpPr/>
                  <p:nvPr/>
                </p:nvSpPr>
                <p:spPr>
                  <a:xfrm>
                    <a:off x="6245932" y="4118402"/>
                    <a:ext cx="159065" cy="150063"/>
                  </a:xfrm>
                  <a:custGeom>
                    <a:avLst/>
                    <a:gdLst/>
                    <a:ahLst/>
                    <a:cxnLst/>
                    <a:rect l="l" t="t" r="r" b="b"/>
                    <a:pathLst>
                      <a:path w="2686" h="2534" extrusionOk="0">
                        <a:moveTo>
                          <a:pt x="946" y="0"/>
                        </a:moveTo>
                        <a:lnTo>
                          <a:pt x="946" y="0"/>
                        </a:lnTo>
                        <a:cubicBezTo>
                          <a:pt x="852" y="11"/>
                          <a:pt x="761" y="15"/>
                          <a:pt x="670" y="15"/>
                        </a:cubicBezTo>
                        <a:cubicBezTo>
                          <a:pt x="605" y="15"/>
                          <a:pt x="540" y="13"/>
                          <a:pt x="473" y="9"/>
                        </a:cubicBezTo>
                        <a:lnTo>
                          <a:pt x="206" y="9"/>
                        </a:lnTo>
                        <a:cubicBezTo>
                          <a:pt x="1" y="767"/>
                          <a:pt x="429" y="1784"/>
                          <a:pt x="1089" y="2195"/>
                        </a:cubicBezTo>
                        <a:cubicBezTo>
                          <a:pt x="1455" y="2427"/>
                          <a:pt x="1812" y="2498"/>
                          <a:pt x="2186" y="2534"/>
                        </a:cubicBezTo>
                        <a:cubicBezTo>
                          <a:pt x="2356" y="2498"/>
                          <a:pt x="2516" y="2462"/>
                          <a:pt x="2686" y="2436"/>
                        </a:cubicBezTo>
                        <a:cubicBezTo>
                          <a:pt x="2249" y="2355"/>
                          <a:pt x="1812" y="2168"/>
                          <a:pt x="1562" y="1918"/>
                        </a:cubicBezTo>
                        <a:cubicBezTo>
                          <a:pt x="1027" y="1383"/>
                          <a:pt x="919" y="714"/>
                          <a:pt x="9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
                  <p:cNvSpPr/>
                  <p:nvPr/>
                </p:nvSpPr>
                <p:spPr>
                  <a:xfrm>
                    <a:off x="6306159" y="4065578"/>
                    <a:ext cx="137923" cy="192347"/>
                  </a:xfrm>
                  <a:custGeom>
                    <a:avLst/>
                    <a:gdLst/>
                    <a:ahLst/>
                    <a:cxnLst/>
                    <a:rect l="l" t="t" r="r" b="b"/>
                    <a:pathLst>
                      <a:path w="2329" h="3248" extrusionOk="0">
                        <a:moveTo>
                          <a:pt x="1142" y="0"/>
                        </a:moveTo>
                        <a:lnTo>
                          <a:pt x="1142" y="0"/>
                        </a:lnTo>
                        <a:cubicBezTo>
                          <a:pt x="1080" y="36"/>
                          <a:pt x="1018" y="63"/>
                          <a:pt x="964" y="107"/>
                        </a:cubicBezTo>
                        <a:cubicBezTo>
                          <a:pt x="696" y="295"/>
                          <a:pt x="563" y="651"/>
                          <a:pt x="259" y="794"/>
                        </a:cubicBezTo>
                        <a:cubicBezTo>
                          <a:pt x="170" y="839"/>
                          <a:pt x="90" y="865"/>
                          <a:pt x="1" y="874"/>
                        </a:cubicBezTo>
                        <a:cubicBezTo>
                          <a:pt x="54" y="1526"/>
                          <a:pt x="152" y="2409"/>
                          <a:pt x="759" y="2766"/>
                        </a:cubicBezTo>
                        <a:cubicBezTo>
                          <a:pt x="1169" y="3007"/>
                          <a:pt x="1633" y="3212"/>
                          <a:pt x="2106" y="3247"/>
                        </a:cubicBezTo>
                        <a:cubicBezTo>
                          <a:pt x="2177" y="3238"/>
                          <a:pt x="2258" y="3221"/>
                          <a:pt x="2329" y="3212"/>
                        </a:cubicBezTo>
                        <a:cubicBezTo>
                          <a:pt x="1142" y="2828"/>
                          <a:pt x="803" y="1142"/>
                          <a:pt x="1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
                  <p:cNvSpPr/>
                  <p:nvPr/>
                </p:nvSpPr>
                <p:spPr>
                  <a:xfrm>
                    <a:off x="6022436" y="4181530"/>
                    <a:ext cx="212481" cy="108076"/>
                  </a:xfrm>
                  <a:custGeom>
                    <a:avLst/>
                    <a:gdLst/>
                    <a:ahLst/>
                    <a:cxnLst/>
                    <a:rect l="l" t="t" r="r" b="b"/>
                    <a:pathLst>
                      <a:path w="3588" h="1825" extrusionOk="0">
                        <a:moveTo>
                          <a:pt x="926" y="1"/>
                        </a:moveTo>
                        <a:cubicBezTo>
                          <a:pt x="885" y="1"/>
                          <a:pt x="844" y="2"/>
                          <a:pt x="804" y="5"/>
                        </a:cubicBezTo>
                        <a:cubicBezTo>
                          <a:pt x="697" y="14"/>
                          <a:pt x="599" y="23"/>
                          <a:pt x="501" y="49"/>
                        </a:cubicBezTo>
                        <a:cubicBezTo>
                          <a:pt x="1" y="1245"/>
                          <a:pt x="2026" y="1593"/>
                          <a:pt x="2767" y="1798"/>
                        </a:cubicBezTo>
                        <a:cubicBezTo>
                          <a:pt x="2775" y="1807"/>
                          <a:pt x="2784" y="1807"/>
                          <a:pt x="2793" y="1825"/>
                        </a:cubicBezTo>
                        <a:cubicBezTo>
                          <a:pt x="3052" y="1816"/>
                          <a:pt x="3320" y="1807"/>
                          <a:pt x="3587" y="1789"/>
                        </a:cubicBezTo>
                        <a:cubicBezTo>
                          <a:pt x="2624" y="1655"/>
                          <a:pt x="1616" y="1147"/>
                          <a:pt x="1580" y="67"/>
                        </a:cubicBezTo>
                        <a:cubicBezTo>
                          <a:pt x="1362" y="37"/>
                          <a:pt x="1144" y="1"/>
                          <a:pt x="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
                  <p:cNvSpPr/>
                  <p:nvPr/>
                </p:nvSpPr>
                <p:spPr>
                  <a:xfrm>
                    <a:off x="5990754" y="4186030"/>
                    <a:ext cx="158591" cy="103576"/>
                  </a:xfrm>
                  <a:custGeom>
                    <a:avLst/>
                    <a:gdLst/>
                    <a:ahLst/>
                    <a:cxnLst/>
                    <a:rect l="l" t="t" r="r" b="b"/>
                    <a:pathLst>
                      <a:path w="2678" h="1749" extrusionOk="0">
                        <a:moveTo>
                          <a:pt x="937" y="0"/>
                        </a:moveTo>
                        <a:lnTo>
                          <a:pt x="937" y="0"/>
                        </a:lnTo>
                        <a:cubicBezTo>
                          <a:pt x="598" y="107"/>
                          <a:pt x="313" y="303"/>
                          <a:pt x="54" y="571"/>
                        </a:cubicBezTo>
                        <a:cubicBezTo>
                          <a:pt x="1" y="741"/>
                          <a:pt x="10" y="910"/>
                          <a:pt x="117" y="1053"/>
                        </a:cubicBezTo>
                        <a:cubicBezTo>
                          <a:pt x="839" y="1570"/>
                          <a:pt x="1776" y="1722"/>
                          <a:pt x="2677" y="1749"/>
                        </a:cubicBezTo>
                        <a:cubicBezTo>
                          <a:pt x="2177" y="1659"/>
                          <a:pt x="1651" y="1490"/>
                          <a:pt x="1312" y="1196"/>
                        </a:cubicBezTo>
                        <a:cubicBezTo>
                          <a:pt x="1000" y="928"/>
                          <a:pt x="688" y="393"/>
                          <a:pt x="9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 name="Google Shape;465;p2"/>
                <p:cNvGrpSpPr/>
                <p:nvPr/>
              </p:nvGrpSpPr>
              <p:grpSpPr>
                <a:xfrm>
                  <a:off x="6262709" y="2743394"/>
                  <a:ext cx="3192268" cy="2070476"/>
                  <a:chOff x="5303448" y="2834643"/>
                  <a:chExt cx="2559548" cy="1660099"/>
                </a:xfrm>
              </p:grpSpPr>
              <p:sp>
                <p:nvSpPr>
                  <p:cNvPr id="466" name="Google Shape;466;p2"/>
                  <p:cNvSpPr/>
                  <p:nvPr/>
                </p:nvSpPr>
                <p:spPr>
                  <a:xfrm>
                    <a:off x="5303448" y="2834643"/>
                    <a:ext cx="2559548" cy="1571936"/>
                  </a:xfrm>
                  <a:custGeom>
                    <a:avLst/>
                    <a:gdLst/>
                    <a:ahLst/>
                    <a:cxnLst/>
                    <a:rect l="l" t="t" r="r" b="b"/>
                    <a:pathLst>
                      <a:path w="43221" h="26544" extrusionOk="0">
                        <a:moveTo>
                          <a:pt x="23777" y="219"/>
                        </a:moveTo>
                        <a:cubicBezTo>
                          <a:pt x="24246" y="219"/>
                          <a:pt x="24713" y="290"/>
                          <a:pt x="25167" y="446"/>
                        </a:cubicBezTo>
                        <a:cubicBezTo>
                          <a:pt x="26202" y="812"/>
                          <a:pt x="27112" y="1437"/>
                          <a:pt x="27763" y="2320"/>
                        </a:cubicBezTo>
                        <a:cubicBezTo>
                          <a:pt x="28343" y="3114"/>
                          <a:pt x="28771" y="3997"/>
                          <a:pt x="29261" y="4835"/>
                        </a:cubicBezTo>
                        <a:cubicBezTo>
                          <a:pt x="29716" y="5603"/>
                          <a:pt x="30350" y="6281"/>
                          <a:pt x="31001" y="6878"/>
                        </a:cubicBezTo>
                        <a:cubicBezTo>
                          <a:pt x="31501" y="7342"/>
                          <a:pt x="31973" y="7806"/>
                          <a:pt x="32509" y="8216"/>
                        </a:cubicBezTo>
                        <a:cubicBezTo>
                          <a:pt x="32580" y="8279"/>
                          <a:pt x="32660" y="8332"/>
                          <a:pt x="32741" y="8395"/>
                        </a:cubicBezTo>
                        <a:cubicBezTo>
                          <a:pt x="32634" y="8377"/>
                          <a:pt x="32518" y="8368"/>
                          <a:pt x="32393" y="8359"/>
                        </a:cubicBezTo>
                        <a:cubicBezTo>
                          <a:pt x="32116" y="8350"/>
                          <a:pt x="31831" y="8368"/>
                          <a:pt x="31554" y="8297"/>
                        </a:cubicBezTo>
                        <a:cubicBezTo>
                          <a:pt x="31108" y="8190"/>
                          <a:pt x="31144" y="7681"/>
                          <a:pt x="31126" y="7324"/>
                        </a:cubicBezTo>
                        <a:cubicBezTo>
                          <a:pt x="31126" y="7278"/>
                          <a:pt x="31086" y="7232"/>
                          <a:pt x="31035" y="7232"/>
                        </a:cubicBezTo>
                        <a:cubicBezTo>
                          <a:pt x="31027" y="7232"/>
                          <a:pt x="31018" y="7233"/>
                          <a:pt x="31010" y="7235"/>
                        </a:cubicBezTo>
                        <a:cubicBezTo>
                          <a:pt x="30814" y="7307"/>
                          <a:pt x="30626" y="7351"/>
                          <a:pt x="30412" y="7360"/>
                        </a:cubicBezTo>
                        <a:cubicBezTo>
                          <a:pt x="30408" y="7360"/>
                          <a:pt x="30404" y="7360"/>
                          <a:pt x="30399" y="7360"/>
                        </a:cubicBezTo>
                        <a:cubicBezTo>
                          <a:pt x="29912" y="7360"/>
                          <a:pt x="29851" y="6866"/>
                          <a:pt x="29957" y="6513"/>
                        </a:cubicBezTo>
                        <a:cubicBezTo>
                          <a:pt x="29968" y="6475"/>
                          <a:pt x="29941" y="6454"/>
                          <a:pt x="29913" y="6454"/>
                        </a:cubicBezTo>
                        <a:cubicBezTo>
                          <a:pt x="29894" y="6454"/>
                          <a:pt x="29875" y="6464"/>
                          <a:pt x="29868" y="6486"/>
                        </a:cubicBezTo>
                        <a:cubicBezTo>
                          <a:pt x="29868" y="6495"/>
                          <a:pt x="29868" y="6495"/>
                          <a:pt x="29859" y="6504"/>
                        </a:cubicBezTo>
                        <a:lnTo>
                          <a:pt x="29850" y="6504"/>
                        </a:lnTo>
                        <a:cubicBezTo>
                          <a:pt x="29603" y="6549"/>
                          <a:pt x="29364" y="6589"/>
                          <a:pt x="29140" y="6589"/>
                        </a:cubicBezTo>
                        <a:cubicBezTo>
                          <a:pt x="28749" y="6589"/>
                          <a:pt x="28401" y="6468"/>
                          <a:pt x="28129" y="6049"/>
                        </a:cubicBezTo>
                        <a:cubicBezTo>
                          <a:pt x="27923" y="5736"/>
                          <a:pt x="27905" y="5335"/>
                          <a:pt x="27700" y="5041"/>
                        </a:cubicBezTo>
                        <a:cubicBezTo>
                          <a:pt x="27679" y="5013"/>
                          <a:pt x="27648" y="4990"/>
                          <a:pt x="27613" y="4990"/>
                        </a:cubicBezTo>
                        <a:cubicBezTo>
                          <a:pt x="27604" y="4990"/>
                          <a:pt x="27594" y="4992"/>
                          <a:pt x="27584" y="4996"/>
                        </a:cubicBezTo>
                        <a:cubicBezTo>
                          <a:pt x="27342" y="5058"/>
                          <a:pt x="27094" y="5191"/>
                          <a:pt x="26871" y="5191"/>
                        </a:cubicBezTo>
                        <a:cubicBezTo>
                          <a:pt x="26707" y="5191"/>
                          <a:pt x="26558" y="5120"/>
                          <a:pt x="26434" y="4898"/>
                        </a:cubicBezTo>
                        <a:cubicBezTo>
                          <a:pt x="26246" y="4559"/>
                          <a:pt x="26362" y="4184"/>
                          <a:pt x="26175" y="3863"/>
                        </a:cubicBezTo>
                        <a:cubicBezTo>
                          <a:pt x="26153" y="3833"/>
                          <a:pt x="26118" y="3816"/>
                          <a:pt x="26082" y="3816"/>
                        </a:cubicBezTo>
                        <a:cubicBezTo>
                          <a:pt x="26074" y="3816"/>
                          <a:pt x="26066" y="3817"/>
                          <a:pt x="26059" y="3818"/>
                        </a:cubicBezTo>
                        <a:cubicBezTo>
                          <a:pt x="25805" y="3879"/>
                          <a:pt x="25335" y="4240"/>
                          <a:pt x="24984" y="4240"/>
                        </a:cubicBezTo>
                        <a:cubicBezTo>
                          <a:pt x="24867" y="4240"/>
                          <a:pt x="24763" y="4200"/>
                          <a:pt x="24685" y="4095"/>
                        </a:cubicBezTo>
                        <a:cubicBezTo>
                          <a:pt x="24507" y="3863"/>
                          <a:pt x="24605" y="3426"/>
                          <a:pt x="24694" y="3114"/>
                        </a:cubicBezTo>
                        <a:cubicBezTo>
                          <a:pt x="24828" y="2962"/>
                          <a:pt x="24890" y="2775"/>
                          <a:pt x="24854" y="2552"/>
                        </a:cubicBezTo>
                        <a:cubicBezTo>
                          <a:pt x="24849" y="2536"/>
                          <a:pt x="24829" y="2527"/>
                          <a:pt x="24811" y="2527"/>
                        </a:cubicBezTo>
                        <a:cubicBezTo>
                          <a:pt x="24798" y="2527"/>
                          <a:pt x="24787" y="2532"/>
                          <a:pt x="24783" y="2543"/>
                        </a:cubicBezTo>
                        <a:cubicBezTo>
                          <a:pt x="24596" y="2980"/>
                          <a:pt x="24400" y="3185"/>
                          <a:pt x="23936" y="3346"/>
                        </a:cubicBezTo>
                        <a:cubicBezTo>
                          <a:pt x="23819" y="3385"/>
                          <a:pt x="23685" y="3445"/>
                          <a:pt x="23567" y="3445"/>
                        </a:cubicBezTo>
                        <a:cubicBezTo>
                          <a:pt x="23469" y="3445"/>
                          <a:pt x="23381" y="3404"/>
                          <a:pt x="23320" y="3274"/>
                        </a:cubicBezTo>
                        <a:cubicBezTo>
                          <a:pt x="23275" y="3167"/>
                          <a:pt x="23222" y="3114"/>
                          <a:pt x="23133" y="3042"/>
                        </a:cubicBezTo>
                        <a:cubicBezTo>
                          <a:pt x="23114" y="3030"/>
                          <a:pt x="23095" y="3017"/>
                          <a:pt x="23073" y="3017"/>
                        </a:cubicBezTo>
                        <a:cubicBezTo>
                          <a:pt x="23064" y="3017"/>
                          <a:pt x="23054" y="3019"/>
                          <a:pt x="23044" y="3024"/>
                        </a:cubicBezTo>
                        <a:cubicBezTo>
                          <a:pt x="22963" y="3051"/>
                          <a:pt x="22919" y="3078"/>
                          <a:pt x="22865" y="3149"/>
                        </a:cubicBezTo>
                        <a:cubicBezTo>
                          <a:pt x="22791" y="3248"/>
                          <a:pt x="22520" y="3676"/>
                          <a:pt x="22275" y="3676"/>
                        </a:cubicBezTo>
                        <a:cubicBezTo>
                          <a:pt x="22166" y="3676"/>
                          <a:pt x="22062" y="3591"/>
                          <a:pt x="21982" y="3355"/>
                        </a:cubicBezTo>
                        <a:cubicBezTo>
                          <a:pt x="21946" y="3256"/>
                          <a:pt x="21937" y="3221"/>
                          <a:pt x="21902" y="3132"/>
                        </a:cubicBezTo>
                        <a:cubicBezTo>
                          <a:pt x="21889" y="3101"/>
                          <a:pt x="21853" y="3083"/>
                          <a:pt x="21819" y="3083"/>
                        </a:cubicBezTo>
                        <a:cubicBezTo>
                          <a:pt x="21803" y="3083"/>
                          <a:pt x="21788" y="3087"/>
                          <a:pt x="21777" y="3096"/>
                        </a:cubicBezTo>
                        <a:cubicBezTo>
                          <a:pt x="21482" y="3319"/>
                          <a:pt x="21331" y="3747"/>
                          <a:pt x="21099" y="4024"/>
                        </a:cubicBezTo>
                        <a:cubicBezTo>
                          <a:pt x="20911" y="4247"/>
                          <a:pt x="20715" y="4452"/>
                          <a:pt x="20483" y="4612"/>
                        </a:cubicBezTo>
                        <a:cubicBezTo>
                          <a:pt x="20323" y="4711"/>
                          <a:pt x="20144" y="4782"/>
                          <a:pt x="19957" y="4800"/>
                        </a:cubicBezTo>
                        <a:cubicBezTo>
                          <a:pt x="19937" y="4801"/>
                          <a:pt x="19918" y="4802"/>
                          <a:pt x="19899" y="4802"/>
                        </a:cubicBezTo>
                        <a:cubicBezTo>
                          <a:pt x="19328" y="4802"/>
                          <a:pt x="19546" y="4017"/>
                          <a:pt x="19823" y="3818"/>
                        </a:cubicBezTo>
                        <a:cubicBezTo>
                          <a:pt x="19837" y="3804"/>
                          <a:pt x="19829" y="3778"/>
                          <a:pt x="19810" y="3778"/>
                        </a:cubicBezTo>
                        <a:cubicBezTo>
                          <a:pt x="19806" y="3778"/>
                          <a:pt x="19801" y="3779"/>
                          <a:pt x="19796" y="3783"/>
                        </a:cubicBezTo>
                        <a:cubicBezTo>
                          <a:pt x="19627" y="3872"/>
                          <a:pt x="19520" y="4015"/>
                          <a:pt x="19457" y="4175"/>
                        </a:cubicBezTo>
                        <a:cubicBezTo>
                          <a:pt x="19457" y="4171"/>
                          <a:pt x="19455" y="4169"/>
                          <a:pt x="19453" y="4169"/>
                        </a:cubicBezTo>
                        <a:cubicBezTo>
                          <a:pt x="19451" y="4169"/>
                          <a:pt x="19448" y="4171"/>
                          <a:pt x="19448" y="4175"/>
                        </a:cubicBezTo>
                        <a:cubicBezTo>
                          <a:pt x="19038" y="4264"/>
                          <a:pt x="18735" y="4612"/>
                          <a:pt x="18467" y="4907"/>
                        </a:cubicBezTo>
                        <a:cubicBezTo>
                          <a:pt x="18302" y="5099"/>
                          <a:pt x="17778" y="5820"/>
                          <a:pt x="17415" y="5820"/>
                        </a:cubicBezTo>
                        <a:cubicBezTo>
                          <a:pt x="17306" y="5820"/>
                          <a:pt x="17212" y="5756"/>
                          <a:pt x="17147" y="5594"/>
                        </a:cubicBezTo>
                        <a:cubicBezTo>
                          <a:pt x="17046" y="5362"/>
                          <a:pt x="17006" y="5130"/>
                          <a:pt x="16765" y="5130"/>
                        </a:cubicBezTo>
                        <a:cubicBezTo>
                          <a:pt x="16728" y="5130"/>
                          <a:pt x="16686" y="5136"/>
                          <a:pt x="16638" y="5148"/>
                        </a:cubicBezTo>
                        <a:cubicBezTo>
                          <a:pt x="16487" y="5183"/>
                          <a:pt x="16344" y="5335"/>
                          <a:pt x="16228" y="5424"/>
                        </a:cubicBezTo>
                        <a:cubicBezTo>
                          <a:pt x="16123" y="5515"/>
                          <a:pt x="15964" y="5595"/>
                          <a:pt x="15833" y="5595"/>
                        </a:cubicBezTo>
                        <a:cubicBezTo>
                          <a:pt x="15708" y="5595"/>
                          <a:pt x="15608" y="5522"/>
                          <a:pt x="15603" y="5317"/>
                        </a:cubicBezTo>
                        <a:cubicBezTo>
                          <a:pt x="15603" y="5183"/>
                          <a:pt x="15639" y="5050"/>
                          <a:pt x="15648" y="4916"/>
                        </a:cubicBezTo>
                        <a:cubicBezTo>
                          <a:pt x="15648" y="4878"/>
                          <a:pt x="15610" y="4840"/>
                          <a:pt x="15571" y="4840"/>
                        </a:cubicBezTo>
                        <a:cubicBezTo>
                          <a:pt x="15564" y="4840"/>
                          <a:pt x="15557" y="4842"/>
                          <a:pt x="15550" y="4844"/>
                        </a:cubicBezTo>
                        <a:cubicBezTo>
                          <a:pt x="15050" y="5041"/>
                          <a:pt x="14693" y="5487"/>
                          <a:pt x="14265" y="5790"/>
                        </a:cubicBezTo>
                        <a:cubicBezTo>
                          <a:pt x="14127" y="5882"/>
                          <a:pt x="13939" y="5948"/>
                          <a:pt x="13784" y="5948"/>
                        </a:cubicBezTo>
                        <a:cubicBezTo>
                          <a:pt x="13581" y="5948"/>
                          <a:pt x="13436" y="5833"/>
                          <a:pt x="13543" y="5513"/>
                        </a:cubicBezTo>
                        <a:cubicBezTo>
                          <a:pt x="13632" y="5228"/>
                          <a:pt x="13810" y="4934"/>
                          <a:pt x="13971" y="4684"/>
                        </a:cubicBezTo>
                        <a:cubicBezTo>
                          <a:pt x="14363" y="4059"/>
                          <a:pt x="15202" y="3586"/>
                          <a:pt x="15853" y="3301"/>
                        </a:cubicBezTo>
                        <a:cubicBezTo>
                          <a:pt x="16334" y="3099"/>
                          <a:pt x="16996" y="2831"/>
                          <a:pt x="17601" y="2831"/>
                        </a:cubicBezTo>
                        <a:cubicBezTo>
                          <a:pt x="17905" y="2831"/>
                          <a:pt x="18195" y="2899"/>
                          <a:pt x="18440" y="3078"/>
                        </a:cubicBezTo>
                        <a:cubicBezTo>
                          <a:pt x="18271" y="3390"/>
                          <a:pt x="18146" y="3738"/>
                          <a:pt x="17905" y="3997"/>
                        </a:cubicBezTo>
                        <a:cubicBezTo>
                          <a:pt x="17877" y="4025"/>
                          <a:pt x="17904" y="4059"/>
                          <a:pt x="17934" y="4059"/>
                        </a:cubicBezTo>
                        <a:cubicBezTo>
                          <a:pt x="17942" y="4059"/>
                          <a:pt x="17951" y="4056"/>
                          <a:pt x="17959" y="4050"/>
                        </a:cubicBezTo>
                        <a:cubicBezTo>
                          <a:pt x="18217" y="3836"/>
                          <a:pt x="18369" y="3533"/>
                          <a:pt x="18529" y="3239"/>
                        </a:cubicBezTo>
                        <a:cubicBezTo>
                          <a:pt x="18770" y="2810"/>
                          <a:pt x="19091" y="2436"/>
                          <a:pt x="19448" y="2097"/>
                        </a:cubicBezTo>
                        <a:cubicBezTo>
                          <a:pt x="20162" y="1401"/>
                          <a:pt x="21063" y="857"/>
                          <a:pt x="22000" y="535"/>
                        </a:cubicBezTo>
                        <a:cubicBezTo>
                          <a:pt x="22576" y="335"/>
                          <a:pt x="23177" y="219"/>
                          <a:pt x="23777" y="219"/>
                        </a:cubicBezTo>
                        <a:close/>
                        <a:moveTo>
                          <a:pt x="27397" y="5264"/>
                        </a:moveTo>
                        <a:cubicBezTo>
                          <a:pt x="27040" y="6745"/>
                          <a:pt x="26451" y="8208"/>
                          <a:pt x="25417" y="9341"/>
                        </a:cubicBezTo>
                        <a:cubicBezTo>
                          <a:pt x="25024" y="9242"/>
                          <a:pt x="24631" y="9171"/>
                          <a:pt x="24221" y="9144"/>
                        </a:cubicBezTo>
                        <a:lnTo>
                          <a:pt x="24069" y="9144"/>
                        </a:lnTo>
                        <a:cubicBezTo>
                          <a:pt x="24337" y="8903"/>
                          <a:pt x="24560" y="8618"/>
                          <a:pt x="24854" y="8395"/>
                        </a:cubicBezTo>
                        <a:cubicBezTo>
                          <a:pt x="25211" y="8118"/>
                          <a:pt x="25488" y="7753"/>
                          <a:pt x="25738" y="7387"/>
                        </a:cubicBezTo>
                        <a:cubicBezTo>
                          <a:pt x="26202" y="6736"/>
                          <a:pt x="26514" y="6093"/>
                          <a:pt x="26523" y="5317"/>
                        </a:cubicBezTo>
                        <a:cubicBezTo>
                          <a:pt x="26643" y="5399"/>
                          <a:pt x="26789" y="5454"/>
                          <a:pt x="26925" y="5454"/>
                        </a:cubicBezTo>
                        <a:cubicBezTo>
                          <a:pt x="26981" y="5454"/>
                          <a:pt x="27035" y="5445"/>
                          <a:pt x="27085" y="5424"/>
                        </a:cubicBezTo>
                        <a:cubicBezTo>
                          <a:pt x="27120" y="5406"/>
                          <a:pt x="27272" y="5317"/>
                          <a:pt x="27397" y="5264"/>
                        </a:cubicBezTo>
                        <a:close/>
                        <a:moveTo>
                          <a:pt x="25966" y="4094"/>
                        </a:moveTo>
                        <a:cubicBezTo>
                          <a:pt x="26117" y="4094"/>
                          <a:pt x="26078" y="4446"/>
                          <a:pt x="26086" y="4577"/>
                        </a:cubicBezTo>
                        <a:cubicBezTo>
                          <a:pt x="26103" y="4746"/>
                          <a:pt x="26246" y="4969"/>
                          <a:pt x="26318" y="5112"/>
                        </a:cubicBezTo>
                        <a:cubicBezTo>
                          <a:pt x="26344" y="5148"/>
                          <a:pt x="26371" y="5183"/>
                          <a:pt x="26407" y="5219"/>
                        </a:cubicBezTo>
                        <a:cubicBezTo>
                          <a:pt x="26371" y="5540"/>
                          <a:pt x="26362" y="5870"/>
                          <a:pt x="26255" y="6174"/>
                        </a:cubicBezTo>
                        <a:cubicBezTo>
                          <a:pt x="26095" y="6637"/>
                          <a:pt x="25800" y="7048"/>
                          <a:pt x="25515" y="7449"/>
                        </a:cubicBezTo>
                        <a:cubicBezTo>
                          <a:pt x="25069" y="8083"/>
                          <a:pt x="24444" y="8520"/>
                          <a:pt x="23998" y="9144"/>
                        </a:cubicBezTo>
                        <a:cubicBezTo>
                          <a:pt x="23490" y="9153"/>
                          <a:pt x="22999" y="9251"/>
                          <a:pt x="22517" y="9412"/>
                        </a:cubicBezTo>
                        <a:cubicBezTo>
                          <a:pt x="23258" y="8912"/>
                          <a:pt x="23971" y="8315"/>
                          <a:pt x="24507" y="7610"/>
                        </a:cubicBezTo>
                        <a:cubicBezTo>
                          <a:pt x="25220" y="6682"/>
                          <a:pt x="25595" y="5308"/>
                          <a:pt x="25773" y="4175"/>
                        </a:cubicBezTo>
                        <a:cubicBezTo>
                          <a:pt x="25809" y="4157"/>
                          <a:pt x="25845" y="4140"/>
                          <a:pt x="25880" y="4122"/>
                        </a:cubicBezTo>
                        <a:cubicBezTo>
                          <a:pt x="25914" y="4102"/>
                          <a:pt x="25942" y="4094"/>
                          <a:pt x="25966" y="4094"/>
                        </a:cubicBezTo>
                        <a:close/>
                        <a:moveTo>
                          <a:pt x="27556" y="5212"/>
                        </a:moveTo>
                        <a:cubicBezTo>
                          <a:pt x="27566" y="5212"/>
                          <a:pt x="27573" y="5214"/>
                          <a:pt x="27575" y="5219"/>
                        </a:cubicBezTo>
                        <a:cubicBezTo>
                          <a:pt x="27647" y="5317"/>
                          <a:pt x="27682" y="5460"/>
                          <a:pt x="27727" y="5594"/>
                        </a:cubicBezTo>
                        <a:cubicBezTo>
                          <a:pt x="27629" y="6236"/>
                          <a:pt x="27406" y="6869"/>
                          <a:pt x="27174" y="7476"/>
                        </a:cubicBezTo>
                        <a:cubicBezTo>
                          <a:pt x="27013" y="7877"/>
                          <a:pt x="26799" y="8252"/>
                          <a:pt x="26594" y="8636"/>
                        </a:cubicBezTo>
                        <a:cubicBezTo>
                          <a:pt x="26434" y="8957"/>
                          <a:pt x="26157" y="9189"/>
                          <a:pt x="25987" y="9492"/>
                        </a:cubicBezTo>
                        <a:cubicBezTo>
                          <a:pt x="25925" y="9474"/>
                          <a:pt x="25854" y="9448"/>
                          <a:pt x="25782" y="9430"/>
                        </a:cubicBezTo>
                        <a:cubicBezTo>
                          <a:pt x="25702" y="9412"/>
                          <a:pt x="25631" y="9394"/>
                          <a:pt x="25559" y="9367"/>
                        </a:cubicBezTo>
                        <a:cubicBezTo>
                          <a:pt x="26068" y="9100"/>
                          <a:pt x="26425" y="8279"/>
                          <a:pt x="26639" y="7815"/>
                        </a:cubicBezTo>
                        <a:cubicBezTo>
                          <a:pt x="26826" y="7423"/>
                          <a:pt x="26996" y="7021"/>
                          <a:pt x="27129" y="6602"/>
                        </a:cubicBezTo>
                        <a:cubicBezTo>
                          <a:pt x="27272" y="6182"/>
                          <a:pt x="27477" y="5701"/>
                          <a:pt x="27433" y="5246"/>
                        </a:cubicBezTo>
                        <a:cubicBezTo>
                          <a:pt x="27484" y="5226"/>
                          <a:pt x="27531" y="5212"/>
                          <a:pt x="27556" y="5212"/>
                        </a:cubicBezTo>
                        <a:close/>
                        <a:moveTo>
                          <a:pt x="27798" y="5843"/>
                        </a:moveTo>
                        <a:cubicBezTo>
                          <a:pt x="27807" y="5861"/>
                          <a:pt x="27816" y="5879"/>
                          <a:pt x="27816" y="5888"/>
                        </a:cubicBezTo>
                        <a:cubicBezTo>
                          <a:pt x="28030" y="6370"/>
                          <a:pt x="28352" y="6637"/>
                          <a:pt x="28735" y="6736"/>
                        </a:cubicBezTo>
                        <a:cubicBezTo>
                          <a:pt x="28691" y="6834"/>
                          <a:pt x="28673" y="6950"/>
                          <a:pt x="28646" y="7066"/>
                        </a:cubicBezTo>
                        <a:cubicBezTo>
                          <a:pt x="28548" y="7396"/>
                          <a:pt x="28343" y="7735"/>
                          <a:pt x="28173" y="8038"/>
                        </a:cubicBezTo>
                        <a:cubicBezTo>
                          <a:pt x="28013" y="8324"/>
                          <a:pt x="27781" y="8564"/>
                          <a:pt x="27611" y="8841"/>
                        </a:cubicBezTo>
                        <a:cubicBezTo>
                          <a:pt x="27442" y="9135"/>
                          <a:pt x="27058" y="9617"/>
                          <a:pt x="26710" y="9733"/>
                        </a:cubicBezTo>
                        <a:cubicBezTo>
                          <a:pt x="26702" y="9733"/>
                          <a:pt x="26701" y="9753"/>
                          <a:pt x="26712" y="9753"/>
                        </a:cubicBezTo>
                        <a:cubicBezTo>
                          <a:pt x="26714" y="9753"/>
                          <a:pt x="26716" y="9752"/>
                          <a:pt x="26719" y="9751"/>
                        </a:cubicBezTo>
                        <a:cubicBezTo>
                          <a:pt x="27272" y="9724"/>
                          <a:pt x="27647" y="8966"/>
                          <a:pt x="27950" y="8573"/>
                        </a:cubicBezTo>
                        <a:cubicBezTo>
                          <a:pt x="28164" y="8288"/>
                          <a:pt x="28360" y="8020"/>
                          <a:pt x="28503" y="7681"/>
                        </a:cubicBezTo>
                        <a:cubicBezTo>
                          <a:pt x="28557" y="7547"/>
                          <a:pt x="28655" y="7387"/>
                          <a:pt x="28717" y="7253"/>
                        </a:cubicBezTo>
                        <a:cubicBezTo>
                          <a:pt x="28780" y="7128"/>
                          <a:pt x="28789" y="6887"/>
                          <a:pt x="28878" y="6771"/>
                        </a:cubicBezTo>
                        <a:cubicBezTo>
                          <a:pt x="28934" y="6777"/>
                          <a:pt x="28993" y="6780"/>
                          <a:pt x="29052" y="6780"/>
                        </a:cubicBezTo>
                        <a:cubicBezTo>
                          <a:pt x="29181" y="6780"/>
                          <a:pt x="29315" y="6766"/>
                          <a:pt x="29449" y="6736"/>
                        </a:cubicBezTo>
                        <a:lnTo>
                          <a:pt x="29449" y="6736"/>
                        </a:lnTo>
                        <a:cubicBezTo>
                          <a:pt x="29208" y="7360"/>
                          <a:pt x="28922" y="7904"/>
                          <a:pt x="28539" y="8448"/>
                        </a:cubicBezTo>
                        <a:cubicBezTo>
                          <a:pt x="28334" y="8743"/>
                          <a:pt x="28129" y="9028"/>
                          <a:pt x="27897" y="9305"/>
                        </a:cubicBezTo>
                        <a:cubicBezTo>
                          <a:pt x="27798" y="9421"/>
                          <a:pt x="27468" y="9787"/>
                          <a:pt x="27219" y="9911"/>
                        </a:cubicBezTo>
                        <a:cubicBezTo>
                          <a:pt x="27138" y="9894"/>
                          <a:pt x="27058" y="9876"/>
                          <a:pt x="26987" y="9858"/>
                        </a:cubicBezTo>
                        <a:cubicBezTo>
                          <a:pt x="26692" y="9787"/>
                          <a:pt x="26407" y="9653"/>
                          <a:pt x="26130" y="9546"/>
                        </a:cubicBezTo>
                        <a:cubicBezTo>
                          <a:pt x="26701" y="9162"/>
                          <a:pt x="27031" y="8288"/>
                          <a:pt x="27290" y="7699"/>
                        </a:cubicBezTo>
                        <a:cubicBezTo>
                          <a:pt x="27540" y="7137"/>
                          <a:pt x="27754" y="6477"/>
                          <a:pt x="27798" y="5843"/>
                        </a:cubicBezTo>
                        <a:close/>
                        <a:moveTo>
                          <a:pt x="33356" y="8796"/>
                        </a:moveTo>
                        <a:lnTo>
                          <a:pt x="33356" y="8796"/>
                        </a:lnTo>
                        <a:cubicBezTo>
                          <a:pt x="33499" y="8877"/>
                          <a:pt x="33642" y="8939"/>
                          <a:pt x="33784" y="8984"/>
                        </a:cubicBezTo>
                        <a:cubicBezTo>
                          <a:pt x="34302" y="9349"/>
                          <a:pt x="33588" y="9795"/>
                          <a:pt x="32982" y="10081"/>
                        </a:cubicBezTo>
                        <a:cubicBezTo>
                          <a:pt x="33071" y="10001"/>
                          <a:pt x="33151" y="9903"/>
                          <a:pt x="33205" y="9813"/>
                        </a:cubicBezTo>
                        <a:cubicBezTo>
                          <a:pt x="33437" y="9483"/>
                          <a:pt x="33472" y="9162"/>
                          <a:pt x="33356" y="8796"/>
                        </a:cubicBezTo>
                        <a:close/>
                        <a:moveTo>
                          <a:pt x="29824" y="6611"/>
                        </a:moveTo>
                        <a:lnTo>
                          <a:pt x="29824" y="6611"/>
                        </a:lnTo>
                        <a:cubicBezTo>
                          <a:pt x="29743" y="6869"/>
                          <a:pt x="29752" y="7128"/>
                          <a:pt x="29939" y="7351"/>
                        </a:cubicBezTo>
                        <a:cubicBezTo>
                          <a:pt x="29957" y="7369"/>
                          <a:pt x="29966" y="7387"/>
                          <a:pt x="29984" y="7405"/>
                        </a:cubicBezTo>
                        <a:cubicBezTo>
                          <a:pt x="29850" y="7976"/>
                          <a:pt x="29574" y="8493"/>
                          <a:pt x="29244" y="8984"/>
                        </a:cubicBezTo>
                        <a:cubicBezTo>
                          <a:pt x="28905" y="9492"/>
                          <a:pt x="28405" y="9760"/>
                          <a:pt x="27941" y="10126"/>
                        </a:cubicBezTo>
                        <a:cubicBezTo>
                          <a:pt x="27745" y="10063"/>
                          <a:pt x="27540" y="10001"/>
                          <a:pt x="27335" y="9947"/>
                        </a:cubicBezTo>
                        <a:cubicBezTo>
                          <a:pt x="27406" y="9894"/>
                          <a:pt x="27477" y="9840"/>
                          <a:pt x="27540" y="9795"/>
                        </a:cubicBezTo>
                        <a:cubicBezTo>
                          <a:pt x="27843" y="9590"/>
                          <a:pt x="28075" y="9314"/>
                          <a:pt x="28298" y="9028"/>
                        </a:cubicBezTo>
                        <a:cubicBezTo>
                          <a:pt x="28842" y="8297"/>
                          <a:pt x="29306" y="7619"/>
                          <a:pt x="29502" y="6727"/>
                        </a:cubicBezTo>
                        <a:cubicBezTo>
                          <a:pt x="29609" y="6691"/>
                          <a:pt x="29716" y="6655"/>
                          <a:pt x="29824" y="6611"/>
                        </a:cubicBezTo>
                        <a:close/>
                        <a:moveTo>
                          <a:pt x="30029" y="7431"/>
                        </a:moveTo>
                        <a:cubicBezTo>
                          <a:pt x="30138" y="7512"/>
                          <a:pt x="30277" y="7542"/>
                          <a:pt x="30424" y="7542"/>
                        </a:cubicBezTo>
                        <a:cubicBezTo>
                          <a:pt x="30603" y="7542"/>
                          <a:pt x="30791" y="7498"/>
                          <a:pt x="30948" y="7449"/>
                        </a:cubicBezTo>
                        <a:cubicBezTo>
                          <a:pt x="30956" y="7708"/>
                          <a:pt x="30974" y="8011"/>
                          <a:pt x="31117" y="8225"/>
                        </a:cubicBezTo>
                        <a:cubicBezTo>
                          <a:pt x="30814" y="8707"/>
                          <a:pt x="30359" y="9028"/>
                          <a:pt x="29886" y="9349"/>
                        </a:cubicBezTo>
                        <a:cubicBezTo>
                          <a:pt x="29413" y="9680"/>
                          <a:pt x="28860" y="9822"/>
                          <a:pt x="28485" y="10286"/>
                        </a:cubicBezTo>
                        <a:cubicBezTo>
                          <a:pt x="28334" y="10242"/>
                          <a:pt x="28191" y="10197"/>
                          <a:pt x="28048" y="10152"/>
                        </a:cubicBezTo>
                        <a:cubicBezTo>
                          <a:pt x="28512" y="9885"/>
                          <a:pt x="28931" y="9644"/>
                          <a:pt x="29261" y="9171"/>
                        </a:cubicBezTo>
                        <a:cubicBezTo>
                          <a:pt x="29645" y="8636"/>
                          <a:pt x="29913" y="8083"/>
                          <a:pt x="30029" y="7431"/>
                        </a:cubicBezTo>
                        <a:close/>
                        <a:moveTo>
                          <a:pt x="24542" y="3265"/>
                        </a:moveTo>
                        <a:cubicBezTo>
                          <a:pt x="24426" y="3694"/>
                          <a:pt x="24337" y="4327"/>
                          <a:pt x="24774" y="4389"/>
                        </a:cubicBezTo>
                        <a:cubicBezTo>
                          <a:pt x="24831" y="4398"/>
                          <a:pt x="24889" y="4402"/>
                          <a:pt x="24947" y="4402"/>
                        </a:cubicBezTo>
                        <a:cubicBezTo>
                          <a:pt x="25194" y="4402"/>
                          <a:pt x="25444" y="4328"/>
                          <a:pt x="25675" y="4220"/>
                        </a:cubicBezTo>
                        <a:lnTo>
                          <a:pt x="25675" y="4220"/>
                        </a:lnTo>
                        <a:cubicBezTo>
                          <a:pt x="25550" y="4702"/>
                          <a:pt x="25372" y="5183"/>
                          <a:pt x="25238" y="5665"/>
                        </a:cubicBezTo>
                        <a:cubicBezTo>
                          <a:pt x="25069" y="6263"/>
                          <a:pt x="24792" y="6878"/>
                          <a:pt x="24444" y="7396"/>
                        </a:cubicBezTo>
                        <a:cubicBezTo>
                          <a:pt x="24105" y="7895"/>
                          <a:pt x="23632" y="8297"/>
                          <a:pt x="23168" y="8671"/>
                        </a:cubicBezTo>
                        <a:cubicBezTo>
                          <a:pt x="22758" y="9010"/>
                          <a:pt x="22285" y="9269"/>
                          <a:pt x="21911" y="9653"/>
                        </a:cubicBezTo>
                        <a:cubicBezTo>
                          <a:pt x="21464" y="9845"/>
                          <a:pt x="21035" y="10081"/>
                          <a:pt x="20623" y="10317"/>
                        </a:cubicBezTo>
                        <a:lnTo>
                          <a:pt x="20623" y="10317"/>
                        </a:lnTo>
                        <a:cubicBezTo>
                          <a:pt x="21210" y="9855"/>
                          <a:pt x="21796" y="9383"/>
                          <a:pt x="22276" y="8796"/>
                        </a:cubicBezTo>
                        <a:cubicBezTo>
                          <a:pt x="22883" y="8056"/>
                          <a:pt x="23302" y="7226"/>
                          <a:pt x="23623" y="6325"/>
                        </a:cubicBezTo>
                        <a:cubicBezTo>
                          <a:pt x="23927" y="5469"/>
                          <a:pt x="24275" y="4407"/>
                          <a:pt x="24141" y="3479"/>
                        </a:cubicBezTo>
                        <a:cubicBezTo>
                          <a:pt x="24248" y="3435"/>
                          <a:pt x="24355" y="3372"/>
                          <a:pt x="24444" y="3319"/>
                        </a:cubicBezTo>
                        <a:cubicBezTo>
                          <a:pt x="24480" y="3301"/>
                          <a:pt x="24507" y="3283"/>
                          <a:pt x="24542" y="3265"/>
                        </a:cubicBezTo>
                        <a:close/>
                        <a:moveTo>
                          <a:pt x="20615" y="10322"/>
                        </a:moveTo>
                        <a:cubicBezTo>
                          <a:pt x="20609" y="10325"/>
                          <a:pt x="20604" y="10328"/>
                          <a:pt x="20599" y="10331"/>
                        </a:cubicBezTo>
                        <a:cubicBezTo>
                          <a:pt x="20607" y="10323"/>
                          <a:pt x="20608" y="10322"/>
                          <a:pt x="20615" y="10322"/>
                        </a:cubicBezTo>
                        <a:close/>
                        <a:moveTo>
                          <a:pt x="31197" y="8324"/>
                        </a:moveTo>
                        <a:cubicBezTo>
                          <a:pt x="31251" y="8368"/>
                          <a:pt x="31313" y="8413"/>
                          <a:pt x="31394" y="8439"/>
                        </a:cubicBezTo>
                        <a:cubicBezTo>
                          <a:pt x="31626" y="8520"/>
                          <a:pt x="31866" y="8529"/>
                          <a:pt x="32107" y="8538"/>
                        </a:cubicBezTo>
                        <a:cubicBezTo>
                          <a:pt x="31947" y="8761"/>
                          <a:pt x="31795" y="8966"/>
                          <a:pt x="31581" y="9144"/>
                        </a:cubicBezTo>
                        <a:cubicBezTo>
                          <a:pt x="31340" y="9358"/>
                          <a:pt x="31081" y="9555"/>
                          <a:pt x="30823" y="9742"/>
                        </a:cubicBezTo>
                        <a:cubicBezTo>
                          <a:pt x="30653" y="9867"/>
                          <a:pt x="30448" y="10010"/>
                          <a:pt x="30261" y="10099"/>
                        </a:cubicBezTo>
                        <a:cubicBezTo>
                          <a:pt x="30011" y="10224"/>
                          <a:pt x="29824" y="10429"/>
                          <a:pt x="29556" y="10527"/>
                        </a:cubicBezTo>
                        <a:cubicBezTo>
                          <a:pt x="29226" y="10473"/>
                          <a:pt x="28887" y="10393"/>
                          <a:pt x="28557" y="10304"/>
                        </a:cubicBezTo>
                        <a:cubicBezTo>
                          <a:pt x="28994" y="9876"/>
                          <a:pt x="29681" y="9581"/>
                          <a:pt x="30207" y="9314"/>
                        </a:cubicBezTo>
                        <a:cubicBezTo>
                          <a:pt x="30617" y="9100"/>
                          <a:pt x="30948" y="8707"/>
                          <a:pt x="31197" y="8324"/>
                        </a:cubicBezTo>
                        <a:close/>
                        <a:moveTo>
                          <a:pt x="32304" y="8547"/>
                        </a:moveTo>
                        <a:cubicBezTo>
                          <a:pt x="32491" y="8547"/>
                          <a:pt x="32669" y="8564"/>
                          <a:pt x="32839" y="8609"/>
                        </a:cubicBezTo>
                        <a:cubicBezTo>
                          <a:pt x="32785" y="8930"/>
                          <a:pt x="32741" y="9180"/>
                          <a:pt x="32518" y="9456"/>
                        </a:cubicBezTo>
                        <a:cubicBezTo>
                          <a:pt x="32330" y="9688"/>
                          <a:pt x="32072" y="9840"/>
                          <a:pt x="31831" y="10019"/>
                        </a:cubicBezTo>
                        <a:cubicBezTo>
                          <a:pt x="31420" y="10331"/>
                          <a:pt x="30823" y="10402"/>
                          <a:pt x="30341" y="10581"/>
                        </a:cubicBezTo>
                        <a:cubicBezTo>
                          <a:pt x="30216" y="10581"/>
                          <a:pt x="30100" y="10572"/>
                          <a:pt x="29975" y="10563"/>
                        </a:cubicBezTo>
                        <a:cubicBezTo>
                          <a:pt x="29895" y="10563"/>
                          <a:pt x="29815" y="10554"/>
                          <a:pt x="29743" y="10545"/>
                        </a:cubicBezTo>
                        <a:cubicBezTo>
                          <a:pt x="30154" y="10402"/>
                          <a:pt x="30537" y="10072"/>
                          <a:pt x="30885" y="9858"/>
                        </a:cubicBezTo>
                        <a:cubicBezTo>
                          <a:pt x="31429" y="9519"/>
                          <a:pt x="31938" y="9091"/>
                          <a:pt x="32259" y="8547"/>
                        </a:cubicBezTo>
                        <a:close/>
                        <a:moveTo>
                          <a:pt x="32883" y="8618"/>
                        </a:moveTo>
                        <a:lnTo>
                          <a:pt x="32883" y="8618"/>
                        </a:lnTo>
                        <a:cubicBezTo>
                          <a:pt x="32990" y="8636"/>
                          <a:pt x="33089" y="8671"/>
                          <a:pt x="33196" y="8707"/>
                        </a:cubicBezTo>
                        <a:cubicBezTo>
                          <a:pt x="33231" y="8725"/>
                          <a:pt x="33267" y="8752"/>
                          <a:pt x="33303" y="8770"/>
                        </a:cubicBezTo>
                        <a:cubicBezTo>
                          <a:pt x="33356" y="9091"/>
                          <a:pt x="33329" y="9385"/>
                          <a:pt x="33151" y="9671"/>
                        </a:cubicBezTo>
                        <a:cubicBezTo>
                          <a:pt x="33017" y="9903"/>
                          <a:pt x="32625" y="10215"/>
                          <a:pt x="32375" y="10304"/>
                        </a:cubicBezTo>
                        <a:cubicBezTo>
                          <a:pt x="32366" y="10313"/>
                          <a:pt x="32357" y="10322"/>
                          <a:pt x="32357" y="10331"/>
                        </a:cubicBezTo>
                        <a:lnTo>
                          <a:pt x="32348" y="10331"/>
                        </a:lnTo>
                        <a:cubicBezTo>
                          <a:pt x="31857" y="10491"/>
                          <a:pt x="31349" y="10563"/>
                          <a:pt x="30840" y="10581"/>
                        </a:cubicBezTo>
                        <a:cubicBezTo>
                          <a:pt x="31840" y="10331"/>
                          <a:pt x="33035" y="9742"/>
                          <a:pt x="32883" y="8618"/>
                        </a:cubicBezTo>
                        <a:close/>
                        <a:moveTo>
                          <a:pt x="14988" y="5433"/>
                        </a:moveTo>
                        <a:cubicBezTo>
                          <a:pt x="14756" y="7521"/>
                          <a:pt x="13810" y="10019"/>
                          <a:pt x="11687" y="10777"/>
                        </a:cubicBezTo>
                        <a:cubicBezTo>
                          <a:pt x="11553" y="10759"/>
                          <a:pt x="11419" y="10732"/>
                          <a:pt x="11286" y="10714"/>
                        </a:cubicBezTo>
                        <a:cubicBezTo>
                          <a:pt x="11063" y="10679"/>
                          <a:pt x="10840" y="10652"/>
                          <a:pt x="10608" y="10634"/>
                        </a:cubicBezTo>
                        <a:cubicBezTo>
                          <a:pt x="10831" y="10554"/>
                          <a:pt x="11045" y="10456"/>
                          <a:pt x="11241" y="10366"/>
                        </a:cubicBezTo>
                        <a:cubicBezTo>
                          <a:pt x="11883" y="10072"/>
                          <a:pt x="12472" y="9688"/>
                          <a:pt x="12945" y="9162"/>
                        </a:cubicBezTo>
                        <a:cubicBezTo>
                          <a:pt x="13730" y="8297"/>
                          <a:pt x="14461" y="6976"/>
                          <a:pt x="14595" y="5772"/>
                        </a:cubicBezTo>
                        <a:cubicBezTo>
                          <a:pt x="14729" y="5665"/>
                          <a:pt x="14854" y="5549"/>
                          <a:pt x="14988" y="5433"/>
                        </a:cubicBezTo>
                        <a:close/>
                        <a:moveTo>
                          <a:pt x="15487" y="5041"/>
                        </a:moveTo>
                        <a:lnTo>
                          <a:pt x="15487" y="5041"/>
                        </a:lnTo>
                        <a:cubicBezTo>
                          <a:pt x="15464" y="5327"/>
                          <a:pt x="15440" y="5812"/>
                          <a:pt x="15764" y="5812"/>
                        </a:cubicBezTo>
                        <a:cubicBezTo>
                          <a:pt x="15803" y="5812"/>
                          <a:pt x="15848" y="5805"/>
                          <a:pt x="15898" y="5790"/>
                        </a:cubicBezTo>
                        <a:cubicBezTo>
                          <a:pt x="16023" y="5754"/>
                          <a:pt x="16130" y="5683"/>
                          <a:pt x="16237" y="5603"/>
                        </a:cubicBezTo>
                        <a:lnTo>
                          <a:pt x="16237" y="5603"/>
                        </a:lnTo>
                        <a:cubicBezTo>
                          <a:pt x="16049" y="6584"/>
                          <a:pt x="15862" y="7556"/>
                          <a:pt x="15461" y="8475"/>
                        </a:cubicBezTo>
                        <a:cubicBezTo>
                          <a:pt x="15006" y="9501"/>
                          <a:pt x="14238" y="10482"/>
                          <a:pt x="13337" y="11151"/>
                        </a:cubicBezTo>
                        <a:lnTo>
                          <a:pt x="13328" y="11151"/>
                        </a:lnTo>
                        <a:cubicBezTo>
                          <a:pt x="12865" y="11027"/>
                          <a:pt x="12392" y="10911"/>
                          <a:pt x="11919" y="10821"/>
                        </a:cubicBezTo>
                        <a:cubicBezTo>
                          <a:pt x="12829" y="10563"/>
                          <a:pt x="13480" y="9760"/>
                          <a:pt x="13980" y="8984"/>
                        </a:cubicBezTo>
                        <a:cubicBezTo>
                          <a:pt x="14676" y="7940"/>
                          <a:pt x="14961" y="6620"/>
                          <a:pt x="15041" y="5380"/>
                        </a:cubicBezTo>
                        <a:cubicBezTo>
                          <a:pt x="15193" y="5246"/>
                          <a:pt x="15345" y="5121"/>
                          <a:pt x="15487" y="5041"/>
                        </a:cubicBezTo>
                        <a:close/>
                        <a:moveTo>
                          <a:pt x="18387" y="5139"/>
                        </a:moveTo>
                        <a:lnTo>
                          <a:pt x="18387" y="5139"/>
                        </a:lnTo>
                        <a:cubicBezTo>
                          <a:pt x="18208" y="5585"/>
                          <a:pt x="18128" y="6040"/>
                          <a:pt x="17914" y="6486"/>
                        </a:cubicBezTo>
                        <a:cubicBezTo>
                          <a:pt x="17602" y="7146"/>
                          <a:pt x="17281" y="7779"/>
                          <a:pt x="16879" y="8386"/>
                        </a:cubicBezTo>
                        <a:cubicBezTo>
                          <a:pt x="16469" y="9019"/>
                          <a:pt x="15933" y="9662"/>
                          <a:pt x="15380" y="10170"/>
                        </a:cubicBezTo>
                        <a:cubicBezTo>
                          <a:pt x="14943" y="10563"/>
                          <a:pt x="14470" y="11027"/>
                          <a:pt x="13962" y="11339"/>
                        </a:cubicBezTo>
                        <a:cubicBezTo>
                          <a:pt x="13819" y="11294"/>
                          <a:pt x="13676" y="11250"/>
                          <a:pt x="13525" y="11205"/>
                        </a:cubicBezTo>
                        <a:cubicBezTo>
                          <a:pt x="14372" y="10554"/>
                          <a:pt x="15059" y="9653"/>
                          <a:pt x="15532" y="8698"/>
                        </a:cubicBezTo>
                        <a:cubicBezTo>
                          <a:pt x="15764" y="8216"/>
                          <a:pt x="15933" y="7699"/>
                          <a:pt x="16049" y="7173"/>
                        </a:cubicBezTo>
                        <a:cubicBezTo>
                          <a:pt x="16165" y="6655"/>
                          <a:pt x="16290" y="6102"/>
                          <a:pt x="16290" y="5558"/>
                        </a:cubicBezTo>
                        <a:cubicBezTo>
                          <a:pt x="16379" y="5496"/>
                          <a:pt x="16460" y="5415"/>
                          <a:pt x="16549" y="5353"/>
                        </a:cubicBezTo>
                        <a:cubicBezTo>
                          <a:pt x="16623" y="5295"/>
                          <a:pt x="16684" y="5270"/>
                          <a:pt x="16737" y="5270"/>
                        </a:cubicBezTo>
                        <a:cubicBezTo>
                          <a:pt x="16958" y="5270"/>
                          <a:pt x="17020" y="5703"/>
                          <a:pt x="17165" y="5861"/>
                        </a:cubicBezTo>
                        <a:cubicBezTo>
                          <a:pt x="17230" y="5934"/>
                          <a:pt x="17305" y="5963"/>
                          <a:pt x="17384" y="5963"/>
                        </a:cubicBezTo>
                        <a:cubicBezTo>
                          <a:pt x="17606" y="5963"/>
                          <a:pt x="17854" y="5734"/>
                          <a:pt x="17985" y="5603"/>
                        </a:cubicBezTo>
                        <a:cubicBezTo>
                          <a:pt x="18119" y="5469"/>
                          <a:pt x="18253" y="5308"/>
                          <a:pt x="18387" y="5139"/>
                        </a:cubicBezTo>
                        <a:close/>
                        <a:moveTo>
                          <a:pt x="19439" y="4256"/>
                        </a:moveTo>
                        <a:cubicBezTo>
                          <a:pt x="19377" y="4532"/>
                          <a:pt x="19484" y="4818"/>
                          <a:pt x="19761" y="4916"/>
                        </a:cubicBezTo>
                        <a:cubicBezTo>
                          <a:pt x="19404" y="6539"/>
                          <a:pt x="18967" y="8038"/>
                          <a:pt x="17843" y="9314"/>
                        </a:cubicBezTo>
                        <a:cubicBezTo>
                          <a:pt x="17004" y="10277"/>
                          <a:pt x="15648" y="11044"/>
                          <a:pt x="14444" y="11482"/>
                        </a:cubicBezTo>
                        <a:cubicBezTo>
                          <a:pt x="14301" y="11437"/>
                          <a:pt x="14158" y="11392"/>
                          <a:pt x="14015" y="11348"/>
                        </a:cubicBezTo>
                        <a:cubicBezTo>
                          <a:pt x="14444" y="11169"/>
                          <a:pt x="14863" y="10795"/>
                          <a:pt x="15193" y="10482"/>
                        </a:cubicBezTo>
                        <a:cubicBezTo>
                          <a:pt x="15782" y="9929"/>
                          <a:pt x="16335" y="9376"/>
                          <a:pt x="16826" y="8725"/>
                        </a:cubicBezTo>
                        <a:cubicBezTo>
                          <a:pt x="17289" y="8092"/>
                          <a:pt x="17620" y="7414"/>
                          <a:pt x="17959" y="6709"/>
                        </a:cubicBezTo>
                        <a:cubicBezTo>
                          <a:pt x="18226" y="6182"/>
                          <a:pt x="18422" y="5692"/>
                          <a:pt x="18458" y="5103"/>
                        </a:cubicBezTo>
                        <a:cubicBezTo>
                          <a:pt x="18458" y="5085"/>
                          <a:pt x="18449" y="5076"/>
                          <a:pt x="18440" y="5076"/>
                        </a:cubicBezTo>
                        <a:cubicBezTo>
                          <a:pt x="18726" y="4719"/>
                          <a:pt x="19029" y="4363"/>
                          <a:pt x="19439" y="4256"/>
                        </a:cubicBezTo>
                        <a:close/>
                        <a:moveTo>
                          <a:pt x="24052" y="3524"/>
                        </a:moveTo>
                        <a:cubicBezTo>
                          <a:pt x="23730" y="5442"/>
                          <a:pt x="23293" y="7235"/>
                          <a:pt x="22044" y="8778"/>
                        </a:cubicBezTo>
                        <a:cubicBezTo>
                          <a:pt x="21652" y="9260"/>
                          <a:pt x="21152" y="9653"/>
                          <a:pt x="20679" y="10045"/>
                        </a:cubicBezTo>
                        <a:cubicBezTo>
                          <a:pt x="20376" y="10286"/>
                          <a:pt x="20064" y="10536"/>
                          <a:pt x="19752" y="10768"/>
                        </a:cubicBezTo>
                        <a:cubicBezTo>
                          <a:pt x="19645" y="10848"/>
                          <a:pt x="19529" y="10920"/>
                          <a:pt x="19422" y="10991"/>
                        </a:cubicBezTo>
                        <a:cubicBezTo>
                          <a:pt x="18967" y="11214"/>
                          <a:pt x="18512" y="11419"/>
                          <a:pt x="18039" y="11580"/>
                        </a:cubicBezTo>
                        <a:cubicBezTo>
                          <a:pt x="18066" y="11562"/>
                          <a:pt x="18092" y="11553"/>
                          <a:pt x="18119" y="11544"/>
                        </a:cubicBezTo>
                        <a:cubicBezTo>
                          <a:pt x="18556" y="11330"/>
                          <a:pt x="18976" y="11071"/>
                          <a:pt x="19386" y="10795"/>
                        </a:cubicBezTo>
                        <a:cubicBezTo>
                          <a:pt x="20028" y="10349"/>
                          <a:pt x="20599" y="9778"/>
                          <a:pt x="21170" y="9233"/>
                        </a:cubicBezTo>
                        <a:cubicBezTo>
                          <a:pt x="21830" y="8600"/>
                          <a:pt x="22339" y="7922"/>
                          <a:pt x="22722" y="7066"/>
                        </a:cubicBezTo>
                        <a:cubicBezTo>
                          <a:pt x="23177" y="6058"/>
                          <a:pt x="23659" y="4773"/>
                          <a:pt x="23561" y="3649"/>
                        </a:cubicBezTo>
                        <a:cubicBezTo>
                          <a:pt x="23722" y="3649"/>
                          <a:pt x="23891" y="3595"/>
                          <a:pt x="24052" y="3524"/>
                        </a:cubicBezTo>
                        <a:close/>
                        <a:moveTo>
                          <a:pt x="20706" y="4666"/>
                        </a:moveTo>
                        <a:lnTo>
                          <a:pt x="20706" y="4666"/>
                        </a:lnTo>
                        <a:cubicBezTo>
                          <a:pt x="20421" y="6361"/>
                          <a:pt x="19921" y="7940"/>
                          <a:pt x="18761" y="9269"/>
                        </a:cubicBezTo>
                        <a:cubicBezTo>
                          <a:pt x="18199" y="9903"/>
                          <a:pt x="17477" y="10420"/>
                          <a:pt x="16736" y="10830"/>
                        </a:cubicBezTo>
                        <a:cubicBezTo>
                          <a:pt x="16397" y="11027"/>
                          <a:pt x="16040" y="11214"/>
                          <a:pt x="15675" y="11383"/>
                        </a:cubicBezTo>
                        <a:cubicBezTo>
                          <a:pt x="15470" y="11473"/>
                          <a:pt x="15220" y="11535"/>
                          <a:pt x="15015" y="11660"/>
                        </a:cubicBezTo>
                        <a:cubicBezTo>
                          <a:pt x="14908" y="11624"/>
                          <a:pt x="14792" y="11589"/>
                          <a:pt x="14676" y="11553"/>
                        </a:cubicBezTo>
                        <a:cubicBezTo>
                          <a:pt x="15050" y="11482"/>
                          <a:pt x="15523" y="11169"/>
                          <a:pt x="15773" y="11036"/>
                        </a:cubicBezTo>
                        <a:cubicBezTo>
                          <a:pt x="16531" y="10634"/>
                          <a:pt x="17272" y="10179"/>
                          <a:pt x="17878" y="9555"/>
                        </a:cubicBezTo>
                        <a:cubicBezTo>
                          <a:pt x="18503" y="8930"/>
                          <a:pt x="18940" y="8208"/>
                          <a:pt x="19279" y="7387"/>
                        </a:cubicBezTo>
                        <a:cubicBezTo>
                          <a:pt x="19582" y="6655"/>
                          <a:pt x="19939" y="5745"/>
                          <a:pt x="19832" y="4934"/>
                        </a:cubicBezTo>
                        <a:lnTo>
                          <a:pt x="19832" y="4934"/>
                        </a:lnTo>
                        <a:cubicBezTo>
                          <a:pt x="19903" y="4951"/>
                          <a:pt x="19975" y="4951"/>
                          <a:pt x="20064" y="4951"/>
                        </a:cubicBezTo>
                        <a:cubicBezTo>
                          <a:pt x="20296" y="4934"/>
                          <a:pt x="20510" y="4818"/>
                          <a:pt x="20706" y="4666"/>
                        </a:cubicBezTo>
                        <a:close/>
                        <a:moveTo>
                          <a:pt x="21771" y="3383"/>
                        </a:moveTo>
                        <a:cubicBezTo>
                          <a:pt x="21818" y="3383"/>
                          <a:pt x="21841" y="3519"/>
                          <a:pt x="21848" y="3533"/>
                        </a:cubicBezTo>
                        <a:cubicBezTo>
                          <a:pt x="21911" y="3640"/>
                          <a:pt x="22009" y="3747"/>
                          <a:pt x="22125" y="3801"/>
                        </a:cubicBezTo>
                        <a:cubicBezTo>
                          <a:pt x="22348" y="4764"/>
                          <a:pt x="22018" y="5719"/>
                          <a:pt x="21714" y="6620"/>
                        </a:cubicBezTo>
                        <a:cubicBezTo>
                          <a:pt x="21393" y="7556"/>
                          <a:pt x="20795" y="8448"/>
                          <a:pt x="20117" y="9171"/>
                        </a:cubicBezTo>
                        <a:cubicBezTo>
                          <a:pt x="18940" y="10429"/>
                          <a:pt x="17405" y="11187"/>
                          <a:pt x="15907" y="11954"/>
                        </a:cubicBezTo>
                        <a:cubicBezTo>
                          <a:pt x="15675" y="11874"/>
                          <a:pt x="15443" y="11803"/>
                          <a:pt x="15211" y="11722"/>
                        </a:cubicBezTo>
                        <a:cubicBezTo>
                          <a:pt x="15764" y="11615"/>
                          <a:pt x="16379" y="11232"/>
                          <a:pt x="16834" y="10982"/>
                        </a:cubicBezTo>
                        <a:cubicBezTo>
                          <a:pt x="17637" y="10545"/>
                          <a:pt x="18396" y="9974"/>
                          <a:pt x="19002" y="9278"/>
                        </a:cubicBezTo>
                        <a:cubicBezTo>
                          <a:pt x="19600" y="8609"/>
                          <a:pt x="20010" y="7851"/>
                          <a:pt x="20332" y="7012"/>
                        </a:cubicBezTo>
                        <a:cubicBezTo>
                          <a:pt x="20617" y="6290"/>
                          <a:pt x="20911" y="5380"/>
                          <a:pt x="20804" y="4577"/>
                        </a:cubicBezTo>
                        <a:cubicBezTo>
                          <a:pt x="20920" y="4479"/>
                          <a:pt x="21036" y="4363"/>
                          <a:pt x="21125" y="4256"/>
                        </a:cubicBezTo>
                        <a:cubicBezTo>
                          <a:pt x="21295" y="4077"/>
                          <a:pt x="21429" y="3890"/>
                          <a:pt x="21563" y="3685"/>
                        </a:cubicBezTo>
                        <a:cubicBezTo>
                          <a:pt x="21625" y="3595"/>
                          <a:pt x="21679" y="3515"/>
                          <a:pt x="21723" y="3426"/>
                        </a:cubicBezTo>
                        <a:cubicBezTo>
                          <a:pt x="21742" y="3395"/>
                          <a:pt x="21758" y="3383"/>
                          <a:pt x="21771" y="3383"/>
                        </a:cubicBezTo>
                        <a:close/>
                        <a:moveTo>
                          <a:pt x="23072" y="3243"/>
                        </a:moveTo>
                        <a:cubicBezTo>
                          <a:pt x="23163" y="3243"/>
                          <a:pt x="23175" y="3520"/>
                          <a:pt x="23302" y="3586"/>
                        </a:cubicBezTo>
                        <a:cubicBezTo>
                          <a:pt x="23356" y="3613"/>
                          <a:pt x="23418" y="3631"/>
                          <a:pt x="23481" y="3640"/>
                        </a:cubicBezTo>
                        <a:cubicBezTo>
                          <a:pt x="23267" y="4782"/>
                          <a:pt x="23008" y="5888"/>
                          <a:pt x="22544" y="6968"/>
                        </a:cubicBezTo>
                        <a:cubicBezTo>
                          <a:pt x="22187" y="7806"/>
                          <a:pt x="21679" y="8475"/>
                          <a:pt x="21027" y="9100"/>
                        </a:cubicBezTo>
                        <a:cubicBezTo>
                          <a:pt x="20501" y="9617"/>
                          <a:pt x="19966" y="10152"/>
                          <a:pt x="19368" y="10589"/>
                        </a:cubicBezTo>
                        <a:cubicBezTo>
                          <a:pt x="19020" y="10839"/>
                          <a:pt x="18645" y="11053"/>
                          <a:pt x="18271" y="11267"/>
                        </a:cubicBezTo>
                        <a:cubicBezTo>
                          <a:pt x="17851" y="11508"/>
                          <a:pt x="17388" y="11642"/>
                          <a:pt x="16959" y="11865"/>
                        </a:cubicBezTo>
                        <a:cubicBezTo>
                          <a:pt x="16629" y="11919"/>
                          <a:pt x="16290" y="11954"/>
                          <a:pt x="15951" y="11972"/>
                        </a:cubicBezTo>
                        <a:cubicBezTo>
                          <a:pt x="15942" y="11972"/>
                          <a:pt x="15942" y="11972"/>
                          <a:pt x="15942" y="11963"/>
                        </a:cubicBezTo>
                        <a:cubicBezTo>
                          <a:pt x="16736" y="11758"/>
                          <a:pt x="17477" y="11303"/>
                          <a:pt x="18182" y="10911"/>
                        </a:cubicBezTo>
                        <a:cubicBezTo>
                          <a:pt x="19020" y="10438"/>
                          <a:pt x="19796" y="9751"/>
                          <a:pt x="20439" y="9037"/>
                        </a:cubicBezTo>
                        <a:cubicBezTo>
                          <a:pt x="21072" y="8324"/>
                          <a:pt x="21589" y="7431"/>
                          <a:pt x="21902" y="6521"/>
                        </a:cubicBezTo>
                        <a:cubicBezTo>
                          <a:pt x="22196" y="5665"/>
                          <a:pt x="22464" y="4764"/>
                          <a:pt x="22285" y="3854"/>
                        </a:cubicBezTo>
                        <a:lnTo>
                          <a:pt x="22285" y="3854"/>
                        </a:lnTo>
                        <a:cubicBezTo>
                          <a:pt x="22300" y="3856"/>
                          <a:pt x="22314" y="3856"/>
                          <a:pt x="22328" y="3856"/>
                        </a:cubicBezTo>
                        <a:cubicBezTo>
                          <a:pt x="22400" y="3856"/>
                          <a:pt x="22468" y="3837"/>
                          <a:pt x="22535" y="3792"/>
                        </a:cubicBezTo>
                        <a:cubicBezTo>
                          <a:pt x="22705" y="3676"/>
                          <a:pt x="22829" y="3524"/>
                          <a:pt x="22945" y="3355"/>
                        </a:cubicBezTo>
                        <a:cubicBezTo>
                          <a:pt x="23001" y="3274"/>
                          <a:pt x="23041" y="3243"/>
                          <a:pt x="23072" y="3243"/>
                        </a:cubicBezTo>
                        <a:close/>
                        <a:moveTo>
                          <a:pt x="34106" y="9082"/>
                        </a:moveTo>
                        <a:cubicBezTo>
                          <a:pt x="34418" y="9323"/>
                          <a:pt x="34418" y="9778"/>
                          <a:pt x="34239" y="10117"/>
                        </a:cubicBezTo>
                        <a:cubicBezTo>
                          <a:pt x="34070" y="10465"/>
                          <a:pt x="33722" y="10616"/>
                          <a:pt x="33383" y="10732"/>
                        </a:cubicBezTo>
                        <a:cubicBezTo>
                          <a:pt x="32812" y="10920"/>
                          <a:pt x="32188" y="10991"/>
                          <a:pt x="31581" y="11027"/>
                        </a:cubicBezTo>
                        <a:cubicBezTo>
                          <a:pt x="31320" y="11045"/>
                          <a:pt x="31056" y="11053"/>
                          <a:pt x="30792" y="11053"/>
                        </a:cubicBezTo>
                        <a:cubicBezTo>
                          <a:pt x="30281" y="11053"/>
                          <a:pt x="29767" y="11023"/>
                          <a:pt x="29261" y="10982"/>
                        </a:cubicBezTo>
                        <a:cubicBezTo>
                          <a:pt x="28262" y="10911"/>
                          <a:pt x="27317" y="10581"/>
                          <a:pt x="26326" y="10438"/>
                        </a:cubicBezTo>
                        <a:cubicBezTo>
                          <a:pt x="25706" y="10337"/>
                          <a:pt x="25009" y="10154"/>
                          <a:pt x="24350" y="10154"/>
                        </a:cubicBezTo>
                        <a:cubicBezTo>
                          <a:pt x="24194" y="10154"/>
                          <a:pt x="24041" y="10164"/>
                          <a:pt x="23891" y="10188"/>
                        </a:cubicBezTo>
                        <a:cubicBezTo>
                          <a:pt x="23445" y="10259"/>
                          <a:pt x="22990" y="10331"/>
                          <a:pt x="22571" y="10500"/>
                        </a:cubicBezTo>
                        <a:cubicBezTo>
                          <a:pt x="22116" y="10688"/>
                          <a:pt x="21670" y="10902"/>
                          <a:pt x="21215" y="11089"/>
                        </a:cubicBezTo>
                        <a:cubicBezTo>
                          <a:pt x="20421" y="11428"/>
                          <a:pt x="19654" y="11767"/>
                          <a:pt x="18797" y="11910"/>
                        </a:cubicBezTo>
                        <a:cubicBezTo>
                          <a:pt x="18387" y="11972"/>
                          <a:pt x="17976" y="11972"/>
                          <a:pt x="17566" y="12026"/>
                        </a:cubicBezTo>
                        <a:cubicBezTo>
                          <a:pt x="17218" y="12079"/>
                          <a:pt x="16808" y="12133"/>
                          <a:pt x="16433" y="12133"/>
                        </a:cubicBezTo>
                        <a:cubicBezTo>
                          <a:pt x="16353" y="12106"/>
                          <a:pt x="16264" y="12079"/>
                          <a:pt x="16183" y="12044"/>
                        </a:cubicBezTo>
                        <a:cubicBezTo>
                          <a:pt x="17272" y="12008"/>
                          <a:pt x="18262" y="11705"/>
                          <a:pt x="19216" y="11259"/>
                        </a:cubicBezTo>
                        <a:cubicBezTo>
                          <a:pt x="19288" y="11232"/>
                          <a:pt x="19350" y="11196"/>
                          <a:pt x="19422" y="11160"/>
                        </a:cubicBezTo>
                        <a:cubicBezTo>
                          <a:pt x="19743" y="11000"/>
                          <a:pt x="20064" y="10821"/>
                          <a:pt x="20385" y="10634"/>
                        </a:cubicBezTo>
                        <a:cubicBezTo>
                          <a:pt x="21081" y="10224"/>
                          <a:pt x="21830" y="9858"/>
                          <a:pt x="22589" y="9555"/>
                        </a:cubicBezTo>
                        <a:cubicBezTo>
                          <a:pt x="23041" y="9377"/>
                          <a:pt x="23551" y="9295"/>
                          <a:pt x="24068" y="9295"/>
                        </a:cubicBezTo>
                        <a:cubicBezTo>
                          <a:pt x="24745" y="9295"/>
                          <a:pt x="25433" y="9436"/>
                          <a:pt x="26014" y="9688"/>
                        </a:cubicBezTo>
                        <a:cubicBezTo>
                          <a:pt x="26933" y="10081"/>
                          <a:pt x="27959" y="10331"/>
                          <a:pt x="28931" y="10563"/>
                        </a:cubicBezTo>
                        <a:cubicBezTo>
                          <a:pt x="29502" y="10698"/>
                          <a:pt x="30076" y="10769"/>
                          <a:pt x="30654" y="10769"/>
                        </a:cubicBezTo>
                        <a:cubicBezTo>
                          <a:pt x="30988" y="10769"/>
                          <a:pt x="31324" y="10746"/>
                          <a:pt x="31661" y="10697"/>
                        </a:cubicBezTo>
                        <a:cubicBezTo>
                          <a:pt x="32304" y="10607"/>
                          <a:pt x="33106" y="10375"/>
                          <a:pt x="33615" y="9956"/>
                        </a:cubicBezTo>
                        <a:cubicBezTo>
                          <a:pt x="33874" y="9742"/>
                          <a:pt x="34248" y="9341"/>
                          <a:pt x="34106" y="9082"/>
                        </a:cubicBezTo>
                        <a:close/>
                        <a:moveTo>
                          <a:pt x="24337" y="10337"/>
                        </a:moveTo>
                        <a:cubicBezTo>
                          <a:pt x="24469" y="10337"/>
                          <a:pt x="24602" y="10344"/>
                          <a:pt x="24739" y="10358"/>
                        </a:cubicBezTo>
                        <a:cubicBezTo>
                          <a:pt x="25854" y="10473"/>
                          <a:pt x="26942" y="10741"/>
                          <a:pt x="28039" y="10973"/>
                        </a:cubicBezTo>
                        <a:cubicBezTo>
                          <a:pt x="28854" y="11152"/>
                          <a:pt x="29726" y="11241"/>
                          <a:pt x="30595" y="11241"/>
                        </a:cubicBezTo>
                        <a:cubicBezTo>
                          <a:pt x="31374" y="11241"/>
                          <a:pt x="32150" y="11170"/>
                          <a:pt x="32883" y="11027"/>
                        </a:cubicBezTo>
                        <a:cubicBezTo>
                          <a:pt x="33205" y="10964"/>
                          <a:pt x="33615" y="10875"/>
                          <a:pt x="33936" y="10679"/>
                        </a:cubicBezTo>
                        <a:lnTo>
                          <a:pt x="33936" y="10679"/>
                        </a:lnTo>
                        <a:cubicBezTo>
                          <a:pt x="33695" y="10991"/>
                          <a:pt x="33419" y="11259"/>
                          <a:pt x="33035" y="11464"/>
                        </a:cubicBezTo>
                        <a:cubicBezTo>
                          <a:pt x="32321" y="11847"/>
                          <a:pt x="31465" y="11945"/>
                          <a:pt x="30680" y="11999"/>
                        </a:cubicBezTo>
                        <a:cubicBezTo>
                          <a:pt x="30471" y="12014"/>
                          <a:pt x="30262" y="12021"/>
                          <a:pt x="30051" y="12021"/>
                        </a:cubicBezTo>
                        <a:cubicBezTo>
                          <a:pt x="28740" y="12021"/>
                          <a:pt x="27400" y="11751"/>
                          <a:pt x="26139" y="11428"/>
                        </a:cubicBezTo>
                        <a:cubicBezTo>
                          <a:pt x="25781" y="11335"/>
                          <a:pt x="25418" y="11295"/>
                          <a:pt x="25053" y="11295"/>
                        </a:cubicBezTo>
                        <a:cubicBezTo>
                          <a:pt x="23990" y="11295"/>
                          <a:pt x="22913" y="11629"/>
                          <a:pt x="21911" y="11928"/>
                        </a:cubicBezTo>
                        <a:cubicBezTo>
                          <a:pt x="20795" y="12254"/>
                          <a:pt x="19714" y="12543"/>
                          <a:pt x="18605" y="12543"/>
                        </a:cubicBezTo>
                        <a:cubicBezTo>
                          <a:pt x="18108" y="12543"/>
                          <a:pt x="17606" y="12485"/>
                          <a:pt x="17093" y="12347"/>
                        </a:cubicBezTo>
                        <a:cubicBezTo>
                          <a:pt x="16915" y="12293"/>
                          <a:pt x="16745" y="12231"/>
                          <a:pt x="16576" y="12177"/>
                        </a:cubicBezTo>
                        <a:lnTo>
                          <a:pt x="16576" y="12177"/>
                        </a:lnTo>
                        <a:cubicBezTo>
                          <a:pt x="16644" y="12180"/>
                          <a:pt x="16712" y="12181"/>
                          <a:pt x="16781" y="12181"/>
                        </a:cubicBezTo>
                        <a:cubicBezTo>
                          <a:pt x="16946" y="12181"/>
                          <a:pt x="17111" y="12175"/>
                          <a:pt x="17263" y="12168"/>
                        </a:cubicBezTo>
                        <a:cubicBezTo>
                          <a:pt x="17771" y="12160"/>
                          <a:pt x="18315" y="12106"/>
                          <a:pt x="18815" y="12035"/>
                        </a:cubicBezTo>
                        <a:cubicBezTo>
                          <a:pt x="19734" y="11919"/>
                          <a:pt x="20581" y="11544"/>
                          <a:pt x="21420" y="11178"/>
                        </a:cubicBezTo>
                        <a:cubicBezTo>
                          <a:pt x="22378" y="10751"/>
                          <a:pt x="23294" y="10337"/>
                          <a:pt x="24337" y="10337"/>
                        </a:cubicBezTo>
                        <a:close/>
                        <a:moveTo>
                          <a:pt x="9828" y="10761"/>
                        </a:moveTo>
                        <a:cubicBezTo>
                          <a:pt x="10565" y="10761"/>
                          <a:pt x="11307" y="10868"/>
                          <a:pt x="11981" y="11018"/>
                        </a:cubicBezTo>
                        <a:cubicBezTo>
                          <a:pt x="13587" y="11366"/>
                          <a:pt x="15139" y="11901"/>
                          <a:pt x="16692" y="12418"/>
                        </a:cubicBezTo>
                        <a:cubicBezTo>
                          <a:pt x="18755" y="13114"/>
                          <a:pt x="20988" y="13721"/>
                          <a:pt x="23195" y="13721"/>
                        </a:cubicBezTo>
                        <a:cubicBezTo>
                          <a:pt x="23622" y="13721"/>
                          <a:pt x="24048" y="13698"/>
                          <a:pt x="24471" y="13649"/>
                        </a:cubicBezTo>
                        <a:lnTo>
                          <a:pt x="24471" y="13649"/>
                        </a:lnTo>
                        <a:cubicBezTo>
                          <a:pt x="24087" y="13765"/>
                          <a:pt x="23713" y="13872"/>
                          <a:pt x="23338" y="13953"/>
                        </a:cubicBezTo>
                        <a:cubicBezTo>
                          <a:pt x="22692" y="14100"/>
                          <a:pt x="22043" y="14161"/>
                          <a:pt x="21393" y="14161"/>
                        </a:cubicBezTo>
                        <a:cubicBezTo>
                          <a:pt x="20032" y="14161"/>
                          <a:pt x="18668" y="13892"/>
                          <a:pt x="17334" y="13578"/>
                        </a:cubicBezTo>
                        <a:cubicBezTo>
                          <a:pt x="15684" y="13194"/>
                          <a:pt x="14149" y="12427"/>
                          <a:pt x="12535" y="11919"/>
                        </a:cubicBezTo>
                        <a:cubicBezTo>
                          <a:pt x="11622" y="11632"/>
                          <a:pt x="10625" y="11374"/>
                          <a:pt x="9648" y="11374"/>
                        </a:cubicBezTo>
                        <a:cubicBezTo>
                          <a:pt x="9105" y="11374"/>
                          <a:pt x="8569" y="11454"/>
                          <a:pt x="8056" y="11651"/>
                        </a:cubicBezTo>
                        <a:cubicBezTo>
                          <a:pt x="7815" y="11526"/>
                          <a:pt x="7557" y="11428"/>
                          <a:pt x="7298" y="11348"/>
                        </a:cubicBezTo>
                        <a:cubicBezTo>
                          <a:pt x="8050" y="10918"/>
                          <a:pt x="8936" y="10761"/>
                          <a:pt x="9828" y="10761"/>
                        </a:cubicBezTo>
                        <a:close/>
                        <a:moveTo>
                          <a:pt x="9482" y="11499"/>
                        </a:moveTo>
                        <a:cubicBezTo>
                          <a:pt x="10641" y="11499"/>
                          <a:pt x="11826" y="11849"/>
                          <a:pt x="12891" y="12213"/>
                        </a:cubicBezTo>
                        <a:cubicBezTo>
                          <a:pt x="14524" y="12766"/>
                          <a:pt x="16067" y="13489"/>
                          <a:pt x="17753" y="13872"/>
                        </a:cubicBezTo>
                        <a:cubicBezTo>
                          <a:pt x="18946" y="14133"/>
                          <a:pt x="20172" y="14344"/>
                          <a:pt x="21394" y="14344"/>
                        </a:cubicBezTo>
                        <a:cubicBezTo>
                          <a:pt x="21972" y="14344"/>
                          <a:pt x="22550" y="14296"/>
                          <a:pt x="23124" y="14185"/>
                        </a:cubicBezTo>
                        <a:cubicBezTo>
                          <a:pt x="23971" y="14015"/>
                          <a:pt x="24801" y="13712"/>
                          <a:pt x="25622" y="13444"/>
                        </a:cubicBezTo>
                        <a:cubicBezTo>
                          <a:pt x="25925" y="13373"/>
                          <a:pt x="26228" y="13284"/>
                          <a:pt x="26532" y="13177"/>
                        </a:cubicBezTo>
                        <a:cubicBezTo>
                          <a:pt x="26817" y="13096"/>
                          <a:pt x="27112" y="13034"/>
                          <a:pt x="27415" y="12980"/>
                        </a:cubicBezTo>
                        <a:lnTo>
                          <a:pt x="27415" y="12980"/>
                        </a:lnTo>
                        <a:cubicBezTo>
                          <a:pt x="25809" y="13471"/>
                          <a:pt x="24301" y="14247"/>
                          <a:pt x="22678" y="14693"/>
                        </a:cubicBezTo>
                        <a:cubicBezTo>
                          <a:pt x="22036" y="14872"/>
                          <a:pt x="21400" y="14948"/>
                          <a:pt x="20769" y="14948"/>
                        </a:cubicBezTo>
                        <a:cubicBezTo>
                          <a:pt x="19637" y="14948"/>
                          <a:pt x="18519" y="14704"/>
                          <a:pt x="17396" y="14372"/>
                        </a:cubicBezTo>
                        <a:cubicBezTo>
                          <a:pt x="15728" y="13872"/>
                          <a:pt x="14114" y="13230"/>
                          <a:pt x="12445" y="12713"/>
                        </a:cubicBezTo>
                        <a:cubicBezTo>
                          <a:pt x="11417" y="12396"/>
                          <a:pt x="10368" y="12241"/>
                          <a:pt x="9304" y="12241"/>
                        </a:cubicBezTo>
                        <a:cubicBezTo>
                          <a:pt x="9168" y="12241"/>
                          <a:pt x="9031" y="12244"/>
                          <a:pt x="8895" y="12249"/>
                        </a:cubicBezTo>
                        <a:cubicBezTo>
                          <a:pt x="8797" y="12160"/>
                          <a:pt x="8690" y="12070"/>
                          <a:pt x="8582" y="11990"/>
                        </a:cubicBezTo>
                        <a:cubicBezTo>
                          <a:pt x="8440" y="11874"/>
                          <a:pt x="8279" y="11776"/>
                          <a:pt x="8119" y="11687"/>
                        </a:cubicBezTo>
                        <a:cubicBezTo>
                          <a:pt x="8563" y="11555"/>
                          <a:pt x="9020" y="11499"/>
                          <a:pt x="9482" y="11499"/>
                        </a:cubicBezTo>
                        <a:close/>
                        <a:moveTo>
                          <a:pt x="8921" y="12276"/>
                        </a:moveTo>
                        <a:cubicBezTo>
                          <a:pt x="10206" y="12320"/>
                          <a:pt x="11437" y="12507"/>
                          <a:pt x="12668" y="12909"/>
                        </a:cubicBezTo>
                        <a:cubicBezTo>
                          <a:pt x="14381" y="13462"/>
                          <a:pt x="16040" y="14158"/>
                          <a:pt x="17780" y="14640"/>
                        </a:cubicBezTo>
                        <a:cubicBezTo>
                          <a:pt x="18768" y="14921"/>
                          <a:pt x="19746" y="15097"/>
                          <a:pt x="20735" y="15097"/>
                        </a:cubicBezTo>
                        <a:cubicBezTo>
                          <a:pt x="21344" y="15097"/>
                          <a:pt x="21957" y="15030"/>
                          <a:pt x="22580" y="14880"/>
                        </a:cubicBezTo>
                        <a:cubicBezTo>
                          <a:pt x="24373" y="14443"/>
                          <a:pt x="25987" y="13489"/>
                          <a:pt x="27736" y="12927"/>
                        </a:cubicBezTo>
                        <a:cubicBezTo>
                          <a:pt x="28325" y="12829"/>
                          <a:pt x="28931" y="12775"/>
                          <a:pt x="29520" y="12730"/>
                        </a:cubicBezTo>
                        <a:cubicBezTo>
                          <a:pt x="30017" y="12688"/>
                          <a:pt x="30506" y="12661"/>
                          <a:pt x="30992" y="12661"/>
                        </a:cubicBezTo>
                        <a:cubicBezTo>
                          <a:pt x="31833" y="12661"/>
                          <a:pt x="32665" y="12742"/>
                          <a:pt x="33508" y="12962"/>
                        </a:cubicBezTo>
                        <a:cubicBezTo>
                          <a:pt x="34900" y="13328"/>
                          <a:pt x="36229" y="13899"/>
                          <a:pt x="37647" y="14122"/>
                        </a:cubicBezTo>
                        <a:cubicBezTo>
                          <a:pt x="38214" y="14212"/>
                          <a:pt x="38883" y="14340"/>
                          <a:pt x="39517" y="14340"/>
                        </a:cubicBezTo>
                        <a:cubicBezTo>
                          <a:pt x="39761" y="14340"/>
                          <a:pt x="40000" y="14321"/>
                          <a:pt x="40225" y="14274"/>
                        </a:cubicBezTo>
                        <a:lnTo>
                          <a:pt x="40225" y="14274"/>
                        </a:lnTo>
                        <a:cubicBezTo>
                          <a:pt x="40181" y="14301"/>
                          <a:pt x="40127" y="14318"/>
                          <a:pt x="40083" y="14345"/>
                        </a:cubicBezTo>
                        <a:cubicBezTo>
                          <a:pt x="39646" y="14559"/>
                          <a:pt x="39164" y="14657"/>
                          <a:pt x="38691" y="14711"/>
                        </a:cubicBezTo>
                        <a:cubicBezTo>
                          <a:pt x="38587" y="14724"/>
                          <a:pt x="38483" y="14730"/>
                          <a:pt x="38378" y="14730"/>
                        </a:cubicBezTo>
                        <a:cubicBezTo>
                          <a:pt x="37750" y="14730"/>
                          <a:pt x="37101" y="14522"/>
                          <a:pt x="36505" y="14354"/>
                        </a:cubicBezTo>
                        <a:cubicBezTo>
                          <a:pt x="35096" y="13944"/>
                          <a:pt x="33776" y="13355"/>
                          <a:pt x="32304" y="13177"/>
                        </a:cubicBezTo>
                        <a:cubicBezTo>
                          <a:pt x="31995" y="13140"/>
                          <a:pt x="31683" y="13122"/>
                          <a:pt x="31370" y="13122"/>
                        </a:cubicBezTo>
                        <a:cubicBezTo>
                          <a:pt x="30163" y="13122"/>
                          <a:pt x="28941" y="13387"/>
                          <a:pt x="27843" y="13855"/>
                        </a:cubicBezTo>
                        <a:cubicBezTo>
                          <a:pt x="27085" y="14185"/>
                          <a:pt x="26344" y="14568"/>
                          <a:pt x="25568" y="14854"/>
                        </a:cubicBezTo>
                        <a:cubicBezTo>
                          <a:pt x="24899" y="15112"/>
                          <a:pt x="24194" y="15211"/>
                          <a:pt x="23490" y="15291"/>
                        </a:cubicBezTo>
                        <a:cubicBezTo>
                          <a:pt x="23108" y="15216"/>
                          <a:pt x="22718" y="15172"/>
                          <a:pt x="22331" y="15172"/>
                        </a:cubicBezTo>
                        <a:cubicBezTo>
                          <a:pt x="22021" y="15172"/>
                          <a:pt x="21712" y="15201"/>
                          <a:pt x="21411" y="15264"/>
                        </a:cubicBezTo>
                        <a:cubicBezTo>
                          <a:pt x="20956" y="15353"/>
                          <a:pt x="20456" y="15514"/>
                          <a:pt x="19993" y="15746"/>
                        </a:cubicBezTo>
                        <a:cubicBezTo>
                          <a:pt x="19894" y="15764"/>
                          <a:pt x="19796" y="15781"/>
                          <a:pt x="19698" y="15781"/>
                        </a:cubicBezTo>
                        <a:cubicBezTo>
                          <a:pt x="19145" y="15773"/>
                          <a:pt x="18699" y="15639"/>
                          <a:pt x="18182" y="15451"/>
                        </a:cubicBezTo>
                        <a:cubicBezTo>
                          <a:pt x="17209" y="15103"/>
                          <a:pt x="16219" y="14738"/>
                          <a:pt x="15291" y="14274"/>
                        </a:cubicBezTo>
                        <a:cubicBezTo>
                          <a:pt x="14435" y="13837"/>
                          <a:pt x="13578" y="13382"/>
                          <a:pt x="12633" y="13177"/>
                        </a:cubicBezTo>
                        <a:cubicBezTo>
                          <a:pt x="12204" y="13078"/>
                          <a:pt x="11785" y="13016"/>
                          <a:pt x="11348" y="13007"/>
                        </a:cubicBezTo>
                        <a:cubicBezTo>
                          <a:pt x="11326" y="13007"/>
                          <a:pt x="11303" y="13007"/>
                          <a:pt x="11281" y="13007"/>
                        </a:cubicBezTo>
                        <a:cubicBezTo>
                          <a:pt x="10950" y="13007"/>
                          <a:pt x="10599" y="13044"/>
                          <a:pt x="10258" y="13044"/>
                        </a:cubicBezTo>
                        <a:cubicBezTo>
                          <a:pt x="10057" y="13044"/>
                          <a:pt x="9859" y="13031"/>
                          <a:pt x="9671" y="12989"/>
                        </a:cubicBezTo>
                        <a:lnTo>
                          <a:pt x="9644" y="12989"/>
                        </a:lnTo>
                        <a:cubicBezTo>
                          <a:pt x="9403" y="12757"/>
                          <a:pt x="9171" y="12507"/>
                          <a:pt x="8921" y="12276"/>
                        </a:cubicBezTo>
                        <a:close/>
                        <a:moveTo>
                          <a:pt x="31432" y="13327"/>
                        </a:moveTo>
                        <a:cubicBezTo>
                          <a:pt x="31720" y="13327"/>
                          <a:pt x="32011" y="13342"/>
                          <a:pt x="32304" y="13373"/>
                        </a:cubicBezTo>
                        <a:cubicBezTo>
                          <a:pt x="33900" y="13542"/>
                          <a:pt x="35355" y="14265"/>
                          <a:pt x="36898" y="14666"/>
                        </a:cubicBezTo>
                        <a:cubicBezTo>
                          <a:pt x="37398" y="14791"/>
                          <a:pt x="37898" y="14900"/>
                          <a:pt x="38406" y="14900"/>
                        </a:cubicBezTo>
                        <a:cubicBezTo>
                          <a:pt x="38551" y="14900"/>
                          <a:pt x="38696" y="14891"/>
                          <a:pt x="38843" y="14872"/>
                        </a:cubicBezTo>
                        <a:cubicBezTo>
                          <a:pt x="39164" y="14836"/>
                          <a:pt x="39458" y="14764"/>
                          <a:pt x="39753" y="14622"/>
                        </a:cubicBezTo>
                        <a:cubicBezTo>
                          <a:pt x="39913" y="14541"/>
                          <a:pt x="40252" y="14345"/>
                          <a:pt x="40252" y="14345"/>
                        </a:cubicBezTo>
                        <a:lnTo>
                          <a:pt x="40252" y="14345"/>
                        </a:lnTo>
                        <a:cubicBezTo>
                          <a:pt x="40252" y="14345"/>
                          <a:pt x="39137" y="15246"/>
                          <a:pt x="38468" y="15496"/>
                        </a:cubicBezTo>
                        <a:cubicBezTo>
                          <a:pt x="38191" y="15567"/>
                          <a:pt x="37924" y="15621"/>
                          <a:pt x="37647" y="15657"/>
                        </a:cubicBezTo>
                        <a:cubicBezTo>
                          <a:pt x="37627" y="15657"/>
                          <a:pt x="37607" y="15657"/>
                          <a:pt x="37587" y="15657"/>
                        </a:cubicBezTo>
                        <a:cubicBezTo>
                          <a:pt x="36351" y="15657"/>
                          <a:pt x="35175" y="14858"/>
                          <a:pt x="34016" y="14559"/>
                        </a:cubicBezTo>
                        <a:cubicBezTo>
                          <a:pt x="33181" y="14343"/>
                          <a:pt x="32345" y="14227"/>
                          <a:pt x="31506" y="14227"/>
                        </a:cubicBezTo>
                        <a:cubicBezTo>
                          <a:pt x="30894" y="14227"/>
                          <a:pt x="30280" y="14289"/>
                          <a:pt x="29663" y="14417"/>
                        </a:cubicBezTo>
                        <a:cubicBezTo>
                          <a:pt x="28887" y="14577"/>
                          <a:pt x="28155" y="14845"/>
                          <a:pt x="27424" y="15148"/>
                        </a:cubicBezTo>
                        <a:cubicBezTo>
                          <a:pt x="26909" y="15365"/>
                          <a:pt x="26113" y="15862"/>
                          <a:pt x="25448" y="15862"/>
                        </a:cubicBezTo>
                        <a:cubicBezTo>
                          <a:pt x="25319" y="15862"/>
                          <a:pt x="25194" y="15843"/>
                          <a:pt x="25078" y="15799"/>
                        </a:cubicBezTo>
                        <a:cubicBezTo>
                          <a:pt x="24819" y="15666"/>
                          <a:pt x="24542" y="15550"/>
                          <a:pt x="24239" y="15460"/>
                        </a:cubicBezTo>
                        <a:cubicBezTo>
                          <a:pt x="24114" y="15425"/>
                          <a:pt x="23989" y="15398"/>
                          <a:pt x="23864" y="15362"/>
                        </a:cubicBezTo>
                        <a:cubicBezTo>
                          <a:pt x="25042" y="15273"/>
                          <a:pt x="26121" y="14836"/>
                          <a:pt x="27219" y="14327"/>
                        </a:cubicBezTo>
                        <a:cubicBezTo>
                          <a:pt x="28567" y="13709"/>
                          <a:pt x="29972" y="13327"/>
                          <a:pt x="31432" y="13327"/>
                        </a:cubicBezTo>
                        <a:close/>
                        <a:moveTo>
                          <a:pt x="6279" y="11379"/>
                        </a:moveTo>
                        <a:cubicBezTo>
                          <a:pt x="6387" y="11379"/>
                          <a:pt x="6495" y="11383"/>
                          <a:pt x="6602" y="11392"/>
                        </a:cubicBezTo>
                        <a:cubicBezTo>
                          <a:pt x="6763" y="11410"/>
                          <a:pt x="6923" y="11437"/>
                          <a:pt x="7075" y="11473"/>
                        </a:cubicBezTo>
                        <a:cubicBezTo>
                          <a:pt x="7075" y="11473"/>
                          <a:pt x="7079" y="11477"/>
                          <a:pt x="7084" y="11477"/>
                        </a:cubicBezTo>
                        <a:cubicBezTo>
                          <a:pt x="7087" y="11477"/>
                          <a:pt x="7090" y="11476"/>
                          <a:pt x="7093" y="11473"/>
                        </a:cubicBezTo>
                        <a:cubicBezTo>
                          <a:pt x="8012" y="11705"/>
                          <a:pt x="8743" y="12329"/>
                          <a:pt x="9421" y="12980"/>
                        </a:cubicBezTo>
                        <a:cubicBezTo>
                          <a:pt x="9938" y="13480"/>
                          <a:pt x="10456" y="13801"/>
                          <a:pt x="11098" y="14122"/>
                        </a:cubicBezTo>
                        <a:cubicBezTo>
                          <a:pt x="11339" y="14247"/>
                          <a:pt x="11625" y="14363"/>
                          <a:pt x="11821" y="14550"/>
                        </a:cubicBezTo>
                        <a:cubicBezTo>
                          <a:pt x="12088" y="14800"/>
                          <a:pt x="12240" y="15175"/>
                          <a:pt x="12472" y="15469"/>
                        </a:cubicBezTo>
                        <a:cubicBezTo>
                          <a:pt x="12704" y="15764"/>
                          <a:pt x="13070" y="15942"/>
                          <a:pt x="13391" y="16120"/>
                        </a:cubicBezTo>
                        <a:cubicBezTo>
                          <a:pt x="13498" y="16192"/>
                          <a:pt x="13641" y="16254"/>
                          <a:pt x="13783" y="16335"/>
                        </a:cubicBezTo>
                        <a:cubicBezTo>
                          <a:pt x="13632" y="16308"/>
                          <a:pt x="13489" y="16290"/>
                          <a:pt x="13355" y="16281"/>
                        </a:cubicBezTo>
                        <a:cubicBezTo>
                          <a:pt x="13337" y="16280"/>
                          <a:pt x="13318" y="16280"/>
                          <a:pt x="13300" y="16280"/>
                        </a:cubicBezTo>
                        <a:cubicBezTo>
                          <a:pt x="13149" y="16280"/>
                          <a:pt x="12999" y="16309"/>
                          <a:pt x="12856" y="16317"/>
                        </a:cubicBezTo>
                        <a:cubicBezTo>
                          <a:pt x="12840" y="16317"/>
                          <a:pt x="12824" y="16318"/>
                          <a:pt x="12809" y="16318"/>
                        </a:cubicBezTo>
                        <a:cubicBezTo>
                          <a:pt x="12466" y="16318"/>
                          <a:pt x="12293" y="16127"/>
                          <a:pt x="12080" y="15880"/>
                        </a:cubicBezTo>
                        <a:cubicBezTo>
                          <a:pt x="12023" y="15820"/>
                          <a:pt x="11947" y="15797"/>
                          <a:pt x="11866" y="15797"/>
                        </a:cubicBezTo>
                        <a:cubicBezTo>
                          <a:pt x="11678" y="15797"/>
                          <a:pt x="11454" y="15916"/>
                          <a:pt x="11330" y="15978"/>
                        </a:cubicBezTo>
                        <a:cubicBezTo>
                          <a:pt x="11259" y="16031"/>
                          <a:pt x="11187" y="16067"/>
                          <a:pt x="11107" y="16112"/>
                        </a:cubicBezTo>
                        <a:cubicBezTo>
                          <a:pt x="11012" y="16165"/>
                          <a:pt x="10928" y="16188"/>
                          <a:pt x="10854" y="16188"/>
                        </a:cubicBezTo>
                        <a:cubicBezTo>
                          <a:pt x="10608" y="16188"/>
                          <a:pt x="10465" y="15940"/>
                          <a:pt x="10349" y="15755"/>
                        </a:cubicBezTo>
                        <a:cubicBezTo>
                          <a:pt x="10286" y="15648"/>
                          <a:pt x="10206" y="15407"/>
                          <a:pt x="10081" y="15344"/>
                        </a:cubicBezTo>
                        <a:cubicBezTo>
                          <a:pt x="9975" y="15289"/>
                          <a:pt x="9862" y="15267"/>
                          <a:pt x="9749" y="15267"/>
                        </a:cubicBezTo>
                        <a:cubicBezTo>
                          <a:pt x="9548" y="15267"/>
                          <a:pt x="9344" y="15336"/>
                          <a:pt x="9162" y="15416"/>
                        </a:cubicBezTo>
                        <a:cubicBezTo>
                          <a:pt x="8877" y="15550"/>
                          <a:pt x="8600" y="15710"/>
                          <a:pt x="8279" y="15746"/>
                        </a:cubicBezTo>
                        <a:cubicBezTo>
                          <a:pt x="8253" y="15748"/>
                          <a:pt x="8229" y="15749"/>
                          <a:pt x="8207" y="15749"/>
                        </a:cubicBezTo>
                        <a:cubicBezTo>
                          <a:pt x="7742" y="15749"/>
                          <a:pt x="7994" y="15237"/>
                          <a:pt x="8190" y="15041"/>
                        </a:cubicBezTo>
                        <a:cubicBezTo>
                          <a:pt x="8199" y="15032"/>
                          <a:pt x="8199" y="15023"/>
                          <a:pt x="8190" y="15014"/>
                        </a:cubicBezTo>
                        <a:lnTo>
                          <a:pt x="8199" y="15014"/>
                        </a:lnTo>
                        <a:cubicBezTo>
                          <a:pt x="8221" y="14999"/>
                          <a:pt x="8206" y="14966"/>
                          <a:pt x="8190" y="14966"/>
                        </a:cubicBezTo>
                        <a:cubicBezTo>
                          <a:pt x="8187" y="14966"/>
                          <a:pt x="8184" y="14967"/>
                          <a:pt x="8181" y="14970"/>
                        </a:cubicBezTo>
                        <a:cubicBezTo>
                          <a:pt x="7940" y="15148"/>
                          <a:pt x="7699" y="15371"/>
                          <a:pt x="7414" y="15478"/>
                        </a:cubicBezTo>
                        <a:cubicBezTo>
                          <a:pt x="7405" y="15478"/>
                          <a:pt x="7405" y="15487"/>
                          <a:pt x="7396" y="15487"/>
                        </a:cubicBezTo>
                        <a:cubicBezTo>
                          <a:pt x="7334" y="15514"/>
                          <a:pt x="7262" y="15532"/>
                          <a:pt x="7191" y="15541"/>
                        </a:cubicBezTo>
                        <a:cubicBezTo>
                          <a:pt x="7174" y="15543"/>
                          <a:pt x="7159" y="15543"/>
                          <a:pt x="7144" y="15543"/>
                        </a:cubicBezTo>
                        <a:cubicBezTo>
                          <a:pt x="6948" y="15543"/>
                          <a:pt x="6876" y="15388"/>
                          <a:pt x="6843" y="15264"/>
                        </a:cubicBezTo>
                        <a:cubicBezTo>
                          <a:pt x="6754" y="14961"/>
                          <a:pt x="6941" y="14524"/>
                          <a:pt x="6647" y="14524"/>
                        </a:cubicBezTo>
                        <a:cubicBezTo>
                          <a:pt x="6424" y="14524"/>
                          <a:pt x="6192" y="14827"/>
                          <a:pt x="6049" y="14952"/>
                        </a:cubicBezTo>
                        <a:cubicBezTo>
                          <a:pt x="5811" y="15152"/>
                          <a:pt x="5499" y="15508"/>
                          <a:pt x="5149" y="15508"/>
                        </a:cubicBezTo>
                        <a:cubicBezTo>
                          <a:pt x="5079" y="15508"/>
                          <a:pt x="5007" y="15493"/>
                          <a:pt x="4934" y="15460"/>
                        </a:cubicBezTo>
                        <a:cubicBezTo>
                          <a:pt x="4488" y="15255"/>
                          <a:pt x="4666" y="14809"/>
                          <a:pt x="4639" y="14443"/>
                        </a:cubicBezTo>
                        <a:cubicBezTo>
                          <a:pt x="4633" y="14389"/>
                          <a:pt x="4595" y="14359"/>
                          <a:pt x="4551" y="14359"/>
                        </a:cubicBezTo>
                        <a:cubicBezTo>
                          <a:pt x="4530" y="14359"/>
                          <a:pt x="4508" y="14366"/>
                          <a:pt x="4488" y="14381"/>
                        </a:cubicBezTo>
                        <a:cubicBezTo>
                          <a:pt x="4318" y="14515"/>
                          <a:pt x="4229" y="14702"/>
                          <a:pt x="4077" y="14854"/>
                        </a:cubicBezTo>
                        <a:cubicBezTo>
                          <a:pt x="3899" y="15041"/>
                          <a:pt x="3694" y="15202"/>
                          <a:pt x="3480" y="15353"/>
                        </a:cubicBezTo>
                        <a:cubicBezTo>
                          <a:pt x="3356" y="15444"/>
                          <a:pt x="3214" y="15508"/>
                          <a:pt x="3098" y="15508"/>
                        </a:cubicBezTo>
                        <a:cubicBezTo>
                          <a:pt x="2964" y="15508"/>
                          <a:pt x="2864" y="15422"/>
                          <a:pt x="2864" y="15193"/>
                        </a:cubicBezTo>
                        <a:cubicBezTo>
                          <a:pt x="2864" y="15050"/>
                          <a:pt x="2944" y="14907"/>
                          <a:pt x="2962" y="14764"/>
                        </a:cubicBezTo>
                        <a:cubicBezTo>
                          <a:pt x="2962" y="14711"/>
                          <a:pt x="2911" y="14671"/>
                          <a:pt x="2862" y="14671"/>
                        </a:cubicBezTo>
                        <a:cubicBezTo>
                          <a:pt x="2854" y="14671"/>
                          <a:pt x="2845" y="14673"/>
                          <a:pt x="2837" y="14675"/>
                        </a:cubicBezTo>
                        <a:cubicBezTo>
                          <a:pt x="2525" y="14764"/>
                          <a:pt x="2231" y="15005"/>
                          <a:pt x="1954" y="15166"/>
                        </a:cubicBezTo>
                        <a:cubicBezTo>
                          <a:pt x="1776" y="15273"/>
                          <a:pt x="1624" y="15398"/>
                          <a:pt x="1446" y="15487"/>
                        </a:cubicBezTo>
                        <a:cubicBezTo>
                          <a:pt x="1386" y="15525"/>
                          <a:pt x="946" y="15700"/>
                          <a:pt x="636" y="15700"/>
                        </a:cubicBezTo>
                        <a:cubicBezTo>
                          <a:pt x="438" y="15700"/>
                          <a:pt x="292" y="15629"/>
                          <a:pt x="331" y="15407"/>
                        </a:cubicBezTo>
                        <a:cubicBezTo>
                          <a:pt x="438" y="14818"/>
                          <a:pt x="946" y="14479"/>
                          <a:pt x="1392" y="14149"/>
                        </a:cubicBezTo>
                        <a:cubicBezTo>
                          <a:pt x="1624" y="13979"/>
                          <a:pt x="1892" y="13846"/>
                          <a:pt x="2159" y="13747"/>
                        </a:cubicBezTo>
                        <a:cubicBezTo>
                          <a:pt x="2266" y="13703"/>
                          <a:pt x="2293" y="13730"/>
                          <a:pt x="2356" y="13649"/>
                        </a:cubicBezTo>
                        <a:cubicBezTo>
                          <a:pt x="2739" y="13168"/>
                          <a:pt x="3096" y="12659"/>
                          <a:pt x="3605" y="12284"/>
                        </a:cubicBezTo>
                        <a:cubicBezTo>
                          <a:pt x="4374" y="11724"/>
                          <a:pt x="5330" y="11379"/>
                          <a:pt x="6279" y="11379"/>
                        </a:cubicBezTo>
                        <a:close/>
                        <a:moveTo>
                          <a:pt x="31640" y="14362"/>
                        </a:moveTo>
                        <a:cubicBezTo>
                          <a:pt x="32485" y="14362"/>
                          <a:pt x="33330" y="14551"/>
                          <a:pt x="34141" y="14773"/>
                        </a:cubicBezTo>
                        <a:cubicBezTo>
                          <a:pt x="35042" y="15014"/>
                          <a:pt x="35881" y="15496"/>
                          <a:pt x="36791" y="15710"/>
                        </a:cubicBezTo>
                        <a:cubicBezTo>
                          <a:pt x="36345" y="15701"/>
                          <a:pt x="35899" y="15648"/>
                          <a:pt x="35444" y="15523"/>
                        </a:cubicBezTo>
                        <a:cubicBezTo>
                          <a:pt x="34409" y="15228"/>
                          <a:pt x="33401" y="14836"/>
                          <a:pt x="32321" y="14773"/>
                        </a:cubicBezTo>
                        <a:cubicBezTo>
                          <a:pt x="32220" y="14767"/>
                          <a:pt x="32118" y="14764"/>
                          <a:pt x="32015" y="14764"/>
                        </a:cubicBezTo>
                        <a:cubicBezTo>
                          <a:pt x="31136" y="14764"/>
                          <a:pt x="30228" y="14992"/>
                          <a:pt x="29413" y="15264"/>
                        </a:cubicBezTo>
                        <a:cubicBezTo>
                          <a:pt x="29003" y="15407"/>
                          <a:pt x="28610" y="15603"/>
                          <a:pt x="28200" y="15746"/>
                        </a:cubicBezTo>
                        <a:cubicBezTo>
                          <a:pt x="27879" y="15862"/>
                          <a:pt x="27540" y="15933"/>
                          <a:pt x="27210" y="16049"/>
                        </a:cubicBezTo>
                        <a:cubicBezTo>
                          <a:pt x="26808" y="16103"/>
                          <a:pt x="26416" y="16228"/>
                          <a:pt x="26059" y="16415"/>
                        </a:cubicBezTo>
                        <a:cubicBezTo>
                          <a:pt x="25800" y="16236"/>
                          <a:pt x="25550" y="16067"/>
                          <a:pt x="25283" y="15915"/>
                        </a:cubicBezTo>
                        <a:lnTo>
                          <a:pt x="25283" y="15915"/>
                        </a:lnTo>
                        <a:cubicBezTo>
                          <a:pt x="25348" y="15927"/>
                          <a:pt x="25415" y="15932"/>
                          <a:pt x="25481" y="15932"/>
                        </a:cubicBezTo>
                        <a:cubicBezTo>
                          <a:pt x="25823" y="15932"/>
                          <a:pt x="26177" y="15795"/>
                          <a:pt x="26505" y="15683"/>
                        </a:cubicBezTo>
                        <a:cubicBezTo>
                          <a:pt x="27317" y="15425"/>
                          <a:pt x="28057" y="14996"/>
                          <a:pt x="28887" y="14773"/>
                        </a:cubicBezTo>
                        <a:cubicBezTo>
                          <a:pt x="29752" y="14533"/>
                          <a:pt x="30626" y="14381"/>
                          <a:pt x="31527" y="14363"/>
                        </a:cubicBezTo>
                        <a:cubicBezTo>
                          <a:pt x="31565" y="14362"/>
                          <a:pt x="31602" y="14362"/>
                          <a:pt x="31640" y="14362"/>
                        </a:cubicBezTo>
                        <a:close/>
                        <a:moveTo>
                          <a:pt x="9733" y="13069"/>
                        </a:moveTo>
                        <a:cubicBezTo>
                          <a:pt x="9987" y="13141"/>
                          <a:pt x="10255" y="13155"/>
                          <a:pt x="10522" y="13155"/>
                        </a:cubicBezTo>
                        <a:cubicBezTo>
                          <a:pt x="10686" y="13155"/>
                          <a:pt x="10849" y="13150"/>
                          <a:pt x="11009" y="13150"/>
                        </a:cubicBezTo>
                        <a:cubicBezTo>
                          <a:pt x="11598" y="13159"/>
                          <a:pt x="12169" y="13230"/>
                          <a:pt x="12740" y="13364"/>
                        </a:cubicBezTo>
                        <a:cubicBezTo>
                          <a:pt x="13828" y="13623"/>
                          <a:pt x="14800" y="14265"/>
                          <a:pt x="15809" y="14720"/>
                        </a:cubicBezTo>
                        <a:cubicBezTo>
                          <a:pt x="16718" y="15130"/>
                          <a:pt x="17628" y="15496"/>
                          <a:pt x="18574" y="15808"/>
                        </a:cubicBezTo>
                        <a:cubicBezTo>
                          <a:pt x="18863" y="15902"/>
                          <a:pt x="19201" y="15987"/>
                          <a:pt x="19534" y="15987"/>
                        </a:cubicBezTo>
                        <a:cubicBezTo>
                          <a:pt x="19550" y="15987"/>
                          <a:pt x="19566" y="15987"/>
                          <a:pt x="19582" y="15987"/>
                        </a:cubicBezTo>
                        <a:lnTo>
                          <a:pt x="19582" y="15987"/>
                        </a:lnTo>
                        <a:cubicBezTo>
                          <a:pt x="19368" y="16129"/>
                          <a:pt x="19172" y="16281"/>
                          <a:pt x="19002" y="16451"/>
                        </a:cubicBezTo>
                        <a:cubicBezTo>
                          <a:pt x="18761" y="16415"/>
                          <a:pt x="18512" y="16397"/>
                          <a:pt x="18262" y="16335"/>
                        </a:cubicBezTo>
                        <a:cubicBezTo>
                          <a:pt x="17878" y="16236"/>
                          <a:pt x="17495" y="16040"/>
                          <a:pt x="17129" y="15880"/>
                        </a:cubicBezTo>
                        <a:cubicBezTo>
                          <a:pt x="16424" y="15567"/>
                          <a:pt x="15817" y="15050"/>
                          <a:pt x="15104" y="14738"/>
                        </a:cubicBezTo>
                        <a:cubicBezTo>
                          <a:pt x="14497" y="14479"/>
                          <a:pt x="13891" y="14274"/>
                          <a:pt x="13239" y="14131"/>
                        </a:cubicBezTo>
                        <a:cubicBezTo>
                          <a:pt x="12617" y="13996"/>
                          <a:pt x="11951" y="13836"/>
                          <a:pt x="11304" y="13836"/>
                        </a:cubicBezTo>
                        <a:cubicBezTo>
                          <a:pt x="11181" y="13836"/>
                          <a:pt x="11059" y="13842"/>
                          <a:pt x="10938" y="13855"/>
                        </a:cubicBezTo>
                        <a:lnTo>
                          <a:pt x="10929" y="13855"/>
                        </a:lnTo>
                        <a:cubicBezTo>
                          <a:pt x="10911" y="13846"/>
                          <a:pt x="10893" y="13837"/>
                          <a:pt x="10884" y="13837"/>
                        </a:cubicBezTo>
                        <a:cubicBezTo>
                          <a:pt x="10509" y="13640"/>
                          <a:pt x="10179" y="13444"/>
                          <a:pt x="9858" y="13177"/>
                        </a:cubicBezTo>
                        <a:cubicBezTo>
                          <a:pt x="9814" y="13141"/>
                          <a:pt x="9778" y="13105"/>
                          <a:pt x="9733" y="13069"/>
                        </a:cubicBezTo>
                        <a:close/>
                        <a:moveTo>
                          <a:pt x="11009" y="13899"/>
                        </a:moveTo>
                        <a:cubicBezTo>
                          <a:pt x="12552" y="14104"/>
                          <a:pt x="14087" y="14372"/>
                          <a:pt x="15487" y="15103"/>
                        </a:cubicBezTo>
                        <a:cubicBezTo>
                          <a:pt x="16517" y="15631"/>
                          <a:pt x="17562" y="16569"/>
                          <a:pt x="18788" y="16569"/>
                        </a:cubicBezTo>
                        <a:cubicBezTo>
                          <a:pt x="18826" y="16569"/>
                          <a:pt x="18865" y="16568"/>
                          <a:pt x="18904" y="16567"/>
                        </a:cubicBezTo>
                        <a:lnTo>
                          <a:pt x="18904" y="16567"/>
                        </a:lnTo>
                        <a:cubicBezTo>
                          <a:pt x="18895" y="16575"/>
                          <a:pt x="18895" y="16584"/>
                          <a:pt x="18886" y="16584"/>
                        </a:cubicBezTo>
                        <a:cubicBezTo>
                          <a:pt x="18574" y="16656"/>
                          <a:pt x="18271" y="16754"/>
                          <a:pt x="17950" y="16763"/>
                        </a:cubicBezTo>
                        <a:cubicBezTo>
                          <a:pt x="17628" y="16763"/>
                          <a:pt x="17245" y="16629"/>
                          <a:pt x="16942" y="16513"/>
                        </a:cubicBezTo>
                        <a:cubicBezTo>
                          <a:pt x="16219" y="16254"/>
                          <a:pt x="15470" y="15942"/>
                          <a:pt x="14818" y="15541"/>
                        </a:cubicBezTo>
                        <a:cubicBezTo>
                          <a:pt x="14345" y="15255"/>
                          <a:pt x="13882" y="14961"/>
                          <a:pt x="13373" y="14738"/>
                        </a:cubicBezTo>
                        <a:cubicBezTo>
                          <a:pt x="12856" y="14515"/>
                          <a:pt x="12347" y="14417"/>
                          <a:pt x="11803" y="14336"/>
                        </a:cubicBezTo>
                        <a:cubicBezTo>
                          <a:pt x="11562" y="14167"/>
                          <a:pt x="11277" y="14033"/>
                          <a:pt x="11009" y="13899"/>
                        </a:cubicBezTo>
                        <a:close/>
                        <a:moveTo>
                          <a:pt x="11910" y="14417"/>
                        </a:moveTo>
                        <a:cubicBezTo>
                          <a:pt x="12490" y="14559"/>
                          <a:pt x="13043" y="14711"/>
                          <a:pt x="13596" y="14979"/>
                        </a:cubicBezTo>
                        <a:cubicBezTo>
                          <a:pt x="14176" y="15264"/>
                          <a:pt x="14702" y="15674"/>
                          <a:pt x="15300" y="15960"/>
                        </a:cubicBezTo>
                        <a:cubicBezTo>
                          <a:pt x="15969" y="16290"/>
                          <a:pt x="16629" y="16638"/>
                          <a:pt x="17352" y="16834"/>
                        </a:cubicBezTo>
                        <a:cubicBezTo>
                          <a:pt x="17441" y="16852"/>
                          <a:pt x="17521" y="16870"/>
                          <a:pt x="17602" y="16888"/>
                        </a:cubicBezTo>
                        <a:cubicBezTo>
                          <a:pt x="17379" y="16906"/>
                          <a:pt x="17156" y="16923"/>
                          <a:pt x="16924" y="16923"/>
                        </a:cubicBezTo>
                        <a:cubicBezTo>
                          <a:pt x="16299" y="16914"/>
                          <a:pt x="15719" y="16709"/>
                          <a:pt x="15131" y="16531"/>
                        </a:cubicBezTo>
                        <a:cubicBezTo>
                          <a:pt x="14586" y="16352"/>
                          <a:pt x="14069" y="16138"/>
                          <a:pt x="13596" y="15835"/>
                        </a:cubicBezTo>
                        <a:cubicBezTo>
                          <a:pt x="13239" y="15603"/>
                          <a:pt x="12882" y="15425"/>
                          <a:pt x="12499" y="15237"/>
                        </a:cubicBezTo>
                        <a:cubicBezTo>
                          <a:pt x="12490" y="15228"/>
                          <a:pt x="12481" y="15219"/>
                          <a:pt x="12472" y="15202"/>
                        </a:cubicBezTo>
                        <a:cubicBezTo>
                          <a:pt x="12294" y="14952"/>
                          <a:pt x="12160" y="14622"/>
                          <a:pt x="11910" y="14417"/>
                        </a:cubicBezTo>
                        <a:close/>
                        <a:moveTo>
                          <a:pt x="12597" y="15353"/>
                        </a:moveTo>
                        <a:lnTo>
                          <a:pt x="12597" y="15353"/>
                        </a:lnTo>
                        <a:cubicBezTo>
                          <a:pt x="13409" y="15844"/>
                          <a:pt x="14185" y="16344"/>
                          <a:pt x="15095" y="16647"/>
                        </a:cubicBezTo>
                        <a:cubicBezTo>
                          <a:pt x="15648" y="16834"/>
                          <a:pt x="16183" y="16995"/>
                          <a:pt x="16754" y="17048"/>
                        </a:cubicBezTo>
                        <a:cubicBezTo>
                          <a:pt x="16845" y="17057"/>
                          <a:pt x="16935" y="17060"/>
                          <a:pt x="17024" y="17060"/>
                        </a:cubicBezTo>
                        <a:cubicBezTo>
                          <a:pt x="17514" y="17060"/>
                          <a:pt x="17984" y="16946"/>
                          <a:pt x="18467" y="16825"/>
                        </a:cubicBezTo>
                        <a:cubicBezTo>
                          <a:pt x="18476" y="16825"/>
                          <a:pt x="18476" y="16816"/>
                          <a:pt x="18476" y="16807"/>
                        </a:cubicBezTo>
                        <a:cubicBezTo>
                          <a:pt x="18583" y="16772"/>
                          <a:pt x="18690" y="16736"/>
                          <a:pt x="18806" y="16682"/>
                        </a:cubicBezTo>
                        <a:lnTo>
                          <a:pt x="18806" y="16682"/>
                        </a:lnTo>
                        <a:cubicBezTo>
                          <a:pt x="18726" y="16790"/>
                          <a:pt x="18645" y="16897"/>
                          <a:pt x="18574" y="17013"/>
                        </a:cubicBezTo>
                        <a:cubicBezTo>
                          <a:pt x="18443" y="16999"/>
                          <a:pt x="18308" y="16992"/>
                          <a:pt x="18171" y="16992"/>
                        </a:cubicBezTo>
                        <a:cubicBezTo>
                          <a:pt x="17489" y="16992"/>
                          <a:pt x="16758" y="17158"/>
                          <a:pt x="16201" y="17485"/>
                        </a:cubicBezTo>
                        <a:cubicBezTo>
                          <a:pt x="15782" y="17735"/>
                          <a:pt x="15371" y="18012"/>
                          <a:pt x="14961" y="18279"/>
                        </a:cubicBezTo>
                        <a:cubicBezTo>
                          <a:pt x="14952" y="18279"/>
                          <a:pt x="14934" y="18288"/>
                          <a:pt x="14925" y="18297"/>
                        </a:cubicBezTo>
                        <a:cubicBezTo>
                          <a:pt x="14988" y="18146"/>
                          <a:pt x="15006" y="17958"/>
                          <a:pt x="14970" y="17753"/>
                        </a:cubicBezTo>
                        <a:cubicBezTo>
                          <a:pt x="14970" y="17753"/>
                          <a:pt x="14970" y="17753"/>
                          <a:pt x="14970" y="17744"/>
                        </a:cubicBezTo>
                        <a:cubicBezTo>
                          <a:pt x="14943" y="17343"/>
                          <a:pt x="14702" y="16914"/>
                          <a:pt x="14453" y="16665"/>
                        </a:cubicBezTo>
                        <a:cubicBezTo>
                          <a:pt x="14328" y="16513"/>
                          <a:pt x="14158" y="16397"/>
                          <a:pt x="13989" y="16290"/>
                        </a:cubicBezTo>
                        <a:cubicBezTo>
                          <a:pt x="13525" y="15987"/>
                          <a:pt x="12972" y="15773"/>
                          <a:pt x="12597" y="15353"/>
                        </a:cubicBezTo>
                        <a:close/>
                        <a:moveTo>
                          <a:pt x="6609" y="14677"/>
                        </a:moveTo>
                        <a:cubicBezTo>
                          <a:pt x="6637" y="14677"/>
                          <a:pt x="6660" y="14694"/>
                          <a:pt x="6673" y="14738"/>
                        </a:cubicBezTo>
                        <a:cubicBezTo>
                          <a:pt x="6745" y="14925"/>
                          <a:pt x="6718" y="15166"/>
                          <a:pt x="6780" y="15371"/>
                        </a:cubicBezTo>
                        <a:cubicBezTo>
                          <a:pt x="6816" y="15505"/>
                          <a:pt x="6923" y="15603"/>
                          <a:pt x="7048" y="15639"/>
                        </a:cubicBezTo>
                        <a:cubicBezTo>
                          <a:pt x="7068" y="15643"/>
                          <a:pt x="7090" y="15644"/>
                          <a:pt x="7115" y="15644"/>
                        </a:cubicBezTo>
                        <a:cubicBezTo>
                          <a:pt x="7201" y="15644"/>
                          <a:pt x="7310" y="15622"/>
                          <a:pt x="7387" y="15594"/>
                        </a:cubicBezTo>
                        <a:lnTo>
                          <a:pt x="7387" y="15594"/>
                        </a:lnTo>
                        <a:cubicBezTo>
                          <a:pt x="7325" y="16674"/>
                          <a:pt x="7102" y="17637"/>
                          <a:pt x="6272" y="18377"/>
                        </a:cubicBezTo>
                        <a:cubicBezTo>
                          <a:pt x="6094" y="18369"/>
                          <a:pt x="5924" y="18369"/>
                          <a:pt x="5746" y="18360"/>
                        </a:cubicBezTo>
                        <a:cubicBezTo>
                          <a:pt x="6772" y="17726"/>
                          <a:pt x="6620" y="15960"/>
                          <a:pt x="6245" y="14970"/>
                        </a:cubicBezTo>
                        <a:cubicBezTo>
                          <a:pt x="6290" y="14925"/>
                          <a:pt x="6334" y="14889"/>
                          <a:pt x="6370" y="14854"/>
                        </a:cubicBezTo>
                        <a:cubicBezTo>
                          <a:pt x="6397" y="14834"/>
                          <a:pt x="6525" y="14677"/>
                          <a:pt x="6609" y="14677"/>
                        </a:cubicBezTo>
                        <a:close/>
                        <a:moveTo>
                          <a:pt x="6183" y="15041"/>
                        </a:moveTo>
                        <a:cubicBezTo>
                          <a:pt x="6272" y="16165"/>
                          <a:pt x="6620" y="17601"/>
                          <a:pt x="5558" y="18360"/>
                        </a:cubicBezTo>
                        <a:cubicBezTo>
                          <a:pt x="5282" y="18360"/>
                          <a:pt x="5005" y="18369"/>
                          <a:pt x="4729" y="18386"/>
                        </a:cubicBezTo>
                        <a:cubicBezTo>
                          <a:pt x="5540" y="17824"/>
                          <a:pt x="6102" y="16495"/>
                          <a:pt x="5523" y="15594"/>
                        </a:cubicBezTo>
                        <a:cubicBezTo>
                          <a:pt x="5763" y="15460"/>
                          <a:pt x="5995" y="15228"/>
                          <a:pt x="6183" y="15041"/>
                        </a:cubicBezTo>
                        <a:close/>
                        <a:moveTo>
                          <a:pt x="7940" y="15237"/>
                        </a:moveTo>
                        <a:lnTo>
                          <a:pt x="7940" y="15237"/>
                        </a:lnTo>
                        <a:cubicBezTo>
                          <a:pt x="7726" y="15523"/>
                          <a:pt x="7771" y="15835"/>
                          <a:pt x="8279" y="15880"/>
                        </a:cubicBezTo>
                        <a:cubicBezTo>
                          <a:pt x="8299" y="15881"/>
                          <a:pt x="8319" y="15882"/>
                          <a:pt x="8339" y="15882"/>
                        </a:cubicBezTo>
                        <a:cubicBezTo>
                          <a:pt x="8435" y="15882"/>
                          <a:pt x="8529" y="15865"/>
                          <a:pt x="8618" y="15835"/>
                        </a:cubicBezTo>
                        <a:lnTo>
                          <a:pt x="8618" y="15835"/>
                        </a:lnTo>
                        <a:cubicBezTo>
                          <a:pt x="8475" y="16888"/>
                          <a:pt x="7904" y="17896"/>
                          <a:pt x="6968" y="18431"/>
                        </a:cubicBezTo>
                        <a:cubicBezTo>
                          <a:pt x="6772" y="18413"/>
                          <a:pt x="6575" y="18395"/>
                          <a:pt x="6388" y="18386"/>
                        </a:cubicBezTo>
                        <a:cubicBezTo>
                          <a:pt x="7307" y="17771"/>
                          <a:pt x="7476" y="16620"/>
                          <a:pt x="7441" y="15576"/>
                        </a:cubicBezTo>
                        <a:cubicBezTo>
                          <a:pt x="7619" y="15496"/>
                          <a:pt x="7789" y="15362"/>
                          <a:pt x="7940" y="15237"/>
                        </a:cubicBezTo>
                        <a:close/>
                        <a:moveTo>
                          <a:pt x="4425" y="14675"/>
                        </a:moveTo>
                        <a:cubicBezTo>
                          <a:pt x="4425" y="14764"/>
                          <a:pt x="4416" y="14845"/>
                          <a:pt x="4416" y="14854"/>
                        </a:cubicBezTo>
                        <a:cubicBezTo>
                          <a:pt x="4416" y="14988"/>
                          <a:pt x="4461" y="15103"/>
                          <a:pt x="4497" y="15228"/>
                        </a:cubicBezTo>
                        <a:cubicBezTo>
                          <a:pt x="4559" y="15442"/>
                          <a:pt x="4773" y="15576"/>
                          <a:pt x="4961" y="15657"/>
                        </a:cubicBezTo>
                        <a:cubicBezTo>
                          <a:pt x="5029" y="15687"/>
                          <a:pt x="5099" y="15701"/>
                          <a:pt x="5170" y="15701"/>
                        </a:cubicBezTo>
                        <a:cubicBezTo>
                          <a:pt x="5264" y="15701"/>
                          <a:pt x="5359" y="15676"/>
                          <a:pt x="5451" y="15630"/>
                        </a:cubicBezTo>
                        <a:lnTo>
                          <a:pt x="5451" y="15630"/>
                        </a:lnTo>
                        <a:cubicBezTo>
                          <a:pt x="5969" y="16611"/>
                          <a:pt x="5192" y="17655"/>
                          <a:pt x="4613" y="18395"/>
                        </a:cubicBezTo>
                        <a:cubicBezTo>
                          <a:pt x="4318" y="18413"/>
                          <a:pt x="4033" y="18440"/>
                          <a:pt x="3738" y="18476"/>
                        </a:cubicBezTo>
                        <a:cubicBezTo>
                          <a:pt x="4238" y="18235"/>
                          <a:pt x="4470" y="17682"/>
                          <a:pt x="4559" y="17137"/>
                        </a:cubicBezTo>
                        <a:cubicBezTo>
                          <a:pt x="4666" y="16424"/>
                          <a:pt x="4407" y="15746"/>
                          <a:pt x="3970" y="15193"/>
                        </a:cubicBezTo>
                        <a:cubicBezTo>
                          <a:pt x="4131" y="15032"/>
                          <a:pt x="4274" y="14845"/>
                          <a:pt x="4425" y="14675"/>
                        </a:cubicBezTo>
                        <a:close/>
                        <a:moveTo>
                          <a:pt x="9368" y="15523"/>
                        </a:moveTo>
                        <a:lnTo>
                          <a:pt x="9368" y="15523"/>
                        </a:lnTo>
                        <a:cubicBezTo>
                          <a:pt x="9412" y="16210"/>
                          <a:pt x="9269" y="16950"/>
                          <a:pt x="8957" y="17566"/>
                        </a:cubicBezTo>
                        <a:cubicBezTo>
                          <a:pt x="8716" y="18030"/>
                          <a:pt x="8243" y="18297"/>
                          <a:pt x="7789" y="18547"/>
                        </a:cubicBezTo>
                        <a:cubicBezTo>
                          <a:pt x="7708" y="18529"/>
                          <a:pt x="7628" y="18520"/>
                          <a:pt x="7548" y="18502"/>
                        </a:cubicBezTo>
                        <a:cubicBezTo>
                          <a:pt x="7414" y="18485"/>
                          <a:pt x="7289" y="18467"/>
                          <a:pt x="7155" y="18458"/>
                        </a:cubicBezTo>
                        <a:cubicBezTo>
                          <a:pt x="8119" y="18038"/>
                          <a:pt x="8690" y="16816"/>
                          <a:pt x="8690" y="15817"/>
                        </a:cubicBezTo>
                        <a:cubicBezTo>
                          <a:pt x="8913" y="15737"/>
                          <a:pt x="9136" y="15612"/>
                          <a:pt x="9368" y="15523"/>
                        </a:cubicBezTo>
                        <a:close/>
                        <a:moveTo>
                          <a:pt x="9731" y="15441"/>
                        </a:moveTo>
                        <a:cubicBezTo>
                          <a:pt x="9902" y="15441"/>
                          <a:pt x="10035" y="15569"/>
                          <a:pt x="10153" y="15728"/>
                        </a:cubicBezTo>
                        <a:cubicBezTo>
                          <a:pt x="10295" y="17021"/>
                          <a:pt x="9635" y="18226"/>
                          <a:pt x="8368" y="18645"/>
                        </a:cubicBezTo>
                        <a:cubicBezTo>
                          <a:pt x="8243" y="18618"/>
                          <a:pt x="8110" y="18601"/>
                          <a:pt x="7976" y="18574"/>
                        </a:cubicBezTo>
                        <a:cubicBezTo>
                          <a:pt x="9162" y="18092"/>
                          <a:pt x="9608" y="16754"/>
                          <a:pt x="9421" y="15505"/>
                        </a:cubicBezTo>
                        <a:cubicBezTo>
                          <a:pt x="9510" y="15469"/>
                          <a:pt x="9608" y="15451"/>
                          <a:pt x="9698" y="15442"/>
                        </a:cubicBezTo>
                        <a:cubicBezTo>
                          <a:pt x="9709" y="15441"/>
                          <a:pt x="9720" y="15441"/>
                          <a:pt x="9731" y="15441"/>
                        </a:cubicBezTo>
                        <a:close/>
                        <a:moveTo>
                          <a:pt x="3935" y="15228"/>
                        </a:moveTo>
                        <a:lnTo>
                          <a:pt x="3935" y="15228"/>
                        </a:lnTo>
                        <a:cubicBezTo>
                          <a:pt x="4604" y="16272"/>
                          <a:pt x="4630" y="17851"/>
                          <a:pt x="3426" y="18511"/>
                        </a:cubicBezTo>
                        <a:cubicBezTo>
                          <a:pt x="3426" y="18520"/>
                          <a:pt x="3426" y="18520"/>
                          <a:pt x="3426" y="18520"/>
                        </a:cubicBezTo>
                        <a:cubicBezTo>
                          <a:pt x="3051" y="18574"/>
                          <a:pt x="2668" y="18645"/>
                          <a:pt x="2293" y="18743"/>
                        </a:cubicBezTo>
                        <a:cubicBezTo>
                          <a:pt x="3506" y="18021"/>
                          <a:pt x="4738" y="16718"/>
                          <a:pt x="3578" y="15514"/>
                        </a:cubicBezTo>
                        <a:cubicBezTo>
                          <a:pt x="3667" y="15451"/>
                          <a:pt x="3747" y="15380"/>
                          <a:pt x="3828" y="15318"/>
                        </a:cubicBezTo>
                        <a:cubicBezTo>
                          <a:pt x="3863" y="15291"/>
                          <a:pt x="3899" y="15264"/>
                          <a:pt x="3935" y="15228"/>
                        </a:cubicBezTo>
                        <a:close/>
                        <a:moveTo>
                          <a:pt x="10233" y="15826"/>
                        </a:moveTo>
                        <a:cubicBezTo>
                          <a:pt x="10385" y="16049"/>
                          <a:pt x="10536" y="16290"/>
                          <a:pt x="10759" y="16352"/>
                        </a:cubicBezTo>
                        <a:lnTo>
                          <a:pt x="10768" y="16352"/>
                        </a:lnTo>
                        <a:cubicBezTo>
                          <a:pt x="10777" y="17468"/>
                          <a:pt x="10162" y="18467"/>
                          <a:pt x="9055" y="18779"/>
                        </a:cubicBezTo>
                        <a:cubicBezTo>
                          <a:pt x="8877" y="18743"/>
                          <a:pt x="8690" y="18708"/>
                          <a:pt x="8511" y="18672"/>
                        </a:cubicBezTo>
                        <a:cubicBezTo>
                          <a:pt x="9760" y="18377"/>
                          <a:pt x="10483" y="17057"/>
                          <a:pt x="10233" y="15826"/>
                        </a:cubicBezTo>
                        <a:close/>
                        <a:moveTo>
                          <a:pt x="11455" y="16112"/>
                        </a:moveTo>
                        <a:lnTo>
                          <a:pt x="11455" y="16112"/>
                        </a:lnTo>
                        <a:cubicBezTo>
                          <a:pt x="11526" y="16709"/>
                          <a:pt x="11473" y="17253"/>
                          <a:pt x="11214" y="17815"/>
                        </a:cubicBezTo>
                        <a:cubicBezTo>
                          <a:pt x="10955" y="18360"/>
                          <a:pt x="10331" y="18824"/>
                          <a:pt x="9724" y="18904"/>
                        </a:cubicBezTo>
                        <a:cubicBezTo>
                          <a:pt x="9582" y="18877"/>
                          <a:pt x="9439" y="18850"/>
                          <a:pt x="9296" y="18824"/>
                        </a:cubicBezTo>
                        <a:cubicBezTo>
                          <a:pt x="10331" y="18583"/>
                          <a:pt x="11027" y="17387"/>
                          <a:pt x="10804" y="16361"/>
                        </a:cubicBezTo>
                        <a:lnTo>
                          <a:pt x="10804" y="16361"/>
                        </a:lnTo>
                        <a:cubicBezTo>
                          <a:pt x="10820" y="16363"/>
                          <a:pt x="10836" y="16364"/>
                          <a:pt x="10852" y="16364"/>
                        </a:cubicBezTo>
                        <a:cubicBezTo>
                          <a:pt x="11051" y="16364"/>
                          <a:pt x="11257" y="16219"/>
                          <a:pt x="11455" y="16112"/>
                        </a:cubicBezTo>
                        <a:close/>
                        <a:moveTo>
                          <a:pt x="13748" y="16522"/>
                        </a:moveTo>
                        <a:cubicBezTo>
                          <a:pt x="13971" y="16558"/>
                          <a:pt x="14185" y="16647"/>
                          <a:pt x="14372" y="16825"/>
                        </a:cubicBezTo>
                        <a:cubicBezTo>
                          <a:pt x="14586" y="17030"/>
                          <a:pt x="14845" y="17450"/>
                          <a:pt x="14818" y="17878"/>
                        </a:cubicBezTo>
                        <a:cubicBezTo>
                          <a:pt x="14800" y="18306"/>
                          <a:pt x="14417" y="18743"/>
                          <a:pt x="13917" y="18904"/>
                        </a:cubicBezTo>
                        <a:cubicBezTo>
                          <a:pt x="14185" y="18592"/>
                          <a:pt x="14337" y="18199"/>
                          <a:pt x="14354" y="17762"/>
                        </a:cubicBezTo>
                        <a:cubicBezTo>
                          <a:pt x="14372" y="17360"/>
                          <a:pt x="14167" y="16852"/>
                          <a:pt x="14042" y="16745"/>
                        </a:cubicBezTo>
                        <a:cubicBezTo>
                          <a:pt x="13908" y="16629"/>
                          <a:pt x="13792" y="16549"/>
                          <a:pt x="13748" y="16522"/>
                        </a:cubicBezTo>
                        <a:close/>
                        <a:moveTo>
                          <a:pt x="11786" y="15997"/>
                        </a:moveTo>
                        <a:cubicBezTo>
                          <a:pt x="11883" y="15997"/>
                          <a:pt x="11976" y="16039"/>
                          <a:pt x="12062" y="16147"/>
                        </a:cubicBezTo>
                        <a:cubicBezTo>
                          <a:pt x="12133" y="16236"/>
                          <a:pt x="12204" y="16308"/>
                          <a:pt x="12285" y="16361"/>
                        </a:cubicBezTo>
                        <a:cubicBezTo>
                          <a:pt x="12374" y="16870"/>
                          <a:pt x="12481" y="17316"/>
                          <a:pt x="12311" y="17851"/>
                        </a:cubicBezTo>
                        <a:cubicBezTo>
                          <a:pt x="12151" y="18342"/>
                          <a:pt x="11803" y="18859"/>
                          <a:pt x="11339" y="19118"/>
                        </a:cubicBezTo>
                        <a:cubicBezTo>
                          <a:pt x="11339" y="19118"/>
                          <a:pt x="11330" y="19127"/>
                          <a:pt x="11330" y="19127"/>
                        </a:cubicBezTo>
                        <a:cubicBezTo>
                          <a:pt x="10884" y="19091"/>
                          <a:pt x="10438" y="19029"/>
                          <a:pt x="10001" y="18948"/>
                        </a:cubicBezTo>
                        <a:cubicBezTo>
                          <a:pt x="10536" y="18877"/>
                          <a:pt x="10947" y="18476"/>
                          <a:pt x="11277" y="18021"/>
                        </a:cubicBezTo>
                        <a:cubicBezTo>
                          <a:pt x="11669" y="17476"/>
                          <a:pt x="11633" y="16718"/>
                          <a:pt x="11491" y="16094"/>
                        </a:cubicBezTo>
                        <a:cubicBezTo>
                          <a:pt x="11592" y="16037"/>
                          <a:pt x="11691" y="15997"/>
                          <a:pt x="11786" y="15997"/>
                        </a:cubicBezTo>
                        <a:close/>
                        <a:moveTo>
                          <a:pt x="13311" y="16486"/>
                        </a:moveTo>
                        <a:cubicBezTo>
                          <a:pt x="13391" y="16486"/>
                          <a:pt x="13552" y="16495"/>
                          <a:pt x="13552" y="16495"/>
                        </a:cubicBezTo>
                        <a:cubicBezTo>
                          <a:pt x="13552" y="16495"/>
                          <a:pt x="13694" y="16540"/>
                          <a:pt x="13864" y="16691"/>
                        </a:cubicBezTo>
                        <a:cubicBezTo>
                          <a:pt x="14042" y="16843"/>
                          <a:pt x="14256" y="17575"/>
                          <a:pt x="14176" y="18021"/>
                        </a:cubicBezTo>
                        <a:cubicBezTo>
                          <a:pt x="14114" y="18360"/>
                          <a:pt x="13899" y="18708"/>
                          <a:pt x="13667" y="18993"/>
                        </a:cubicBezTo>
                        <a:cubicBezTo>
                          <a:pt x="13284" y="19109"/>
                          <a:pt x="12865" y="19154"/>
                          <a:pt x="12463" y="19163"/>
                        </a:cubicBezTo>
                        <a:cubicBezTo>
                          <a:pt x="13043" y="18966"/>
                          <a:pt x="13471" y="18493"/>
                          <a:pt x="13560" y="17869"/>
                        </a:cubicBezTo>
                        <a:cubicBezTo>
                          <a:pt x="13596" y="17601"/>
                          <a:pt x="13605" y="16754"/>
                          <a:pt x="13311" y="16486"/>
                        </a:cubicBezTo>
                        <a:close/>
                        <a:moveTo>
                          <a:pt x="12383" y="16424"/>
                        </a:moveTo>
                        <a:cubicBezTo>
                          <a:pt x="12503" y="16476"/>
                          <a:pt x="12629" y="16497"/>
                          <a:pt x="12773" y="16497"/>
                        </a:cubicBezTo>
                        <a:cubicBezTo>
                          <a:pt x="12800" y="16497"/>
                          <a:pt x="12827" y="16497"/>
                          <a:pt x="12856" y="16495"/>
                        </a:cubicBezTo>
                        <a:cubicBezTo>
                          <a:pt x="12963" y="16495"/>
                          <a:pt x="13070" y="16486"/>
                          <a:pt x="13177" y="16486"/>
                        </a:cubicBezTo>
                        <a:cubicBezTo>
                          <a:pt x="13489" y="16790"/>
                          <a:pt x="13418" y="17601"/>
                          <a:pt x="13364" y="17958"/>
                        </a:cubicBezTo>
                        <a:cubicBezTo>
                          <a:pt x="13284" y="18485"/>
                          <a:pt x="12704" y="18940"/>
                          <a:pt x="12249" y="19163"/>
                        </a:cubicBezTo>
                        <a:cubicBezTo>
                          <a:pt x="12198" y="19166"/>
                          <a:pt x="12148" y="19167"/>
                          <a:pt x="12098" y="19167"/>
                        </a:cubicBezTo>
                        <a:cubicBezTo>
                          <a:pt x="11998" y="19167"/>
                          <a:pt x="11901" y="19163"/>
                          <a:pt x="11812" y="19163"/>
                        </a:cubicBezTo>
                        <a:cubicBezTo>
                          <a:pt x="11696" y="19154"/>
                          <a:pt x="11589" y="19154"/>
                          <a:pt x="11482" y="19145"/>
                        </a:cubicBezTo>
                        <a:cubicBezTo>
                          <a:pt x="11910" y="18966"/>
                          <a:pt x="12249" y="18574"/>
                          <a:pt x="12392" y="18146"/>
                        </a:cubicBezTo>
                        <a:cubicBezTo>
                          <a:pt x="12508" y="17815"/>
                          <a:pt x="12570" y="17503"/>
                          <a:pt x="12570" y="17155"/>
                        </a:cubicBezTo>
                        <a:cubicBezTo>
                          <a:pt x="12570" y="16879"/>
                          <a:pt x="12472" y="16656"/>
                          <a:pt x="12383" y="16424"/>
                        </a:cubicBezTo>
                        <a:close/>
                        <a:moveTo>
                          <a:pt x="37959" y="21333"/>
                        </a:moveTo>
                        <a:cubicBezTo>
                          <a:pt x="38407" y="21333"/>
                          <a:pt x="38854" y="21365"/>
                          <a:pt x="39289" y="21428"/>
                        </a:cubicBezTo>
                        <a:cubicBezTo>
                          <a:pt x="39574" y="21473"/>
                          <a:pt x="39869" y="21544"/>
                          <a:pt x="40154" y="21634"/>
                        </a:cubicBezTo>
                        <a:cubicBezTo>
                          <a:pt x="40091" y="21631"/>
                          <a:pt x="40028" y="21630"/>
                          <a:pt x="39965" y="21630"/>
                        </a:cubicBezTo>
                        <a:cubicBezTo>
                          <a:pt x="39250" y="21630"/>
                          <a:pt x="38524" y="21766"/>
                          <a:pt x="37844" y="21955"/>
                        </a:cubicBezTo>
                        <a:cubicBezTo>
                          <a:pt x="36755" y="22258"/>
                          <a:pt x="35720" y="22749"/>
                          <a:pt x="34614" y="22972"/>
                        </a:cubicBezTo>
                        <a:cubicBezTo>
                          <a:pt x="33919" y="23114"/>
                          <a:pt x="33217" y="23220"/>
                          <a:pt x="32515" y="23220"/>
                        </a:cubicBezTo>
                        <a:cubicBezTo>
                          <a:pt x="32117" y="23220"/>
                          <a:pt x="31719" y="23186"/>
                          <a:pt x="31322" y="23106"/>
                        </a:cubicBezTo>
                        <a:cubicBezTo>
                          <a:pt x="30849" y="22776"/>
                          <a:pt x="30430" y="22365"/>
                          <a:pt x="30064" y="21910"/>
                        </a:cubicBezTo>
                        <a:lnTo>
                          <a:pt x="30064" y="21910"/>
                        </a:lnTo>
                        <a:cubicBezTo>
                          <a:pt x="30171" y="21990"/>
                          <a:pt x="30296" y="22053"/>
                          <a:pt x="30466" y="22098"/>
                        </a:cubicBezTo>
                        <a:cubicBezTo>
                          <a:pt x="30964" y="22242"/>
                          <a:pt x="31505" y="22249"/>
                          <a:pt x="32024" y="22249"/>
                        </a:cubicBezTo>
                        <a:cubicBezTo>
                          <a:pt x="32082" y="22249"/>
                          <a:pt x="32139" y="22249"/>
                          <a:pt x="32196" y="22249"/>
                        </a:cubicBezTo>
                        <a:cubicBezTo>
                          <a:pt x="33276" y="22240"/>
                          <a:pt x="34346" y="21990"/>
                          <a:pt x="35372" y="21696"/>
                        </a:cubicBezTo>
                        <a:cubicBezTo>
                          <a:pt x="36198" y="21454"/>
                          <a:pt x="37083" y="21333"/>
                          <a:pt x="37959" y="21333"/>
                        </a:cubicBezTo>
                        <a:close/>
                        <a:moveTo>
                          <a:pt x="22284" y="15350"/>
                        </a:moveTo>
                        <a:cubicBezTo>
                          <a:pt x="22930" y="15350"/>
                          <a:pt x="23605" y="15511"/>
                          <a:pt x="24185" y="15666"/>
                        </a:cubicBezTo>
                        <a:cubicBezTo>
                          <a:pt x="24944" y="15862"/>
                          <a:pt x="25747" y="16290"/>
                          <a:pt x="26389" y="16745"/>
                        </a:cubicBezTo>
                        <a:cubicBezTo>
                          <a:pt x="26396" y="16749"/>
                          <a:pt x="26404" y="16751"/>
                          <a:pt x="26410" y="16751"/>
                        </a:cubicBezTo>
                        <a:cubicBezTo>
                          <a:pt x="26443" y="16751"/>
                          <a:pt x="26463" y="16703"/>
                          <a:pt x="26434" y="16674"/>
                        </a:cubicBezTo>
                        <a:cubicBezTo>
                          <a:pt x="26335" y="16611"/>
                          <a:pt x="26237" y="16540"/>
                          <a:pt x="26148" y="16477"/>
                        </a:cubicBezTo>
                        <a:cubicBezTo>
                          <a:pt x="26621" y="16281"/>
                          <a:pt x="27192" y="16228"/>
                          <a:pt x="27691" y="16165"/>
                        </a:cubicBezTo>
                        <a:cubicBezTo>
                          <a:pt x="27775" y="16155"/>
                          <a:pt x="27859" y="16151"/>
                          <a:pt x="27943" y="16151"/>
                        </a:cubicBezTo>
                        <a:cubicBezTo>
                          <a:pt x="28479" y="16151"/>
                          <a:pt x="29022" y="16338"/>
                          <a:pt x="29485" y="16584"/>
                        </a:cubicBezTo>
                        <a:cubicBezTo>
                          <a:pt x="30047" y="16897"/>
                          <a:pt x="30484" y="17307"/>
                          <a:pt x="30965" y="17726"/>
                        </a:cubicBezTo>
                        <a:cubicBezTo>
                          <a:pt x="31135" y="17878"/>
                          <a:pt x="31304" y="18030"/>
                          <a:pt x="31456" y="18190"/>
                        </a:cubicBezTo>
                        <a:cubicBezTo>
                          <a:pt x="31563" y="18306"/>
                          <a:pt x="31652" y="18422"/>
                          <a:pt x="31733" y="18547"/>
                        </a:cubicBezTo>
                        <a:cubicBezTo>
                          <a:pt x="31813" y="18663"/>
                          <a:pt x="31804" y="18806"/>
                          <a:pt x="31733" y="18895"/>
                        </a:cubicBezTo>
                        <a:cubicBezTo>
                          <a:pt x="31687" y="18951"/>
                          <a:pt x="31603" y="18986"/>
                          <a:pt x="31511" y="18986"/>
                        </a:cubicBezTo>
                        <a:cubicBezTo>
                          <a:pt x="31457" y="18986"/>
                          <a:pt x="31401" y="18975"/>
                          <a:pt x="31349" y="18948"/>
                        </a:cubicBezTo>
                        <a:cubicBezTo>
                          <a:pt x="31197" y="18877"/>
                          <a:pt x="31055" y="18690"/>
                          <a:pt x="30974" y="18627"/>
                        </a:cubicBezTo>
                        <a:cubicBezTo>
                          <a:pt x="30909" y="18576"/>
                          <a:pt x="30683" y="18282"/>
                          <a:pt x="30486" y="18282"/>
                        </a:cubicBezTo>
                        <a:cubicBezTo>
                          <a:pt x="30441" y="18282"/>
                          <a:pt x="30398" y="18297"/>
                          <a:pt x="30359" y="18333"/>
                        </a:cubicBezTo>
                        <a:cubicBezTo>
                          <a:pt x="30261" y="18422"/>
                          <a:pt x="30252" y="18493"/>
                          <a:pt x="30252" y="18618"/>
                        </a:cubicBezTo>
                        <a:cubicBezTo>
                          <a:pt x="30252" y="18690"/>
                          <a:pt x="30278" y="18761"/>
                          <a:pt x="30296" y="18832"/>
                        </a:cubicBezTo>
                        <a:cubicBezTo>
                          <a:pt x="30340" y="18985"/>
                          <a:pt x="30181" y="19079"/>
                          <a:pt x="30030" y="19079"/>
                        </a:cubicBezTo>
                        <a:cubicBezTo>
                          <a:pt x="29995" y="19079"/>
                          <a:pt x="29962" y="19074"/>
                          <a:pt x="29931" y="19064"/>
                        </a:cubicBezTo>
                        <a:cubicBezTo>
                          <a:pt x="29663" y="18993"/>
                          <a:pt x="29476" y="18877"/>
                          <a:pt x="29181" y="18770"/>
                        </a:cubicBezTo>
                        <a:cubicBezTo>
                          <a:pt x="29067" y="18726"/>
                          <a:pt x="28949" y="18659"/>
                          <a:pt x="28832" y="18659"/>
                        </a:cubicBezTo>
                        <a:cubicBezTo>
                          <a:pt x="28785" y="18659"/>
                          <a:pt x="28737" y="18670"/>
                          <a:pt x="28691" y="18699"/>
                        </a:cubicBezTo>
                        <a:cubicBezTo>
                          <a:pt x="28655" y="18725"/>
                          <a:pt x="28619" y="18761"/>
                          <a:pt x="28601" y="18797"/>
                        </a:cubicBezTo>
                        <a:cubicBezTo>
                          <a:pt x="28546" y="18913"/>
                          <a:pt x="28457" y="18954"/>
                          <a:pt x="28357" y="18954"/>
                        </a:cubicBezTo>
                        <a:cubicBezTo>
                          <a:pt x="28182" y="18954"/>
                          <a:pt x="27974" y="18830"/>
                          <a:pt x="27861" y="18779"/>
                        </a:cubicBezTo>
                        <a:cubicBezTo>
                          <a:pt x="27638" y="18681"/>
                          <a:pt x="27424" y="18627"/>
                          <a:pt x="27183" y="18609"/>
                        </a:cubicBezTo>
                        <a:cubicBezTo>
                          <a:pt x="26996" y="18279"/>
                          <a:pt x="26719" y="17976"/>
                          <a:pt x="26496" y="17771"/>
                        </a:cubicBezTo>
                        <a:cubicBezTo>
                          <a:pt x="26485" y="17760"/>
                          <a:pt x="26473" y="17756"/>
                          <a:pt x="26462" y="17756"/>
                        </a:cubicBezTo>
                        <a:cubicBezTo>
                          <a:pt x="26427" y="17756"/>
                          <a:pt x="26398" y="17800"/>
                          <a:pt x="26425" y="17833"/>
                        </a:cubicBezTo>
                        <a:cubicBezTo>
                          <a:pt x="26799" y="18253"/>
                          <a:pt x="27451" y="19118"/>
                          <a:pt x="27138" y="19680"/>
                        </a:cubicBezTo>
                        <a:cubicBezTo>
                          <a:pt x="27010" y="19912"/>
                          <a:pt x="26741" y="20019"/>
                          <a:pt x="26593" y="20019"/>
                        </a:cubicBezTo>
                        <a:cubicBezTo>
                          <a:pt x="26587" y="20019"/>
                          <a:pt x="26582" y="20019"/>
                          <a:pt x="26576" y="20019"/>
                        </a:cubicBezTo>
                        <a:cubicBezTo>
                          <a:pt x="26425" y="20010"/>
                          <a:pt x="26219" y="19903"/>
                          <a:pt x="26086" y="19760"/>
                        </a:cubicBezTo>
                        <a:cubicBezTo>
                          <a:pt x="25970" y="19635"/>
                          <a:pt x="25889" y="19528"/>
                          <a:pt x="25729" y="19484"/>
                        </a:cubicBezTo>
                        <a:cubicBezTo>
                          <a:pt x="25722" y="19483"/>
                          <a:pt x="25715" y="19482"/>
                          <a:pt x="25708" y="19482"/>
                        </a:cubicBezTo>
                        <a:cubicBezTo>
                          <a:pt x="25662" y="19482"/>
                          <a:pt x="25619" y="19508"/>
                          <a:pt x="25604" y="19555"/>
                        </a:cubicBezTo>
                        <a:cubicBezTo>
                          <a:pt x="25545" y="19824"/>
                          <a:pt x="25375" y="19987"/>
                          <a:pt x="25144" y="19987"/>
                        </a:cubicBezTo>
                        <a:cubicBezTo>
                          <a:pt x="25060" y="19987"/>
                          <a:pt x="24969" y="19966"/>
                          <a:pt x="24872" y="19921"/>
                        </a:cubicBezTo>
                        <a:cubicBezTo>
                          <a:pt x="24694" y="19841"/>
                          <a:pt x="24489" y="19769"/>
                          <a:pt x="24319" y="19653"/>
                        </a:cubicBezTo>
                        <a:cubicBezTo>
                          <a:pt x="24254" y="19608"/>
                          <a:pt x="24174" y="19568"/>
                          <a:pt x="24099" y="19568"/>
                        </a:cubicBezTo>
                        <a:cubicBezTo>
                          <a:pt x="24041" y="19568"/>
                          <a:pt x="23987" y="19591"/>
                          <a:pt x="23945" y="19653"/>
                        </a:cubicBezTo>
                        <a:cubicBezTo>
                          <a:pt x="23882" y="19742"/>
                          <a:pt x="23846" y="19823"/>
                          <a:pt x="23811" y="19921"/>
                        </a:cubicBezTo>
                        <a:cubicBezTo>
                          <a:pt x="23703" y="20201"/>
                          <a:pt x="23496" y="20337"/>
                          <a:pt x="23234" y="20337"/>
                        </a:cubicBezTo>
                        <a:cubicBezTo>
                          <a:pt x="23170" y="20337"/>
                          <a:pt x="23104" y="20329"/>
                          <a:pt x="23035" y="20313"/>
                        </a:cubicBezTo>
                        <a:cubicBezTo>
                          <a:pt x="22687" y="20233"/>
                          <a:pt x="22464" y="19939"/>
                          <a:pt x="22142" y="19823"/>
                        </a:cubicBezTo>
                        <a:cubicBezTo>
                          <a:pt x="22107" y="19811"/>
                          <a:pt x="22074" y="19805"/>
                          <a:pt x="22045" y="19805"/>
                        </a:cubicBezTo>
                        <a:cubicBezTo>
                          <a:pt x="21944" y="19805"/>
                          <a:pt x="21881" y="19874"/>
                          <a:pt x="21839" y="19992"/>
                        </a:cubicBezTo>
                        <a:cubicBezTo>
                          <a:pt x="21812" y="20064"/>
                          <a:pt x="21839" y="20188"/>
                          <a:pt x="21839" y="20269"/>
                        </a:cubicBezTo>
                        <a:cubicBezTo>
                          <a:pt x="21833" y="20627"/>
                          <a:pt x="21574" y="20716"/>
                          <a:pt x="21300" y="20716"/>
                        </a:cubicBezTo>
                        <a:cubicBezTo>
                          <a:pt x="21179" y="20716"/>
                          <a:pt x="21054" y="20698"/>
                          <a:pt x="20947" y="20679"/>
                        </a:cubicBezTo>
                        <a:cubicBezTo>
                          <a:pt x="20706" y="20635"/>
                          <a:pt x="20465" y="20572"/>
                          <a:pt x="20224" y="20510"/>
                        </a:cubicBezTo>
                        <a:cubicBezTo>
                          <a:pt x="20019" y="20450"/>
                          <a:pt x="19352" y="20349"/>
                          <a:pt x="19134" y="20349"/>
                        </a:cubicBezTo>
                        <a:cubicBezTo>
                          <a:pt x="19125" y="20349"/>
                          <a:pt x="19117" y="20349"/>
                          <a:pt x="19109" y="20349"/>
                        </a:cubicBezTo>
                        <a:cubicBezTo>
                          <a:pt x="18913" y="20349"/>
                          <a:pt x="18503" y="20403"/>
                          <a:pt x="18253" y="20519"/>
                        </a:cubicBezTo>
                        <a:cubicBezTo>
                          <a:pt x="17597" y="20811"/>
                          <a:pt x="17346" y="21509"/>
                          <a:pt x="16599" y="21509"/>
                        </a:cubicBezTo>
                        <a:cubicBezTo>
                          <a:pt x="16594" y="21509"/>
                          <a:pt x="16589" y="21509"/>
                          <a:pt x="16585" y="21509"/>
                        </a:cubicBezTo>
                        <a:cubicBezTo>
                          <a:pt x="16460" y="21509"/>
                          <a:pt x="16174" y="21536"/>
                          <a:pt x="15907" y="21544"/>
                        </a:cubicBezTo>
                        <a:cubicBezTo>
                          <a:pt x="15639" y="21553"/>
                          <a:pt x="15068" y="21616"/>
                          <a:pt x="14800" y="21999"/>
                        </a:cubicBezTo>
                        <a:cubicBezTo>
                          <a:pt x="14577" y="22312"/>
                          <a:pt x="14756" y="22660"/>
                          <a:pt x="14194" y="22704"/>
                        </a:cubicBezTo>
                        <a:cubicBezTo>
                          <a:pt x="14165" y="22706"/>
                          <a:pt x="14135" y="22707"/>
                          <a:pt x="14106" y="22707"/>
                        </a:cubicBezTo>
                        <a:cubicBezTo>
                          <a:pt x="13866" y="22707"/>
                          <a:pt x="13620" y="22648"/>
                          <a:pt x="13373" y="22624"/>
                        </a:cubicBezTo>
                        <a:cubicBezTo>
                          <a:pt x="13301" y="22617"/>
                          <a:pt x="13230" y="22614"/>
                          <a:pt x="13161" y="22614"/>
                        </a:cubicBezTo>
                        <a:cubicBezTo>
                          <a:pt x="12604" y="22614"/>
                          <a:pt x="12137" y="22833"/>
                          <a:pt x="11741" y="23222"/>
                        </a:cubicBezTo>
                        <a:cubicBezTo>
                          <a:pt x="11937" y="22856"/>
                          <a:pt x="12356" y="22499"/>
                          <a:pt x="12677" y="22276"/>
                        </a:cubicBezTo>
                        <a:cubicBezTo>
                          <a:pt x="13320" y="21848"/>
                          <a:pt x="14096" y="21643"/>
                          <a:pt x="14756" y="21223"/>
                        </a:cubicBezTo>
                        <a:cubicBezTo>
                          <a:pt x="15050" y="21036"/>
                          <a:pt x="15282" y="20777"/>
                          <a:pt x="15550" y="20545"/>
                        </a:cubicBezTo>
                        <a:cubicBezTo>
                          <a:pt x="15951" y="20188"/>
                          <a:pt x="16415" y="19885"/>
                          <a:pt x="16879" y="19626"/>
                        </a:cubicBezTo>
                        <a:cubicBezTo>
                          <a:pt x="17182" y="19457"/>
                          <a:pt x="17334" y="19296"/>
                          <a:pt x="17521" y="19002"/>
                        </a:cubicBezTo>
                        <a:cubicBezTo>
                          <a:pt x="17718" y="18672"/>
                          <a:pt x="17878" y="18315"/>
                          <a:pt x="18092" y="17994"/>
                        </a:cubicBezTo>
                        <a:cubicBezTo>
                          <a:pt x="18342" y="17628"/>
                          <a:pt x="18637" y="17307"/>
                          <a:pt x="18877" y="16932"/>
                        </a:cubicBezTo>
                        <a:cubicBezTo>
                          <a:pt x="19422" y="16076"/>
                          <a:pt x="20439" y="15808"/>
                          <a:pt x="21340" y="15496"/>
                        </a:cubicBezTo>
                        <a:cubicBezTo>
                          <a:pt x="21636" y="15391"/>
                          <a:pt x="21956" y="15350"/>
                          <a:pt x="22284" y="15350"/>
                        </a:cubicBezTo>
                        <a:close/>
                        <a:moveTo>
                          <a:pt x="21946" y="20706"/>
                        </a:moveTo>
                        <a:lnTo>
                          <a:pt x="21946" y="20706"/>
                        </a:lnTo>
                        <a:cubicBezTo>
                          <a:pt x="21911" y="21402"/>
                          <a:pt x="22098" y="22017"/>
                          <a:pt x="22473" y="22624"/>
                        </a:cubicBezTo>
                        <a:cubicBezTo>
                          <a:pt x="22812" y="23177"/>
                          <a:pt x="23204" y="23498"/>
                          <a:pt x="23748" y="23685"/>
                        </a:cubicBezTo>
                        <a:cubicBezTo>
                          <a:pt x="23454" y="23668"/>
                          <a:pt x="23168" y="23668"/>
                          <a:pt x="22874" y="23668"/>
                        </a:cubicBezTo>
                        <a:cubicBezTo>
                          <a:pt x="22250" y="23498"/>
                          <a:pt x="21803" y="23141"/>
                          <a:pt x="21349" y="22597"/>
                        </a:cubicBezTo>
                        <a:cubicBezTo>
                          <a:pt x="20911" y="22062"/>
                          <a:pt x="20724" y="21473"/>
                          <a:pt x="20546" y="20831"/>
                        </a:cubicBezTo>
                        <a:lnTo>
                          <a:pt x="20546" y="20831"/>
                        </a:lnTo>
                        <a:cubicBezTo>
                          <a:pt x="20798" y="20903"/>
                          <a:pt x="21064" y="20959"/>
                          <a:pt x="21304" y="20959"/>
                        </a:cubicBezTo>
                        <a:cubicBezTo>
                          <a:pt x="21540" y="20959"/>
                          <a:pt x="21751" y="20905"/>
                          <a:pt x="21902" y="20759"/>
                        </a:cubicBezTo>
                        <a:cubicBezTo>
                          <a:pt x="21919" y="20742"/>
                          <a:pt x="21928" y="20724"/>
                          <a:pt x="21946" y="20706"/>
                        </a:cubicBezTo>
                        <a:close/>
                        <a:moveTo>
                          <a:pt x="19546" y="20554"/>
                        </a:moveTo>
                        <a:lnTo>
                          <a:pt x="19546" y="20554"/>
                        </a:lnTo>
                        <a:cubicBezTo>
                          <a:pt x="19636" y="20572"/>
                          <a:pt x="19734" y="20590"/>
                          <a:pt x="19823" y="20608"/>
                        </a:cubicBezTo>
                        <a:cubicBezTo>
                          <a:pt x="19984" y="20661"/>
                          <a:pt x="20189" y="20733"/>
                          <a:pt x="20421" y="20804"/>
                        </a:cubicBezTo>
                        <a:cubicBezTo>
                          <a:pt x="20501" y="21179"/>
                          <a:pt x="20555" y="21518"/>
                          <a:pt x="20697" y="21892"/>
                        </a:cubicBezTo>
                        <a:cubicBezTo>
                          <a:pt x="20840" y="22240"/>
                          <a:pt x="21090" y="22553"/>
                          <a:pt x="21331" y="22838"/>
                        </a:cubicBezTo>
                        <a:cubicBezTo>
                          <a:pt x="21643" y="23231"/>
                          <a:pt x="21982" y="23516"/>
                          <a:pt x="22383" y="23677"/>
                        </a:cubicBezTo>
                        <a:cubicBezTo>
                          <a:pt x="22071" y="23685"/>
                          <a:pt x="21759" y="23703"/>
                          <a:pt x="21438" y="23721"/>
                        </a:cubicBezTo>
                        <a:cubicBezTo>
                          <a:pt x="20894" y="23525"/>
                          <a:pt x="20340" y="23043"/>
                          <a:pt x="20055" y="22579"/>
                        </a:cubicBezTo>
                        <a:cubicBezTo>
                          <a:pt x="19761" y="22089"/>
                          <a:pt x="19475" y="21179"/>
                          <a:pt x="19546" y="20554"/>
                        </a:cubicBezTo>
                        <a:close/>
                        <a:moveTo>
                          <a:pt x="22116" y="20050"/>
                        </a:moveTo>
                        <a:cubicBezTo>
                          <a:pt x="22132" y="20050"/>
                          <a:pt x="22149" y="20054"/>
                          <a:pt x="22169" y="20064"/>
                        </a:cubicBezTo>
                        <a:cubicBezTo>
                          <a:pt x="22481" y="20233"/>
                          <a:pt x="22722" y="20447"/>
                          <a:pt x="23088" y="20536"/>
                        </a:cubicBezTo>
                        <a:cubicBezTo>
                          <a:pt x="23140" y="20548"/>
                          <a:pt x="23191" y="20553"/>
                          <a:pt x="23240" y="20553"/>
                        </a:cubicBezTo>
                        <a:cubicBezTo>
                          <a:pt x="23309" y="20553"/>
                          <a:pt x="23374" y="20543"/>
                          <a:pt x="23436" y="20527"/>
                        </a:cubicBezTo>
                        <a:lnTo>
                          <a:pt x="23436" y="20527"/>
                        </a:lnTo>
                        <a:cubicBezTo>
                          <a:pt x="23383" y="21375"/>
                          <a:pt x="23516" y="22089"/>
                          <a:pt x="23864" y="22874"/>
                        </a:cubicBezTo>
                        <a:cubicBezTo>
                          <a:pt x="23998" y="23177"/>
                          <a:pt x="24194" y="23525"/>
                          <a:pt x="24471" y="23739"/>
                        </a:cubicBezTo>
                        <a:cubicBezTo>
                          <a:pt x="24373" y="23730"/>
                          <a:pt x="24266" y="23721"/>
                          <a:pt x="24168" y="23712"/>
                        </a:cubicBezTo>
                        <a:cubicBezTo>
                          <a:pt x="24123" y="23712"/>
                          <a:pt x="24087" y="23703"/>
                          <a:pt x="24052" y="23703"/>
                        </a:cubicBezTo>
                        <a:cubicBezTo>
                          <a:pt x="23195" y="23373"/>
                          <a:pt x="22562" y="22668"/>
                          <a:pt x="22250" y="21830"/>
                        </a:cubicBezTo>
                        <a:cubicBezTo>
                          <a:pt x="22098" y="21411"/>
                          <a:pt x="22027" y="20759"/>
                          <a:pt x="22044" y="20679"/>
                        </a:cubicBezTo>
                        <a:cubicBezTo>
                          <a:pt x="22062" y="20590"/>
                          <a:pt x="22035" y="20456"/>
                          <a:pt x="22035" y="20403"/>
                        </a:cubicBezTo>
                        <a:cubicBezTo>
                          <a:pt x="22027" y="20347"/>
                          <a:pt x="21991" y="20050"/>
                          <a:pt x="22116" y="20050"/>
                        </a:cubicBezTo>
                        <a:close/>
                        <a:moveTo>
                          <a:pt x="19065" y="20527"/>
                        </a:moveTo>
                        <a:cubicBezTo>
                          <a:pt x="19190" y="20527"/>
                          <a:pt x="19315" y="20527"/>
                          <a:pt x="19430" y="20536"/>
                        </a:cubicBezTo>
                        <a:cubicBezTo>
                          <a:pt x="19297" y="21232"/>
                          <a:pt x="19591" y="22089"/>
                          <a:pt x="19894" y="22668"/>
                        </a:cubicBezTo>
                        <a:cubicBezTo>
                          <a:pt x="20126" y="23115"/>
                          <a:pt x="20635" y="23561"/>
                          <a:pt x="21161" y="23748"/>
                        </a:cubicBezTo>
                        <a:cubicBezTo>
                          <a:pt x="21072" y="23757"/>
                          <a:pt x="20992" y="23766"/>
                          <a:pt x="20902" y="23775"/>
                        </a:cubicBezTo>
                        <a:cubicBezTo>
                          <a:pt x="20233" y="23480"/>
                          <a:pt x="19671" y="23168"/>
                          <a:pt x="19306" y="22490"/>
                        </a:cubicBezTo>
                        <a:cubicBezTo>
                          <a:pt x="19038" y="21999"/>
                          <a:pt x="18860" y="21125"/>
                          <a:pt x="19065" y="20527"/>
                        </a:cubicBezTo>
                        <a:close/>
                        <a:moveTo>
                          <a:pt x="24043" y="19903"/>
                        </a:moveTo>
                        <a:lnTo>
                          <a:pt x="24043" y="19903"/>
                        </a:lnTo>
                        <a:cubicBezTo>
                          <a:pt x="24016" y="21330"/>
                          <a:pt x="24480" y="23123"/>
                          <a:pt x="25791" y="23846"/>
                        </a:cubicBezTo>
                        <a:cubicBezTo>
                          <a:pt x="25434" y="23810"/>
                          <a:pt x="25086" y="23784"/>
                          <a:pt x="24730" y="23757"/>
                        </a:cubicBezTo>
                        <a:cubicBezTo>
                          <a:pt x="24355" y="23534"/>
                          <a:pt x="24123" y="23097"/>
                          <a:pt x="23945" y="22713"/>
                        </a:cubicBezTo>
                        <a:cubicBezTo>
                          <a:pt x="23623" y="22008"/>
                          <a:pt x="23498" y="21286"/>
                          <a:pt x="23463" y="20519"/>
                        </a:cubicBezTo>
                        <a:cubicBezTo>
                          <a:pt x="23579" y="20483"/>
                          <a:pt x="23686" y="20420"/>
                          <a:pt x="23784" y="20340"/>
                        </a:cubicBezTo>
                        <a:cubicBezTo>
                          <a:pt x="23864" y="20269"/>
                          <a:pt x="23936" y="20162"/>
                          <a:pt x="23971" y="20064"/>
                        </a:cubicBezTo>
                        <a:cubicBezTo>
                          <a:pt x="23998" y="19992"/>
                          <a:pt x="24016" y="19939"/>
                          <a:pt x="24043" y="19903"/>
                        </a:cubicBezTo>
                        <a:close/>
                        <a:moveTo>
                          <a:pt x="18967" y="20536"/>
                        </a:moveTo>
                        <a:lnTo>
                          <a:pt x="18967" y="20536"/>
                        </a:lnTo>
                        <a:cubicBezTo>
                          <a:pt x="18735" y="21116"/>
                          <a:pt x="18913" y="21875"/>
                          <a:pt x="19100" y="22419"/>
                        </a:cubicBezTo>
                        <a:cubicBezTo>
                          <a:pt x="19359" y="23195"/>
                          <a:pt x="20046" y="23578"/>
                          <a:pt x="20778" y="23784"/>
                        </a:cubicBezTo>
                        <a:cubicBezTo>
                          <a:pt x="20394" y="23828"/>
                          <a:pt x="20001" y="23882"/>
                          <a:pt x="19618" y="23935"/>
                        </a:cubicBezTo>
                        <a:cubicBezTo>
                          <a:pt x="18289" y="23534"/>
                          <a:pt x="17834" y="22071"/>
                          <a:pt x="18146" y="20750"/>
                        </a:cubicBezTo>
                        <a:cubicBezTo>
                          <a:pt x="18396" y="20626"/>
                          <a:pt x="18681" y="20554"/>
                          <a:pt x="18967" y="20536"/>
                        </a:cubicBezTo>
                        <a:close/>
                        <a:moveTo>
                          <a:pt x="24132" y="19832"/>
                        </a:moveTo>
                        <a:cubicBezTo>
                          <a:pt x="24185" y="19832"/>
                          <a:pt x="24248" y="19858"/>
                          <a:pt x="24346" y="19903"/>
                        </a:cubicBezTo>
                        <a:cubicBezTo>
                          <a:pt x="24382" y="19921"/>
                          <a:pt x="24426" y="19939"/>
                          <a:pt x="24471" y="19965"/>
                        </a:cubicBezTo>
                        <a:cubicBezTo>
                          <a:pt x="24533" y="20982"/>
                          <a:pt x="25185" y="22053"/>
                          <a:pt x="25756" y="22865"/>
                        </a:cubicBezTo>
                        <a:cubicBezTo>
                          <a:pt x="26086" y="23338"/>
                          <a:pt x="26558" y="23730"/>
                          <a:pt x="27085" y="23989"/>
                        </a:cubicBezTo>
                        <a:cubicBezTo>
                          <a:pt x="26790" y="23953"/>
                          <a:pt x="26496" y="23917"/>
                          <a:pt x="26202" y="23882"/>
                        </a:cubicBezTo>
                        <a:cubicBezTo>
                          <a:pt x="25586" y="23534"/>
                          <a:pt x="25158" y="23052"/>
                          <a:pt x="24747" y="22445"/>
                        </a:cubicBezTo>
                        <a:cubicBezTo>
                          <a:pt x="24489" y="22080"/>
                          <a:pt x="24435" y="21616"/>
                          <a:pt x="24301" y="21197"/>
                        </a:cubicBezTo>
                        <a:cubicBezTo>
                          <a:pt x="24168" y="20768"/>
                          <a:pt x="24150" y="20287"/>
                          <a:pt x="24132" y="19832"/>
                        </a:cubicBezTo>
                        <a:close/>
                        <a:moveTo>
                          <a:pt x="18074" y="20786"/>
                        </a:moveTo>
                        <a:lnTo>
                          <a:pt x="18074" y="20786"/>
                        </a:lnTo>
                        <a:cubicBezTo>
                          <a:pt x="17735" y="21928"/>
                          <a:pt x="18074" y="23614"/>
                          <a:pt x="19261" y="23998"/>
                        </a:cubicBezTo>
                        <a:cubicBezTo>
                          <a:pt x="19190" y="24007"/>
                          <a:pt x="19109" y="24024"/>
                          <a:pt x="19038" y="24033"/>
                        </a:cubicBezTo>
                        <a:cubicBezTo>
                          <a:pt x="18565" y="23998"/>
                          <a:pt x="18101" y="23793"/>
                          <a:pt x="17691" y="23552"/>
                        </a:cubicBezTo>
                        <a:cubicBezTo>
                          <a:pt x="17084" y="23195"/>
                          <a:pt x="16986" y="22312"/>
                          <a:pt x="16933" y="21669"/>
                        </a:cubicBezTo>
                        <a:cubicBezTo>
                          <a:pt x="17022" y="21651"/>
                          <a:pt x="17111" y="21625"/>
                          <a:pt x="17191" y="21580"/>
                        </a:cubicBezTo>
                        <a:cubicBezTo>
                          <a:pt x="17495" y="21437"/>
                          <a:pt x="17628" y="21081"/>
                          <a:pt x="17896" y="20893"/>
                        </a:cubicBezTo>
                        <a:cubicBezTo>
                          <a:pt x="17950" y="20849"/>
                          <a:pt x="18012" y="20822"/>
                          <a:pt x="18074" y="20786"/>
                        </a:cubicBezTo>
                        <a:close/>
                        <a:moveTo>
                          <a:pt x="16861" y="21678"/>
                        </a:moveTo>
                        <a:cubicBezTo>
                          <a:pt x="16834" y="22392"/>
                          <a:pt x="16942" y="23061"/>
                          <a:pt x="17477" y="23596"/>
                        </a:cubicBezTo>
                        <a:cubicBezTo>
                          <a:pt x="17727" y="23846"/>
                          <a:pt x="18164" y="24033"/>
                          <a:pt x="18601" y="24114"/>
                        </a:cubicBezTo>
                        <a:cubicBezTo>
                          <a:pt x="18431" y="24140"/>
                          <a:pt x="18271" y="24176"/>
                          <a:pt x="18101" y="24212"/>
                        </a:cubicBezTo>
                        <a:cubicBezTo>
                          <a:pt x="17727" y="24176"/>
                          <a:pt x="17370" y="24105"/>
                          <a:pt x="17004" y="23873"/>
                        </a:cubicBezTo>
                        <a:cubicBezTo>
                          <a:pt x="16344" y="23462"/>
                          <a:pt x="15916" y="22445"/>
                          <a:pt x="16121" y="21687"/>
                        </a:cubicBezTo>
                        <a:lnTo>
                          <a:pt x="16388" y="21687"/>
                        </a:lnTo>
                        <a:cubicBezTo>
                          <a:pt x="16455" y="21691"/>
                          <a:pt x="16520" y="21693"/>
                          <a:pt x="16585" y="21693"/>
                        </a:cubicBezTo>
                        <a:cubicBezTo>
                          <a:pt x="16676" y="21693"/>
                          <a:pt x="16767" y="21689"/>
                          <a:pt x="16861" y="21678"/>
                        </a:cubicBezTo>
                        <a:close/>
                        <a:moveTo>
                          <a:pt x="25773" y="19716"/>
                        </a:moveTo>
                        <a:cubicBezTo>
                          <a:pt x="25782" y="19725"/>
                          <a:pt x="25791" y="19733"/>
                          <a:pt x="25809" y="19742"/>
                        </a:cubicBezTo>
                        <a:cubicBezTo>
                          <a:pt x="25871" y="20206"/>
                          <a:pt x="26112" y="20635"/>
                          <a:pt x="26300" y="21063"/>
                        </a:cubicBezTo>
                        <a:cubicBezTo>
                          <a:pt x="26567" y="21669"/>
                          <a:pt x="26924" y="22231"/>
                          <a:pt x="27370" y="22713"/>
                        </a:cubicBezTo>
                        <a:cubicBezTo>
                          <a:pt x="27816" y="23186"/>
                          <a:pt x="28253" y="23614"/>
                          <a:pt x="28798" y="23980"/>
                        </a:cubicBezTo>
                        <a:cubicBezTo>
                          <a:pt x="28976" y="24096"/>
                          <a:pt x="29172" y="24221"/>
                          <a:pt x="29369" y="24319"/>
                        </a:cubicBezTo>
                        <a:cubicBezTo>
                          <a:pt x="28789" y="24256"/>
                          <a:pt x="28200" y="24158"/>
                          <a:pt x="27620" y="24069"/>
                        </a:cubicBezTo>
                        <a:cubicBezTo>
                          <a:pt x="26897" y="23775"/>
                          <a:pt x="26264" y="23320"/>
                          <a:pt x="25791" y="22651"/>
                        </a:cubicBezTo>
                        <a:cubicBezTo>
                          <a:pt x="25541" y="22303"/>
                          <a:pt x="25345" y="21919"/>
                          <a:pt x="25158" y="21544"/>
                        </a:cubicBezTo>
                        <a:cubicBezTo>
                          <a:pt x="24899" y="21045"/>
                          <a:pt x="24623" y="20554"/>
                          <a:pt x="24542" y="20001"/>
                        </a:cubicBezTo>
                        <a:lnTo>
                          <a:pt x="24542" y="20001"/>
                        </a:lnTo>
                        <a:cubicBezTo>
                          <a:pt x="24751" y="20109"/>
                          <a:pt x="25006" y="20240"/>
                          <a:pt x="25218" y="20240"/>
                        </a:cubicBezTo>
                        <a:cubicBezTo>
                          <a:pt x="25269" y="20240"/>
                          <a:pt x="25318" y="20233"/>
                          <a:pt x="25363" y="20215"/>
                        </a:cubicBezTo>
                        <a:cubicBezTo>
                          <a:pt x="25640" y="20117"/>
                          <a:pt x="25711" y="19965"/>
                          <a:pt x="25773" y="19716"/>
                        </a:cubicBezTo>
                        <a:close/>
                        <a:moveTo>
                          <a:pt x="16014" y="21687"/>
                        </a:moveTo>
                        <a:cubicBezTo>
                          <a:pt x="15773" y="22410"/>
                          <a:pt x="16103" y="23159"/>
                          <a:pt x="16558" y="23739"/>
                        </a:cubicBezTo>
                        <a:cubicBezTo>
                          <a:pt x="16826" y="24069"/>
                          <a:pt x="17182" y="24239"/>
                          <a:pt x="17566" y="24310"/>
                        </a:cubicBezTo>
                        <a:cubicBezTo>
                          <a:pt x="17441" y="24328"/>
                          <a:pt x="17307" y="24355"/>
                          <a:pt x="17182" y="24372"/>
                        </a:cubicBezTo>
                        <a:cubicBezTo>
                          <a:pt x="16611" y="24328"/>
                          <a:pt x="16192" y="24140"/>
                          <a:pt x="15844" y="23605"/>
                        </a:cubicBezTo>
                        <a:cubicBezTo>
                          <a:pt x="15487" y="23070"/>
                          <a:pt x="15380" y="22374"/>
                          <a:pt x="15505" y="21750"/>
                        </a:cubicBezTo>
                        <a:cubicBezTo>
                          <a:pt x="15666" y="21714"/>
                          <a:pt x="15853" y="21696"/>
                          <a:pt x="16014" y="21687"/>
                        </a:cubicBezTo>
                        <a:close/>
                        <a:moveTo>
                          <a:pt x="27727" y="18895"/>
                        </a:moveTo>
                        <a:lnTo>
                          <a:pt x="27727" y="18895"/>
                        </a:lnTo>
                        <a:cubicBezTo>
                          <a:pt x="27897" y="18957"/>
                          <a:pt x="28066" y="19029"/>
                          <a:pt x="28244" y="19091"/>
                        </a:cubicBezTo>
                        <a:cubicBezTo>
                          <a:pt x="28303" y="19104"/>
                          <a:pt x="28352" y="19113"/>
                          <a:pt x="28399" y="19113"/>
                        </a:cubicBezTo>
                        <a:cubicBezTo>
                          <a:pt x="28416" y="19113"/>
                          <a:pt x="28433" y="19111"/>
                          <a:pt x="28450" y="19109"/>
                        </a:cubicBezTo>
                        <a:cubicBezTo>
                          <a:pt x="28575" y="19733"/>
                          <a:pt x="28842" y="20331"/>
                          <a:pt x="29146" y="20893"/>
                        </a:cubicBezTo>
                        <a:cubicBezTo>
                          <a:pt x="29493" y="21509"/>
                          <a:pt x="29850" y="22115"/>
                          <a:pt x="30359" y="22615"/>
                        </a:cubicBezTo>
                        <a:cubicBezTo>
                          <a:pt x="31118" y="23357"/>
                          <a:pt x="32279" y="24116"/>
                          <a:pt x="33404" y="24116"/>
                        </a:cubicBezTo>
                        <a:cubicBezTo>
                          <a:pt x="33441" y="24116"/>
                          <a:pt x="33479" y="24115"/>
                          <a:pt x="33517" y="24114"/>
                        </a:cubicBezTo>
                        <a:lnTo>
                          <a:pt x="33517" y="24114"/>
                        </a:lnTo>
                        <a:cubicBezTo>
                          <a:pt x="33401" y="24158"/>
                          <a:pt x="33285" y="24212"/>
                          <a:pt x="33169" y="24256"/>
                        </a:cubicBezTo>
                        <a:cubicBezTo>
                          <a:pt x="33026" y="24319"/>
                          <a:pt x="32874" y="24355"/>
                          <a:pt x="32723" y="24372"/>
                        </a:cubicBezTo>
                        <a:cubicBezTo>
                          <a:pt x="32702" y="24373"/>
                          <a:pt x="32681" y="24373"/>
                          <a:pt x="32661" y="24373"/>
                        </a:cubicBezTo>
                        <a:cubicBezTo>
                          <a:pt x="31136" y="24373"/>
                          <a:pt x="29875" y="23081"/>
                          <a:pt x="29030" y="21955"/>
                        </a:cubicBezTo>
                        <a:cubicBezTo>
                          <a:pt x="28601" y="21393"/>
                          <a:pt x="28298" y="20733"/>
                          <a:pt x="28004" y="20099"/>
                        </a:cubicBezTo>
                        <a:cubicBezTo>
                          <a:pt x="27932" y="19948"/>
                          <a:pt x="27593" y="19038"/>
                          <a:pt x="27727" y="18895"/>
                        </a:cubicBezTo>
                        <a:close/>
                        <a:moveTo>
                          <a:pt x="27263" y="18761"/>
                        </a:moveTo>
                        <a:lnTo>
                          <a:pt x="27263" y="18761"/>
                        </a:lnTo>
                        <a:cubicBezTo>
                          <a:pt x="27397" y="18779"/>
                          <a:pt x="27531" y="18815"/>
                          <a:pt x="27656" y="18859"/>
                        </a:cubicBezTo>
                        <a:cubicBezTo>
                          <a:pt x="27513" y="19020"/>
                          <a:pt x="27674" y="19546"/>
                          <a:pt x="27700" y="19671"/>
                        </a:cubicBezTo>
                        <a:cubicBezTo>
                          <a:pt x="27852" y="20411"/>
                          <a:pt x="28280" y="21152"/>
                          <a:pt x="28682" y="21785"/>
                        </a:cubicBezTo>
                        <a:cubicBezTo>
                          <a:pt x="29449" y="22981"/>
                          <a:pt x="30671" y="24230"/>
                          <a:pt x="32125" y="24417"/>
                        </a:cubicBezTo>
                        <a:cubicBezTo>
                          <a:pt x="32089" y="24417"/>
                          <a:pt x="32063" y="24426"/>
                          <a:pt x="32027" y="24426"/>
                        </a:cubicBezTo>
                        <a:cubicBezTo>
                          <a:pt x="30787" y="24274"/>
                          <a:pt x="29556" y="23828"/>
                          <a:pt x="28646" y="22936"/>
                        </a:cubicBezTo>
                        <a:cubicBezTo>
                          <a:pt x="27843" y="22151"/>
                          <a:pt x="27290" y="21170"/>
                          <a:pt x="26701" y="20215"/>
                        </a:cubicBezTo>
                        <a:cubicBezTo>
                          <a:pt x="26924" y="20197"/>
                          <a:pt x="27094" y="20055"/>
                          <a:pt x="27236" y="19867"/>
                        </a:cubicBezTo>
                        <a:cubicBezTo>
                          <a:pt x="27495" y="19528"/>
                          <a:pt x="27442" y="19136"/>
                          <a:pt x="27263" y="18761"/>
                        </a:cubicBezTo>
                        <a:close/>
                        <a:moveTo>
                          <a:pt x="25889" y="19814"/>
                        </a:moveTo>
                        <a:cubicBezTo>
                          <a:pt x="25970" y="19903"/>
                          <a:pt x="26041" y="20010"/>
                          <a:pt x="26139" y="20072"/>
                        </a:cubicBezTo>
                        <a:cubicBezTo>
                          <a:pt x="26282" y="20162"/>
                          <a:pt x="26389" y="20197"/>
                          <a:pt x="26558" y="20215"/>
                        </a:cubicBezTo>
                        <a:cubicBezTo>
                          <a:pt x="26576" y="20224"/>
                          <a:pt x="26594" y="20224"/>
                          <a:pt x="26621" y="20224"/>
                        </a:cubicBezTo>
                        <a:cubicBezTo>
                          <a:pt x="27210" y="21277"/>
                          <a:pt x="27763" y="22294"/>
                          <a:pt x="28637" y="23159"/>
                        </a:cubicBezTo>
                        <a:cubicBezTo>
                          <a:pt x="29288" y="23810"/>
                          <a:pt x="30261" y="24292"/>
                          <a:pt x="31224" y="24435"/>
                        </a:cubicBezTo>
                        <a:cubicBezTo>
                          <a:pt x="30778" y="24435"/>
                          <a:pt x="30341" y="24408"/>
                          <a:pt x="29904" y="24372"/>
                        </a:cubicBezTo>
                        <a:cubicBezTo>
                          <a:pt x="29859" y="24372"/>
                          <a:pt x="29815" y="24363"/>
                          <a:pt x="29770" y="24363"/>
                        </a:cubicBezTo>
                        <a:cubicBezTo>
                          <a:pt x="29458" y="24212"/>
                          <a:pt x="29163" y="24016"/>
                          <a:pt x="28878" y="23828"/>
                        </a:cubicBezTo>
                        <a:cubicBezTo>
                          <a:pt x="28405" y="23507"/>
                          <a:pt x="27968" y="23150"/>
                          <a:pt x="27593" y="22722"/>
                        </a:cubicBezTo>
                        <a:cubicBezTo>
                          <a:pt x="27201" y="22267"/>
                          <a:pt x="26853" y="21830"/>
                          <a:pt x="26576" y="21304"/>
                        </a:cubicBezTo>
                        <a:cubicBezTo>
                          <a:pt x="26335" y="20858"/>
                          <a:pt x="26014" y="20322"/>
                          <a:pt x="25889" y="19814"/>
                        </a:cubicBezTo>
                        <a:close/>
                        <a:moveTo>
                          <a:pt x="15425" y="21767"/>
                        </a:moveTo>
                        <a:lnTo>
                          <a:pt x="15425" y="21767"/>
                        </a:lnTo>
                        <a:cubicBezTo>
                          <a:pt x="15229" y="22481"/>
                          <a:pt x="15380" y="23177"/>
                          <a:pt x="15782" y="23793"/>
                        </a:cubicBezTo>
                        <a:cubicBezTo>
                          <a:pt x="15933" y="24033"/>
                          <a:pt x="16156" y="24274"/>
                          <a:pt x="16424" y="24381"/>
                        </a:cubicBezTo>
                        <a:cubicBezTo>
                          <a:pt x="16504" y="24408"/>
                          <a:pt x="16585" y="24426"/>
                          <a:pt x="16647" y="24444"/>
                        </a:cubicBezTo>
                        <a:cubicBezTo>
                          <a:pt x="16469" y="24462"/>
                          <a:pt x="16281" y="24488"/>
                          <a:pt x="16094" y="24497"/>
                        </a:cubicBezTo>
                        <a:cubicBezTo>
                          <a:pt x="15104" y="24337"/>
                          <a:pt x="13971" y="23953"/>
                          <a:pt x="13801" y="22829"/>
                        </a:cubicBezTo>
                        <a:cubicBezTo>
                          <a:pt x="13846" y="22829"/>
                          <a:pt x="13899" y="22838"/>
                          <a:pt x="13953" y="22847"/>
                        </a:cubicBezTo>
                        <a:cubicBezTo>
                          <a:pt x="14015" y="22856"/>
                          <a:pt x="14078" y="22861"/>
                          <a:pt x="14141" y="22861"/>
                        </a:cubicBezTo>
                        <a:cubicBezTo>
                          <a:pt x="14329" y="22861"/>
                          <a:pt x="14515" y="22816"/>
                          <a:pt x="14676" y="22695"/>
                        </a:cubicBezTo>
                        <a:cubicBezTo>
                          <a:pt x="14863" y="22553"/>
                          <a:pt x="14845" y="22276"/>
                          <a:pt x="14943" y="22080"/>
                        </a:cubicBezTo>
                        <a:cubicBezTo>
                          <a:pt x="15015" y="21919"/>
                          <a:pt x="15202" y="21821"/>
                          <a:pt x="15425" y="21767"/>
                        </a:cubicBezTo>
                        <a:close/>
                        <a:moveTo>
                          <a:pt x="12543" y="22820"/>
                        </a:moveTo>
                        <a:lnTo>
                          <a:pt x="12543" y="22820"/>
                        </a:lnTo>
                        <a:cubicBezTo>
                          <a:pt x="12294" y="23213"/>
                          <a:pt x="12606" y="23748"/>
                          <a:pt x="12918" y="24016"/>
                        </a:cubicBezTo>
                        <a:cubicBezTo>
                          <a:pt x="13257" y="24310"/>
                          <a:pt x="13783" y="24479"/>
                          <a:pt x="14283" y="24569"/>
                        </a:cubicBezTo>
                        <a:cubicBezTo>
                          <a:pt x="13382" y="24542"/>
                          <a:pt x="12445" y="24390"/>
                          <a:pt x="11723" y="23873"/>
                        </a:cubicBezTo>
                        <a:cubicBezTo>
                          <a:pt x="11616" y="23730"/>
                          <a:pt x="11607" y="23561"/>
                          <a:pt x="11660" y="23391"/>
                        </a:cubicBezTo>
                        <a:cubicBezTo>
                          <a:pt x="11919" y="23123"/>
                          <a:pt x="12204" y="22927"/>
                          <a:pt x="12543" y="22820"/>
                        </a:cubicBezTo>
                        <a:close/>
                        <a:moveTo>
                          <a:pt x="13067" y="22745"/>
                        </a:moveTo>
                        <a:cubicBezTo>
                          <a:pt x="13285" y="22745"/>
                          <a:pt x="13503" y="22781"/>
                          <a:pt x="13721" y="22811"/>
                        </a:cubicBezTo>
                        <a:cubicBezTo>
                          <a:pt x="13757" y="23891"/>
                          <a:pt x="14765" y="24399"/>
                          <a:pt x="15728" y="24533"/>
                        </a:cubicBezTo>
                        <a:cubicBezTo>
                          <a:pt x="15461" y="24551"/>
                          <a:pt x="15193" y="24560"/>
                          <a:pt x="14934" y="24569"/>
                        </a:cubicBezTo>
                        <a:cubicBezTo>
                          <a:pt x="14925" y="24551"/>
                          <a:pt x="14916" y="24551"/>
                          <a:pt x="14908" y="24542"/>
                        </a:cubicBezTo>
                        <a:cubicBezTo>
                          <a:pt x="14167" y="24337"/>
                          <a:pt x="12142" y="23998"/>
                          <a:pt x="12642" y="22793"/>
                        </a:cubicBezTo>
                        <a:cubicBezTo>
                          <a:pt x="12740" y="22767"/>
                          <a:pt x="12838" y="22758"/>
                          <a:pt x="12945" y="22749"/>
                        </a:cubicBezTo>
                        <a:cubicBezTo>
                          <a:pt x="12985" y="22746"/>
                          <a:pt x="13026" y="22745"/>
                          <a:pt x="13067" y="22745"/>
                        </a:cubicBezTo>
                        <a:close/>
                        <a:moveTo>
                          <a:pt x="23842" y="0"/>
                        </a:moveTo>
                        <a:cubicBezTo>
                          <a:pt x="23144" y="0"/>
                          <a:pt x="22438" y="172"/>
                          <a:pt x="21795" y="402"/>
                        </a:cubicBezTo>
                        <a:cubicBezTo>
                          <a:pt x="20965" y="687"/>
                          <a:pt x="20198" y="1196"/>
                          <a:pt x="19538" y="1758"/>
                        </a:cubicBezTo>
                        <a:cubicBezTo>
                          <a:pt x="19190" y="2061"/>
                          <a:pt x="18886" y="2409"/>
                          <a:pt x="18619" y="2784"/>
                        </a:cubicBezTo>
                        <a:cubicBezTo>
                          <a:pt x="18574" y="2846"/>
                          <a:pt x="18529" y="2908"/>
                          <a:pt x="18494" y="2980"/>
                        </a:cubicBezTo>
                        <a:cubicBezTo>
                          <a:pt x="18289" y="2793"/>
                          <a:pt x="17976" y="2739"/>
                          <a:pt x="17700" y="2694"/>
                        </a:cubicBezTo>
                        <a:cubicBezTo>
                          <a:pt x="17614" y="2681"/>
                          <a:pt x="17529" y="2675"/>
                          <a:pt x="17445" y="2675"/>
                        </a:cubicBezTo>
                        <a:cubicBezTo>
                          <a:pt x="16962" y="2675"/>
                          <a:pt x="16506" y="2874"/>
                          <a:pt x="16049" y="3033"/>
                        </a:cubicBezTo>
                        <a:cubicBezTo>
                          <a:pt x="15211" y="3337"/>
                          <a:pt x="14247" y="3925"/>
                          <a:pt x="13766" y="4702"/>
                        </a:cubicBezTo>
                        <a:cubicBezTo>
                          <a:pt x="13560" y="5023"/>
                          <a:pt x="12989" y="5942"/>
                          <a:pt x="13614" y="6129"/>
                        </a:cubicBezTo>
                        <a:cubicBezTo>
                          <a:pt x="13675" y="6147"/>
                          <a:pt x="13736" y="6156"/>
                          <a:pt x="13797" y="6156"/>
                        </a:cubicBezTo>
                        <a:cubicBezTo>
                          <a:pt x="14033" y="6156"/>
                          <a:pt x="14271" y="6029"/>
                          <a:pt x="14497" y="5852"/>
                        </a:cubicBezTo>
                        <a:lnTo>
                          <a:pt x="14497" y="5852"/>
                        </a:lnTo>
                        <a:cubicBezTo>
                          <a:pt x="14221" y="7012"/>
                          <a:pt x="13596" y="8163"/>
                          <a:pt x="12820" y="9037"/>
                        </a:cubicBezTo>
                        <a:cubicBezTo>
                          <a:pt x="12106" y="9840"/>
                          <a:pt x="11143" y="10224"/>
                          <a:pt x="10170" y="10607"/>
                        </a:cubicBezTo>
                        <a:cubicBezTo>
                          <a:pt x="10083" y="10604"/>
                          <a:pt x="9996" y="10603"/>
                          <a:pt x="9909" y="10603"/>
                        </a:cubicBezTo>
                        <a:cubicBezTo>
                          <a:pt x="8950" y="10603"/>
                          <a:pt x="7986" y="10790"/>
                          <a:pt x="7209" y="11330"/>
                        </a:cubicBezTo>
                        <a:cubicBezTo>
                          <a:pt x="6871" y="11244"/>
                          <a:pt x="6520" y="11200"/>
                          <a:pt x="6169" y="11200"/>
                        </a:cubicBezTo>
                        <a:cubicBezTo>
                          <a:pt x="5937" y="11200"/>
                          <a:pt x="5706" y="11219"/>
                          <a:pt x="5478" y="11259"/>
                        </a:cubicBezTo>
                        <a:cubicBezTo>
                          <a:pt x="4479" y="11428"/>
                          <a:pt x="3435" y="12026"/>
                          <a:pt x="2793" y="12811"/>
                        </a:cubicBezTo>
                        <a:cubicBezTo>
                          <a:pt x="2632" y="13016"/>
                          <a:pt x="2472" y="13230"/>
                          <a:pt x="2311" y="13444"/>
                        </a:cubicBezTo>
                        <a:cubicBezTo>
                          <a:pt x="2204" y="13578"/>
                          <a:pt x="2124" y="13569"/>
                          <a:pt x="1963" y="13640"/>
                        </a:cubicBezTo>
                        <a:cubicBezTo>
                          <a:pt x="1687" y="13774"/>
                          <a:pt x="1437" y="13917"/>
                          <a:pt x="1187" y="14104"/>
                        </a:cubicBezTo>
                        <a:cubicBezTo>
                          <a:pt x="857" y="14354"/>
                          <a:pt x="464" y="14613"/>
                          <a:pt x="295" y="15014"/>
                        </a:cubicBezTo>
                        <a:cubicBezTo>
                          <a:pt x="206" y="15211"/>
                          <a:pt x="0" y="15683"/>
                          <a:pt x="304" y="15817"/>
                        </a:cubicBezTo>
                        <a:cubicBezTo>
                          <a:pt x="411" y="15867"/>
                          <a:pt x="530" y="15887"/>
                          <a:pt x="652" y="15887"/>
                        </a:cubicBezTo>
                        <a:cubicBezTo>
                          <a:pt x="905" y="15887"/>
                          <a:pt x="1173" y="15800"/>
                          <a:pt x="1383" y="15710"/>
                        </a:cubicBezTo>
                        <a:cubicBezTo>
                          <a:pt x="1847" y="15514"/>
                          <a:pt x="2266" y="15095"/>
                          <a:pt x="2739" y="14907"/>
                        </a:cubicBezTo>
                        <a:lnTo>
                          <a:pt x="2739" y="14907"/>
                        </a:lnTo>
                        <a:cubicBezTo>
                          <a:pt x="2660" y="15249"/>
                          <a:pt x="2529" y="15773"/>
                          <a:pt x="2975" y="15773"/>
                        </a:cubicBezTo>
                        <a:cubicBezTo>
                          <a:pt x="2983" y="15773"/>
                          <a:pt x="2990" y="15773"/>
                          <a:pt x="2998" y="15773"/>
                        </a:cubicBezTo>
                        <a:cubicBezTo>
                          <a:pt x="3176" y="15764"/>
                          <a:pt x="3346" y="15674"/>
                          <a:pt x="3506" y="15567"/>
                        </a:cubicBezTo>
                        <a:lnTo>
                          <a:pt x="3506" y="15567"/>
                        </a:lnTo>
                        <a:cubicBezTo>
                          <a:pt x="4604" y="17280"/>
                          <a:pt x="2632" y="18101"/>
                          <a:pt x="1481" y="18993"/>
                        </a:cubicBezTo>
                        <a:cubicBezTo>
                          <a:pt x="1089" y="19136"/>
                          <a:pt x="714" y="19323"/>
                          <a:pt x="375" y="19546"/>
                        </a:cubicBezTo>
                        <a:cubicBezTo>
                          <a:pt x="324" y="19583"/>
                          <a:pt x="351" y="19656"/>
                          <a:pt x="397" y="19656"/>
                        </a:cubicBezTo>
                        <a:cubicBezTo>
                          <a:pt x="407" y="19656"/>
                          <a:pt x="418" y="19652"/>
                          <a:pt x="429" y="19644"/>
                        </a:cubicBezTo>
                        <a:cubicBezTo>
                          <a:pt x="1811" y="18838"/>
                          <a:pt x="3385" y="18558"/>
                          <a:pt x="4979" y="18558"/>
                        </a:cubicBezTo>
                        <a:cubicBezTo>
                          <a:pt x="6347" y="18558"/>
                          <a:pt x="7730" y="18764"/>
                          <a:pt x="9020" y="19020"/>
                        </a:cubicBezTo>
                        <a:cubicBezTo>
                          <a:pt x="10001" y="19219"/>
                          <a:pt x="11036" y="19423"/>
                          <a:pt x="12057" y="19423"/>
                        </a:cubicBezTo>
                        <a:cubicBezTo>
                          <a:pt x="12409" y="19423"/>
                          <a:pt x="12760" y="19398"/>
                          <a:pt x="13105" y="19341"/>
                        </a:cubicBezTo>
                        <a:cubicBezTo>
                          <a:pt x="13676" y="19252"/>
                          <a:pt x="14444" y="19029"/>
                          <a:pt x="14792" y="18538"/>
                        </a:cubicBezTo>
                        <a:cubicBezTo>
                          <a:pt x="14872" y="18485"/>
                          <a:pt x="14952" y="18431"/>
                          <a:pt x="15023" y="18386"/>
                        </a:cubicBezTo>
                        <a:cubicBezTo>
                          <a:pt x="15380" y="18146"/>
                          <a:pt x="15773" y="17931"/>
                          <a:pt x="16139" y="17708"/>
                        </a:cubicBezTo>
                        <a:cubicBezTo>
                          <a:pt x="16888" y="17245"/>
                          <a:pt x="17655" y="17253"/>
                          <a:pt x="18476" y="17155"/>
                        </a:cubicBezTo>
                        <a:lnTo>
                          <a:pt x="18476" y="17155"/>
                        </a:lnTo>
                        <a:cubicBezTo>
                          <a:pt x="18351" y="17360"/>
                          <a:pt x="18217" y="17557"/>
                          <a:pt x="18057" y="17735"/>
                        </a:cubicBezTo>
                        <a:cubicBezTo>
                          <a:pt x="17753" y="18074"/>
                          <a:pt x="17584" y="18520"/>
                          <a:pt x="17361" y="18904"/>
                        </a:cubicBezTo>
                        <a:cubicBezTo>
                          <a:pt x="17316" y="18975"/>
                          <a:pt x="17272" y="19047"/>
                          <a:pt x="17218" y="19100"/>
                        </a:cubicBezTo>
                        <a:cubicBezTo>
                          <a:pt x="16656" y="19394"/>
                          <a:pt x="16094" y="19689"/>
                          <a:pt x="15487" y="19903"/>
                        </a:cubicBezTo>
                        <a:cubicBezTo>
                          <a:pt x="14836" y="20144"/>
                          <a:pt x="14140" y="20242"/>
                          <a:pt x="13453" y="20331"/>
                        </a:cubicBezTo>
                        <a:cubicBezTo>
                          <a:pt x="12944" y="20394"/>
                          <a:pt x="12426" y="20421"/>
                          <a:pt x="11906" y="20421"/>
                        </a:cubicBezTo>
                        <a:cubicBezTo>
                          <a:pt x="10959" y="20421"/>
                          <a:pt x="10004" y="20334"/>
                          <a:pt x="9082" y="20224"/>
                        </a:cubicBezTo>
                        <a:cubicBezTo>
                          <a:pt x="7726" y="20072"/>
                          <a:pt x="6415" y="19618"/>
                          <a:pt x="5059" y="19519"/>
                        </a:cubicBezTo>
                        <a:cubicBezTo>
                          <a:pt x="4863" y="19506"/>
                          <a:pt x="4669" y="19499"/>
                          <a:pt x="4477" y="19499"/>
                        </a:cubicBezTo>
                        <a:cubicBezTo>
                          <a:pt x="3306" y="19499"/>
                          <a:pt x="2182" y="19748"/>
                          <a:pt x="1071" y="20162"/>
                        </a:cubicBezTo>
                        <a:cubicBezTo>
                          <a:pt x="1000" y="20185"/>
                          <a:pt x="1020" y="20293"/>
                          <a:pt x="1081" y="20293"/>
                        </a:cubicBezTo>
                        <a:cubicBezTo>
                          <a:pt x="1089" y="20293"/>
                          <a:pt x="1097" y="20291"/>
                          <a:pt x="1107" y="20287"/>
                        </a:cubicBezTo>
                        <a:cubicBezTo>
                          <a:pt x="2177" y="19896"/>
                          <a:pt x="3298" y="19653"/>
                          <a:pt x="4436" y="19653"/>
                        </a:cubicBezTo>
                        <a:cubicBezTo>
                          <a:pt x="4805" y="19653"/>
                          <a:pt x="5177" y="19679"/>
                          <a:pt x="5549" y="19733"/>
                        </a:cubicBezTo>
                        <a:cubicBezTo>
                          <a:pt x="6914" y="19939"/>
                          <a:pt x="8235" y="20331"/>
                          <a:pt x="9608" y="20483"/>
                        </a:cubicBezTo>
                        <a:cubicBezTo>
                          <a:pt x="10332" y="20557"/>
                          <a:pt x="11063" y="20602"/>
                          <a:pt x="11793" y="20602"/>
                        </a:cubicBezTo>
                        <a:cubicBezTo>
                          <a:pt x="12466" y="20602"/>
                          <a:pt x="13138" y="20564"/>
                          <a:pt x="13801" y="20474"/>
                        </a:cubicBezTo>
                        <a:cubicBezTo>
                          <a:pt x="14453" y="20385"/>
                          <a:pt x="15068" y="20260"/>
                          <a:pt x="15684" y="20010"/>
                        </a:cubicBezTo>
                        <a:cubicBezTo>
                          <a:pt x="16112" y="19832"/>
                          <a:pt x="16522" y="19618"/>
                          <a:pt x="16924" y="19386"/>
                        </a:cubicBezTo>
                        <a:lnTo>
                          <a:pt x="16924" y="19386"/>
                        </a:lnTo>
                        <a:cubicBezTo>
                          <a:pt x="16692" y="19555"/>
                          <a:pt x="16424" y="19680"/>
                          <a:pt x="16174" y="19849"/>
                        </a:cubicBezTo>
                        <a:cubicBezTo>
                          <a:pt x="15844" y="20072"/>
                          <a:pt x="15523" y="20313"/>
                          <a:pt x="15238" y="20590"/>
                        </a:cubicBezTo>
                        <a:cubicBezTo>
                          <a:pt x="15068" y="20759"/>
                          <a:pt x="14881" y="20911"/>
                          <a:pt x="14684" y="21045"/>
                        </a:cubicBezTo>
                        <a:cubicBezTo>
                          <a:pt x="13792" y="21304"/>
                          <a:pt x="12838" y="21473"/>
                          <a:pt x="11919" y="21500"/>
                        </a:cubicBezTo>
                        <a:cubicBezTo>
                          <a:pt x="11830" y="21503"/>
                          <a:pt x="11741" y="21505"/>
                          <a:pt x="11652" y="21505"/>
                        </a:cubicBezTo>
                        <a:cubicBezTo>
                          <a:pt x="10607" y="21505"/>
                          <a:pt x="9514" y="21274"/>
                          <a:pt x="8511" y="21036"/>
                        </a:cubicBezTo>
                        <a:cubicBezTo>
                          <a:pt x="7334" y="20759"/>
                          <a:pt x="6201" y="20215"/>
                          <a:pt x="4987" y="20037"/>
                        </a:cubicBezTo>
                        <a:cubicBezTo>
                          <a:pt x="4793" y="20009"/>
                          <a:pt x="4593" y="19999"/>
                          <a:pt x="4390" y="19999"/>
                        </a:cubicBezTo>
                        <a:cubicBezTo>
                          <a:pt x="4005" y="19999"/>
                          <a:pt x="3613" y="20034"/>
                          <a:pt x="3239" y="20046"/>
                        </a:cubicBezTo>
                        <a:cubicBezTo>
                          <a:pt x="2695" y="20064"/>
                          <a:pt x="2177" y="20260"/>
                          <a:pt x="1678" y="20474"/>
                        </a:cubicBezTo>
                        <a:cubicBezTo>
                          <a:pt x="1653" y="20490"/>
                          <a:pt x="1666" y="20529"/>
                          <a:pt x="1695" y="20529"/>
                        </a:cubicBezTo>
                        <a:cubicBezTo>
                          <a:pt x="1698" y="20529"/>
                          <a:pt x="1701" y="20528"/>
                          <a:pt x="1704" y="20527"/>
                        </a:cubicBezTo>
                        <a:cubicBezTo>
                          <a:pt x="2329" y="20287"/>
                          <a:pt x="2918" y="20197"/>
                          <a:pt x="3587" y="20188"/>
                        </a:cubicBezTo>
                        <a:cubicBezTo>
                          <a:pt x="3782" y="20186"/>
                          <a:pt x="3974" y="20182"/>
                          <a:pt x="4164" y="20182"/>
                        </a:cubicBezTo>
                        <a:cubicBezTo>
                          <a:pt x="4653" y="20182"/>
                          <a:pt x="5130" y="20208"/>
                          <a:pt x="5612" y="20349"/>
                        </a:cubicBezTo>
                        <a:cubicBezTo>
                          <a:pt x="6772" y="20688"/>
                          <a:pt x="7887" y="21125"/>
                          <a:pt x="9064" y="21357"/>
                        </a:cubicBezTo>
                        <a:cubicBezTo>
                          <a:pt x="9928" y="21533"/>
                          <a:pt x="10844" y="21682"/>
                          <a:pt x="11739" y="21682"/>
                        </a:cubicBezTo>
                        <a:cubicBezTo>
                          <a:pt x="11889" y="21682"/>
                          <a:pt x="12038" y="21678"/>
                          <a:pt x="12187" y="21669"/>
                        </a:cubicBezTo>
                        <a:cubicBezTo>
                          <a:pt x="12945" y="21616"/>
                          <a:pt x="13703" y="21455"/>
                          <a:pt x="14426" y="21214"/>
                        </a:cubicBezTo>
                        <a:lnTo>
                          <a:pt x="14426" y="21214"/>
                        </a:lnTo>
                        <a:cubicBezTo>
                          <a:pt x="14185" y="21357"/>
                          <a:pt x="13935" y="21482"/>
                          <a:pt x="13667" y="21607"/>
                        </a:cubicBezTo>
                        <a:cubicBezTo>
                          <a:pt x="13596" y="21643"/>
                          <a:pt x="13534" y="21669"/>
                          <a:pt x="13462" y="21705"/>
                        </a:cubicBezTo>
                        <a:cubicBezTo>
                          <a:pt x="13284" y="21750"/>
                          <a:pt x="13097" y="21776"/>
                          <a:pt x="12918" y="21821"/>
                        </a:cubicBezTo>
                        <a:cubicBezTo>
                          <a:pt x="12383" y="21973"/>
                          <a:pt x="11830" y="22106"/>
                          <a:pt x="11268" y="22142"/>
                        </a:cubicBezTo>
                        <a:cubicBezTo>
                          <a:pt x="11115" y="22151"/>
                          <a:pt x="10960" y="22156"/>
                          <a:pt x="10805" y="22156"/>
                        </a:cubicBezTo>
                        <a:cubicBezTo>
                          <a:pt x="9622" y="22156"/>
                          <a:pt x="8390" y="21901"/>
                          <a:pt x="7262" y="21625"/>
                        </a:cubicBezTo>
                        <a:cubicBezTo>
                          <a:pt x="6879" y="21536"/>
                          <a:pt x="6513" y="21357"/>
                          <a:pt x="6156" y="21223"/>
                        </a:cubicBezTo>
                        <a:cubicBezTo>
                          <a:pt x="5531" y="20991"/>
                          <a:pt x="4898" y="20813"/>
                          <a:pt x="4238" y="20706"/>
                        </a:cubicBezTo>
                        <a:cubicBezTo>
                          <a:pt x="4009" y="20665"/>
                          <a:pt x="3776" y="20647"/>
                          <a:pt x="3540" y="20647"/>
                        </a:cubicBezTo>
                        <a:cubicBezTo>
                          <a:pt x="3013" y="20647"/>
                          <a:pt x="2478" y="20735"/>
                          <a:pt x="1972" y="20840"/>
                        </a:cubicBezTo>
                        <a:cubicBezTo>
                          <a:pt x="1930" y="20848"/>
                          <a:pt x="1936" y="20921"/>
                          <a:pt x="1974" y="20921"/>
                        </a:cubicBezTo>
                        <a:cubicBezTo>
                          <a:pt x="1976" y="20921"/>
                          <a:pt x="1979" y="20920"/>
                          <a:pt x="1981" y="20920"/>
                        </a:cubicBezTo>
                        <a:cubicBezTo>
                          <a:pt x="2412" y="20864"/>
                          <a:pt x="2847" y="20829"/>
                          <a:pt x="3280" y="20829"/>
                        </a:cubicBezTo>
                        <a:cubicBezTo>
                          <a:pt x="3753" y="20829"/>
                          <a:pt x="4223" y="20871"/>
                          <a:pt x="4684" y="20973"/>
                        </a:cubicBezTo>
                        <a:cubicBezTo>
                          <a:pt x="5719" y="21197"/>
                          <a:pt x="6664" y="21705"/>
                          <a:pt x="7699" y="21928"/>
                        </a:cubicBezTo>
                        <a:cubicBezTo>
                          <a:pt x="8707" y="22154"/>
                          <a:pt x="9759" y="22341"/>
                          <a:pt x="10796" y="22341"/>
                        </a:cubicBezTo>
                        <a:cubicBezTo>
                          <a:pt x="10990" y="22341"/>
                          <a:pt x="11183" y="22335"/>
                          <a:pt x="11375" y="22321"/>
                        </a:cubicBezTo>
                        <a:cubicBezTo>
                          <a:pt x="11928" y="22276"/>
                          <a:pt x="12436" y="22133"/>
                          <a:pt x="12945" y="21964"/>
                        </a:cubicBezTo>
                        <a:lnTo>
                          <a:pt x="12945" y="21964"/>
                        </a:lnTo>
                        <a:cubicBezTo>
                          <a:pt x="12454" y="22222"/>
                          <a:pt x="12017" y="22535"/>
                          <a:pt x="11687" y="23016"/>
                        </a:cubicBezTo>
                        <a:cubicBezTo>
                          <a:pt x="11286" y="23605"/>
                          <a:pt x="11571" y="24069"/>
                          <a:pt x="12204" y="24239"/>
                        </a:cubicBezTo>
                        <a:cubicBezTo>
                          <a:pt x="12213" y="24239"/>
                          <a:pt x="12213" y="24239"/>
                          <a:pt x="12213" y="24230"/>
                        </a:cubicBezTo>
                        <a:cubicBezTo>
                          <a:pt x="12419" y="24337"/>
                          <a:pt x="12633" y="24408"/>
                          <a:pt x="12847" y="24462"/>
                        </a:cubicBezTo>
                        <a:cubicBezTo>
                          <a:pt x="11170" y="24185"/>
                          <a:pt x="9537" y="23346"/>
                          <a:pt x="8038" y="22597"/>
                        </a:cubicBezTo>
                        <a:cubicBezTo>
                          <a:pt x="6850" y="21999"/>
                          <a:pt x="5504" y="21454"/>
                          <a:pt x="4152" y="21454"/>
                        </a:cubicBezTo>
                        <a:cubicBezTo>
                          <a:pt x="3829" y="21454"/>
                          <a:pt x="3506" y="21485"/>
                          <a:pt x="3185" y="21553"/>
                        </a:cubicBezTo>
                        <a:cubicBezTo>
                          <a:pt x="3144" y="21562"/>
                          <a:pt x="3149" y="21617"/>
                          <a:pt x="3186" y="21617"/>
                        </a:cubicBezTo>
                        <a:cubicBezTo>
                          <a:pt x="3188" y="21617"/>
                          <a:pt x="3191" y="21616"/>
                          <a:pt x="3194" y="21616"/>
                        </a:cubicBezTo>
                        <a:cubicBezTo>
                          <a:pt x="3415" y="21590"/>
                          <a:pt x="3633" y="21577"/>
                          <a:pt x="3848" y="21577"/>
                        </a:cubicBezTo>
                        <a:cubicBezTo>
                          <a:pt x="5530" y="21577"/>
                          <a:pt x="7027" y="22333"/>
                          <a:pt x="8538" y="23061"/>
                        </a:cubicBezTo>
                        <a:cubicBezTo>
                          <a:pt x="9484" y="23516"/>
                          <a:pt x="10483" y="24024"/>
                          <a:pt x="11518" y="24328"/>
                        </a:cubicBezTo>
                        <a:cubicBezTo>
                          <a:pt x="11232" y="24310"/>
                          <a:pt x="10947" y="24283"/>
                          <a:pt x="10670" y="24221"/>
                        </a:cubicBezTo>
                        <a:cubicBezTo>
                          <a:pt x="10233" y="24105"/>
                          <a:pt x="9805" y="23980"/>
                          <a:pt x="9376" y="23864"/>
                        </a:cubicBezTo>
                        <a:cubicBezTo>
                          <a:pt x="8600" y="23650"/>
                          <a:pt x="7797" y="23364"/>
                          <a:pt x="7003" y="23275"/>
                        </a:cubicBezTo>
                        <a:cubicBezTo>
                          <a:pt x="6283" y="23189"/>
                          <a:pt x="5597" y="23131"/>
                          <a:pt x="4884" y="23131"/>
                        </a:cubicBezTo>
                        <a:cubicBezTo>
                          <a:pt x="4715" y="23131"/>
                          <a:pt x="4545" y="23134"/>
                          <a:pt x="4372" y="23141"/>
                        </a:cubicBezTo>
                        <a:cubicBezTo>
                          <a:pt x="4024" y="23150"/>
                          <a:pt x="3685" y="23231"/>
                          <a:pt x="3346" y="23302"/>
                        </a:cubicBezTo>
                        <a:cubicBezTo>
                          <a:pt x="3034" y="23369"/>
                          <a:pt x="2689" y="23581"/>
                          <a:pt x="2359" y="23581"/>
                        </a:cubicBezTo>
                        <a:cubicBezTo>
                          <a:pt x="2340" y="23581"/>
                          <a:pt x="2321" y="23580"/>
                          <a:pt x="2302" y="23578"/>
                        </a:cubicBezTo>
                        <a:cubicBezTo>
                          <a:pt x="2301" y="23577"/>
                          <a:pt x="2300" y="23577"/>
                          <a:pt x="2298" y="23577"/>
                        </a:cubicBezTo>
                        <a:cubicBezTo>
                          <a:pt x="2291" y="23577"/>
                          <a:pt x="2287" y="23596"/>
                          <a:pt x="2302" y="23596"/>
                        </a:cubicBezTo>
                        <a:cubicBezTo>
                          <a:pt x="2354" y="23609"/>
                          <a:pt x="2408" y="23615"/>
                          <a:pt x="2462" y="23615"/>
                        </a:cubicBezTo>
                        <a:cubicBezTo>
                          <a:pt x="2593" y="23615"/>
                          <a:pt x="2726" y="23583"/>
                          <a:pt x="2846" y="23552"/>
                        </a:cubicBezTo>
                        <a:cubicBezTo>
                          <a:pt x="3301" y="23445"/>
                          <a:pt x="3747" y="23355"/>
                          <a:pt x="4202" y="23311"/>
                        </a:cubicBezTo>
                        <a:cubicBezTo>
                          <a:pt x="4418" y="23288"/>
                          <a:pt x="4634" y="23278"/>
                          <a:pt x="4850" y="23278"/>
                        </a:cubicBezTo>
                        <a:cubicBezTo>
                          <a:pt x="5562" y="23278"/>
                          <a:pt x="6272" y="23384"/>
                          <a:pt x="6977" y="23480"/>
                        </a:cubicBezTo>
                        <a:cubicBezTo>
                          <a:pt x="7824" y="23596"/>
                          <a:pt x="8672" y="23882"/>
                          <a:pt x="9492" y="24105"/>
                        </a:cubicBezTo>
                        <a:cubicBezTo>
                          <a:pt x="10187" y="24298"/>
                          <a:pt x="10807" y="24417"/>
                          <a:pt x="11493" y="24417"/>
                        </a:cubicBezTo>
                        <a:cubicBezTo>
                          <a:pt x="11601" y="24417"/>
                          <a:pt x="11710" y="24414"/>
                          <a:pt x="11821" y="24408"/>
                        </a:cubicBezTo>
                        <a:cubicBezTo>
                          <a:pt x="12287" y="24525"/>
                          <a:pt x="12767" y="24601"/>
                          <a:pt x="13248" y="24601"/>
                        </a:cubicBezTo>
                        <a:cubicBezTo>
                          <a:pt x="13319" y="24601"/>
                          <a:pt x="13391" y="24599"/>
                          <a:pt x="13462" y="24595"/>
                        </a:cubicBezTo>
                        <a:cubicBezTo>
                          <a:pt x="13471" y="24595"/>
                          <a:pt x="13471" y="24587"/>
                          <a:pt x="13480" y="24587"/>
                        </a:cubicBezTo>
                        <a:cubicBezTo>
                          <a:pt x="13596" y="24604"/>
                          <a:pt x="13712" y="24613"/>
                          <a:pt x="13837" y="24631"/>
                        </a:cubicBezTo>
                        <a:cubicBezTo>
                          <a:pt x="14154" y="24665"/>
                          <a:pt x="14472" y="24679"/>
                          <a:pt x="14789" y="24679"/>
                        </a:cubicBezTo>
                        <a:cubicBezTo>
                          <a:pt x="15130" y="24679"/>
                          <a:pt x="15471" y="24663"/>
                          <a:pt x="15809" y="24640"/>
                        </a:cubicBezTo>
                        <a:lnTo>
                          <a:pt x="15809" y="24640"/>
                        </a:lnTo>
                        <a:cubicBezTo>
                          <a:pt x="15291" y="24774"/>
                          <a:pt x="14783" y="24952"/>
                          <a:pt x="14265" y="25068"/>
                        </a:cubicBezTo>
                        <a:cubicBezTo>
                          <a:pt x="13598" y="25225"/>
                          <a:pt x="12868" y="25362"/>
                          <a:pt x="12174" y="25362"/>
                        </a:cubicBezTo>
                        <a:cubicBezTo>
                          <a:pt x="12079" y="25362"/>
                          <a:pt x="11985" y="25359"/>
                          <a:pt x="11892" y="25354"/>
                        </a:cubicBezTo>
                        <a:cubicBezTo>
                          <a:pt x="10349" y="25282"/>
                          <a:pt x="8823" y="25113"/>
                          <a:pt x="7325" y="24720"/>
                        </a:cubicBezTo>
                        <a:cubicBezTo>
                          <a:pt x="6433" y="24479"/>
                          <a:pt x="5514" y="24158"/>
                          <a:pt x="4586" y="24060"/>
                        </a:cubicBezTo>
                        <a:cubicBezTo>
                          <a:pt x="4127" y="24018"/>
                          <a:pt x="3657" y="23992"/>
                          <a:pt x="3198" y="23992"/>
                        </a:cubicBezTo>
                        <a:cubicBezTo>
                          <a:pt x="3077" y="23992"/>
                          <a:pt x="2957" y="23994"/>
                          <a:pt x="2837" y="23998"/>
                        </a:cubicBezTo>
                        <a:cubicBezTo>
                          <a:pt x="2150" y="24007"/>
                          <a:pt x="1508" y="24132"/>
                          <a:pt x="839" y="24239"/>
                        </a:cubicBezTo>
                        <a:cubicBezTo>
                          <a:pt x="839" y="24239"/>
                          <a:pt x="839" y="24248"/>
                          <a:pt x="839" y="24248"/>
                        </a:cubicBezTo>
                        <a:cubicBezTo>
                          <a:pt x="1625" y="24192"/>
                          <a:pt x="2401" y="24146"/>
                          <a:pt x="3179" y="24146"/>
                        </a:cubicBezTo>
                        <a:cubicBezTo>
                          <a:pt x="3646" y="24146"/>
                          <a:pt x="4114" y="24163"/>
                          <a:pt x="4586" y="24203"/>
                        </a:cubicBezTo>
                        <a:cubicBezTo>
                          <a:pt x="5585" y="24301"/>
                          <a:pt x="6593" y="24702"/>
                          <a:pt x="7565" y="24961"/>
                        </a:cubicBezTo>
                        <a:cubicBezTo>
                          <a:pt x="8984" y="25345"/>
                          <a:pt x="10465" y="25461"/>
                          <a:pt x="11928" y="25541"/>
                        </a:cubicBezTo>
                        <a:cubicBezTo>
                          <a:pt x="10991" y="25737"/>
                          <a:pt x="10072" y="26050"/>
                          <a:pt x="9260" y="26478"/>
                        </a:cubicBezTo>
                        <a:cubicBezTo>
                          <a:pt x="9222" y="26501"/>
                          <a:pt x="9243" y="26544"/>
                          <a:pt x="9278" y="26544"/>
                        </a:cubicBezTo>
                        <a:cubicBezTo>
                          <a:pt x="9284" y="26544"/>
                          <a:pt x="9290" y="26543"/>
                          <a:pt x="9296" y="26540"/>
                        </a:cubicBezTo>
                        <a:cubicBezTo>
                          <a:pt x="10909" y="25837"/>
                          <a:pt x="12697" y="25469"/>
                          <a:pt x="14461" y="25469"/>
                        </a:cubicBezTo>
                        <a:cubicBezTo>
                          <a:pt x="14688" y="25469"/>
                          <a:pt x="14914" y="25475"/>
                          <a:pt x="15139" y="25488"/>
                        </a:cubicBezTo>
                        <a:cubicBezTo>
                          <a:pt x="16400" y="25564"/>
                          <a:pt x="17669" y="25739"/>
                          <a:pt x="18939" y="25739"/>
                        </a:cubicBezTo>
                        <a:cubicBezTo>
                          <a:pt x="18999" y="25739"/>
                          <a:pt x="19058" y="25738"/>
                          <a:pt x="19118" y="25737"/>
                        </a:cubicBezTo>
                        <a:cubicBezTo>
                          <a:pt x="20019" y="25728"/>
                          <a:pt x="21090" y="25630"/>
                          <a:pt x="21902" y="25184"/>
                        </a:cubicBezTo>
                        <a:cubicBezTo>
                          <a:pt x="21941" y="25160"/>
                          <a:pt x="21917" y="25101"/>
                          <a:pt x="21880" y="25101"/>
                        </a:cubicBezTo>
                        <a:cubicBezTo>
                          <a:pt x="21876" y="25101"/>
                          <a:pt x="21871" y="25102"/>
                          <a:pt x="21866" y="25104"/>
                        </a:cubicBezTo>
                        <a:cubicBezTo>
                          <a:pt x="20884" y="25408"/>
                          <a:pt x="19886" y="25568"/>
                          <a:pt x="18854" y="25568"/>
                        </a:cubicBezTo>
                        <a:cubicBezTo>
                          <a:pt x="18826" y="25568"/>
                          <a:pt x="18798" y="25568"/>
                          <a:pt x="18770" y="25568"/>
                        </a:cubicBezTo>
                        <a:cubicBezTo>
                          <a:pt x="17379" y="25559"/>
                          <a:pt x="15996" y="25345"/>
                          <a:pt x="14604" y="25300"/>
                        </a:cubicBezTo>
                        <a:cubicBezTo>
                          <a:pt x="14502" y="25296"/>
                          <a:pt x="14397" y="25293"/>
                          <a:pt x="14292" y="25293"/>
                        </a:cubicBezTo>
                        <a:cubicBezTo>
                          <a:pt x="14187" y="25293"/>
                          <a:pt x="14082" y="25296"/>
                          <a:pt x="13980" y="25300"/>
                        </a:cubicBezTo>
                        <a:cubicBezTo>
                          <a:pt x="14729" y="25095"/>
                          <a:pt x="15461" y="24818"/>
                          <a:pt x="16210" y="24613"/>
                        </a:cubicBezTo>
                        <a:cubicBezTo>
                          <a:pt x="16487" y="24587"/>
                          <a:pt x="16763" y="24560"/>
                          <a:pt x="17040" y="24542"/>
                        </a:cubicBezTo>
                        <a:cubicBezTo>
                          <a:pt x="17548" y="24497"/>
                          <a:pt x="18048" y="24408"/>
                          <a:pt x="18547" y="24319"/>
                        </a:cubicBezTo>
                        <a:cubicBezTo>
                          <a:pt x="18592" y="24310"/>
                          <a:pt x="18637" y="24301"/>
                          <a:pt x="18681" y="24292"/>
                        </a:cubicBezTo>
                        <a:lnTo>
                          <a:pt x="18690" y="24292"/>
                        </a:lnTo>
                        <a:cubicBezTo>
                          <a:pt x="19091" y="24212"/>
                          <a:pt x="19502" y="24132"/>
                          <a:pt x="19903" y="24069"/>
                        </a:cubicBezTo>
                        <a:lnTo>
                          <a:pt x="19948" y="24069"/>
                        </a:lnTo>
                        <a:cubicBezTo>
                          <a:pt x="19948" y="24060"/>
                          <a:pt x="19957" y="24060"/>
                          <a:pt x="19957" y="24060"/>
                        </a:cubicBezTo>
                        <a:cubicBezTo>
                          <a:pt x="20091" y="24042"/>
                          <a:pt x="20224" y="24024"/>
                          <a:pt x="20358" y="24007"/>
                        </a:cubicBezTo>
                        <a:cubicBezTo>
                          <a:pt x="21142" y="23917"/>
                          <a:pt x="21935" y="23868"/>
                          <a:pt x="22727" y="23868"/>
                        </a:cubicBezTo>
                        <a:cubicBezTo>
                          <a:pt x="23035" y="23868"/>
                          <a:pt x="23343" y="23876"/>
                          <a:pt x="23650" y="23891"/>
                        </a:cubicBezTo>
                        <a:cubicBezTo>
                          <a:pt x="24774" y="23935"/>
                          <a:pt x="25916" y="24024"/>
                          <a:pt x="27022" y="24185"/>
                        </a:cubicBezTo>
                        <a:cubicBezTo>
                          <a:pt x="27950" y="24319"/>
                          <a:pt x="28878" y="24479"/>
                          <a:pt x="29806" y="24569"/>
                        </a:cubicBezTo>
                        <a:cubicBezTo>
                          <a:pt x="30317" y="24616"/>
                          <a:pt x="30833" y="24640"/>
                          <a:pt x="31349" y="24640"/>
                        </a:cubicBezTo>
                        <a:cubicBezTo>
                          <a:pt x="31608" y="24640"/>
                          <a:pt x="31866" y="24634"/>
                          <a:pt x="32125" y="24622"/>
                        </a:cubicBezTo>
                        <a:cubicBezTo>
                          <a:pt x="32411" y="24604"/>
                          <a:pt x="32687" y="24569"/>
                          <a:pt x="32964" y="24515"/>
                        </a:cubicBezTo>
                        <a:lnTo>
                          <a:pt x="32973" y="24515"/>
                        </a:lnTo>
                        <a:cubicBezTo>
                          <a:pt x="32678" y="24667"/>
                          <a:pt x="32384" y="24810"/>
                          <a:pt x="32098" y="24925"/>
                        </a:cubicBezTo>
                        <a:cubicBezTo>
                          <a:pt x="31599" y="25131"/>
                          <a:pt x="31046" y="25220"/>
                          <a:pt x="30519" y="25336"/>
                        </a:cubicBezTo>
                        <a:cubicBezTo>
                          <a:pt x="30059" y="25429"/>
                          <a:pt x="29593" y="25523"/>
                          <a:pt x="29126" y="25523"/>
                        </a:cubicBezTo>
                        <a:cubicBezTo>
                          <a:pt x="29013" y="25523"/>
                          <a:pt x="28901" y="25517"/>
                          <a:pt x="28789" y="25505"/>
                        </a:cubicBezTo>
                        <a:cubicBezTo>
                          <a:pt x="28557" y="25479"/>
                          <a:pt x="28320" y="25476"/>
                          <a:pt x="28085" y="25476"/>
                        </a:cubicBezTo>
                        <a:cubicBezTo>
                          <a:pt x="28038" y="25476"/>
                          <a:pt x="27991" y="25476"/>
                          <a:pt x="27944" y="25476"/>
                        </a:cubicBezTo>
                        <a:cubicBezTo>
                          <a:pt x="27756" y="25476"/>
                          <a:pt x="27570" y="25475"/>
                          <a:pt x="27388" y="25461"/>
                        </a:cubicBezTo>
                        <a:cubicBezTo>
                          <a:pt x="26939" y="25430"/>
                          <a:pt x="26457" y="25276"/>
                          <a:pt x="25998" y="25276"/>
                        </a:cubicBezTo>
                        <a:cubicBezTo>
                          <a:pt x="25919" y="25276"/>
                          <a:pt x="25841" y="25281"/>
                          <a:pt x="25764" y="25291"/>
                        </a:cubicBezTo>
                        <a:cubicBezTo>
                          <a:pt x="25756" y="25291"/>
                          <a:pt x="25756" y="25309"/>
                          <a:pt x="25764" y="25309"/>
                        </a:cubicBezTo>
                        <a:cubicBezTo>
                          <a:pt x="25790" y="25308"/>
                          <a:pt x="25816" y="25307"/>
                          <a:pt x="25841" y="25307"/>
                        </a:cubicBezTo>
                        <a:cubicBezTo>
                          <a:pt x="26306" y="25307"/>
                          <a:pt x="26771" y="25526"/>
                          <a:pt x="27227" y="25577"/>
                        </a:cubicBezTo>
                        <a:cubicBezTo>
                          <a:pt x="27691" y="25630"/>
                          <a:pt x="28164" y="25648"/>
                          <a:pt x="28628" y="25648"/>
                        </a:cubicBezTo>
                        <a:cubicBezTo>
                          <a:pt x="28661" y="25648"/>
                          <a:pt x="28694" y="25649"/>
                          <a:pt x="28727" y="25649"/>
                        </a:cubicBezTo>
                        <a:cubicBezTo>
                          <a:pt x="29752" y="25649"/>
                          <a:pt x="30721" y="25514"/>
                          <a:pt x="31715" y="25238"/>
                        </a:cubicBezTo>
                        <a:cubicBezTo>
                          <a:pt x="32393" y="25050"/>
                          <a:pt x="32973" y="24694"/>
                          <a:pt x="33597" y="24381"/>
                        </a:cubicBezTo>
                        <a:cubicBezTo>
                          <a:pt x="34596" y="23873"/>
                          <a:pt x="35578" y="23659"/>
                          <a:pt x="36693" y="23641"/>
                        </a:cubicBezTo>
                        <a:cubicBezTo>
                          <a:pt x="36719" y="23641"/>
                          <a:pt x="36728" y="23605"/>
                          <a:pt x="36693" y="23596"/>
                        </a:cubicBezTo>
                        <a:cubicBezTo>
                          <a:pt x="36434" y="23525"/>
                          <a:pt x="36181" y="23494"/>
                          <a:pt x="35931" y="23494"/>
                        </a:cubicBezTo>
                        <a:cubicBezTo>
                          <a:pt x="35335" y="23494"/>
                          <a:pt x="34760" y="23672"/>
                          <a:pt x="34195" y="23917"/>
                        </a:cubicBezTo>
                        <a:cubicBezTo>
                          <a:pt x="34115" y="23926"/>
                          <a:pt x="34034" y="23944"/>
                          <a:pt x="33954" y="23962"/>
                        </a:cubicBezTo>
                        <a:cubicBezTo>
                          <a:pt x="33940" y="23962"/>
                          <a:pt x="33925" y="23962"/>
                          <a:pt x="33911" y="23962"/>
                        </a:cubicBezTo>
                        <a:cubicBezTo>
                          <a:pt x="33036" y="23962"/>
                          <a:pt x="32239" y="23696"/>
                          <a:pt x="31545" y="23257"/>
                        </a:cubicBezTo>
                        <a:lnTo>
                          <a:pt x="31545" y="23257"/>
                        </a:lnTo>
                        <a:cubicBezTo>
                          <a:pt x="31946" y="23354"/>
                          <a:pt x="32378" y="23399"/>
                          <a:pt x="32806" y="23399"/>
                        </a:cubicBezTo>
                        <a:cubicBezTo>
                          <a:pt x="33245" y="23399"/>
                          <a:pt x="33682" y="23352"/>
                          <a:pt x="34079" y="23266"/>
                        </a:cubicBezTo>
                        <a:cubicBezTo>
                          <a:pt x="34605" y="23159"/>
                          <a:pt x="35114" y="23061"/>
                          <a:pt x="35613" y="22883"/>
                        </a:cubicBezTo>
                        <a:cubicBezTo>
                          <a:pt x="36247" y="22642"/>
                          <a:pt x="36907" y="22410"/>
                          <a:pt x="37549" y="22214"/>
                        </a:cubicBezTo>
                        <a:cubicBezTo>
                          <a:pt x="38302" y="21975"/>
                          <a:pt x="39143" y="21798"/>
                          <a:pt x="39967" y="21798"/>
                        </a:cubicBezTo>
                        <a:cubicBezTo>
                          <a:pt x="40315" y="21798"/>
                          <a:pt x="40659" y="21830"/>
                          <a:pt x="40993" y="21901"/>
                        </a:cubicBezTo>
                        <a:cubicBezTo>
                          <a:pt x="41144" y="21946"/>
                          <a:pt x="41287" y="21999"/>
                          <a:pt x="41430" y="22035"/>
                        </a:cubicBezTo>
                        <a:cubicBezTo>
                          <a:pt x="41439" y="22040"/>
                          <a:pt x="41445" y="22042"/>
                          <a:pt x="41452" y="22042"/>
                        </a:cubicBezTo>
                        <a:cubicBezTo>
                          <a:pt x="41459" y="22042"/>
                          <a:pt x="41465" y="22040"/>
                          <a:pt x="41474" y="22035"/>
                        </a:cubicBezTo>
                        <a:cubicBezTo>
                          <a:pt x="41492" y="22044"/>
                          <a:pt x="41501" y="22044"/>
                          <a:pt x="41519" y="22053"/>
                        </a:cubicBezTo>
                        <a:cubicBezTo>
                          <a:pt x="41804" y="22161"/>
                          <a:pt x="42239" y="22284"/>
                          <a:pt x="42627" y="22284"/>
                        </a:cubicBezTo>
                        <a:cubicBezTo>
                          <a:pt x="42846" y="22284"/>
                          <a:pt x="43051" y="22245"/>
                          <a:pt x="43205" y="22142"/>
                        </a:cubicBezTo>
                        <a:cubicBezTo>
                          <a:pt x="43221" y="22134"/>
                          <a:pt x="43216" y="22105"/>
                          <a:pt x="43195" y="22105"/>
                        </a:cubicBezTo>
                        <a:cubicBezTo>
                          <a:pt x="43193" y="22105"/>
                          <a:pt x="43190" y="22105"/>
                          <a:pt x="43187" y="22106"/>
                        </a:cubicBezTo>
                        <a:cubicBezTo>
                          <a:pt x="43070" y="22134"/>
                          <a:pt x="42951" y="22146"/>
                          <a:pt x="42830" y="22146"/>
                        </a:cubicBezTo>
                        <a:cubicBezTo>
                          <a:pt x="42244" y="22146"/>
                          <a:pt x="41629" y="21866"/>
                          <a:pt x="41082" y="21741"/>
                        </a:cubicBezTo>
                        <a:lnTo>
                          <a:pt x="41055" y="21741"/>
                        </a:lnTo>
                        <a:cubicBezTo>
                          <a:pt x="40600" y="21571"/>
                          <a:pt x="40154" y="21384"/>
                          <a:pt x="39690" y="21295"/>
                        </a:cubicBezTo>
                        <a:cubicBezTo>
                          <a:pt x="39129" y="21185"/>
                          <a:pt x="38547" y="21134"/>
                          <a:pt x="37963" y="21134"/>
                        </a:cubicBezTo>
                        <a:cubicBezTo>
                          <a:pt x="37405" y="21134"/>
                          <a:pt x="36845" y="21181"/>
                          <a:pt x="36300" y="21268"/>
                        </a:cubicBezTo>
                        <a:cubicBezTo>
                          <a:pt x="35247" y="21428"/>
                          <a:pt x="34230" y="21830"/>
                          <a:pt x="33178" y="21990"/>
                        </a:cubicBezTo>
                        <a:cubicBezTo>
                          <a:pt x="32718" y="22056"/>
                          <a:pt x="32258" y="22078"/>
                          <a:pt x="31799" y="22078"/>
                        </a:cubicBezTo>
                        <a:cubicBezTo>
                          <a:pt x="31634" y="22078"/>
                          <a:pt x="31469" y="22075"/>
                          <a:pt x="31304" y="22071"/>
                        </a:cubicBezTo>
                        <a:cubicBezTo>
                          <a:pt x="30983" y="22062"/>
                          <a:pt x="30662" y="22017"/>
                          <a:pt x="30359" y="21946"/>
                        </a:cubicBezTo>
                        <a:cubicBezTo>
                          <a:pt x="30163" y="21892"/>
                          <a:pt x="30011" y="21750"/>
                          <a:pt x="29850" y="21634"/>
                        </a:cubicBezTo>
                        <a:cubicBezTo>
                          <a:pt x="29270" y="20849"/>
                          <a:pt x="28833" y="19948"/>
                          <a:pt x="28566" y="19064"/>
                        </a:cubicBezTo>
                        <a:cubicBezTo>
                          <a:pt x="28601" y="19047"/>
                          <a:pt x="28637" y="19011"/>
                          <a:pt x="28673" y="18975"/>
                        </a:cubicBezTo>
                        <a:cubicBezTo>
                          <a:pt x="28748" y="18898"/>
                          <a:pt x="28841" y="18868"/>
                          <a:pt x="28939" y="18868"/>
                        </a:cubicBezTo>
                        <a:cubicBezTo>
                          <a:pt x="29215" y="18868"/>
                          <a:pt x="29538" y="19096"/>
                          <a:pt x="29663" y="19136"/>
                        </a:cubicBezTo>
                        <a:cubicBezTo>
                          <a:pt x="29770" y="19168"/>
                          <a:pt x="29890" y="19213"/>
                          <a:pt x="30030" y="19213"/>
                        </a:cubicBezTo>
                        <a:cubicBezTo>
                          <a:pt x="30124" y="19213"/>
                          <a:pt x="30227" y="19193"/>
                          <a:pt x="30341" y="19136"/>
                        </a:cubicBezTo>
                        <a:cubicBezTo>
                          <a:pt x="30457" y="19082"/>
                          <a:pt x="30510" y="18993"/>
                          <a:pt x="30484" y="18868"/>
                        </a:cubicBezTo>
                        <a:cubicBezTo>
                          <a:pt x="30466" y="18806"/>
                          <a:pt x="30394" y="18618"/>
                          <a:pt x="30457" y="18556"/>
                        </a:cubicBezTo>
                        <a:cubicBezTo>
                          <a:pt x="30471" y="18541"/>
                          <a:pt x="30491" y="18535"/>
                          <a:pt x="30513" y="18535"/>
                        </a:cubicBezTo>
                        <a:cubicBezTo>
                          <a:pt x="30586" y="18535"/>
                          <a:pt x="30690" y="18603"/>
                          <a:pt x="30751" y="18672"/>
                        </a:cubicBezTo>
                        <a:cubicBezTo>
                          <a:pt x="30832" y="18752"/>
                          <a:pt x="30912" y="18850"/>
                          <a:pt x="31010" y="18922"/>
                        </a:cubicBezTo>
                        <a:cubicBezTo>
                          <a:pt x="31187" y="19055"/>
                          <a:pt x="31394" y="19166"/>
                          <a:pt x="31580" y="19166"/>
                        </a:cubicBezTo>
                        <a:cubicBezTo>
                          <a:pt x="31742" y="19166"/>
                          <a:pt x="31887" y="19083"/>
                          <a:pt x="31982" y="18859"/>
                        </a:cubicBezTo>
                        <a:cubicBezTo>
                          <a:pt x="32134" y="18493"/>
                          <a:pt x="31474" y="17923"/>
                          <a:pt x="31260" y="17726"/>
                        </a:cubicBezTo>
                        <a:cubicBezTo>
                          <a:pt x="30742" y="17236"/>
                          <a:pt x="30207" y="16763"/>
                          <a:pt x="29574" y="16433"/>
                        </a:cubicBezTo>
                        <a:cubicBezTo>
                          <a:pt x="29047" y="16156"/>
                          <a:pt x="28432" y="16013"/>
                          <a:pt x="27816" y="16005"/>
                        </a:cubicBezTo>
                        <a:cubicBezTo>
                          <a:pt x="29199" y="15531"/>
                          <a:pt x="30594" y="14933"/>
                          <a:pt x="32064" y="14933"/>
                        </a:cubicBezTo>
                        <a:cubicBezTo>
                          <a:pt x="32311" y="14933"/>
                          <a:pt x="32560" y="14950"/>
                          <a:pt x="32812" y="14988"/>
                        </a:cubicBezTo>
                        <a:cubicBezTo>
                          <a:pt x="33874" y="15139"/>
                          <a:pt x="34864" y="15567"/>
                          <a:pt x="35908" y="15808"/>
                        </a:cubicBezTo>
                        <a:cubicBezTo>
                          <a:pt x="36177" y="15871"/>
                          <a:pt x="36449" y="15899"/>
                          <a:pt x="36721" y="15899"/>
                        </a:cubicBezTo>
                        <a:cubicBezTo>
                          <a:pt x="37025" y="15899"/>
                          <a:pt x="37328" y="15865"/>
                          <a:pt x="37629" y="15808"/>
                        </a:cubicBezTo>
                        <a:lnTo>
                          <a:pt x="37799" y="15808"/>
                        </a:lnTo>
                        <a:cubicBezTo>
                          <a:pt x="39155" y="15666"/>
                          <a:pt x="39699" y="14738"/>
                          <a:pt x="40609" y="14140"/>
                        </a:cubicBezTo>
                        <a:cubicBezTo>
                          <a:pt x="40627" y="14131"/>
                          <a:pt x="40618" y="14122"/>
                          <a:pt x="40618" y="14113"/>
                        </a:cubicBezTo>
                        <a:cubicBezTo>
                          <a:pt x="40618" y="14090"/>
                          <a:pt x="40605" y="14067"/>
                          <a:pt x="40584" y="14067"/>
                        </a:cubicBezTo>
                        <a:cubicBezTo>
                          <a:pt x="40580" y="14067"/>
                          <a:pt x="40577" y="14067"/>
                          <a:pt x="40573" y="14069"/>
                        </a:cubicBezTo>
                        <a:cubicBezTo>
                          <a:pt x="40520" y="14086"/>
                          <a:pt x="40440" y="14131"/>
                          <a:pt x="40395" y="14158"/>
                        </a:cubicBezTo>
                        <a:cubicBezTo>
                          <a:pt x="40215" y="14198"/>
                          <a:pt x="40033" y="14213"/>
                          <a:pt x="39851" y="14213"/>
                        </a:cubicBezTo>
                        <a:cubicBezTo>
                          <a:pt x="39544" y="14213"/>
                          <a:pt x="39237" y="14170"/>
                          <a:pt x="38941" y="14131"/>
                        </a:cubicBezTo>
                        <a:cubicBezTo>
                          <a:pt x="38361" y="14069"/>
                          <a:pt x="37781" y="13971"/>
                          <a:pt x="37210" y="13855"/>
                        </a:cubicBezTo>
                        <a:cubicBezTo>
                          <a:pt x="35810" y="13578"/>
                          <a:pt x="34471" y="13007"/>
                          <a:pt x="33071" y="12686"/>
                        </a:cubicBezTo>
                        <a:cubicBezTo>
                          <a:pt x="32437" y="12537"/>
                          <a:pt x="31792" y="12483"/>
                          <a:pt x="31144" y="12483"/>
                        </a:cubicBezTo>
                        <a:cubicBezTo>
                          <a:pt x="30551" y="12483"/>
                          <a:pt x="29957" y="12528"/>
                          <a:pt x="29369" y="12588"/>
                        </a:cubicBezTo>
                        <a:cubicBezTo>
                          <a:pt x="28619" y="12668"/>
                          <a:pt x="27843" y="12757"/>
                          <a:pt x="27103" y="12962"/>
                        </a:cubicBezTo>
                        <a:cubicBezTo>
                          <a:pt x="26630" y="13043"/>
                          <a:pt x="26157" y="13159"/>
                          <a:pt x="25693" y="13284"/>
                        </a:cubicBezTo>
                        <a:cubicBezTo>
                          <a:pt x="24893" y="13443"/>
                          <a:pt x="24092" y="13517"/>
                          <a:pt x="23287" y="13517"/>
                        </a:cubicBezTo>
                        <a:cubicBezTo>
                          <a:pt x="22424" y="13517"/>
                          <a:pt x="21557" y="13432"/>
                          <a:pt x="20679" y="13275"/>
                        </a:cubicBezTo>
                        <a:cubicBezTo>
                          <a:pt x="19859" y="13132"/>
                          <a:pt x="19047" y="12927"/>
                          <a:pt x="18244" y="12695"/>
                        </a:cubicBezTo>
                        <a:lnTo>
                          <a:pt x="18244" y="12695"/>
                        </a:lnTo>
                        <a:cubicBezTo>
                          <a:pt x="18404" y="12712"/>
                          <a:pt x="18566" y="12720"/>
                          <a:pt x="18729" y="12720"/>
                        </a:cubicBezTo>
                        <a:cubicBezTo>
                          <a:pt x="19724" y="12720"/>
                          <a:pt x="20751" y="12419"/>
                          <a:pt x="21679" y="12151"/>
                        </a:cubicBezTo>
                        <a:cubicBezTo>
                          <a:pt x="22490" y="11919"/>
                          <a:pt x="23311" y="11669"/>
                          <a:pt x="24150" y="11535"/>
                        </a:cubicBezTo>
                        <a:cubicBezTo>
                          <a:pt x="24419" y="11493"/>
                          <a:pt x="24679" y="11473"/>
                          <a:pt x="24935" y="11473"/>
                        </a:cubicBezTo>
                        <a:cubicBezTo>
                          <a:pt x="25485" y="11473"/>
                          <a:pt x="26016" y="11562"/>
                          <a:pt x="26576" y="11696"/>
                        </a:cubicBezTo>
                        <a:cubicBezTo>
                          <a:pt x="27727" y="11972"/>
                          <a:pt x="28941" y="12185"/>
                          <a:pt x="30143" y="12185"/>
                        </a:cubicBezTo>
                        <a:cubicBezTo>
                          <a:pt x="30572" y="12185"/>
                          <a:pt x="30999" y="12158"/>
                          <a:pt x="31420" y="12097"/>
                        </a:cubicBezTo>
                        <a:cubicBezTo>
                          <a:pt x="32518" y="11937"/>
                          <a:pt x="34025" y="11490"/>
                          <a:pt x="34346" y="10268"/>
                        </a:cubicBezTo>
                        <a:cubicBezTo>
                          <a:pt x="34364" y="10242"/>
                          <a:pt x="34382" y="10215"/>
                          <a:pt x="34391" y="10179"/>
                        </a:cubicBezTo>
                        <a:cubicBezTo>
                          <a:pt x="34569" y="9733"/>
                          <a:pt x="34498" y="9153"/>
                          <a:pt x="34007" y="8966"/>
                        </a:cubicBezTo>
                        <a:cubicBezTo>
                          <a:pt x="34004" y="8963"/>
                          <a:pt x="34003" y="8962"/>
                          <a:pt x="34001" y="8962"/>
                        </a:cubicBezTo>
                        <a:cubicBezTo>
                          <a:pt x="33999" y="8962"/>
                          <a:pt x="33999" y="8966"/>
                          <a:pt x="33999" y="8966"/>
                        </a:cubicBezTo>
                        <a:cubicBezTo>
                          <a:pt x="33945" y="8930"/>
                          <a:pt x="33874" y="8894"/>
                          <a:pt x="33793" y="8877"/>
                        </a:cubicBezTo>
                        <a:lnTo>
                          <a:pt x="33776" y="8877"/>
                        </a:lnTo>
                        <a:cubicBezTo>
                          <a:pt x="33615" y="8778"/>
                          <a:pt x="33472" y="8654"/>
                          <a:pt x="33338" y="8547"/>
                        </a:cubicBezTo>
                        <a:cubicBezTo>
                          <a:pt x="33026" y="8306"/>
                          <a:pt x="32705" y="8083"/>
                          <a:pt x="32402" y="7842"/>
                        </a:cubicBezTo>
                        <a:cubicBezTo>
                          <a:pt x="31777" y="7333"/>
                          <a:pt x="31188" y="6745"/>
                          <a:pt x="30635" y="6165"/>
                        </a:cubicBezTo>
                        <a:cubicBezTo>
                          <a:pt x="30278" y="5790"/>
                          <a:pt x="29931" y="5406"/>
                          <a:pt x="29636" y="4978"/>
                        </a:cubicBezTo>
                        <a:cubicBezTo>
                          <a:pt x="29351" y="4559"/>
                          <a:pt x="29137" y="4095"/>
                          <a:pt x="28878" y="3649"/>
                        </a:cubicBezTo>
                        <a:cubicBezTo>
                          <a:pt x="28405" y="2819"/>
                          <a:pt x="27852" y="1847"/>
                          <a:pt x="27076" y="1249"/>
                        </a:cubicBezTo>
                        <a:cubicBezTo>
                          <a:pt x="26371" y="705"/>
                          <a:pt x="25470" y="259"/>
                          <a:pt x="24587" y="72"/>
                        </a:cubicBezTo>
                        <a:cubicBezTo>
                          <a:pt x="24342" y="22"/>
                          <a:pt x="24093" y="0"/>
                          <a:pt x="23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
                  <p:cNvSpPr/>
                  <p:nvPr/>
                </p:nvSpPr>
                <p:spPr>
                  <a:xfrm>
                    <a:off x="5720830" y="4364814"/>
                    <a:ext cx="794377" cy="129929"/>
                  </a:xfrm>
                  <a:custGeom>
                    <a:avLst/>
                    <a:gdLst/>
                    <a:ahLst/>
                    <a:cxnLst/>
                    <a:rect l="l" t="t" r="r" b="b"/>
                    <a:pathLst>
                      <a:path w="13414" h="2194" extrusionOk="0">
                        <a:moveTo>
                          <a:pt x="13384" y="0"/>
                        </a:moveTo>
                        <a:cubicBezTo>
                          <a:pt x="13380" y="0"/>
                          <a:pt x="13376" y="2"/>
                          <a:pt x="13373" y="5"/>
                        </a:cubicBezTo>
                        <a:cubicBezTo>
                          <a:pt x="13060" y="211"/>
                          <a:pt x="12561" y="219"/>
                          <a:pt x="12204" y="255"/>
                        </a:cubicBezTo>
                        <a:cubicBezTo>
                          <a:pt x="11847" y="291"/>
                          <a:pt x="11490" y="318"/>
                          <a:pt x="11134" y="335"/>
                        </a:cubicBezTo>
                        <a:cubicBezTo>
                          <a:pt x="10554" y="353"/>
                          <a:pt x="9965" y="353"/>
                          <a:pt x="9385" y="353"/>
                        </a:cubicBezTo>
                        <a:cubicBezTo>
                          <a:pt x="8725" y="353"/>
                          <a:pt x="8065" y="451"/>
                          <a:pt x="7405" y="469"/>
                        </a:cubicBezTo>
                        <a:cubicBezTo>
                          <a:pt x="6129" y="505"/>
                          <a:pt x="4782" y="764"/>
                          <a:pt x="3560" y="1138"/>
                        </a:cubicBezTo>
                        <a:cubicBezTo>
                          <a:pt x="2971" y="1317"/>
                          <a:pt x="2391" y="1522"/>
                          <a:pt x="1811" y="1736"/>
                        </a:cubicBezTo>
                        <a:cubicBezTo>
                          <a:pt x="1222" y="1959"/>
                          <a:pt x="651" y="2066"/>
                          <a:pt x="36" y="2137"/>
                        </a:cubicBezTo>
                        <a:cubicBezTo>
                          <a:pt x="0" y="2146"/>
                          <a:pt x="0" y="2191"/>
                          <a:pt x="36" y="2191"/>
                        </a:cubicBezTo>
                        <a:cubicBezTo>
                          <a:pt x="86" y="2193"/>
                          <a:pt x="136" y="2194"/>
                          <a:pt x="185" y="2194"/>
                        </a:cubicBezTo>
                        <a:cubicBezTo>
                          <a:pt x="1290" y="2194"/>
                          <a:pt x="2251" y="1730"/>
                          <a:pt x="3301" y="1406"/>
                        </a:cubicBezTo>
                        <a:cubicBezTo>
                          <a:pt x="4755" y="960"/>
                          <a:pt x="6236" y="737"/>
                          <a:pt x="7752" y="630"/>
                        </a:cubicBezTo>
                        <a:cubicBezTo>
                          <a:pt x="8948" y="541"/>
                          <a:pt x="10134" y="550"/>
                          <a:pt x="11330" y="487"/>
                        </a:cubicBezTo>
                        <a:cubicBezTo>
                          <a:pt x="11936" y="460"/>
                          <a:pt x="12918" y="469"/>
                          <a:pt x="13399" y="32"/>
                        </a:cubicBezTo>
                        <a:cubicBezTo>
                          <a:pt x="13414" y="25"/>
                          <a:pt x="13399" y="0"/>
                          <a:pt x="13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
                  <p:cNvSpPr/>
                  <p:nvPr/>
                </p:nvSpPr>
                <p:spPr>
                  <a:xfrm>
                    <a:off x="7211690" y="3996114"/>
                    <a:ext cx="53416" cy="46251"/>
                  </a:xfrm>
                  <a:custGeom>
                    <a:avLst/>
                    <a:gdLst/>
                    <a:ahLst/>
                    <a:cxnLst/>
                    <a:rect l="l" t="t" r="r" b="b"/>
                    <a:pathLst>
                      <a:path w="902" h="781" extrusionOk="0">
                        <a:moveTo>
                          <a:pt x="353" y="83"/>
                        </a:moveTo>
                        <a:cubicBezTo>
                          <a:pt x="602" y="83"/>
                          <a:pt x="843" y="472"/>
                          <a:pt x="509" y="567"/>
                        </a:cubicBezTo>
                        <a:cubicBezTo>
                          <a:pt x="485" y="574"/>
                          <a:pt x="462" y="577"/>
                          <a:pt x="441" y="577"/>
                        </a:cubicBezTo>
                        <a:cubicBezTo>
                          <a:pt x="332" y="577"/>
                          <a:pt x="253" y="491"/>
                          <a:pt x="223" y="379"/>
                        </a:cubicBezTo>
                        <a:cubicBezTo>
                          <a:pt x="205" y="308"/>
                          <a:pt x="241" y="147"/>
                          <a:pt x="304" y="85"/>
                        </a:cubicBezTo>
                        <a:lnTo>
                          <a:pt x="321" y="85"/>
                        </a:lnTo>
                        <a:cubicBezTo>
                          <a:pt x="332" y="83"/>
                          <a:pt x="342" y="83"/>
                          <a:pt x="353" y="83"/>
                        </a:cubicBezTo>
                        <a:close/>
                        <a:moveTo>
                          <a:pt x="384" y="0"/>
                        </a:moveTo>
                        <a:cubicBezTo>
                          <a:pt x="354" y="0"/>
                          <a:pt x="323" y="4"/>
                          <a:pt x="295" y="13"/>
                        </a:cubicBezTo>
                        <a:cubicBezTo>
                          <a:pt x="286" y="13"/>
                          <a:pt x="277" y="22"/>
                          <a:pt x="268" y="40"/>
                        </a:cubicBezTo>
                        <a:cubicBezTo>
                          <a:pt x="98" y="85"/>
                          <a:pt x="0" y="254"/>
                          <a:pt x="36" y="433"/>
                        </a:cubicBezTo>
                        <a:cubicBezTo>
                          <a:pt x="80" y="641"/>
                          <a:pt x="242" y="780"/>
                          <a:pt x="439" y="780"/>
                        </a:cubicBezTo>
                        <a:cubicBezTo>
                          <a:pt x="479" y="780"/>
                          <a:pt x="520" y="775"/>
                          <a:pt x="562" y="763"/>
                        </a:cubicBezTo>
                        <a:cubicBezTo>
                          <a:pt x="812" y="683"/>
                          <a:pt x="901" y="433"/>
                          <a:pt x="767" y="219"/>
                        </a:cubicBezTo>
                        <a:cubicBezTo>
                          <a:pt x="693" y="100"/>
                          <a:pt x="533" y="0"/>
                          <a:pt x="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
                  <p:cNvSpPr/>
                  <p:nvPr/>
                </p:nvSpPr>
                <p:spPr>
                  <a:xfrm>
                    <a:off x="7225962" y="3921556"/>
                    <a:ext cx="42283" cy="33815"/>
                  </a:xfrm>
                  <a:custGeom>
                    <a:avLst/>
                    <a:gdLst/>
                    <a:ahLst/>
                    <a:cxnLst/>
                    <a:rect l="l" t="t" r="r" b="b"/>
                    <a:pathLst>
                      <a:path w="714" h="571" extrusionOk="0">
                        <a:moveTo>
                          <a:pt x="327" y="85"/>
                        </a:moveTo>
                        <a:cubicBezTo>
                          <a:pt x="395" y="85"/>
                          <a:pt x="440" y="142"/>
                          <a:pt x="491" y="193"/>
                        </a:cubicBezTo>
                        <a:cubicBezTo>
                          <a:pt x="580" y="282"/>
                          <a:pt x="464" y="371"/>
                          <a:pt x="375" y="398"/>
                        </a:cubicBezTo>
                        <a:cubicBezTo>
                          <a:pt x="362" y="402"/>
                          <a:pt x="349" y="404"/>
                          <a:pt x="337" y="404"/>
                        </a:cubicBezTo>
                        <a:cubicBezTo>
                          <a:pt x="273" y="404"/>
                          <a:pt x="219" y="350"/>
                          <a:pt x="196" y="282"/>
                        </a:cubicBezTo>
                        <a:cubicBezTo>
                          <a:pt x="170" y="202"/>
                          <a:pt x="196" y="139"/>
                          <a:pt x="259" y="95"/>
                        </a:cubicBezTo>
                        <a:lnTo>
                          <a:pt x="277" y="95"/>
                        </a:lnTo>
                        <a:cubicBezTo>
                          <a:pt x="295" y="88"/>
                          <a:pt x="312" y="85"/>
                          <a:pt x="327" y="85"/>
                        </a:cubicBezTo>
                        <a:close/>
                        <a:moveTo>
                          <a:pt x="362" y="1"/>
                        </a:moveTo>
                        <a:cubicBezTo>
                          <a:pt x="323" y="1"/>
                          <a:pt x="285" y="12"/>
                          <a:pt x="250" y="32"/>
                        </a:cubicBezTo>
                        <a:cubicBezTo>
                          <a:pt x="241" y="32"/>
                          <a:pt x="232" y="41"/>
                          <a:pt x="232" y="50"/>
                        </a:cubicBezTo>
                        <a:cubicBezTo>
                          <a:pt x="107" y="95"/>
                          <a:pt x="0" y="184"/>
                          <a:pt x="36" y="327"/>
                        </a:cubicBezTo>
                        <a:cubicBezTo>
                          <a:pt x="65" y="482"/>
                          <a:pt x="205" y="570"/>
                          <a:pt x="354" y="570"/>
                        </a:cubicBezTo>
                        <a:cubicBezTo>
                          <a:pt x="385" y="570"/>
                          <a:pt x="416" y="566"/>
                          <a:pt x="446" y="559"/>
                        </a:cubicBezTo>
                        <a:cubicBezTo>
                          <a:pt x="607" y="523"/>
                          <a:pt x="714" y="327"/>
                          <a:pt x="625" y="175"/>
                        </a:cubicBezTo>
                        <a:cubicBezTo>
                          <a:pt x="598" y="113"/>
                          <a:pt x="509" y="59"/>
                          <a:pt x="455" y="23"/>
                        </a:cubicBezTo>
                        <a:cubicBezTo>
                          <a:pt x="424" y="8"/>
                          <a:pt x="393" y="1"/>
                          <a:pt x="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
                  <p:cNvSpPr/>
                  <p:nvPr/>
                </p:nvSpPr>
                <p:spPr>
                  <a:xfrm>
                    <a:off x="7118182" y="4008372"/>
                    <a:ext cx="29077" cy="25109"/>
                  </a:xfrm>
                  <a:custGeom>
                    <a:avLst/>
                    <a:gdLst/>
                    <a:ahLst/>
                    <a:cxnLst/>
                    <a:rect l="l" t="t" r="r" b="b"/>
                    <a:pathLst>
                      <a:path w="491" h="424" extrusionOk="0">
                        <a:moveTo>
                          <a:pt x="218" y="58"/>
                        </a:moveTo>
                        <a:cubicBezTo>
                          <a:pt x="318" y="58"/>
                          <a:pt x="397" y="199"/>
                          <a:pt x="295" y="270"/>
                        </a:cubicBezTo>
                        <a:cubicBezTo>
                          <a:pt x="279" y="279"/>
                          <a:pt x="264" y="283"/>
                          <a:pt x="250" y="283"/>
                        </a:cubicBezTo>
                        <a:cubicBezTo>
                          <a:pt x="211" y="283"/>
                          <a:pt x="181" y="250"/>
                          <a:pt x="161" y="217"/>
                        </a:cubicBezTo>
                        <a:cubicBezTo>
                          <a:pt x="134" y="163"/>
                          <a:pt x="143" y="110"/>
                          <a:pt x="179" y="65"/>
                        </a:cubicBezTo>
                        <a:cubicBezTo>
                          <a:pt x="192" y="60"/>
                          <a:pt x="205" y="58"/>
                          <a:pt x="218" y="58"/>
                        </a:cubicBezTo>
                        <a:close/>
                        <a:moveTo>
                          <a:pt x="266" y="0"/>
                        </a:moveTo>
                        <a:cubicBezTo>
                          <a:pt x="236" y="0"/>
                          <a:pt x="205" y="7"/>
                          <a:pt x="179" y="21"/>
                        </a:cubicBezTo>
                        <a:lnTo>
                          <a:pt x="170" y="21"/>
                        </a:lnTo>
                        <a:cubicBezTo>
                          <a:pt x="27" y="21"/>
                          <a:pt x="0" y="154"/>
                          <a:pt x="27" y="270"/>
                        </a:cubicBezTo>
                        <a:cubicBezTo>
                          <a:pt x="51" y="368"/>
                          <a:pt x="142" y="424"/>
                          <a:pt x="235" y="424"/>
                        </a:cubicBezTo>
                        <a:cubicBezTo>
                          <a:pt x="277" y="424"/>
                          <a:pt x="320" y="412"/>
                          <a:pt x="357" y="386"/>
                        </a:cubicBezTo>
                        <a:cubicBezTo>
                          <a:pt x="464" y="306"/>
                          <a:pt x="491" y="163"/>
                          <a:pt x="402" y="65"/>
                        </a:cubicBezTo>
                        <a:cubicBezTo>
                          <a:pt x="368" y="20"/>
                          <a:pt x="317"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
                  <p:cNvSpPr/>
                  <p:nvPr/>
                </p:nvSpPr>
                <p:spPr>
                  <a:xfrm>
                    <a:off x="7190016" y="3071284"/>
                    <a:ext cx="38078" cy="33992"/>
                  </a:xfrm>
                  <a:custGeom>
                    <a:avLst/>
                    <a:gdLst/>
                    <a:ahLst/>
                    <a:cxnLst/>
                    <a:rect l="l" t="t" r="r" b="b"/>
                    <a:pathLst>
                      <a:path w="643" h="574" extrusionOk="0">
                        <a:moveTo>
                          <a:pt x="411" y="37"/>
                        </a:moveTo>
                        <a:cubicBezTo>
                          <a:pt x="473" y="45"/>
                          <a:pt x="491" y="81"/>
                          <a:pt x="500" y="144"/>
                        </a:cubicBezTo>
                        <a:cubicBezTo>
                          <a:pt x="509" y="188"/>
                          <a:pt x="527" y="233"/>
                          <a:pt x="518" y="277"/>
                        </a:cubicBezTo>
                        <a:cubicBezTo>
                          <a:pt x="510" y="346"/>
                          <a:pt x="418" y="408"/>
                          <a:pt x="347" y="408"/>
                        </a:cubicBezTo>
                        <a:cubicBezTo>
                          <a:pt x="335" y="408"/>
                          <a:pt x="323" y="406"/>
                          <a:pt x="313" y="402"/>
                        </a:cubicBezTo>
                        <a:cubicBezTo>
                          <a:pt x="232" y="384"/>
                          <a:pt x="188" y="304"/>
                          <a:pt x="206" y="224"/>
                        </a:cubicBezTo>
                        <a:cubicBezTo>
                          <a:pt x="206" y="188"/>
                          <a:pt x="250" y="161"/>
                          <a:pt x="277" y="135"/>
                        </a:cubicBezTo>
                        <a:cubicBezTo>
                          <a:pt x="322" y="90"/>
                          <a:pt x="348" y="54"/>
                          <a:pt x="411" y="37"/>
                        </a:cubicBezTo>
                        <a:close/>
                        <a:moveTo>
                          <a:pt x="329" y="0"/>
                        </a:moveTo>
                        <a:cubicBezTo>
                          <a:pt x="205" y="0"/>
                          <a:pt x="91" y="67"/>
                          <a:pt x="54" y="206"/>
                        </a:cubicBezTo>
                        <a:cubicBezTo>
                          <a:pt x="0" y="367"/>
                          <a:pt x="125" y="554"/>
                          <a:pt x="286" y="572"/>
                        </a:cubicBezTo>
                        <a:cubicBezTo>
                          <a:pt x="295" y="573"/>
                          <a:pt x="304" y="573"/>
                          <a:pt x="314" y="573"/>
                        </a:cubicBezTo>
                        <a:cubicBezTo>
                          <a:pt x="458" y="573"/>
                          <a:pt x="609" y="447"/>
                          <a:pt x="634" y="304"/>
                        </a:cubicBezTo>
                        <a:cubicBezTo>
                          <a:pt x="643" y="233"/>
                          <a:pt x="607" y="144"/>
                          <a:pt x="571" y="81"/>
                        </a:cubicBezTo>
                        <a:cubicBezTo>
                          <a:pt x="541" y="29"/>
                          <a:pt x="499" y="8"/>
                          <a:pt x="443" y="8"/>
                        </a:cubicBezTo>
                        <a:cubicBezTo>
                          <a:pt x="433" y="8"/>
                          <a:pt x="422" y="8"/>
                          <a:pt x="411" y="10"/>
                        </a:cubicBezTo>
                        <a:cubicBezTo>
                          <a:pt x="384" y="3"/>
                          <a:pt x="356"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
                  <p:cNvSpPr/>
                  <p:nvPr/>
                </p:nvSpPr>
                <p:spPr>
                  <a:xfrm>
                    <a:off x="7054461" y="2954444"/>
                    <a:ext cx="36302" cy="31564"/>
                  </a:xfrm>
                  <a:custGeom>
                    <a:avLst/>
                    <a:gdLst/>
                    <a:ahLst/>
                    <a:cxnLst/>
                    <a:rect l="l" t="t" r="r" b="b"/>
                    <a:pathLst>
                      <a:path w="613" h="533" extrusionOk="0">
                        <a:moveTo>
                          <a:pt x="381" y="72"/>
                        </a:moveTo>
                        <a:cubicBezTo>
                          <a:pt x="433" y="72"/>
                          <a:pt x="470" y="109"/>
                          <a:pt x="470" y="190"/>
                        </a:cubicBezTo>
                        <a:cubicBezTo>
                          <a:pt x="461" y="290"/>
                          <a:pt x="406" y="351"/>
                          <a:pt x="304" y="351"/>
                        </a:cubicBezTo>
                        <a:cubicBezTo>
                          <a:pt x="297" y="351"/>
                          <a:pt x="290" y="351"/>
                          <a:pt x="282" y="350"/>
                        </a:cubicBezTo>
                        <a:cubicBezTo>
                          <a:pt x="220" y="341"/>
                          <a:pt x="193" y="315"/>
                          <a:pt x="220" y="252"/>
                        </a:cubicBezTo>
                        <a:cubicBezTo>
                          <a:pt x="256" y="190"/>
                          <a:pt x="273" y="118"/>
                          <a:pt x="345" y="83"/>
                        </a:cubicBezTo>
                        <a:cubicBezTo>
                          <a:pt x="354" y="83"/>
                          <a:pt x="354" y="74"/>
                          <a:pt x="363" y="74"/>
                        </a:cubicBezTo>
                        <a:cubicBezTo>
                          <a:pt x="369" y="73"/>
                          <a:pt x="375" y="72"/>
                          <a:pt x="381" y="72"/>
                        </a:cubicBezTo>
                        <a:close/>
                        <a:moveTo>
                          <a:pt x="396" y="1"/>
                        </a:moveTo>
                        <a:cubicBezTo>
                          <a:pt x="353" y="1"/>
                          <a:pt x="307" y="14"/>
                          <a:pt x="264" y="38"/>
                        </a:cubicBezTo>
                        <a:cubicBezTo>
                          <a:pt x="256" y="47"/>
                          <a:pt x="256" y="47"/>
                          <a:pt x="247" y="56"/>
                        </a:cubicBezTo>
                        <a:cubicBezTo>
                          <a:pt x="157" y="83"/>
                          <a:pt x="68" y="154"/>
                          <a:pt x="41" y="252"/>
                        </a:cubicBezTo>
                        <a:cubicBezTo>
                          <a:pt x="1" y="407"/>
                          <a:pt x="139" y="532"/>
                          <a:pt x="285" y="532"/>
                        </a:cubicBezTo>
                        <a:cubicBezTo>
                          <a:pt x="299" y="532"/>
                          <a:pt x="313" y="531"/>
                          <a:pt x="327" y="529"/>
                        </a:cubicBezTo>
                        <a:cubicBezTo>
                          <a:pt x="514" y="493"/>
                          <a:pt x="612" y="332"/>
                          <a:pt x="577" y="154"/>
                        </a:cubicBezTo>
                        <a:cubicBezTo>
                          <a:pt x="553" y="48"/>
                          <a:pt x="480"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
                  <p:cNvSpPr/>
                  <p:nvPr/>
                </p:nvSpPr>
                <p:spPr>
                  <a:xfrm>
                    <a:off x="7367498" y="3855290"/>
                    <a:ext cx="68754" cy="62832"/>
                  </a:xfrm>
                  <a:custGeom>
                    <a:avLst/>
                    <a:gdLst/>
                    <a:ahLst/>
                    <a:cxnLst/>
                    <a:rect l="l" t="t" r="r" b="b"/>
                    <a:pathLst>
                      <a:path w="1161" h="1061" extrusionOk="0">
                        <a:moveTo>
                          <a:pt x="472" y="100"/>
                        </a:moveTo>
                        <a:cubicBezTo>
                          <a:pt x="649" y="100"/>
                          <a:pt x="822" y="240"/>
                          <a:pt x="875" y="420"/>
                        </a:cubicBezTo>
                        <a:cubicBezTo>
                          <a:pt x="938" y="607"/>
                          <a:pt x="724" y="821"/>
                          <a:pt x="545" y="848"/>
                        </a:cubicBezTo>
                        <a:cubicBezTo>
                          <a:pt x="534" y="850"/>
                          <a:pt x="522" y="850"/>
                          <a:pt x="510" y="850"/>
                        </a:cubicBezTo>
                        <a:cubicBezTo>
                          <a:pt x="386" y="850"/>
                          <a:pt x="256" y="766"/>
                          <a:pt x="215" y="652"/>
                        </a:cubicBezTo>
                        <a:cubicBezTo>
                          <a:pt x="170" y="509"/>
                          <a:pt x="188" y="277"/>
                          <a:pt x="278" y="161"/>
                        </a:cubicBezTo>
                        <a:cubicBezTo>
                          <a:pt x="286" y="161"/>
                          <a:pt x="286" y="161"/>
                          <a:pt x="295" y="152"/>
                        </a:cubicBezTo>
                        <a:cubicBezTo>
                          <a:pt x="352" y="116"/>
                          <a:pt x="412" y="100"/>
                          <a:pt x="472" y="100"/>
                        </a:cubicBezTo>
                        <a:close/>
                        <a:moveTo>
                          <a:pt x="520" y="1"/>
                        </a:moveTo>
                        <a:cubicBezTo>
                          <a:pt x="426" y="1"/>
                          <a:pt x="343" y="36"/>
                          <a:pt x="260" y="108"/>
                        </a:cubicBezTo>
                        <a:cubicBezTo>
                          <a:pt x="251" y="117"/>
                          <a:pt x="251" y="125"/>
                          <a:pt x="251" y="134"/>
                        </a:cubicBezTo>
                        <a:cubicBezTo>
                          <a:pt x="162" y="197"/>
                          <a:pt x="54" y="295"/>
                          <a:pt x="37" y="402"/>
                        </a:cubicBezTo>
                        <a:cubicBezTo>
                          <a:pt x="1" y="509"/>
                          <a:pt x="10" y="634"/>
                          <a:pt x="37" y="741"/>
                        </a:cubicBezTo>
                        <a:cubicBezTo>
                          <a:pt x="103" y="941"/>
                          <a:pt x="309" y="1061"/>
                          <a:pt x="509" y="1061"/>
                        </a:cubicBezTo>
                        <a:cubicBezTo>
                          <a:pt x="577" y="1061"/>
                          <a:pt x="645" y="1047"/>
                          <a:pt x="706" y="1018"/>
                        </a:cubicBezTo>
                        <a:cubicBezTo>
                          <a:pt x="964" y="893"/>
                          <a:pt x="1161" y="598"/>
                          <a:pt x="1027" y="313"/>
                        </a:cubicBezTo>
                        <a:cubicBezTo>
                          <a:pt x="964" y="188"/>
                          <a:pt x="795" y="72"/>
                          <a:pt x="670" y="27"/>
                        </a:cubicBezTo>
                        <a:cubicBezTo>
                          <a:pt x="617" y="10"/>
                          <a:pt x="567"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
                  <p:cNvSpPr/>
                  <p:nvPr/>
                </p:nvSpPr>
                <p:spPr>
                  <a:xfrm>
                    <a:off x="7471073" y="3985217"/>
                    <a:ext cx="29669" cy="26590"/>
                  </a:xfrm>
                  <a:custGeom>
                    <a:avLst/>
                    <a:gdLst/>
                    <a:ahLst/>
                    <a:cxnLst/>
                    <a:rect l="l" t="t" r="r" b="b"/>
                    <a:pathLst>
                      <a:path w="501" h="449" extrusionOk="0">
                        <a:moveTo>
                          <a:pt x="304" y="75"/>
                        </a:moveTo>
                        <a:cubicBezTo>
                          <a:pt x="336" y="75"/>
                          <a:pt x="370" y="84"/>
                          <a:pt x="375" y="117"/>
                        </a:cubicBezTo>
                        <a:cubicBezTo>
                          <a:pt x="384" y="171"/>
                          <a:pt x="348" y="224"/>
                          <a:pt x="313" y="260"/>
                        </a:cubicBezTo>
                        <a:cubicBezTo>
                          <a:pt x="295" y="278"/>
                          <a:pt x="268" y="287"/>
                          <a:pt x="241" y="287"/>
                        </a:cubicBezTo>
                        <a:cubicBezTo>
                          <a:pt x="235" y="288"/>
                          <a:pt x="229" y="289"/>
                          <a:pt x="224" y="289"/>
                        </a:cubicBezTo>
                        <a:cubicBezTo>
                          <a:pt x="197" y="289"/>
                          <a:pt x="177" y="272"/>
                          <a:pt x="170" y="242"/>
                        </a:cubicBezTo>
                        <a:cubicBezTo>
                          <a:pt x="143" y="189"/>
                          <a:pt x="179" y="144"/>
                          <a:pt x="197" y="99"/>
                        </a:cubicBezTo>
                        <a:cubicBezTo>
                          <a:pt x="206" y="90"/>
                          <a:pt x="206" y="90"/>
                          <a:pt x="206" y="81"/>
                        </a:cubicBezTo>
                        <a:lnTo>
                          <a:pt x="224" y="81"/>
                        </a:lnTo>
                        <a:cubicBezTo>
                          <a:pt x="229" y="81"/>
                          <a:pt x="235" y="85"/>
                          <a:pt x="241" y="85"/>
                        </a:cubicBezTo>
                        <a:cubicBezTo>
                          <a:pt x="244" y="85"/>
                          <a:pt x="247" y="84"/>
                          <a:pt x="250" y="81"/>
                        </a:cubicBezTo>
                        <a:cubicBezTo>
                          <a:pt x="264" y="78"/>
                          <a:pt x="284" y="75"/>
                          <a:pt x="304" y="75"/>
                        </a:cubicBezTo>
                        <a:close/>
                        <a:moveTo>
                          <a:pt x="328" y="0"/>
                        </a:moveTo>
                        <a:cubicBezTo>
                          <a:pt x="295" y="0"/>
                          <a:pt x="262" y="7"/>
                          <a:pt x="232" y="19"/>
                        </a:cubicBezTo>
                        <a:cubicBezTo>
                          <a:pt x="224" y="19"/>
                          <a:pt x="224" y="19"/>
                          <a:pt x="224" y="28"/>
                        </a:cubicBezTo>
                        <a:cubicBezTo>
                          <a:pt x="209" y="24"/>
                          <a:pt x="195" y="22"/>
                          <a:pt x="183" y="22"/>
                        </a:cubicBezTo>
                        <a:cubicBezTo>
                          <a:pt x="164" y="22"/>
                          <a:pt x="146" y="26"/>
                          <a:pt x="125" y="37"/>
                        </a:cubicBezTo>
                        <a:cubicBezTo>
                          <a:pt x="36" y="81"/>
                          <a:pt x="0" y="171"/>
                          <a:pt x="18" y="260"/>
                        </a:cubicBezTo>
                        <a:cubicBezTo>
                          <a:pt x="27" y="349"/>
                          <a:pt x="81" y="429"/>
                          <a:pt x="170" y="447"/>
                        </a:cubicBezTo>
                        <a:cubicBezTo>
                          <a:pt x="177" y="448"/>
                          <a:pt x="185" y="449"/>
                          <a:pt x="193" y="449"/>
                        </a:cubicBezTo>
                        <a:cubicBezTo>
                          <a:pt x="258" y="449"/>
                          <a:pt x="327" y="416"/>
                          <a:pt x="375" y="376"/>
                        </a:cubicBezTo>
                        <a:cubicBezTo>
                          <a:pt x="455" y="313"/>
                          <a:pt x="500" y="206"/>
                          <a:pt x="473" y="108"/>
                        </a:cubicBezTo>
                        <a:cubicBezTo>
                          <a:pt x="461" y="30"/>
                          <a:pt x="397" y="0"/>
                          <a:pt x="3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5" name="Google Shape;475;p2"/>
              <p:cNvGrpSpPr/>
              <p:nvPr/>
            </p:nvGrpSpPr>
            <p:grpSpPr>
              <a:xfrm flipH="1">
                <a:off x="5907497" y="4603957"/>
                <a:ext cx="3902689" cy="1999163"/>
                <a:chOff x="2266783" y="4027842"/>
                <a:chExt cx="4275982" cy="2190383"/>
              </a:xfrm>
            </p:grpSpPr>
            <p:grpSp>
              <p:nvGrpSpPr>
                <p:cNvPr id="476" name="Google Shape;476;p2"/>
                <p:cNvGrpSpPr/>
                <p:nvPr/>
              </p:nvGrpSpPr>
              <p:grpSpPr>
                <a:xfrm>
                  <a:off x="4212859" y="5537808"/>
                  <a:ext cx="1250617" cy="366645"/>
                  <a:chOff x="6597922" y="2714372"/>
                  <a:chExt cx="1091289" cy="319934"/>
                </a:xfrm>
              </p:grpSpPr>
              <p:sp>
                <p:nvSpPr>
                  <p:cNvPr id="477" name="Google Shape;477;p2"/>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 name="Google Shape;488;p2"/>
                <p:cNvGrpSpPr/>
                <p:nvPr/>
              </p:nvGrpSpPr>
              <p:grpSpPr>
                <a:xfrm>
                  <a:off x="2622547" y="4258722"/>
                  <a:ext cx="806391" cy="384376"/>
                  <a:chOff x="5210215" y="1598241"/>
                  <a:chExt cx="703657" cy="335407"/>
                </a:xfrm>
              </p:grpSpPr>
              <p:sp>
                <p:nvSpPr>
                  <p:cNvPr id="489" name="Google Shape;489;p2"/>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 name="Google Shape;497;p2"/>
                <p:cNvGrpSpPr/>
                <p:nvPr/>
              </p:nvGrpSpPr>
              <p:grpSpPr>
                <a:xfrm>
                  <a:off x="3431689" y="4040004"/>
                  <a:ext cx="2315607" cy="784112"/>
                  <a:chOff x="5916272" y="1407387"/>
                  <a:chExt cx="2020600" cy="684216"/>
                </a:xfrm>
              </p:grpSpPr>
              <p:sp>
                <p:nvSpPr>
                  <p:cNvPr id="498" name="Google Shape;498;p2"/>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1" name="Google Shape;511;p2"/>
                <p:cNvSpPr/>
                <p:nvPr/>
              </p:nvSpPr>
              <p:spPr>
                <a:xfrm>
                  <a:off x="4287110" y="4994182"/>
                  <a:ext cx="182813" cy="178844"/>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
                <p:cNvSpPr/>
                <p:nvPr/>
              </p:nvSpPr>
              <p:spPr>
                <a:xfrm>
                  <a:off x="4726790" y="5143835"/>
                  <a:ext cx="74892" cy="70859"/>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
                <p:cNvSpPr/>
                <p:nvPr/>
              </p:nvSpPr>
              <p:spPr>
                <a:xfrm>
                  <a:off x="3989018" y="5027339"/>
                  <a:ext cx="406656" cy="18562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
                <p:cNvSpPr/>
                <p:nvPr/>
              </p:nvSpPr>
              <p:spPr>
                <a:xfrm>
                  <a:off x="3855431" y="5184928"/>
                  <a:ext cx="337525" cy="165082"/>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
                <p:cNvSpPr/>
                <p:nvPr/>
              </p:nvSpPr>
              <p:spPr>
                <a:xfrm>
                  <a:off x="4120365" y="5078738"/>
                  <a:ext cx="454599" cy="257000"/>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
                <p:cNvSpPr/>
                <p:nvPr/>
              </p:nvSpPr>
              <p:spPr>
                <a:xfrm>
                  <a:off x="4530921" y="5083858"/>
                  <a:ext cx="101712" cy="142806"/>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
                <p:cNvSpPr/>
                <p:nvPr/>
              </p:nvSpPr>
              <p:spPr>
                <a:xfrm>
                  <a:off x="4572079" y="5094164"/>
                  <a:ext cx="175323" cy="133077"/>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
                <p:cNvSpPr/>
                <p:nvPr/>
              </p:nvSpPr>
              <p:spPr>
                <a:xfrm>
                  <a:off x="3560156" y="5246633"/>
                  <a:ext cx="470602" cy="136533"/>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
                <p:cNvSpPr/>
                <p:nvPr/>
              </p:nvSpPr>
              <p:spPr>
                <a:xfrm>
                  <a:off x="3836548" y="5218597"/>
                  <a:ext cx="282156" cy="145687"/>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
                <p:cNvSpPr/>
                <p:nvPr/>
              </p:nvSpPr>
              <p:spPr>
                <a:xfrm>
                  <a:off x="3586464" y="5163805"/>
                  <a:ext cx="241574" cy="73740"/>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
                <p:cNvSpPr/>
                <p:nvPr/>
              </p:nvSpPr>
              <p:spPr>
                <a:xfrm>
                  <a:off x="3106201" y="5102677"/>
                  <a:ext cx="218786" cy="111441"/>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
                <p:cNvSpPr/>
                <p:nvPr/>
              </p:nvSpPr>
              <p:spPr>
                <a:xfrm>
                  <a:off x="3663531" y="5194657"/>
                  <a:ext cx="45767" cy="46855"/>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
                <p:cNvSpPr/>
                <p:nvPr/>
              </p:nvSpPr>
              <p:spPr>
                <a:xfrm>
                  <a:off x="3445963" y="5175775"/>
                  <a:ext cx="235941" cy="93711"/>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
                <p:cNvSpPr/>
                <p:nvPr/>
              </p:nvSpPr>
              <p:spPr>
                <a:xfrm>
                  <a:off x="3806272" y="5336245"/>
                  <a:ext cx="103440" cy="135957"/>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
                <p:cNvSpPr/>
                <p:nvPr/>
              </p:nvSpPr>
              <p:spPr>
                <a:xfrm>
                  <a:off x="3270641" y="5104405"/>
                  <a:ext cx="117138" cy="80013"/>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
                <p:cNvSpPr/>
                <p:nvPr/>
              </p:nvSpPr>
              <p:spPr>
                <a:xfrm>
                  <a:off x="2914365" y="5131225"/>
                  <a:ext cx="321522" cy="137173"/>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
                <p:cNvSpPr/>
                <p:nvPr/>
              </p:nvSpPr>
              <p:spPr>
                <a:xfrm>
                  <a:off x="3146207" y="5190625"/>
                  <a:ext cx="434628" cy="147415"/>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
                <p:cNvSpPr/>
                <p:nvPr/>
              </p:nvSpPr>
              <p:spPr>
                <a:xfrm>
                  <a:off x="3741174" y="5315122"/>
                  <a:ext cx="114322" cy="156504"/>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
                <p:cNvSpPr/>
                <p:nvPr/>
              </p:nvSpPr>
              <p:spPr>
                <a:xfrm>
                  <a:off x="3414598" y="5300272"/>
                  <a:ext cx="384316" cy="164506"/>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0" name="Google Shape;530;p2"/>
                <p:cNvGrpSpPr/>
                <p:nvPr/>
              </p:nvGrpSpPr>
              <p:grpSpPr>
                <a:xfrm>
                  <a:off x="2266783" y="4027842"/>
                  <a:ext cx="4275982" cy="2190383"/>
                  <a:chOff x="4899775" y="1396775"/>
                  <a:chExt cx="3731223" cy="1911329"/>
                </a:xfrm>
              </p:grpSpPr>
              <p:sp>
                <p:nvSpPr>
                  <p:cNvPr id="531" name="Google Shape;531;p2"/>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2"/>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2"/>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only 2">
  <p:cSld name="CUSTOM_12_1">
    <p:spTree>
      <p:nvGrpSpPr>
        <p:cNvPr id="1" name="Shape 3926"/>
        <p:cNvGrpSpPr/>
        <p:nvPr/>
      </p:nvGrpSpPr>
      <p:grpSpPr>
        <a:xfrm>
          <a:off x="0" y="0"/>
          <a:ext cx="0" cy="0"/>
          <a:chOff x="0" y="0"/>
          <a:chExt cx="0" cy="0"/>
        </a:xfrm>
      </p:grpSpPr>
      <p:sp>
        <p:nvSpPr>
          <p:cNvPr id="3927" name="Google Shape;3927;p14"/>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14"/>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grpSp>
        <p:nvGrpSpPr>
          <p:cNvPr id="3929" name="Google Shape;3929;p14"/>
          <p:cNvGrpSpPr/>
          <p:nvPr/>
        </p:nvGrpSpPr>
        <p:grpSpPr>
          <a:xfrm>
            <a:off x="-1511362" y="3505977"/>
            <a:ext cx="12478893" cy="3660699"/>
            <a:chOff x="-1511362" y="3505977"/>
            <a:chExt cx="12478893" cy="3660699"/>
          </a:xfrm>
        </p:grpSpPr>
        <p:sp>
          <p:nvSpPr>
            <p:cNvPr id="3930" name="Google Shape;3930;p14"/>
            <p:cNvSpPr/>
            <p:nvPr/>
          </p:nvSpPr>
          <p:spPr>
            <a:xfrm>
              <a:off x="-1377675" y="3505977"/>
              <a:ext cx="12278050" cy="3213200"/>
            </a:xfrm>
            <a:custGeom>
              <a:avLst/>
              <a:gdLst/>
              <a:ahLst/>
              <a:cxnLst/>
              <a:rect l="l" t="t" r="r" b="b"/>
              <a:pathLst>
                <a:path w="491122" h="128528" extrusionOk="0">
                  <a:moveTo>
                    <a:pt x="0" y="63015"/>
                  </a:moveTo>
                  <a:lnTo>
                    <a:pt x="40094" y="17954"/>
                  </a:lnTo>
                  <a:lnTo>
                    <a:pt x="63641" y="15305"/>
                  </a:lnTo>
                  <a:lnTo>
                    <a:pt x="83655" y="43856"/>
                  </a:lnTo>
                  <a:lnTo>
                    <a:pt x="137519" y="51214"/>
                  </a:lnTo>
                  <a:lnTo>
                    <a:pt x="171127" y="41740"/>
                  </a:lnTo>
                  <a:lnTo>
                    <a:pt x="197269" y="40324"/>
                  </a:lnTo>
                  <a:lnTo>
                    <a:pt x="210274" y="43506"/>
                  </a:lnTo>
                  <a:lnTo>
                    <a:pt x="216749" y="47626"/>
                  </a:lnTo>
                  <a:lnTo>
                    <a:pt x="231760" y="42328"/>
                  </a:lnTo>
                  <a:lnTo>
                    <a:pt x="247948" y="42917"/>
                  </a:lnTo>
                  <a:lnTo>
                    <a:pt x="262959" y="49392"/>
                  </a:lnTo>
                  <a:lnTo>
                    <a:pt x="286212" y="41445"/>
                  </a:lnTo>
                  <a:lnTo>
                    <a:pt x="304112" y="49743"/>
                  </a:lnTo>
                  <a:lnTo>
                    <a:pt x="319177" y="47038"/>
                  </a:lnTo>
                  <a:lnTo>
                    <a:pt x="328302" y="45272"/>
                  </a:lnTo>
                  <a:lnTo>
                    <a:pt x="342136" y="42623"/>
                  </a:lnTo>
                  <a:lnTo>
                    <a:pt x="357735" y="44389"/>
                  </a:lnTo>
                  <a:lnTo>
                    <a:pt x="370980" y="45272"/>
                  </a:lnTo>
                  <a:lnTo>
                    <a:pt x="382459" y="46155"/>
                  </a:lnTo>
                  <a:lnTo>
                    <a:pt x="396587" y="43506"/>
                  </a:lnTo>
                  <a:lnTo>
                    <a:pt x="411250" y="28256"/>
                  </a:lnTo>
                  <a:lnTo>
                    <a:pt x="424201" y="0"/>
                  </a:lnTo>
                  <a:lnTo>
                    <a:pt x="453525" y="47921"/>
                  </a:lnTo>
                  <a:lnTo>
                    <a:pt x="464890" y="49741"/>
                  </a:lnTo>
                  <a:lnTo>
                    <a:pt x="482905" y="58274"/>
                  </a:lnTo>
                  <a:lnTo>
                    <a:pt x="491122" y="103784"/>
                  </a:lnTo>
                  <a:lnTo>
                    <a:pt x="464258" y="123472"/>
                  </a:lnTo>
                  <a:lnTo>
                    <a:pt x="403579" y="126948"/>
                  </a:lnTo>
                  <a:lnTo>
                    <a:pt x="300867" y="122524"/>
                  </a:lnTo>
                  <a:lnTo>
                    <a:pt x="253462" y="127896"/>
                  </a:lnTo>
                  <a:lnTo>
                    <a:pt x="202264" y="128528"/>
                  </a:lnTo>
                  <a:lnTo>
                    <a:pt x="149170" y="126632"/>
                  </a:lnTo>
                  <a:lnTo>
                    <a:pt x="131156" y="122840"/>
                  </a:lnTo>
                  <a:lnTo>
                    <a:pt x="102396" y="119363"/>
                  </a:lnTo>
                  <a:lnTo>
                    <a:pt x="68264" y="123472"/>
                  </a:lnTo>
                  <a:lnTo>
                    <a:pt x="50566" y="123472"/>
                  </a:lnTo>
                  <a:lnTo>
                    <a:pt x="31604" y="116519"/>
                  </a:lnTo>
                  <a:lnTo>
                    <a:pt x="21807" y="106722"/>
                  </a:lnTo>
                  <a:close/>
                </a:path>
              </a:pathLst>
            </a:custGeom>
            <a:solidFill>
              <a:schemeClr val="accent2"/>
            </a:solidFill>
            <a:ln>
              <a:noFill/>
            </a:ln>
          </p:spPr>
        </p:sp>
        <p:grpSp>
          <p:nvGrpSpPr>
            <p:cNvPr id="3931" name="Google Shape;3931;p14"/>
            <p:cNvGrpSpPr/>
            <p:nvPr/>
          </p:nvGrpSpPr>
          <p:grpSpPr>
            <a:xfrm flipH="1">
              <a:off x="6581363" y="4338783"/>
              <a:ext cx="4386168" cy="2349675"/>
              <a:chOff x="-1951296" y="3403209"/>
              <a:chExt cx="4642922" cy="2487218"/>
            </a:xfrm>
          </p:grpSpPr>
          <p:grpSp>
            <p:nvGrpSpPr>
              <p:cNvPr id="3932" name="Google Shape;3932;p14"/>
              <p:cNvGrpSpPr/>
              <p:nvPr/>
            </p:nvGrpSpPr>
            <p:grpSpPr>
              <a:xfrm flipH="1">
                <a:off x="-1138105" y="3443947"/>
                <a:ext cx="3102041" cy="1858991"/>
                <a:chOff x="1998987" y="1205534"/>
                <a:chExt cx="2649280" cy="1587660"/>
              </a:xfrm>
            </p:grpSpPr>
            <p:sp>
              <p:nvSpPr>
                <p:cNvPr id="3933" name="Google Shape;3933;p14"/>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14"/>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14"/>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14"/>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14"/>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14"/>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14"/>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14"/>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14"/>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14"/>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14"/>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14"/>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14"/>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14"/>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14"/>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14"/>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14"/>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14"/>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14"/>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14"/>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3" name="Google Shape;3953;p14"/>
              <p:cNvGrpSpPr/>
              <p:nvPr/>
            </p:nvGrpSpPr>
            <p:grpSpPr>
              <a:xfrm flipH="1">
                <a:off x="-186745" y="3456677"/>
                <a:ext cx="1627295" cy="608831"/>
                <a:chOff x="2445982" y="1216407"/>
                <a:chExt cx="1389782" cy="519968"/>
              </a:xfrm>
            </p:grpSpPr>
            <p:sp>
              <p:nvSpPr>
                <p:cNvPr id="3954" name="Google Shape;3954;p14"/>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14"/>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14"/>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14"/>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14"/>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14"/>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14"/>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14"/>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14"/>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14"/>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14"/>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14"/>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14"/>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67" name="Google Shape;3967;p14"/>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68" name="Google Shape;3968;p14"/>
              <p:cNvGrpSpPr/>
              <p:nvPr/>
            </p:nvGrpSpPr>
            <p:grpSpPr>
              <a:xfrm flipH="1">
                <a:off x="-1122624" y="3420115"/>
                <a:ext cx="3810685" cy="1880070"/>
                <a:chOff x="1380553" y="1185181"/>
                <a:chExt cx="3254492" cy="1605662"/>
              </a:xfrm>
            </p:grpSpPr>
            <p:sp>
              <p:nvSpPr>
                <p:cNvPr id="3969" name="Google Shape;3969;p14"/>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14"/>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14"/>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14"/>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14"/>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14"/>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14"/>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14"/>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14"/>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14"/>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14"/>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14"/>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14"/>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14"/>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14"/>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14"/>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14"/>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14"/>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14"/>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14"/>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14"/>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14"/>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14"/>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14"/>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14"/>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14"/>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14"/>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96" name="Google Shape;3996;p14"/>
                <p:cNvGrpSpPr/>
                <p:nvPr/>
              </p:nvGrpSpPr>
              <p:grpSpPr>
                <a:xfrm>
                  <a:off x="2145637" y="2189368"/>
                  <a:ext cx="1166414" cy="523100"/>
                  <a:chOff x="2145637" y="2189368"/>
                  <a:chExt cx="1166414" cy="523100"/>
                </a:xfrm>
              </p:grpSpPr>
              <p:sp>
                <p:nvSpPr>
                  <p:cNvPr id="3997" name="Google Shape;3997;p14"/>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14"/>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14"/>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14"/>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14"/>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14"/>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14"/>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14"/>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14"/>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14"/>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14"/>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008" name="Google Shape;4008;p14"/>
            <p:cNvGrpSpPr/>
            <p:nvPr/>
          </p:nvGrpSpPr>
          <p:grpSpPr>
            <a:xfrm>
              <a:off x="-1511362" y="3958836"/>
              <a:ext cx="2849418" cy="1848107"/>
              <a:chOff x="-1511362" y="3958836"/>
              <a:chExt cx="2849418" cy="1848107"/>
            </a:xfrm>
          </p:grpSpPr>
          <p:grpSp>
            <p:nvGrpSpPr>
              <p:cNvPr id="4009" name="Google Shape;4009;p14"/>
              <p:cNvGrpSpPr/>
              <p:nvPr/>
            </p:nvGrpSpPr>
            <p:grpSpPr>
              <a:xfrm flipH="1">
                <a:off x="-1313910" y="3973274"/>
                <a:ext cx="2632716" cy="1516502"/>
                <a:chOff x="5320740" y="2847612"/>
                <a:chExt cx="2364890" cy="1362229"/>
              </a:xfrm>
            </p:grpSpPr>
            <p:sp>
              <p:nvSpPr>
                <p:cNvPr id="4010" name="Google Shape;4010;p14"/>
                <p:cNvSpPr/>
                <p:nvPr/>
              </p:nvSpPr>
              <p:spPr>
                <a:xfrm>
                  <a:off x="5320740" y="3508442"/>
                  <a:ext cx="798996" cy="293554"/>
                </a:xfrm>
                <a:custGeom>
                  <a:avLst/>
                  <a:gdLst/>
                  <a:ahLst/>
                  <a:cxnLst/>
                  <a:rect l="l" t="t" r="r" b="b"/>
                  <a:pathLst>
                    <a:path w="13492" h="4957" extrusionOk="0">
                      <a:moveTo>
                        <a:pt x="5987" y="1"/>
                      </a:moveTo>
                      <a:cubicBezTo>
                        <a:pt x="5038" y="1"/>
                        <a:pt x="4082" y="346"/>
                        <a:pt x="3313" y="906"/>
                      </a:cubicBezTo>
                      <a:cubicBezTo>
                        <a:pt x="2804" y="1281"/>
                        <a:pt x="2447" y="1790"/>
                        <a:pt x="2064" y="2271"/>
                      </a:cubicBezTo>
                      <a:cubicBezTo>
                        <a:pt x="2001" y="2352"/>
                        <a:pt x="1974" y="2325"/>
                        <a:pt x="1867" y="2369"/>
                      </a:cubicBezTo>
                      <a:cubicBezTo>
                        <a:pt x="1600" y="2468"/>
                        <a:pt x="1332" y="2601"/>
                        <a:pt x="1100" y="2771"/>
                      </a:cubicBezTo>
                      <a:cubicBezTo>
                        <a:pt x="654" y="3101"/>
                        <a:pt x="146" y="3440"/>
                        <a:pt x="39" y="4029"/>
                      </a:cubicBezTo>
                      <a:cubicBezTo>
                        <a:pt x="0" y="4251"/>
                        <a:pt x="146" y="4322"/>
                        <a:pt x="344" y="4322"/>
                      </a:cubicBezTo>
                      <a:cubicBezTo>
                        <a:pt x="654" y="4322"/>
                        <a:pt x="1094" y="4147"/>
                        <a:pt x="1154" y="4109"/>
                      </a:cubicBezTo>
                      <a:cubicBezTo>
                        <a:pt x="1332" y="4020"/>
                        <a:pt x="1484" y="3895"/>
                        <a:pt x="1662" y="3788"/>
                      </a:cubicBezTo>
                      <a:cubicBezTo>
                        <a:pt x="1939" y="3627"/>
                        <a:pt x="2233" y="3386"/>
                        <a:pt x="2545" y="3297"/>
                      </a:cubicBezTo>
                      <a:cubicBezTo>
                        <a:pt x="2553" y="3295"/>
                        <a:pt x="2562" y="3293"/>
                        <a:pt x="2570" y="3293"/>
                      </a:cubicBezTo>
                      <a:cubicBezTo>
                        <a:pt x="2619" y="3293"/>
                        <a:pt x="2670" y="3333"/>
                        <a:pt x="2670" y="3386"/>
                      </a:cubicBezTo>
                      <a:cubicBezTo>
                        <a:pt x="2652" y="3529"/>
                        <a:pt x="2572" y="3672"/>
                        <a:pt x="2572" y="3815"/>
                      </a:cubicBezTo>
                      <a:cubicBezTo>
                        <a:pt x="2572" y="4044"/>
                        <a:pt x="2672" y="4130"/>
                        <a:pt x="2806" y="4130"/>
                      </a:cubicBezTo>
                      <a:cubicBezTo>
                        <a:pt x="2922" y="4130"/>
                        <a:pt x="3064" y="4066"/>
                        <a:pt x="3188" y="3975"/>
                      </a:cubicBezTo>
                      <a:cubicBezTo>
                        <a:pt x="3402" y="3824"/>
                        <a:pt x="3607" y="3663"/>
                        <a:pt x="3785" y="3476"/>
                      </a:cubicBezTo>
                      <a:cubicBezTo>
                        <a:pt x="3937" y="3324"/>
                        <a:pt x="4026" y="3137"/>
                        <a:pt x="4196" y="3003"/>
                      </a:cubicBezTo>
                      <a:cubicBezTo>
                        <a:pt x="4216" y="2988"/>
                        <a:pt x="4238" y="2981"/>
                        <a:pt x="4259" y="2981"/>
                      </a:cubicBezTo>
                      <a:cubicBezTo>
                        <a:pt x="4303" y="2981"/>
                        <a:pt x="4341" y="3011"/>
                        <a:pt x="4347" y="3065"/>
                      </a:cubicBezTo>
                      <a:cubicBezTo>
                        <a:pt x="4374" y="3431"/>
                        <a:pt x="4196" y="3877"/>
                        <a:pt x="4642" y="4082"/>
                      </a:cubicBezTo>
                      <a:cubicBezTo>
                        <a:pt x="4715" y="4115"/>
                        <a:pt x="4787" y="4130"/>
                        <a:pt x="4857" y="4130"/>
                      </a:cubicBezTo>
                      <a:cubicBezTo>
                        <a:pt x="5207" y="4130"/>
                        <a:pt x="5519" y="3774"/>
                        <a:pt x="5757" y="3574"/>
                      </a:cubicBezTo>
                      <a:cubicBezTo>
                        <a:pt x="5900" y="3449"/>
                        <a:pt x="6132" y="3146"/>
                        <a:pt x="6355" y="3146"/>
                      </a:cubicBezTo>
                      <a:cubicBezTo>
                        <a:pt x="6649" y="3146"/>
                        <a:pt x="6462" y="3583"/>
                        <a:pt x="6551" y="3886"/>
                      </a:cubicBezTo>
                      <a:cubicBezTo>
                        <a:pt x="6584" y="4010"/>
                        <a:pt x="6656" y="4165"/>
                        <a:pt x="6852" y="4165"/>
                      </a:cubicBezTo>
                      <a:cubicBezTo>
                        <a:pt x="6867" y="4165"/>
                        <a:pt x="6882" y="4165"/>
                        <a:pt x="6899" y="4163"/>
                      </a:cubicBezTo>
                      <a:cubicBezTo>
                        <a:pt x="6970" y="4154"/>
                        <a:pt x="7042" y="4136"/>
                        <a:pt x="7104" y="4109"/>
                      </a:cubicBezTo>
                      <a:cubicBezTo>
                        <a:pt x="7113" y="4109"/>
                        <a:pt x="7113" y="4100"/>
                        <a:pt x="7122" y="4100"/>
                      </a:cubicBezTo>
                      <a:cubicBezTo>
                        <a:pt x="7407" y="3993"/>
                        <a:pt x="7648" y="3770"/>
                        <a:pt x="7889" y="3592"/>
                      </a:cubicBezTo>
                      <a:cubicBezTo>
                        <a:pt x="7892" y="3589"/>
                        <a:pt x="7895" y="3588"/>
                        <a:pt x="7898" y="3588"/>
                      </a:cubicBezTo>
                      <a:cubicBezTo>
                        <a:pt x="7914" y="3588"/>
                        <a:pt x="7929" y="3621"/>
                        <a:pt x="7907" y="3636"/>
                      </a:cubicBezTo>
                      <a:lnTo>
                        <a:pt x="7898" y="3636"/>
                      </a:lnTo>
                      <a:cubicBezTo>
                        <a:pt x="7907" y="3645"/>
                        <a:pt x="7907" y="3654"/>
                        <a:pt x="7898" y="3663"/>
                      </a:cubicBezTo>
                      <a:cubicBezTo>
                        <a:pt x="7702" y="3859"/>
                        <a:pt x="7450" y="4371"/>
                        <a:pt x="7915" y="4371"/>
                      </a:cubicBezTo>
                      <a:cubicBezTo>
                        <a:pt x="7937" y="4371"/>
                        <a:pt x="7961" y="4370"/>
                        <a:pt x="7987" y="4368"/>
                      </a:cubicBezTo>
                      <a:cubicBezTo>
                        <a:pt x="8308" y="4332"/>
                        <a:pt x="8585" y="4172"/>
                        <a:pt x="8870" y="4038"/>
                      </a:cubicBezTo>
                      <a:cubicBezTo>
                        <a:pt x="9052" y="3958"/>
                        <a:pt x="9256" y="3889"/>
                        <a:pt x="9457" y="3889"/>
                      </a:cubicBezTo>
                      <a:cubicBezTo>
                        <a:pt x="9570" y="3889"/>
                        <a:pt x="9683" y="3911"/>
                        <a:pt x="9789" y="3966"/>
                      </a:cubicBezTo>
                      <a:cubicBezTo>
                        <a:pt x="9914" y="4029"/>
                        <a:pt x="9994" y="4270"/>
                        <a:pt x="10057" y="4377"/>
                      </a:cubicBezTo>
                      <a:cubicBezTo>
                        <a:pt x="10173" y="4562"/>
                        <a:pt x="10316" y="4810"/>
                        <a:pt x="10562" y="4810"/>
                      </a:cubicBezTo>
                      <a:cubicBezTo>
                        <a:pt x="10636" y="4810"/>
                        <a:pt x="10720" y="4787"/>
                        <a:pt x="10815" y="4734"/>
                      </a:cubicBezTo>
                      <a:cubicBezTo>
                        <a:pt x="10895" y="4689"/>
                        <a:pt x="10967" y="4653"/>
                        <a:pt x="11038" y="4600"/>
                      </a:cubicBezTo>
                      <a:cubicBezTo>
                        <a:pt x="11162" y="4538"/>
                        <a:pt x="11385" y="4415"/>
                        <a:pt x="11573" y="4415"/>
                      </a:cubicBezTo>
                      <a:cubicBezTo>
                        <a:pt x="11655" y="4415"/>
                        <a:pt x="11730" y="4439"/>
                        <a:pt x="11788" y="4502"/>
                      </a:cubicBezTo>
                      <a:cubicBezTo>
                        <a:pt x="12001" y="4749"/>
                        <a:pt x="12174" y="4940"/>
                        <a:pt x="12517" y="4940"/>
                      </a:cubicBezTo>
                      <a:cubicBezTo>
                        <a:pt x="12532" y="4940"/>
                        <a:pt x="12548" y="4939"/>
                        <a:pt x="12564" y="4939"/>
                      </a:cubicBezTo>
                      <a:cubicBezTo>
                        <a:pt x="12707" y="4931"/>
                        <a:pt x="12857" y="4902"/>
                        <a:pt x="13008" y="4902"/>
                      </a:cubicBezTo>
                      <a:cubicBezTo>
                        <a:pt x="13026" y="4902"/>
                        <a:pt x="13045" y="4902"/>
                        <a:pt x="13063" y="4903"/>
                      </a:cubicBezTo>
                      <a:cubicBezTo>
                        <a:pt x="13197" y="4912"/>
                        <a:pt x="13340" y="4930"/>
                        <a:pt x="13491" y="4957"/>
                      </a:cubicBezTo>
                      <a:cubicBezTo>
                        <a:pt x="13349" y="4876"/>
                        <a:pt x="13206" y="4814"/>
                        <a:pt x="13099" y="4742"/>
                      </a:cubicBezTo>
                      <a:cubicBezTo>
                        <a:pt x="12778" y="4564"/>
                        <a:pt x="12412" y="4386"/>
                        <a:pt x="12180" y="4091"/>
                      </a:cubicBezTo>
                      <a:cubicBezTo>
                        <a:pt x="11948" y="3797"/>
                        <a:pt x="11796" y="3422"/>
                        <a:pt x="11529" y="3172"/>
                      </a:cubicBezTo>
                      <a:cubicBezTo>
                        <a:pt x="11333" y="2985"/>
                        <a:pt x="11047" y="2869"/>
                        <a:pt x="10806" y="2744"/>
                      </a:cubicBezTo>
                      <a:cubicBezTo>
                        <a:pt x="10164" y="2423"/>
                        <a:pt x="9646" y="2102"/>
                        <a:pt x="9129" y="1602"/>
                      </a:cubicBezTo>
                      <a:cubicBezTo>
                        <a:pt x="8451" y="951"/>
                        <a:pt x="7720" y="327"/>
                        <a:pt x="6801" y="95"/>
                      </a:cubicBezTo>
                      <a:cubicBezTo>
                        <a:pt x="6798" y="98"/>
                        <a:pt x="6795" y="99"/>
                        <a:pt x="6792" y="99"/>
                      </a:cubicBezTo>
                      <a:cubicBezTo>
                        <a:pt x="6787" y="99"/>
                        <a:pt x="6783" y="95"/>
                        <a:pt x="6783" y="95"/>
                      </a:cubicBezTo>
                      <a:cubicBezTo>
                        <a:pt x="6631" y="59"/>
                        <a:pt x="6471" y="32"/>
                        <a:pt x="6310" y="14"/>
                      </a:cubicBezTo>
                      <a:cubicBezTo>
                        <a:pt x="6203" y="5"/>
                        <a:pt x="6095" y="1"/>
                        <a:pt x="59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14"/>
                <p:cNvSpPr/>
                <p:nvPr/>
              </p:nvSpPr>
              <p:spPr>
                <a:xfrm>
                  <a:off x="6099067" y="2847612"/>
                  <a:ext cx="1143301" cy="484183"/>
                </a:xfrm>
                <a:custGeom>
                  <a:avLst/>
                  <a:gdLst/>
                  <a:ahLst/>
                  <a:cxnLst/>
                  <a:rect l="l" t="t" r="r" b="b"/>
                  <a:pathLst>
                    <a:path w="19306" h="8176" extrusionOk="0">
                      <a:moveTo>
                        <a:pt x="10342" y="0"/>
                      </a:moveTo>
                      <a:cubicBezTo>
                        <a:pt x="9742" y="0"/>
                        <a:pt x="9141" y="116"/>
                        <a:pt x="8565" y="316"/>
                      </a:cubicBezTo>
                      <a:cubicBezTo>
                        <a:pt x="7628" y="638"/>
                        <a:pt x="6727" y="1182"/>
                        <a:pt x="6013" y="1878"/>
                      </a:cubicBezTo>
                      <a:cubicBezTo>
                        <a:pt x="5656" y="2217"/>
                        <a:pt x="5335" y="2591"/>
                        <a:pt x="5094" y="3020"/>
                      </a:cubicBezTo>
                      <a:cubicBezTo>
                        <a:pt x="4934" y="3314"/>
                        <a:pt x="4782" y="3617"/>
                        <a:pt x="4524" y="3831"/>
                      </a:cubicBezTo>
                      <a:cubicBezTo>
                        <a:pt x="4515" y="3840"/>
                        <a:pt x="4506" y="3843"/>
                        <a:pt x="4497" y="3843"/>
                      </a:cubicBezTo>
                      <a:cubicBezTo>
                        <a:pt x="4468" y="3843"/>
                        <a:pt x="4443" y="3805"/>
                        <a:pt x="4470" y="3778"/>
                      </a:cubicBezTo>
                      <a:cubicBezTo>
                        <a:pt x="4711" y="3519"/>
                        <a:pt x="4836" y="3171"/>
                        <a:pt x="5005" y="2859"/>
                      </a:cubicBezTo>
                      <a:cubicBezTo>
                        <a:pt x="4760" y="2680"/>
                        <a:pt x="4470" y="2612"/>
                        <a:pt x="4166" y="2612"/>
                      </a:cubicBezTo>
                      <a:cubicBezTo>
                        <a:pt x="3561" y="2612"/>
                        <a:pt x="2899" y="2880"/>
                        <a:pt x="2418" y="3082"/>
                      </a:cubicBezTo>
                      <a:cubicBezTo>
                        <a:pt x="1767" y="3367"/>
                        <a:pt x="928" y="3840"/>
                        <a:pt x="536" y="4465"/>
                      </a:cubicBezTo>
                      <a:cubicBezTo>
                        <a:pt x="375" y="4715"/>
                        <a:pt x="197" y="5009"/>
                        <a:pt x="108" y="5294"/>
                      </a:cubicBezTo>
                      <a:cubicBezTo>
                        <a:pt x="1" y="5614"/>
                        <a:pt x="146" y="5729"/>
                        <a:pt x="349" y="5729"/>
                      </a:cubicBezTo>
                      <a:cubicBezTo>
                        <a:pt x="504" y="5729"/>
                        <a:pt x="692" y="5663"/>
                        <a:pt x="830" y="5571"/>
                      </a:cubicBezTo>
                      <a:cubicBezTo>
                        <a:pt x="1258" y="5268"/>
                        <a:pt x="1615" y="4822"/>
                        <a:pt x="2115" y="4625"/>
                      </a:cubicBezTo>
                      <a:cubicBezTo>
                        <a:pt x="2122" y="4623"/>
                        <a:pt x="2129" y="4621"/>
                        <a:pt x="2136" y="4621"/>
                      </a:cubicBezTo>
                      <a:cubicBezTo>
                        <a:pt x="2175" y="4621"/>
                        <a:pt x="2213" y="4659"/>
                        <a:pt x="2213" y="4697"/>
                      </a:cubicBezTo>
                      <a:cubicBezTo>
                        <a:pt x="2204" y="4831"/>
                        <a:pt x="2168" y="4964"/>
                        <a:pt x="2168" y="5098"/>
                      </a:cubicBezTo>
                      <a:cubicBezTo>
                        <a:pt x="2173" y="5303"/>
                        <a:pt x="2273" y="5376"/>
                        <a:pt x="2398" y="5376"/>
                      </a:cubicBezTo>
                      <a:cubicBezTo>
                        <a:pt x="2529" y="5376"/>
                        <a:pt x="2688" y="5296"/>
                        <a:pt x="2793" y="5205"/>
                      </a:cubicBezTo>
                      <a:cubicBezTo>
                        <a:pt x="2909" y="5116"/>
                        <a:pt x="3052" y="4964"/>
                        <a:pt x="3203" y="4929"/>
                      </a:cubicBezTo>
                      <a:cubicBezTo>
                        <a:pt x="3251" y="4917"/>
                        <a:pt x="3293" y="4911"/>
                        <a:pt x="3330" y="4911"/>
                      </a:cubicBezTo>
                      <a:cubicBezTo>
                        <a:pt x="3571" y="4911"/>
                        <a:pt x="3611" y="5143"/>
                        <a:pt x="3712" y="5375"/>
                      </a:cubicBezTo>
                      <a:cubicBezTo>
                        <a:pt x="3777" y="5537"/>
                        <a:pt x="3871" y="5601"/>
                        <a:pt x="3980" y="5601"/>
                      </a:cubicBezTo>
                      <a:cubicBezTo>
                        <a:pt x="4343" y="5601"/>
                        <a:pt x="4867" y="4880"/>
                        <a:pt x="5032" y="4688"/>
                      </a:cubicBezTo>
                      <a:cubicBezTo>
                        <a:pt x="5300" y="4393"/>
                        <a:pt x="5603" y="4045"/>
                        <a:pt x="6013" y="3956"/>
                      </a:cubicBezTo>
                      <a:cubicBezTo>
                        <a:pt x="6013" y="3952"/>
                        <a:pt x="6016" y="3950"/>
                        <a:pt x="6018" y="3950"/>
                      </a:cubicBezTo>
                      <a:cubicBezTo>
                        <a:pt x="6020" y="3950"/>
                        <a:pt x="6022" y="3952"/>
                        <a:pt x="6022" y="3956"/>
                      </a:cubicBezTo>
                      <a:cubicBezTo>
                        <a:pt x="6085" y="3796"/>
                        <a:pt x="6192" y="3653"/>
                        <a:pt x="6361" y="3564"/>
                      </a:cubicBezTo>
                      <a:cubicBezTo>
                        <a:pt x="6366" y="3560"/>
                        <a:pt x="6371" y="3559"/>
                        <a:pt x="6375" y="3559"/>
                      </a:cubicBezTo>
                      <a:cubicBezTo>
                        <a:pt x="6394" y="3559"/>
                        <a:pt x="6402" y="3585"/>
                        <a:pt x="6388" y="3599"/>
                      </a:cubicBezTo>
                      <a:cubicBezTo>
                        <a:pt x="6111" y="3798"/>
                        <a:pt x="5893" y="4583"/>
                        <a:pt x="6464" y="4583"/>
                      </a:cubicBezTo>
                      <a:cubicBezTo>
                        <a:pt x="6483" y="4583"/>
                        <a:pt x="6502" y="4582"/>
                        <a:pt x="6522" y="4581"/>
                      </a:cubicBezTo>
                      <a:cubicBezTo>
                        <a:pt x="6709" y="4563"/>
                        <a:pt x="6888" y="4492"/>
                        <a:pt x="7048" y="4393"/>
                      </a:cubicBezTo>
                      <a:cubicBezTo>
                        <a:pt x="7280" y="4233"/>
                        <a:pt x="7476" y="4028"/>
                        <a:pt x="7664" y="3805"/>
                      </a:cubicBezTo>
                      <a:cubicBezTo>
                        <a:pt x="7896" y="3528"/>
                        <a:pt x="8047" y="3100"/>
                        <a:pt x="8342" y="2877"/>
                      </a:cubicBezTo>
                      <a:cubicBezTo>
                        <a:pt x="8353" y="2868"/>
                        <a:pt x="8368" y="2864"/>
                        <a:pt x="8384" y="2864"/>
                      </a:cubicBezTo>
                      <a:cubicBezTo>
                        <a:pt x="8418" y="2864"/>
                        <a:pt x="8454" y="2882"/>
                        <a:pt x="8467" y="2913"/>
                      </a:cubicBezTo>
                      <a:cubicBezTo>
                        <a:pt x="8502" y="3002"/>
                        <a:pt x="8511" y="3037"/>
                        <a:pt x="8547" y="3136"/>
                      </a:cubicBezTo>
                      <a:cubicBezTo>
                        <a:pt x="8627" y="3372"/>
                        <a:pt x="8731" y="3457"/>
                        <a:pt x="8840" y="3457"/>
                      </a:cubicBezTo>
                      <a:cubicBezTo>
                        <a:pt x="9085" y="3457"/>
                        <a:pt x="9356" y="3029"/>
                        <a:pt x="9430" y="2930"/>
                      </a:cubicBezTo>
                      <a:cubicBezTo>
                        <a:pt x="9484" y="2859"/>
                        <a:pt x="9528" y="2832"/>
                        <a:pt x="9609" y="2805"/>
                      </a:cubicBezTo>
                      <a:cubicBezTo>
                        <a:pt x="9619" y="2800"/>
                        <a:pt x="9629" y="2798"/>
                        <a:pt x="9638" y="2798"/>
                      </a:cubicBezTo>
                      <a:cubicBezTo>
                        <a:pt x="9660" y="2798"/>
                        <a:pt x="9679" y="2811"/>
                        <a:pt x="9698" y="2823"/>
                      </a:cubicBezTo>
                      <a:cubicBezTo>
                        <a:pt x="9787" y="2895"/>
                        <a:pt x="9840" y="2948"/>
                        <a:pt x="9885" y="3055"/>
                      </a:cubicBezTo>
                      <a:cubicBezTo>
                        <a:pt x="9946" y="3185"/>
                        <a:pt x="10034" y="3226"/>
                        <a:pt x="10132" y="3226"/>
                      </a:cubicBezTo>
                      <a:cubicBezTo>
                        <a:pt x="10250" y="3226"/>
                        <a:pt x="10384" y="3166"/>
                        <a:pt x="10501" y="3127"/>
                      </a:cubicBezTo>
                      <a:cubicBezTo>
                        <a:pt x="10965" y="2966"/>
                        <a:pt x="11161" y="2761"/>
                        <a:pt x="11348" y="2324"/>
                      </a:cubicBezTo>
                      <a:cubicBezTo>
                        <a:pt x="11352" y="2313"/>
                        <a:pt x="11363" y="2308"/>
                        <a:pt x="11376" y="2308"/>
                      </a:cubicBezTo>
                      <a:cubicBezTo>
                        <a:pt x="11394" y="2308"/>
                        <a:pt x="11414" y="2317"/>
                        <a:pt x="11419" y="2333"/>
                      </a:cubicBezTo>
                      <a:cubicBezTo>
                        <a:pt x="11455" y="2556"/>
                        <a:pt x="11393" y="2743"/>
                        <a:pt x="11259" y="2895"/>
                      </a:cubicBezTo>
                      <a:cubicBezTo>
                        <a:pt x="11170" y="3207"/>
                        <a:pt x="11072" y="3644"/>
                        <a:pt x="11250" y="3876"/>
                      </a:cubicBezTo>
                      <a:cubicBezTo>
                        <a:pt x="11328" y="3981"/>
                        <a:pt x="11432" y="4021"/>
                        <a:pt x="11549" y="4021"/>
                      </a:cubicBezTo>
                      <a:cubicBezTo>
                        <a:pt x="11900" y="4021"/>
                        <a:pt x="12370" y="3660"/>
                        <a:pt x="12624" y="3599"/>
                      </a:cubicBezTo>
                      <a:cubicBezTo>
                        <a:pt x="12631" y="3598"/>
                        <a:pt x="12639" y="3597"/>
                        <a:pt x="12647" y="3597"/>
                      </a:cubicBezTo>
                      <a:cubicBezTo>
                        <a:pt x="12683" y="3597"/>
                        <a:pt x="12718" y="3614"/>
                        <a:pt x="12740" y="3644"/>
                      </a:cubicBezTo>
                      <a:cubicBezTo>
                        <a:pt x="12927" y="3965"/>
                        <a:pt x="12811" y="4340"/>
                        <a:pt x="12999" y="4679"/>
                      </a:cubicBezTo>
                      <a:cubicBezTo>
                        <a:pt x="13123" y="4901"/>
                        <a:pt x="13272" y="4972"/>
                        <a:pt x="13436" y="4972"/>
                      </a:cubicBezTo>
                      <a:cubicBezTo>
                        <a:pt x="13659" y="4972"/>
                        <a:pt x="13907" y="4839"/>
                        <a:pt x="14149" y="4777"/>
                      </a:cubicBezTo>
                      <a:cubicBezTo>
                        <a:pt x="14159" y="4773"/>
                        <a:pt x="14169" y="4771"/>
                        <a:pt x="14178" y="4771"/>
                      </a:cubicBezTo>
                      <a:cubicBezTo>
                        <a:pt x="14213" y="4771"/>
                        <a:pt x="14244" y="4794"/>
                        <a:pt x="14265" y="4822"/>
                      </a:cubicBezTo>
                      <a:cubicBezTo>
                        <a:pt x="14470" y="5116"/>
                        <a:pt x="14488" y="5517"/>
                        <a:pt x="14694" y="5830"/>
                      </a:cubicBezTo>
                      <a:cubicBezTo>
                        <a:pt x="14966" y="6249"/>
                        <a:pt x="15314" y="6370"/>
                        <a:pt x="15705" y="6370"/>
                      </a:cubicBezTo>
                      <a:cubicBezTo>
                        <a:pt x="15929" y="6370"/>
                        <a:pt x="16168" y="6330"/>
                        <a:pt x="16415" y="6285"/>
                      </a:cubicBezTo>
                      <a:lnTo>
                        <a:pt x="16424" y="6285"/>
                      </a:lnTo>
                      <a:cubicBezTo>
                        <a:pt x="16424" y="6276"/>
                        <a:pt x="16433" y="6276"/>
                        <a:pt x="16433" y="6267"/>
                      </a:cubicBezTo>
                      <a:cubicBezTo>
                        <a:pt x="16440" y="6245"/>
                        <a:pt x="16459" y="6235"/>
                        <a:pt x="16478" y="6235"/>
                      </a:cubicBezTo>
                      <a:cubicBezTo>
                        <a:pt x="16506" y="6235"/>
                        <a:pt x="16533" y="6256"/>
                        <a:pt x="16522" y="6294"/>
                      </a:cubicBezTo>
                      <a:cubicBezTo>
                        <a:pt x="16416" y="6647"/>
                        <a:pt x="16477" y="7141"/>
                        <a:pt x="16964" y="7141"/>
                      </a:cubicBezTo>
                      <a:cubicBezTo>
                        <a:pt x="16969" y="7141"/>
                        <a:pt x="16973" y="7141"/>
                        <a:pt x="16977" y="7141"/>
                      </a:cubicBezTo>
                      <a:cubicBezTo>
                        <a:pt x="17191" y="7132"/>
                        <a:pt x="17379" y="7088"/>
                        <a:pt x="17575" y="7016"/>
                      </a:cubicBezTo>
                      <a:cubicBezTo>
                        <a:pt x="17583" y="7014"/>
                        <a:pt x="17592" y="7013"/>
                        <a:pt x="17600" y="7013"/>
                      </a:cubicBezTo>
                      <a:cubicBezTo>
                        <a:pt x="17651" y="7013"/>
                        <a:pt x="17691" y="7059"/>
                        <a:pt x="17691" y="7105"/>
                      </a:cubicBezTo>
                      <a:cubicBezTo>
                        <a:pt x="17709" y="7462"/>
                        <a:pt x="17673" y="7971"/>
                        <a:pt x="18119" y="8078"/>
                      </a:cubicBezTo>
                      <a:cubicBezTo>
                        <a:pt x="18396" y="8149"/>
                        <a:pt x="18681" y="8131"/>
                        <a:pt x="18958" y="8140"/>
                      </a:cubicBezTo>
                      <a:cubicBezTo>
                        <a:pt x="19083" y="8149"/>
                        <a:pt x="19199" y="8158"/>
                        <a:pt x="19306" y="8176"/>
                      </a:cubicBezTo>
                      <a:cubicBezTo>
                        <a:pt x="19225" y="8113"/>
                        <a:pt x="19145" y="8060"/>
                        <a:pt x="19074" y="7997"/>
                      </a:cubicBezTo>
                      <a:cubicBezTo>
                        <a:pt x="18538" y="7587"/>
                        <a:pt x="18057" y="7123"/>
                        <a:pt x="17566" y="6659"/>
                      </a:cubicBezTo>
                      <a:cubicBezTo>
                        <a:pt x="16915" y="6062"/>
                        <a:pt x="16281" y="5384"/>
                        <a:pt x="15826" y="4616"/>
                      </a:cubicBezTo>
                      <a:cubicBezTo>
                        <a:pt x="15336" y="3778"/>
                        <a:pt x="14908" y="2895"/>
                        <a:pt x="14328" y="2101"/>
                      </a:cubicBezTo>
                      <a:cubicBezTo>
                        <a:pt x="13677" y="1218"/>
                        <a:pt x="12767" y="593"/>
                        <a:pt x="11732" y="227"/>
                      </a:cubicBezTo>
                      <a:cubicBezTo>
                        <a:pt x="11278" y="71"/>
                        <a:pt x="10811" y="0"/>
                        <a:pt x="10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14"/>
                <p:cNvSpPr/>
                <p:nvPr/>
              </p:nvSpPr>
              <p:spPr>
                <a:xfrm>
                  <a:off x="5955399" y="3657734"/>
                  <a:ext cx="467601" cy="169606"/>
                </a:xfrm>
                <a:custGeom>
                  <a:avLst/>
                  <a:gdLst/>
                  <a:ahLst/>
                  <a:cxnLst/>
                  <a:rect l="l" t="t" r="r" b="b"/>
                  <a:pathLst>
                    <a:path w="7896" h="2864" extrusionOk="0">
                      <a:moveTo>
                        <a:pt x="0" y="0"/>
                      </a:moveTo>
                      <a:lnTo>
                        <a:pt x="0" y="0"/>
                      </a:lnTo>
                      <a:cubicBezTo>
                        <a:pt x="268" y="134"/>
                        <a:pt x="553" y="268"/>
                        <a:pt x="794" y="437"/>
                      </a:cubicBezTo>
                      <a:cubicBezTo>
                        <a:pt x="1338" y="518"/>
                        <a:pt x="1847" y="616"/>
                        <a:pt x="2364" y="839"/>
                      </a:cubicBezTo>
                      <a:cubicBezTo>
                        <a:pt x="2873" y="1062"/>
                        <a:pt x="3336" y="1356"/>
                        <a:pt x="3809" y="1642"/>
                      </a:cubicBezTo>
                      <a:cubicBezTo>
                        <a:pt x="4461" y="2043"/>
                        <a:pt x="5210" y="2355"/>
                        <a:pt x="5933" y="2614"/>
                      </a:cubicBezTo>
                      <a:cubicBezTo>
                        <a:pt x="6227" y="2730"/>
                        <a:pt x="6619" y="2864"/>
                        <a:pt x="6941" y="2864"/>
                      </a:cubicBezTo>
                      <a:cubicBezTo>
                        <a:pt x="7262" y="2855"/>
                        <a:pt x="7565" y="2757"/>
                        <a:pt x="7877" y="2685"/>
                      </a:cubicBezTo>
                      <a:cubicBezTo>
                        <a:pt x="7886" y="2685"/>
                        <a:pt x="7886" y="2676"/>
                        <a:pt x="7895" y="2668"/>
                      </a:cubicBezTo>
                      <a:lnTo>
                        <a:pt x="7895" y="2668"/>
                      </a:lnTo>
                      <a:cubicBezTo>
                        <a:pt x="7856" y="2669"/>
                        <a:pt x="7817" y="2670"/>
                        <a:pt x="7779" y="2670"/>
                      </a:cubicBezTo>
                      <a:cubicBezTo>
                        <a:pt x="6553" y="2670"/>
                        <a:pt x="5508" y="1732"/>
                        <a:pt x="4478" y="1204"/>
                      </a:cubicBezTo>
                      <a:cubicBezTo>
                        <a:pt x="3078" y="473"/>
                        <a:pt x="1543" y="20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14"/>
                <p:cNvSpPr/>
                <p:nvPr/>
              </p:nvSpPr>
              <p:spPr>
                <a:xfrm>
                  <a:off x="7065891" y="2958708"/>
                  <a:ext cx="16404" cy="16582"/>
                </a:xfrm>
                <a:custGeom>
                  <a:avLst/>
                  <a:gdLst/>
                  <a:ahLst/>
                  <a:cxnLst/>
                  <a:rect l="l" t="t" r="r" b="b"/>
                  <a:pathLst>
                    <a:path w="277" h="280" extrusionOk="0">
                      <a:moveTo>
                        <a:pt x="188" y="0"/>
                      </a:moveTo>
                      <a:cubicBezTo>
                        <a:pt x="182" y="0"/>
                        <a:pt x="176" y="1"/>
                        <a:pt x="170" y="2"/>
                      </a:cubicBezTo>
                      <a:cubicBezTo>
                        <a:pt x="161" y="2"/>
                        <a:pt x="161" y="11"/>
                        <a:pt x="152" y="11"/>
                      </a:cubicBezTo>
                      <a:cubicBezTo>
                        <a:pt x="80" y="46"/>
                        <a:pt x="63" y="118"/>
                        <a:pt x="27" y="180"/>
                      </a:cubicBezTo>
                      <a:cubicBezTo>
                        <a:pt x="0" y="243"/>
                        <a:pt x="27" y="269"/>
                        <a:pt x="89" y="278"/>
                      </a:cubicBezTo>
                      <a:cubicBezTo>
                        <a:pt x="97" y="279"/>
                        <a:pt x="104" y="279"/>
                        <a:pt x="111" y="279"/>
                      </a:cubicBezTo>
                      <a:cubicBezTo>
                        <a:pt x="213" y="279"/>
                        <a:pt x="268" y="218"/>
                        <a:pt x="277" y="118"/>
                      </a:cubicBezTo>
                      <a:cubicBezTo>
                        <a:pt x="277" y="37"/>
                        <a:pt x="240" y="0"/>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14"/>
                <p:cNvSpPr/>
                <p:nvPr/>
              </p:nvSpPr>
              <p:spPr>
                <a:xfrm>
                  <a:off x="7201090" y="3073416"/>
                  <a:ext cx="20135" cy="22089"/>
                </a:xfrm>
                <a:custGeom>
                  <a:avLst/>
                  <a:gdLst/>
                  <a:ahLst/>
                  <a:cxnLst/>
                  <a:rect l="l" t="t" r="r" b="b"/>
                  <a:pathLst>
                    <a:path w="340" h="373" extrusionOk="0">
                      <a:moveTo>
                        <a:pt x="224" y="1"/>
                      </a:moveTo>
                      <a:cubicBezTo>
                        <a:pt x="161" y="18"/>
                        <a:pt x="135" y="54"/>
                        <a:pt x="90" y="99"/>
                      </a:cubicBezTo>
                      <a:cubicBezTo>
                        <a:pt x="63" y="125"/>
                        <a:pt x="19" y="152"/>
                        <a:pt x="19" y="188"/>
                      </a:cubicBezTo>
                      <a:cubicBezTo>
                        <a:pt x="1" y="268"/>
                        <a:pt x="45" y="348"/>
                        <a:pt x="126" y="366"/>
                      </a:cubicBezTo>
                      <a:cubicBezTo>
                        <a:pt x="136" y="370"/>
                        <a:pt x="148" y="372"/>
                        <a:pt x="160" y="372"/>
                      </a:cubicBezTo>
                      <a:cubicBezTo>
                        <a:pt x="231" y="372"/>
                        <a:pt x="323" y="310"/>
                        <a:pt x="331" y="241"/>
                      </a:cubicBezTo>
                      <a:cubicBezTo>
                        <a:pt x="340" y="197"/>
                        <a:pt x="322" y="152"/>
                        <a:pt x="313" y="108"/>
                      </a:cubicBezTo>
                      <a:cubicBezTo>
                        <a:pt x="304" y="45"/>
                        <a:pt x="286" y="9"/>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14"/>
                <p:cNvSpPr/>
                <p:nvPr/>
              </p:nvSpPr>
              <p:spPr>
                <a:xfrm>
                  <a:off x="6261803" y="3372415"/>
                  <a:ext cx="1079877" cy="180739"/>
                </a:xfrm>
                <a:custGeom>
                  <a:avLst/>
                  <a:gdLst/>
                  <a:ahLst/>
                  <a:cxnLst/>
                  <a:rect l="l" t="t" r="r" b="b"/>
                  <a:pathLst>
                    <a:path w="18235" h="3052" extrusionOk="0">
                      <a:moveTo>
                        <a:pt x="17923" y="1"/>
                      </a:moveTo>
                      <a:lnTo>
                        <a:pt x="17923" y="1"/>
                      </a:lnTo>
                      <a:cubicBezTo>
                        <a:pt x="18065" y="260"/>
                        <a:pt x="17691" y="661"/>
                        <a:pt x="17432" y="875"/>
                      </a:cubicBezTo>
                      <a:cubicBezTo>
                        <a:pt x="16923" y="1294"/>
                        <a:pt x="16121" y="1526"/>
                        <a:pt x="15478" y="1616"/>
                      </a:cubicBezTo>
                      <a:cubicBezTo>
                        <a:pt x="15141" y="1665"/>
                        <a:pt x="14805" y="1688"/>
                        <a:pt x="14471" y="1688"/>
                      </a:cubicBezTo>
                      <a:cubicBezTo>
                        <a:pt x="13893" y="1688"/>
                        <a:pt x="13319" y="1617"/>
                        <a:pt x="12748" y="1482"/>
                      </a:cubicBezTo>
                      <a:cubicBezTo>
                        <a:pt x="11776" y="1250"/>
                        <a:pt x="10750" y="1000"/>
                        <a:pt x="9831" y="607"/>
                      </a:cubicBezTo>
                      <a:cubicBezTo>
                        <a:pt x="9250" y="355"/>
                        <a:pt x="8562" y="214"/>
                        <a:pt x="7885" y="214"/>
                      </a:cubicBezTo>
                      <a:cubicBezTo>
                        <a:pt x="7368" y="214"/>
                        <a:pt x="6858" y="296"/>
                        <a:pt x="6406" y="474"/>
                      </a:cubicBezTo>
                      <a:cubicBezTo>
                        <a:pt x="5647" y="777"/>
                        <a:pt x="4898" y="1143"/>
                        <a:pt x="4202" y="1553"/>
                      </a:cubicBezTo>
                      <a:cubicBezTo>
                        <a:pt x="3881" y="1740"/>
                        <a:pt x="3560" y="1919"/>
                        <a:pt x="3239" y="2079"/>
                      </a:cubicBezTo>
                      <a:cubicBezTo>
                        <a:pt x="3167" y="2115"/>
                        <a:pt x="3105" y="2151"/>
                        <a:pt x="3033" y="2178"/>
                      </a:cubicBezTo>
                      <a:cubicBezTo>
                        <a:pt x="2079" y="2624"/>
                        <a:pt x="1089" y="2927"/>
                        <a:pt x="0" y="2963"/>
                      </a:cubicBezTo>
                      <a:cubicBezTo>
                        <a:pt x="81" y="2998"/>
                        <a:pt x="170" y="3025"/>
                        <a:pt x="250" y="3052"/>
                      </a:cubicBezTo>
                      <a:cubicBezTo>
                        <a:pt x="625" y="3052"/>
                        <a:pt x="1035" y="2998"/>
                        <a:pt x="1383" y="2945"/>
                      </a:cubicBezTo>
                      <a:cubicBezTo>
                        <a:pt x="1793" y="2891"/>
                        <a:pt x="2204" y="2891"/>
                        <a:pt x="2614" y="2829"/>
                      </a:cubicBezTo>
                      <a:cubicBezTo>
                        <a:pt x="3471" y="2686"/>
                        <a:pt x="4238" y="2347"/>
                        <a:pt x="5032" y="2008"/>
                      </a:cubicBezTo>
                      <a:cubicBezTo>
                        <a:pt x="5487" y="1821"/>
                        <a:pt x="5933" y="1607"/>
                        <a:pt x="6388" y="1419"/>
                      </a:cubicBezTo>
                      <a:cubicBezTo>
                        <a:pt x="6807" y="1250"/>
                        <a:pt x="7262" y="1178"/>
                        <a:pt x="7708" y="1107"/>
                      </a:cubicBezTo>
                      <a:cubicBezTo>
                        <a:pt x="7858" y="1083"/>
                        <a:pt x="8011" y="1073"/>
                        <a:pt x="8167" y="1073"/>
                      </a:cubicBezTo>
                      <a:cubicBezTo>
                        <a:pt x="8826" y="1073"/>
                        <a:pt x="9523" y="1256"/>
                        <a:pt x="10143" y="1357"/>
                      </a:cubicBezTo>
                      <a:cubicBezTo>
                        <a:pt x="11134" y="1500"/>
                        <a:pt x="12079" y="1830"/>
                        <a:pt x="13078" y="1901"/>
                      </a:cubicBezTo>
                      <a:cubicBezTo>
                        <a:pt x="13584" y="1942"/>
                        <a:pt x="14098" y="1972"/>
                        <a:pt x="14609" y="1972"/>
                      </a:cubicBezTo>
                      <a:cubicBezTo>
                        <a:pt x="14873" y="1972"/>
                        <a:pt x="15137" y="1964"/>
                        <a:pt x="15398" y="1946"/>
                      </a:cubicBezTo>
                      <a:cubicBezTo>
                        <a:pt x="16005" y="1910"/>
                        <a:pt x="16629" y="1839"/>
                        <a:pt x="17200" y="1651"/>
                      </a:cubicBezTo>
                      <a:cubicBezTo>
                        <a:pt x="17539" y="1535"/>
                        <a:pt x="17887" y="1384"/>
                        <a:pt x="18056" y="1036"/>
                      </a:cubicBezTo>
                      <a:cubicBezTo>
                        <a:pt x="18235" y="697"/>
                        <a:pt x="18235" y="242"/>
                        <a:pt x="17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14"/>
                <p:cNvSpPr/>
                <p:nvPr/>
              </p:nvSpPr>
              <p:spPr>
                <a:xfrm>
                  <a:off x="5831748" y="3561561"/>
                  <a:ext cx="1853882" cy="207685"/>
                </a:xfrm>
                <a:custGeom>
                  <a:avLst/>
                  <a:gdLst/>
                  <a:ahLst/>
                  <a:cxnLst/>
                  <a:rect l="l" t="t" r="r" b="b"/>
                  <a:pathLst>
                    <a:path w="31305" h="3507" extrusionOk="0">
                      <a:moveTo>
                        <a:pt x="0" y="1"/>
                      </a:moveTo>
                      <a:lnTo>
                        <a:pt x="0" y="1"/>
                      </a:lnTo>
                      <a:cubicBezTo>
                        <a:pt x="250" y="232"/>
                        <a:pt x="482" y="482"/>
                        <a:pt x="723" y="714"/>
                      </a:cubicBezTo>
                      <a:lnTo>
                        <a:pt x="750" y="714"/>
                      </a:lnTo>
                      <a:cubicBezTo>
                        <a:pt x="938" y="756"/>
                        <a:pt x="1136" y="769"/>
                        <a:pt x="1337" y="769"/>
                      </a:cubicBezTo>
                      <a:cubicBezTo>
                        <a:pt x="1678" y="769"/>
                        <a:pt x="2029" y="732"/>
                        <a:pt x="2360" y="732"/>
                      </a:cubicBezTo>
                      <a:cubicBezTo>
                        <a:pt x="2382" y="732"/>
                        <a:pt x="2405" y="732"/>
                        <a:pt x="2427" y="732"/>
                      </a:cubicBezTo>
                      <a:cubicBezTo>
                        <a:pt x="2864" y="741"/>
                        <a:pt x="3283" y="803"/>
                        <a:pt x="3712" y="902"/>
                      </a:cubicBezTo>
                      <a:cubicBezTo>
                        <a:pt x="4657" y="1107"/>
                        <a:pt x="5514" y="1562"/>
                        <a:pt x="6370" y="1999"/>
                      </a:cubicBezTo>
                      <a:cubicBezTo>
                        <a:pt x="7298" y="2463"/>
                        <a:pt x="8288" y="2828"/>
                        <a:pt x="9261" y="3176"/>
                      </a:cubicBezTo>
                      <a:cubicBezTo>
                        <a:pt x="9778" y="3364"/>
                        <a:pt x="10224" y="3498"/>
                        <a:pt x="10777" y="3506"/>
                      </a:cubicBezTo>
                      <a:cubicBezTo>
                        <a:pt x="10875" y="3506"/>
                        <a:pt x="10973" y="3489"/>
                        <a:pt x="11072" y="3471"/>
                      </a:cubicBezTo>
                      <a:cubicBezTo>
                        <a:pt x="11535" y="3239"/>
                        <a:pt x="12035" y="3078"/>
                        <a:pt x="12490" y="2989"/>
                      </a:cubicBezTo>
                      <a:cubicBezTo>
                        <a:pt x="12791" y="2926"/>
                        <a:pt x="13100" y="2897"/>
                        <a:pt x="13410" y="2897"/>
                      </a:cubicBezTo>
                      <a:cubicBezTo>
                        <a:pt x="13797" y="2897"/>
                        <a:pt x="14187" y="2941"/>
                        <a:pt x="14569" y="3016"/>
                      </a:cubicBezTo>
                      <a:cubicBezTo>
                        <a:pt x="15273" y="2936"/>
                        <a:pt x="15978" y="2837"/>
                        <a:pt x="16647" y="2579"/>
                      </a:cubicBezTo>
                      <a:cubicBezTo>
                        <a:pt x="17423" y="2293"/>
                        <a:pt x="18164" y="1910"/>
                        <a:pt x="18922" y="1580"/>
                      </a:cubicBezTo>
                      <a:cubicBezTo>
                        <a:pt x="20020" y="1112"/>
                        <a:pt x="21242" y="847"/>
                        <a:pt x="22449" y="847"/>
                      </a:cubicBezTo>
                      <a:cubicBezTo>
                        <a:pt x="22762" y="847"/>
                        <a:pt x="23074" y="865"/>
                        <a:pt x="23383" y="902"/>
                      </a:cubicBezTo>
                      <a:cubicBezTo>
                        <a:pt x="24855" y="1080"/>
                        <a:pt x="26175" y="1669"/>
                        <a:pt x="27584" y="2079"/>
                      </a:cubicBezTo>
                      <a:cubicBezTo>
                        <a:pt x="28180" y="2247"/>
                        <a:pt x="28829" y="2455"/>
                        <a:pt x="29457" y="2455"/>
                      </a:cubicBezTo>
                      <a:cubicBezTo>
                        <a:pt x="29562" y="2455"/>
                        <a:pt x="29666" y="2449"/>
                        <a:pt x="29770" y="2436"/>
                      </a:cubicBezTo>
                      <a:cubicBezTo>
                        <a:pt x="30243" y="2382"/>
                        <a:pt x="30725" y="2284"/>
                        <a:pt x="31162" y="2070"/>
                      </a:cubicBezTo>
                      <a:cubicBezTo>
                        <a:pt x="31206" y="2043"/>
                        <a:pt x="31260" y="2026"/>
                        <a:pt x="31304" y="1999"/>
                      </a:cubicBezTo>
                      <a:lnTo>
                        <a:pt x="31304" y="1999"/>
                      </a:lnTo>
                      <a:cubicBezTo>
                        <a:pt x="31079" y="2046"/>
                        <a:pt x="30840" y="2065"/>
                        <a:pt x="30596" y="2065"/>
                      </a:cubicBezTo>
                      <a:cubicBezTo>
                        <a:pt x="29962" y="2065"/>
                        <a:pt x="29293" y="1937"/>
                        <a:pt x="28726" y="1847"/>
                      </a:cubicBezTo>
                      <a:cubicBezTo>
                        <a:pt x="27308" y="1624"/>
                        <a:pt x="25979" y="1053"/>
                        <a:pt x="24587" y="687"/>
                      </a:cubicBezTo>
                      <a:cubicBezTo>
                        <a:pt x="23744" y="467"/>
                        <a:pt x="22912" y="386"/>
                        <a:pt x="22071" y="386"/>
                      </a:cubicBezTo>
                      <a:cubicBezTo>
                        <a:pt x="21585" y="386"/>
                        <a:pt x="21096" y="413"/>
                        <a:pt x="20599" y="455"/>
                      </a:cubicBezTo>
                      <a:cubicBezTo>
                        <a:pt x="20010" y="500"/>
                        <a:pt x="19404" y="554"/>
                        <a:pt x="18815" y="652"/>
                      </a:cubicBezTo>
                      <a:cubicBezTo>
                        <a:pt x="17066" y="1214"/>
                        <a:pt x="15452" y="2168"/>
                        <a:pt x="13659" y="2605"/>
                      </a:cubicBezTo>
                      <a:cubicBezTo>
                        <a:pt x="13036" y="2755"/>
                        <a:pt x="12423" y="2822"/>
                        <a:pt x="11814" y="2822"/>
                      </a:cubicBezTo>
                      <a:cubicBezTo>
                        <a:pt x="10825" y="2822"/>
                        <a:pt x="9847" y="2646"/>
                        <a:pt x="8859" y="2365"/>
                      </a:cubicBezTo>
                      <a:cubicBezTo>
                        <a:pt x="7119" y="1883"/>
                        <a:pt x="5460" y="1187"/>
                        <a:pt x="3747" y="634"/>
                      </a:cubicBezTo>
                      <a:cubicBezTo>
                        <a:pt x="2516" y="232"/>
                        <a:pt x="1285" y="4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14"/>
                <p:cNvSpPr/>
                <p:nvPr/>
              </p:nvSpPr>
              <p:spPr>
                <a:xfrm>
                  <a:off x="7126117" y="4011747"/>
                  <a:ext cx="15634" cy="13443"/>
                </a:xfrm>
                <a:custGeom>
                  <a:avLst/>
                  <a:gdLst/>
                  <a:ahLst/>
                  <a:cxnLst/>
                  <a:rect l="l" t="t" r="r" b="b"/>
                  <a:pathLst>
                    <a:path w="264" h="227" extrusionOk="0">
                      <a:moveTo>
                        <a:pt x="84" y="1"/>
                      </a:moveTo>
                      <a:cubicBezTo>
                        <a:pt x="71" y="1"/>
                        <a:pt x="58" y="3"/>
                        <a:pt x="45" y="8"/>
                      </a:cubicBezTo>
                      <a:cubicBezTo>
                        <a:pt x="9" y="53"/>
                        <a:pt x="0" y="106"/>
                        <a:pt x="27" y="160"/>
                      </a:cubicBezTo>
                      <a:cubicBezTo>
                        <a:pt x="47" y="193"/>
                        <a:pt x="77" y="226"/>
                        <a:pt x="116" y="226"/>
                      </a:cubicBezTo>
                      <a:cubicBezTo>
                        <a:pt x="130" y="226"/>
                        <a:pt x="145" y="222"/>
                        <a:pt x="161" y="213"/>
                      </a:cubicBezTo>
                      <a:cubicBezTo>
                        <a:pt x="263" y="142"/>
                        <a:pt x="184" y="1"/>
                        <a:pt x="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14"/>
                <p:cNvSpPr/>
                <p:nvPr/>
              </p:nvSpPr>
              <p:spPr>
                <a:xfrm>
                  <a:off x="7235970" y="3926590"/>
                  <a:ext cx="24339" cy="18950"/>
                </a:xfrm>
                <a:custGeom>
                  <a:avLst/>
                  <a:gdLst/>
                  <a:ahLst/>
                  <a:cxnLst/>
                  <a:rect l="l" t="t" r="r" b="b"/>
                  <a:pathLst>
                    <a:path w="411" h="320" extrusionOk="0">
                      <a:moveTo>
                        <a:pt x="158" y="0"/>
                      </a:moveTo>
                      <a:cubicBezTo>
                        <a:pt x="143" y="0"/>
                        <a:pt x="126" y="3"/>
                        <a:pt x="108" y="10"/>
                      </a:cubicBezTo>
                      <a:lnTo>
                        <a:pt x="90" y="10"/>
                      </a:lnTo>
                      <a:cubicBezTo>
                        <a:pt x="27" y="54"/>
                        <a:pt x="1" y="117"/>
                        <a:pt x="27" y="197"/>
                      </a:cubicBezTo>
                      <a:cubicBezTo>
                        <a:pt x="50" y="265"/>
                        <a:pt x="104" y="319"/>
                        <a:pt x="168" y="319"/>
                      </a:cubicBezTo>
                      <a:cubicBezTo>
                        <a:pt x="180" y="319"/>
                        <a:pt x="193" y="317"/>
                        <a:pt x="206" y="313"/>
                      </a:cubicBezTo>
                      <a:cubicBezTo>
                        <a:pt x="295" y="286"/>
                        <a:pt x="411" y="197"/>
                        <a:pt x="322" y="108"/>
                      </a:cubicBezTo>
                      <a:cubicBezTo>
                        <a:pt x="271" y="57"/>
                        <a:pt x="226"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14"/>
                <p:cNvSpPr/>
                <p:nvPr/>
              </p:nvSpPr>
              <p:spPr>
                <a:xfrm>
                  <a:off x="7223830" y="4000970"/>
                  <a:ext cx="37782" cy="29373"/>
                </a:xfrm>
                <a:custGeom>
                  <a:avLst/>
                  <a:gdLst/>
                  <a:ahLst/>
                  <a:cxnLst/>
                  <a:rect l="l" t="t" r="r" b="b"/>
                  <a:pathLst>
                    <a:path w="638" h="496" extrusionOk="0">
                      <a:moveTo>
                        <a:pt x="148" y="1"/>
                      </a:moveTo>
                      <a:cubicBezTo>
                        <a:pt x="137" y="1"/>
                        <a:pt x="127" y="1"/>
                        <a:pt x="116" y="3"/>
                      </a:cubicBezTo>
                      <a:lnTo>
                        <a:pt x="99" y="3"/>
                      </a:lnTo>
                      <a:cubicBezTo>
                        <a:pt x="36" y="65"/>
                        <a:pt x="0" y="226"/>
                        <a:pt x="18" y="297"/>
                      </a:cubicBezTo>
                      <a:cubicBezTo>
                        <a:pt x="48" y="409"/>
                        <a:pt x="127" y="495"/>
                        <a:pt x="236" y="495"/>
                      </a:cubicBezTo>
                      <a:cubicBezTo>
                        <a:pt x="257" y="495"/>
                        <a:pt x="280" y="492"/>
                        <a:pt x="304" y="485"/>
                      </a:cubicBezTo>
                      <a:cubicBezTo>
                        <a:pt x="638" y="390"/>
                        <a:pt x="397"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14"/>
                <p:cNvSpPr/>
                <p:nvPr/>
              </p:nvSpPr>
              <p:spPr>
                <a:xfrm>
                  <a:off x="7377565" y="3861152"/>
                  <a:ext cx="45481" cy="44533"/>
                </a:xfrm>
                <a:custGeom>
                  <a:avLst/>
                  <a:gdLst/>
                  <a:ahLst/>
                  <a:cxnLst/>
                  <a:rect l="l" t="t" r="r" b="b"/>
                  <a:pathLst>
                    <a:path w="768" h="752" extrusionOk="0">
                      <a:moveTo>
                        <a:pt x="302" y="1"/>
                      </a:moveTo>
                      <a:cubicBezTo>
                        <a:pt x="242" y="1"/>
                        <a:pt x="182" y="17"/>
                        <a:pt x="125" y="53"/>
                      </a:cubicBezTo>
                      <a:cubicBezTo>
                        <a:pt x="116" y="62"/>
                        <a:pt x="116" y="62"/>
                        <a:pt x="108" y="62"/>
                      </a:cubicBezTo>
                      <a:cubicBezTo>
                        <a:pt x="18" y="178"/>
                        <a:pt x="0" y="410"/>
                        <a:pt x="45" y="553"/>
                      </a:cubicBezTo>
                      <a:cubicBezTo>
                        <a:pt x="86" y="667"/>
                        <a:pt x="216" y="751"/>
                        <a:pt x="340" y="751"/>
                      </a:cubicBezTo>
                      <a:cubicBezTo>
                        <a:pt x="352" y="751"/>
                        <a:pt x="364" y="751"/>
                        <a:pt x="375" y="749"/>
                      </a:cubicBezTo>
                      <a:cubicBezTo>
                        <a:pt x="554" y="722"/>
                        <a:pt x="768" y="508"/>
                        <a:pt x="705" y="321"/>
                      </a:cubicBezTo>
                      <a:cubicBezTo>
                        <a:pt x="652" y="141"/>
                        <a:pt x="479"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14"/>
                <p:cNvSpPr/>
                <p:nvPr/>
              </p:nvSpPr>
              <p:spPr>
                <a:xfrm>
                  <a:off x="7479542" y="3989599"/>
                  <a:ext cx="14331" cy="12732"/>
                </a:xfrm>
                <a:custGeom>
                  <a:avLst/>
                  <a:gdLst/>
                  <a:ahLst/>
                  <a:cxnLst/>
                  <a:rect l="l" t="t" r="r" b="b"/>
                  <a:pathLst>
                    <a:path w="242" h="215" extrusionOk="0">
                      <a:moveTo>
                        <a:pt x="161" y="1"/>
                      </a:moveTo>
                      <a:cubicBezTo>
                        <a:pt x="141" y="1"/>
                        <a:pt x="121" y="4"/>
                        <a:pt x="107" y="7"/>
                      </a:cubicBezTo>
                      <a:cubicBezTo>
                        <a:pt x="104" y="10"/>
                        <a:pt x="101" y="11"/>
                        <a:pt x="98" y="11"/>
                      </a:cubicBezTo>
                      <a:cubicBezTo>
                        <a:pt x="92" y="11"/>
                        <a:pt x="86" y="7"/>
                        <a:pt x="81" y="7"/>
                      </a:cubicBezTo>
                      <a:lnTo>
                        <a:pt x="63" y="7"/>
                      </a:lnTo>
                      <a:cubicBezTo>
                        <a:pt x="63" y="16"/>
                        <a:pt x="63" y="16"/>
                        <a:pt x="54" y="25"/>
                      </a:cubicBezTo>
                      <a:cubicBezTo>
                        <a:pt x="36" y="70"/>
                        <a:pt x="0" y="115"/>
                        <a:pt x="27" y="168"/>
                      </a:cubicBezTo>
                      <a:cubicBezTo>
                        <a:pt x="34" y="198"/>
                        <a:pt x="54" y="215"/>
                        <a:pt x="81" y="215"/>
                      </a:cubicBezTo>
                      <a:cubicBezTo>
                        <a:pt x="86" y="215"/>
                        <a:pt x="92" y="214"/>
                        <a:pt x="98" y="213"/>
                      </a:cubicBezTo>
                      <a:cubicBezTo>
                        <a:pt x="125" y="213"/>
                        <a:pt x="152" y="204"/>
                        <a:pt x="170" y="186"/>
                      </a:cubicBezTo>
                      <a:cubicBezTo>
                        <a:pt x="205" y="150"/>
                        <a:pt x="241" y="97"/>
                        <a:pt x="232" y="43"/>
                      </a:cubicBezTo>
                      <a:cubicBezTo>
                        <a:pt x="227" y="10"/>
                        <a:pt x="193"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14"/>
                <p:cNvSpPr/>
                <p:nvPr/>
              </p:nvSpPr>
              <p:spPr>
                <a:xfrm>
                  <a:off x="5998689" y="3743602"/>
                  <a:ext cx="1188723" cy="466239"/>
                </a:xfrm>
                <a:custGeom>
                  <a:avLst/>
                  <a:gdLst/>
                  <a:ahLst/>
                  <a:cxnLst/>
                  <a:rect l="l" t="t" r="r" b="b"/>
                  <a:pathLst>
                    <a:path w="20073" h="7873" extrusionOk="0">
                      <a:moveTo>
                        <a:pt x="10544" y="1"/>
                      </a:moveTo>
                      <a:cubicBezTo>
                        <a:pt x="10216" y="1"/>
                        <a:pt x="9896" y="42"/>
                        <a:pt x="9600" y="147"/>
                      </a:cubicBezTo>
                      <a:cubicBezTo>
                        <a:pt x="8699" y="459"/>
                        <a:pt x="7682" y="727"/>
                        <a:pt x="7137" y="1583"/>
                      </a:cubicBezTo>
                      <a:cubicBezTo>
                        <a:pt x="6897" y="1958"/>
                        <a:pt x="6602" y="2279"/>
                        <a:pt x="6352" y="2645"/>
                      </a:cubicBezTo>
                      <a:cubicBezTo>
                        <a:pt x="6138" y="2966"/>
                        <a:pt x="5978" y="3323"/>
                        <a:pt x="5781" y="3653"/>
                      </a:cubicBezTo>
                      <a:cubicBezTo>
                        <a:pt x="5594" y="3947"/>
                        <a:pt x="5442" y="4108"/>
                        <a:pt x="5139" y="4277"/>
                      </a:cubicBezTo>
                      <a:cubicBezTo>
                        <a:pt x="4675" y="4536"/>
                        <a:pt x="4211" y="4839"/>
                        <a:pt x="3810" y="5196"/>
                      </a:cubicBezTo>
                      <a:cubicBezTo>
                        <a:pt x="3542" y="5428"/>
                        <a:pt x="3310" y="5687"/>
                        <a:pt x="3016" y="5874"/>
                      </a:cubicBezTo>
                      <a:cubicBezTo>
                        <a:pt x="2356" y="6294"/>
                        <a:pt x="1580" y="6499"/>
                        <a:pt x="937" y="6927"/>
                      </a:cubicBezTo>
                      <a:cubicBezTo>
                        <a:pt x="616" y="7150"/>
                        <a:pt x="197" y="7507"/>
                        <a:pt x="1" y="7873"/>
                      </a:cubicBezTo>
                      <a:cubicBezTo>
                        <a:pt x="397" y="7484"/>
                        <a:pt x="864" y="7265"/>
                        <a:pt x="1421" y="7265"/>
                      </a:cubicBezTo>
                      <a:cubicBezTo>
                        <a:pt x="1490" y="7265"/>
                        <a:pt x="1561" y="7268"/>
                        <a:pt x="1633" y="7275"/>
                      </a:cubicBezTo>
                      <a:cubicBezTo>
                        <a:pt x="1880" y="7299"/>
                        <a:pt x="2126" y="7358"/>
                        <a:pt x="2366" y="7358"/>
                      </a:cubicBezTo>
                      <a:cubicBezTo>
                        <a:pt x="2395" y="7358"/>
                        <a:pt x="2425" y="7357"/>
                        <a:pt x="2454" y="7355"/>
                      </a:cubicBezTo>
                      <a:cubicBezTo>
                        <a:pt x="3016" y="7311"/>
                        <a:pt x="2837" y="6954"/>
                        <a:pt x="3060" y="6650"/>
                      </a:cubicBezTo>
                      <a:cubicBezTo>
                        <a:pt x="3328" y="6267"/>
                        <a:pt x="3899" y="6204"/>
                        <a:pt x="4167" y="6195"/>
                      </a:cubicBezTo>
                      <a:cubicBezTo>
                        <a:pt x="4434" y="6187"/>
                        <a:pt x="4720" y="6160"/>
                        <a:pt x="4845" y="6160"/>
                      </a:cubicBezTo>
                      <a:cubicBezTo>
                        <a:pt x="4849" y="6160"/>
                        <a:pt x="4854" y="6160"/>
                        <a:pt x="4859" y="6160"/>
                      </a:cubicBezTo>
                      <a:cubicBezTo>
                        <a:pt x="5606" y="6160"/>
                        <a:pt x="5857" y="5462"/>
                        <a:pt x="6513" y="5170"/>
                      </a:cubicBezTo>
                      <a:cubicBezTo>
                        <a:pt x="6763" y="5054"/>
                        <a:pt x="7173" y="5000"/>
                        <a:pt x="7369" y="5000"/>
                      </a:cubicBezTo>
                      <a:cubicBezTo>
                        <a:pt x="7377" y="5000"/>
                        <a:pt x="7385" y="5000"/>
                        <a:pt x="7394" y="5000"/>
                      </a:cubicBezTo>
                      <a:cubicBezTo>
                        <a:pt x="7612" y="5000"/>
                        <a:pt x="8279" y="5101"/>
                        <a:pt x="8484" y="5161"/>
                      </a:cubicBezTo>
                      <a:cubicBezTo>
                        <a:pt x="8725" y="5223"/>
                        <a:pt x="8966" y="5286"/>
                        <a:pt x="9207" y="5330"/>
                      </a:cubicBezTo>
                      <a:cubicBezTo>
                        <a:pt x="9314" y="5349"/>
                        <a:pt x="9439" y="5367"/>
                        <a:pt x="9560" y="5367"/>
                      </a:cubicBezTo>
                      <a:cubicBezTo>
                        <a:pt x="9834" y="5367"/>
                        <a:pt x="10093" y="5278"/>
                        <a:pt x="10099" y="4920"/>
                      </a:cubicBezTo>
                      <a:cubicBezTo>
                        <a:pt x="10099" y="4839"/>
                        <a:pt x="10072" y="4715"/>
                        <a:pt x="10099" y="4643"/>
                      </a:cubicBezTo>
                      <a:cubicBezTo>
                        <a:pt x="10141" y="4525"/>
                        <a:pt x="10204" y="4456"/>
                        <a:pt x="10305" y="4456"/>
                      </a:cubicBezTo>
                      <a:cubicBezTo>
                        <a:pt x="10334" y="4456"/>
                        <a:pt x="10367" y="4462"/>
                        <a:pt x="10402" y="4474"/>
                      </a:cubicBezTo>
                      <a:cubicBezTo>
                        <a:pt x="10724" y="4590"/>
                        <a:pt x="10947" y="4884"/>
                        <a:pt x="11295" y="4964"/>
                      </a:cubicBezTo>
                      <a:cubicBezTo>
                        <a:pt x="11364" y="4980"/>
                        <a:pt x="11430" y="4988"/>
                        <a:pt x="11494" y="4988"/>
                      </a:cubicBezTo>
                      <a:cubicBezTo>
                        <a:pt x="11756" y="4988"/>
                        <a:pt x="11963" y="4852"/>
                        <a:pt x="12071" y="4572"/>
                      </a:cubicBezTo>
                      <a:cubicBezTo>
                        <a:pt x="12106" y="4474"/>
                        <a:pt x="12142" y="4393"/>
                        <a:pt x="12205" y="4304"/>
                      </a:cubicBezTo>
                      <a:cubicBezTo>
                        <a:pt x="12247" y="4242"/>
                        <a:pt x="12301" y="4219"/>
                        <a:pt x="12359" y="4219"/>
                      </a:cubicBezTo>
                      <a:cubicBezTo>
                        <a:pt x="12434" y="4219"/>
                        <a:pt x="12514" y="4259"/>
                        <a:pt x="12579" y="4304"/>
                      </a:cubicBezTo>
                      <a:cubicBezTo>
                        <a:pt x="12749" y="4420"/>
                        <a:pt x="12954" y="4492"/>
                        <a:pt x="13132" y="4572"/>
                      </a:cubicBezTo>
                      <a:cubicBezTo>
                        <a:pt x="13229" y="4617"/>
                        <a:pt x="13320" y="4638"/>
                        <a:pt x="13404" y="4638"/>
                      </a:cubicBezTo>
                      <a:cubicBezTo>
                        <a:pt x="13635" y="4638"/>
                        <a:pt x="13805" y="4475"/>
                        <a:pt x="13864" y="4206"/>
                      </a:cubicBezTo>
                      <a:cubicBezTo>
                        <a:pt x="13879" y="4159"/>
                        <a:pt x="13922" y="4133"/>
                        <a:pt x="13968" y="4133"/>
                      </a:cubicBezTo>
                      <a:cubicBezTo>
                        <a:pt x="13975" y="4133"/>
                        <a:pt x="13982" y="4134"/>
                        <a:pt x="13989" y="4135"/>
                      </a:cubicBezTo>
                      <a:cubicBezTo>
                        <a:pt x="14149" y="4179"/>
                        <a:pt x="14230" y="4286"/>
                        <a:pt x="14346" y="4411"/>
                      </a:cubicBezTo>
                      <a:cubicBezTo>
                        <a:pt x="14479" y="4554"/>
                        <a:pt x="14685" y="4661"/>
                        <a:pt x="14836" y="4670"/>
                      </a:cubicBezTo>
                      <a:cubicBezTo>
                        <a:pt x="14842" y="4670"/>
                        <a:pt x="14847" y="4670"/>
                        <a:pt x="14853" y="4670"/>
                      </a:cubicBezTo>
                      <a:cubicBezTo>
                        <a:pt x="15001" y="4670"/>
                        <a:pt x="15270" y="4563"/>
                        <a:pt x="15398" y="4331"/>
                      </a:cubicBezTo>
                      <a:cubicBezTo>
                        <a:pt x="15711" y="3769"/>
                        <a:pt x="15059" y="2904"/>
                        <a:pt x="14685" y="2484"/>
                      </a:cubicBezTo>
                      <a:cubicBezTo>
                        <a:pt x="14658" y="2451"/>
                        <a:pt x="14687" y="2407"/>
                        <a:pt x="14722" y="2407"/>
                      </a:cubicBezTo>
                      <a:cubicBezTo>
                        <a:pt x="14733" y="2407"/>
                        <a:pt x="14745" y="2411"/>
                        <a:pt x="14756" y="2422"/>
                      </a:cubicBezTo>
                      <a:cubicBezTo>
                        <a:pt x="14979" y="2627"/>
                        <a:pt x="15256" y="2930"/>
                        <a:pt x="15443" y="3260"/>
                      </a:cubicBezTo>
                      <a:cubicBezTo>
                        <a:pt x="15684" y="3278"/>
                        <a:pt x="15898" y="3332"/>
                        <a:pt x="16121" y="3430"/>
                      </a:cubicBezTo>
                      <a:cubicBezTo>
                        <a:pt x="16234" y="3481"/>
                        <a:pt x="16442" y="3605"/>
                        <a:pt x="16617" y="3605"/>
                      </a:cubicBezTo>
                      <a:cubicBezTo>
                        <a:pt x="16717" y="3605"/>
                        <a:pt x="16806" y="3564"/>
                        <a:pt x="16861" y="3448"/>
                      </a:cubicBezTo>
                      <a:cubicBezTo>
                        <a:pt x="16879" y="3412"/>
                        <a:pt x="16915" y="3376"/>
                        <a:pt x="16951" y="3350"/>
                      </a:cubicBezTo>
                      <a:cubicBezTo>
                        <a:pt x="16997" y="3321"/>
                        <a:pt x="17045" y="3310"/>
                        <a:pt x="17092" y="3310"/>
                      </a:cubicBezTo>
                      <a:cubicBezTo>
                        <a:pt x="17209" y="3310"/>
                        <a:pt x="17327" y="3377"/>
                        <a:pt x="17441" y="3421"/>
                      </a:cubicBezTo>
                      <a:cubicBezTo>
                        <a:pt x="17736" y="3528"/>
                        <a:pt x="17923" y="3644"/>
                        <a:pt x="18191" y="3715"/>
                      </a:cubicBezTo>
                      <a:cubicBezTo>
                        <a:pt x="18222" y="3725"/>
                        <a:pt x="18255" y="3730"/>
                        <a:pt x="18290" y="3730"/>
                      </a:cubicBezTo>
                      <a:cubicBezTo>
                        <a:pt x="18441" y="3730"/>
                        <a:pt x="18600" y="3636"/>
                        <a:pt x="18556" y="3483"/>
                      </a:cubicBezTo>
                      <a:cubicBezTo>
                        <a:pt x="18538" y="3412"/>
                        <a:pt x="18512" y="3341"/>
                        <a:pt x="18512" y="3269"/>
                      </a:cubicBezTo>
                      <a:cubicBezTo>
                        <a:pt x="18512" y="3144"/>
                        <a:pt x="18521" y="3073"/>
                        <a:pt x="18619" y="2984"/>
                      </a:cubicBezTo>
                      <a:cubicBezTo>
                        <a:pt x="18658" y="2948"/>
                        <a:pt x="18701" y="2933"/>
                        <a:pt x="18746" y="2933"/>
                      </a:cubicBezTo>
                      <a:cubicBezTo>
                        <a:pt x="18943" y="2933"/>
                        <a:pt x="19169" y="3227"/>
                        <a:pt x="19234" y="3278"/>
                      </a:cubicBezTo>
                      <a:cubicBezTo>
                        <a:pt x="19315" y="3341"/>
                        <a:pt x="19457" y="3528"/>
                        <a:pt x="19609" y="3599"/>
                      </a:cubicBezTo>
                      <a:cubicBezTo>
                        <a:pt x="19661" y="3626"/>
                        <a:pt x="19717" y="3637"/>
                        <a:pt x="19771" y="3637"/>
                      </a:cubicBezTo>
                      <a:cubicBezTo>
                        <a:pt x="19863" y="3637"/>
                        <a:pt x="19947" y="3602"/>
                        <a:pt x="19993" y="3546"/>
                      </a:cubicBezTo>
                      <a:cubicBezTo>
                        <a:pt x="20064" y="3457"/>
                        <a:pt x="20073" y="3314"/>
                        <a:pt x="19993" y="3198"/>
                      </a:cubicBezTo>
                      <a:cubicBezTo>
                        <a:pt x="19912" y="3073"/>
                        <a:pt x="19823" y="2957"/>
                        <a:pt x="19716" y="2841"/>
                      </a:cubicBezTo>
                      <a:cubicBezTo>
                        <a:pt x="19564" y="2681"/>
                        <a:pt x="19395" y="2529"/>
                        <a:pt x="19225" y="2377"/>
                      </a:cubicBezTo>
                      <a:cubicBezTo>
                        <a:pt x="18744" y="1958"/>
                        <a:pt x="18307" y="1548"/>
                        <a:pt x="17745" y="1235"/>
                      </a:cubicBezTo>
                      <a:cubicBezTo>
                        <a:pt x="17282" y="989"/>
                        <a:pt x="16739" y="802"/>
                        <a:pt x="16203" y="802"/>
                      </a:cubicBezTo>
                      <a:cubicBezTo>
                        <a:pt x="16119" y="802"/>
                        <a:pt x="16035" y="806"/>
                        <a:pt x="15951" y="816"/>
                      </a:cubicBezTo>
                      <a:cubicBezTo>
                        <a:pt x="15452" y="879"/>
                        <a:pt x="14881" y="932"/>
                        <a:pt x="14408" y="1128"/>
                      </a:cubicBezTo>
                      <a:cubicBezTo>
                        <a:pt x="14497" y="1191"/>
                        <a:pt x="14595" y="1262"/>
                        <a:pt x="14694" y="1325"/>
                      </a:cubicBezTo>
                      <a:cubicBezTo>
                        <a:pt x="14723" y="1354"/>
                        <a:pt x="14703" y="1402"/>
                        <a:pt x="14670" y="1402"/>
                      </a:cubicBezTo>
                      <a:cubicBezTo>
                        <a:pt x="14664" y="1402"/>
                        <a:pt x="14656" y="1400"/>
                        <a:pt x="14649" y="1396"/>
                      </a:cubicBezTo>
                      <a:cubicBezTo>
                        <a:pt x="14007" y="941"/>
                        <a:pt x="13204" y="513"/>
                        <a:pt x="12445" y="317"/>
                      </a:cubicBezTo>
                      <a:cubicBezTo>
                        <a:pt x="11865" y="162"/>
                        <a:pt x="11190" y="1"/>
                        <a:pt x="105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3" name="Google Shape;4023;p14"/>
              <p:cNvGrpSpPr/>
              <p:nvPr/>
            </p:nvGrpSpPr>
            <p:grpSpPr>
              <a:xfrm flipH="1">
                <a:off x="-1315688" y="4172568"/>
                <a:ext cx="2502575" cy="1406006"/>
                <a:chOff x="5439239" y="3026632"/>
                <a:chExt cx="2247989" cy="1262974"/>
              </a:xfrm>
            </p:grpSpPr>
            <p:sp>
              <p:nvSpPr>
                <p:cNvPr id="4024" name="Google Shape;4024;p14"/>
                <p:cNvSpPr/>
                <p:nvPr/>
              </p:nvSpPr>
              <p:spPr>
                <a:xfrm>
                  <a:off x="6728811" y="3146315"/>
                  <a:ext cx="197084" cy="241499"/>
                </a:xfrm>
                <a:custGeom>
                  <a:avLst/>
                  <a:gdLst/>
                  <a:ahLst/>
                  <a:cxnLst/>
                  <a:rect l="l" t="t" r="r" b="b"/>
                  <a:pathLst>
                    <a:path w="3328" h="4078" extrusionOk="0">
                      <a:moveTo>
                        <a:pt x="3328" y="1"/>
                      </a:moveTo>
                      <a:cubicBezTo>
                        <a:pt x="3203" y="54"/>
                        <a:pt x="3051" y="143"/>
                        <a:pt x="3016" y="161"/>
                      </a:cubicBezTo>
                      <a:cubicBezTo>
                        <a:pt x="2966" y="182"/>
                        <a:pt x="2912" y="191"/>
                        <a:pt x="2856" y="191"/>
                      </a:cubicBezTo>
                      <a:cubicBezTo>
                        <a:pt x="2720" y="191"/>
                        <a:pt x="2574" y="136"/>
                        <a:pt x="2454" y="54"/>
                      </a:cubicBezTo>
                      <a:cubicBezTo>
                        <a:pt x="2445" y="830"/>
                        <a:pt x="2133" y="1473"/>
                        <a:pt x="1669" y="2124"/>
                      </a:cubicBezTo>
                      <a:cubicBezTo>
                        <a:pt x="1419" y="2490"/>
                        <a:pt x="1142" y="2855"/>
                        <a:pt x="785" y="3132"/>
                      </a:cubicBezTo>
                      <a:cubicBezTo>
                        <a:pt x="491" y="3355"/>
                        <a:pt x="268" y="3640"/>
                        <a:pt x="0" y="3881"/>
                      </a:cubicBezTo>
                      <a:lnTo>
                        <a:pt x="152" y="3881"/>
                      </a:lnTo>
                      <a:cubicBezTo>
                        <a:pt x="562" y="3908"/>
                        <a:pt x="955" y="3979"/>
                        <a:pt x="1348" y="4078"/>
                      </a:cubicBezTo>
                      <a:cubicBezTo>
                        <a:pt x="2382" y="2945"/>
                        <a:pt x="2971" y="1482"/>
                        <a:pt x="33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14"/>
                <p:cNvSpPr/>
                <p:nvPr/>
              </p:nvSpPr>
              <p:spPr>
                <a:xfrm>
                  <a:off x="6964447" y="3274702"/>
                  <a:ext cx="181805" cy="169132"/>
                </a:xfrm>
                <a:custGeom>
                  <a:avLst/>
                  <a:gdLst/>
                  <a:ahLst/>
                  <a:cxnLst/>
                  <a:rect l="l" t="t" r="r" b="b"/>
                  <a:pathLst>
                    <a:path w="3070" h="2856" extrusionOk="0">
                      <a:moveTo>
                        <a:pt x="1981" y="0"/>
                      </a:moveTo>
                      <a:cubicBezTo>
                        <a:pt x="1865" y="652"/>
                        <a:pt x="1597" y="1205"/>
                        <a:pt x="1213" y="1740"/>
                      </a:cubicBezTo>
                      <a:cubicBezTo>
                        <a:pt x="883" y="2213"/>
                        <a:pt x="464" y="2454"/>
                        <a:pt x="0" y="2721"/>
                      </a:cubicBezTo>
                      <a:cubicBezTo>
                        <a:pt x="143" y="2766"/>
                        <a:pt x="286" y="2811"/>
                        <a:pt x="437" y="2855"/>
                      </a:cubicBezTo>
                      <a:cubicBezTo>
                        <a:pt x="812" y="2391"/>
                        <a:pt x="1365" y="2249"/>
                        <a:pt x="1838" y="1918"/>
                      </a:cubicBezTo>
                      <a:cubicBezTo>
                        <a:pt x="2311" y="1597"/>
                        <a:pt x="2766" y="1276"/>
                        <a:pt x="3069" y="794"/>
                      </a:cubicBezTo>
                      <a:cubicBezTo>
                        <a:pt x="2926" y="580"/>
                        <a:pt x="2908" y="277"/>
                        <a:pt x="2900" y="18"/>
                      </a:cubicBezTo>
                      <a:cubicBezTo>
                        <a:pt x="2743" y="67"/>
                        <a:pt x="2555" y="111"/>
                        <a:pt x="2376" y="111"/>
                      </a:cubicBezTo>
                      <a:cubicBezTo>
                        <a:pt x="2229" y="111"/>
                        <a:pt x="2090" y="81"/>
                        <a:pt x="19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14"/>
                <p:cNvSpPr/>
                <p:nvPr/>
              </p:nvSpPr>
              <p:spPr>
                <a:xfrm>
                  <a:off x="6994531" y="3327526"/>
                  <a:ext cx="210349" cy="130580"/>
                </a:xfrm>
                <a:custGeom>
                  <a:avLst/>
                  <a:gdLst/>
                  <a:ahLst/>
                  <a:cxnLst/>
                  <a:rect l="l" t="t" r="r" b="b"/>
                  <a:pathLst>
                    <a:path w="3552" h="2205" extrusionOk="0">
                      <a:moveTo>
                        <a:pt x="2641" y="1"/>
                      </a:moveTo>
                      <a:cubicBezTo>
                        <a:pt x="2392" y="384"/>
                        <a:pt x="2061" y="777"/>
                        <a:pt x="1651" y="991"/>
                      </a:cubicBezTo>
                      <a:cubicBezTo>
                        <a:pt x="1125" y="1258"/>
                        <a:pt x="438" y="1553"/>
                        <a:pt x="1" y="1981"/>
                      </a:cubicBezTo>
                      <a:cubicBezTo>
                        <a:pt x="331" y="2070"/>
                        <a:pt x="670" y="2150"/>
                        <a:pt x="1000" y="2204"/>
                      </a:cubicBezTo>
                      <a:cubicBezTo>
                        <a:pt x="1268" y="2106"/>
                        <a:pt x="1446" y="1901"/>
                        <a:pt x="1705" y="1776"/>
                      </a:cubicBezTo>
                      <a:cubicBezTo>
                        <a:pt x="1892" y="1687"/>
                        <a:pt x="2097" y="1544"/>
                        <a:pt x="2267" y="1419"/>
                      </a:cubicBezTo>
                      <a:cubicBezTo>
                        <a:pt x="2525" y="1232"/>
                        <a:pt x="2784" y="1035"/>
                        <a:pt x="3025" y="821"/>
                      </a:cubicBezTo>
                      <a:cubicBezTo>
                        <a:pt x="3239" y="643"/>
                        <a:pt x="3391" y="438"/>
                        <a:pt x="3551" y="215"/>
                      </a:cubicBezTo>
                      <a:cubicBezTo>
                        <a:pt x="3310" y="206"/>
                        <a:pt x="3070" y="197"/>
                        <a:pt x="2838" y="116"/>
                      </a:cubicBezTo>
                      <a:cubicBezTo>
                        <a:pt x="2757" y="90"/>
                        <a:pt x="2695" y="45"/>
                        <a:pt x="26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14"/>
                <p:cNvSpPr/>
                <p:nvPr/>
              </p:nvSpPr>
              <p:spPr>
                <a:xfrm>
                  <a:off x="6636902" y="3077028"/>
                  <a:ext cx="230366" cy="314991"/>
                </a:xfrm>
                <a:custGeom>
                  <a:avLst/>
                  <a:gdLst/>
                  <a:ahLst/>
                  <a:cxnLst/>
                  <a:rect l="l" t="t" r="r" b="b"/>
                  <a:pathLst>
                    <a:path w="3890" h="5319" extrusionOk="0">
                      <a:moveTo>
                        <a:pt x="3449" y="1"/>
                      </a:moveTo>
                      <a:cubicBezTo>
                        <a:pt x="3425" y="1"/>
                        <a:pt x="3397" y="9"/>
                        <a:pt x="3363" y="29"/>
                      </a:cubicBezTo>
                      <a:cubicBezTo>
                        <a:pt x="3328" y="47"/>
                        <a:pt x="3292" y="64"/>
                        <a:pt x="3256" y="82"/>
                      </a:cubicBezTo>
                      <a:cubicBezTo>
                        <a:pt x="3078" y="1215"/>
                        <a:pt x="2703" y="2589"/>
                        <a:pt x="1990" y="3517"/>
                      </a:cubicBezTo>
                      <a:cubicBezTo>
                        <a:pt x="1454" y="4222"/>
                        <a:pt x="741" y="4819"/>
                        <a:pt x="0" y="5319"/>
                      </a:cubicBezTo>
                      <a:cubicBezTo>
                        <a:pt x="482" y="5158"/>
                        <a:pt x="973" y="5060"/>
                        <a:pt x="1481" y="5051"/>
                      </a:cubicBezTo>
                      <a:cubicBezTo>
                        <a:pt x="1927" y="4427"/>
                        <a:pt x="2552" y="3990"/>
                        <a:pt x="2998" y="3356"/>
                      </a:cubicBezTo>
                      <a:cubicBezTo>
                        <a:pt x="3283" y="2955"/>
                        <a:pt x="3578" y="2544"/>
                        <a:pt x="3738" y="2081"/>
                      </a:cubicBezTo>
                      <a:cubicBezTo>
                        <a:pt x="3845" y="1777"/>
                        <a:pt x="3854" y="1447"/>
                        <a:pt x="3890" y="1126"/>
                      </a:cubicBezTo>
                      <a:cubicBezTo>
                        <a:pt x="3854" y="1090"/>
                        <a:pt x="3827" y="1055"/>
                        <a:pt x="3801" y="1019"/>
                      </a:cubicBezTo>
                      <a:cubicBezTo>
                        <a:pt x="3729" y="876"/>
                        <a:pt x="3586" y="653"/>
                        <a:pt x="3569" y="484"/>
                      </a:cubicBezTo>
                      <a:cubicBezTo>
                        <a:pt x="3561" y="353"/>
                        <a:pt x="3600" y="1"/>
                        <a:pt x="3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14"/>
                <p:cNvSpPr/>
                <p:nvPr/>
              </p:nvSpPr>
              <p:spPr>
                <a:xfrm>
                  <a:off x="6371656" y="3043332"/>
                  <a:ext cx="356149" cy="477076"/>
                </a:xfrm>
                <a:custGeom>
                  <a:avLst/>
                  <a:gdLst/>
                  <a:ahLst/>
                  <a:cxnLst/>
                  <a:rect l="l" t="t" r="r" b="b"/>
                  <a:pathLst>
                    <a:path w="6014" h="8056" extrusionOk="0">
                      <a:moveTo>
                        <a:pt x="6014" y="0"/>
                      </a:moveTo>
                      <a:lnTo>
                        <a:pt x="6014" y="0"/>
                      </a:lnTo>
                      <a:cubicBezTo>
                        <a:pt x="5853" y="71"/>
                        <a:pt x="5684" y="125"/>
                        <a:pt x="5523" y="125"/>
                      </a:cubicBezTo>
                      <a:cubicBezTo>
                        <a:pt x="5621" y="1249"/>
                        <a:pt x="5139" y="2534"/>
                        <a:pt x="4684" y="3542"/>
                      </a:cubicBezTo>
                      <a:cubicBezTo>
                        <a:pt x="4301" y="4398"/>
                        <a:pt x="3792" y="5076"/>
                        <a:pt x="3132" y="5709"/>
                      </a:cubicBezTo>
                      <a:cubicBezTo>
                        <a:pt x="2561" y="6254"/>
                        <a:pt x="1990" y="6825"/>
                        <a:pt x="1348" y="7271"/>
                      </a:cubicBezTo>
                      <a:cubicBezTo>
                        <a:pt x="938" y="7547"/>
                        <a:pt x="518" y="7806"/>
                        <a:pt x="81" y="8020"/>
                      </a:cubicBezTo>
                      <a:cubicBezTo>
                        <a:pt x="54" y="8029"/>
                        <a:pt x="28" y="8038"/>
                        <a:pt x="1" y="8056"/>
                      </a:cubicBezTo>
                      <a:cubicBezTo>
                        <a:pt x="474" y="7895"/>
                        <a:pt x="929" y="7690"/>
                        <a:pt x="1375" y="7467"/>
                      </a:cubicBezTo>
                      <a:cubicBezTo>
                        <a:pt x="1491" y="7396"/>
                        <a:pt x="1607" y="7324"/>
                        <a:pt x="1714" y="7244"/>
                      </a:cubicBezTo>
                      <a:cubicBezTo>
                        <a:pt x="2026" y="7012"/>
                        <a:pt x="2338" y="6762"/>
                        <a:pt x="2641" y="6521"/>
                      </a:cubicBezTo>
                      <a:cubicBezTo>
                        <a:pt x="3114" y="6129"/>
                        <a:pt x="3614" y="5736"/>
                        <a:pt x="4006" y="5254"/>
                      </a:cubicBezTo>
                      <a:cubicBezTo>
                        <a:pt x="5255" y="3711"/>
                        <a:pt x="5692" y="1918"/>
                        <a:pt x="6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14"/>
                <p:cNvSpPr/>
                <p:nvPr/>
              </p:nvSpPr>
              <p:spPr>
                <a:xfrm>
                  <a:off x="7256579" y="3355537"/>
                  <a:ext cx="78230" cy="76098"/>
                </a:xfrm>
                <a:custGeom>
                  <a:avLst/>
                  <a:gdLst/>
                  <a:ahLst/>
                  <a:cxnLst/>
                  <a:rect l="l" t="t" r="r" b="b"/>
                  <a:pathLst>
                    <a:path w="1321" h="1285" extrusionOk="0">
                      <a:moveTo>
                        <a:pt x="375" y="0"/>
                      </a:moveTo>
                      <a:cubicBezTo>
                        <a:pt x="491" y="366"/>
                        <a:pt x="456" y="687"/>
                        <a:pt x="224" y="1017"/>
                      </a:cubicBezTo>
                      <a:cubicBezTo>
                        <a:pt x="170" y="1107"/>
                        <a:pt x="90" y="1205"/>
                        <a:pt x="1" y="1285"/>
                      </a:cubicBezTo>
                      <a:cubicBezTo>
                        <a:pt x="607" y="999"/>
                        <a:pt x="1321" y="553"/>
                        <a:pt x="803" y="188"/>
                      </a:cubicBezTo>
                      <a:cubicBezTo>
                        <a:pt x="661" y="143"/>
                        <a:pt x="518" y="81"/>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14"/>
                <p:cNvSpPr/>
                <p:nvPr/>
              </p:nvSpPr>
              <p:spPr>
                <a:xfrm>
                  <a:off x="6523318" y="3027994"/>
                  <a:ext cx="300660" cy="418449"/>
                </a:xfrm>
                <a:custGeom>
                  <a:avLst/>
                  <a:gdLst/>
                  <a:ahLst/>
                  <a:cxnLst/>
                  <a:rect l="l" t="t" r="r" b="b"/>
                  <a:pathLst>
                    <a:path w="5077" h="7066" extrusionOk="0">
                      <a:moveTo>
                        <a:pt x="3943" y="0"/>
                      </a:moveTo>
                      <a:lnTo>
                        <a:pt x="3943" y="0"/>
                      </a:lnTo>
                      <a:cubicBezTo>
                        <a:pt x="3908" y="18"/>
                        <a:pt x="3881" y="36"/>
                        <a:pt x="3845" y="54"/>
                      </a:cubicBezTo>
                      <a:cubicBezTo>
                        <a:pt x="3756" y="107"/>
                        <a:pt x="3649" y="170"/>
                        <a:pt x="3542" y="214"/>
                      </a:cubicBezTo>
                      <a:cubicBezTo>
                        <a:pt x="3676" y="1142"/>
                        <a:pt x="3328" y="2204"/>
                        <a:pt x="3024" y="3060"/>
                      </a:cubicBezTo>
                      <a:cubicBezTo>
                        <a:pt x="2703" y="3961"/>
                        <a:pt x="2284" y="4791"/>
                        <a:pt x="1677" y="5531"/>
                      </a:cubicBezTo>
                      <a:cubicBezTo>
                        <a:pt x="1197" y="6118"/>
                        <a:pt x="611" y="6590"/>
                        <a:pt x="24" y="7052"/>
                      </a:cubicBezTo>
                      <a:lnTo>
                        <a:pt x="24" y="7052"/>
                      </a:lnTo>
                      <a:cubicBezTo>
                        <a:pt x="436" y="6816"/>
                        <a:pt x="865" y="6580"/>
                        <a:pt x="1312" y="6388"/>
                      </a:cubicBezTo>
                      <a:cubicBezTo>
                        <a:pt x="1686" y="6004"/>
                        <a:pt x="2159" y="5745"/>
                        <a:pt x="2569" y="5406"/>
                      </a:cubicBezTo>
                      <a:cubicBezTo>
                        <a:pt x="3033" y="5032"/>
                        <a:pt x="3506" y="4630"/>
                        <a:pt x="3845" y="4131"/>
                      </a:cubicBezTo>
                      <a:cubicBezTo>
                        <a:pt x="4193" y="3613"/>
                        <a:pt x="4470" y="2998"/>
                        <a:pt x="4639" y="2400"/>
                      </a:cubicBezTo>
                      <a:cubicBezTo>
                        <a:pt x="4773" y="1918"/>
                        <a:pt x="4951" y="1437"/>
                        <a:pt x="5076" y="955"/>
                      </a:cubicBezTo>
                      <a:lnTo>
                        <a:pt x="5076" y="955"/>
                      </a:lnTo>
                      <a:cubicBezTo>
                        <a:pt x="4845" y="1063"/>
                        <a:pt x="4595" y="1137"/>
                        <a:pt x="4348" y="1137"/>
                      </a:cubicBezTo>
                      <a:cubicBezTo>
                        <a:pt x="4290" y="1137"/>
                        <a:pt x="4232" y="1133"/>
                        <a:pt x="4175" y="1124"/>
                      </a:cubicBezTo>
                      <a:cubicBezTo>
                        <a:pt x="3738" y="1062"/>
                        <a:pt x="3827" y="429"/>
                        <a:pt x="3943" y="0"/>
                      </a:cubicBezTo>
                      <a:close/>
                      <a:moveTo>
                        <a:pt x="24" y="7052"/>
                      </a:moveTo>
                      <a:cubicBezTo>
                        <a:pt x="21" y="7054"/>
                        <a:pt x="18" y="7055"/>
                        <a:pt x="16" y="7057"/>
                      </a:cubicBezTo>
                      <a:lnTo>
                        <a:pt x="16" y="7057"/>
                      </a:lnTo>
                      <a:cubicBezTo>
                        <a:pt x="16" y="7057"/>
                        <a:pt x="17" y="7057"/>
                        <a:pt x="18" y="7057"/>
                      </a:cubicBezTo>
                      <a:cubicBezTo>
                        <a:pt x="20" y="7055"/>
                        <a:pt x="22" y="7054"/>
                        <a:pt x="24" y="7052"/>
                      </a:cubicBezTo>
                      <a:close/>
                      <a:moveTo>
                        <a:pt x="16" y="7057"/>
                      </a:moveTo>
                      <a:cubicBezTo>
                        <a:pt x="9" y="7057"/>
                        <a:pt x="8" y="7058"/>
                        <a:pt x="0" y="7066"/>
                      </a:cubicBezTo>
                      <a:cubicBezTo>
                        <a:pt x="5" y="7063"/>
                        <a:pt x="10" y="7060"/>
                        <a:pt x="16" y="705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14"/>
                <p:cNvSpPr/>
                <p:nvPr/>
              </p:nvSpPr>
              <p:spPr>
                <a:xfrm>
                  <a:off x="6850863" y="3180662"/>
                  <a:ext cx="196551" cy="240966"/>
                </a:xfrm>
                <a:custGeom>
                  <a:avLst/>
                  <a:gdLst/>
                  <a:ahLst/>
                  <a:cxnLst/>
                  <a:rect l="l" t="t" r="r" b="b"/>
                  <a:pathLst>
                    <a:path w="3319" h="4069" extrusionOk="0">
                      <a:moveTo>
                        <a:pt x="1668" y="0"/>
                      </a:moveTo>
                      <a:cubicBezTo>
                        <a:pt x="1624" y="634"/>
                        <a:pt x="1410" y="1294"/>
                        <a:pt x="1160" y="1856"/>
                      </a:cubicBezTo>
                      <a:cubicBezTo>
                        <a:pt x="901" y="2445"/>
                        <a:pt x="571" y="3319"/>
                        <a:pt x="0" y="3703"/>
                      </a:cubicBezTo>
                      <a:cubicBezTo>
                        <a:pt x="277" y="3810"/>
                        <a:pt x="562" y="3944"/>
                        <a:pt x="857" y="4015"/>
                      </a:cubicBezTo>
                      <a:cubicBezTo>
                        <a:pt x="928" y="4033"/>
                        <a:pt x="1008" y="4051"/>
                        <a:pt x="1089" y="4068"/>
                      </a:cubicBezTo>
                      <a:cubicBezTo>
                        <a:pt x="1338" y="3944"/>
                        <a:pt x="1668" y="3578"/>
                        <a:pt x="1767" y="3462"/>
                      </a:cubicBezTo>
                      <a:cubicBezTo>
                        <a:pt x="1999" y="3185"/>
                        <a:pt x="2204" y="2900"/>
                        <a:pt x="2409" y="2605"/>
                      </a:cubicBezTo>
                      <a:cubicBezTo>
                        <a:pt x="2792" y="2061"/>
                        <a:pt x="3078" y="1517"/>
                        <a:pt x="3319" y="893"/>
                      </a:cubicBezTo>
                      <a:lnTo>
                        <a:pt x="3319" y="893"/>
                      </a:lnTo>
                      <a:cubicBezTo>
                        <a:pt x="3185" y="923"/>
                        <a:pt x="3051" y="937"/>
                        <a:pt x="2922" y="937"/>
                      </a:cubicBezTo>
                      <a:cubicBezTo>
                        <a:pt x="2863" y="937"/>
                        <a:pt x="2804" y="934"/>
                        <a:pt x="2748" y="928"/>
                      </a:cubicBezTo>
                      <a:cubicBezTo>
                        <a:pt x="2659" y="1044"/>
                        <a:pt x="2650" y="1285"/>
                        <a:pt x="2587" y="1410"/>
                      </a:cubicBezTo>
                      <a:cubicBezTo>
                        <a:pt x="2525" y="1544"/>
                        <a:pt x="2427" y="1704"/>
                        <a:pt x="2373" y="1838"/>
                      </a:cubicBezTo>
                      <a:cubicBezTo>
                        <a:pt x="2230" y="2177"/>
                        <a:pt x="2034" y="2445"/>
                        <a:pt x="1820" y="2730"/>
                      </a:cubicBezTo>
                      <a:cubicBezTo>
                        <a:pt x="1517" y="3123"/>
                        <a:pt x="1142" y="3881"/>
                        <a:pt x="589" y="3908"/>
                      </a:cubicBezTo>
                      <a:cubicBezTo>
                        <a:pt x="586" y="3909"/>
                        <a:pt x="584" y="3910"/>
                        <a:pt x="582" y="3910"/>
                      </a:cubicBezTo>
                      <a:cubicBezTo>
                        <a:pt x="571" y="3910"/>
                        <a:pt x="572" y="3890"/>
                        <a:pt x="580" y="3890"/>
                      </a:cubicBezTo>
                      <a:cubicBezTo>
                        <a:pt x="928" y="3774"/>
                        <a:pt x="1312" y="3292"/>
                        <a:pt x="1481" y="2998"/>
                      </a:cubicBezTo>
                      <a:cubicBezTo>
                        <a:pt x="1651" y="2721"/>
                        <a:pt x="1883" y="2481"/>
                        <a:pt x="2043" y="2195"/>
                      </a:cubicBezTo>
                      <a:cubicBezTo>
                        <a:pt x="2213" y="1892"/>
                        <a:pt x="2418" y="1553"/>
                        <a:pt x="2516" y="1223"/>
                      </a:cubicBezTo>
                      <a:cubicBezTo>
                        <a:pt x="2543" y="1107"/>
                        <a:pt x="2561" y="991"/>
                        <a:pt x="2605" y="893"/>
                      </a:cubicBezTo>
                      <a:cubicBezTo>
                        <a:pt x="2222" y="794"/>
                        <a:pt x="1900" y="527"/>
                        <a:pt x="1686" y="45"/>
                      </a:cubicBezTo>
                      <a:cubicBezTo>
                        <a:pt x="1686" y="36"/>
                        <a:pt x="1677" y="18"/>
                        <a:pt x="1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14"/>
                <p:cNvSpPr/>
                <p:nvPr/>
              </p:nvSpPr>
              <p:spPr>
                <a:xfrm>
                  <a:off x="5643666" y="3703747"/>
                  <a:ext cx="97298" cy="219232"/>
                </a:xfrm>
                <a:custGeom>
                  <a:avLst/>
                  <a:gdLst/>
                  <a:ahLst/>
                  <a:cxnLst/>
                  <a:rect l="l" t="t" r="r" b="b"/>
                  <a:pathLst>
                    <a:path w="1643" h="3702" extrusionOk="0">
                      <a:moveTo>
                        <a:pt x="864" y="1"/>
                      </a:moveTo>
                      <a:cubicBezTo>
                        <a:pt x="780" y="1"/>
                        <a:pt x="652" y="158"/>
                        <a:pt x="625" y="178"/>
                      </a:cubicBezTo>
                      <a:cubicBezTo>
                        <a:pt x="589" y="213"/>
                        <a:pt x="545" y="249"/>
                        <a:pt x="500" y="294"/>
                      </a:cubicBezTo>
                      <a:cubicBezTo>
                        <a:pt x="875" y="1284"/>
                        <a:pt x="1027" y="3050"/>
                        <a:pt x="1" y="3684"/>
                      </a:cubicBezTo>
                      <a:cubicBezTo>
                        <a:pt x="179" y="3693"/>
                        <a:pt x="349" y="3693"/>
                        <a:pt x="527" y="3701"/>
                      </a:cubicBezTo>
                      <a:cubicBezTo>
                        <a:pt x="1357" y="2961"/>
                        <a:pt x="1580" y="1998"/>
                        <a:pt x="1642" y="918"/>
                      </a:cubicBezTo>
                      <a:lnTo>
                        <a:pt x="1642" y="918"/>
                      </a:lnTo>
                      <a:cubicBezTo>
                        <a:pt x="1565" y="946"/>
                        <a:pt x="1456" y="968"/>
                        <a:pt x="1370" y="968"/>
                      </a:cubicBezTo>
                      <a:cubicBezTo>
                        <a:pt x="1345" y="968"/>
                        <a:pt x="1323" y="967"/>
                        <a:pt x="1303" y="963"/>
                      </a:cubicBezTo>
                      <a:cubicBezTo>
                        <a:pt x="1178" y="927"/>
                        <a:pt x="1071" y="829"/>
                        <a:pt x="1035" y="695"/>
                      </a:cubicBezTo>
                      <a:cubicBezTo>
                        <a:pt x="973" y="490"/>
                        <a:pt x="1000" y="249"/>
                        <a:pt x="928" y="62"/>
                      </a:cubicBezTo>
                      <a:cubicBezTo>
                        <a:pt x="915" y="18"/>
                        <a:pt x="892" y="1"/>
                        <a:pt x="8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14"/>
                <p:cNvSpPr/>
                <p:nvPr/>
              </p:nvSpPr>
              <p:spPr>
                <a:xfrm>
                  <a:off x="6817049" y="3143235"/>
                  <a:ext cx="128448" cy="253580"/>
                </a:xfrm>
                <a:custGeom>
                  <a:avLst/>
                  <a:gdLst/>
                  <a:ahLst/>
                  <a:cxnLst/>
                  <a:rect l="l" t="t" r="r" b="b"/>
                  <a:pathLst>
                    <a:path w="2169" h="4282" extrusionOk="0">
                      <a:moveTo>
                        <a:pt x="1997" y="1"/>
                      </a:moveTo>
                      <a:cubicBezTo>
                        <a:pt x="1972" y="1"/>
                        <a:pt x="1925" y="15"/>
                        <a:pt x="1874" y="35"/>
                      </a:cubicBezTo>
                      <a:cubicBezTo>
                        <a:pt x="1918" y="490"/>
                        <a:pt x="1713" y="971"/>
                        <a:pt x="1570" y="1391"/>
                      </a:cubicBezTo>
                      <a:cubicBezTo>
                        <a:pt x="1437" y="1810"/>
                        <a:pt x="1267" y="2212"/>
                        <a:pt x="1080" y="2604"/>
                      </a:cubicBezTo>
                      <a:cubicBezTo>
                        <a:pt x="866" y="3068"/>
                        <a:pt x="509" y="3889"/>
                        <a:pt x="0" y="4156"/>
                      </a:cubicBezTo>
                      <a:cubicBezTo>
                        <a:pt x="72" y="4183"/>
                        <a:pt x="143" y="4201"/>
                        <a:pt x="223" y="4219"/>
                      </a:cubicBezTo>
                      <a:cubicBezTo>
                        <a:pt x="295" y="4237"/>
                        <a:pt x="366" y="4263"/>
                        <a:pt x="428" y="4281"/>
                      </a:cubicBezTo>
                      <a:cubicBezTo>
                        <a:pt x="598" y="3978"/>
                        <a:pt x="875" y="3746"/>
                        <a:pt x="1035" y="3425"/>
                      </a:cubicBezTo>
                      <a:cubicBezTo>
                        <a:pt x="1240" y="3041"/>
                        <a:pt x="1454" y="2666"/>
                        <a:pt x="1615" y="2265"/>
                      </a:cubicBezTo>
                      <a:cubicBezTo>
                        <a:pt x="1847" y="1658"/>
                        <a:pt x="2070" y="1025"/>
                        <a:pt x="2168" y="383"/>
                      </a:cubicBezTo>
                      <a:cubicBezTo>
                        <a:pt x="2123" y="249"/>
                        <a:pt x="2088" y="106"/>
                        <a:pt x="2016" y="8"/>
                      </a:cubicBezTo>
                      <a:cubicBezTo>
                        <a:pt x="2014" y="3"/>
                        <a:pt x="2007" y="1"/>
                        <a:pt x="19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14"/>
                <p:cNvSpPr/>
                <p:nvPr/>
              </p:nvSpPr>
              <p:spPr>
                <a:xfrm>
                  <a:off x="6247531" y="3026632"/>
                  <a:ext cx="446460" cy="517050"/>
                </a:xfrm>
                <a:custGeom>
                  <a:avLst/>
                  <a:gdLst/>
                  <a:ahLst/>
                  <a:cxnLst/>
                  <a:rect l="l" t="t" r="r" b="b"/>
                  <a:pathLst>
                    <a:path w="7539" h="8731" extrusionOk="0">
                      <a:moveTo>
                        <a:pt x="7130" y="1"/>
                      </a:moveTo>
                      <a:cubicBezTo>
                        <a:pt x="7099" y="1"/>
                        <a:pt x="7059" y="32"/>
                        <a:pt x="7003" y="113"/>
                      </a:cubicBezTo>
                      <a:cubicBezTo>
                        <a:pt x="6887" y="282"/>
                        <a:pt x="6763" y="434"/>
                        <a:pt x="6593" y="550"/>
                      </a:cubicBezTo>
                      <a:cubicBezTo>
                        <a:pt x="6526" y="595"/>
                        <a:pt x="6458" y="614"/>
                        <a:pt x="6386" y="614"/>
                      </a:cubicBezTo>
                      <a:cubicBezTo>
                        <a:pt x="6372" y="614"/>
                        <a:pt x="6358" y="614"/>
                        <a:pt x="6343" y="612"/>
                      </a:cubicBezTo>
                      <a:lnTo>
                        <a:pt x="6343" y="612"/>
                      </a:lnTo>
                      <a:cubicBezTo>
                        <a:pt x="6522" y="1522"/>
                        <a:pt x="6254" y="2423"/>
                        <a:pt x="5960" y="3279"/>
                      </a:cubicBezTo>
                      <a:cubicBezTo>
                        <a:pt x="5647" y="4189"/>
                        <a:pt x="5130" y="5082"/>
                        <a:pt x="4497" y="5795"/>
                      </a:cubicBezTo>
                      <a:cubicBezTo>
                        <a:pt x="3854" y="6509"/>
                        <a:pt x="3078" y="7196"/>
                        <a:pt x="2240" y="7669"/>
                      </a:cubicBezTo>
                      <a:cubicBezTo>
                        <a:pt x="1535" y="8061"/>
                        <a:pt x="794" y="8516"/>
                        <a:pt x="0" y="8721"/>
                      </a:cubicBezTo>
                      <a:cubicBezTo>
                        <a:pt x="0" y="8721"/>
                        <a:pt x="0" y="8730"/>
                        <a:pt x="9" y="8730"/>
                      </a:cubicBezTo>
                      <a:cubicBezTo>
                        <a:pt x="348" y="8712"/>
                        <a:pt x="687" y="8677"/>
                        <a:pt x="1017" y="8614"/>
                      </a:cubicBezTo>
                      <a:cubicBezTo>
                        <a:pt x="1446" y="8400"/>
                        <a:pt x="1909" y="8266"/>
                        <a:pt x="2329" y="8025"/>
                      </a:cubicBezTo>
                      <a:cubicBezTo>
                        <a:pt x="2703" y="7811"/>
                        <a:pt x="3069" y="7597"/>
                        <a:pt x="3426" y="7347"/>
                      </a:cubicBezTo>
                      <a:cubicBezTo>
                        <a:pt x="4024" y="6910"/>
                        <a:pt x="4559" y="6375"/>
                        <a:pt x="5085" y="5858"/>
                      </a:cubicBezTo>
                      <a:cubicBezTo>
                        <a:pt x="5737" y="5233"/>
                        <a:pt x="6245" y="4564"/>
                        <a:pt x="6602" y="3726"/>
                      </a:cubicBezTo>
                      <a:cubicBezTo>
                        <a:pt x="7066" y="2646"/>
                        <a:pt x="7325" y="1540"/>
                        <a:pt x="7539" y="398"/>
                      </a:cubicBezTo>
                      <a:cubicBezTo>
                        <a:pt x="7476" y="389"/>
                        <a:pt x="7414" y="371"/>
                        <a:pt x="7360" y="344"/>
                      </a:cubicBezTo>
                      <a:cubicBezTo>
                        <a:pt x="7233" y="278"/>
                        <a:pt x="7221" y="1"/>
                        <a:pt x="7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14"/>
                <p:cNvSpPr/>
                <p:nvPr/>
              </p:nvSpPr>
              <p:spPr>
                <a:xfrm>
                  <a:off x="5439239" y="3736436"/>
                  <a:ext cx="144793" cy="208218"/>
                </a:xfrm>
                <a:custGeom>
                  <a:avLst/>
                  <a:gdLst/>
                  <a:ahLst/>
                  <a:cxnLst/>
                  <a:rect l="l" t="t" r="r" b="b"/>
                  <a:pathLst>
                    <a:path w="2445" h="3516" extrusionOk="0">
                      <a:moveTo>
                        <a:pt x="1642" y="0"/>
                      </a:moveTo>
                      <a:lnTo>
                        <a:pt x="1642" y="0"/>
                      </a:lnTo>
                      <a:cubicBezTo>
                        <a:pt x="1606" y="36"/>
                        <a:pt x="1570" y="63"/>
                        <a:pt x="1535" y="90"/>
                      </a:cubicBezTo>
                      <a:cubicBezTo>
                        <a:pt x="1454" y="152"/>
                        <a:pt x="1374" y="223"/>
                        <a:pt x="1285" y="286"/>
                      </a:cubicBezTo>
                      <a:cubicBezTo>
                        <a:pt x="2445" y="1490"/>
                        <a:pt x="1213" y="2793"/>
                        <a:pt x="0" y="3515"/>
                      </a:cubicBezTo>
                      <a:cubicBezTo>
                        <a:pt x="375" y="3417"/>
                        <a:pt x="758" y="3346"/>
                        <a:pt x="1133" y="3292"/>
                      </a:cubicBezTo>
                      <a:cubicBezTo>
                        <a:pt x="1133" y="3292"/>
                        <a:pt x="1133" y="3292"/>
                        <a:pt x="1133" y="3283"/>
                      </a:cubicBezTo>
                      <a:cubicBezTo>
                        <a:pt x="2337" y="2623"/>
                        <a:pt x="2311" y="1044"/>
                        <a:pt x="16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14"/>
                <p:cNvSpPr/>
                <p:nvPr/>
              </p:nvSpPr>
              <p:spPr>
                <a:xfrm>
                  <a:off x="7129789" y="3344937"/>
                  <a:ext cx="149057" cy="116308"/>
                </a:xfrm>
                <a:custGeom>
                  <a:avLst/>
                  <a:gdLst/>
                  <a:ahLst/>
                  <a:cxnLst/>
                  <a:rect l="l" t="t" r="r" b="b"/>
                  <a:pathLst>
                    <a:path w="2517" h="1964" extrusionOk="0">
                      <a:moveTo>
                        <a:pt x="2043" y="1"/>
                      </a:moveTo>
                      <a:cubicBezTo>
                        <a:pt x="2195" y="1125"/>
                        <a:pt x="1000" y="1714"/>
                        <a:pt x="0" y="1964"/>
                      </a:cubicBezTo>
                      <a:cubicBezTo>
                        <a:pt x="509" y="1946"/>
                        <a:pt x="1017" y="1874"/>
                        <a:pt x="1508" y="1714"/>
                      </a:cubicBezTo>
                      <a:lnTo>
                        <a:pt x="1517" y="1714"/>
                      </a:lnTo>
                      <a:cubicBezTo>
                        <a:pt x="1517" y="1705"/>
                        <a:pt x="1526" y="1696"/>
                        <a:pt x="1535" y="1687"/>
                      </a:cubicBezTo>
                      <a:cubicBezTo>
                        <a:pt x="1785" y="1598"/>
                        <a:pt x="2177" y="1286"/>
                        <a:pt x="2311" y="1054"/>
                      </a:cubicBezTo>
                      <a:cubicBezTo>
                        <a:pt x="2489" y="768"/>
                        <a:pt x="2516" y="474"/>
                        <a:pt x="2463" y="153"/>
                      </a:cubicBezTo>
                      <a:cubicBezTo>
                        <a:pt x="2427" y="135"/>
                        <a:pt x="2391" y="108"/>
                        <a:pt x="2356" y="90"/>
                      </a:cubicBezTo>
                      <a:cubicBezTo>
                        <a:pt x="2249" y="54"/>
                        <a:pt x="2150" y="19"/>
                        <a:pt x="20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14"/>
                <p:cNvSpPr/>
                <p:nvPr/>
              </p:nvSpPr>
              <p:spPr>
                <a:xfrm>
                  <a:off x="5583439" y="3725362"/>
                  <a:ext cx="112044" cy="198150"/>
                </a:xfrm>
                <a:custGeom>
                  <a:avLst/>
                  <a:gdLst/>
                  <a:ahLst/>
                  <a:cxnLst/>
                  <a:rect l="l" t="t" r="r" b="b"/>
                  <a:pathLst>
                    <a:path w="1892" h="3346" extrusionOk="0">
                      <a:moveTo>
                        <a:pt x="1455" y="0"/>
                      </a:moveTo>
                      <a:cubicBezTo>
                        <a:pt x="1267" y="187"/>
                        <a:pt x="1035" y="419"/>
                        <a:pt x="795" y="553"/>
                      </a:cubicBezTo>
                      <a:cubicBezTo>
                        <a:pt x="1374" y="1454"/>
                        <a:pt x="812" y="2783"/>
                        <a:pt x="1" y="3345"/>
                      </a:cubicBezTo>
                      <a:cubicBezTo>
                        <a:pt x="277" y="3328"/>
                        <a:pt x="554" y="3319"/>
                        <a:pt x="830" y="3319"/>
                      </a:cubicBezTo>
                      <a:cubicBezTo>
                        <a:pt x="1892" y="2560"/>
                        <a:pt x="1544" y="1124"/>
                        <a:pt x="1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14"/>
                <p:cNvSpPr/>
                <p:nvPr/>
              </p:nvSpPr>
              <p:spPr>
                <a:xfrm>
                  <a:off x="5524812" y="3703688"/>
                  <a:ext cx="132120" cy="225095"/>
                </a:xfrm>
                <a:custGeom>
                  <a:avLst/>
                  <a:gdLst/>
                  <a:ahLst/>
                  <a:cxnLst/>
                  <a:rect l="l" t="t" r="r" b="b"/>
                  <a:pathLst>
                    <a:path w="2231" h="3801" extrusionOk="0">
                      <a:moveTo>
                        <a:pt x="687" y="0"/>
                      </a:moveTo>
                      <a:cubicBezTo>
                        <a:pt x="536" y="170"/>
                        <a:pt x="393" y="357"/>
                        <a:pt x="232" y="518"/>
                      </a:cubicBezTo>
                      <a:cubicBezTo>
                        <a:pt x="669" y="1071"/>
                        <a:pt x="928" y="1749"/>
                        <a:pt x="821" y="2462"/>
                      </a:cubicBezTo>
                      <a:cubicBezTo>
                        <a:pt x="732" y="3007"/>
                        <a:pt x="500" y="3560"/>
                        <a:pt x="0" y="3801"/>
                      </a:cubicBezTo>
                      <a:cubicBezTo>
                        <a:pt x="295" y="3765"/>
                        <a:pt x="580" y="3738"/>
                        <a:pt x="875" y="3720"/>
                      </a:cubicBezTo>
                      <a:cubicBezTo>
                        <a:pt x="1454" y="2980"/>
                        <a:pt x="2231" y="1936"/>
                        <a:pt x="1713" y="955"/>
                      </a:cubicBezTo>
                      <a:lnTo>
                        <a:pt x="1713" y="955"/>
                      </a:lnTo>
                      <a:cubicBezTo>
                        <a:pt x="1621" y="1001"/>
                        <a:pt x="1526" y="1026"/>
                        <a:pt x="1432" y="1026"/>
                      </a:cubicBezTo>
                      <a:cubicBezTo>
                        <a:pt x="1361" y="1026"/>
                        <a:pt x="1291" y="1012"/>
                        <a:pt x="1223" y="982"/>
                      </a:cubicBezTo>
                      <a:cubicBezTo>
                        <a:pt x="1035" y="901"/>
                        <a:pt x="821" y="767"/>
                        <a:pt x="759" y="553"/>
                      </a:cubicBezTo>
                      <a:cubicBezTo>
                        <a:pt x="723" y="428"/>
                        <a:pt x="678" y="313"/>
                        <a:pt x="678" y="179"/>
                      </a:cubicBezTo>
                      <a:cubicBezTo>
                        <a:pt x="678" y="170"/>
                        <a:pt x="687" y="89"/>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14"/>
                <p:cNvSpPr/>
                <p:nvPr/>
              </p:nvSpPr>
              <p:spPr>
                <a:xfrm>
                  <a:off x="7064292" y="3340732"/>
                  <a:ext cx="183878" cy="120513"/>
                </a:xfrm>
                <a:custGeom>
                  <a:avLst/>
                  <a:gdLst/>
                  <a:ahLst/>
                  <a:cxnLst/>
                  <a:rect l="l" t="t" r="r" b="b"/>
                  <a:pathLst>
                    <a:path w="3105" h="2035" extrusionOk="0">
                      <a:moveTo>
                        <a:pt x="2525" y="1"/>
                      </a:moveTo>
                      <a:cubicBezTo>
                        <a:pt x="2204" y="545"/>
                        <a:pt x="1695" y="973"/>
                        <a:pt x="1151" y="1312"/>
                      </a:cubicBezTo>
                      <a:cubicBezTo>
                        <a:pt x="803" y="1526"/>
                        <a:pt x="420" y="1856"/>
                        <a:pt x="0" y="1999"/>
                      </a:cubicBezTo>
                      <a:cubicBezTo>
                        <a:pt x="81" y="2008"/>
                        <a:pt x="161" y="2017"/>
                        <a:pt x="241" y="2017"/>
                      </a:cubicBezTo>
                      <a:cubicBezTo>
                        <a:pt x="366" y="2026"/>
                        <a:pt x="482" y="2035"/>
                        <a:pt x="607" y="2035"/>
                      </a:cubicBezTo>
                      <a:cubicBezTo>
                        <a:pt x="1089" y="1856"/>
                        <a:pt x="1686" y="1785"/>
                        <a:pt x="2097" y="1473"/>
                      </a:cubicBezTo>
                      <a:cubicBezTo>
                        <a:pt x="2338" y="1294"/>
                        <a:pt x="2596" y="1142"/>
                        <a:pt x="2784" y="910"/>
                      </a:cubicBezTo>
                      <a:cubicBezTo>
                        <a:pt x="3007" y="634"/>
                        <a:pt x="3051" y="384"/>
                        <a:pt x="3105" y="63"/>
                      </a:cubicBezTo>
                      <a:cubicBezTo>
                        <a:pt x="2935" y="18"/>
                        <a:pt x="2757" y="1"/>
                        <a:pt x="2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14"/>
                <p:cNvSpPr/>
                <p:nvPr/>
              </p:nvSpPr>
              <p:spPr>
                <a:xfrm>
                  <a:off x="5931593" y="3156382"/>
                  <a:ext cx="259443" cy="316472"/>
                </a:xfrm>
                <a:custGeom>
                  <a:avLst/>
                  <a:gdLst/>
                  <a:ahLst/>
                  <a:cxnLst/>
                  <a:rect l="l" t="t" r="r" b="b"/>
                  <a:pathLst>
                    <a:path w="4381" h="5344" extrusionOk="0">
                      <a:moveTo>
                        <a:pt x="4381" y="0"/>
                      </a:moveTo>
                      <a:lnTo>
                        <a:pt x="4381" y="0"/>
                      </a:lnTo>
                      <a:cubicBezTo>
                        <a:pt x="4247" y="116"/>
                        <a:pt x="4122" y="232"/>
                        <a:pt x="3988" y="339"/>
                      </a:cubicBezTo>
                      <a:cubicBezTo>
                        <a:pt x="3854" y="1543"/>
                        <a:pt x="3123" y="2864"/>
                        <a:pt x="2338" y="3729"/>
                      </a:cubicBezTo>
                      <a:cubicBezTo>
                        <a:pt x="1865" y="4255"/>
                        <a:pt x="1276" y="4639"/>
                        <a:pt x="634" y="4933"/>
                      </a:cubicBezTo>
                      <a:cubicBezTo>
                        <a:pt x="438" y="5023"/>
                        <a:pt x="224" y="5121"/>
                        <a:pt x="1" y="5201"/>
                      </a:cubicBezTo>
                      <a:cubicBezTo>
                        <a:pt x="233" y="5219"/>
                        <a:pt x="456" y="5246"/>
                        <a:pt x="679" y="5281"/>
                      </a:cubicBezTo>
                      <a:cubicBezTo>
                        <a:pt x="812" y="5299"/>
                        <a:pt x="946" y="5326"/>
                        <a:pt x="1080" y="5344"/>
                      </a:cubicBezTo>
                      <a:cubicBezTo>
                        <a:pt x="3203" y="4586"/>
                        <a:pt x="4149" y="2088"/>
                        <a:pt x="4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14"/>
                <p:cNvSpPr/>
                <p:nvPr/>
              </p:nvSpPr>
              <p:spPr>
                <a:xfrm>
                  <a:off x="6922164" y="3226083"/>
                  <a:ext cx="156992" cy="208218"/>
                </a:xfrm>
                <a:custGeom>
                  <a:avLst/>
                  <a:gdLst/>
                  <a:ahLst/>
                  <a:cxnLst/>
                  <a:rect l="l" t="t" r="r" b="b"/>
                  <a:pathLst>
                    <a:path w="2651" h="3516" extrusionOk="0">
                      <a:moveTo>
                        <a:pt x="2490" y="1"/>
                      </a:moveTo>
                      <a:cubicBezTo>
                        <a:pt x="2382" y="45"/>
                        <a:pt x="2275" y="81"/>
                        <a:pt x="2168" y="117"/>
                      </a:cubicBezTo>
                      <a:cubicBezTo>
                        <a:pt x="1972" y="1009"/>
                        <a:pt x="1508" y="1687"/>
                        <a:pt x="964" y="2418"/>
                      </a:cubicBezTo>
                      <a:cubicBezTo>
                        <a:pt x="741" y="2704"/>
                        <a:pt x="509" y="2980"/>
                        <a:pt x="206" y="3185"/>
                      </a:cubicBezTo>
                      <a:cubicBezTo>
                        <a:pt x="143" y="3230"/>
                        <a:pt x="72" y="3284"/>
                        <a:pt x="1" y="3337"/>
                      </a:cubicBezTo>
                      <a:cubicBezTo>
                        <a:pt x="206" y="3391"/>
                        <a:pt x="411" y="3453"/>
                        <a:pt x="607" y="3516"/>
                      </a:cubicBezTo>
                      <a:cubicBezTo>
                        <a:pt x="1071" y="3150"/>
                        <a:pt x="1571" y="2882"/>
                        <a:pt x="1910" y="2374"/>
                      </a:cubicBezTo>
                      <a:cubicBezTo>
                        <a:pt x="2240" y="1883"/>
                        <a:pt x="2516" y="1366"/>
                        <a:pt x="2650" y="795"/>
                      </a:cubicBezTo>
                      <a:cubicBezTo>
                        <a:pt x="2632" y="777"/>
                        <a:pt x="2623" y="759"/>
                        <a:pt x="2605" y="741"/>
                      </a:cubicBezTo>
                      <a:cubicBezTo>
                        <a:pt x="2418" y="518"/>
                        <a:pt x="2409" y="259"/>
                        <a:pt x="24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14"/>
                <p:cNvSpPr/>
                <p:nvPr/>
              </p:nvSpPr>
              <p:spPr>
                <a:xfrm>
                  <a:off x="6716671" y="3623860"/>
                  <a:ext cx="970557" cy="150123"/>
                </a:xfrm>
                <a:custGeom>
                  <a:avLst/>
                  <a:gdLst/>
                  <a:ahLst/>
                  <a:cxnLst/>
                  <a:rect l="l" t="t" r="r" b="b"/>
                  <a:pathLst>
                    <a:path w="16389" h="2535" extrusionOk="0">
                      <a:moveTo>
                        <a:pt x="7567" y="0"/>
                      </a:moveTo>
                      <a:cubicBezTo>
                        <a:pt x="6105" y="0"/>
                        <a:pt x="4696" y="382"/>
                        <a:pt x="3355" y="1000"/>
                      </a:cubicBezTo>
                      <a:cubicBezTo>
                        <a:pt x="2257" y="1509"/>
                        <a:pt x="1178" y="1946"/>
                        <a:pt x="0" y="2035"/>
                      </a:cubicBezTo>
                      <a:cubicBezTo>
                        <a:pt x="125" y="2071"/>
                        <a:pt x="250" y="2098"/>
                        <a:pt x="375" y="2133"/>
                      </a:cubicBezTo>
                      <a:cubicBezTo>
                        <a:pt x="678" y="2223"/>
                        <a:pt x="955" y="2339"/>
                        <a:pt x="1214" y="2472"/>
                      </a:cubicBezTo>
                      <a:cubicBezTo>
                        <a:pt x="1330" y="2516"/>
                        <a:pt x="1455" y="2535"/>
                        <a:pt x="1584" y="2535"/>
                      </a:cubicBezTo>
                      <a:cubicBezTo>
                        <a:pt x="2249" y="2535"/>
                        <a:pt x="3045" y="2038"/>
                        <a:pt x="3560" y="1821"/>
                      </a:cubicBezTo>
                      <a:cubicBezTo>
                        <a:pt x="4291" y="1518"/>
                        <a:pt x="5023" y="1250"/>
                        <a:pt x="5799" y="1090"/>
                      </a:cubicBezTo>
                      <a:cubicBezTo>
                        <a:pt x="6416" y="962"/>
                        <a:pt x="7030" y="900"/>
                        <a:pt x="7642" y="900"/>
                      </a:cubicBezTo>
                      <a:cubicBezTo>
                        <a:pt x="8481" y="900"/>
                        <a:pt x="9317" y="1016"/>
                        <a:pt x="10152" y="1232"/>
                      </a:cubicBezTo>
                      <a:cubicBezTo>
                        <a:pt x="11311" y="1531"/>
                        <a:pt x="12487" y="2330"/>
                        <a:pt x="13723" y="2330"/>
                      </a:cubicBezTo>
                      <a:cubicBezTo>
                        <a:pt x="13743" y="2330"/>
                        <a:pt x="13763" y="2330"/>
                        <a:pt x="13783" y="2330"/>
                      </a:cubicBezTo>
                      <a:cubicBezTo>
                        <a:pt x="14060" y="2294"/>
                        <a:pt x="14327" y="2240"/>
                        <a:pt x="14604" y="2169"/>
                      </a:cubicBezTo>
                      <a:cubicBezTo>
                        <a:pt x="15273" y="1919"/>
                        <a:pt x="16388" y="1018"/>
                        <a:pt x="16388" y="1018"/>
                      </a:cubicBezTo>
                      <a:lnTo>
                        <a:pt x="16388" y="1018"/>
                      </a:lnTo>
                      <a:cubicBezTo>
                        <a:pt x="16388" y="1018"/>
                        <a:pt x="16049" y="1214"/>
                        <a:pt x="15889" y="1295"/>
                      </a:cubicBezTo>
                      <a:cubicBezTo>
                        <a:pt x="15594" y="1437"/>
                        <a:pt x="15300" y="1509"/>
                        <a:pt x="14979" y="1545"/>
                      </a:cubicBezTo>
                      <a:cubicBezTo>
                        <a:pt x="14832" y="1564"/>
                        <a:pt x="14687" y="1573"/>
                        <a:pt x="14542" y="1573"/>
                      </a:cubicBezTo>
                      <a:cubicBezTo>
                        <a:pt x="14034" y="1573"/>
                        <a:pt x="13534" y="1464"/>
                        <a:pt x="13034" y="1339"/>
                      </a:cubicBezTo>
                      <a:cubicBezTo>
                        <a:pt x="11491" y="938"/>
                        <a:pt x="10036" y="215"/>
                        <a:pt x="8440" y="46"/>
                      </a:cubicBezTo>
                      <a:cubicBezTo>
                        <a:pt x="8147" y="15"/>
                        <a:pt x="7856" y="0"/>
                        <a:pt x="7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14"/>
                <p:cNvSpPr/>
                <p:nvPr/>
              </p:nvSpPr>
              <p:spPr>
                <a:xfrm>
                  <a:off x="6204182" y="3034982"/>
                  <a:ext cx="422712" cy="507634"/>
                </a:xfrm>
                <a:custGeom>
                  <a:avLst/>
                  <a:gdLst/>
                  <a:ahLst/>
                  <a:cxnLst/>
                  <a:rect l="l" t="t" r="r" b="b"/>
                  <a:pathLst>
                    <a:path w="7138" h="8572" extrusionOk="0">
                      <a:moveTo>
                        <a:pt x="6561" y="0"/>
                      </a:moveTo>
                      <a:cubicBezTo>
                        <a:pt x="6548" y="0"/>
                        <a:pt x="6532" y="12"/>
                        <a:pt x="6513" y="43"/>
                      </a:cubicBezTo>
                      <a:cubicBezTo>
                        <a:pt x="6469" y="132"/>
                        <a:pt x="6415" y="212"/>
                        <a:pt x="6353" y="302"/>
                      </a:cubicBezTo>
                      <a:cubicBezTo>
                        <a:pt x="6219" y="507"/>
                        <a:pt x="6085" y="694"/>
                        <a:pt x="5915" y="873"/>
                      </a:cubicBezTo>
                      <a:cubicBezTo>
                        <a:pt x="5826" y="980"/>
                        <a:pt x="5710" y="1096"/>
                        <a:pt x="5594" y="1194"/>
                      </a:cubicBezTo>
                      <a:cubicBezTo>
                        <a:pt x="5701" y="1997"/>
                        <a:pt x="5407" y="2907"/>
                        <a:pt x="5122" y="3629"/>
                      </a:cubicBezTo>
                      <a:cubicBezTo>
                        <a:pt x="4800" y="4468"/>
                        <a:pt x="4390" y="5226"/>
                        <a:pt x="3792" y="5895"/>
                      </a:cubicBezTo>
                      <a:cubicBezTo>
                        <a:pt x="3186" y="6591"/>
                        <a:pt x="2427" y="7162"/>
                        <a:pt x="1624" y="7599"/>
                      </a:cubicBezTo>
                      <a:cubicBezTo>
                        <a:pt x="1169" y="7849"/>
                        <a:pt x="554" y="8232"/>
                        <a:pt x="1" y="8339"/>
                      </a:cubicBezTo>
                      <a:cubicBezTo>
                        <a:pt x="233" y="8420"/>
                        <a:pt x="465" y="8491"/>
                        <a:pt x="697" y="8571"/>
                      </a:cubicBezTo>
                      <a:cubicBezTo>
                        <a:pt x="2195" y="7804"/>
                        <a:pt x="3730" y="7046"/>
                        <a:pt x="4907" y="5788"/>
                      </a:cubicBezTo>
                      <a:cubicBezTo>
                        <a:pt x="5585" y="5065"/>
                        <a:pt x="6183" y="4173"/>
                        <a:pt x="6504" y="3237"/>
                      </a:cubicBezTo>
                      <a:cubicBezTo>
                        <a:pt x="6808" y="2336"/>
                        <a:pt x="7138" y="1381"/>
                        <a:pt x="6915" y="418"/>
                      </a:cubicBezTo>
                      <a:cubicBezTo>
                        <a:pt x="6799" y="364"/>
                        <a:pt x="6701" y="257"/>
                        <a:pt x="6638" y="150"/>
                      </a:cubicBezTo>
                      <a:cubicBezTo>
                        <a:pt x="6631" y="136"/>
                        <a:pt x="6608" y="0"/>
                        <a:pt x="6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14"/>
                <p:cNvSpPr/>
                <p:nvPr/>
              </p:nvSpPr>
              <p:spPr>
                <a:xfrm>
                  <a:off x="6133414" y="3086622"/>
                  <a:ext cx="340278" cy="427983"/>
                </a:xfrm>
                <a:custGeom>
                  <a:avLst/>
                  <a:gdLst/>
                  <a:ahLst/>
                  <a:cxnLst/>
                  <a:rect l="l" t="t" r="r" b="b"/>
                  <a:pathLst>
                    <a:path w="5746" h="7227" extrusionOk="0">
                      <a:moveTo>
                        <a:pt x="5424" y="1"/>
                      </a:moveTo>
                      <a:lnTo>
                        <a:pt x="5424" y="1"/>
                      </a:lnTo>
                      <a:cubicBezTo>
                        <a:pt x="5014" y="108"/>
                        <a:pt x="4711" y="464"/>
                        <a:pt x="4425" y="821"/>
                      </a:cubicBezTo>
                      <a:cubicBezTo>
                        <a:pt x="4434" y="821"/>
                        <a:pt x="4443" y="830"/>
                        <a:pt x="4443" y="848"/>
                      </a:cubicBezTo>
                      <a:cubicBezTo>
                        <a:pt x="4407" y="1437"/>
                        <a:pt x="4211" y="1927"/>
                        <a:pt x="3944" y="2454"/>
                      </a:cubicBezTo>
                      <a:cubicBezTo>
                        <a:pt x="3605" y="3159"/>
                        <a:pt x="3274" y="3837"/>
                        <a:pt x="2811" y="4470"/>
                      </a:cubicBezTo>
                      <a:cubicBezTo>
                        <a:pt x="2320" y="5121"/>
                        <a:pt x="1767" y="5674"/>
                        <a:pt x="1178" y="6227"/>
                      </a:cubicBezTo>
                      <a:cubicBezTo>
                        <a:pt x="848" y="6540"/>
                        <a:pt x="429" y="6914"/>
                        <a:pt x="0" y="7093"/>
                      </a:cubicBezTo>
                      <a:cubicBezTo>
                        <a:pt x="143" y="7137"/>
                        <a:pt x="286" y="7182"/>
                        <a:pt x="429" y="7227"/>
                      </a:cubicBezTo>
                      <a:cubicBezTo>
                        <a:pt x="1633" y="6789"/>
                        <a:pt x="2989" y="6022"/>
                        <a:pt x="3828" y="5059"/>
                      </a:cubicBezTo>
                      <a:cubicBezTo>
                        <a:pt x="4952" y="3783"/>
                        <a:pt x="5389" y="2284"/>
                        <a:pt x="5746" y="661"/>
                      </a:cubicBezTo>
                      <a:cubicBezTo>
                        <a:pt x="5469" y="563"/>
                        <a:pt x="5362" y="277"/>
                        <a:pt x="5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14"/>
                <p:cNvSpPr/>
                <p:nvPr/>
              </p:nvSpPr>
              <p:spPr>
                <a:xfrm>
                  <a:off x="6104337" y="3138912"/>
                  <a:ext cx="287987" cy="367223"/>
                </a:xfrm>
                <a:custGeom>
                  <a:avLst/>
                  <a:gdLst/>
                  <a:ahLst/>
                  <a:cxnLst/>
                  <a:rect l="l" t="t" r="r" b="b"/>
                  <a:pathLst>
                    <a:path w="4863" h="6201" extrusionOk="0">
                      <a:moveTo>
                        <a:pt x="4863" y="1"/>
                      </a:moveTo>
                      <a:cubicBezTo>
                        <a:pt x="4729" y="170"/>
                        <a:pt x="4595" y="331"/>
                        <a:pt x="4461" y="465"/>
                      </a:cubicBezTo>
                      <a:cubicBezTo>
                        <a:pt x="4330" y="596"/>
                        <a:pt x="4082" y="825"/>
                        <a:pt x="3860" y="825"/>
                      </a:cubicBezTo>
                      <a:cubicBezTo>
                        <a:pt x="3781" y="825"/>
                        <a:pt x="3706" y="796"/>
                        <a:pt x="3641" y="723"/>
                      </a:cubicBezTo>
                      <a:cubicBezTo>
                        <a:pt x="3496" y="565"/>
                        <a:pt x="3434" y="132"/>
                        <a:pt x="3213" y="132"/>
                      </a:cubicBezTo>
                      <a:cubicBezTo>
                        <a:pt x="3160" y="132"/>
                        <a:pt x="3099" y="157"/>
                        <a:pt x="3025" y="215"/>
                      </a:cubicBezTo>
                      <a:cubicBezTo>
                        <a:pt x="2936" y="277"/>
                        <a:pt x="2855" y="358"/>
                        <a:pt x="2766" y="420"/>
                      </a:cubicBezTo>
                      <a:cubicBezTo>
                        <a:pt x="2766" y="964"/>
                        <a:pt x="2641" y="1517"/>
                        <a:pt x="2525" y="2035"/>
                      </a:cubicBezTo>
                      <a:cubicBezTo>
                        <a:pt x="2409" y="2561"/>
                        <a:pt x="2240" y="3078"/>
                        <a:pt x="2008" y="3560"/>
                      </a:cubicBezTo>
                      <a:cubicBezTo>
                        <a:pt x="1535" y="4515"/>
                        <a:pt x="848" y="5416"/>
                        <a:pt x="1" y="6067"/>
                      </a:cubicBezTo>
                      <a:cubicBezTo>
                        <a:pt x="152" y="6112"/>
                        <a:pt x="295" y="6156"/>
                        <a:pt x="438" y="6201"/>
                      </a:cubicBezTo>
                      <a:cubicBezTo>
                        <a:pt x="946" y="5889"/>
                        <a:pt x="1419" y="5425"/>
                        <a:pt x="1856" y="5032"/>
                      </a:cubicBezTo>
                      <a:cubicBezTo>
                        <a:pt x="2409" y="4524"/>
                        <a:pt x="2945" y="3881"/>
                        <a:pt x="3355" y="3248"/>
                      </a:cubicBezTo>
                      <a:cubicBezTo>
                        <a:pt x="3757" y="2641"/>
                        <a:pt x="4078" y="2008"/>
                        <a:pt x="4390" y="1348"/>
                      </a:cubicBezTo>
                      <a:cubicBezTo>
                        <a:pt x="4604" y="902"/>
                        <a:pt x="4684" y="447"/>
                        <a:pt x="48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14"/>
                <p:cNvSpPr/>
                <p:nvPr/>
              </p:nvSpPr>
              <p:spPr>
                <a:xfrm>
                  <a:off x="6172500" y="3110902"/>
                  <a:ext cx="357215" cy="414244"/>
                </a:xfrm>
                <a:custGeom>
                  <a:avLst/>
                  <a:gdLst/>
                  <a:ahLst/>
                  <a:cxnLst/>
                  <a:rect l="l" t="t" r="r" b="b"/>
                  <a:pathLst>
                    <a:path w="6032" h="6995" extrusionOk="0">
                      <a:moveTo>
                        <a:pt x="6031" y="1"/>
                      </a:moveTo>
                      <a:lnTo>
                        <a:pt x="6031" y="1"/>
                      </a:lnTo>
                      <a:cubicBezTo>
                        <a:pt x="5835" y="153"/>
                        <a:pt x="5621" y="269"/>
                        <a:pt x="5389" y="286"/>
                      </a:cubicBezTo>
                      <a:cubicBezTo>
                        <a:pt x="5300" y="286"/>
                        <a:pt x="5228" y="286"/>
                        <a:pt x="5157" y="269"/>
                      </a:cubicBezTo>
                      <a:lnTo>
                        <a:pt x="5157" y="269"/>
                      </a:lnTo>
                      <a:cubicBezTo>
                        <a:pt x="5264" y="1080"/>
                        <a:pt x="4907" y="1990"/>
                        <a:pt x="4604" y="2722"/>
                      </a:cubicBezTo>
                      <a:cubicBezTo>
                        <a:pt x="4265" y="3543"/>
                        <a:pt x="3828" y="4265"/>
                        <a:pt x="3203" y="4890"/>
                      </a:cubicBezTo>
                      <a:cubicBezTo>
                        <a:pt x="2597" y="5514"/>
                        <a:pt x="1856" y="5969"/>
                        <a:pt x="1098" y="6371"/>
                      </a:cubicBezTo>
                      <a:cubicBezTo>
                        <a:pt x="848" y="6504"/>
                        <a:pt x="375" y="6817"/>
                        <a:pt x="1" y="6888"/>
                      </a:cubicBezTo>
                      <a:cubicBezTo>
                        <a:pt x="117" y="6924"/>
                        <a:pt x="233" y="6959"/>
                        <a:pt x="340" y="6995"/>
                      </a:cubicBezTo>
                      <a:cubicBezTo>
                        <a:pt x="545" y="6870"/>
                        <a:pt x="795" y="6808"/>
                        <a:pt x="1000" y="6718"/>
                      </a:cubicBezTo>
                      <a:cubicBezTo>
                        <a:pt x="1365" y="6549"/>
                        <a:pt x="1722" y="6362"/>
                        <a:pt x="2061" y="6165"/>
                      </a:cubicBezTo>
                      <a:cubicBezTo>
                        <a:pt x="2802" y="5755"/>
                        <a:pt x="3524" y="5238"/>
                        <a:pt x="4086" y="4604"/>
                      </a:cubicBezTo>
                      <a:cubicBezTo>
                        <a:pt x="5246" y="3275"/>
                        <a:pt x="5746" y="1696"/>
                        <a:pt x="60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14"/>
                <p:cNvSpPr/>
                <p:nvPr/>
              </p:nvSpPr>
              <p:spPr>
                <a:xfrm>
                  <a:off x="6009230" y="3133109"/>
                  <a:ext cx="255771" cy="361953"/>
                </a:xfrm>
                <a:custGeom>
                  <a:avLst/>
                  <a:gdLst/>
                  <a:ahLst/>
                  <a:cxnLst/>
                  <a:rect l="l" t="t" r="r" b="b"/>
                  <a:pathLst>
                    <a:path w="4319" h="6112" extrusionOk="0">
                      <a:moveTo>
                        <a:pt x="3569" y="1"/>
                      </a:moveTo>
                      <a:lnTo>
                        <a:pt x="3569" y="1"/>
                      </a:lnTo>
                      <a:cubicBezTo>
                        <a:pt x="3427" y="81"/>
                        <a:pt x="3275" y="206"/>
                        <a:pt x="3123" y="340"/>
                      </a:cubicBezTo>
                      <a:cubicBezTo>
                        <a:pt x="3043" y="1580"/>
                        <a:pt x="2758" y="2900"/>
                        <a:pt x="2062" y="3944"/>
                      </a:cubicBezTo>
                      <a:cubicBezTo>
                        <a:pt x="1562" y="4720"/>
                        <a:pt x="911" y="5523"/>
                        <a:pt x="1" y="5781"/>
                      </a:cubicBezTo>
                      <a:cubicBezTo>
                        <a:pt x="474" y="5871"/>
                        <a:pt x="947" y="5987"/>
                        <a:pt x="1410" y="6111"/>
                      </a:cubicBezTo>
                      <a:lnTo>
                        <a:pt x="1419" y="6111"/>
                      </a:lnTo>
                      <a:cubicBezTo>
                        <a:pt x="2312" y="5442"/>
                        <a:pt x="3088" y="4461"/>
                        <a:pt x="3543" y="3435"/>
                      </a:cubicBezTo>
                      <a:cubicBezTo>
                        <a:pt x="3944" y="2516"/>
                        <a:pt x="4131" y="1544"/>
                        <a:pt x="4319" y="563"/>
                      </a:cubicBezTo>
                      <a:lnTo>
                        <a:pt x="4319" y="563"/>
                      </a:lnTo>
                      <a:cubicBezTo>
                        <a:pt x="4212" y="643"/>
                        <a:pt x="4105" y="714"/>
                        <a:pt x="3980" y="750"/>
                      </a:cubicBezTo>
                      <a:cubicBezTo>
                        <a:pt x="3930" y="765"/>
                        <a:pt x="3885" y="772"/>
                        <a:pt x="3846" y="772"/>
                      </a:cubicBezTo>
                      <a:cubicBezTo>
                        <a:pt x="3522" y="772"/>
                        <a:pt x="3546" y="287"/>
                        <a:pt x="35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14"/>
                <p:cNvSpPr/>
                <p:nvPr/>
              </p:nvSpPr>
              <p:spPr>
                <a:xfrm>
                  <a:off x="6285017" y="3446735"/>
                  <a:ext cx="1028178" cy="130699"/>
                </a:xfrm>
                <a:custGeom>
                  <a:avLst/>
                  <a:gdLst/>
                  <a:ahLst/>
                  <a:cxnLst/>
                  <a:rect l="l" t="t" r="r" b="b"/>
                  <a:pathLst>
                    <a:path w="17362" h="2207" extrusionOk="0">
                      <a:moveTo>
                        <a:pt x="7762" y="1"/>
                      </a:moveTo>
                      <a:cubicBezTo>
                        <a:pt x="6719" y="1"/>
                        <a:pt x="5803" y="415"/>
                        <a:pt x="4845" y="842"/>
                      </a:cubicBezTo>
                      <a:cubicBezTo>
                        <a:pt x="4006" y="1208"/>
                        <a:pt x="3159" y="1583"/>
                        <a:pt x="2240" y="1699"/>
                      </a:cubicBezTo>
                      <a:cubicBezTo>
                        <a:pt x="1740" y="1770"/>
                        <a:pt x="1196" y="1824"/>
                        <a:pt x="688" y="1832"/>
                      </a:cubicBezTo>
                      <a:cubicBezTo>
                        <a:pt x="536" y="1839"/>
                        <a:pt x="371" y="1845"/>
                        <a:pt x="206" y="1845"/>
                      </a:cubicBezTo>
                      <a:cubicBezTo>
                        <a:pt x="137" y="1845"/>
                        <a:pt x="69" y="1844"/>
                        <a:pt x="1" y="1841"/>
                      </a:cubicBezTo>
                      <a:lnTo>
                        <a:pt x="1" y="1841"/>
                      </a:lnTo>
                      <a:cubicBezTo>
                        <a:pt x="170" y="1895"/>
                        <a:pt x="340" y="1957"/>
                        <a:pt x="518" y="2011"/>
                      </a:cubicBezTo>
                      <a:cubicBezTo>
                        <a:pt x="1031" y="2149"/>
                        <a:pt x="1533" y="2207"/>
                        <a:pt x="2030" y="2207"/>
                      </a:cubicBezTo>
                      <a:cubicBezTo>
                        <a:pt x="3139" y="2207"/>
                        <a:pt x="4220" y="1918"/>
                        <a:pt x="5336" y="1592"/>
                      </a:cubicBezTo>
                      <a:cubicBezTo>
                        <a:pt x="6338" y="1293"/>
                        <a:pt x="7415" y="959"/>
                        <a:pt x="8478" y="959"/>
                      </a:cubicBezTo>
                      <a:cubicBezTo>
                        <a:pt x="8843" y="959"/>
                        <a:pt x="9206" y="999"/>
                        <a:pt x="9564" y="1092"/>
                      </a:cubicBezTo>
                      <a:cubicBezTo>
                        <a:pt x="10825" y="1415"/>
                        <a:pt x="12165" y="1685"/>
                        <a:pt x="13476" y="1685"/>
                      </a:cubicBezTo>
                      <a:cubicBezTo>
                        <a:pt x="13687" y="1685"/>
                        <a:pt x="13896" y="1678"/>
                        <a:pt x="14105" y="1663"/>
                      </a:cubicBezTo>
                      <a:cubicBezTo>
                        <a:pt x="14890" y="1609"/>
                        <a:pt x="15746" y="1511"/>
                        <a:pt x="16460" y="1128"/>
                      </a:cubicBezTo>
                      <a:cubicBezTo>
                        <a:pt x="16844" y="923"/>
                        <a:pt x="17120" y="655"/>
                        <a:pt x="17361" y="343"/>
                      </a:cubicBezTo>
                      <a:lnTo>
                        <a:pt x="17361" y="343"/>
                      </a:lnTo>
                      <a:cubicBezTo>
                        <a:pt x="17040" y="539"/>
                        <a:pt x="16630" y="628"/>
                        <a:pt x="16308" y="691"/>
                      </a:cubicBezTo>
                      <a:cubicBezTo>
                        <a:pt x="15575" y="834"/>
                        <a:pt x="14799" y="905"/>
                        <a:pt x="14020" y="905"/>
                      </a:cubicBezTo>
                      <a:cubicBezTo>
                        <a:pt x="13151" y="905"/>
                        <a:pt x="12279" y="816"/>
                        <a:pt x="11464" y="637"/>
                      </a:cubicBezTo>
                      <a:cubicBezTo>
                        <a:pt x="10367" y="405"/>
                        <a:pt x="9279" y="137"/>
                        <a:pt x="8164" y="22"/>
                      </a:cubicBezTo>
                      <a:cubicBezTo>
                        <a:pt x="8027" y="8"/>
                        <a:pt x="7894" y="1"/>
                        <a:pt x="7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14"/>
                <p:cNvSpPr/>
                <p:nvPr/>
              </p:nvSpPr>
              <p:spPr>
                <a:xfrm>
                  <a:off x="5784195" y="3515607"/>
                  <a:ext cx="1142768" cy="204250"/>
                </a:xfrm>
                <a:custGeom>
                  <a:avLst/>
                  <a:gdLst/>
                  <a:ahLst/>
                  <a:cxnLst/>
                  <a:rect l="l" t="t" r="r" b="b"/>
                  <a:pathLst>
                    <a:path w="19297" h="3449" extrusionOk="0">
                      <a:moveTo>
                        <a:pt x="1364" y="0"/>
                      </a:moveTo>
                      <a:cubicBezTo>
                        <a:pt x="902" y="0"/>
                        <a:pt x="445" y="56"/>
                        <a:pt x="1" y="188"/>
                      </a:cubicBezTo>
                      <a:cubicBezTo>
                        <a:pt x="161" y="277"/>
                        <a:pt x="322" y="375"/>
                        <a:pt x="464" y="491"/>
                      </a:cubicBezTo>
                      <a:cubicBezTo>
                        <a:pt x="572" y="571"/>
                        <a:pt x="679" y="661"/>
                        <a:pt x="777" y="750"/>
                      </a:cubicBezTo>
                      <a:cubicBezTo>
                        <a:pt x="913" y="745"/>
                        <a:pt x="1050" y="742"/>
                        <a:pt x="1186" y="742"/>
                      </a:cubicBezTo>
                      <a:cubicBezTo>
                        <a:pt x="2250" y="742"/>
                        <a:pt x="3299" y="897"/>
                        <a:pt x="4327" y="1214"/>
                      </a:cubicBezTo>
                      <a:cubicBezTo>
                        <a:pt x="5996" y="1731"/>
                        <a:pt x="7610" y="2382"/>
                        <a:pt x="9278" y="2873"/>
                      </a:cubicBezTo>
                      <a:cubicBezTo>
                        <a:pt x="10401" y="3205"/>
                        <a:pt x="11519" y="3449"/>
                        <a:pt x="12651" y="3449"/>
                      </a:cubicBezTo>
                      <a:cubicBezTo>
                        <a:pt x="13282" y="3449"/>
                        <a:pt x="13918" y="3373"/>
                        <a:pt x="14560" y="3194"/>
                      </a:cubicBezTo>
                      <a:cubicBezTo>
                        <a:pt x="16183" y="2748"/>
                        <a:pt x="17691" y="1972"/>
                        <a:pt x="19297" y="1481"/>
                      </a:cubicBezTo>
                      <a:lnTo>
                        <a:pt x="19297" y="1481"/>
                      </a:lnTo>
                      <a:cubicBezTo>
                        <a:pt x="18994" y="1535"/>
                        <a:pt x="18699" y="1597"/>
                        <a:pt x="18414" y="1678"/>
                      </a:cubicBezTo>
                      <a:cubicBezTo>
                        <a:pt x="18110" y="1785"/>
                        <a:pt x="17807" y="1874"/>
                        <a:pt x="17504" y="1945"/>
                      </a:cubicBezTo>
                      <a:cubicBezTo>
                        <a:pt x="16683" y="2213"/>
                        <a:pt x="15853" y="2516"/>
                        <a:pt x="15006" y="2686"/>
                      </a:cubicBezTo>
                      <a:cubicBezTo>
                        <a:pt x="14432" y="2797"/>
                        <a:pt x="13854" y="2845"/>
                        <a:pt x="13276" y="2845"/>
                      </a:cubicBezTo>
                      <a:cubicBezTo>
                        <a:pt x="12054" y="2845"/>
                        <a:pt x="10828" y="2634"/>
                        <a:pt x="9635" y="2373"/>
                      </a:cubicBezTo>
                      <a:cubicBezTo>
                        <a:pt x="7949" y="1990"/>
                        <a:pt x="6406" y="1267"/>
                        <a:pt x="4773" y="714"/>
                      </a:cubicBezTo>
                      <a:cubicBezTo>
                        <a:pt x="3708" y="350"/>
                        <a:pt x="2523"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14"/>
                <p:cNvSpPr/>
                <p:nvPr/>
              </p:nvSpPr>
              <p:spPr>
                <a:xfrm>
                  <a:off x="5879835" y="3608582"/>
                  <a:ext cx="583317" cy="200282"/>
                </a:xfrm>
                <a:custGeom>
                  <a:avLst/>
                  <a:gdLst/>
                  <a:ahLst/>
                  <a:cxnLst/>
                  <a:rect l="l" t="t" r="r" b="b"/>
                  <a:pathLst>
                    <a:path w="9850" h="3382" extrusionOk="0">
                      <a:moveTo>
                        <a:pt x="0" y="0"/>
                      </a:moveTo>
                      <a:lnTo>
                        <a:pt x="0" y="0"/>
                      </a:lnTo>
                      <a:cubicBezTo>
                        <a:pt x="45" y="36"/>
                        <a:pt x="81" y="72"/>
                        <a:pt x="125" y="108"/>
                      </a:cubicBezTo>
                      <a:cubicBezTo>
                        <a:pt x="446" y="375"/>
                        <a:pt x="776" y="571"/>
                        <a:pt x="1151" y="768"/>
                      </a:cubicBezTo>
                      <a:cubicBezTo>
                        <a:pt x="1160" y="768"/>
                        <a:pt x="1178" y="777"/>
                        <a:pt x="1196" y="786"/>
                      </a:cubicBezTo>
                      <a:lnTo>
                        <a:pt x="1205" y="786"/>
                      </a:lnTo>
                      <a:cubicBezTo>
                        <a:pt x="1326" y="773"/>
                        <a:pt x="1448" y="767"/>
                        <a:pt x="1571" y="767"/>
                      </a:cubicBezTo>
                      <a:cubicBezTo>
                        <a:pt x="2218" y="767"/>
                        <a:pt x="2884" y="927"/>
                        <a:pt x="3506" y="1062"/>
                      </a:cubicBezTo>
                      <a:cubicBezTo>
                        <a:pt x="4158" y="1205"/>
                        <a:pt x="4764" y="1410"/>
                        <a:pt x="5371" y="1669"/>
                      </a:cubicBezTo>
                      <a:cubicBezTo>
                        <a:pt x="6084" y="1981"/>
                        <a:pt x="6691" y="2498"/>
                        <a:pt x="7396" y="2811"/>
                      </a:cubicBezTo>
                      <a:cubicBezTo>
                        <a:pt x="7762" y="2971"/>
                        <a:pt x="8145" y="3167"/>
                        <a:pt x="8529" y="3266"/>
                      </a:cubicBezTo>
                      <a:cubicBezTo>
                        <a:pt x="8779" y="3328"/>
                        <a:pt x="9028" y="3346"/>
                        <a:pt x="9269" y="3382"/>
                      </a:cubicBezTo>
                      <a:cubicBezTo>
                        <a:pt x="9439" y="3212"/>
                        <a:pt x="9635" y="3060"/>
                        <a:pt x="9849" y="2918"/>
                      </a:cubicBezTo>
                      <a:lnTo>
                        <a:pt x="9849" y="2918"/>
                      </a:lnTo>
                      <a:cubicBezTo>
                        <a:pt x="9833" y="2918"/>
                        <a:pt x="9817" y="2918"/>
                        <a:pt x="9801" y="2918"/>
                      </a:cubicBezTo>
                      <a:cubicBezTo>
                        <a:pt x="9468" y="2918"/>
                        <a:pt x="9130" y="2833"/>
                        <a:pt x="8841" y="2739"/>
                      </a:cubicBezTo>
                      <a:cubicBezTo>
                        <a:pt x="7895" y="2427"/>
                        <a:pt x="6985" y="2061"/>
                        <a:pt x="6076" y="1651"/>
                      </a:cubicBezTo>
                      <a:cubicBezTo>
                        <a:pt x="5067" y="1196"/>
                        <a:pt x="4095" y="554"/>
                        <a:pt x="3007" y="295"/>
                      </a:cubicBezTo>
                      <a:cubicBezTo>
                        <a:pt x="2436" y="161"/>
                        <a:pt x="1865" y="90"/>
                        <a:pt x="1276" y="81"/>
                      </a:cubicBezTo>
                      <a:cubicBezTo>
                        <a:pt x="1116" y="81"/>
                        <a:pt x="953" y="86"/>
                        <a:pt x="789" y="86"/>
                      </a:cubicBezTo>
                      <a:cubicBezTo>
                        <a:pt x="522" y="86"/>
                        <a:pt x="254" y="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14"/>
                <p:cNvSpPr/>
                <p:nvPr/>
              </p:nvSpPr>
              <p:spPr>
                <a:xfrm>
                  <a:off x="6008757" y="3688350"/>
                  <a:ext cx="337080" cy="148524"/>
                </a:xfrm>
                <a:custGeom>
                  <a:avLst/>
                  <a:gdLst/>
                  <a:ahLst/>
                  <a:cxnLst/>
                  <a:rect l="l" t="t" r="r" b="b"/>
                  <a:pathLst>
                    <a:path w="5692" h="2508" extrusionOk="0">
                      <a:moveTo>
                        <a:pt x="0" y="1"/>
                      </a:moveTo>
                      <a:lnTo>
                        <a:pt x="0" y="1"/>
                      </a:lnTo>
                      <a:cubicBezTo>
                        <a:pt x="250" y="206"/>
                        <a:pt x="384" y="536"/>
                        <a:pt x="562" y="786"/>
                      </a:cubicBezTo>
                      <a:cubicBezTo>
                        <a:pt x="571" y="803"/>
                        <a:pt x="580" y="812"/>
                        <a:pt x="589" y="821"/>
                      </a:cubicBezTo>
                      <a:cubicBezTo>
                        <a:pt x="972" y="1009"/>
                        <a:pt x="1329" y="1187"/>
                        <a:pt x="1686" y="1419"/>
                      </a:cubicBezTo>
                      <a:cubicBezTo>
                        <a:pt x="2159" y="1722"/>
                        <a:pt x="2676" y="1936"/>
                        <a:pt x="3221" y="2115"/>
                      </a:cubicBezTo>
                      <a:cubicBezTo>
                        <a:pt x="3809" y="2293"/>
                        <a:pt x="4389" y="2498"/>
                        <a:pt x="5014" y="2507"/>
                      </a:cubicBezTo>
                      <a:cubicBezTo>
                        <a:pt x="5246" y="2507"/>
                        <a:pt x="5469" y="2490"/>
                        <a:pt x="5692" y="2472"/>
                      </a:cubicBezTo>
                      <a:cubicBezTo>
                        <a:pt x="5611" y="2454"/>
                        <a:pt x="5531" y="2436"/>
                        <a:pt x="5442" y="2418"/>
                      </a:cubicBezTo>
                      <a:cubicBezTo>
                        <a:pt x="4719" y="2222"/>
                        <a:pt x="4059" y="1874"/>
                        <a:pt x="3390" y="1544"/>
                      </a:cubicBezTo>
                      <a:cubicBezTo>
                        <a:pt x="2792" y="1258"/>
                        <a:pt x="2266" y="848"/>
                        <a:pt x="1686" y="563"/>
                      </a:cubicBezTo>
                      <a:cubicBezTo>
                        <a:pt x="1133" y="295"/>
                        <a:pt x="580" y="143"/>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14"/>
                <p:cNvSpPr/>
                <p:nvPr/>
              </p:nvSpPr>
              <p:spPr>
                <a:xfrm>
                  <a:off x="6884678" y="3945659"/>
                  <a:ext cx="321268" cy="335481"/>
                </a:xfrm>
                <a:custGeom>
                  <a:avLst/>
                  <a:gdLst/>
                  <a:ahLst/>
                  <a:cxnLst/>
                  <a:rect l="l" t="t" r="r" b="b"/>
                  <a:pathLst>
                    <a:path w="5425" h="5665" extrusionOk="0">
                      <a:moveTo>
                        <a:pt x="562" y="0"/>
                      </a:moveTo>
                      <a:lnTo>
                        <a:pt x="562" y="0"/>
                      </a:lnTo>
                      <a:cubicBezTo>
                        <a:pt x="741" y="375"/>
                        <a:pt x="794" y="767"/>
                        <a:pt x="535" y="1106"/>
                      </a:cubicBezTo>
                      <a:cubicBezTo>
                        <a:pt x="393" y="1294"/>
                        <a:pt x="223" y="1436"/>
                        <a:pt x="0" y="1454"/>
                      </a:cubicBezTo>
                      <a:cubicBezTo>
                        <a:pt x="589" y="2409"/>
                        <a:pt x="1142" y="3390"/>
                        <a:pt x="1945" y="4175"/>
                      </a:cubicBezTo>
                      <a:cubicBezTo>
                        <a:pt x="2855" y="5067"/>
                        <a:pt x="4086" y="5513"/>
                        <a:pt x="5326" y="5665"/>
                      </a:cubicBezTo>
                      <a:cubicBezTo>
                        <a:pt x="5362" y="5665"/>
                        <a:pt x="5388" y="5656"/>
                        <a:pt x="5424" y="5656"/>
                      </a:cubicBezTo>
                      <a:cubicBezTo>
                        <a:pt x="3970" y="5469"/>
                        <a:pt x="2748" y="4211"/>
                        <a:pt x="1981" y="3024"/>
                      </a:cubicBezTo>
                      <a:cubicBezTo>
                        <a:pt x="1579" y="2391"/>
                        <a:pt x="1151" y="1650"/>
                        <a:pt x="999" y="910"/>
                      </a:cubicBezTo>
                      <a:cubicBezTo>
                        <a:pt x="973" y="785"/>
                        <a:pt x="812" y="259"/>
                        <a:pt x="955" y="98"/>
                      </a:cubicBezTo>
                      <a:cubicBezTo>
                        <a:pt x="830" y="54"/>
                        <a:pt x="696" y="18"/>
                        <a:pt x="5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14"/>
                <p:cNvSpPr/>
                <p:nvPr/>
              </p:nvSpPr>
              <p:spPr>
                <a:xfrm>
                  <a:off x="6756822" y="4002154"/>
                  <a:ext cx="285855" cy="272649"/>
                </a:xfrm>
                <a:custGeom>
                  <a:avLst/>
                  <a:gdLst/>
                  <a:ahLst/>
                  <a:cxnLst/>
                  <a:rect l="l" t="t" r="r" b="b"/>
                  <a:pathLst>
                    <a:path w="4827" h="4604" extrusionOk="0">
                      <a:moveTo>
                        <a:pt x="1231" y="1"/>
                      </a:moveTo>
                      <a:cubicBezTo>
                        <a:pt x="1169" y="250"/>
                        <a:pt x="1098" y="402"/>
                        <a:pt x="821" y="500"/>
                      </a:cubicBezTo>
                      <a:cubicBezTo>
                        <a:pt x="776" y="518"/>
                        <a:pt x="727" y="525"/>
                        <a:pt x="676" y="525"/>
                      </a:cubicBezTo>
                      <a:cubicBezTo>
                        <a:pt x="464" y="525"/>
                        <a:pt x="209" y="394"/>
                        <a:pt x="0" y="286"/>
                      </a:cubicBezTo>
                      <a:lnTo>
                        <a:pt x="0" y="286"/>
                      </a:lnTo>
                      <a:cubicBezTo>
                        <a:pt x="81" y="839"/>
                        <a:pt x="357" y="1330"/>
                        <a:pt x="616" y="1829"/>
                      </a:cubicBezTo>
                      <a:cubicBezTo>
                        <a:pt x="803" y="2204"/>
                        <a:pt x="999" y="2588"/>
                        <a:pt x="1249" y="2936"/>
                      </a:cubicBezTo>
                      <a:cubicBezTo>
                        <a:pt x="1722" y="3605"/>
                        <a:pt x="2355" y="4060"/>
                        <a:pt x="3078" y="4354"/>
                      </a:cubicBezTo>
                      <a:cubicBezTo>
                        <a:pt x="3658" y="4443"/>
                        <a:pt x="4247" y="4541"/>
                        <a:pt x="4827" y="4604"/>
                      </a:cubicBezTo>
                      <a:cubicBezTo>
                        <a:pt x="4630" y="4506"/>
                        <a:pt x="4434" y="4381"/>
                        <a:pt x="4256" y="4265"/>
                      </a:cubicBezTo>
                      <a:cubicBezTo>
                        <a:pt x="3711" y="3899"/>
                        <a:pt x="3274" y="3471"/>
                        <a:pt x="2828" y="2998"/>
                      </a:cubicBezTo>
                      <a:cubicBezTo>
                        <a:pt x="2382" y="2516"/>
                        <a:pt x="2025" y="1954"/>
                        <a:pt x="1758" y="1348"/>
                      </a:cubicBezTo>
                      <a:cubicBezTo>
                        <a:pt x="1570" y="920"/>
                        <a:pt x="1329" y="491"/>
                        <a:pt x="1267" y="27"/>
                      </a:cubicBezTo>
                      <a:cubicBezTo>
                        <a:pt x="1249" y="18"/>
                        <a:pt x="1240" y="10"/>
                        <a:pt x="12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14"/>
                <p:cNvSpPr/>
                <p:nvPr/>
              </p:nvSpPr>
              <p:spPr>
                <a:xfrm>
                  <a:off x="6692865" y="4013228"/>
                  <a:ext cx="137983" cy="233623"/>
                </a:xfrm>
                <a:custGeom>
                  <a:avLst/>
                  <a:gdLst/>
                  <a:ahLst/>
                  <a:cxnLst/>
                  <a:rect l="l" t="t" r="r" b="b"/>
                  <a:pathLst>
                    <a:path w="2330" h="3945" extrusionOk="0">
                      <a:moveTo>
                        <a:pt x="581" y="1"/>
                      </a:moveTo>
                      <a:cubicBezTo>
                        <a:pt x="554" y="37"/>
                        <a:pt x="536" y="90"/>
                        <a:pt x="509" y="162"/>
                      </a:cubicBezTo>
                      <a:cubicBezTo>
                        <a:pt x="474" y="260"/>
                        <a:pt x="402" y="367"/>
                        <a:pt x="322" y="438"/>
                      </a:cubicBezTo>
                      <a:cubicBezTo>
                        <a:pt x="224" y="518"/>
                        <a:pt x="117" y="581"/>
                        <a:pt x="1" y="617"/>
                      </a:cubicBezTo>
                      <a:cubicBezTo>
                        <a:pt x="36" y="1384"/>
                        <a:pt x="161" y="2106"/>
                        <a:pt x="483" y="2811"/>
                      </a:cubicBezTo>
                      <a:cubicBezTo>
                        <a:pt x="661" y="3195"/>
                        <a:pt x="893" y="3632"/>
                        <a:pt x="1268" y="3855"/>
                      </a:cubicBezTo>
                      <a:cubicBezTo>
                        <a:pt x="1624" y="3882"/>
                        <a:pt x="1972" y="3908"/>
                        <a:pt x="2329" y="3944"/>
                      </a:cubicBezTo>
                      <a:cubicBezTo>
                        <a:pt x="1018" y="3221"/>
                        <a:pt x="554" y="1428"/>
                        <a:pt x="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14"/>
                <p:cNvSpPr/>
                <p:nvPr/>
              </p:nvSpPr>
              <p:spPr>
                <a:xfrm>
                  <a:off x="6836591" y="4007957"/>
                  <a:ext cx="315998" cy="273715"/>
                </a:xfrm>
                <a:custGeom>
                  <a:avLst/>
                  <a:gdLst/>
                  <a:ahLst/>
                  <a:cxnLst/>
                  <a:rect l="l" t="t" r="r" b="b"/>
                  <a:pathLst>
                    <a:path w="5336" h="4622" extrusionOk="0">
                      <a:moveTo>
                        <a:pt x="0" y="1"/>
                      </a:moveTo>
                      <a:cubicBezTo>
                        <a:pt x="125" y="509"/>
                        <a:pt x="446" y="1045"/>
                        <a:pt x="687" y="1491"/>
                      </a:cubicBezTo>
                      <a:cubicBezTo>
                        <a:pt x="964" y="2017"/>
                        <a:pt x="1312" y="2454"/>
                        <a:pt x="1704" y="2909"/>
                      </a:cubicBezTo>
                      <a:cubicBezTo>
                        <a:pt x="2079" y="3337"/>
                        <a:pt x="2516" y="3694"/>
                        <a:pt x="2989" y="4015"/>
                      </a:cubicBezTo>
                      <a:cubicBezTo>
                        <a:pt x="3274" y="4203"/>
                        <a:pt x="3569" y="4399"/>
                        <a:pt x="3881" y="4550"/>
                      </a:cubicBezTo>
                      <a:cubicBezTo>
                        <a:pt x="3926" y="4550"/>
                        <a:pt x="3970" y="4559"/>
                        <a:pt x="4015" y="4559"/>
                      </a:cubicBezTo>
                      <a:cubicBezTo>
                        <a:pt x="4452" y="4595"/>
                        <a:pt x="4889" y="4622"/>
                        <a:pt x="5335" y="4622"/>
                      </a:cubicBezTo>
                      <a:cubicBezTo>
                        <a:pt x="4372" y="4479"/>
                        <a:pt x="3399" y="3997"/>
                        <a:pt x="2748" y="3346"/>
                      </a:cubicBezTo>
                      <a:cubicBezTo>
                        <a:pt x="1874" y="2481"/>
                        <a:pt x="1321" y="1464"/>
                        <a:pt x="723" y="411"/>
                      </a:cubicBezTo>
                      <a:cubicBezTo>
                        <a:pt x="705" y="411"/>
                        <a:pt x="687" y="411"/>
                        <a:pt x="669" y="402"/>
                      </a:cubicBezTo>
                      <a:cubicBezTo>
                        <a:pt x="500" y="384"/>
                        <a:pt x="393" y="349"/>
                        <a:pt x="250" y="259"/>
                      </a:cubicBezTo>
                      <a:cubicBezTo>
                        <a:pt x="152" y="197"/>
                        <a:pt x="81" y="9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14"/>
                <p:cNvSpPr/>
                <p:nvPr/>
              </p:nvSpPr>
              <p:spPr>
                <a:xfrm>
                  <a:off x="6732483" y="4009023"/>
                  <a:ext cx="174936" cy="246237"/>
                </a:xfrm>
                <a:custGeom>
                  <a:avLst/>
                  <a:gdLst/>
                  <a:ahLst/>
                  <a:cxnLst/>
                  <a:rect l="l" t="t" r="r" b="b"/>
                  <a:pathLst>
                    <a:path w="2954" h="4158" extrusionOk="0">
                      <a:moveTo>
                        <a:pt x="1" y="1"/>
                      </a:moveTo>
                      <a:cubicBezTo>
                        <a:pt x="19" y="456"/>
                        <a:pt x="37" y="937"/>
                        <a:pt x="170" y="1366"/>
                      </a:cubicBezTo>
                      <a:cubicBezTo>
                        <a:pt x="304" y="1785"/>
                        <a:pt x="358" y="2249"/>
                        <a:pt x="616" y="2614"/>
                      </a:cubicBezTo>
                      <a:cubicBezTo>
                        <a:pt x="1027" y="3221"/>
                        <a:pt x="1455" y="3703"/>
                        <a:pt x="2071" y="4051"/>
                      </a:cubicBezTo>
                      <a:cubicBezTo>
                        <a:pt x="2365" y="4086"/>
                        <a:pt x="2659" y="4122"/>
                        <a:pt x="2954" y="4158"/>
                      </a:cubicBezTo>
                      <a:cubicBezTo>
                        <a:pt x="2427" y="3899"/>
                        <a:pt x="1955" y="3507"/>
                        <a:pt x="1625" y="3034"/>
                      </a:cubicBezTo>
                      <a:cubicBezTo>
                        <a:pt x="1054" y="2222"/>
                        <a:pt x="402" y="1151"/>
                        <a:pt x="340" y="134"/>
                      </a:cubicBezTo>
                      <a:cubicBezTo>
                        <a:pt x="295" y="108"/>
                        <a:pt x="251" y="90"/>
                        <a:pt x="215" y="72"/>
                      </a:cubicBezTo>
                      <a:cubicBezTo>
                        <a:pt x="117" y="27"/>
                        <a:pt x="54"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14"/>
                <p:cNvSpPr/>
                <p:nvPr/>
              </p:nvSpPr>
              <p:spPr>
                <a:xfrm>
                  <a:off x="6605752" y="4021933"/>
                  <a:ext cx="146866" cy="218522"/>
                </a:xfrm>
                <a:custGeom>
                  <a:avLst/>
                  <a:gdLst/>
                  <a:ahLst/>
                  <a:cxnLst/>
                  <a:rect l="l" t="t" r="r" b="b"/>
                  <a:pathLst>
                    <a:path w="2480" h="3690" extrusionOk="0">
                      <a:moveTo>
                        <a:pt x="125" y="1"/>
                      </a:moveTo>
                      <a:cubicBezTo>
                        <a:pt x="0" y="1"/>
                        <a:pt x="36" y="298"/>
                        <a:pt x="44" y="354"/>
                      </a:cubicBezTo>
                      <a:cubicBezTo>
                        <a:pt x="44" y="407"/>
                        <a:pt x="71" y="541"/>
                        <a:pt x="53" y="630"/>
                      </a:cubicBezTo>
                      <a:cubicBezTo>
                        <a:pt x="36" y="710"/>
                        <a:pt x="107" y="1362"/>
                        <a:pt x="259" y="1781"/>
                      </a:cubicBezTo>
                      <a:cubicBezTo>
                        <a:pt x="571" y="2619"/>
                        <a:pt x="1204" y="3324"/>
                        <a:pt x="2061" y="3654"/>
                      </a:cubicBezTo>
                      <a:cubicBezTo>
                        <a:pt x="2096" y="3654"/>
                        <a:pt x="2132" y="3663"/>
                        <a:pt x="2177" y="3663"/>
                      </a:cubicBezTo>
                      <a:cubicBezTo>
                        <a:pt x="2275" y="3672"/>
                        <a:pt x="2382" y="3681"/>
                        <a:pt x="2480" y="3690"/>
                      </a:cubicBezTo>
                      <a:cubicBezTo>
                        <a:pt x="2203" y="3476"/>
                        <a:pt x="2007" y="3128"/>
                        <a:pt x="1873" y="2825"/>
                      </a:cubicBezTo>
                      <a:cubicBezTo>
                        <a:pt x="1525" y="2040"/>
                        <a:pt x="1392" y="1326"/>
                        <a:pt x="1445" y="478"/>
                      </a:cubicBezTo>
                      <a:lnTo>
                        <a:pt x="1445" y="478"/>
                      </a:lnTo>
                      <a:cubicBezTo>
                        <a:pt x="1383" y="494"/>
                        <a:pt x="1318" y="504"/>
                        <a:pt x="1249" y="504"/>
                      </a:cubicBezTo>
                      <a:cubicBezTo>
                        <a:pt x="1200" y="504"/>
                        <a:pt x="1149" y="499"/>
                        <a:pt x="1097" y="487"/>
                      </a:cubicBezTo>
                      <a:cubicBezTo>
                        <a:pt x="731" y="398"/>
                        <a:pt x="490" y="184"/>
                        <a:pt x="178" y="15"/>
                      </a:cubicBezTo>
                      <a:cubicBezTo>
                        <a:pt x="158" y="5"/>
                        <a:pt x="141" y="1"/>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14"/>
                <p:cNvSpPr/>
                <p:nvPr/>
              </p:nvSpPr>
              <p:spPr>
                <a:xfrm>
                  <a:off x="6456755" y="4051839"/>
                  <a:ext cx="172271" cy="187609"/>
                </a:xfrm>
                <a:custGeom>
                  <a:avLst/>
                  <a:gdLst/>
                  <a:ahLst/>
                  <a:cxnLst/>
                  <a:rect l="l" t="t" r="r" b="b"/>
                  <a:pathLst>
                    <a:path w="2909" h="3168" extrusionOk="0">
                      <a:moveTo>
                        <a:pt x="71" y="0"/>
                      </a:moveTo>
                      <a:lnTo>
                        <a:pt x="71" y="0"/>
                      </a:lnTo>
                      <a:cubicBezTo>
                        <a:pt x="0" y="625"/>
                        <a:pt x="286" y="1535"/>
                        <a:pt x="580" y="2025"/>
                      </a:cubicBezTo>
                      <a:cubicBezTo>
                        <a:pt x="865" y="2489"/>
                        <a:pt x="1419" y="2971"/>
                        <a:pt x="1963" y="3167"/>
                      </a:cubicBezTo>
                      <a:cubicBezTo>
                        <a:pt x="2284" y="3149"/>
                        <a:pt x="2596" y="3131"/>
                        <a:pt x="2908" y="3123"/>
                      </a:cubicBezTo>
                      <a:cubicBezTo>
                        <a:pt x="2507" y="2962"/>
                        <a:pt x="2168" y="2677"/>
                        <a:pt x="1856" y="2284"/>
                      </a:cubicBezTo>
                      <a:cubicBezTo>
                        <a:pt x="1615" y="1999"/>
                        <a:pt x="1365" y="1686"/>
                        <a:pt x="1222" y="1338"/>
                      </a:cubicBezTo>
                      <a:cubicBezTo>
                        <a:pt x="1080" y="964"/>
                        <a:pt x="1026" y="625"/>
                        <a:pt x="946" y="250"/>
                      </a:cubicBezTo>
                      <a:cubicBezTo>
                        <a:pt x="714" y="179"/>
                        <a:pt x="509" y="107"/>
                        <a:pt x="348" y="54"/>
                      </a:cubicBezTo>
                      <a:cubicBezTo>
                        <a:pt x="259" y="36"/>
                        <a:pt x="161" y="18"/>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14"/>
                <p:cNvSpPr/>
                <p:nvPr/>
              </p:nvSpPr>
              <p:spPr>
                <a:xfrm>
                  <a:off x="6520120" y="4060781"/>
                  <a:ext cx="189741" cy="176535"/>
                </a:xfrm>
                <a:custGeom>
                  <a:avLst/>
                  <a:gdLst/>
                  <a:ahLst/>
                  <a:cxnLst/>
                  <a:rect l="l" t="t" r="r" b="b"/>
                  <a:pathLst>
                    <a:path w="3204" h="2981" extrusionOk="0">
                      <a:moveTo>
                        <a:pt x="1401" y="1"/>
                      </a:moveTo>
                      <a:lnTo>
                        <a:pt x="1401" y="1"/>
                      </a:lnTo>
                      <a:cubicBezTo>
                        <a:pt x="1383" y="19"/>
                        <a:pt x="1374" y="37"/>
                        <a:pt x="1357" y="54"/>
                      </a:cubicBezTo>
                      <a:cubicBezTo>
                        <a:pt x="1206" y="200"/>
                        <a:pt x="995" y="254"/>
                        <a:pt x="759" y="254"/>
                      </a:cubicBezTo>
                      <a:cubicBezTo>
                        <a:pt x="519" y="254"/>
                        <a:pt x="253" y="198"/>
                        <a:pt x="1" y="126"/>
                      </a:cubicBezTo>
                      <a:lnTo>
                        <a:pt x="1" y="126"/>
                      </a:lnTo>
                      <a:cubicBezTo>
                        <a:pt x="179" y="768"/>
                        <a:pt x="366" y="1357"/>
                        <a:pt x="804" y="1892"/>
                      </a:cubicBezTo>
                      <a:cubicBezTo>
                        <a:pt x="1258" y="2436"/>
                        <a:pt x="1705" y="2793"/>
                        <a:pt x="2329" y="2963"/>
                      </a:cubicBezTo>
                      <a:cubicBezTo>
                        <a:pt x="2623" y="2963"/>
                        <a:pt x="2909" y="2963"/>
                        <a:pt x="3203" y="2980"/>
                      </a:cubicBezTo>
                      <a:cubicBezTo>
                        <a:pt x="2659" y="2793"/>
                        <a:pt x="2267" y="2472"/>
                        <a:pt x="1928" y="1919"/>
                      </a:cubicBezTo>
                      <a:cubicBezTo>
                        <a:pt x="1553" y="1312"/>
                        <a:pt x="1366" y="697"/>
                        <a:pt x="14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14"/>
                <p:cNvSpPr/>
                <p:nvPr/>
              </p:nvSpPr>
              <p:spPr>
                <a:xfrm>
                  <a:off x="7083834" y="4097971"/>
                  <a:ext cx="597589" cy="111807"/>
                </a:xfrm>
                <a:custGeom>
                  <a:avLst/>
                  <a:gdLst/>
                  <a:ahLst/>
                  <a:cxnLst/>
                  <a:rect l="l" t="t" r="r" b="b"/>
                  <a:pathLst>
                    <a:path w="10091" h="1888" extrusionOk="0">
                      <a:moveTo>
                        <a:pt x="7895" y="0"/>
                      </a:moveTo>
                      <a:cubicBezTo>
                        <a:pt x="7019" y="0"/>
                        <a:pt x="6134" y="121"/>
                        <a:pt x="5308" y="363"/>
                      </a:cubicBezTo>
                      <a:cubicBezTo>
                        <a:pt x="4282" y="657"/>
                        <a:pt x="3212" y="907"/>
                        <a:pt x="2132" y="916"/>
                      </a:cubicBezTo>
                      <a:cubicBezTo>
                        <a:pt x="2075" y="916"/>
                        <a:pt x="2018" y="916"/>
                        <a:pt x="1960" y="916"/>
                      </a:cubicBezTo>
                      <a:cubicBezTo>
                        <a:pt x="1441" y="916"/>
                        <a:pt x="900" y="909"/>
                        <a:pt x="402" y="765"/>
                      </a:cubicBezTo>
                      <a:cubicBezTo>
                        <a:pt x="232" y="720"/>
                        <a:pt x="107" y="657"/>
                        <a:pt x="0" y="577"/>
                      </a:cubicBezTo>
                      <a:lnTo>
                        <a:pt x="0" y="577"/>
                      </a:lnTo>
                      <a:cubicBezTo>
                        <a:pt x="366" y="1032"/>
                        <a:pt x="785" y="1443"/>
                        <a:pt x="1258" y="1773"/>
                      </a:cubicBezTo>
                      <a:cubicBezTo>
                        <a:pt x="1655" y="1853"/>
                        <a:pt x="2053" y="1887"/>
                        <a:pt x="2451" y="1887"/>
                      </a:cubicBezTo>
                      <a:cubicBezTo>
                        <a:pt x="3153" y="1887"/>
                        <a:pt x="3855" y="1781"/>
                        <a:pt x="4550" y="1639"/>
                      </a:cubicBezTo>
                      <a:cubicBezTo>
                        <a:pt x="5656" y="1416"/>
                        <a:pt x="6691" y="925"/>
                        <a:pt x="7780" y="622"/>
                      </a:cubicBezTo>
                      <a:cubicBezTo>
                        <a:pt x="8460" y="433"/>
                        <a:pt x="9186" y="297"/>
                        <a:pt x="9901" y="297"/>
                      </a:cubicBezTo>
                      <a:cubicBezTo>
                        <a:pt x="9964" y="297"/>
                        <a:pt x="10027" y="298"/>
                        <a:pt x="10090" y="301"/>
                      </a:cubicBezTo>
                      <a:cubicBezTo>
                        <a:pt x="9805" y="211"/>
                        <a:pt x="9510" y="140"/>
                        <a:pt x="9225" y="95"/>
                      </a:cubicBezTo>
                      <a:cubicBezTo>
                        <a:pt x="8790" y="32"/>
                        <a:pt x="8343" y="0"/>
                        <a:pt x="78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14"/>
                <p:cNvSpPr/>
                <p:nvPr/>
              </p:nvSpPr>
              <p:spPr>
                <a:xfrm>
                  <a:off x="6937502" y="3953535"/>
                  <a:ext cx="350819" cy="324526"/>
                </a:xfrm>
                <a:custGeom>
                  <a:avLst/>
                  <a:gdLst/>
                  <a:ahLst/>
                  <a:cxnLst/>
                  <a:rect l="l" t="t" r="r" b="b"/>
                  <a:pathLst>
                    <a:path w="5924" h="5480" extrusionOk="0">
                      <a:moveTo>
                        <a:pt x="134" y="1"/>
                      </a:moveTo>
                      <a:lnTo>
                        <a:pt x="134" y="1"/>
                      </a:lnTo>
                      <a:cubicBezTo>
                        <a:pt x="0" y="144"/>
                        <a:pt x="339" y="1054"/>
                        <a:pt x="411" y="1205"/>
                      </a:cubicBezTo>
                      <a:cubicBezTo>
                        <a:pt x="705" y="1839"/>
                        <a:pt x="1008" y="2499"/>
                        <a:pt x="1437" y="3061"/>
                      </a:cubicBezTo>
                      <a:cubicBezTo>
                        <a:pt x="2282" y="4187"/>
                        <a:pt x="3543" y="5479"/>
                        <a:pt x="5068" y="5479"/>
                      </a:cubicBezTo>
                      <a:cubicBezTo>
                        <a:pt x="5088" y="5479"/>
                        <a:pt x="5109" y="5479"/>
                        <a:pt x="5130" y="5478"/>
                      </a:cubicBezTo>
                      <a:cubicBezTo>
                        <a:pt x="5281" y="5461"/>
                        <a:pt x="5433" y="5425"/>
                        <a:pt x="5576" y="5362"/>
                      </a:cubicBezTo>
                      <a:cubicBezTo>
                        <a:pt x="5692" y="5318"/>
                        <a:pt x="5808" y="5264"/>
                        <a:pt x="5924" y="5220"/>
                      </a:cubicBezTo>
                      <a:lnTo>
                        <a:pt x="5924" y="5220"/>
                      </a:lnTo>
                      <a:cubicBezTo>
                        <a:pt x="5886" y="5221"/>
                        <a:pt x="5848" y="5222"/>
                        <a:pt x="5811" y="5222"/>
                      </a:cubicBezTo>
                      <a:cubicBezTo>
                        <a:pt x="4686" y="5222"/>
                        <a:pt x="3525" y="4463"/>
                        <a:pt x="2766" y="3721"/>
                      </a:cubicBezTo>
                      <a:cubicBezTo>
                        <a:pt x="2257" y="3221"/>
                        <a:pt x="1900" y="2615"/>
                        <a:pt x="1553" y="1999"/>
                      </a:cubicBezTo>
                      <a:cubicBezTo>
                        <a:pt x="1249" y="1437"/>
                        <a:pt x="982" y="839"/>
                        <a:pt x="857" y="215"/>
                      </a:cubicBezTo>
                      <a:cubicBezTo>
                        <a:pt x="840" y="217"/>
                        <a:pt x="823" y="219"/>
                        <a:pt x="806" y="219"/>
                      </a:cubicBezTo>
                      <a:cubicBezTo>
                        <a:pt x="759" y="219"/>
                        <a:pt x="710" y="210"/>
                        <a:pt x="651" y="197"/>
                      </a:cubicBezTo>
                      <a:cubicBezTo>
                        <a:pt x="473" y="135"/>
                        <a:pt x="304" y="63"/>
                        <a:pt x="1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14"/>
                <p:cNvSpPr/>
                <p:nvPr/>
              </p:nvSpPr>
              <p:spPr>
                <a:xfrm>
                  <a:off x="6420276" y="4050240"/>
                  <a:ext cx="136384" cy="192347"/>
                </a:xfrm>
                <a:custGeom>
                  <a:avLst/>
                  <a:gdLst/>
                  <a:ahLst/>
                  <a:cxnLst/>
                  <a:rect l="l" t="t" r="r" b="b"/>
                  <a:pathLst>
                    <a:path w="2303" h="3248" extrusionOk="0">
                      <a:moveTo>
                        <a:pt x="206" y="0"/>
                      </a:moveTo>
                      <a:cubicBezTo>
                        <a:pt x="1" y="598"/>
                        <a:pt x="179" y="1472"/>
                        <a:pt x="447" y="1963"/>
                      </a:cubicBezTo>
                      <a:cubicBezTo>
                        <a:pt x="812" y="2641"/>
                        <a:pt x="1374" y="2953"/>
                        <a:pt x="2043" y="3248"/>
                      </a:cubicBezTo>
                      <a:cubicBezTo>
                        <a:pt x="2133" y="3239"/>
                        <a:pt x="2213" y="3230"/>
                        <a:pt x="2302" y="3221"/>
                      </a:cubicBezTo>
                      <a:cubicBezTo>
                        <a:pt x="1776" y="3034"/>
                        <a:pt x="1267" y="2588"/>
                        <a:pt x="1035" y="2141"/>
                      </a:cubicBezTo>
                      <a:cubicBezTo>
                        <a:pt x="732" y="1562"/>
                        <a:pt x="438" y="705"/>
                        <a:pt x="571" y="9"/>
                      </a:cubicBezTo>
                      <a:cubicBezTo>
                        <a:pt x="456" y="0"/>
                        <a:pt x="331" y="0"/>
                        <a:pt x="2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14"/>
                <p:cNvSpPr/>
                <p:nvPr/>
              </p:nvSpPr>
              <p:spPr>
                <a:xfrm>
                  <a:off x="6359516" y="4050773"/>
                  <a:ext cx="174403" cy="201348"/>
                </a:xfrm>
                <a:custGeom>
                  <a:avLst/>
                  <a:gdLst/>
                  <a:ahLst/>
                  <a:cxnLst/>
                  <a:rect l="l" t="t" r="r" b="b"/>
                  <a:pathLst>
                    <a:path w="2945" h="3400" extrusionOk="0">
                      <a:moveTo>
                        <a:pt x="1134" y="0"/>
                      </a:moveTo>
                      <a:lnTo>
                        <a:pt x="1134" y="0"/>
                      </a:lnTo>
                      <a:cubicBezTo>
                        <a:pt x="848" y="18"/>
                        <a:pt x="563" y="90"/>
                        <a:pt x="313" y="214"/>
                      </a:cubicBezTo>
                      <a:cubicBezTo>
                        <a:pt x="1" y="1535"/>
                        <a:pt x="456" y="2998"/>
                        <a:pt x="1785" y="3399"/>
                      </a:cubicBezTo>
                      <a:cubicBezTo>
                        <a:pt x="2168" y="3346"/>
                        <a:pt x="2561" y="3292"/>
                        <a:pt x="2945" y="3248"/>
                      </a:cubicBezTo>
                      <a:cubicBezTo>
                        <a:pt x="2213" y="3042"/>
                        <a:pt x="1526" y="2659"/>
                        <a:pt x="1267" y="1883"/>
                      </a:cubicBezTo>
                      <a:cubicBezTo>
                        <a:pt x="1080" y="1339"/>
                        <a:pt x="902" y="580"/>
                        <a:pt x="11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14"/>
                <p:cNvSpPr/>
                <p:nvPr/>
              </p:nvSpPr>
              <p:spPr>
                <a:xfrm>
                  <a:off x="5681685" y="3736969"/>
                  <a:ext cx="132179" cy="189208"/>
                </a:xfrm>
                <a:custGeom>
                  <a:avLst/>
                  <a:gdLst/>
                  <a:ahLst/>
                  <a:cxnLst/>
                  <a:rect l="l" t="t" r="r" b="b"/>
                  <a:pathLst>
                    <a:path w="2232" h="3195" extrusionOk="0">
                      <a:moveTo>
                        <a:pt x="1553" y="0"/>
                      </a:moveTo>
                      <a:cubicBezTo>
                        <a:pt x="1402" y="125"/>
                        <a:pt x="1232" y="259"/>
                        <a:pt x="1054" y="339"/>
                      </a:cubicBezTo>
                      <a:cubicBezTo>
                        <a:pt x="1089" y="1383"/>
                        <a:pt x="920" y="2534"/>
                        <a:pt x="1" y="3149"/>
                      </a:cubicBezTo>
                      <a:cubicBezTo>
                        <a:pt x="188" y="3158"/>
                        <a:pt x="385" y="3176"/>
                        <a:pt x="581" y="3194"/>
                      </a:cubicBezTo>
                      <a:cubicBezTo>
                        <a:pt x="1517" y="2659"/>
                        <a:pt x="2088" y="1651"/>
                        <a:pt x="2231" y="598"/>
                      </a:cubicBezTo>
                      <a:lnTo>
                        <a:pt x="2231" y="598"/>
                      </a:lnTo>
                      <a:cubicBezTo>
                        <a:pt x="2142" y="628"/>
                        <a:pt x="2048" y="645"/>
                        <a:pt x="1952" y="645"/>
                      </a:cubicBezTo>
                      <a:cubicBezTo>
                        <a:pt x="1932" y="645"/>
                        <a:pt x="1912" y="644"/>
                        <a:pt x="1892" y="643"/>
                      </a:cubicBezTo>
                      <a:cubicBezTo>
                        <a:pt x="1384" y="598"/>
                        <a:pt x="1339" y="286"/>
                        <a:pt x="15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14"/>
                <p:cNvSpPr/>
                <p:nvPr/>
              </p:nvSpPr>
              <p:spPr>
                <a:xfrm>
                  <a:off x="5983351" y="3807204"/>
                  <a:ext cx="118973" cy="162500"/>
                </a:xfrm>
                <a:custGeom>
                  <a:avLst/>
                  <a:gdLst/>
                  <a:ahLst/>
                  <a:cxnLst/>
                  <a:rect l="l" t="t" r="r" b="b"/>
                  <a:pathLst>
                    <a:path w="2009" h="2744" extrusionOk="0">
                      <a:moveTo>
                        <a:pt x="902" y="1"/>
                      </a:moveTo>
                      <a:cubicBezTo>
                        <a:pt x="991" y="233"/>
                        <a:pt x="1089" y="456"/>
                        <a:pt x="1089" y="732"/>
                      </a:cubicBezTo>
                      <a:cubicBezTo>
                        <a:pt x="1089" y="1080"/>
                        <a:pt x="1027" y="1392"/>
                        <a:pt x="911" y="1723"/>
                      </a:cubicBezTo>
                      <a:cubicBezTo>
                        <a:pt x="768" y="2151"/>
                        <a:pt x="429" y="2543"/>
                        <a:pt x="1" y="2722"/>
                      </a:cubicBezTo>
                      <a:cubicBezTo>
                        <a:pt x="108" y="2722"/>
                        <a:pt x="215" y="2731"/>
                        <a:pt x="331" y="2740"/>
                      </a:cubicBezTo>
                      <a:cubicBezTo>
                        <a:pt x="420" y="2740"/>
                        <a:pt x="517" y="2744"/>
                        <a:pt x="617" y="2744"/>
                      </a:cubicBezTo>
                      <a:cubicBezTo>
                        <a:pt x="667" y="2744"/>
                        <a:pt x="717" y="2743"/>
                        <a:pt x="768" y="2740"/>
                      </a:cubicBezTo>
                      <a:cubicBezTo>
                        <a:pt x="1223" y="2517"/>
                        <a:pt x="1803" y="2062"/>
                        <a:pt x="1883" y="1535"/>
                      </a:cubicBezTo>
                      <a:cubicBezTo>
                        <a:pt x="1937" y="1178"/>
                        <a:pt x="2008" y="367"/>
                        <a:pt x="1696" y="63"/>
                      </a:cubicBezTo>
                      <a:cubicBezTo>
                        <a:pt x="1589" y="63"/>
                        <a:pt x="1482" y="72"/>
                        <a:pt x="1375" y="72"/>
                      </a:cubicBezTo>
                      <a:cubicBezTo>
                        <a:pt x="1346" y="74"/>
                        <a:pt x="1319" y="74"/>
                        <a:pt x="1292" y="74"/>
                      </a:cubicBezTo>
                      <a:cubicBezTo>
                        <a:pt x="1148" y="74"/>
                        <a:pt x="1022" y="53"/>
                        <a:pt x="9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14"/>
                <p:cNvSpPr/>
                <p:nvPr/>
              </p:nvSpPr>
              <p:spPr>
                <a:xfrm>
                  <a:off x="6041505" y="3810934"/>
                  <a:ext cx="106241" cy="158532"/>
                </a:xfrm>
                <a:custGeom>
                  <a:avLst/>
                  <a:gdLst/>
                  <a:ahLst/>
                  <a:cxnLst/>
                  <a:rect l="l" t="t" r="r" b="b"/>
                  <a:pathLst>
                    <a:path w="1794" h="2677" extrusionOk="0">
                      <a:moveTo>
                        <a:pt x="848" y="0"/>
                      </a:moveTo>
                      <a:cubicBezTo>
                        <a:pt x="1142" y="268"/>
                        <a:pt x="1133" y="1115"/>
                        <a:pt x="1097" y="1383"/>
                      </a:cubicBezTo>
                      <a:cubicBezTo>
                        <a:pt x="1008" y="2007"/>
                        <a:pt x="580" y="2480"/>
                        <a:pt x="0" y="2677"/>
                      </a:cubicBezTo>
                      <a:cubicBezTo>
                        <a:pt x="402" y="2668"/>
                        <a:pt x="821" y="2623"/>
                        <a:pt x="1204" y="2507"/>
                      </a:cubicBezTo>
                      <a:cubicBezTo>
                        <a:pt x="1436" y="2222"/>
                        <a:pt x="1651" y="1874"/>
                        <a:pt x="1713" y="1535"/>
                      </a:cubicBezTo>
                      <a:cubicBezTo>
                        <a:pt x="1793" y="1089"/>
                        <a:pt x="1579" y="357"/>
                        <a:pt x="1401" y="205"/>
                      </a:cubicBezTo>
                      <a:cubicBezTo>
                        <a:pt x="1231" y="54"/>
                        <a:pt x="1089" y="9"/>
                        <a:pt x="1089" y="9"/>
                      </a:cubicBezTo>
                      <a:cubicBezTo>
                        <a:pt x="1089" y="9"/>
                        <a:pt x="928" y="0"/>
                        <a:pt x="8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14"/>
                <p:cNvSpPr/>
                <p:nvPr/>
              </p:nvSpPr>
              <p:spPr>
                <a:xfrm>
                  <a:off x="5895647" y="3781739"/>
                  <a:ext cx="146925" cy="185595"/>
                </a:xfrm>
                <a:custGeom>
                  <a:avLst/>
                  <a:gdLst/>
                  <a:ahLst/>
                  <a:cxnLst/>
                  <a:rect l="l" t="t" r="r" b="b"/>
                  <a:pathLst>
                    <a:path w="2481" h="3134" extrusionOk="0">
                      <a:moveTo>
                        <a:pt x="1790" y="0"/>
                      </a:moveTo>
                      <a:cubicBezTo>
                        <a:pt x="1694" y="0"/>
                        <a:pt x="1593" y="43"/>
                        <a:pt x="1491" y="101"/>
                      </a:cubicBezTo>
                      <a:cubicBezTo>
                        <a:pt x="1633" y="725"/>
                        <a:pt x="1669" y="1483"/>
                        <a:pt x="1277" y="2028"/>
                      </a:cubicBezTo>
                      <a:cubicBezTo>
                        <a:pt x="947" y="2483"/>
                        <a:pt x="536" y="2884"/>
                        <a:pt x="1" y="2955"/>
                      </a:cubicBezTo>
                      <a:cubicBezTo>
                        <a:pt x="438" y="3036"/>
                        <a:pt x="884" y="3098"/>
                        <a:pt x="1330" y="3134"/>
                      </a:cubicBezTo>
                      <a:cubicBezTo>
                        <a:pt x="1330" y="3134"/>
                        <a:pt x="1339" y="3125"/>
                        <a:pt x="1339" y="3125"/>
                      </a:cubicBezTo>
                      <a:cubicBezTo>
                        <a:pt x="1803" y="2866"/>
                        <a:pt x="2151" y="2349"/>
                        <a:pt x="2311" y="1858"/>
                      </a:cubicBezTo>
                      <a:cubicBezTo>
                        <a:pt x="2481" y="1323"/>
                        <a:pt x="2374" y="877"/>
                        <a:pt x="2285" y="368"/>
                      </a:cubicBezTo>
                      <a:cubicBezTo>
                        <a:pt x="2204" y="315"/>
                        <a:pt x="2133" y="243"/>
                        <a:pt x="2062" y="154"/>
                      </a:cubicBezTo>
                      <a:cubicBezTo>
                        <a:pt x="1977" y="43"/>
                        <a:pt x="1886" y="0"/>
                        <a:pt x="1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14"/>
                <p:cNvSpPr/>
                <p:nvPr/>
              </p:nvSpPr>
              <p:spPr>
                <a:xfrm>
                  <a:off x="6117544" y="3813007"/>
                  <a:ext cx="65083" cy="141121"/>
                </a:xfrm>
                <a:custGeom>
                  <a:avLst/>
                  <a:gdLst/>
                  <a:ahLst/>
                  <a:cxnLst/>
                  <a:rect l="l" t="t" r="r" b="b"/>
                  <a:pathLst>
                    <a:path w="1099" h="2383" extrusionOk="0">
                      <a:moveTo>
                        <a:pt x="1" y="1"/>
                      </a:moveTo>
                      <a:cubicBezTo>
                        <a:pt x="45" y="28"/>
                        <a:pt x="161" y="108"/>
                        <a:pt x="295" y="224"/>
                      </a:cubicBezTo>
                      <a:cubicBezTo>
                        <a:pt x="420" y="331"/>
                        <a:pt x="625" y="839"/>
                        <a:pt x="607" y="1241"/>
                      </a:cubicBezTo>
                      <a:cubicBezTo>
                        <a:pt x="590" y="1678"/>
                        <a:pt x="438" y="2071"/>
                        <a:pt x="170" y="2383"/>
                      </a:cubicBezTo>
                      <a:cubicBezTo>
                        <a:pt x="670" y="2222"/>
                        <a:pt x="1053" y="1785"/>
                        <a:pt x="1071" y="1357"/>
                      </a:cubicBezTo>
                      <a:cubicBezTo>
                        <a:pt x="1098" y="929"/>
                        <a:pt x="839" y="509"/>
                        <a:pt x="625" y="304"/>
                      </a:cubicBezTo>
                      <a:cubicBezTo>
                        <a:pt x="438" y="126"/>
                        <a:pt x="224" y="3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14"/>
                <p:cNvSpPr/>
                <p:nvPr/>
              </p:nvSpPr>
              <p:spPr>
                <a:xfrm>
                  <a:off x="5853956" y="3788727"/>
                  <a:ext cx="132120" cy="165401"/>
                </a:xfrm>
                <a:custGeom>
                  <a:avLst/>
                  <a:gdLst/>
                  <a:ahLst/>
                  <a:cxnLst/>
                  <a:rect l="l" t="t" r="r" b="b"/>
                  <a:pathLst>
                    <a:path w="2231" h="2793" extrusionOk="0">
                      <a:moveTo>
                        <a:pt x="2159" y="1"/>
                      </a:moveTo>
                      <a:cubicBezTo>
                        <a:pt x="1961" y="108"/>
                        <a:pt x="1755" y="253"/>
                        <a:pt x="1556" y="253"/>
                      </a:cubicBezTo>
                      <a:cubicBezTo>
                        <a:pt x="1540" y="253"/>
                        <a:pt x="1524" y="252"/>
                        <a:pt x="1508" y="250"/>
                      </a:cubicBezTo>
                      <a:lnTo>
                        <a:pt x="1508" y="250"/>
                      </a:lnTo>
                      <a:cubicBezTo>
                        <a:pt x="1731" y="1276"/>
                        <a:pt x="1035" y="2472"/>
                        <a:pt x="0" y="2713"/>
                      </a:cubicBezTo>
                      <a:cubicBezTo>
                        <a:pt x="143" y="2739"/>
                        <a:pt x="286" y="2766"/>
                        <a:pt x="428" y="2793"/>
                      </a:cubicBezTo>
                      <a:cubicBezTo>
                        <a:pt x="1035" y="2713"/>
                        <a:pt x="1659" y="2249"/>
                        <a:pt x="1918" y="1704"/>
                      </a:cubicBezTo>
                      <a:cubicBezTo>
                        <a:pt x="2177" y="1142"/>
                        <a:pt x="2230" y="598"/>
                        <a:pt x="21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14"/>
                <p:cNvSpPr/>
                <p:nvPr/>
              </p:nvSpPr>
              <p:spPr>
                <a:xfrm>
                  <a:off x="5775726" y="3748991"/>
                  <a:ext cx="137450" cy="189859"/>
                </a:xfrm>
                <a:custGeom>
                  <a:avLst/>
                  <a:gdLst/>
                  <a:ahLst/>
                  <a:cxnLst/>
                  <a:rect l="l" t="t" r="r" b="b"/>
                  <a:pathLst>
                    <a:path w="2321" h="3206" extrusionOk="0">
                      <a:moveTo>
                        <a:pt x="1756" y="1"/>
                      </a:moveTo>
                      <a:cubicBezTo>
                        <a:pt x="1745" y="1"/>
                        <a:pt x="1734" y="1"/>
                        <a:pt x="1723" y="2"/>
                      </a:cubicBezTo>
                      <a:cubicBezTo>
                        <a:pt x="1633" y="11"/>
                        <a:pt x="1535" y="29"/>
                        <a:pt x="1446" y="65"/>
                      </a:cubicBezTo>
                      <a:cubicBezTo>
                        <a:pt x="1633" y="1314"/>
                        <a:pt x="1187" y="2652"/>
                        <a:pt x="1" y="3134"/>
                      </a:cubicBezTo>
                      <a:cubicBezTo>
                        <a:pt x="135" y="3161"/>
                        <a:pt x="268" y="3178"/>
                        <a:pt x="393" y="3205"/>
                      </a:cubicBezTo>
                      <a:cubicBezTo>
                        <a:pt x="1660" y="2786"/>
                        <a:pt x="2320" y="1581"/>
                        <a:pt x="2178" y="288"/>
                      </a:cubicBezTo>
                      <a:cubicBezTo>
                        <a:pt x="2060" y="129"/>
                        <a:pt x="1927" y="1"/>
                        <a:pt x="17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14"/>
                <p:cNvSpPr/>
                <p:nvPr/>
              </p:nvSpPr>
              <p:spPr>
                <a:xfrm>
                  <a:off x="5727166" y="3753847"/>
                  <a:ext cx="133719" cy="179140"/>
                </a:xfrm>
                <a:custGeom>
                  <a:avLst/>
                  <a:gdLst/>
                  <a:ahLst/>
                  <a:cxnLst/>
                  <a:rect l="l" t="t" r="r" b="b"/>
                  <a:pathLst>
                    <a:path w="2258" h="3025" extrusionOk="0">
                      <a:moveTo>
                        <a:pt x="2213" y="1"/>
                      </a:moveTo>
                      <a:lnTo>
                        <a:pt x="2213" y="1"/>
                      </a:lnTo>
                      <a:cubicBezTo>
                        <a:pt x="1981" y="90"/>
                        <a:pt x="1758" y="215"/>
                        <a:pt x="1535" y="295"/>
                      </a:cubicBezTo>
                      <a:cubicBezTo>
                        <a:pt x="1535" y="1294"/>
                        <a:pt x="964" y="2516"/>
                        <a:pt x="0" y="2936"/>
                      </a:cubicBezTo>
                      <a:cubicBezTo>
                        <a:pt x="134" y="2945"/>
                        <a:pt x="259" y="2963"/>
                        <a:pt x="393" y="2980"/>
                      </a:cubicBezTo>
                      <a:cubicBezTo>
                        <a:pt x="473" y="2998"/>
                        <a:pt x="553" y="3007"/>
                        <a:pt x="634" y="3025"/>
                      </a:cubicBezTo>
                      <a:cubicBezTo>
                        <a:pt x="1088" y="2775"/>
                        <a:pt x="1561" y="2508"/>
                        <a:pt x="1802" y="2044"/>
                      </a:cubicBezTo>
                      <a:cubicBezTo>
                        <a:pt x="2114" y="1428"/>
                        <a:pt x="2257" y="688"/>
                        <a:pt x="2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14"/>
                <p:cNvSpPr/>
                <p:nvPr/>
              </p:nvSpPr>
              <p:spPr>
                <a:xfrm>
                  <a:off x="5807468" y="3771850"/>
                  <a:ext cx="134252" cy="174877"/>
                </a:xfrm>
                <a:custGeom>
                  <a:avLst/>
                  <a:gdLst/>
                  <a:ahLst/>
                  <a:cxnLst/>
                  <a:rect l="l" t="t" r="r" b="b"/>
                  <a:pathLst>
                    <a:path w="2267" h="2953" extrusionOk="0">
                      <a:moveTo>
                        <a:pt x="1722" y="0"/>
                      </a:moveTo>
                      <a:lnTo>
                        <a:pt x="1722" y="0"/>
                      </a:lnTo>
                      <a:cubicBezTo>
                        <a:pt x="1972" y="1231"/>
                        <a:pt x="1249" y="2551"/>
                        <a:pt x="0" y="2846"/>
                      </a:cubicBezTo>
                      <a:cubicBezTo>
                        <a:pt x="179" y="2882"/>
                        <a:pt x="366" y="2917"/>
                        <a:pt x="544" y="2953"/>
                      </a:cubicBezTo>
                      <a:cubicBezTo>
                        <a:pt x="1651" y="2641"/>
                        <a:pt x="2266" y="1642"/>
                        <a:pt x="2257" y="526"/>
                      </a:cubicBezTo>
                      <a:lnTo>
                        <a:pt x="2248" y="526"/>
                      </a:lnTo>
                      <a:cubicBezTo>
                        <a:pt x="2025" y="464"/>
                        <a:pt x="1874" y="223"/>
                        <a:pt x="1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14"/>
                <p:cNvSpPr/>
                <p:nvPr/>
              </p:nvSpPr>
              <p:spPr>
                <a:xfrm>
                  <a:off x="6214250" y="4118935"/>
                  <a:ext cx="129455" cy="159065"/>
                </a:xfrm>
                <a:custGeom>
                  <a:avLst/>
                  <a:gdLst/>
                  <a:ahLst/>
                  <a:cxnLst/>
                  <a:rect l="l" t="t" r="r" b="b"/>
                  <a:pathLst>
                    <a:path w="2186" h="2686" extrusionOk="0">
                      <a:moveTo>
                        <a:pt x="634" y="0"/>
                      </a:moveTo>
                      <a:lnTo>
                        <a:pt x="634" y="0"/>
                      </a:lnTo>
                      <a:cubicBezTo>
                        <a:pt x="473" y="9"/>
                        <a:pt x="286" y="27"/>
                        <a:pt x="125" y="63"/>
                      </a:cubicBezTo>
                      <a:cubicBezTo>
                        <a:pt x="0" y="687"/>
                        <a:pt x="107" y="1383"/>
                        <a:pt x="464" y="1918"/>
                      </a:cubicBezTo>
                      <a:cubicBezTo>
                        <a:pt x="812" y="2453"/>
                        <a:pt x="1231" y="2641"/>
                        <a:pt x="1802" y="2685"/>
                      </a:cubicBezTo>
                      <a:cubicBezTo>
                        <a:pt x="1927" y="2668"/>
                        <a:pt x="2061" y="2641"/>
                        <a:pt x="2186" y="2623"/>
                      </a:cubicBezTo>
                      <a:cubicBezTo>
                        <a:pt x="1802" y="2552"/>
                        <a:pt x="1446" y="2382"/>
                        <a:pt x="1178" y="2052"/>
                      </a:cubicBezTo>
                      <a:cubicBezTo>
                        <a:pt x="723" y="1472"/>
                        <a:pt x="393" y="723"/>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14"/>
                <p:cNvSpPr/>
                <p:nvPr/>
              </p:nvSpPr>
              <p:spPr>
                <a:xfrm>
                  <a:off x="6120741" y="4123672"/>
                  <a:ext cx="168599" cy="161730"/>
                </a:xfrm>
                <a:custGeom>
                  <a:avLst/>
                  <a:gdLst/>
                  <a:ahLst/>
                  <a:cxnLst/>
                  <a:rect l="l" t="t" r="r" b="b"/>
                  <a:pathLst>
                    <a:path w="2847" h="2731" extrusionOk="0">
                      <a:moveTo>
                        <a:pt x="1624" y="0"/>
                      </a:moveTo>
                      <a:cubicBezTo>
                        <a:pt x="1401" y="54"/>
                        <a:pt x="1214" y="152"/>
                        <a:pt x="1142" y="313"/>
                      </a:cubicBezTo>
                      <a:cubicBezTo>
                        <a:pt x="1044" y="509"/>
                        <a:pt x="1062" y="786"/>
                        <a:pt x="875" y="928"/>
                      </a:cubicBezTo>
                      <a:cubicBezTo>
                        <a:pt x="711" y="1051"/>
                        <a:pt x="522" y="1090"/>
                        <a:pt x="331" y="1090"/>
                      </a:cubicBezTo>
                      <a:cubicBezTo>
                        <a:pt x="271" y="1090"/>
                        <a:pt x="211" y="1086"/>
                        <a:pt x="152" y="1080"/>
                      </a:cubicBezTo>
                      <a:cubicBezTo>
                        <a:pt x="98" y="1071"/>
                        <a:pt x="45" y="1062"/>
                        <a:pt x="0" y="1062"/>
                      </a:cubicBezTo>
                      <a:cubicBezTo>
                        <a:pt x="170" y="2186"/>
                        <a:pt x="1303" y="2570"/>
                        <a:pt x="2293" y="2730"/>
                      </a:cubicBezTo>
                      <a:cubicBezTo>
                        <a:pt x="2480" y="2721"/>
                        <a:pt x="2668" y="2695"/>
                        <a:pt x="2846" y="2677"/>
                      </a:cubicBezTo>
                      <a:cubicBezTo>
                        <a:pt x="2775" y="2659"/>
                        <a:pt x="2703" y="2641"/>
                        <a:pt x="2623" y="2614"/>
                      </a:cubicBezTo>
                      <a:cubicBezTo>
                        <a:pt x="2355" y="2507"/>
                        <a:pt x="2132" y="2266"/>
                        <a:pt x="1981" y="2026"/>
                      </a:cubicBezTo>
                      <a:cubicBezTo>
                        <a:pt x="1579" y="1410"/>
                        <a:pt x="1428" y="714"/>
                        <a:pt x="16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14"/>
                <p:cNvSpPr/>
                <p:nvPr/>
              </p:nvSpPr>
              <p:spPr>
                <a:xfrm>
                  <a:off x="6245932" y="4118402"/>
                  <a:ext cx="159065" cy="150063"/>
                </a:xfrm>
                <a:custGeom>
                  <a:avLst/>
                  <a:gdLst/>
                  <a:ahLst/>
                  <a:cxnLst/>
                  <a:rect l="l" t="t" r="r" b="b"/>
                  <a:pathLst>
                    <a:path w="2686" h="2534" extrusionOk="0">
                      <a:moveTo>
                        <a:pt x="946" y="0"/>
                      </a:moveTo>
                      <a:lnTo>
                        <a:pt x="946" y="0"/>
                      </a:lnTo>
                      <a:cubicBezTo>
                        <a:pt x="852" y="11"/>
                        <a:pt x="761" y="15"/>
                        <a:pt x="670" y="15"/>
                      </a:cubicBezTo>
                      <a:cubicBezTo>
                        <a:pt x="605" y="15"/>
                        <a:pt x="540" y="13"/>
                        <a:pt x="473" y="9"/>
                      </a:cubicBezTo>
                      <a:lnTo>
                        <a:pt x="206" y="9"/>
                      </a:lnTo>
                      <a:cubicBezTo>
                        <a:pt x="1" y="767"/>
                        <a:pt x="429" y="1784"/>
                        <a:pt x="1089" y="2195"/>
                      </a:cubicBezTo>
                      <a:cubicBezTo>
                        <a:pt x="1455" y="2427"/>
                        <a:pt x="1812" y="2498"/>
                        <a:pt x="2186" y="2534"/>
                      </a:cubicBezTo>
                      <a:cubicBezTo>
                        <a:pt x="2356" y="2498"/>
                        <a:pt x="2516" y="2462"/>
                        <a:pt x="2686" y="2436"/>
                      </a:cubicBezTo>
                      <a:cubicBezTo>
                        <a:pt x="2249" y="2355"/>
                        <a:pt x="1812" y="2168"/>
                        <a:pt x="1562" y="1918"/>
                      </a:cubicBezTo>
                      <a:cubicBezTo>
                        <a:pt x="1027" y="1383"/>
                        <a:pt x="919" y="714"/>
                        <a:pt x="9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14"/>
                <p:cNvSpPr/>
                <p:nvPr/>
              </p:nvSpPr>
              <p:spPr>
                <a:xfrm>
                  <a:off x="6306159" y="4065578"/>
                  <a:ext cx="137923" cy="192347"/>
                </a:xfrm>
                <a:custGeom>
                  <a:avLst/>
                  <a:gdLst/>
                  <a:ahLst/>
                  <a:cxnLst/>
                  <a:rect l="l" t="t" r="r" b="b"/>
                  <a:pathLst>
                    <a:path w="2329" h="3248" extrusionOk="0">
                      <a:moveTo>
                        <a:pt x="1142" y="0"/>
                      </a:moveTo>
                      <a:lnTo>
                        <a:pt x="1142" y="0"/>
                      </a:lnTo>
                      <a:cubicBezTo>
                        <a:pt x="1080" y="36"/>
                        <a:pt x="1018" y="63"/>
                        <a:pt x="964" y="107"/>
                      </a:cubicBezTo>
                      <a:cubicBezTo>
                        <a:pt x="696" y="295"/>
                        <a:pt x="563" y="651"/>
                        <a:pt x="259" y="794"/>
                      </a:cubicBezTo>
                      <a:cubicBezTo>
                        <a:pt x="170" y="839"/>
                        <a:pt x="90" y="865"/>
                        <a:pt x="1" y="874"/>
                      </a:cubicBezTo>
                      <a:cubicBezTo>
                        <a:pt x="54" y="1526"/>
                        <a:pt x="152" y="2409"/>
                        <a:pt x="759" y="2766"/>
                      </a:cubicBezTo>
                      <a:cubicBezTo>
                        <a:pt x="1169" y="3007"/>
                        <a:pt x="1633" y="3212"/>
                        <a:pt x="2106" y="3247"/>
                      </a:cubicBezTo>
                      <a:cubicBezTo>
                        <a:pt x="2177" y="3238"/>
                        <a:pt x="2258" y="3221"/>
                        <a:pt x="2329" y="3212"/>
                      </a:cubicBezTo>
                      <a:cubicBezTo>
                        <a:pt x="1142" y="2828"/>
                        <a:pt x="803" y="1142"/>
                        <a:pt x="1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14"/>
                <p:cNvSpPr/>
                <p:nvPr/>
              </p:nvSpPr>
              <p:spPr>
                <a:xfrm>
                  <a:off x="6022436" y="4181530"/>
                  <a:ext cx="212481" cy="108076"/>
                </a:xfrm>
                <a:custGeom>
                  <a:avLst/>
                  <a:gdLst/>
                  <a:ahLst/>
                  <a:cxnLst/>
                  <a:rect l="l" t="t" r="r" b="b"/>
                  <a:pathLst>
                    <a:path w="3588" h="1825" extrusionOk="0">
                      <a:moveTo>
                        <a:pt x="926" y="1"/>
                      </a:moveTo>
                      <a:cubicBezTo>
                        <a:pt x="885" y="1"/>
                        <a:pt x="844" y="2"/>
                        <a:pt x="804" y="5"/>
                      </a:cubicBezTo>
                      <a:cubicBezTo>
                        <a:pt x="697" y="14"/>
                        <a:pt x="599" y="23"/>
                        <a:pt x="501" y="49"/>
                      </a:cubicBezTo>
                      <a:cubicBezTo>
                        <a:pt x="1" y="1245"/>
                        <a:pt x="2026" y="1593"/>
                        <a:pt x="2767" y="1798"/>
                      </a:cubicBezTo>
                      <a:cubicBezTo>
                        <a:pt x="2775" y="1807"/>
                        <a:pt x="2784" y="1807"/>
                        <a:pt x="2793" y="1825"/>
                      </a:cubicBezTo>
                      <a:cubicBezTo>
                        <a:pt x="3052" y="1816"/>
                        <a:pt x="3320" y="1807"/>
                        <a:pt x="3587" y="1789"/>
                      </a:cubicBezTo>
                      <a:cubicBezTo>
                        <a:pt x="2624" y="1655"/>
                        <a:pt x="1616" y="1147"/>
                        <a:pt x="1580" y="67"/>
                      </a:cubicBezTo>
                      <a:cubicBezTo>
                        <a:pt x="1362" y="37"/>
                        <a:pt x="1144" y="1"/>
                        <a:pt x="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14"/>
                <p:cNvSpPr/>
                <p:nvPr/>
              </p:nvSpPr>
              <p:spPr>
                <a:xfrm>
                  <a:off x="5990754" y="4186030"/>
                  <a:ext cx="158591" cy="103576"/>
                </a:xfrm>
                <a:custGeom>
                  <a:avLst/>
                  <a:gdLst/>
                  <a:ahLst/>
                  <a:cxnLst/>
                  <a:rect l="l" t="t" r="r" b="b"/>
                  <a:pathLst>
                    <a:path w="2678" h="1749" extrusionOk="0">
                      <a:moveTo>
                        <a:pt x="937" y="0"/>
                      </a:moveTo>
                      <a:lnTo>
                        <a:pt x="937" y="0"/>
                      </a:lnTo>
                      <a:cubicBezTo>
                        <a:pt x="598" y="107"/>
                        <a:pt x="313" y="303"/>
                        <a:pt x="54" y="571"/>
                      </a:cubicBezTo>
                      <a:cubicBezTo>
                        <a:pt x="1" y="741"/>
                        <a:pt x="10" y="910"/>
                        <a:pt x="117" y="1053"/>
                      </a:cubicBezTo>
                      <a:cubicBezTo>
                        <a:pt x="839" y="1570"/>
                        <a:pt x="1776" y="1722"/>
                        <a:pt x="2677" y="1749"/>
                      </a:cubicBezTo>
                      <a:cubicBezTo>
                        <a:pt x="2177" y="1659"/>
                        <a:pt x="1651" y="1490"/>
                        <a:pt x="1312" y="1196"/>
                      </a:cubicBezTo>
                      <a:cubicBezTo>
                        <a:pt x="1000" y="928"/>
                        <a:pt x="688" y="393"/>
                        <a:pt x="9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9" name="Google Shape;4079;p14"/>
              <p:cNvGrpSpPr/>
              <p:nvPr/>
            </p:nvGrpSpPr>
            <p:grpSpPr>
              <a:xfrm flipH="1">
                <a:off x="-1511362" y="3958836"/>
                <a:ext cx="2849418" cy="1848107"/>
                <a:chOff x="5303448" y="2834643"/>
                <a:chExt cx="2559548" cy="1660099"/>
              </a:xfrm>
            </p:grpSpPr>
            <p:sp>
              <p:nvSpPr>
                <p:cNvPr id="4080" name="Google Shape;4080;p14"/>
                <p:cNvSpPr/>
                <p:nvPr/>
              </p:nvSpPr>
              <p:spPr>
                <a:xfrm>
                  <a:off x="5303448" y="2834643"/>
                  <a:ext cx="2559548" cy="1571936"/>
                </a:xfrm>
                <a:custGeom>
                  <a:avLst/>
                  <a:gdLst/>
                  <a:ahLst/>
                  <a:cxnLst/>
                  <a:rect l="l" t="t" r="r" b="b"/>
                  <a:pathLst>
                    <a:path w="43221" h="26544" extrusionOk="0">
                      <a:moveTo>
                        <a:pt x="23777" y="219"/>
                      </a:moveTo>
                      <a:cubicBezTo>
                        <a:pt x="24246" y="219"/>
                        <a:pt x="24713" y="290"/>
                        <a:pt x="25167" y="446"/>
                      </a:cubicBezTo>
                      <a:cubicBezTo>
                        <a:pt x="26202" y="812"/>
                        <a:pt x="27112" y="1437"/>
                        <a:pt x="27763" y="2320"/>
                      </a:cubicBezTo>
                      <a:cubicBezTo>
                        <a:pt x="28343" y="3114"/>
                        <a:pt x="28771" y="3997"/>
                        <a:pt x="29261" y="4835"/>
                      </a:cubicBezTo>
                      <a:cubicBezTo>
                        <a:pt x="29716" y="5603"/>
                        <a:pt x="30350" y="6281"/>
                        <a:pt x="31001" y="6878"/>
                      </a:cubicBezTo>
                      <a:cubicBezTo>
                        <a:pt x="31501" y="7342"/>
                        <a:pt x="31973" y="7806"/>
                        <a:pt x="32509" y="8216"/>
                      </a:cubicBezTo>
                      <a:cubicBezTo>
                        <a:pt x="32580" y="8279"/>
                        <a:pt x="32660" y="8332"/>
                        <a:pt x="32741" y="8395"/>
                      </a:cubicBezTo>
                      <a:cubicBezTo>
                        <a:pt x="32634" y="8377"/>
                        <a:pt x="32518" y="8368"/>
                        <a:pt x="32393" y="8359"/>
                      </a:cubicBezTo>
                      <a:cubicBezTo>
                        <a:pt x="32116" y="8350"/>
                        <a:pt x="31831" y="8368"/>
                        <a:pt x="31554" y="8297"/>
                      </a:cubicBezTo>
                      <a:cubicBezTo>
                        <a:pt x="31108" y="8190"/>
                        <a:pt x="31144" y="7681"/>
                        <a:pt x="31126" y="7324"/>
                      </a:cubicBezTo>
                      <a:cubicBezTo>
                        <a:pt x="31126" y="7278"/>
                        <a:pt x="31086" y="7232"/>
                        <a:pt x="31035" y="7232"/>
                      </a:cubicBezTo>
                      <a:cubicBezTo>
                        <a:pt x="31027" y="7232"/>
                        <a:pt x="31018" y="7233"/>
                        <a:pt x="31010" y="7235"/>
                      </a:cubicBezTo>
                      <a:cubicBezTo>
                        <a:pt x="30814" y="7307"/>
                        <a:pt x="30626" y="7351"/>
                        <a:pt x="30412" y="7360"/>
                      </a:cubicBezTo>
                      <a:cubicBezTo>
                        <a:pt x="30408" y="7360"/>
                        <a:pt x="30404" y="7360"/>
                        <a:pt x="30399" y="7360"/>
                      </a:cubicBezTo>
                      <a:cubicBezTo>
                        <a:pt x="29912" y="7360"/>
                        <a:pt x="29851" y="6866"/>
                        <a:pt x="29957" y="6513"/>
                      </a:cubicBezTo>
                      <a:cubicBezTo>
                        <a:pt x="29968" y="6475"/>
                        <a:pt x="29941" y="6454"/>
                        <a:pt x="29913" y="6454"/>
                      </a:cubicBezTo>
                      <a:cubicBezTo>
                        <a:pt x="29894" y="6454"/>
                        <a:pt x="29875" y="6464"/>
                        <a:pt x="29868" y="6486"/>
                      </a:cubicBezTo>
                      <a:cubicBezTo>
                        <a:pt x="29868" y="6495"/>
                        <a:pt x="29868" y="6495"/>
                        <a:pt x="29859" y="6504"/>
                      </a:cubicBezTo>
                      <a:lnTo>
                        <a:pt x="29850" y="6504"/>
                      </a:lnTo>
                      <a:cubicBezTo>
                        <a:pt x="29603" y="6549"/>
                        <a:pt x="29364" y="6589"/>
                        <a:pt x="29140" y="6589"/>
                      </a:cubicBezTo>
                      <a:cubicBezTo>
                        <a:pt x="28749" y="6589"/>
                        <a:pt x="28401" y="6468"/>
                        <a:pt x="28129" y="6049"/>
                      </a:cubicBezTo>
                      <a:cubicBezTo>
                        <a:pt x="27923" y="5736"/>
                        <a:pt x="27905" y="5335"/>
                        <a:pt x="27700" y="5041"/>
                      </a:cubicBezTo>
                      <a:cubicBezTo>
                        <a:pt x="27679" y="5013"/>
                        <a:pt x="27648" y="4990"/>
                        <a:pt x="27613" y="4990"/>
                      </a:cubicBezTo>
                      <a:cubicBezTo>
                        <a:pt x="27604" y="4990"/>
                        <a:pt x="27594" y="4992"/>
                        <a:pt x="27584" y="4996"/>
                      </a:cubicBezTo>
                      <a:cubicBezTo>
                        <a:pt x="27342" y="5058"/>
                        <a:pt x="27094" y="5191"/>
                        <a:pt x="26871" y="5191"/>
                      </a:cubicBezTo>
                      <a:cubicBezTo>
                        <a:pt x="26707" y="5191"/>
                        <a:pt x="26558" y="5120"/>
                        <a:pt x="26434" y="4898"/>
                      </a:cubicBezTo>
                      <a:cubicBezTo>
                        <a:pt x="26246" y="4559"/>
                        <a:pt x="26362" y="4184"/>
                        <a:pt x="26175" y="3863"/>
                      </a:cubicBezTo>
                      <a:cubicBezTo>
                        <a:pt x="26153" y="3833"/>
                        <a:pt x="26118" y="3816"/>
                        <a:pt x="26082" y="3816"/>
                      </a:cubicBezTo>
                      <a:cubicBezTo>
                        <a:pt x="26074" y="3816"/>
                        <a:pt x="26066" y="3817"/>
                        <a:pt x="26059" y="3818"/>
                      </a:cubicBezTo>
                      <a:cubicBezTo>
                        <a:pt x="25805" y="3879"/>
                        <a:pt x="25335" y="4240"/>
                        <a:pt x="24984" y="4240"/>
                      </a:cubicBezTo>
                      <a:cubicBezTo>
                        <a:pt x="24867" y="4240"/>
                        <a:pt x="24763" y="4200"/>
                        <a:pt x="24685" y="4095"/>
                      </a:cubicBezTo>
                      <a:cubicBezTo>
                        <a:pt x="24507" y="3863"/>
                        <a:pt x="24605" y="3426"/>
                        <a:pt x="24694" y="3114"/>
                      </a:cubicBezTo>
                      <a:cubicBezTo>
                        <a:pt x="24828" y="2962"/>
                        <a:pt x="24890" y="2775"/>
                        <a:pt x="24854" y="2552"/>
                      </a:cubicBezTo>
                      <a:cubicBezTo>
                        <a:pt x="24849" y="2536"/>
                        <a:pt x="24829" y="2527"/>
                        <a:pt x="24811" y="2527"/>
                      </a:cubicBezTo>
                      <a:cubicBezTo>
                        <a:pt x="24798" y="2527"/>
                        <a:pt x="24787" y="2532"/>
                        <a:pt x="24783" y="2543"/>
                      </a:cubicBezTo>
                      <a:cubicBezTo>
                        <a:pt x="24596" y="2980"/>
                        <a:pt x="24400" y="3185"/>
                        <a:pt x="23936" y="3346"/>
                      </a:cubicBezTo>
                      <a:cubicBezTo>
                        <a:pt x="23819" y="3385"/>
                        <a:pt x="23685" y="3445"/>
                        <a:pt x="23567" y="3445"/>
                      </a:cubicBezTo>
                      <a:cubicBezTo>
                        <a:pt x="23469" y="3445"/>
                        <a:pt x="23381" y="3404"/>
                        <a:pt x="23320" y="3274"/>
                      </a:cubicBezTo>
                      <a:cubicBezTo>
                        <a:pt x="23275" y="3167"/>
                        <a:pt x="23222" y="3114"/>
                        <a:pt x="23133" y="3042"/>
                      </a:cubicBezTo>
                      <a:cubicBezTo>
                        <a:pt x="23114" y="3030"/>
                        <a:pt x="23095" y="3017"/>
                        <a:pt x="23073" y="3017"/>
                      </a:cubicBezTo>
                      <a:cubicBezTo>
                        <a:pt x="23064" y="3017"/>
                        <a:pt x="23054" y="3019"/>
                        <a:pt x="23044" y="3024"/>
                      </a:cubicBezTo>
                      <a:cubicBezTo>
                        <a:pt x="22963" y="3051"/>
                        <a:pt x="22919" y="3078"/>
                        <a:pt x="22865" y="3149"/>
                      </a:cubicBezTo>
                      <a:cubicBezTo>
                        <a:pt x="22791" y="3248"/>
                        <a:pt x="22520" y="3676"/>
                        <a:pt x="22275" y="3676"/>
                      </a:cubicBezTo>
                      <a:cubicBezTo>
                        <a:pt x="22166" y="3676"/>
                        <a:pt x="22062" y="3591"/>
                        <a:pt x="21982" y="3355"/>
                      </a:cubicBezTo>
                      <a:cubicBezTo>
                        <a:pt x="21946" y="3256"/>
                        <a:pt x="21937" y="3221"/>
                        <a:pt x="21902" y="3132"/>
                      </a:cubicBezTo>
                      <a:cubicBezTo>
                        <a:pt x="21889" y="3101"/>
                        <a:pt x="21853" y="3083"/>
                        <a:pt x="21819" y="3083"/>
                      </a:cubicBezTo>
                      <a:cubicBezTo>
                        <a:pt x="21803" y="3083"/>
                        <a:pt x="21788" y="3087"/>
                        <a:pt x="21777" y="3096"/>
                      </a:cubicBezTo>
                      <a:cubicBezTo>
                        <a:pt x="21482" y="3319"/>
                        <a:pt x="21331" y="3747"/>
                        <a:pt x="21099" y="4024"/>
                      </a:cubicBezTo>
                      <a:cubicBezTo>
                        <a:pt x="20911" y="4247"/>
                        <a:pt x="20715" y="4452"/>
                        <a:pt x="20483" y="4612"/>
                      </a:cubicBezTo>
                      <a:cubicBezTo>
                        <a:pt x="20323" y="4711"/>
                        <a:pt x="20144" y="4782"/>
                        <a:pt x="19957" y="4800"/>
                      </a:cubicBezTo>
                      <a:cubicBezTo>
                        <a:pt x="19937" y="4801"/>
                        <a:pt x="19918" y="4802"/>
                        <a:pt x="19899" y="4802"/>
                      </a:cubicBezTo>
                      <a:cubicBezTo>
                        <a:pt x="19328" y="4802"/>
                        <a:pt x="19546" y="4017"/>
                        <a:pt x="19823" y="3818"/>
                      </a:cubicBezTo>
                      <a:cubicBezTo>
                        <a:pt x="19837" y="3804"/>
                        <a:pt x="19829" y="3778"/>
                        <a:pt x="19810" y="3778"/>
                      </a:cubicBezTo>
                      <a:cubicBezTo>
                        <a:pt x="19806" y="3778"/>
                        <a:pt x="19801" y="3779"/>
                        <a:pt x="19796" y="3783"/>
                      </a:cubicBezTo>
                      <a:cubicBezTo>
                        <a:pt x="19627" y="3872"/>
                        <a:pt x="19520" y="4015"/>
                        <a:pt x="19457" y="4175"/>
                      </a:cubicBezTo>
                      <a:cubicBezTo>
                        <a:pt x="19457" y="4171"/>
                        <a:pt x="19455" y="4169"/>
                        <a:pt x="19453" y="4169"/>
                      </a:cubicBezTo>
                      <a:cubicBezTo>
                        <a:pt x="19451" y="4169"/>
                        <a:pt x="19448" y="4171"/>
                        <a:pt x="19448" y="4175"/>
                      </a:cubicBezTo>
                      <a:cubicBezTo>
                        <a:pt x="19038" y="4264"/>
                        <a:pt x="18735" y="4612"/>
                        <a:pt x="18467" y="4907"/>
                      </a:cubicBezTo>
                      <a:cubicBezTo>
                        <a:pt x="18302" y="5099"/>
                        <a:pt x="17778" y="5820"/>
                        <a:pt x="17415" y="5820"/>
                      </a:cubicBezTo>
                      <a:cubicBezTo>
                        <a:pt x="17306" y="5820"/>
                        <a:pt x="17212" y="5756"/>
                        <a:pt x="17147" y="5594"/>
                      </a:cubicBezTo>
                      <a:cubicBezTo>
                        <a:pt x="17046" y="5362"/>
                        <a:pt x="17006" y="5130"/>
                        <a:pt x="16765" y="5130"/>
                      </a:cubicBezTo>
                      <a:cubicBezTo>
                        <a:pt x="16728" y="5130"/>
                        <a:pt x="16686" y="5136"/>
                        <a:pt x="16638" y="5148"/>
                      </a:cubicBezTo>
                      <a:cubicBezTo>
                        <a:pt x="16487" y="5183"/>
                        <a:pt x="16344" y="5335"/>
                        <a:pt x="16228" y="5424"/>
                      </a:cubicBezTo>
                      <a:cubicBezTo>
                        <a:pt x="16123" y="5515"/>
                        <a:pt x="15964" y="5595"/>
                        <a:pt x="15833" y="5595"/>
                      </a:cubicBezTo>
                      <a:cubicBezTo>
                        <a:pt x="15708" y="5595"/>
                        <a:pt x="15608" y="5522"/>
                        <a:pt x="15603" y="5317"/>
                      </a:cubicBezTo>
                      <a:cubicBezTo>
                        <a:pt x="15603" y="5183"/>
                        <a:pt x="15639" y="5050"/>
                        <a:pt x="15648" y="4916"/>
                      </a:cubicBezTo>
                      <a:cubicBezTo>
                        <a:pt x="15648" y="4878"/>
                        <a:pt x="15610" y="4840"/>
                        <a:pt x="15571" y="4840"/>
                      </a:cubicBezTo>
                      <a:cubicBezTo>
                        <a:pt x="15564" y="4840"/>
                        <a:pt x="15557" y="4842"/>
                        <a:pt x="15550" y="4844"/>
                      </a:cubicBezTo>
                      <a:cubicBezTo>
                        <a:pt x="15050" y="5041"/>
                        <a:pt x="14693" y="5487"/>
                        <a:pt x="14265" y="5790"/>
                      </a:cubicBezTo>
                      <a:cubicBezTo>
                        <a:pt x="14127" y="5882"/>
                        <a:pt x="13939" y="5948"/>
                        <a:pt x="13784" y="5948"/>
                      </a:cubicBezTo>
                      <a:cubicBezTo>
                        <a:pt x="13581" y="5948"/>
                        <a:pt x="13436" y="5833"/>
                        <a:pt x="13543" y="5513"/>
                      </a:cubicBezTo>
                      <a:cubicBezTo>
                        <a:pt x="13632" y="5228"/>
                        <a:pt x="13810" y="4934"/>
                        <a:pt x="13971" y="4684"/>
                      </a:cubicBezTo>
                      <a:cubicBezTo>
                        <a:pt x="14363" y="4059"/>
                        <a:pt x="15202" y="3586"/>
                        <a:pt x="15853" y="3301"/>
                      </a:cubicBezTo>
                      <a:cubicBezTo>
                        <a:pt x="16334" y="3099"/>
                        <a:pt x="16996" y="2831"/>
                        <a:pt x="17601" y="2831"/>
                      </a:cubicBezTo>
                      <a:cubicBezTo>
                        <a:pt x="17905" y="2831"/>
                        <a:pt x="18195" y="2899"/>
                        <a:pt x="18440" y="3078"/>
                      </a:cubicBezTo>
                      <a:cubicBezTo>
                        <a:pt x="18271" y="3390"/>
                        <a:pt x="18146" y="3738"/>
                        <a:pt x="17905" y="3997"/>
                      </a:cubicBezTo>
                      <a:cubicBezTo>
                        <a:pt x="17877" y="4025"/>
                        <a:pt x="17904" y="4059"/>
                        <a:pt x="17934" y="4059"/>
                      </a:cubicBezTo>
                      <a:cubicBezTo>
                        <a:pt x="17942" y="4059"/>
                        <a:pt x="17951" y="4056"/>
                        <a:pt x="17959" y="4050"/>
                      </a:cubicBezTo>
                      <a:cubicBezTo>
                        <a:pt x="18217" y="3836"/>
                        <a:pt x="18369" y="3533"/>
                        <a:pt x="18529" y="3239"/>
                      </a:cubicBezTo>
                      <a:cubicBezTo>
                        <a:pt x="18770" y="2810"/>
                        <a:pt x="19091" y="2436"/>
                        <a:pt x="19448" y="2097"/>
                      </a:cubicBezTo>
                      <a:cubicBezTo>
                        <a:pt x="20162" y="1401"/>
                        <a:pt x="21063" y="857"/>
                        <a:pt x="22000" y="535"/>
                      </a:cubicBezTo>
                      <a:cubicBezTo>
                        <a:pt x="22576" y="335"/>
                        <a:pt x="23177" y="219"/>
                        <a:pt x="23777" y="219"/>
                      </a:cubicBezTo>
                      <a:close/>
                      <a:moveTo>
                        <a:pt x="27397" y="5264"/>
                      </a:moveTo>
                      <a:cubicBezTo>
                        <a:pt x="27040" y="6745"/>
                        <a:pt x="26451" y="8208"/>
                        <a:pt x="25417" y="9341"/>
                      </a:cubicBezTo>
                      <a:cubicBezTo>
                        <a:pt x="25024" y="9242"/>
                        <a:pt x="24631" y="9171"/>
                        <a:pt x="24221" y="9144"/>
                      </a:cubicBezTo>
                      <a:lnTo>
                        <a:pt x="24069" y="9144"/>
                      </a:lnTo>
                      <a:cubicBezTo>
                        <a:pt x="24337" y="8903"/>
                        <a:pt x="24560" y="8618"/>
                        <a:pt x="24854" y="8395"/>
                      </a:cubicBezTo>
                      <a:cubicBezTo>
                        <a:pt x="25211" y="8118"/>
                        <a:pt x="25488" y="7753"/>
                        <a:pt x="25738" y="7387"/>
                      </a:cubicBezTo>
                      <a:cubicBezTo>
                        <a:pt x="26202" y="6736"/>
                        <a:pt x="26514" y="6093"/>
                        <a:pt x="26523" y="5317"/>
                      </a:cubicBezTo>
                      <a:cubicBezTo>
                        <a:pt x="26643" y="5399"/>
                        <a:pt x="26789" y="5454"/>
                        <a:pt x="26925" y="5454"/>
                      </a:cubicBezTo>
                      <a:cubicBezTo>
                        <a:pt x="26981" y="5454"/>
                        <a:pt x="27035" y="5445"/>
                        <a:pt x="27085" y="5424"/>
                      </a:cubicBezTo>
                      <a:cubicBezTo>
                        <a:pt x="27120" y="5406"/>
                        <a:pt x="27272" y="5317"/>
                        <a:pt x="27397" y="5264"/>
                      </a:cubicBezTo>
                      <a:close/>
                      <a:moveTo>
                        <a:pt x="25966" y="4094"/>
                      </a:moveTo>
                      <a:cubicBezTo>
                        <a:pt x="26117" y="4094"/>
                        <a:pt x="26078" y="4446"/>
                        <a:pt x="26086" y="4577"/>
                      </a:cubicBezTo>
                      <a:cubicBezTo>
                        <a:pt x="26103" y="4746"/>
                        <a:pt x="26246" y="4969"/>
                        <a:pt x="26318" y="5112"/>
                      </a:cubicBezTo>
                      <a:cubicBezTo>
                        <a:pt x="26344" y="5148"/>
                        <a:pt x="26371" y="5183"/>
                        <a:pt x="26407" y="5219"/>
                      </a:cubicBezTo>
                      <a:cubicBezTo>
                        <a:pt x="26371" y="5540"/>
                        <a:pt x="26362" y="5870"/>
                        <a:pt x="26255" y="6174"/>
                      </a:cubicBezTo>
                      <a:cubicBezTo>
                        <a:pt x="26095" y="6637"/>
                        <a:pt x="25800" y="7048"/>
                        <a:pt x="25515" y="7449"/>
                      </a:cubicBezTo>
                      <a:cubicBezTo>
                        <a:pt x="25069" y="8083"/>
                        <a:pt x="24444" y="8520"/>
                        <a:pt x="23998" y="9144"/>
                      </a:cubicBezTo>
                      <a:cubicBezTo>
                        <a:pt x="23490" y="9153"/>
                        <a:pt x="22999" y="9251"/>
                        <a:pt x="22517" y="9412"/>
                      </a:cubicBezTo>
                      <a:cubicBezTo>
                        <a:pt x="23258" y="8912"/>
                        <a:pt x="23971" y="8315"/>
                        <a:pt x="24507" y="7610"/>
                      </a:cubicBezTo>
                      <a:cubicBezTo>
                        <a:pt x="25220" y="6682"/>
                        <a:pt x="25595" y="5308"/>
                        <a:pt x="25773" y="4175"/>
                      </a:cubicBezTo>
                      <a:cubicBezTo>
                        <a:pt x="25809" y="4157"/>
                        <a:pt x="25845" y="4140"/>
                        <a:pt x="25880" y="4122"/>
                      </a:cubicBezTo>
                      <a:cubicBezTo>
                        <a:pt x="25914" y="4102"/>
                        <a:pt x="25942" y="4094"/>
                        <a:pt x="25966" y="4094"/>
                      </a:cubicBezTo>
                      <a:close/>
                      <a:moveTo>
                        <a:pt x="27556" y="5212"/>
                      </a:moveTo>
                      <a:cubicBezTo>
                        <a:pt x="27566" y="5212"/>
                        <a:pt x="27573" y="5214"/>
                        <a:pt x="27575" y="5219"/>
                      </a:cubicBezTo>
                      <a:cubicBezTo>
                        <a:pt x="27647" y="5317"/>
                        <a:pt x="27682" y="5460"/>
                        <a:pt x="27727" y="5594"/>
                      </a:cubicBezTo>
                      <a:cubicBezTo>
                        <a:pt x="27629" y="6236"/>
                        <a:pt x="27406" y="6869"/>
                        <a:pt x="27174" y="7476"/>
                      </a:cubicBezTo>
                      <a:cubicBezTo>
                        <a:pt x="27013" y="7877"/>
                        <a:pt x="26799" y="8252"/>
                        <a:pt x="26594" y="8636"/>
                      </a:cubicBezTo>
                      <a:cubicBezTo>
                        <a:pt x="26434" y="8957"/>
                        <a:pt x="26157" y="9189"/>
                        <a:pt x="25987" y="9492"/>
                      </a:cubicBezTo>
                      <a:cubicBezTo>
                        <a:pt x="25925" y="9474"/>
                        <a:pt x="25854" y="9448"/>
                        <a:pt x="25782" y="9430"/>
                      </a:cubicBezTo>
                      <a:cubicBezTo>
                        <a:pt x="25702" y="9412"/>
                        <a:pt x="25631" y="9394"/>
                        <a:pt x="25559" y="9367"/>
                      </a:cubicBezTo>
                      <a:cubicBezTo>
                        <a:pt x="26068" y="9100"/>
                        <a:pt x="26425" y="8279"/>
                        <a:pt x="26639" y="7815"/>
                      </a:cubicBezTo>
                      <a:cubicBezTo>
                        <a:pt x="26826" y="7423"/>
                        <a:pt x="26996" y="7021"/>
                        <a:pt x="27129" y="6602"/>
                      </a:cubicBezTo>
                      <a:cubicBezTo>
                        <a:pt x="27272" y="6182"/>
                        <a:pt x="27477" y="5701"/>
                        <a:pt x="27433" y="5246"/>
                      </a:cubicBezTo>
                      <a:cubicBezTo>
                        <a:pt x="27484" y="5226"/>
                        <a:pt x="27531" y="5212"/>
                        <a:pt x="27556" y="5212"/>
                      </a:cubicBezTo>
                      <a:close/>
                      <a:moveTo>
                        <a:pt x="27798" y="5843"/>
                      </a:moveTo>
                      <a:cubicBezTo>
                        <a:pt x="27807" y="5861"/>
                        <a:pt x="27816" y="5879"/>
                        <a:pt x="27816" y="5888"/>
                      </a:cubicBezTo>
                      <a:cubicBezTo>
                        <a:pt x="28030" y="6370"/>
                        <a:pt x="28352" y="6637"/>
                        <a:pt x="28735" y="6736"/>
                      </a:cubicBezTo>
                      <a:cubicBezTo>
                        <a:pt x="28691" y="6834"/>
                        <a:pt x="28673" y="6950"/>
                        <a:pt x="28646" y="7066"/>
                      </a:cubicBezTo>
                      <a:cubicBezTo>
                        <a:pt x="28548" y="7396"/>
                        <a:pt x="28343" y="7735"/>
                        <a:pt x="28173" y="8038"/>
                      </a:cubicBezTo>
                      <a:cubicBezTo>
                        <a:pt x="28013" y="8324"/>
                        <a:pt x="27781" y="8564"/>
                        <a:pt x="27611" y="8841"/>
                      </a:cubicBezTo>
                      <a:cubicBezTo>
                        <a:pt x="27442" y="9135"/>
                        <a:pt x="27058" y="9617"/>
                        <a:pt x="26710" y="9733"/>
                      </a:cubicBezTo>
                      <a:cubicBezTo>
                        <a:pt x="26702" y="9733"/>
                        <a:pt x="26701" y="9753"/>
                        <a:pt x="26712" y="9753"/>
                      </a:cubicBezTo>
                      <a:cubicBezTo>
                        <a:pt x="26714" y="9753"/>
                        <a:pt x="26716" y="9752"/>
                        <a:pt x="26719" y="9751"/>
                      </a:cubicBezTo>
                      <a:cubicBezTo>
                        <a:pt x="27272" y="9724"/>
                        <a:pt x="27647" y="8966"/>
                        <a:pt x="27950" y="8573"/>
                      </a:cubicBezTo>
                      <a:cubicBezTo>
                        <a:pt x="28164" y="8288"/>
                        <a:pt x="28360" y="8020"/>
                        <a:pt x="28503" y="7681"/>
                      </a:cubicBezTo>
                      <a:cubicBezTo>
                        <a:pt x="28557" y="7547"/>
                        <a:pt x="28655" y="7387"/>
                        <a:pt x="28717" y="7253"/>
                      </a:cubicBezTo>
                      <a:cubicBezTo>
                        <a:pt x="28780" y="7128"/>
                        <a:pt x="28789" y="6887"/>
                        <a:pt x="28878" y="6771"/>
                      </a:cubicBezTo>
                      <a:cubicBezTo>
                        <a:pt x="28934" y="6777"/>
                        <a:pt x="28993" y="6780"/>
                        <a:pt x="29052" y="6780"/>
                      </a:cubicBezTo>
                      <a:cubicBezTo>
                        <a:pt x="29181" y="6780"/>
                        <a:pt x="29315" y="6766"/>
                        <a:pt x="29449" y="6736"/>
                      </a:cubicBezTo>
                      <a:lnTo>
                        <a:pt x="29449" y="6736"/>
                      </a:lnTo>
                      <a:cubicBezTo>
                        <a:pt x="29208" y="7360"/>
                        <a:pt x="28922" y="7904"/>
                        <a:pt x="28539" y="8448"/>
                      </a:cubicBezTo>
                      <a:cubicBezTo>
                        <a:pt x="28334" y="8743"/>
                        <a:pt x="28129" y="9028"/>
                        <a:pt x="27897" y="9305"/>
                      </a:cubicBezTo>
                      <a:cubicBezTo>
                        <a:pt x="27798" y="9421"/>
                        <a:pt x="27468" y="9787"/>
                        <a:pt x="27219" y="9911"/>
                      </a:cubicBezTo>
                      <a:cubicBezTo>
                        <a:pt x="27138" y="9894"/>
                        <a:pt x="27058" y="9876"/>
                        <a:pt x="26987" y="9858"/>
                      </a:cubicBezTo>
                      <a:cubicBezTo>
                        <a:pt x="26692" y="9787"/>
                        <a:pt x="26407" y="9653"/>
                        <a:pt x="26130" y="9546"/>
                      </a:cubicBezTo>
                      <a:cubicBezTo>
                        <a:pt x="26701" y="9162"/>
                        <a:pt x="27031" y="8288"/>
                        <a:pt x="27290" y="7699"/>
                      </a:cubicBezTo>
                      <a:cubicBezTo>
                        <a:pt x="27540" y="7137"/>
                        <a:pt x="27754" y="6477"/>
                        <a:pt x="27798" y="5843"/>
                      </a:cubicBezTo>
                      <a:close/>
                      <a:moveTo>
                        <a:pt x="33356" y="8796"/>
                      </a:moveTo>
                      <a:lnTo>
                        <a:pt x="33356" y="8796"/>
                      </a:lnTo>
                      <a:cubicBezTo>
                        <a:pt x="33499" y="8877"/>
                        <a:pt x="33642" y="8939"/>
                        <a:pt x="33784" y="8984"/>
                      </a:cubicBezTo>
                      <a:cubicBezTo>
                        <a:pt x="34302" y="9349"/>
                        <a:pt x="33588" y="9795"/>
                        <a:pt x="32982" y="10081"/>
                      </a:cubicBezTo>
                      <a:cubicBezTo>
                        <a:pt x="33071" y="10001"/>
                        <a:pt x="33151" y="9903"/>
                        <a:pt x="33205" y="9813"/>
                      </a:cubicBezTo>
                      <a:cubicBezTo>
                        <a:pt x="33437" y="9483"/>
                        <a:pt x="33472" y="9162"/>
                        <a:pt x="33356" y="8796"/>
                      </a:cubicBezTo>
                      <a:close/>
                      <a:moveTo>
                        <a:pt x="29824" y="6611"/>
                      </a:moveTo>
                      <a:lnTo>
                        <a:pt x="29824" y="6611"/>
                      </a:lnTo>
                      <a:cubicBezTo>
                        <a:pt x="29743" y="6869"/>
                        <a:pt x="29752" y="7128"/>
                        <a:pt x="29939" y="7351"/>
                      </a:cubicBezTo>
                      <a:cubicBezTo>
                        <a:pt x="29957" y="7369"/>
                        <a:pt x="29966" y="7387"/>
                        <a:pt x="29984" y="7405"/>
                      </a:cubicBezTo>
                      <a:cubicBezTo>
                        <a:pt x="29850" y="7976"/>
                        <a:pt x="29574" y="8493"/>
                        <a:pt x="29244" y="8984"/>
                      </a:cubicBezTo>
                      <a:cubicBezTo>
                        <a:pt x="28905" y="9492"/>
                        <a:pt x="28405" y="9760"/>
                        <a:pt x="27941" y="10126"/>
                      </a:cubicBezTo>
                      <a:cubicBezTo>
                        <a:pt x="27745" y="10063"/>
                        <a:pt x="27540" y="10001"/>
                        <a:pt x="27335" y="9947"/>
                      </a:cubicBezTo>
                      <a:cubicBezTo>
                        <a:pt x="27406" y="9894"/>
                        <a:pt x="27477" y="9840"/>
                        <a:pt x="27540" y="9795"/>
                      </a:cubicBezTo>
                      <a:cubicBezTo>
                        <a:pt x="27843" y="9590"/>
                        <a:pt x="28075" y="9314"/>
                        <a:pt x="28298" y="9028"/>
                      </a:cubicBezTo>
                      <a:cubicBezTo>
                        <a:pt x="28842" y="8297"/>
                        <a:pt x="29306" y="7619"/>
                        <a:pt x="29502" y="6727"/>
                      </a:cubicBezTo>
                      <a:cubicBezTo>
                        <a:pt x="29609" y="6691"/>
                        <a:pt x="29716" y="6655"/>
                        <a:pt x="29824" y="6611"/>
                      </a:cubicBezTo>
                      <a:close/>
                      <a:moveTo>
                        <a:pt x="30029" y="7431"/>
                      </a:moveTo>
                      <a:cubicBezTo>
                        <a:pt x="30138" y="7512"/>
                        <a:pt x="30277" y="7542"/>
                        <a:pt x="30424" y="7542"/>
                      </a:cubicBezTo>
                      <a:cubicBezTo>
                        <a:pt x="30603" y="7542"/>
                        <a:pt x="30791" y="7498"/>
                        <a:pt x="30948" y="7449"/>
                      </a:cubicBezTo>
                      <a:cubicBezTo>
                        <a:pt x="30956" y="7708"/>
                        <a:pt x="30974" y="8011"/>
                        <a:pt x="31117" y="8225"/>
                      </a:cubicBezTo>
                      <a:cubicBezTo>
                        <a:pt x="30814" y="8707"/>
                        <a:pt x="30359" y="9028"/>
                        <a:pt x="29886" y="9349"/>
                      </a:cubicBezTo>
                      <a:cubicBezTo>
                        <a:pt x="29413" y="9680"/>
                        <a:pt x="28860" y="9822"/>
                        <a:pt x="28485" y="10286"/>
                      </a:cubicBezTo>
                      <a:cubicBezTo>
                        <a:pt x="28334" y="10242"/>
                        <a:pt x="28191" y="10197"/>
                        <a:pt x="28048" y="10152"/>
                      </a:cubicBezTo>
                      <a:cubicBezTo>
                        <a:pt x="28512" y="9885"/>
                        <a:pt x="28931" y="9644"/>
                        <a:pt x="29261" y="9171"/>
                      </a:cubicBezTo>
                      <a:cubicBezTo>
                        <a:pt x="29645" y="8636"/>
                        <a:pt x="29913" y="8083"/>
                        <a:pt x="30029" y="7431"/>
                      </a:cubicBezTo>
                      <a:close/>
                      <a:moveTo>
                        <a:pt x="24542" y="3265"/>
                      </a:moveTo>
                      <a:cubicBezTo>
                        <a:pt x="24426" y="3694"/>
                        <a:pt x="24337" y="4327"/>
                        <a:pt x="24774" y="4389"/>
                      </a:cubicBezTo>
                      <a:cubicBezTo>
                        <a:pt x="24831" y="4398"/>
                        <a:pt x="24889" y="4402"/>
                        <a:pt x="24947" y="4402"/>
                      </a:cubicBezTo>
                      <a:cubicBezTo>
                        <a:pt x="25194" y="4402"/>
                        <a:pt x="25444" y="4328"/>
                        <a:pt x="25675" y="4220"/>
                      </a:cubicBezTo>
                      <a:lnTo>
                        <a:pt x="25675" y="4220"/>
                      </a:lnTo>
                      <a:cubicBezTo>
                        <a:pt x="25550" y="4702"/>
                        <a:pt x="25372" y="5183"/>
                        <a:pt x="25238" y="5665"/>
                      </a:cubicBezTo>
                      <a:cubicBezTo>
                        <a:pt x="25069" y="6263"/>
                        <a:pt x="24792" y="6878"/>
                        <a:pt x="24444" y="7396"/>
                      </a:cubicBezTo>
                      <a:cubicBezTo>
                        <a:pt x="24105" y="7895"/>
                        <a:pt x="23632" y="8297"/>
                        <a:pt x="23168" y="8671"/>
                      </a:cubicBezTo>
                      <a:cubicBezTo>
                        <a:pt x="22758" y="9010"/>
                        <a:pt x="22285" y="9269"/>
                        <a:pt x="21911" y="9653"/>
                      </a:cubicBezTo>
                      <a:cubicBezTo>
                        <a:pt x="21464" y="9845"/>
                        <a:pt x="21035" y="10081"/>
                        <a:pt x="20623" y="10317"/>
                      </a:cubicBezTo>
                      <a:lnTo>
                        <a:pt x="20623" y="10317"/>
                      </a:lnTo>
                      <a:cubicBezTo>
                        <a:pt x="21210" y="9855"/>
                        <a:pt x="21796" y="9383"/>
                        <a:pt x="22276" y="8796"/>
                      </a:cubicBezTo>
                      <a:cubicBezTo>
                        <a:pt x="22883" y="8056"/>
                        <a:pt x="23302" y="7226"/>
                        <a:pt x="23623" y="6325"/>
                      </a:cubicBezTo>
                      <a:cubicBezTo>
                        <a:pt x="23927" y="5469"/>
                        <a:pt x="24275" y="4407"/>
                        <a:pt x="24141" y="3479"/>
                      </a:cubicBezTo>
                      <a:cubicBezTo>
                        <a:pt x="24248" y="3435"/>
                        <a:pt x="24355" y="3372"/>
                        <a:pt x="24444" y="3319"/>
                      </a:cubicBezTo>
                      <a:cubicBezTo>
                        <a:pt x="24480" y="3301"/>
                        <a:pt x="24507" y="3283"/>
                        <a:pt x="24542" y="3265"/>
                      </a:cubicBezTo>
                      <a:close/>
                      <a:moveTo>
                        <a:pt x="20615" y="10322"/>
                      </a:moveTo>
                      <a:cubicBezTo>
                        <a:pt x="20609" y="10325"/>
                        <a:pt x="20604" y="10328"/>
                        <a:pt x="20599" y="10331"/>
                      </a:cubicBezTo>
                      <a:cubicBezTo>
                        <a:pt x="20607" y="10323"/>
                        <a:pt x="20608" y="10322"/>
                        <a:pt x="20615" y="10322"/>
                      </a:cubicBezTo>
                      <a:close/>
                      <a:moveTo>
                        <a:pt x="31197" y="8324"/>
                      </a:moveTo>
                      <a:cubicBezTo>
                        <a:pt x="31251" y="8368"/>
                        <a:pt x="31313" y="8413"/>
                        <a:pt x="31394" y="8439"/>
                      </a:cubicBezTo>
                      <a:cubicBezTo>
                        <a:pt x="31626" y="8520"/>
                        <a:pt x="31866" y="8529"/>
                        <a:pt x="32107" y="8538"/>
                      </a:cubicBezTo>
                      <a:cubicBezTo>
                        <a:pt x="31947" y="8761"/>
                        <a:pt x="31795" y="8966"/>
                        <a:pt x="31581" y="9144"/>
                      </a:cubicBezTo>
                      <a:cubicBezTo>
                        <a:pt x="31340" y="9358"/>
                        <a:pt x="31081" y="9555"/>
                        <a:pt x="30823" y="9742"/>
                      </a:cubicBezTo>
                      <a:cubicBezTo>
                        <a:pt x="30653" y="9867"/>
                        <a:pt x="30448" y="10010"/>
                        <a:pt x="30261" y="10099"/>
                      </a:cubicBezTo>
                      <a:cubicBezTo>
                        <a:pt x="30011" y="10224"/>
                        <a:pt x="29824" y="10429"/>
                        <a:pt x="29556" y="10527"/>
                      </a:cubicBezTo>
                      <a:cubicBezTo>
                        <a:pt x="29226" y="10473"/>
                        <a:pt x="28887" y="10393"/>
                        <a:pt x="28557" y="10304"/>
                      </a:cubicBezTo>
                      <a:cubicBezTo>
                        <a:pt x="28994" y="9876"/>
                        <a:pt x="29681" y="9581"/>
                        <a:pt x="30207" y="9314"/>
                      </a:cubicBezTo>
                      <a:cubicBezTo>
                        <a:pt x="30617" y="9100"/>
                        <a:pt x="30948" y="8707"/>
                        <a:pt x="31197" y="8324"/>
                      </a:cubicBezTo>
                      <a:close/>
                      <a:moveTo>
                        <a:pt x="32304" y="8547"/>
                      </a:moveTo>
                      <a:cubicBezTo>
                        <a:pt x="32491" y="8547"/>
                        <a:pt x="32669" y="8564"/>
                        <a:pt x="32839" y="8609"/>
                      </a:cubicBezTo>
                      <a:cubicBezTo>
                        <a:pt x="32785" y="8930"/>
                        <a:pt x="32741" y="9180"/>
                        <a:pt x="32518" y="9456"/>
                      </a:cubicBezTo>
                      <a:cubicBezTo>
                        <a:pt x="32330" y="9688"/>
                        <a:pt x="32072" y="9840"/>
                        <a:pt x="31831" y="10019"/>
                      </a:cubicBezTo>
                      <a:cubicBezTo>
                        <a:pt x="31420" y="10331"/>
                        <a:pt x="30823" y="10402"/>
                        <a:pt x="30341" y="10581"/>
                      </a:cubicBezTo>
                      <a:cubicBezTo>
                        <a:pt x="30216" y="10581"/>
                        <a:pt x="30100" y="10572"/>
                        <a:pt x="29975" y="10563"/>
                      </a:cubicBezTo>
                      <a:cubicBezTo>
                        <a:pt x="29895" y="10563"/>
                        <a:pt x="29815" y="10554"/>
                        <a:pt x="29743" y="10545"/>
                      </a:cubicBezTo>
                      <a:cubicBezTo>
                        <a:pt x="30154" y="10402"/>
                        <a:pt x="30537" y="10072"/>
                        <a:pt x="30885" y="9858"/>
                      </a:cubicBezTo>
                      <a:cubicBezTo>
                        <a:pt x="31429" y="9519"/>
                        <a:pt x="31938" y="9091"/>
                        <a:pt x="32259" y="8547"/>
                      </a:cubicBezTo>
                      <a:close/>
                      <a:moveTo>
                        <a:pt x="32883" y="8618"/>
                      </a:moveTo>
                      <a:lnTo>
                        <a:pt x="32883" y="8618"/>
                      </a:lnTo>
                      <a:cubicBezTo>
                        <a:pt x="32990" y="8636"/>
                        <a:pt x="33089" y="8671"/>
                        <a:pt x="33196" y="8707"/>
                      </a:cubicBezTo>
                      <a:cubicBezTo>
                        <a:pt x="33231" y="8725"/>
                        <a:pt x="33267" y="8752"/>
                        <a:pt x="33303" y="8770"/>
                      </a:cubicBezTo>
                      <a:cubicBezTo>
                        <a:pt x="33356" y="9091"/>
                        <a:pt x="33329" y="9385"/>
                        <a:pt x="33151" y="9671"/>
                      </a:cubicBezTo>
                      <a:cubicBezTo>
                        <a:pt x="33017" y="9903"/>
                        <a:pt x="32625" y="10215"/>
                        <a:pt x="32375" y="10304"/>
                      </a:cubicBezTo>
                      <a:cubicBezTo>
                        <a:pt x="32366" y="10313"/>
                        <a:pt x="32357" y="10322"/>
                        <a:pt x="32357" y="10331"/>
                      </a:cubicBezTo>
                      <a:lnTo>
                        <a:pt x="32348" y="10331"/>
                      </a:lnTo>
                      <a:cubicBezTo>
                        <a:pt x="31857" y="10491"/>
                        <a:pt x="31349" y="10563"/>
                        <a:pt x="30840" y="10581"/>
                      </a:cubicBezTo>
                      <a:cubicBezTo>
                        <a:pt x="31840" y="10331"/>
                        <a:pt x="33035" y="9742"/>
                        <a:pt x="32883" y="8618"/>
                      </a:cubicBezTo>
                      <a:close/>
                      <a:moveTo>
                        <a:pt x="14988" y="5433"/>
                      </a:moveTo>
                      <a:cubicBezTo>
                        <a:pt x="14756" y="7521"/>
                        <a:pt x="13810" y="10019"/>
                        <a:pt x="11687" y="10777"/>
                      </a:cubicBezTo>
                      <a:cubicBezTo>
                        <a:pt x="11553" y="10759"/>
                        <a:pt x="11419" y="10732"/>
                        <a:pt x="11286" y="10714"/>
                      </a:cubicBezTo>
                      <a:cubicBezTo>
                        <a:pt x="11063" y="10679"/>
                        <a:pt x="10840" y="10652"/>
                        <a:pt x="10608" y="10634"/>
                      </a:cubicBezTo>
                      <a:cubicBezTo>
                        <a:pt x="10831" y="10554"/>
                        <a:pt x="11045" y="10456"/>
                        <a:pt x="11241" y="10366"/>
                      </a:cubicBezTo>
                      <a:cubicBezTo>
                        <a:pt x="11883" y="10072"/>
                        <a:pt x="12472" y="9688"/>
                        <a:pt x="12945" y="9162"/>
                      </a:cubicBezTo>
                      <a:cubicBezTo>
                        <a:pt x="13730" y="8297"/>
                        <a:pt x="14461" y="6976"/>
                        <a:pt x="14595" y="5772"/>
                      </a:cubicBezTo>
                      <a:cubicBezTo>
                        <a:pt x="14729" y="5665"/>
                        <a:pt x="14854" y="5549"/>
                        <a:pt x="14988" y="5433"/>
                      </a:cubicBezTo>
                      <a:close/>
                      <a:moveTo>
                        <a:pt x="15487" y="5041"/>
                      </a:moveTo>
                      <a:lnTo>
                        <a:pt x="15487" y="5041"/>
                      </a:lnTo>
                      <a:cubicBezTo>
                        <a:pt x="15464" y="5327"/>
                        <a:pt x="15440" y="5812"/>
                        <a:pt x="15764" y="5812"/>
                      </a:cubicBezTo>
                      <a:cubicBezTo>
                        <a:pt x="15803" y="5812"/>
                        <a:pt x="15848" y="5805"/>
                        <a:pt x="15898" y="5790"/>
                      </a:cubicBezTo>
                      <a:cubicBezTo>
                        <a:pt x="16023" y="5754"/>
                        <a:pt x="16130" y="5683"/>
                        <a:pt x="16237" y="5603"/>
                      </a:cubicBezTo>
                      <a:lnTo>
                        <a:pt x="16237" y="5603"/>
                      </a:lnTo>
                      <a:cubicBezTo>
                        <a:pt x="16049" y="6584"/>
                        <a:pt x="15862" y="7556"/>
                        <a:pt x="15461" y="8475"/>
                      </a:cubicBezTo>
                      <a:cubicBezTo>
                        <a:pt x="15006" y="9501"/>
                        <a:pt x="14238" y="10482"/>
                        <a:pt x="13337" y="11151"/>
                      </a:cubicBezTo>
                      <a:lnTo>
                        <a:pt x="13328" y="11151"/>
                      </a:lnTo>
                      <a:cubicBezTo>
                        <a:pt x="12865" y="11027"/>
                        <a:pt x="12392" y="10911"/>
                        <a:pt x="11919" y="10821"/>
                      </a:cubicBezTo>
                      <a:cubicBezTo>
                        <a:pt x="12829" y="10563"/>
                        <a:pt x="13480" y="9760"/>
                        <a:pt x="13980" y="8984"/>
                      </a:cubicBezTo>
                      <a:cubicBezTo>
                        <a:pt x="14676" y="7940"/>
                        <a:pt x="14961" y="6620"/>
                        <a:pt x="15041" y="5380"/>
                      </a:cubicBezTo>
                      <a:cubicBezTo>
                        <a:pt x="15193" y="5246"/>
                        <a:pt x="15345" y="5121"/>
                        <a:pt x="15487" y="5041"/>
                      </a:cubicBezTo>
                      <a:close/>
                      <a:moveTo>
                        <a:pt x="18387" y="5139"/>
                      </a:moveTo>
                      <a:lnTo>
                        <a:pt x="18387" y="5139"/>
                      </a:lnTo>
                      <a:cubicBezTo>
                        <a:pt x="18208" y="5585"/>
                        <a:pt x="18128" y="6040"/>
                        <a:pt x="17914" y="6486"/>
                      </a:cubicBezTo>
                      <a:cubicBezTo>
                        <a:pt x="17602" y="7146"/>
                        <a:pt x="17281" y="7779"/>
                        <a:pt x="16879" y="8386"/>
                      </a:cubicBezTo>
                      <a:cubicBezTo>
                        <a:pt x="16469" y="9019"/>
                        <a:pt x="15933" y="9662"/>
                        <a:pt x="15380" y="10170"/>
                      </a:cubicBezTo>
                      <a:cubicBezTo>
                        <a:pt x="14943" y="10563"/>
                        <a:pt x="14470" y="11027"/>
                        <a:pt x="13962" y="11339"/>
                      </a:cubicBezTo>
                      <a:cubicBezTo>
                        <a:pt x="13819" y="11294"/>
                        <a:pt x="13676" y="11250"/>
                        <a:pt x="13525" y="11205"/>
                      </a:cubicBezTo>
                      <a:cubicBezTo>
                        <a:pt x="14372" y="10554"/>
                        <a:pt x="15059" y="9653"/>
                        <a:pt x="15532" y="8698"/>
                      </a:cubicBezTo>
                      <a:cubicBezTo>
                        <a:pt x="15764" y="8216"/>
                        <a:pt x="15933" y="7699"/>
                        <a:pt x="16049" y="7173"/>
                      </a:cubicBezTo>
                      <a:cubicBezTo>
                        <a:pt x="16165" y="6655"/>
                        <a:pt x="16290" y="6102"/>
                        <a:pt x="16290" y="5558"/>
                      </a:cubicBezTo>
                      <a:cubicBezTo>
                        <a:pt x="16379" y="5496"/>
                        <a:pt x="16460" y="5415"/>
                        <a:pt x="16549" y="5353"/>
                      </a:cubicBezTo>
                      <a:cubicBezTo>
                        <a:pt x="16623" y="5295"/>
                        <a:pt x="16684" y="5270"/>
                        <a:pt x="16737" y="5270"/>
                      </a:cubicBezTo>
                      <a:cubicBezTo>
                        <a:pt x="16958" y="5270"/>
                        <a:pt x="17020" y="5703"/>
                        <a:pt x="17165" y="5861"/>
                      </a:cubicBezTo>
                      <a:cubicBezTo>
                        <a:pt x="17230" y="5934"/>
                        <a:pt x="17305" y="5963"/>
                        <a:pt x="17384" y="5963"/>
                      </a:cubicBezTo>
                      <a:cubicBezTo>
                        <a:pt x="17606" y="5963"/>
                        <a:pt x="17854" y="5734"/>
                        <a:pt x="17985" y="5603"/>
                      </a:cubicBezTo>
                      <a:cubicBezTo>
                        <a:pt x="18119" y="5469"/>
                        <a:pt x="18253" y="5308"/>
                        <a:pt x="18387" y="5139"/>
                      </a:cubicBezTo>
                      <a:close/>
                      <a:moveTo>
                        <a:pt x="19439" y="4256"/>
                      </a:moveTo>
                      <a:cubicBezTo>
                        <a:pt x="19377" y="4532"/>
                        <a:pt x="19484" y="4818"/>
                        <a:pt x="19761" y="4916"/>
                      </a:cubicBezTo>
                      <a:cubicBezTo>
                        <a:pt x="19404" y="6539"/>
                        <a:pt x="18967" y="8038"/>
                        <a:pt x="17843" y="9314"/>
                      </a:cubicBezTo>
                      <a:cubicBezTo>
                        <a:pt x="17004" y="10277"/>
                        <a:pt x="15648" y="11044"/>
                        <a:pt x="14444" y="11482"/>
                      </a:cubicBezTo>
                      <a:cubicBezTo>
                        <a:pt x="14301" y="11437"/>
                        <a:pt x="14158" y="11392"/>
                        <a:pt x="14015" y="11348"/>
                      </a:cubicBezTo>
                      <a:cubicBezTo>
                        <a:pt x="14444" y="11169"/>
                        <a:pt x="14863" y="10795"/>
                        <a:pt x="15193" y="10482"/>
                      </a:cubicBezTo>
                      <a:cubicBezTo>
                        <a:pt x="15782" y="9929"/>
                        <a:pt x="16335" y="9376"/>
                        <a:pt x="16826" y="8725"/>
                      </a:cubicBezTo>
                      <a:cubicBezTo>
                        <a:pt x="17289" y="8092"/>
                        <a:pt x="17620" y="7414"/>
                        <a:pt x="17959" y="6709"/>
                      </a:cubicBezTo>
                      <a:cubicBezTo>
                        <a:pt x="18226" y="6182"/>
                        <a:pt x="18422" y="5692"/>
                        <a:pt x="18458" y="5103"/>
                      </a:cubicBezTo>
                      <a:cubicBezTo>
                        <a:pt x="18458" y="5085"/>
                        <a:pt x="18449" y="5076"/>
                        <a:pt x="18440" y="5076"/>
                      </a:cubicBezTo>
                      <a:cubicBezTo>
                        <a:pt x="18726" y="4719"/>
                        <a:pt x="19029" y="4363"/>
                        <a:pt x="19439" y="4256"/>
                      </a:cubicBezTo>
                      <a:close/>
                      <a:moveTo>
                        <a:pt x="24052" y="3524"/>
                      </a:moveTo>
                      <a:cubicBezTo>
                        <a:pt x="23730" y="5442"/>
                        <a:pt x="23293" y="7235"/>
                        <a:pt x="22044" y="8778"/>
                      </a:cubicBezTo>
                      <a:cubicBezTo>
                        <a:pt x="21652" y="9260"/>
                        <a:pt x="21152" y="9653"/>
                        <a:pt x="20679" y="10045"/>
                      </a:cubicBezTo>
                      <a:cubicBezTo>
                        <a:pt x="20376" y="10286"/>
                        <a:pt x="20064" y="10536"/>
                        <a:pt x="19752" y="10768"/>
                      </a:cubicBezTo>
                      <a:cubicBezTo>
                        <a:pt x="19645" y="10848"/>
                        <a:pt x="19529" y="10920"/>
                        <a:pt x="19422" y="10991"/>
                      </a:cubicBezTo>
                      <a:cubicBezTo>
                        <a:pt x="18967" y="11214"/>
                        <a:pt x="18512" y="11419"/>
                        <a:pt x="18039" y="11580"/>
                      </a:cubicBezTo>
                      <a:cubicBezTo>
                        <a:pt x="18066" y="11562"/>
                        <a:pt x="18092" y="11553"/>
                        <a:pt x="18119" y="11544"/>
                      </a:cubicBezTo>
                      <a:cubicBezTo>
                        <a:pt x="18556" y="11330"/>
                        <a:pt x="18976" y="11071"/>
                        <a:pt x="19386" y="10795"/>
                      </a:cubicBezTo>
                      <a:cubicBezTo>
                        <a:pt x="20028" y="10349"/>
                        <a:pt x="20599" y="9778"/>
                        <a:pt x="21170" y="9233"/>
                      </a:cubicBezTo>
                      <a:cubicBezTo>
                        <a:pt x="21830" y="8600"/>
                        <a:pt x="22339" y="7922"/>
                        <a:pt x="22722" y="7066"/>
                      </a:cubicBezTo>
                      <a:cubicBezTo>
                        <a:pt x="23177" y="6058"/>
                        <a:pt x="23659" y="4773"/>
                        <a:pt x="23561" y="3649"/>
                      </a:cubicBezTo>
                      <a:cubicBezTo>
                        <a:pt x="23722" y="3649"/>
                        <a:pt x="23891" y="3595"/>
                        <a:pt x="24052" y="3524"/>
                      </a:cubicBezTo>
                      <a:close/>
                      <a:moveTo>
                        <a:pt x="20706" y="4666"/>
                      </a:moveTo>
                      <a:lnTo>
                        <a:pt x="20706" y="4666"/>
                      </a:lnTo>
                      <a:cubicBezTo>
                        <a:pt x="20421" y="6361"/>
                        <a:pt x="19921" y="7940"/>
                        <a:pt x="18761" y="9269"/>
                      </a:cubicBezTo>
                      <a:cubicBezTo>
                        <a:pt x="18199" y="9903"/>
                        <a:pt x="17477" y="10420"/>
                        <a:pt x="16736" y="10830"/>
                      </a:cubicBezTo>
                      <a:cubicBezTo>
                        <a:pt x="16397" y="11027"/>
                        <a:pt x="16040" y="11214"/>
                        <a:pt x="15675" y="11383"/>
                      </a:cubicBezTo>
                      <a:cubicBezTo>
                        <a:pt x="15470" y="11473"/>
                        <a:pt x="15220" y="11535"/>
                        <a:pt x="15015" y="11660"/>
                      </a:cubicBezTo>
                      <a:cubicBezTo>
                        <a:pt x="14908" y="11624"/>
                        <a:pt x="14792" y="11589"/>
                        <a:pt x="14676" y="11553"/>
                      </a:cubicBezTo>
                      <a:cubicBezTo>
                        <a:pt x="15050" y="11482"/>
                        <a:pt x="15523" y="11169"/>
                        <a:pt x="15773" y="11036"/>
                      </a:cubicBezTo>
                      <a:cubicBezTo>
                        <a:pt x="16531" y="10634"/>
                        <a:pt x="17272" y="10179"/>
                        <a:pt x="17878" y="9555"/>
                      </a:cubicBezTo>
                      <a:cubicBezTo>
                        <a:pt x="18503" y="8930"/>
                        <a:pt x="18940" y="8208"/>
                        <a:pt x="19279" y="7387"/>
                      </a:cubicBezTo>
                      <a:cubicBezTo>
                        <a:pt x="19582" y="6655"/>
                        <a:pt x="19939" y="5745"/>
                        <a:pt x="19832" y="4934"/>
                      </a:cubicBezTo>
                      <a:lnTo>
                        <a:pt x="19832" y="4934"/>
                      </a:lnTo>
                      <a:cubicBezTo>
                        <a:pt x="19903" y="4951"/>
                        <a:pt x="19975" y="4951"/>
                        <a:pt x="20064" y="4951"/>
                      </a:cubicBezTo>
                      <a:cubicBezTo>
                        <a:pt x="20296" y="4934"/>
                        <a:pt x="20510" y="4818"/>
                        <a:pt x="20706" y="4666"/>
                      </a:cubicBezTo>
                      <a:close/>
                      <a:moveTo>
                        <a:pt x="21771" y="3383"/>
                      </a:moveTo>
                      <a:cubicBezTo>
                        <a:pt x="21818" y="3383"/>
                        <a:pt x="21841" y="3519"/>
                        <a:pt x="21848" y="3533"/>
                      </a:cubicBezTo>
                      <a:cubicBezTo>
                        <a:pt x="21911" y="3640"/>
                        <a:pt x="22009" y="3747"/>
                        <a:pt x="22125" y="3801"/>
                      </a:cubicBezTo>
                      <a:cubicBezTo>
                        <a:pt x="22348" y="4764"/>
                        <a:pt x="22018" y="5719"/>
                        <a:pt x="21714" y="6620"/>
                      </a:cubicBezTo>
                      <a:cubicBezTo>
                        <a:pt x="21393" y="7556"/>
                        <a:pt x="20795" y="8448"/>
                        <a:pt x="20117" y="9171"/>
                      </a:cubicBezTo>
                      <a:cubicBezTo>
                        <a:pt x="18940" y="10429"/>
                        <a:pt x="17405" y="11187"/>
                        <a:pt x="15907" y="11954"/>
                      </a:cubicBezTo>
                      <a:cubicBezTo>
                        <a:pt x="15675" y="11874"/>
                        <a:pt x="15443" y="11803"/>
                        <a:pt x="15211" y="11722"/>
                      </a:cubicBezTo>
                      <a:cubicBezTo>
                        <a:pt x="15764" y="11615"/>
                        <a:pt x="16379" y="11232"/>
                        <a:pt x="16834" y="10982"/>
                      </a:cubicBezTo>
                      <a:cubicBezTo>
                        <a:pt x="17637" y="10545"/>
                        <a:pt x="18396" y="9974"/>
                        <a:pt x="19002" y="9278"/>
                      </a:cubicBezTo>
                      <a:cubicBezTo>
                        <a:pt x="19600" y="8609"/>
                        <a:pt x="20010" y="7851"/>
                        <a:pt x="20332" y="7012"/>
                      </a:cubicBezTo>
                      <a:cubicBezTo>
                        <a:pt x="20617" y="6290"/>
                        <a:pt x="20911" y="5380"/>
                        <a:pt x="20804" y="4577"/>
                      </a:cubicBezTo>
                      <a:cubicBezTo>
                        <a:pt x="20920" y="4479"/>
                        <a:pt x="21036" y="4363"/>
                        <a:pt x="21125" y="4256"/>
                      </a:cubicBezTo>
                      <a:cubicBezTo>
                        <a:pt x="21295" y="4077"/>
                        <a:pt x="21429" y="3890"/>
                        <a:pt x="21563" y="3685"/>
                      </a:cubicBezTo>
                      <a:cubicBezTo>
                        <a:pt x="21625" y="3595"/>
                        <a:pt x="21679" y="3515"/>
                        <a:pt x="21723" y="3426"/>
                      </a:cubicBezTo>
                      <a:cubicBezTo>
                        <a:pt x="21742" y="3395"/>
                        <a:pt x="21758" y="3383"/>
                        <a:pt x="21771" y="3383"/>
                      </a:cubicBezTo>
                      <a:close/>
                      <a:moveTo>
                        <a:pt x="23072" y="3243"/>
                      </a:moveTo>
                      <a:cubicBezTo>
                        <a:pt x="23163" y="3243"/>
                        <a:pt x="23175" y="3520"/>
                        <a:pt x="23302" y="3586"/>
                      </a:cubicBezTo>
                      <a:cubicBezTo>
                        <a:pt x="23356" y="3613"/>
                        <a:pt x="23418" y="3631"/>
                        <a:pt x="23481" y="3640"/>
                      </a:cubicBezTo>
                      <a:cubicBezTo>
                        <a:pt x="23267" y="4782"/>
                        <a:pt x="23008" y="5888"/>
                        <a:pt x="22544" y="6968"/>
                      </a:cubicBezTo>
                      <a:cubicBezTo>
                        <a:pt x="22187" y="7806"/>
                        <a:pt x="21679" y="8475"/>
                        <a:pt x="21027" y="9100"/>
                      </a:cubicBezTo>
                      <a:cubicBezTo>
                        <a:pt x="20501" y="9617"/>
                        <a:pt x="19966" y="10152"/>
                        <a:pt x="19368" y="10589"/>
                      </a:cubicBezTo>
                      <a:cubicBezTo>
                        <a:pt x="19020" y="10839"/>
                        <a:pt x="18645" y="11053"/>
                        <a:pt x="18271" y="11267"/>
                      </a:cubicBezTo>
                      <a:cubicBezTo>
                        <a:pt x="17851" y="11508"/>
                        <a:pt x="17388" y="11642"/>
                        <a:pt x="16959" y="11865"/>
                      </a:cubicBezTo>
                      <a:cubicBezTo>
                        <a:pt x="16629" y="11919"/>
                        <a:pt x="16290" y="11954"/>
                        <a:pt x="15951" y="11972"/>
                      </a:cubicBezTo>
                      <a:cubicBezTo>
                        <a:pt x="15942" y="11972"/>
                        <a:pt x="15942" y="11972"/>
                        <a:pt x="15942" y="11963"/>
                      </a:cubicBezTo>
                      <a:cubicBezTo>
                        <a:pt x="16736" y="11758"/>
                        <a:pt x="17477" y="11303"/>
                        <a:pt x="18182" y="10911"/>
                      </a:cubicBezTo>
                      <a:cubicBezTo>
                        <a:pt x="19020" y="10438"/>
                        <a:pt x="19796" y="9751"/>
                        <a:pt x="20439" y="9037"/>
                      </a:cubicBezTo>
                      <a:cubicBezTo>
                        <a:pt x="21072" y="8324"/>
                        <a:pt x="21589" y="7431"/>
                        <a:pt x="21902" y="6521"/>
                      </a:cubicBezTo>
                      <a:cubicBezTo>
                        <a:pt x="22196" y="5665"/>
                        <a:pt x="22464" y="4764"/>
                        <a:pt x="22285" y="3854"/>
                      </a:cubicBezTo>
                      <a:lnTo>
                        <a:pt x="22285" y="3854"/>
                      </a:lnTo>
                      <a:cubicBezTo>
                        <a:pt x="22300" y="3856"/>
                        <a:pt x="22314" y="3856"/>
                        <a:pt x="22328" y="3856"/>
                      </a:cubicBezTo>
                      <a:cubicBezTo>
                        <a:pt x="22400" y="3856"/>
                        <a:pt x="22468" y="3837"/>
                        <a:pt x="22535" y="3792"/>
                      </a:cubicBezTo>
                      <a:cubicBezTo>
                        <a:pt x="22705" y="3676"/>
                        <a:pt x="22829" y="3524"/>
                        <a:pt x="22945" y="3355"/>
                      </a:cubicBezTo>
                      <a:cubicBezTo>
                        <a:pt x="23001" y="3274"/>
                        <a:pt x="23041" y="3243"/>
                        <a:pt x="23072" y="3243"/>
                      </a:cubicBezTo>
                      <a:close/>
                      <a:moveTo>
                        <a:pt x="34106" y="9082"/>
                      </a:moveTo>
                      <a:cubicBezTo>
                        <a:pt x="34418" y="9323"/>
                        <a:pt x="34418" y="9778"/>
                        <a:pt x="34239" y="10117"/>
                      </a:cubicBezTo>
                      <a:cubicBezTo>
                        <a:pt x="34070" y="10465"/>
                        <a:pt x="33722" y="10616"/>
                        <a:pt x="33383" y="10732"/>
                      </a:cubicBezTo>
                      <a:cubicBezTo>
                        <a:pt x="32812" y="10920"/>
                        <a:pt x="32188" y="10991"/>
                        <a:pt x="31581" y="11027"/>
                      </a:cubicBezTo>
                      <a:cubicBezTo>
                        <a:pt x="31320" y="11045"/>
                        <a:pt x="31056" y="11053"/>
                        <a:pt x="30792" y="11053"/>
                      </a:cubicBezTo>
                      <a:cubicBezTo>
                        <a:pt x="30281" y="11053"/>
                        <a:pt x="29767" y="11023"/>
                        <a:pt x="29261" y="10982"/>
                      </a:cubicBezTo>
                      <a:cubicBezTo>
                        <a:pt x="28262" y="10911"/>
                        <a:pt x="27317" y="10581"/>
                        <a:pt x="26326" y="10438"/>
                      </a:cubicBezTo>
                      <a:cubicBezTo>
                        <a:pt x="25706" y="10337"/>
                        <a:pt x="25009" y="10154"/>
                        <a:pt x="24350" y="10154"/>
                      </a:cubicBezTo>
                      <a:cubicBezTo>
                        <a:pt x="24194" y="10154"/>
                        <a:pt x="24041" y="10164"/>
                        <a:pt x="23891" y="10188"/>
                      </a:cubicBezTo>
                      <a:cubicBezTo>
                        <a:pt x="23445" y="10259"/>
                        <a:pt x="22990" y="10331"/>
                        <a:pt x="22571" y="10500"/>
                      </a:cubicBezTo>
                      <a:cubicBezTo>
                        <a:pt x="22116" y="10688"/>
                        <a:pt x="21670" y="10902"/>
                        <a:pt x="21215" y="11089"/>
                      </a:cubicBezTo>
                      <a:cubicBezTo>
                        <a:pt x="20421" y="11428"/>
                        <a:pt x="19654" y="11767"/>
                        <a:pt x="18797" y="11910"/>
                      </a:cubicBezTo>
                      <a:cubicBezTo>
                        <a:pt x="18387" y="11972"/>
                        <a:pt x="17976" y="11972"/>
                        <a:pt x="17566" y="12026"/>
                      </a:cubicBezTo>
                      <a:cubicBezTo>
                        <a:pt x="17218" y="12079"/>
                        <a:pt x="16808" y="12133"/>
                        <a:pt x="16433" y="12133"/>
                      </a:cubicBezTo>
                      <a:cubicBezTo>
                        <a:pt x="16353" y="12106"/>
                        <a:pt x="16264" y="12079"/>
                        <a:pt x="16183" y="12044"/>
                      </a:cubicBezTo>
                      <a:cubicBezTo>
                        <a:pt x="17272" y="12008"/>
                        <a:pt x="18262" y="11705"/>
                        <a:pt x="19216" y="11259"/>
                      </a:cubicBezTo>
                      <a:cubicBezTo>
                        <a:pt x="19288" y="11232"/>
                        <a:pt x="19350" y="11196"/>
                        <a:pt x="19422" y="11160"/>
                      </a:cubicBezTo>
                      <a:cubicBezTo>
                        <a:pt x="19743" y="11000"/>
                        <a:pt x="20064" y="10821"/>
                        <a:pt x="20385" y="10634"/>
                      </a:cubicBezTo>
                      <a:cubicBezTo>
                        <a:pt x="21081" y="10224"/>
                        <a:pt x="21830" y="9858"/>
                        <a:pt x="22589" y="9555"/>
                      </a:cubicBezTo>
                      <a:cubicBezTo>
                        <a:pt x="23041" y="9377"/>
                        <a:pt x="23551" y="9295"/>
                        <a:pt x="24068" y="9295"/>
                      </a:cubicBezTo>
                      <a:cubicBezTo>
                        <a:pt x="24745" y="9295"/>
                        <a:pt x="25433" y="9436"/>
                        <a:pt x="26014" y="9688"/>
                      </a:cubicBezTo>
                      <a:cubicBezTo>
                        <a:pt x="26933" y="10081"/>
                        <a:pt x="27959" y="10331"/>
                        <a:pt x="28931" y="10563"/>
                      </a:cubicBezTo>
                      <a:cubicBezTo>
                        <a:pt x="29502" y="10698"/>
                        <a:pt x="30076" y="10769"/>
                        <a:pt x="30654" y="10769"/>
                      </a:cubicBezTo>
                      <a:cubicBezTo>
                        <a:pt x="30988" y="10769"/>
                        <a:pt x="31324" y="10746"/>
                        <a:pt x="31661" y="10697"/>
                      </a:cubicBezTo>
                      <a:cubicBezTo>
                        <a:pt x="32304" y="10607"/>
                        <a:pt x="33106" y="10375"/>
                        <a:pt x="33615" y="9956"/>
                      </a:cubicBezTo>
                      <a:cubicBezTo>
                        <a:pt x="33874" y="9742"/>
                        <a:pt x="34248" y="9341"/>
                        <a:pt x="34106" y="9082"/>
                      </a:cubicBezTo>
                      <a:close/>
                      <a:moveTo>
                        <a:pt x="24337" y="10337"/>
                      </a:moveTo>
                      <a:cubicBezTo>
                        <a:pt x="24469" y="10337"/>
                        <a:pt x="24602" y="10344"/>
                        <a:pt x="24739" y="10358"/>
                      </a:cubicBezTo>
                      <a:cubicBezTo>
                        <a:pt x="25854" y="10473"/>
                        <a:pt x="26942" y="10741"/>
                        <a:pt x="28039" y="10973"/>
                      </a:cubicBezTo>
                      <a:cubicBezTo>
                        <a:pt x="28854" y="11152"/>
                        <a:pt x="29726" y="11241"/>
                        <a:pt x="30595" y="11241"/>
                      </a:cubicBezTo>
                      <a:cubicBezTo>
                        <a:pt x="31374" y="11241"/>
                        <a:pt x="32150" y="11170"/>
                        <a:pt x="32883" y="11027"/>
                      </a:cubicBezTo>
                      <a:cubicBezTo>
                        <a:pt x="33205" y="10964"/>
                        <a:pt x="33615" y="10875"/>
                        <a:pt x="33936" y="10679"/>
                      </a:cubicBezTo>
                      <a:lnTo>
                        <a:pt x="33936" y="10679"/>
                      </a:lnTo>
                      <a:cubicBezTo>
                        <a:pt x="33695" y="10991"/>
                        <a:pt x="33419" y="11259"/>
                        <a:pt x="33035" y="11464"/>
                      </a:cubicBezTo>
                      <a:cubicBezTo>
                        <a:pt x="32321" y="11847"/>
                        <a:pt x="31465" y="11945"/>
                        <a:pt x="30680" y="11999"/>
                      </a:cubicBezTo>
                      <a:cubicBezTo>
                        <a:pt x="30471" y="12014"/>
                        <a:pt x="30262" y="12021"/>
                        <a:pt x="30051" y="12021"/>
                      </a:cubicBezTo>
                      <a:cubicBezTo>
                        <a:pt x="28740" y="12021"/>
                        <a:pt x="27400" y="11751"/>
                        <a:pt x="26139" y="11428"/>
                      </a:cubicBezTo>
                      <a:cubicBezTo>
                        <a:pt x="25781" y="11335"/>
                        <a:pt x="25418" y="11295"/>
                        <a:pt x="25053" y="11295"/>
                      </a:cubicBezTo>
                      <a:cubicBezTo>
                        <a:pt x="23990" y="11295"/>
                        <a:pt x="22913" y="11629"/>
                        <a:pt x="21911" y="11928"/>
                      </a:cubicBezTo>
                      <a:cubicBezTo>
                        <a:pt x="20795" y="12254"/>
                        <a:pt x="19714" y="12543"/>
                        <a:pt x="18605" y="12543"/>
                      </a:cubicBezTo>
                      <a:cubicBezTo>
                        <a:pt x="18108" y="12543"/>
                        <a:pt x="17606" y="12485"/>
                        <a:pt x="17093" y="12347"/>
                      </a:cubicBezTo>
                      <a:cubicBezTo>
                        <a:pt x="16915" y="12293"/>
                        <a:pt x="16745" y="12231"/>
                        <a:pt x="16576" y="12177"/>
                      </a:cubicBezTo>
                      <a:lnTo>
                        <a:pt x="16576" y="12177"/>
                      </a:lnTo>
                      <a:cubicBezTo>
                        <a:pt x="16644" y="12180"/>
                        <a:pt x="16712" y="12181"/>
                        <a:pt x="16781" y="12181"/>
                      </a:cubicBezTo>
                      <a:cubicBezTo>
                        <a:pt x="16946" y="12181"/>
                        <a:pt x="17111" y="12175"/>
                        <a:pt x="17263" y="12168"/>
                      </a:cubicBezTo>
                      <a:cubicBezTo>
                        <a:pt x="17771" y="12160"/>
                        <a:pt x="18315" y="12106"/>
                        <a:pt x="18815" y="12035"/>
                      </a:cubicBezTo>
                      <a:cubicBezTo>
                        <a:pt x="19734" y="11919"/>
                        <a:pt x="20581" y="11544"/>
                        <a:pt x="21420" y="11178"/>
                      </a:cubicBezTo>
                      <a:cubicBezTo>
                        <a:pt x="22378" y="10751"/>
                        <a:pt x="23294" y="10337"/>
                        <a:pt x="24337" y="10337"/>
                      </a:cubicBezTo>
                      <a:close/>
                      <a:moveTo>
                        <a:pt x="9828" y="10761"/>
                      </a:moveTo>
                      <a:cubicBezTo>
                        <a:pt x="10565" y="10761"/>
                        <a:pt x="11307" y="10868"/>
                        <a:pt x="11981" y="11018"/>
                      </a:cubicBezTo>
                      <a:cubicBezTo>
                        <a:pt x="13587" y="11366"/>
                        <a:pt x="15139" y="11901"/>
                        <a:pt x="16692" y="12418"/>
                      </a:cubicBezTo>
                      <a:cubicBezTo>
                        <a:pt x="18755" y="13114"/>
                        <a:pt x="20988" y="13721"/>
                        <a:pt x="23195" y="13721"/>
                      </a:cubicBezTo>
                      <a:cubicBezTo>
                        <a:pt x="23622" y="13721"/>
                        <a:pt x="24048" y="13698"/>
                        <a:pt x="24471" y="13649"/>
                      </a:cubicBezTo>
                      <a:lnTo>
                        <a:pt x="24471" y="13649"/>
                      </a:lnTo>
                      <a:cubicBezTo>
                        <a:pt x="24087" y="13765"/>
                        <a:pt x="23713" y="13872"/>
                        <a:pt x="23338" y="13953"/>
                      </a:cubicBezTo>
                      <a:cubicBezTo>
                        <a:pt x="22692" y="14100"/>
                        <a:pt x="22043" y="14161"/>
                        <a:pt x="21393" y="14161"/>
                      </a:cubicBezTo>
                      <a:cubicBezTo>
                        <a:pt x="20032" y="14161"/>
                        <a:pt x="18668" y="13892"/>
                        <a:pt x="17334" y="13578"/>
                      </a:cubicBezTo>
                      <a:cubicBezTo>
                        <a:pt x="15684" y="13194"/>
                        <a:pt x="14149" y="12427"/>
                        <a:pt x="12535" y="11919"/>
                      </a:cubicBezTo>
                      <a:cubicBezTo>
                        <a:pt x="11622" y="11632"/>
                        <a:pt x="10625" y="11374"/>
                        <a:pt x="9648" y="11374"/>
                      </a:cubicBezTo>
                      <a:cubicBezTo>
                        <a:pt x="9105" y="11374"/>
                        <a:pt x="8569" y="11454"/>
                        <a:pt x="8056" y="11651"/>
                      </a:cubicBezTo>
                      <a:cubicBezTo>
                        <a:pt x="7815" y="11526"/>
                        <a:pt x="7557" y="11428"/>
                        <a:pt x="7298" y="11348"/>
                      </a:cubicBezTo>
                      <a:cubicBezTo>
                        <a:pt x="8050" y="10918"/>
                        <a:pt x="8936" y="10761"/>
                        <a:pt x="9828" y="10761"/>
                      </a:cubicBezTo>
                      <a:close/>
                      <a:moveTo>
                        <a:pt x="9482" y="11499"/>
                      </a:moveTo>
                      <a:cubicBezTo>
                        <a:pt x="10641" y="11499"/>
                        <a:pt x="11826" y="11849"/>
                        <a:pt x="12891" y="12213"/>
                      </a:cubicBezTo>
                      <a:cubicBezTo>
                        <a:pt x="14524" y="12766"/>
                        <a:pt x="16067" y="13489"/>
                        <a:pt x="17753" y="13872"/>
                      </a:cubicBezTo>
                      <a:cubicBezTo>
                        <a:pt x="18946" y="14133"/>
                        <a:pt x="20172" y="14344"/>
                        <a:pt x="21394" y="14344"/>
                      </a:cubicBezTo>
                      <a:cubicBezTo>
                        <a:pt x="21972" y="14344"/>
                        <a:pt x="22550" y="14296"/>
                        <a:pt x="23124" y="14185"/>
                      </a:cubicBezTo>
                      <a:cubicBezTo>
                        <a:pt x="23971" y="14015"/>
                        <a:pt x="24801" y="13712"/>
                        <a:pt x="25622" y="13444"/>
                      </a:cubicBezTo>
                      <a:cubicBezTo>
                        <a:pt x="25925" y="13373"/>
                        <a:pt x="26228" y="13284"/>
                        <a:pt x="26532" y="13177"/>
                      </a:cubicBezTo>
                      <a:cubicBezTo>
                        <a:pt x="26817" y="13096"/>
                        <a:pt x="27112" y="13034"/>
                        <a:pt x="27415" y="12980"/>
                      </a:cubicBezTo>
                      <a:lnTo>
                        <a:pt x="27415" y="12980"/>
                      </a:lnTo>
                      <a:cubicBezTo>
                        <a:pt x="25809" y="13471"/>
                        <a:pt x="24301" y="14247"/>
                        <a:pt x="22678" y="14693"/>
                      </a:cubicBezTo>
                      <a:cubicBezTo>
                        <a:pt x="22036" y="14872"/>
                        <a:pt x="21400" y="14948"/>
                        <a:pt x="20769" y="14948"/>
                      </a:cubicBezTo>
                      <a:cubicBezTo>
                        <a:pt x="19637" y="14948"/>
                        <a:pt x="18519" y="14704"/>
                        <a:pt x="17396" y="14372"/>
                      </a:cubicBezTo>
                      <a:cubicBezTo>
                        <a:pt x="15728" y="13872"/>
                        <a:pt x="14114" y="13230"/>
                        <a:pt x="12445" y="12713"/>
                      </a:cubicBezTo>
                      <a:cubicBezTo>
                        <a:pt x="11417" y="12396"/>
                        <a:pt x="10368" y="12241"/>
                        <a:pt x="9304" y="12241"/>
                      </a:cubicBezTo>
                      <a:cubicBezTo>
                        <a:pt x="9168" y="12241"/>
                        <a:pt x="9031" y="12244"/>
                        <a:pt x="8895" y="12249"/>
                      </a:cubicBezTo>
                      <a:cubicBezTo>
                        <a:pt x="8797" y="12160"/>
                        <a:pt x="8690" y="12070"/>
                        <a:pt x="8582" y="11990"/>
                      </a:cubicBezTo>
                      <a:cubicBezTo>
                        <a:pt x="8440" y="11874"/>
                        <a:pt x="8279" y="11776"/>
                        <a:pt x="8119" y="11687"/>
                      </a:cubicBezTo>
                      <a:cubicBezTo>
                        <a:pt x="8563" y="11555"/>
                        <a:pt x="9020" y="11499"/>
                        <a:pt x="9482" y="11499"/>
                      </a:cubicBezTo>
                      <a:close/>
                      <a:moveTo>
                        <a:pt x="8921" y="12276"/>
                      </a:moveTo>
                      <a:cubicBezTo>
                        <a:pt x="10206" y="12320"/>
                        <a:pt x="11437" y="12507"/>
                        <a:pt x="12668" y="12909"/>
                      </a:cubicBezTo>
                      <a:cubicBezTo>
                        <a:pt x="14381" y="13462"/>
                        <a:pt x="16040" y="14158"/>
                        <a:pt x="17780" y="14640"/>
                      </a:cubicBezTo>
                      <a:cubicBezTo>
                        <a:pt x="18768" y="14921"/>
                        <a:pt x="19746" y="15097"/>
                        <a:pt x="20735" y="15097"/>
                      </a:cubicBezTo>
                      <a:cubicBezTo>
                        <a:pt x="21344" y="15097"/>
                        <a:pt x="21957" y="15030"/>
                        <a:pt x="22580" y="14880"/>
                      </a:cubicBezTo>
                      <a:cubicBezTo>
                        <a:pt x="24373" y="14443"/>
                        <a:pt x="25987" y="13489"/>
                        <a:pt x="27736" y="12927"/>
                      </a:cubicBezTo>
                      <a:cubicBezTo>
                        <a:pt x="28325" y="12829"/>
                        <a:pt x="28931" y="12775"/>
                        <a:pt x="29520" y="12730"/>
                      </a:cubicBezTo>
                      <a:cubicBezTo>
                        <a:pt x="30017" y="12688"/>
                        <a:pt x="30506" y="12661"/>
                        <a:pt x="30992" y="12661"/>
                      </a:cubicBezTo>
                      <a:cubicBezTo>
                        <a:pt x="31833" y="12661"/>
                        <a:pt x="32665" y="12742"/>
                        <a:pt x="33508" y="12962"/>
                      </a:cubicBezTo>
                      <a:cubicBezTo>
                        <a:pt x="34900" y="13328"/>
                        <a:pt x="36229" y="13899"/>
                        <a:pt x="37647" y="14122"/>
                      </a:cubicBezTo>
                      <a:cubicBezTo>
                        <a:pt x="38214" y="14212"/>
                        <a:pt x="38883" y="14340"/>
                        <a:pt x="39517" y="14340"/>
                      </a:cubicBezTo>
                      <a:cubicBezTo>
                        <a:pt x="39761" y="14340"/>
                        <a:pt x="40000" y="14321"/>
                        <a:pt x="40225" y="14274"/>
                      </a:cubicBezTo>
                      <a:lnTo>
                        <a:pt x="40225" y="14274"/>
                      </a:lnTo>
                      <a:cubicBezTo>
                        <a:pt x="40181" y="14301"/>
                        <a:pt x="40127" y="14318"/>
                        <a:pt x="40083" y="14345"/>
                      </a:cubicBezTo>
                      <a:cubicBezTo>
                        <a:pt x="39646" y="14559"/>
                        <a:pt x="39164" y="14657"/>
                        <a:pt x="38691" y="14711"/>
                      </a:cubicBezTo>
                      <a:cubicBezTo>
                        <a:pt x="38587" y="14724"/>
                        <a:pt x="38483" y="14730"/>
                        <a:pt x="38378" y="14730"/>
                      </a:cubicBezTo>
                      <a:cubicBezTo>
                        <a:pt x="37750" y="14730"/>
                        <a:pt x="37101" y="14522"/>
                        <a:pt x="36505" y="14354"/>
                      </a:cubicBezTo>
                      <a:cubicBezTo>
                        <a:pt x="35096" y="13944"/>
                        <a:pt x="33776" y="13355"/>
                        <a:pt x="32304" y="13177"/>
                      </a:cubicBezTo>
                      <a:cubicBezTo>
                        <a:pt x="31995" y="13140"/>
                        <a:pt x="31683" y="13122"/>
                        <a:pt x="31370" y="13122"/>
                      </a:cubicBezTo>
                      <a:cubicBezTo>
                        <a:pt x="30163" y="13122"/>
                        <a:pt x="28941" y="13387"/>
                        <a:pt x="27843" y="13855"/>
                      </a:cubicBezTo>
                      <a:cubicBezTo>
                        <a:pt x="27085" y="14185"/>
                        <a:pt x="26344" y="14568"/>
                        <a:pt x="25568" y="14854"/>
                      </a:cubicBezTo>
                      <a:cubicBezTo>
                        <a:pt x="24899" y="15112"/>
                        <a:pt x="24194" y="15211"/>
                        <a:pt x="23490" y="15291"/>
                      </a:cubicBezTo>
                      <a:cubicBezTo>
                        <a:pt x="23108" y="15216"/>
                        <a:pt x="22718" y="15172"/>
                        <a:pt x="22331" y="15172"/>
                      </a:cubicBezTo>
                      <a:cubicBezTo>
                        <a:pt x="22021" y="15172"/>
                        <a:pt x="21712" y="15201"/>
                        <a:pt x="21411" y="15264"/>
                      </a:cubicBezTo>
                      <a:cubicBezTo>
                        <a:pt x="20956" y="15353"/>
                        <a:pt x="20456" y="15514"/>
                        <a:pt x="19993" y="15746"/>
                      </a:cubicBezTo>
                      <a:cubicBezTo>
                        <a:pt x="19894" y="15764"/>
                        <a:pt x="19796" y="15781"/>
                        <a:pt x="19698" y="15781"/>
                      </a:cubicBezTo>
                      <a:cubicBezTo>
                        <a:pt x="19145" y="15773"/>
                        <a:pt x="18699" y="15639"/>
                        <a:pt x="18182" y="15451"/>
                      </a:cubicBezTo>
                      <a:cubicBezTo>
                        <a:pt x="17209" y="15103"/>
                        <a:pt x="16219" y="14738"/>
                        <a:pt x="15291" y="14274"/>
                      </a:cubicBezTo>
                      <a:cubicBezTo>
                        <a:pt x="14435" y="13837"/>
                        <a:pt x="13578" y="13382"/>
                        <a:pt x="12633" y="13177"/>
                      </a:cubicBezTo>
                      <a:cubicBezTo>
                        <a:pt x="12204" y="13078"/>
                        <a:pt x="11785" y="13016"/>
                        <a:pt x="11348" y="13007"/>
                      </a:cubicBezTo>
                      <a:cubicBezTo>
                        <a:pt x="11326" y="13007"/>
                        <a:pt x="11303" y="13007"/>
                        <a:pt x="11281" y="13007"/>
                      </a:cubicBezTo>
                      <a:cubicBezTo>
                        <a:pt x="10950" y="13007"/>
                        <a:pt x="10599" y="13044"/>
                        <a:pt x="10258" y="13044"/>
                      </a:cubicBezTo>
                      <a:cubicBezTo>
                        <a:pt x="10057" y="13044"/>
                        <a:pt x="9859" y="13031"/>
                        <a:pt x="9671" y="12989"/>
                      </a:cubicBezTo>
                      <a:lnTo>
                        <a:pt x="9644" y="12989"/>
                      </a:lnTo>
                      <a:cubicBezTo>
                        <a:pt x="9403" y="12757"/>
                        <a:pt x="9171" y="12507"/>
                        <a:pt x="8921" y="12276"/>
                      </a:cubicBezTo>
                      <a:close/>
                      <a:moveTo>
                        <a:pt x="31432" y="13327"/>
                      </a:moveTo>
                      <a:cubicBezTo>
                        <a:pt x="31720" y="13327"/>
                        <a:pt x="32011" y="13342"/>
                        <a:pt x="32304" y="13373"/>
                      </a:cubicBezTo>
                      <a:cubicBezTo>
                        <a:pt x="33900" y="13542"/>
                        <a:pt x="35355" y="14265"/>
                        <a:pt x="36898" y="14666"/>
                      </a:cubicBezTo>
                      <a:cubicBezTo>
                        <a:pt x="37398" y="14791"/>
                        <a:pt x="37898" y="14900"/>
                        <a:pt x="38406" y="14900"/>
                      </a:cubicBezTo>
                      <a:cubicBezTo>
                        <a:pt x="38551" y="14900"/>
                        <a:pt x="38696" y="14891"/>
                        <a:pt x="38843" y="14872"/>
                      </a:cubicBezTo>
                      <a:cubicBezTo>
                        <a:pt x="39164" y="14836"/>
                        <a:pt x="39458" y="14764"/>
                        <a:pt x="39753" y="14622"/>
                      </a:cubicBezTo>
                      <a:cubicBezTo>
                        <a:pt x="39913" y="14541"/>
                        <a:pt x="40252" y="14345"/>
                        <a:pt x="40252" y="14345"/>
                      </a:cubicBezTo>
                      <a:lnTo>
                        <a:pt x="40252" y="14345"/>
                      </a:lnTo>
                      <a:cubicBezTo>
                        <a:pt x="40252" y="14345"/>
                        <a:pt x="39137" y="15246"/>
                        <a:pt x="38468" y="15496"/>
                      </a:cubicBezTo>
                      <a:cubicBezTo>
                        <a:pt x="38191" y="15567"/>
                        <a:pt x="37924" y="15621"/>
                        <a:pt x="37647" y="15657"/>
                      </a:cubicBezTo>
                      <a:cubicBezTo>
                        <a:pt x="37627" y="15657"/>
                        <a:pt x="37607" y="15657"/>
                        <a:pt x="37587" y="15657"/>
                      </a:cubicBezTo>
                      <a:cubicBezTo>
                        <a:pt x="36351" y="15657"/>
                        <a:pt x="35175" y="14858"/>
                        <a:pt x="34016" y="14559"/>
                      </a:cubicBezTo>
                      <a:cubicBezTo>
                        <a:pt x="33181" y="14343"/>
                        <a:pt x="32345" y="14227"/>
                        <a:pt x="31506" y="14227"/>
                      </a:cubicBezTo>
                      <a:cubicBezTo>
                        <a:pt x="30894" y="14227"/>
                        <a:pt x="30280" y="14289"/>
                        <a:pt x="29663" y="14417"/>
                      </a:cubicBezTo>
                      <a:cubicBezTo>
                        <a:pt x="28887" y="14577"/>
                        <a:pt x="28155" y="14845"/>
                        <a:pt x="27424" y="15148"/>
                      </a:cubicBezTo>
                      <a:cubicBezTo>
                        <a:pt x="26909" y="15365"/>
                        <a:pt x="26113" y="15862"/>
                        <a:pt x="25448" y="15862"/>
                      </a:cubicBezTo>
                      <a:cubicBezTo>
                        <a:pt x="25319" y="15862"/>
                        <a:pt x="25194" y="15843"/>
                        <a:pt x="25078" y="15799"/>
                      </a:cubicBezTo>
                      <a:cubicBezTo>
                        <a:pt x="24819" y="15666"/>
                        <a:pt x="24542" y="15550"/>
                        <a:pt x="24239" y="15460"/>
                      </a:cubicBezTo>
                      <a:cubicBezTo>
                        <a:pt x="24114" y="15425"/>
                        <a:pt x="23989" y="15398"/>
                        <a:pt x="23864" y="15362"/>
                      </a:cubicBezTo>
                      <a:cubicBezTo>
                        <a:pt x="25042" y="15273"/>
                        <a:pt x="26121" y="14836"/>
                        <a:pt x="27219" y="14327"/>
                      </a:cubicBezTo>
                      <a:cubicBezTo>
                        <a:pt x="28567" y="13709"/>
                        <a:pt x="29972" y="13327"/>
                        <a:pt x="31432" y="13327"/>
                      </a:cubicBezTo>
                      <a:close/>
                      <a:moveTo>
                        <a:pt x="6279" y="11379"/>
                      </a:moveTo>
                      <a:cubicBezTo>
                        <a:pt x="6387" y="11379"/>
                        <a:pt x="6495" y="11383"/>
                        <a:pt x="6602" y="11392"/>
                      </a:cubicBezTo>
                      <a:cubicBezTo>
                        <a:pt x="6763" y="11410"/>
                        <a:pt x="6923" y="11437"/>
                        <a:pt x="7075" y="11473"/>
                      </a:cubicBezTo>
                      <a:cubicBezTo>
                        <a:pt x="7075" y="11473"/>
                        <a:pt x="7079" y="11477"/>
                        <a:pt x="7084" y="11477"/>
                      </a:cubicBezTo>
                      <a:cubicBezTo>
                        <a:pt x="7087" y="11477"/>
                        <a:pt x="7090" y="11476"/>
                        <a:pt x="7093" y="11473"/>
                      </a:cubicBezTo>
                      <a:cubicBezTo>
                        <a:pt x="8012" y="11705"/>
                        <a:pt x="8743" y="12329"/>
                        <a:pt x="9421" y="12980"/>
                      </a:cubicBezTo>
                      <a:cubicBezTo>
                        <a:pt x="9938" y="13480"/>
                        <a:pt x="10456" y="13801"/>
                        <a:pt x="11098" y="14122"/>
                      </a:cubicBezTo>
                      <a:cubicBezTo>
                        <a:pt x="11339" y="14247"/>
                        <a:pt x="11625" y="14363"/>
                        <a:pt x="11821" y="14550"/>
                      </a:cubicBezTo>
                      <a:cubicBezTo>
                        <a:pt x="12088" y="14800"/>
                        <a:pt x="12240" y="15175"/>
                        <a:pt x="12472" y="15469"/>
                      </a:cubicBezTo>
                      <a:cubicBezTo>
                        <a:pt x="12704" y="15764"/>
                        <a:pt x="13070" y="15942"/>
                        <a:pt x="13391" y="16120"/>
                      </a:cubicBezTo>
                      <a:cubicBezTo>
                        <a:pt x="13498" y="16192"/>
                        <a:pt x="13641" y="16254"/>
                        <a:pt x="13783" y="16335"/>
                      </a:cubicBezTo>
                      <a:cubicBezTo>
                        <a:pt x="13632" y="16308"/>
                        <a:pt x="13489" y="16290"/>
                        <a:pt x="13355" y="16281"/>
                      </a:cubicBezTo>
                      <a:cubicBezTo>
                        <a:pt x="13337" y="16280"/>
                        <a:pt x="13318" y="16280"/>
                        <a:pt x="13300" y="16280"/>
                      </a:cubicBezTo>
                      <a:cubicBezTo>
                        <a:pt x="13149" y="16280"/>
                        <a:pt x="12999" y="16309"/>
                        <a:pt x="12856" y="16317"/>
                      </a:cubicBezTo>
                      <a:cubicBezTo>
                        <a:pt x="12840" y="16317"/>
                        <a:pt x="12824" y="16318"/>
                        <a:pt x="12809" y="16318"/>
                      </a:cubicBezTo>
                      <a:cubicBezTo>
                        <a:pt x="12466" y="16318"/>
                        <a:pt x="12293" y="16127"/>
                        <a:pt x="12080" y="15880"/>
                      </a:cubicBezTo>
                      <a:cubicBezTo>
                        <a:pt x="12023" y="15820"/>
                        <a:pt x="11947" y="15797"/>
                        <a:pt x="11866" y="15797"/>
                      </a:cubicBezTo>
                      <a:cubicBezTo>
                        <a:pt x="11678" y="15797"/>
                        <a:pt x="11454" y="15916"/>
                        <a:pt x="11330" y="15978"/>
                      </a:cubicBezTo>
                      <a:cubicBezTo>
                        <a:pt x="11259" y="16031"/>
                        <a:pt x="11187" y="16067"/>
                        <a:pt x="11107" y="16112"/>
                      </a:cubicBezTo>
                      <a:cubicBezTo>
                        <a:pt x="11012" y="16165"/>
                        <a:pt x="10928" y="16188"/>
                        <a:pt x="10854" y="16188"/>
                      </a:cubicBezTo>
                      <a:cubicBezTo>
                        <a:pt x="10608" y="16188"/>
                        <a:pt x="10465" y="15940"/>
                        <a:pt x="10349" y="15755"/>
                      </a:cubicBezTo>
                      <a:cubicBezTo>
                        <a:pt x="10286" y="15648"/>
                        <a:pt x="10206" y="15407"/>
                        <a:pt x="10081" y="15344"/>
                      </a:cubicBezTo>
                      <a:cubicBezTo>
                        <a:pt x="9975" y="15289"/>
                        <a:pt x="9862" y="15267"/>
                        <a:pt x="9749" y="15267"/>
                      </a:cubicBezTo>
                      <a:cubicBezTo>
                        <a:pt x="9548" y="15267"/>
                        <a:pt x="9344" y="15336"/>
                        <a:pt x="9162" y="15416"/>
                      </a:cubicBezTo>
                      <a:cubicBezTo>
                        <a:pt x="8877" y="15550"/>
                        <a:pt x="8600" y="15710"/>
                        <a:pt x="8279" y="15746"/>
                      </a:cubicBezTo>
                      <a:cubicBezTo>
                        <a:pt x="8253" y="15748"/>
                        <a:pt x="8229" y="15749"/>
                        <a:pt x="8207" y="15749"/>
                      </a:cubicBezTo>
                      <a:cubicBezTo>
                        <a:pt x="7742" y="15749"/>
                        <a:pt x="7994" y="15237"/>
                        <a:pt x="8190" y="15041"/>
                      </a:cubicBezTo>
                      <a:cubicBezTo>
                        <a:pt x="8199" y="15032"/>
                        <a:pt x="8199" y="15023"/>
                        <a:pt x="8190" y="15014"/>
                      </a:cubicBezTo>
                      <a:lnTo>
                        <a:pt x="8199" y="15014"/>
                      </a:lnTo>
                      <a:cubicBezTo>
                        <a:pt x="8221" y="14999"/>
                        <a:pt x="8206" y="14966"/>
                        <a:pt x="8190" y="14966"/>
                      </a:cubicBezTo>
                      <a:cubicBezTo>
                        <a:pt x="8187" y="14966"/>
                        <a:pt x="8184" y="14967"/>
                        <a:pt x="8181" y="14970"/>
                      </a:cubicBezTo>
                      <a:cubicBezTo>
                        <a:pt x="7940" y="15148"/>
                        <a:pt x="7699" y="15371"/>
                        <a:pt x="7414" y="15478"/>
                      </a:cubicBezTo>
                      <a:cubicBezTo>
                        <a:pt x="7405" y="15478"/>
                        <a:pt x="7405" y="15487"/>
                        <a:pt x="7396" y="15487"/>
                      </a:cubicBezTo>
                      <a:cubicBezTo>
                        <a:pt x="7334" y="15514"/>
                        <a:pt x="7262" y="15532"/>
                        <a:pt x="7191" y="15541"/>
                      </a:cubicBezTo>
                      <a:cubicBezTo>
                        <a:pt x="7174" y="15543"/>
                        <a:pt x="7159" y="15543"/>
                        <a:pt x="7144" y="15543"/>
                      </a:cubicBezTo>
                      <a:cubicBezTo>
                        <a:pt x="6948" y="15543"/>
                        <a:pt x="6876" y="15388"/>
                        <a:pt x="6843" y="15264"/>
                      </a:cubicBezTo>
                      <a:cubicBezTo>
                        <a:pt x="6754" y="14961"/>
                        <a:pt x="6941" y="14524"/>
                        <a:pt x="6647" y="14524"/>
                      </a:cubicBezTo>
                      <a:cubicBezTo>
                        <a:pt x="6424" y="14524"/>
                        <a:pt x="6192" y="14827"/>
                        <a:pt x="6049" y="14952"/>
                      </a:cubicBezTo>
                      <a:cubicBezTo>
                        <a:pt x="5811" y="15152"/>
                        <a:pt x="5499" y="15508"/>
                        <a:pt x="5149" y="15508"/>
                      </a:cubicBezTo>
                      <a:cubicBezTo>
                        <a:pt x="5079" y="15508"/>
                        <a:pt x="5007" y="15493"/>
                        <a:pt x="4934" y="15460"/>
                      </a:cubicBezTo>
                      <a:cubicBezTo>
                        <a:pt x="4488" y="15255"/>
                        <a:pt x="4666" y="14809"/>
                        <a:pt x="4639" y="14443"/>
                      </a:cubicBezTo>
                      <a:cubicBezTo>
                        <a:pt x="4633" y="14389"/>
                        <a:pt x="4595" y="14359"/>
                        <a:pt x="4551" y="14359"/>
                      </a:cubicBezTo>
                      <a:cubicBezTo>
                        <a:pt x="4530" y="14359"/>
                        <a:pt x="4508" y="14366"/>
                        <a:pt x="4488" y="14381"/>
                      </a:cubicBezTo>
                      <a:cubicBezTo>
                        <a:pt x="4318" y="14515"/>
                        <a:pt x="4229" y="14702"/>
                        <a:pt x="4077" y="14854"/>
                      </a:cubicBezTo>
                      <a:cubicBezTo>
                        <a:pt x="3899" y="15041"/>
                        <a:pt x="3694" y="15202"/>
                        <a:pt x="3480" y="15353"/>
                      </a:cubicBezTo>
                      <a:cubicBezTo>
                        <a:pt x="3356" y="15444"/>
                        <a:pt x="3214" y="15508"/>
                        <a:pt x="3098" y="15508"/>
                      </a:cubicBezTo>
                      <a:cubicBezTo>
                        <a:pt x="2964" y="15508"/>
                        <a:pt x="2864" y="15422"/>
                        <a:pt x="2864" y="15193"/>
                      </a:cubicBezTo>
                      <a:cubicBezTo>
                        <a:pt x="2864" y="15050"/>
                        <a:pt x="2944" y="14907"/>
                        <a:pt x="2962" y="14764"/>
                      </a:cubicBezTo>
                      <a:cubicBezTo>
                        <a:pt x="2962" y="14711"/>
                        <a:pt x="2911" y="14671"/>
                        <a:pt x="2862" y="14671"/>
                      </a:cubicBezTo>
                      <a:cubicBezTo>
                        <a:pt x="2854" y="14671"/>
                        <a:pt x="2845" y="14673"/>
                        <a:pt x="2837" y="14675"/>
                      </a:cubicBezTo>
                      <a:cubicBezTo>
                        <a:pt x="2525" y="14764"/>
                        <a:pt x="2231" y="15005"/>
                        <a:pt x="1954" y="15166"/>
                      </a:cubicBezTo>
                      <a:cubicBezTo>
                        <a:pt x="1776" y="15273"/>
                        <a:pt x="1624" y="15398"/>
                        <a:pt x="1446" y="15487"/>
                      </a:cubicBezTo>
                      <a:cubicBezTo>
                        <a:pt x="1386" y="15525"/>
                        <a:pt x="946" y="15700"/>
                        <a:pt x="636" y="15700"/>
                      </a:cubicBezTo>
                      <a:cubicBezTo>
                        <a:pt x="438" y="15700"/>
                        <a:pt x="292" y="15629"/>
                        <a:pt x="331" y="15407"/>
                      </a:cubicBezTo>
                      <a:cubicBezTo>
                        <a:pt x="438" y="14818"/>
                        <a:pt x="946" y="14479"/>
                        <a:pt x="1392" y="14149"/>
                      </a:cubicBezTo>
                      <a:cubicBezTo>
                        <a:pt x="1624" y="13979"/>
                        <a:pt x="1892" y="13846"/>
                        <a:pt x="2159" y="13747"/>
                      </a:cubicBezTo>
                      <a:cubicBezTo>
                        <a:pt x="2266" y="13703"/>
                        <a:pt x="2293" y="13730"/>
                        <a:pt x="2356" y="13649"/>
                      </a:cubicBezTo>
                      <a:cubicBezTo>
                        <a:pt x="2739" y="13168"/>
                        <a:pt x="3096" y="12659"/>
                        <a:pt x="3605" y="12284"/>
                      </a:cubicBezTo>
                      <a:cubicBezTo>
                        <a:pt x="4374" y="11724"/>
                        <a:pt x="5330" y="11379"/>
                        <a:pt x="6279" y="11379"/>
                      </a:cubicBezTo>
                      <a:close/>
                      <a:moveTo>
                        <a:pt x="31640" y="14362"/>
                      </a:moveTo>
                      <a:cubicBezTo>
                        <a:pt x="32485" y="14362"/>
                        <a:pt x="33330" y="14551"/>
                        <a:pt x="34141" y="14773"/>
                      </a:cubicBezTo>
                      <a:cubicBezTo>
                        <a:pt x="35042" y="15014"/>
                        <a:pt x="35881" y="15496"/>
                        <a:pt x="36791" y="15710"/>
                      </a:cubicBezTo>
                      <a:cubicBezTo>
                        <a:pt x="36345" y="15701"/>
                        <a:pt x="35899" y="15648"/>
                        <a:pt x="35444" y="15523"/>
                      </a:cubicBezTo>
                      <a:cubicBezTo>
                        <a:pt x="34409" y="15228"/>
                        <a:pt x="33401" y="14836"/>
                        <a:pt x="32321" y="14773"/>
                      </a:cubicBezTo>
                      <a:cubicBezTo>
                        <a:pt x="32220" y="14767"/>
                        <a:pt x="32118" y="14764"/>
                        <a:pt x="32015" y="14764"/>
                      </a:cubicBezTo>
                      <a:cubicBezTo>
                        <a:pt x="31136" y="14764"/>
                        <a:pt x="30228" y="14992"/>
                        <a:pt x="29413" y="15264"/>
                      </a:cubicBezTo>
                      <a:cubicBezTo>
                        <a:pt x="29003" y="15407"/>
                        <a:pt x="28610" y="15603"/>
                        <a:pt x="28200" y="15746"/>
                      </a:cubicBezTo>
                      <a:cubicBezTo>
                        <a:pt x="27879" y="15862"/>
                        <a:pt x="27540" y="15933"/>
                        <a:pt x="27210" y="16049"/>
                      </a:cubicBezTo>
                      <a:cubicBezTo>
                        <a:pt x="26808" y="16103"/>
                        <a:pt x="26416" y="16228"/>
                        <a:pt x="26059" y="16415"/>
                      </a:cubicBezTo>
                      <a:cubicBezTo>
                        <a:pt x="25800" y="16236"/>
                        <a:pt x="25550" y="16067"/>
                        <a:pt x="25283" y="15915"/>
                      </a:cubicBezTo>
                      <a:lnTo>
                        <a:pt x="25283" y="15915"/>
                      </a:lnTo>
                      <a:cubicBezTo>
                        <a:pt x="25348" y="15927"/>
                        <a:pt x="25415" y="15932"/>
                        <a:pt x="25481" y="15932"/>
                      </a:cubicBezTo>
                      <a:cubicBezTo>
                        <a:pt x="25823" y="15932"/>
                        <a:pt x="26177" y="15795"/>
                        <a:pt x="26505" y="15683"/>
                      </a:cubicBezTo>
                      <a:cubicBezTo>
                        <a:pt x="27317" y="15425"/>
                        <a:pt x="28057" y="14996"/>
                        <a:pt x="28887" y="14773"/>
                      </a:cubicBezTo>
                      <a:cubicBezTo>
                        <a:pt x="29752" y="14533"/>
                        <a:pt x="30626" y="14381"/>
                        <a:pt x="31527" y="14363"/>
                      </a:cubicBezTo>
                      <a:cubicBezTo>
                        <a:pt x="31565" y="14362"/>
                        <a:pt x="31602" y="14362"/>
                        <a:pt x="31640" y="14362"/>
                      </a:cubicBezTo>
                      <a:close/>
                      <a:moveTo>
                        <a:pt x="9733" y="13069"/>
                      </a:moveTo>
                      <a:cubicBezTo>
                        <a:pt x="9987" y="13141"/>
                        <a:pt x="10255" y="13155"/>
                        <a:pt x="10522" y="13155"/>
                      </a:cubicBezTo>
                      <a:cubicBezTo>
                        <a:pt x="10686" y="13155"/>
                        <a:pt x="10849" y="13150"/>
                        <a:pt x="11009" y="13150"/>
                      </a:cubicBezTo>
                      <a:cubicBezTo>
                        <a:pt x="11598" y="13159"/>
                        <a:pt x="12169" y="13230"/>
                        <a:pt x="12740" y="13364"/>
                      </a:cubicBezTo>
                      <a:cubicBezTo>
                        <a:pt x="13828" y="13623"/>
                        <a:pt x="14800" y="14265"/>
                        <a:pt x="15809" y="14720"/>
                      </a:cubicBezTo>
                      <a:cubicBezTo>
                        <a:pt x="16718" y="15130"/>
                        <a:pt x="17628" y="15496"/>
                        <a:pt x="18574" y="15808"/>
                      </a:cubicBezTo>
                      <a:cubicBezTo>
                        <a:pt x="18863" y="15902"/>
                        <a:pt x="19201" y="15987"/>
                        <a:pt x="19534" y="15987"/>
                      </a:cubicBezTo>
                      <a:cubicBezTo>
                        <a:pt x="19550" y="15987"/>
                        <a:pt x="19566" y="15987"/>
                        <a:pt x="19582" y="15987"/>
                      </a:cubicBezTo>
                      <a:lnTo>
                        <a:pt x="19582" y="15987"/>
                      </a:lnTo>
                      <a:cubicBezTo>
                        <a:pt x="19368" y="16129"/>
                        <a:pt x="19172" y="16281"/>
                        <a:pt x="19002" y="16451"/>
                      </a:cubicBezTo>
                      <a:cubicBezTo>
                        <a:pt x="18761" y="16415"/>
                        <a:pt x="18512" y="16397"/>
                        <a:pt x="18262" y="16335"/>
                      </a:cubicBezTo>
                      <a:cubicBezTo>
                        <a:pt x="17878" y="16236"/>
                        <a:pt x="17495" y="16040"/>
                        <a:pt x="17129" y="15880"/>
                      </a:cubicBezTo>
                      <a:cubicBezTo>
                        <a:pt x="16424" y="15567"/>
                        <a:pt x="15817" y="15050"/>
                        <a:pt x="15104" y="14738"/>
                      </a:cubicBezTo>
                      <a:cubicBezTo>
                        <a:pt x="14497" y="14479"/>
                        <a:pt x="13891" y="14274"/>
                        <a:pt x="13239" y="14131"/>
                      </a:cubicBezTo>
                      <a:cubicBezTo>
                        <a:pt x="12617" y="13996"/>
                        <a:pt x="11951" y="13836"/>
                        <a:pt x="11304" y="13836"/>
                      </a:cubicBezTo>
                      <a:cubicBezTo>
                        <a:pt x="11181" y="13836"/>
                        <a:pt x="11059" y="13842"/>
                        <a:pt x="10938" y="13855"/>
                      </a:cubicBezTo>
                      <a:lnTo>
                        <a:pt x="10929" y="13855"/>
                      </a:lnTo>
                      <a:cubicBezTo>
                        <a:pt x="10911" y="13846"/>
                        <a:pt x="10893" y="13837"/>
                        <a:pt x="10884" y="13837"/>
                      </a:cubicBezTo>
                      <a:cubicBezTo>
                        <a:pt x="10509" y="13640"/>
                        <a:pt x="10179" y="13444"/>
                        <a:pt x="9858" y="13177"/>
                      </a:cubicBezTo>
                      <a:cubicBezTo>
                        <a:pt x="9814" y="13141"/>
                        <a:pt x="9778" y="13105"/>
                        <a:pt x="9733" y="13069"/>
                      </a:cubicBezTo>
                      <a:close/>
                      <a:moveTo>
                        <a:pt x="11009" y="13899"/>
                      </a:moveTo>
                      <a:cubicBezTo>
                        <a:pt x="12552" y="14104"/>
                        <a:pt x="14087" y="14372"/>
                        <a:pt x="15487" y="15103"/>
                      </a:cubicBezTo>
                      <a:cubicBezTo>
                        <a:pt x="16517" y="15631"/>
                        <a:pt x="17562" y="16569"/>
                        <a:pt x="18788" y="16569"/>
                      </a:cubicBezTo>
                      <a:cubicBezTo>
                        <a:pt x="18826" y="16569"/>
                        <a:pt x="18865" y="16568"/>
                        <a:pt x="18904" y="16567"/>
                      </a:cubicBezTo>
                      <a:lnTo>
                        <a:pt x="18904" y="16567"/>
                      </a:lnTo>
                      <a:cubicBezTo>
                        <a:pt x="18895" y="16575"/>
                        <a:pt x="18895" y="16584"/>
                        <a:pt x="18886" y="16584"/>
                      </a:cubicBezTo>
                      <a:cubicBezTo>
                        <a:pt x="18574" y="16656"/>
                        <a:pt x="18271" y="16754"/>
                        <a:pt x="17950" y="16763"/>
                      </a:cubicBezTo>
                      <a:cubicBezTo>
                        <a:pt x="17628" y="16763"/>
                        <a:pt x="17245" y="16629"/>
                        <a:pt x="16942" y="16513"/>
                      </a:cubicBezTo>
                      <a:cubicBezTo>
                        <a:pt x="16219" y="16254"/>
                        <a:pt x="15470" y="15942"/>
                        <a:pt x="14818" y="15541"/>
                      </a:cubicBezTo>
                      <a:cubicBezTo>
                        <a:pt x="14345" y="15255"/>
                        <a:pt x="13882" y="14961"/>
                        <a:pt x="13373" y="14738"/>
                      </a:cubicBezTo>
                      <a:cubicBezTo>
                        <a:pt x="12856" y="14515"/>
                        <a:pt x="12347" y="14417"/>
                        <a:pt x="11803" y="14336"/>
                      </a:cubicBezTo>
                      <a:cubicBezTo>
                        <a:pt x="11562" y="14167"/>
                        <a:pt x="11277" y="14033"/>
                        <a:pt x="11009" y="13899"/>
                      </a:cubicBezTo>
                      <a:close/>
                      <a:moveTo>
                        <a:pt x="11910" y="14417"/>
                      </a:moveTo>
                      <a:cubicBezTo>
                        <a:pt x="12490" y="14559"/>
                        <a:pt x="13043" y="14711"/>
                        <a:pt x="13596" y="14979"/>
                      </a:cubicBezTo>
                      <a:cubicBezTo>
                        <a:pt x="14176" y="15264"/>
                        <a:pt x="14702" y="15674"/>
                        <a:pt x="15300" y="15960"/>
                      </a:cubicBezTo>
                      <a:cubicBezTo>
                        <a:pt x="15969" y="16290"/>
                        <a:pt x="16629" y="16638"/>
                        <a:pt x="17352" y="16834"/>
                      </a:cubicBezTo>
                      <a:cubicBezTo>
                        <a:pt x="17441" y="16852"/>
                        <a:pt x="17521" y="16870"/>
                        <a:pt x="17602" y="16888"/>
                      </a:cubicBezTo>
                      <a:cubicBezTo>
                        <a:pt x="17379" y="16906"/>
                        <a:pt x="17156" y="16923"/>
                        <a:pt x="16924" y="16923"/>
                      </a:cubicBezTo>
                      <a:cubicBezTo>
                        <a:pt x="16299" y="16914"/>
                        <a:pt x="15719" y="16709"/>
                        <a:pt x="15131" y="16531"/>
                      </a:cubicBezTo>
                      <a:cubicBezTo>
                        <a:pt x="14586" y="16352"/>
                        <a:pt x="14069" y="16138"/>
                        <a:pt x="13596" y="15835"/>
                      </a:cubicBezTo>
                      <a:cubicBezTo>
                        <a:pt x="13239" y="15603"/>
                        <a:pt x="12882" y="15425"/>
                        <a:pt x="12499" y="15237"/>
                      </a:cubicBezTo>
                      <a:cubicBezTo>
                        <a:pt x="12490" y="15228"/>
                        <a:pt x="12481" y="15219"/>
                        <a:pt x="12472" y="15202"/>
                      </a:cubicBezTo>
                      <a:cubicBezTo>
                        <a:pt x="12294" y="14952"/>
                        <a:pt x="12160" y="14622"/>
                        <a:pt x="11910" y="14417"/>
                      </a:cubicBezTo>
                      <a:close/>
                      <a:moveTo>
                        <a:pt x="12597" y="15353"/>
                      </a:moveTo>
                      <a:lnTo>
                        <a:pt x="12597" y="15353"/>
                      </a:lnTo>
                      <a:cubicBezTo>
                        <a:pt x="13409" y="15844"/>
                        <a:pt x="14185" y="16344"/>
                        <a:pt x="15095" y="16647"/>
                      </a:cubicBezTo>
                      <a:cubicBezTo>
                        <a:pt x="15648" y="16834"/>
                        <a:pt x="16183" y="16995"/>
                        <a:pt x="16754" y="17048"/>
                      </a:cubicBezTo>
                      <a:cubicBezTo>
                        <a:pt x="16845" y="17057"/>
                        <a:pt x="16935" y="17060"/>
                        <a:pt x="17024" y="17060"/>
                      </a:cubicBezTo>
                      <a:cubicBezTo>
                        <a:pt x="17514" y="17060"/>
                        <a:pt x="17984" y="16946"/>
                        <a:pt x="18467" y="16825"/>
                      </a:cubicBezTo>
                      <a:cubicBezTo>
                        <a:pt x="18476" y="16825"/>
                        <a:pt x="18476" y="16816"/>
                        <a:pt x="18476" y="16807"/>
                      </a:cubicBezTo>
                      <a:cubicBezTo>
                        <a:pt x="18583" y="16772"/>
                        <a:pt x="18690" y="16736"/>
                        <a:pt x="18806" y="16682"/>
                      </a:cubicBezTo>
                      <a:lnTo>
                        <a:pt x="18806" y="16682"/>
                      </a:lnTo>
                      <a:cubicBezTo>
                        <a:pt x="18726" y="16790"/>
                        <a:pt x="18645" y="16897"/>
                        <a:pt x="18574" y="17013"/>
                      </a:cubicBezTo>
                      <a:cubicBezTo>
                        <a:pt x="18443" y="16999"/>
                        <a:pt x="18308" y="16992"/>
                        <a:pt x="18171" y="16992"/>
                      </a:cubicBezTo>
                      <a:cubicBezTo>
                        <a:pt x="17489" y="16992"/>
                        <a:pt x="16758" y="17158"/>
                        <a:pt x="16201" y="17485"/>
                      </a:cubicBezTo>
                      <a:cubicBezTo>
                        <a:pt x="15782" y="17735"/>
                        <a:pt x="15371" y="18012"/>
                        <a:pt x="14961" y="18279"/>
                      </a:cubicBezTo>
                      <a:cubicBezTo>
                        <a:pt x="14952" y="18279"/>
                        <a:pt x="14934" y="18288"/>
                        <a:pt x="14925" y="18297"/>
                      </a:cubicBezTo>
                      <a:cubicBezTo>
                        <a:pt x="14988" y="18146"/>
                        <a:pt x="15006" y="17958"/>
                        <a:pt x="14970" y="17753"/>
                      </a:cubicBezTo>
                      <a:cubicBezTo>
                        <a:pt x="14970" y="17753"/>
                        <a:pt x="14970" y="17753"/>
                        <a:pt x="14970" y="17744"/>
                      </a:cubicBezTo>
                      <a:cubicBezTo>
                        <a:pt x="14943" y="17343"/>
                        <a:pt x="14702" y="16914"/>
                        <a:pt x="14453" y="16665"/>
                      </a:cubicBezTo>
                      <a:cubicBezTo>
                        <a:pt x="14328" y="16513"/>
                        <a:pt x="14158" y="16397"/>
                        <a:pt x="13989" y="16290"/>
                      </a:cubicBezTo>
                      <a:cubicBezTo>
                        <a:pt x="13525" y="15987"/>
                        <a:pt x="12972" y="15773"/>
                        <a:pt x="12597" y="15353"/>
                      </a:cubicBezTo>
                      <a:close/>
                      <a:moveTo>
                        <a:pt x="6609" y="14677"/>
                      </a:moveTo>
                      <a:cubicBezTo>
                        <a:pt x="6637" y="14677"/>
                        <a:pt x="6660" y="14694"/>
                        <a:pt x="6673" y="14738"/>
                      </a:cubicBezTo>
                      <a:cubicBezTo>
                        <a:pt x="6745" y="14925"/>
                        <a:pt x="6718" y="15166"/>
                        <a:pt x="6780" y="15371"/>
                      </a:cubicBezTo>
                      <a:cubicBezTo>
                        <a:pt x="6816" y="15505"/>
                        <a:pt x="6923" y="15603"/>
                        <a:pt x="7048" y="15639"/>
                      </a:cubicBezTo>
                      <a:cubicBezTo>
                        <a:pt x="7068" y="15643"/>
                        <a:pt x="7090" y="15644"/>
                        <a:pt x="7115" y="15644"/>
                      </a:cubicBezTo>
                      <a:cubicBezTo>
                        <a:pt x="7201" y="15644"/>
                        <a:pt x="7310" y="15622"/>
                        <a:pt x="7387" y="15594"/>
                      </a:cubicBezTo>
                      <a:lnTo>
                        <a:pt x="7387" y="15594"/>
                      </a:lnTo>
                      <a:cubicBezTo>
                        <a:pt x="7325" y="16674"/>
                        <a:pt x="7102" y="17637"/>
                        <a:pt x="6272" y="18377"/>
                      </a:cubicBezTo>
                      <a:cubicBezTo>
                        <a:pt x="6094" y="18369"/>
                        <a:pt x="5924" y="18369"/>
                        <a:pt x="5746" y="18360"/>
                      </a:cubicBezTo>
                      <a:cubicBezTo>
                        <a:pt x="6772" y="17726"/>
                        <a:pt x="6620" y="15960"/>
                        <a:pt x="6245" y="14970"/>
                      </a:cubicBezTo>
                      <a:cubicBezTo>
                        <a:pt x="6290" y="14925"/>
                        <a:pt x="6334" y="14889"/>
                        <a:pt x="6370" y="14854"/>
                      </a:cubicBezTo>
                      <a:cubicBezTo>
                        <a:pt x="6397" y="14834"/>
                        <a:pt x="6525" y="14677"/>
                        <a:pt x="6609" y="14677"/>
                      </a:cubicBezTo>
                      <a:close/>
                      <a:moveTo>
                        <a:pt x="6183" y="15041"/>
                      </a:moveTo>
                      <a:cubicBezTo>
                        <a:pt x="6272" y="16165"/>
                        <a:pt x="6620" y="17601"/>
                        <a:pt x="5558" y="18360"/>
                      </a:cubicBezTo>
                      <a:cubicBezTo>
                        <a:pt x="5282" y="18360"/>
                        <a:pt x="5005" y="18369"/>
                        <a:pt x="4729" y="18386"/>
                      </a:cubicBezTo>
                      <a:cubicBezTo>
                        <a:pt x="5540" y="17824"/>
                        <a:pt x="6102" y="16495"/>
                        <a:pt x="5523" y="15594"/>
                      </a:cubicBezTo>
                      <a:cubicBezTo>
                        <a:pt x="5763" y="15460"/>
                        <a:pt x="5995" y="15228"/>
                        <a:pt x="6183" y="15041"/>
                      </a:cubicBezTo>
                      <a:close/>
                      <a:moveTo>
                        <a:pt x="7940" y="15237"/>
                      </a:moveTo>
                      <a:lnTo>
                        <a:pt x="7940" y="15237"/>
                      </a:lnTo>
                      <a:cubicBezTo>
                        <a:pt x="7726" y="15523"/>
                        <a:pt x="7771" y="15835"/>
                        <a:pt x="8279" y="15880"/>
                      </a:cubicBezTo>
                      <a:cubicBezTo>
                        <a:pt x="8299" y="15881"/>
                        <a:pt x="8319" y="15882"/>
                        <a:pt x="8339" y="15882"/>
                      </a:cubicBezTo>
                      <a:cubicBezTo>
                        <a:pt x="8435" y="15882"/>
                        <a:pt x="8529" y="15865"/>
                        <a:pt x="8618" y="15835"/>
                      </a:cubicBezTo>
                      <a:lnTo>
                        <a:pt x="8618" y="15835"/>
                      </a:lnTo>
                      <a:cubicBezTo>
                        <a:pt x="8475" y="16888"/>
                        <a:pt x="7904" y="17896"/>
                        <a:pt x="6968" y="18431"/>
                      </a:cubicBezTo>
                      <a:cubicBezTo>
                        <a:pt x="6772" y="18413"/>
                        <a:pt x="6575" y="18395"/>
                        <a:pt x="6388" y="18386"/>
                      </a:cubicBezTo>
                      <a:cubicBezTo>
                        <a:pt x="7307" y="17771"/>
                        <a:pt x="7476" y="16620"/>
                        <a:pt x="7441" y="15576"/>
                      </a:cubicBezTo>
                      <a:cubicBezTo>
                        <a:pt x="7619" y="15496"/>
                        <a:pt x="7789" y="15362"/>
                        <a:pt x="7940" y="15237"/>
                      </a:cubicBezTo>
                      <a:close/>
                      <a:moveTo>
                        <a:pt x="4425" y="14675"/>
                      </a:moveTo>
                      <a:cubicBezTo>
                        <a:pt x="4425" y="14764"/>
                        <a:pt x="4416" y="14845"/>
                        <a:pt x="4416" y="14854"/>
                      </a:cubicBezTo>
                      <a:cubicBezTo>
                        <a:pt x="4416" y="14988"/>
                        <a:pt x="4461" y="15103"/>
                        <a:pt x="4497" y="15228"/>
                      </a:cubicBezTo>
                      <a:cubicBezTo>
                        <a:pt x="4559" y="15442"/>
                        <a:pt x="4773" y="15576"/>
                        <a:pt x="4961" y="15657"/>
                      </a:cubicBezTo>
                      <a:cubicBezTo>
                        <a:pt x="5029" y="15687"/>
                        <a:pt x="5099" y="15701"/>
                        <a:pt x="5170" y="15701"/>
                      </a:cubicBezTo>
                      <a:cubicBezTo>
                        <a:pt x="5264" y="15701"/>
                        <a:pt x="5359" y="15676"/>
                        <a:pt x="5451" y="15630"/>
                      </a:cubicBezTo>
                      <a:lnTo>
                        <a:pt x="5451" y="15630"/>
                      </a:lnTo>
                      <a:cubicBezTo>
                        <a:pt x="5969" y="16611"/>
                        <a:pt x="5192" y="17655"/>
                        <a:pt x="4613" y="18395"/>
                      </a:cubicBezTo>
                      <a:cubicBezTo>
                        <a:pt x="4318" y="18413"/>
                        <a:pt x="4033" y="18440"/>
                        <a:pt x="3738" y="18476"/>
                      </a:cubicBezTo>
                      <a:cubicBezTo>
                        <a:pt x="4238" y="18235"/>
                        <a:pt x="4470" y="17682"/>
                        <a:pt x="4559" y="17137"/>
                      </a:cubicBezTo>
                      <a:cubicBezTo>
                        <a:pt x="4666" y="16424"/>
                        <a:pt x="4407" y="15746"/>
                        <a:pt x="3970" y="15193"/>
                      </a:cubicBezTo>
                      <a:cubicBezTo>
                        <a:pt x="4131" y="15032"/>
                        <a:pt x="4274" y="14845"/>
                        <a:pt x="4425" y="14675"/>
                      </a:cubicBezTo>
                      <a:close/>
                      <a:moveTo>
                        <a:pt x="9368" y="15523"/>
                      </a:moveTo>
                      <a:lnTo>
                        <a:pt x="9368" y="15523"/>
                      </a:lnTo>
                      <a:cubicBezTo>
                        <a:pt x="9412" y="16210"/>
                        <a:pt x="9269" y="16950"/>
                        <a:pt x="8957" y="17566"/>
                      </a:cubicBezTo>
                      <a:cubicBezTo>
                        <a:pt x="8716" y="18030"/>
                        <a:pt x="8243" y="18297"/>
                        <a:pt x="7789" y="18547"/>
                      </a:cubicBezTo>
                      <a:cubicBezTo>
                        <a:pt x="7708" y="18529"/>
                        <a:pt x="7628" y="18520"/>
                        <a:pt x="7548" y="18502"/>
                      </a:cubicBezTo>
                      <a:cubicBezTo>
                        <a:pt x="7414" y="18485"/>
                        <a:pt x="7289" y="18467"/>
                        <a:pt x="7155" y="18458"/>
                      </a:cubicBezTo>
                      <a:cubicBezTo>
                        <a:pt x="8119" y="18038"/>
                        <a:pt x="8690" y="16816"/>
                        <a:pt x="8690" y="15817"/>
                      </a:cubicBezTo>
                      <a:cubicBezTo>
                        <a:pt x="8913" y="15737"/>
                        <a:pt x="9136" y="15612"/>
                        <a:pt x="9368" y="15523"/>
                      </a:cubicBezTo>
                      <a:close/>
                      <a:moveTo>
                        <a:pt x="9731" y="15441"/>
                      </a:moveTo>
                      <a:cubicBezTo>
                        <a:pt x="9902" y="15441"/>
                        <a:pt x="10035" y="15569"/>
                        <a:pt x="10153" y="15728"/>
                      </a:cubicBezTo>
                      <a:cubicBezTo>
                        <a:pt x="10295" y="17021"/>
                        <a:pt x="9635" y="18226"/>
                        <a:pt x="8368" y="18645"/>
                      </a:cubicBezTo>
                      <a:cubicBezTo>
                        <a:pt x="8243" y="18618"/>
                        <a:pt x="8110" y="18601"/>
                        <a:pt x="7976" y="18574"/>
                      </a:cubicBezTo>
                      <a:cubicBezTo>
                        <a:pt x="9162" y="18092"/>
                        <a:pt x="9608" y="16754"/>
                        <a:pt x="9421" y="15505"/>
                      </a:cubicBezTo>
                      <a:cubicBezTo>
                        <a:pt x="9510" y="15469"/>
                        <a:pt x="9608" y="15451"/>
                        <a:pt x="9698" y="15442"/>
                      </a:cubicBezTo>
                      <a:cubicBezTo>
                        <a:pt x="9709" y="15441"/>
                        <a:pt x="9720" y="15441"/>
                        <a:pt x="9731" y="15441"/>
                      </a:cubicBezTo>
                      <a:close/>
                      <a:moveTo>
                        <a:pt x="3935" y="15228"/>
                      </a:moveTo>
                      <a:lnTo>
                        <a:pt x="3935" y="15228"/>
                      </a:lnTo>
                      <a:cubicBezTo>
                        <a:pt x="4604" y="16272"/>
                        <a:pt x="4630" y="17851"/>
                        <a:pt x="3426" y="18511"/>
                      </a:cubicBezTo>
                      <a:cubicBezTo>
                        <a:pt x="3426" y="18520"/>
                        <a:pt x="3426" y="18520"/>
                        <a:pt x="3426" y="18520"/>
                      </a:cubicBezTo>
                      <a:cubicBezTo>
                        <a:pt x="3051" y="18574"/>
                        <a:pt x="2668" y="18645"/>
                        <a:pt x="2293" y="18743"/>
                      </a:cubicBezTo>
                      <a:cubicBezTo>
                        <a:pt x="3506" y="18021"/>
                        <a:pt x="4738" y="16718"/>
                        <a:pt x="3578" y="15514"/>
                      </a:cubicBezTo>
                      <a:cubicBezTo>
                        <a:pt x="3667" y="15451"/>
                        <a:pt x="3747" y="15380"/>
                        <a:pt x="3828" y="15318"/>
                      </a:cubicBezTo>
                      <a:cubicBezTo>
                        <a:pt x="3863" y="15291"/>
                        <a:pt x="3899" y="15264"/>
                        <a:pt x="3935" y="15228"/>
                      </a:cubicBezTo>
                      <a:close/>
                      <a:moveTo>
                        <a:pt x="10233" y="15826"/>
                      </a:moveTo>
                      <a:cubicBezTo>
                        <a:pt x="10385" y="16049"/>
                        <a:pt x="10536" y="16290"/>
                        <a:pt x="10759" y="16352"/>
                      </a:cubicBezTo>
                      <a:lnTo>
                        <a:pt x="10768" y="16352"/>
                      </a:lnTo>
                      <a:cubicBezTo>
                        <a:pt x="10777" y="17468"/>
                        <a:pt x="10162" y="18467"/>
                        <a:pt x="9055" y="18779"/>
                      </a:cubicBezTo>
                      <a:cubicBezTo>
                        <a:pt x="8877" y="18743"/>
                        <a:pt x="8690" y="18708"/>
                        <a:pt x="8511" y="18672"/>
                      </a:cubicBezTo>
                      <a:cubicBezTo>
                        <a:pt x="9760" y="18377"/>
                        <a:pt x="10483" y="17057"/>
                        <a:pt x="10233" y="15826"/>
                      </a:cubicBezTo>
                      <a:close/>
                      <a:moveTo>
                        <a:pt x="11455" y="16112"/>
                      </a:moveTo>
                      <a:lnTo>
                        <a:pt x="11455" y="16112"/>
                      </a:lnTo>
                      <a:cubicBezTo>
                        <a:pt x="11526" y="16709"/>
                        <a:pt x="11473" y="17253"/>
                        <a:pt x="11214" y="17815"/>
                      </a:cubicBezTo>
                      <a:cubicBezTo>
                        <a:pt x="10955" y="18360"/>
                        <a:pt x="10331" y="18824"/>
                        <a:pt x="9724" y="18904"/>
                      </a:cubicBezTo>
                      <a:cubicBezTo>
                        <a:pt x="9582" y="18877"/>
                        <a:pt x="9439" y="18850"/>
                        <a:pt x="9296" y="18824"/>
                      </a:cubicBezTo>
                      <a:cubicBezTo>
                        <a:pt x="10331" y="18583"/>
                        <a:pt x="11027" y="17387"/>
                        <a:pt x="10804" y="16361"/>
                      </a:cubicBezTo>
                      <a:lnTo>
                        <a:pt x="10804" y="16361"/>
                      </a:lnTo>
                      <a:cubicBezTo>
                        <a:pt x="10820" y="16363"/>
                        <a:pt x="10836" y="16364"/>
                        <a:pt x="10852" y="16364"/>
                      </a:cubicBezTo>
                      <a:cubicBezTo>
                        <a:pt x="11051" y="16364"/>
                        <a:pt x="11257" y="16219"/>
                        <a:pt x="11455" y="16112"/>
                      </a:cubicBezTo>
                      <a:close/>
                      <a:moveTo>
                        <a:pt x="13748" y="16522"/>
                      </a:moveTo>
                      <a:cubicBezTo>
                        <a:pt x="13971" y="16558"/>
                        <a:pt x="14185" y="16647"/>
                        <a:pt x="14372" y="16825"/>
                      </a:cubicBezTo>
                      <a:cubicBezTo>
                        <a:pt x="14586" y="17030"/>
                        <a:pt x="14845" y="17450"/>
                        <a:pt x="14818" y="17878"/>
                      </a:cubicBezTo>
                      <a:cubicBezTo>
                        <a:pt x="14800" y="18306"/>
                        <a:pt x="14417" y="18743"/>
                        <a:pt x="13917" y="18904"/>
                      </a:cubicBezTo>
                      <a:cubicBezTo>
                        <a:pt x="14185" y="18592"/>
                        <a:pt x="14337" y="18199"/>
                        <a:pt x="14354" y="17762"/>
                      </a:cubicBezTo>
                      <a:cubicBezTo>
                        <a:pt x="14372" y="17360"/>
                        <a:pt x="14167" y="16852"/>
                        <a:pt x="14042" y="16745"/>
                      </a:cubicBezTo>
                      <a:cubicBezTo>
                        <a:pt x="13908" y="16629"/>
                        <a:pt x="13792" y="16549"/>
                        <a:pt x="13748" y="16522"/>
                      </a:cubicBezTo>
                      <a:close/>
                      <a:moveTo>
                        <a:pt x="11786" y="15997"/>
                      </a:moveTo>
                      <a:cubicBezTo>
                        <a:pt x="11883" y="15997"/>
                        <a:pt x="11976" y="16039"/>
                        <a:pt x="12062" y="16147"/>
                      </a:cubicBezTo>
                      <a:cubicBezTo>
                        <a:pt x="12133" y="16236"/>
                        <a:pt x="12204" y="16308"/>
                        <a:pt x="12285" y="16361"/>
                      </a:cubicBezTo>
                      <a:cubicBezTo>
                        <a:pt x="12374" y="16870"/>
                        <a:pt x="12481" y="17316"/>
                        <a:pt x="12311" y="17851"/>
                      </a:cubicBezTo>
                      <a:cubicBezTo>
                        <a:pt x="12151" y="18342"/>
                        <a:pt x="11803" y="18859"/>
                        <a:pt x="11339" y="19118"/>
                      </a:cubicBezTo>
                      <a:cubicBezTo>
                        <a:pt x="11339" y="19118"/>
                        <a:pt x="11330" y="19127"/>
                        <a:pt x="11330" y="19127"/>
                      </a:cubicBezTo>
                      <a:cubicBezTo>
                        <a:pt x="10884" y="19091"/>
                        <a:pt x="10438" y="19029"/>
                        <a:pt x="10001" y="18948"/>
                      </a:cubicBezTo>
                      <a:cubicBezTo>
                        <a:pt x="10536" y="18877"/>
                        <a:pt x="10947" y="18476"/>
                        <a:pt x="11277" y="18021"/>
                      </a:cubicBezTo>
                      <a:cubicBezTo>
                        <a:pt x="11669" y="17476"/>
                        <a:pt x="11633" y="16718"/>
                        <a:pt x="11491" y="16094"/>
                      </a:cubicBezTo>
                      <a:cubicBezTo>
                        <a:pt x="11592" y="16037"/>
                        <a:pt x="11691" y="15997"/>
                        <a:pt x="11786" y="15997"/>
                      </a:cubicBezTo>
                      <a:close/>
                      <a:moveTo>
                        <a:pt x="13311" y="16486"/>
                      </a:moveTo>
                      <a:cubicBezTo>
                        <a:pt x="13391" y="16486"/>
                        <a:pt x="13552" y="16495"/>
                        <a:pt x="13552" y="16495"/>
                      </a:cubicBezTo>
                      <a:cubicBezTo>
                        <a:pt x="13552" y="16495"/>
                        <a:pt x="13694" y="16540"/>
                        <a:pt x="13864" y="16691"/>
                      </a:cubicBezTo>
                      <a:cubicBezTo>
                        <a:pt x="14042" y="16843"/>
                        <a:pt x="14256" y="17575"/>
                        <a:pt x="14176" y="18021"/>
                      </a:cubicBezTo>
                      <a:cubicBezTo>
                        <a:pt x="14114" y="18360"/>
                        <a:pt x="13899" y="18708"/>
                        <a:pt x="13667" y="18993"/>
                      </a:cubicBezTo>
                      <a:cubicBezTo>
                        <a:pt x="13284" y="19109"/>
                        <a:pt x="12865" y="19154"/>
                        <a:pt x="12463" y="19163"/>
                      </a:cubicBezTo>
                      <a:cubicBezTo>
                        <a:pt x="13043" y="18966"/>
                        <a:pt x="13471" y="18493"/>
                        <a:pt x="13560" y="17869"/>
                      </a:cubicBezTo>
                      <a:cubicBezTo>
                        <a:pt x="13596" y="17601"/>
                        <a:pt x="13605" y="16754"/>
                        <a:pt x="13311" y="16486"/>
                      </a:cubicBezTo>
                      <a:close/>
                      <a:moveTo>
                        <a:pt x="12383" y="16424"/>
                      </a:moveTo>
                      <a:cubicBezTo>
                        <a:pt x="12503" y="16476"/>
                        <a:pt x="12629" y="16497"/>
                        <a:pt x="12773" y="16497"/>
                      </a:cubicBezTo>
                      <a:cubicBezTo>
                        <a:pt x="12800" y="16497"/>
                        <a:pt x="12827" y="16497"/>
                        <a:pt x="12856" y="16495"/>
                      </a:cubicBezTo>
                      <a:cubicBezTo>
                        <a:pt x="12963" y="16495"/>
                        <a:pt x="13070" y="16486"/>
                        <a:pt x="13177" y="16486"/>
                      </a:cubicBezTo>
                      <a:cubicBezTo>
                        <a:pt x="13489" y="16790"/>
                        <a:pt x="13418" y="17601"/>
                        <a:pt x="13364" y="17958"/>
                      </a:cubicBezTo>
                      <a:cubicBezTo>
                        <a:pt x="13284" y="18485"/>
                        <a:pt x="12704" y="18940"/>
                        <a:pt x="12249" y="19163"/>
                      </a:cubicBezTo>
                      <a:cubicBezTo>
                        <a:pt x="12198" y="19166"/>
                        <a:pt x="12148" y="19167"/>
                        <a:pt x="12098" y="19167"/>
                      </a:cubicBezTo>
                      <a:cubicBezTo>
                        <a:pt x="11998" y="19167"/>
                        <a:pt x="11901" y="19163"/>
                        <a:pt x="11812" y="19163"/>
                      </a:cubicBezTo>
                      <a:cubicBezTo>
                        <a:pt x="11696" y="19154"/>
                        <a:pt x="11589" y="19154"/>
                        <a:pt x="11482" y="19145"/>
                      </a:cubicBezTo>
                      <a:cubicBezTo>
                        <a:pt x="11910" y="18966"/>
                        <a:pt x="12249" y="18574"/>
                        <a:pt x="12392" y="18146"/>
                      </a:cubicBezTo>
                      <a:cubicBezTo>
                        <a:pt x="12508" y="17815"/>
                        <a:pt x="12570" y="17503"/>
                        <a:pt x="12570" y="17155"/>
                      </a:cubicBezTo>
                      <a:cubicBezTo>
                        <a:pt x="12570" y="16879"/>
                        <a:pt x="12472" y="16656"/>
                        <a:pt x="12383" y="16424"/>
                      </a:cubicBezTo>
                      <a:close/>
                      <a:moveTo>
                        <a:pt x="37959" y="21333"/>
                      </a:moveTo>
                      <a:cubicBezTo>
                        <a:pt x="38407" y="21333"/>
                        <a:pt x="38854" y="21365"/>
                        <a:pt x="39289" y="21428"/>
                      </a:cubicBezTo>
                      <a:cubicBezTo>
                        <a:pt x="39574" y="21473"/>
                        <a:pt x="39869" y="21544"/>
                        <a:pt x="40154" y="21634"/>
                      </a:cubicBezTo>
                      <a:cubicBezTo>
                        <a:pt x="40091" y="21631"/>
                        <a:pt x="40028" y="21630"/>
                        <a:pt x="39965" y="21630"/>
                      </a:cubicBezTo>
                      <a:cubicBezTo>
                        <a:pt x="39250" y="21630"/>
                        <a:pt x="38524" y="21766"/>
                        <a:pt x="37844" y="21955"/>
                      </a:cubicBezTo>
                      <a:cubicBezTo>
                        <a:pt x="36755" y="22258"/>
                        <a:pt x="35720" y="22749"/>
                        <a:pt x="34614" y="22972"/>
                      </a:cubicBezTo>
                      <a:cubicBezTo>
                        <a:pt x="33919" y="23114"/>
                        <a:pt x="33217" y="23220"/>
                        <a:pt x="32515" y="23220"/>
                      </a:cubicBezTo>
                      <a:cubicBezTo>
                        <a:pt x="32117" y="23220"/>
                        <a:pt x="31719" y="23186"/>
                        <a:pt x="31322" y="23106"/>
                      </a:cubicBezTo>
                      <a:cubicBezTo>
                        <a:pt x="30849" y="22776"/>
                        <a:pt x="30430" y="22365"/>
                        <a:pt x="30064" y="21910"/>
                      </a:cubicBezTo>
                      <a:lnTo>
                        <a:pt x="30064" y="21910"/>
                      </a:lnTo>
                      <a:cubicBezTo>
                        <a:pt x="30171" y="21990"/>
                        <a:pt x="30296" y="22053"/>
                        <a:pt x="30466" y="22098"/>
                      </a:cubicBezTo>
                      <a:cubicBezTo>
                        <a:pt x="30964" y="22242"/>
                        <a:pt x="31505" y="22249"/>
                        <a:pt x="32024" y="22249"/>
                      </a:cubicBezTo>
                      <a:cubicBezTo>
                        <a:pt x="32082" y="22249"/>
                        <a:pt x="32139" y="22249"/>
                        <a:pt x="32196" y="22249"/>
                      </a:cubicBezTo>
                      <a:cubicBezTo>
                        <a:pt x="33276" y="22240"/>
                        <a:pt x="34346" y="21990"/>
                        <a:pt x="35372" y="21696"/>
                      </a:cubicBezTo>
                      <a:cubicBezTo>
                        <a:pt x="36198" y="21454"/>
                        <a:pt x="37083" y="21333"/>
                        <a:pt x="37959" y="21333"/>
                      </a:cubicBezTo>
                      <a:close/>
                      <a:moveTo>
                        <a:pt x="22284" y="15350"/>
                      </a:moveTo>
                      <a:cubicBezTo>
                        <a:pt x="22930" y="15350"/>
                        <a:pt x="23605" y="15511"/>
                        <a:pt x="24185" y="15666"/>
                      </a:cubicBezTo>
                      <a:cubicBezTo>
                        <a:pt x="24944" y="15862"/>
                        <a:pt x="25747" y="16290"/>
                        <a:pt x="26389" y="16745"/>
                      </a:cubicBezTo>
                      <a:cubicBezTo>
                        <a:pt x="26396" y="16749"/>
                        <a:pt x="26404" y="16751"/>
                        <a:pt x="26410" y="16751"/>
                      </a:cubicBezTo>
                      <a:cubicBezTo>
                        <a:pt x="26443" y="16751"/>
                        <a:pt x="26463" y="16703"/>
                        <a:pt x="26434" y="16674"/>
                      </a:cubicBezTo>
                      <a:cubicBezTo>
                        <a:pt x="26335" y="16611"/>
                        <a:pt x="26237" y="16540"/>
                        <a:pt x="26148" y="16477"/>
                      </a:cubicBezTo>
                      <a:cubicBezTo>
                        <a:pt x="26621" y="16281"/>
                        <a:pt x="27192" y="16228"/>
                        <a:pt x="27691" y="16165"/>
                      </a:cubicBezTo>
                      <a:cubicBezTo>
                        <a:pt x="27775" y="16155"/>
                        <a:pt x="27859" y="16151"/>
                        <a:pt x="27943" y="16151"/>
                      </a:cubicBezTo>
                      <a:cubicBezTo>
                        <a:pt x="28479" y="16151"/>
                        <a:pt x="29022" y="16338"/>
                        <a:pt x="29485" y="16584"/>
                      </a:cubicBezTo>
                      <a:cubicBezTo>
                        <a:pt x="30047" y="16897"/>
                        <a:pt x="30484" y="17307"/>
                        <a:pt x="30965" y="17726"/>
                      </a:cubicBezTo>
                      <a:cubicBezTo>
                        <a:pt x="31135" y="17878"/>
                        <a:pt x="31304" y="18030"/>
                        <a:pt x="31456" y="18190"/>
                      </a:cubicBezTo>
                      <a:cubicBezTo>
                        <a:pt x="31563" y="18306"/>
                        <a:pt x="31652" y="18422"/>
                        <a:pt x="31733" y="18547"/>
                      </a:cubicBezTo>
                      <a:cubicBezTo>
                        <a:pt x="31813" y="18663"/>
                        <a:pt x="31804" y="18806"/>
                        <a:pt x="31733" y="18895"/>
                      </a:cubicBezTo>
                      <a:cubicBezTo>
                        <a:pt x="31687" y="18951"/>
                        <a:pt x="31603" y="18986"/>
                        <a:pt x="31511" y="18986"/>
                      </a:cubicBezTo>
                      <a:cubicBezTo>
                        <a:pt x="31457" y="18986"/>
                        <a:pt x="31401" y="18975"/>
                        <a:pt x="31349" y="18948"/>
                      </a:cubicBezTo>
                      <a:cubicBezTo>
                        <a:pt x="31197" y="18877"/>
                        <a:pt x="31055" y="18690"/>
                        <a:pt x="30974" y="18627"/>
                      </a:cubicBezTo>
                      <a:cubicBezTo>
                        <a:pt x="30909" y="18576"/>
                        <a:pt x="30683" y="18282"/>
                        <a:pt x="30486" y="18282"/>
                      </a:cubicBezTo>
                      <a:cubicBezTo>
                        <a:pt x="30441" y="18282"/>
                        <a:pt x="30398" y="18297"/>
                        <a:pt x="30359" y="18333"/>
                      </a:cubicBezTo>
                      <a:cubicBezTo>
                        <a:pt x="30261" y="18422"/>
                        <a:pt x="30252" y="18493"/>
                        <a:pt x="30252" y="18618"/>
                      </a:cubicBezTo>
                      <a:cubicBezTo>
                        <a:pt x="30252" y="18690"/>
                        <a:pt x="30278" y="18761"/>
                        <a:pt x="30296" y="18832"/>
                      </a:cubicBezTo>
                      <a:cubicBezTo>
                        <a:pt x="30340" y="18985"/>
                        <a:pt x="30181" y="19079"/>
                        <a:pt x="30030" y="19079"/>
                      </a:cubicBezTo>
                      <a:cubicBezTo>
                        <a:pt x="29995" y="19079"/>
                        <a:pt x="29962" y="19074"/>
                        <a:pt x="29931" y="19064"/>
                      </a:cubicBezTo>
                      <a:cubicBezTo>
                        <a:pt x="29663" y="18993"/>
                        <a:pt x="29476" y="18877"/>
                        <a:pt x="29181" y="18770"/>
                      </a:cubicBezTo>
                      <a:cubicBezTo>
                        <a:pt x="29067" y="18726"/>
                        <a:pt x="28949" y="18659"/>
                        <a:pt x="28832" y="18659"/>
                      </a:cubicBezTo>
                      <a:cubicBezTo>
                        <a:pt x="28785" y="18659"/>
                        <a:pt x="28737" y="18670"/>
                        <a:pt x="28691" y="18699"/>
                      </a:cubicBezTo>
                      <a:cubicBezTo>
                        <a:pt x="28655" y="18725"/>
                        <a:pt x="28619" y="18761"/>
                        <a:pt x="28601" y="18797"/>
                      </a:cubicBezTo>
                      <a:cubicBezTo>
                        <a:pt x="28546" y="18913"/>
                        <a:pt x="28457" y="18954"/>
                        <a:pt x="28357" y="18954"/>
                      </a:cubicBezTo>
                      <a:cubicBezTo>
                        <a:pt x="28182" y="18954"/>
                        <a:pt x="27974" y="18830"/>
                        <a:pt x="27861" y="18779"/>
                      </a:cubicBezTo>
                      <a:cubicBezTo>
                        <a:pt x="27638" y="18681"/>
                        <a:pt x="27424" y="18627"/>
                        <a:pt x="27183" y="18609"/>
                      </a:cubicBezTo>
                      <a:cubicBezTo>
                        <a:pt x="26996" y="18279"/>
                        <a:pt x="26719" y="17976"/>
                        <a:pt x="26496" y="17771"/>
                      </a:cubicBezTo>
                      <a:cubicBezTo>
                        <a:pt x="26485" y="17760"/>
                        <a:pt x="26473" y="17756"/>
                        <a:pt x="26462" y="17756"/>
                      </a:cubicBezTo>
                      <a:cubicBezTo>
                        <a:pt x="26427" y="17756"/>
                        <a:pt x="26398" y="17800"/>
                        <a:pt x="26425" y="17833"/>
                      </a:cubicBezTo>
                      <a:cubicBezTo>
                        <a:pt x="26799" y="18253"/>
                        <a:pt x="27451" y="19118"/>
                        <a:pt x="27138" y="19680"/>
                      </a:cubicBezTo>
                      <a:cubicBezTo>
                        <a:pt x="27010" y="19912"/>
                        <a:pt x="26741" y="20019"/>
                        <a:pt x="26593" y="20019"/>
                      </a:cubicBezTo>
                      <a:cubicBezTo>
                        <a:pt x="26587" y="20019"/>
                        <a:pt x="26582" y="20019"/>
                        <a:pt x="26576" y="20019"/>
                      </a:cubicBezTo>
                      <a:cubicBezTo>
                        <a:pt x="26425" y="20010"/>
                        <a:pt x="26219" y="19903"/>
                        <a:pt x="26086" y="19760"/>
                      </a:cubicBezTo>
                      <a:cubicBezTo>
                        <a:pt x="25970" y="19635"/>
                        <a:pt x="25889" y="19528"/>
                        <a:pt x="25729" y="19484"/>
                      </a:cubicBezTo>
                      <a:cubicBezTo>
                        <a:pt x="25722" y="19483"/>
                        <a:pt x="25715" y="19482"/>
                        <a:pt x="25708" y="19482"/>
                      </a:cubicBezTo>
                      <a:cubicBezTo>
                        <a:pt x="25662" y="19482"/>
                        <a:pt x="25619" y="19508"/>
                        <a:pt x="25604" y="19555"/>
                      </a:cubicBezTo>
                      <a:cubicBezTo>
                        <a:pt x="25545" y="19824"/>
                        <a:pt x="25375" y="19987"/>
                        <a:pt x="25144" y="19987"/>
                      </a:cubicBezTo>
                      <a:cubicBezTo>
                        <a:pt x="25060" y="19987"/>
                        <a:pt x="24969" y="19966"/>
                        <a:pt x="24872" y="19921"/>
                      </a:cubicBezTo>
                      <a:cubicBezTo>
                        <a:pt x="24694" y="19841"/>
                        <a:pt x="24489" y="19769"/>
                        <a:pt x="24319" y="19653"/>
                      </a:cubicBezTo>
                      <a:cubicBezTo>
                        <a:pt x="24254" y="19608"/>
                        <a:pt x="24174" y="19568"/>
                        <a:pt x="24099" y="19568"/>
                      </a:cubicBezTo>
                      <a:cubicBezTo>
                        <a:pt x="24041" y="19568"/>
                        <a:pt x="23987" y="19591"/>
                        <a:pt x="23945" y="19653"/>
                      </a:cubicBezTo>
                      <a:cubicBezTo>
                        <a:pt x="23882" y="19742"/>
                        <a:pt x="23846" y="19823"/>
                        <a:pt x="23811" y="19921"/>
                      </a:cubicBezTo>
                      <a:cubicBezTo>
                        <a:pt x="23703" y="20201"/>
                        <a:pt x="23496" y="20337"/>
                        <a:pt x="23234" y="20337"/>
                      </a:cubicBezTo>
                      <a:cubicBezTo>
                        <a:pt x="23170" y="20337"/>
                        <a:pt x="23104" y="20329"/>
                        <a:pt x="23035" y="20313"/>
                      </a:cubicBezTo>
                      <a:cubicBezTo>
                        <a:pt x="22687" y="20233"/>
                        <a:pt x="22464" y="19939"/>
                        <a:pt x="22142" y="19823"/>
                      </a:cubicBezTo>
                      <a:cubicBezTo>
                        <a:pt x="22107" y="19811"/>
                        <a:pt x="22074" y="19805"/>
                        <a:pt x="22045" y="19805"/>
                      </a:cubicBezTo>
                      <a:cubicBezTo>
                        <a:pt x="21944" y="19805"/>
                        <a:pt x="21881" y="19874"/>
                        <a:pt x="21839" y="19992"/>
                      </a:cubicBezTo>
                      <a:cubicBezTo>
                        <a:pt x="21812" y="20064"/>
                        <a:pt x="21839" y="20188"/>
                        <a:pt x="21839" y="20269"/>
                      </a:cubicBezTo>
                      <a:cubicBezTo>
                        <a:pt x="21833" y="20627"/>
                        <a:pt x="21574" y="20716"/>
                        <a:pt x="21300" y="20716"/>
                      </a:cubicBezTo>
                      <a:cubicBezTo>
                        <a:pt x="21179" y="20716"/>
                        <a:pt x="21054" y="20698"/>
                        <a:pt x="20947" y="20679"/>
                      </a:cubicBezTo>
                      <a:cubicBezTo>
                        <a:pt x="20706" y="20635"/>
                        <a:pt x="20465" y="20572"/>
                        <a:pt x="20224" y="20510"/>
                      </a:cubicBezTo>
                      <a:cubicBezTo>
                        <a:pt x="20019" y="20450"/>
                        <a:pt x="19352" y="20349"/>
                        <a:pt x="19134" y="20349"/>
                      </a:cubicBezTo>
                      <a:cubicBezTo>
                        <a:pt x="19125" y="20349"/>
                        <a:pt x="19117" y="20349"/>
                        <a:pt x="19109" y="20349"/>
                      </a:cubicBezTo>
                      <a:cubicBezTo>
                        <a:pt x="18913" y="20349"/>
                        <a:pt x="18503" y="20403"/>
                        <a:pt x="18253" y="20519"/>
                      </a:cubicBezTo>
                      <a:cubicBezTo>
                        <a:pt x="17597" y="20811"/>
                        <a:pt x="17346" y="21509"/>
                        <a:pt x="16599" y="21509"/>
                      </a:cubicBezTo>
                      <a:cubicBezTo>
                        <a:pt x="16594" y="21509"/>
                        <a:pt x="16589" y="21509"/>
                        <a:pt x="16585" y="21509"/>
                      </a:cubicBezTo>
                      <a:cubicBezTo>
                        <a:pt x="16460" y="21509"/>
                        <a:pt x="16174" y="21536"/>
                        <a:pt x="15907" y="21544"/>
                      </a:cubicBezTo>
                      <a:cubicBezTo>
                        <a:pt x="15639" y="21553"/>
                        <a:pt x="15068" y="21616"/>
                        <a:pt x="14800" y="21999"/>
                      </a:cubicBezTo>
                      <a:cubicBezTo>
                        <a:pt x="14577" y="22312"/>
                        <a:pt x="14756" y="22660"/>
                        <a:pt x="14194" y="22704"/>
                      </a:cubicBezTo>
                      <a:cubicBezTo>
                        <a:pt x="14165" y="22706"/>
                        <a:pt x="14135" y="22707"/>
                        <a:pt x="14106" y="22707"/>
                      </a:cubicBezTo>
                      <a:cubicBezTo>
                        <a:pt x="13866" y="22707"/>
                        <a:pt x="13620" y="22648"/>
                        <a:pt x="13373" y="22624"/>
                      </a:cubicBezTo>
                      <a:cubicBezTo>
                        <a:pt x="13301" y="22617"/>
                        <a:pt x="13230" y="22614"/>
                        <a:pt x="13161" y="22614"/>
                      </a:cubicBezTo>
                      <a:cubicBezTo>
                        <a:pt x="12604" y="22614"/>
                        <a:pt x="12137" y="22833"/>
                        <a:pt x="11741" y="23222"/>
                      </a:cubicBezTo>
                      <a:cubicBezTo>
                        <a:pt x="11937" y="22856"/>
                        <a:pt x="12356" y="22499"/>
                        <a:pt x="12677" y="22276"/>
                      </a:cubicBezTo>
                      <a:cubicBezTo>
                        <a:pt x="13320" y="21848"/>
                        <a:pt x="14096" y="21643"/>
                        <a:pt x="14756" y="21223"/>
                      </a:cubicBezTo>
                      <a:cubicBezTo>
                        <a:pt x="15050" y="21036"/>
                        <a:pt x="15282" y="20777"/>
                        <a:pt x="15550" y="20545"/>
                      </a:cubicBezTo>
                      <a:cubicBezTo>
                        <a:pt x="15951" y="20188"/>
                        <a:pt x="16415" y="19885"/>
                        <a:pt x="16879" y="19626"/>
                      </a:cubicBezTo>
                      <a:cubicBezTo>
                        <a:pt x="17182" y="19457"/>
                        <a:pt x="17334" y="19296"/>
                        <a:pt x="17521" y="19002"/>
                      </a:cubicBezTo>
                      <a:cubicBezTo>
                        <a:pt x="17718" y="18672"/>
                        <a:pt x="17878" y="18315"/>
                        <a:pt x="18092" y="17994"/>
                      </a:cubicBezTo>
                      <a:cubicBezTo>
                        <a:pt x="18342" y="17628"/>
                        <a:pt x="18637" y="17307"/>
                        <a:pt x="18877" y="16932"/>
                      </a:cubicBezTo>
                      <a:cubicBezTo>
                        <a:pt x="19422" y="16076"/>
                        <a:pt x="20439" y="15808"/>
                        <a:pt x="21340" y="15496"/>
                      </a:cubicBezTo>
                      <a:cubicBezTo>
                        <a:pt x="21636" y="15391"/>
                        <a:pt x="21956" y="15350"/>
                        <a:pt x="22284" y="15350"/>
                      </a:cubicBezTo>
                      <a:close/>
                      <a:moveTo>
                        <a:pt x="21946" y="20706"/>
                      </a:moveTo>
                      <a:lnTo>
                        <a:pt x="21946" y="20706"/>
                      </a:lnTo>
                      <a:cubicBezTo>
                        <a:pt x="21911" y="21402"/>
                        <a:pt x="22098" y="22017"/>
                        <a:pt x="22473" y="22624"/>
                      </a:cubicBezTo>
                      <a:cubicBezTo>
                        <a:pt x="22812" y="23177"/>
                        <a:pt x="23204" y="23498"/>
                        <a:pt x="23748" y="23685"/>
                      </a:cubicBezTo>
                      <a:cubicBezTo>
                        <a:pt x="23454" y="23668"/>
                        <a:pt x="23168" y="23668"/>
                        <a:pt x="22874" y="23668"/>
                      </a:cubicBezTo>
                      <a:cubicBezTo>
                        <a:pt x="22250" y="23498"/>
                        <a:pt x="21803" y="23141"/>
                        <a:pt x="21349" y="22597"/>
                      </a:cubicBezTo>
                      <a:cubicBezTo>
                        <a:pt x="20911" y="22062"/>
                        <a:pt x="20724" y="21473"/>
                        <a:pt x="20546" y="20831"/>
                      </a:cubicBezTo>
                      <a:lnTo>
                        <a:pt x="20546" y="20831"/>
                      </a:lnTo>
                      <a:cubicBezTo>
                        <a:pt x="20798" y="20903"/>
                        <a:pt x="21064" y="20959"/>
                        <a:pt x="21304" y="20959"/>
                      </a:cubicBezTo>
                      <a:cubicBezTo>
                        <a:pt x="21540" y="20959"/>
                        <a:pt x="21751" y="20905"/>
                        <a:pt x="21902" y="20759"/>
                      </a:cubicBezTo>
                      <a:cubicBezTo>
                        <a:pt x="21919" y="20742"/>
                        <a:pt x="21928" y="20724"/>
                        <a:pt x="21946" y="20706"/>
                      </a:cubicBezTo>
                      <a:close/>
                      <a:moveTo>
                        <a:pt x="19546" y="20554"/>
                      </a:moveTo>
                      <a:lnTo>
                        <a:pt x="19546" y="20554"/>
                      </a:lnTo>
                      <a:cubicBezTo>
                        <a:pt x="19636" y="20572"/>
                        <a:pt x="19734" y="20590"/>
                        <a:pt x="19823" y="20608"/>
                      </a:cubicBezTo>
                      <a:cubicBezTo>
                        <a:pt x="19984" y="20661"/>
                        <a:pt x="20189" y="20733"/>
                        <a:pt x="20421" y="20804"/>
                      </a:cubicBezTo>
                      <a:cubicBezTo>
                        <a:pt x="20501" y="21179"/>
                        <a:pt x="20555" y="21518"/>
                        <a:pt x="20697" y="21892"/>
                      </a:cubicBezTo>
                      <a:cubicBezTo>
                        <a:pt x="20840" y="22240"/>
                        <a:pt x="21090" y="22553"/>
                        <a:pt x="21331" y="22838"/>
                      </a:cubicBezTo>
                      <a:cubicBezTo>
                        <a:pt x="21643" y="23231"/>
                        <a:pt x="21982" y="23516"/>
                        <a:pt x="22383" y="23677"/>
                      </a:cubicBezTo>
                      <a:cubicBezTo>
                        <a:pt x="22071" y="23685"/>
                        <a:pt x="21759" y="23703"/>
                        <a:pt x="21438" y="23721"/>
                      </a:cubicBezTo>
                      <a:cubicBezTo>
                        <a:pt x="20894" y="23525"/>
                        <a:pt x="20340" y="23043"/>
                        <a:pt x="20055" y="22579"/>
                      </a:cubicBezTo>
                      <a:cubicBezTo>
                        <a:pt x="19761" y="22089"/>
                        <a:pt x="19475" y="21179"/>
                        <a:pt x="19546" y="20554"/>
                      </a:cubicBezTo>
                      <a:close/>
                      <a:moveTo>
                        <a:pt x="22116" y="20050"/>
                      </a:moveTo>
                      <a:cubicBezTo>
                        <a:pt x="22132" y="20050"/>
                        <a:pt x="22149" y="20054"/>
                        <a:pt x="22169" y="20064"/>
                      </a:cubicBezTo>
                      <a:cubicBezTo>
                        <a:pt x="22481" y="20233"/>
                        <a:pt x="22722" y="20447"/>
                        <a:pt x="23088" y="20536"/>
                      </a:cubicBezTo>
                      <a:cubicBezTo>
                        <a:pt x="23140" y="20548"/>
                        <a:pt x="23191" y="20553"/>
                        <a:pt x="23240" y="20553"/>
                      </a:cubicBezTo>
                      <a:cubicBezTo>
                        <a:pt x="23309" y="20553"/>
                        <a:pt x="23374" y="20543"/>
                        <a:pt x="23436" y="20527"/>
                      </a:cubicBezTo>
                      <a:lnTo>
                        <a:pt x="23436" y="20527"/>
                      </a:lnTo>
                      <a:cubicBezTo>
                        <a:pt x="23383" y="21375"/>
                        <a:pt x="23516" y="22089"/>
                        <a:pt x="23864" y="22874"/>
                      </a:cubicBezTo>
                      <a:cubicBezTo>
                        <a:pt x="23998" y="23177"/>
                        <a:pt x="24194" y="23525"/>
                        <a:pt x="24471" y="23739"/>
                      </a:cubicBezTo>
                      <a:cubicBezTo>
                        <a:pt x="24373" y="23730"/>
                        <a:pt x="24266" y="23721"/>
                        <a:pt x="24168" y="23712"/>
                      </a:cubicBezTo>
                      <a:cubicBezTo>
                        <a:pt x="24123" y="23712"/>
                        <a:pt x="24087" y="23703"/>
                        <a:pt x="24052" y="23703"/>
                      </a:cubicBezTo>
                      <a:cubicBezTo>
                        <a:pt x="23195" y="23373"/>
                        <a:pt x="22562" y="22668"/>
                        <a:pt x="22250" y="21830"/>
                      </a:cubicBezTo>
                      <a:cubicBezTo>
                        <a:pt x="22098" y="21411"/>
                        <a:pt x="22027" y="20759"/>
                        <a:pt x="22044" y="20679"/>
                      </a:cubicBezTo>
                      <a:cubicBezTo>
                        <a:pt x="22062" y="20590"/>
                        <a:pt x="22035" y="20456"/>
                        <a:pt x="22035" y="20403"/>
                      </a:cubicBezTo>
                      <a:cubicBezTo>
                        <a:pt x="22027" y="20347"/>
                        <a:pt x="21991" y="20050"/>
                        <a:pt x="22116" y="20050"/>
                      </a:cubicBezTo>
                      <a:close/>
                      <a:moveTo>
                        <a:pt x="19065" y="20527"/>
                      </a:moveTo>
                      <a:cubicBezTo>
                        <a:pt x="19190" y="20527"/>
                        <a:pt x="19315" y="20527"/>
                        <a:pt x="19430" y="20536"/>
                      </a:cubicBezTo>
                      <a:cubicBezTo>
                        <a:pt x="19297" y="21232"/>
                        <a:pt x="19591" y="22089"/>
                        <a:pt x="19894" y="22668"/>
                      </a:cubicBezTo>
                      <a:cubicBezTo>
                        <a:pt x="20126" y="23115"/>
                        <a:pt x="20635" y="23561"/>
                        <a:pt x="21161" y="23748"/>
                      </a:cubicBezTo>
                      <a:cubicBezTo>
                        <a:pt x="21072" y="23757"/>
                        <a:pt x="20992" y="23766"/>
                        <a:pt x="20902" y="23775"/>
                      </a:cubicBezTo>
                      <a:cubicBezTo>
                        <a:pt x="20233" y="23480"/>
                        <a:pt x="19671" y="23168"/>
                        <a:pt x="19306" y="22490"/>
                      </a:cubicBezTo>
                      <a:cubicBezTo>
                        <a:pt x="19038" y="21999"/>
                        <a:pt x="18860" y="21125"/>
                        <a:pt x="19065" y="20527"/>
                      </a:cubicBezTo>
                      <a:close/>
                      <a:moveTo>
                        <a:pt x="24043" y="19903"/>
                      </a:moveTo>
                      <a:lnTo>
                        <a:pt x="24043" y="19903"/>
                      </a:lnTo>
                      <a:cubicBezTo>
                        <a:pt x="24016" y="21330"/>
                        <a:pt x="24480" y="23123"/>
                        <a:pt x="25791" y="23846"/>
                      </a:cubicBezTo>
                      <a:cubicBezTo>
                        <a:pt x="25434" y="23810"/>
                        <a:pt x="25086" y="23784"/>
                        <a:pt x="24730" y="23757"/>
                      </a:cubicBezTo>
                      <a:cubicBezTo>
                        <a:pt x="24355" y="23534"/>
                        <a:pt x="24123" y="23097"/>
                        <a:pt x="23945" y="22713"/>
                      </a:cubicBezTo>
                      <a:cubicBezTo>
                        <a:pt x="23623" y="22008"/>
                        <a:pt x="23498" y="21286"/>
                        <a:pt x="23463" y="20519"/>
                      </a:cubicBezTo>
                      <a:cubicBezTo>
                        <a:pt x="23579" y="20483"/>
                        <a:pt x="23686" y="20420"/>
                        <a:pt x="23784" y="20340"/>
                      </a:cubicBezTo>
                      <a:cubicBezTo>
                        <a:pt x="23864" y="20269"/>
                        <a:pt x="23936" y="20162"/>
                        <a:pt x="23971" y="20064"/>
                      </a:cubicBezTo>
                      <a:cubicBezTo>
                        <a:pt x="23998" y="19992"/>
                        <a:pt x="24016" y="19939"/>
                        <a:pt x="24043" y="19903"/>
                      </a:cubicBezTo>
                      <a:close/>
                      <a:moveTo>
                        <a:pt x="18967" y="20536"/>
                      </a:moveTo>
                      <a:lnTo>
                        <a:pt x="18967" y="20536"/>
                      </a:lnTo>
                      <a:cubicBezTo>
                        <a:pt x="18735" y="21116"/>
                        <a:pt x="18913" y="21875"/>
                        <a:pt x="19100" y="22419"/>
                      </a:cubicBezTo>
                      <a:cubicBezTo>
                        <a:pt x="19359" y="23195"/>
                        <a:pt x="20046" y="23578"/>
                        <a:pt x="20778" y="23784"/>
                      </a:cubicBezTo>
                      <a:cubicBezTo>
                        <a:pt x="20394" y="23828"/>
                        <a:pt x="20001" y="23882"/>
                        <a:pt x="19618" y="23935"/>
                      </a:cubicBezTo>
                      <a:cubicBezTo>
                        <a:pt x="18289" y="23534"/>
                        <a:pt x="17834" y="22071"/>
                        <a:pt x="18146" y="20750"/>
                      </a:cubicBezTo>
                      <a:cubicBezTo>
                        <a:pt x="18396" y="20626"/>
                        <a:pt x="18681" y="20554"/>
                        <a:pt x="18967" y="20536"/>
                      </a:cubicBezTo>
                      <a:close/>
                      <a:moveTo>
                        <a:pt x="24132" y="19832"/>
                      </a:moveTo>
                      <a:cubicBezTo>
                        <a:pt x="24185" y="19832"/>
                        <a:pt x="24248" y="19858"/>
                        <a:pt x="24346" y="19903"/>
                      </a:cubicBezTo>
                      <a:cubicBezTo>
                        <a:pt x="24382" y="19921"/>
                        <a:pt x="24426" y="19939"/>
                        <a:pt x="24471" y="19965"/>
                      </a:cubicBezTo>
                      <a:cubicBezTo>
                        <a:pt x="24533" y="20982"/>
                        <a:pt x="25185" y="22053"/>
                        <a:pt x="25756" y="22865"/>
                      </a:cubicBezTo>
                      <a:cubicBezTo>
                        <a:pt x="26086" y="23338"/>
                        <a:pt x="26558" y="23730"/>
                        <a:pt x="27085" y="23989"/>
                      </a:cubicBezTo>
                      <a:cubicBezTo>
                        <a:pt x="26790" y="23953"/>
                        <a:pt x="26496" y="23917"/>
                        <a:pt x="26202" y="23882"/>
                      </a:cubicBezTo>
                      <a:cubicBezTo>
                        <a:pt x="25586" y="23534"/>
                        <a:pt x="25158" y="23052"/>
                        <a:pt x="24747" y="22445"/>
                      </a:cubicBezTo>
                      <a:cubicBezTo>
                        <a:pt x="24489" y="22080"/>
                        <a:pt x="24435" y="21616"/>
                        <a:pt x="24301" y="21197"/>
                      </a:cubicBezTo>
                      <a:cubicBezTo>
                        <a:pt x="24168" y="20768"/>
                        <a:pt x="24150" y="20287"/>
                        <a:pt x="24132" y="19832"/>
                      </a:cubicBezTo>
                      <a:close/>
                      <a:moveTo>
                        <a:pt x="18074" y="20786"/>
                      </a:moveTo>
                      <a:lnTo>
                        <a:pt x="18074" y="20786"/>
                      </a:lnTo>
                      <a:cubicBezTo>
                        <a:pt x="17735" y="21928"/>
                        <a:pt x="18074" y="23614"/>
                        <a:pt x="19261" y="23998"/>
                      </a:cubicBezTo>
                      <a:cubicBezTo>
                        <a:pt x="19190" y="24007"/>
                        <a:pt x="19109" y="24024"/>
                        <a:pt x="19038" y="24033"/>
                      </a:cubicBezTo>
                      <a:cubicBezTo>
                        <a:pt x="18565" y="23998"/>
                        <a:pt x="18101" y="23793"/>
                        <a:pt x="17691" y="23552"/>
                      </a:cubicBezTo>
                      <a:cubicBezTo>
                        <a:pt x="17084" y="23195"/>
                        <a:pt x="16986" y="22312"/>
                        <a:pt x="16933" y="21669"/>
                      </a:cubicBezTo>
                      <a:cubicBezTo>
                        <a:pt x="17022" y="21651"/>
                        <a:pt x="17111" y="21625"/>
                        <a:pt x="17191" y="21580"/>
                      </a:cubicBezTo>
                      <a:cubicBezTo>
                        <a:pt x="17495" y="21437"/>
                        <a:pt x="17628" y="21081"/>
                        <a:pt x="17896" y="20893"/>
                      </a:cubicBezTo>
                      <a:cubicBezTo>
                        <a:pt x="17950" y="20849"/>
                        <a:pt x="18012" y="20822"/>
                        <a:pt x="18074" y="20786"/>
                      </a:cubicBezTo>
                      <a:close/>
                      <a:moveTo>
                        <a:pt x="16861" y="21678"/>
                      </a:moveTo>
                      <a:cubicBezTo>
                        <a:pt x="16834" y="22392"/>
                        <a:pt x="16942" y="23061"/>
                        <a:pt x="17477" y="23596"/>
                      </a:cubicBezTo>
                      <a:cubicBezTo>
                        <a:pt x="17727" y="23846"/>
                        <a:pt x="18164" y="24033"/>
                        <a:pt x="18601" y="24114"/>
                      </a:cubicBezTo>
                      <a:cubicBezTo>
                        <a:pt x="18431" y="24140"/>
                        <a:pt x="18271" y="24176"/>
                        <a:pt x="18101" y="24212"/>
                      </a:cubicBezTo>
                      <a:cubicBezTo>
                        <a:pt x="17727" y="24176"/>
                        <a:pt x="17370" y="24105"/>
                        <a:pt x="17004" y="23873"/>
                      </a:cubicBezTo>
                      <a:cubicBezTo>
                        <a:pt x="16344" y="23462"/>
                        <a:pt x="15916" y="22445"/>
                        <a:pt x="16121" y="21687"/>
                      </a:cubicBezTo>
                      <a:lnTo>
                        <a:pt x="16388" y="21687"/>
                      </a:lnTo>
                      <a:cubicBezTo>
                        <a:pt x="16455" y="21691"/>
                        <a:pt x="16520" y="21693"/>
                        <a:pt x="16585" y="21693"/>
                      </a:cubicBezTo>
                      <a:cubicBezTo>
                        <a:pt x="16676" y="21693"/>
                        <a:pt x="16767" y="21689"/>
                        <a:pt x="16861" y="21678"/>
                      </a:cubicBezTo>
                      <a:close/>
                      <a:moveTo>
                        <a:pt x="25773" y="19716"/>
                      </a:moveTo>
                      <a:cubicBezTo>
                        <a:pt x="25782" y="19725"/>
                        <a:pt x="25791" y="19733"/>
                        <a:pt x="25809" y="19742"/>
                      </a:cubicBezTo>
                      <a:cubicBezTo>
                        <a:pt x="25871" y="20206"/>
                        <a:pt x="26112" y="20635"/>
                        <a:pt x="26300" y="21063"/>
                      </a:cubicBezTo>
                      <a:cubicBezTo>
                        <a:pt x="26567" y="21669"/>
                        <a:pt x="26924" y="22231"/>
                        <a:pt x="27370" y="22713"/>
                      </a:cubicBezTo>
                      <a:cubicBezTo>
                        <a:pt x="27816" y="23186"/>
                        <a:pt x="28253" y="23614"/>
                        <a:pt x="28798" y="23980"/>
                      </a:cubicBezTo>
                      <a:cubicBezTo>
                        <a:pt x="28976" y="24096"/>
                        <a:pt x="29172" y="24221"/>
                        <a:pt x="29369" y="24319"/>
                      </a:cubicBezTo>
                      <a:cubicBezTo>
                        <a:pt x="28789" y="24256"/>
                        <a:pt x="28200" y="24158"/>
                        <a:pt x="27620" y="24069"/>
                      </a:cubicBezTo>
                      <a:cubicBezTo>
                        <a:pt x="26897" y="23775"/>
                        <a:pt x="26264" y="23320"/>
                        <a:pt x="25791" y="22651"/>
                      </a:cubicBezTo>
                      <a:cubicBezTo>
                        <a:pt x="25541" y="22303"/>
                        <a:pt x="25345" y="21919"/>
                        <a:pt x="25158" y="21544"/>
                      </a:cubicBezTo>
                      <a:cubicBezTo>
                        <a:pt x="24899" y="21045"/>
                        <a:pt x="24623" y="20554"/>
                        <a:pt x="24542" y="20001"/>
                      </a:cubicBezTo>
                      <a:lnTo>
                        <a:pt x="24542" y="20001"/>
                      </a:lnTo>
                      <a:cubicBezTo>
                        <a:pt x="24751" y="20109"/>
                        <a:pt x="25006" y="20240"/>
                        <a:pt x="25218" y="20240"/>
                      </a:cubicBezTo>
                      <a:cubicBezTo>
                        <a:pt x="25269" y="20240"/>
                        <a:pt x="25318" y="20233"/>
                        <a:pt x="25363" y="20215"/>
                      </a:cubicBezTo>
                      <a:cubicBezTo>
                        <a:pt x="25640" y="20117"/>
                        <a:pt x="25711" y="19965"/>
                        <a:pt x="25773" y="19716"/>
                      </a:cubicBezTo>
                      <a:close/>
                      <a:moveTo>
                        <a:pt x="16014" y="21687"/>
                      </a:moveTo>
                      <a:cubicBezTo>
                        <a:pt x="15773" y="22410"/>
                        <a:pt x="16103" y="23159"/>
                        <a:pt x="16558" y="23739"/>
                      </a:cubicBezTo>
                      <a:cubicBezTo>
                        <a:pt x="16826" y="24069"/>
                        <a:pt x="17182" y="24239"/>
                        <a:pt x="17566" y="24310"/>
                      </a:cubicBezTo>
                      <a:cubicBezTo>
                        <a:pt x="17441" y="24328"/>
                        <a:pt x="17307" y="24355"/>
                        <a:pt x="17182" y="24372"/>
                      </a:cubicBezTo>
                      <a:cubicBezTo>
                        <a:pt x="16611" y="24328"/>
                        <a:pt x="16192" y="24140"/>
                        <a:pt x="15844" y="23605"/>
                      </a:cubicBezTo>
                      <a:cubicBezTo>
                        <a:pt x="15487" y="23070"/>
                        <a:pt x="15380" y="22374"/>
                        <a:pt x="15505" y="21750"/>
                      </a:cubicBezTo>
                      <a:cubicBezTo>
                        <a:pt x="15666" y="21714"/>
                        <a:pt x="15853" y="21696"/>
                        <a:pt x="16014" y="21687"/>
                      </a:cubicBezTo>
                      <a:close/>
                      <a:moveTo>
                        <a:pt x="27727" y="18895"/>
                      </a:moveTo>
                      <a:lnTo>
                        <a:pt x="27727" y="18895"/>
                      </a:lnTo>
                      <a:cubicBezTo>
                        <a:pt x="27897" y="18957"/>
                        <a:pt x="28066" y="19029"/>
                        <a:pt x="28244" y="19091"/>
                      </a:cubicBezTo>
                      <a:cubicBezTo>
                        <a:pt x="28303" y="19104"/>
                        <a:pt x="28352" y="19113"/>
                        <a:pt x="28399" y="19113"/>
                      </a:cubicBezTo>
                      <a:cubicBezTo>
                        <a:pt x="28416" y="19113"/>
                        <a:pt x="28433" y="19111"/>
                        <a:pt x="28450" y="19109"/>
                      </a:cubicBezTo>
                      <a:cubicBezTo>
                        <a:pt x="28575" y="19733"/>
                        <a:pt x="28842" y="20331"/>
                        <a:pt x="29146" y="20893"/>
                      </a:cubicBezTo>
                      <a:cubicBezTo>
                        <a:pt x="29493" y="21509"/>
                        <a:pt x="29850" y="22115"/>
                        <a:pt x="30359" y="22615"/>
                      </a:cubicBezTo>
                      <a:cubicBezTo>
                        <a:pt x="31118" y="23357"/>
                        <a:pt x="32279" y="24116"/>
                        <a:pt x="33404" y="24116"/>
                      </a:cubicBezTo>
                      <a:cubicBezTo>
                        <a:pt x="33441" y="24116"/>
                        <a:pt x="33479" y="24115"/>
                        <a:pt x="33517" y="24114"/>
                      </a:cubicBezTo>
                      <a:lnTo>
                        <a:pt x="33517" y="24114"/>
                      </a:lnTo>
                      <a:cubicBezTo>
                        <a:pt x="33401" y="24158"/>
                        <a:pt x="33285" y="24212"/>
                        <a:pt x="33169" y="24256"/>
                      </a:cubicBezTo>
                      <a:cubicBezTo>
                        <a:pt x="33026" y="24319"/>
                        <a:pt x="32874" y="24355"/>
                        <a:pt x="32723" y="24372"/>
                      </a:cubicBezTo>
                      <a:cubicBezTo>
                        <a:pt x="32702" y="24373"/>
                        <a:pt x="32681" y="24373"/>
                        <a:pt x="32661" y="24373"/>
                      </a:cubicBezTo>
                      <a:cubicBezTo>
                        <a:pt x="31136" y="24373"/>
                        <a:pt x="29875" y="23081"/>
                        <a:pt x="29030" y="21955"/>
                      </a:cubicBezTo>
                      <a:cubicBezTo>
                        <a:pt x="28601" y="21393"/>
                        <a:pt x="28298" y="20733"/>
                        <a:pt x="28004" y="20099"/>
                      </a:cubicBezTo>
                      <a:cubicBezTo>
                        <a:pt x="27932" y="19948"/>
                        <a:pt x="27593" y="19038"/>
                        <a:pt x="27727" y="18895"/>
                      </a:cubicBezTo>
                      <a:close/>
                      <a:moveTo>
                        <a:pt x="27263" y="18761"/>
                      </a:moveTo>
                      <a:lnTo>
                        <a:pt x="27263" y="18761"/>
                      </a:lnTo>
                      <a:cubicBezTo>
                        <a:pt x="27397" y="18779"/>
                        <a:pt x="27531" y="18815"/>
                        <a:pt x="27656" y="18859"/>
                      </a:cubicBezTo>
                      <a:cubicBezTo>
                        <a:pt x="27513" y="19020"/>
                        <a:pt x="27674" y="19546"/>
                        <a:pt x="27700" y="19671"/>
                      </a:cubicBezTo>
                      <a:cubicBezTo>
                        <a:pt x="27852" y="20411"/>
                        <a:pt x="28280" y="21152"/>
                        <a:pt x="28682" y="21785"/>
                      </a:cubicBezTo>
                      <a:cubicBezTo>
                        <a:pt x="29449" y="22981"/>
                        <a:pt x="30671" y="24230"/>
                        <a:pt x="32125" y="24417"/>
                      </a:cubicBezTo>
                      <a:cubicBezTo>
                        <a:pt x="32089" y="24417"/>
                        <a:pt x="32063" y="24426"/>
                        <a:pt x="32027" y="24426"/>
                      </a:cubicBezTo>
                      <a:cubicBezTo>
                        <a:pt x="30787" y="24274"/>
                        <a:pt x="29556" y="23828"/>
                        <a:pt x="28646" y="22936"/>
                      </a:cubicBezTo>
                      <a:cubicBezTo>
                        <a:pt x="27843" y="22151"/>
                        <a:pt x="27290" y="21170"/>
                        <a:pt x="26701" y="20215"/>
                      </a:cubicBezTo>
                      <a:cubicBezTo>
                        <a:pt x="26924" y="20197"/>
                        <a:pt x="27094" y="20055"/>
                        <a:pt x="27236" y="19867"/>
                      </a:cubicBezTo>
                      <a:cubicBezTo>
                        <a:pt x="27495" y="19528"/>
                        <a:pt x="27442" y="19136"/>
                        <a:pt x="27263" y="18761"/>
                      </a:cubicBezTo>
                      <a:close/>
                      <a:moveTo>
                        <a:pt x="25889" y="19814"/>
                      </a:moveTo>
                      <a:cubicBezTo>
                        <a:pt x="25970" y="19903"/>
                        <a:pt x="26041" y="20010"/>
                        <a:pt x="26139" y="20072"/>
                      </a:cubicBezTo>
                      <a:cubicBezTo>
                        <a:pt x="26282" y="20162"/>
                        <a:pt x="26389" y="20197"/>
                        <a:pt x="26558" y="20215"/>
                      </a:cubicBezTo>
                      <a:cubicBezTo>
                        <a:pt x="26576" y="20224"/>
                        <a:pt x="26594" y="20224"/>
                        <a:pt x="26621" y="20224"/>
                      </a:cubicBezTo>
                      <a:cubicBezTo>
                        <a:pt x="27210" y="21277"/>
                        <a:pt x="27763" y="22294"/>
                        <a:pt x="28637" y="23159"/>
                      </a:cubicBezTo>
                      <a:cubicBezTo>
                        <a:pt x="29288" y="23810"/>
                        <a:pt x="30261" y="24292"/>
                        <a:pt x="31224" y="24435"/>
                      </a:cubicBezTo>
                      <a:cubicBezTo>
                        <a:pt x="30778" y="24435"/>
                        <a:pt x="30341" y="24408"/>
                        <a:pt x="29904" y="24372"/>
                      </a:cubicBezTo>
                      <a:cubicBezTo>
                        <a:pt x="29859" y="24372"/>
                        <a:pt x="29815" y="24363"/>
                        <a:pt x="29770" y="24363"/>
                      </a:cubicBezTo>
                      <a:cubicBezTo>
                        <a:pt x="29458" y="24212"/>
                        <a:pt x="29163" y="24016"/>
                        <a:pt x="28878" y="23828"/>
                      </a:cubicBezTo>
                      <a:cubicBezTo>
                        <a:pt x="28405" y="23507"/>
                        <a:pt x="27968" y="23150"/>
                        <a:pt x="27593" y="22722"/>
                      </a:cubicBezTo>
                      <a:cubicBezTo>
                        <a:pt x="27201" y="22267"/>
                        <a:pt x="26853" y="21830"/>
                        <a:pt x="26576" y="21304"/>
                      </a:cubicBezTo>
                      <a:cubicBezTo>
                        <a:pt x="26335" y="20858"/>
                        <a:pt x="26014" y="20322"/>
                        <a:pt x="25889" y="19814"/>
                      </a:cubicBezTo>
                      <a:close/>
                      <a:moveTo>
                        <a:pt x="15425" y="21767"/>
                      </a:moveTo>
                      <a:lnTo>
                        <a:pt x="15425" y="21767"/>
                      </a:lnTo>
                      <a:cubicBezTo>
                        <a:pt x="15229" y="22481"/>
                        <a:pt x="15380" y="23177"/>
                        <a:pt x="15782" y="23793"/>
                      </a:cubicBezTo>
                      <a:cubicBezTo>
                        <a:pt x="15933" y="24033"/>
                        <a:pt x="16156" y="24274"/>
                        <a:pt x="16424" y="24381"/>
                      </a:cubicBezTo>
                      <a:cubicBezTo>
                        <a:pt x="16504" y="24408"/>
                        <a:pt x="16585" y="24426"/>
                        <a:pt x="16647" y="24444"/>
                      </a:cubicBezTo>
                      <a:cubicBezTo>
                        <a:pt x="16469" y="24462"/>
                        <a:pt x="16281" y="24488"/>
                        <a:pt x="16094" y="24497"/>
                      </a:cubicBezTo>
                      <a:cubicBezTo>
                        <a:pt x="15104" y="24337"/>
                        <a:pt x="13971" y="23953"/>
                        <a:pt x="13801" y="22829"/>
                      </a:cubicBezTo>
                      <a:cubicBezTo>
                        <a:pt x="13846" y="22829"/>
                        <a:pt x="13899" y="22838"/>
                        <a:pt x="13953" y="22847"/>
                      </a:cubicBezTo>
                      <a:cubicBezTo>
                        <a:pt x="14015" y="22856"/>
                        <a:pt x="14078" y="22861"/>
                        <a:pt x="14141" y="22861"/>
                      </a:cubicBezTo>
                      <a:cubicBezTo>
                        <a:pt x="14329" y="22861"/>
                        <a:pt x="14515" y="22816"/>
                        <a:pt x="14676" y="22695"/>
                      </a:cubicBezTo>
                      <a:cubicBezTo>
                        <a:pt x="14863" y="22553"/>
                        <a:pt x="14845" y="22276"/>
                        <a:pt x="14943" y="22080"/>
                      </a:cubicBezTo>
                      <a:cubicBezTo>
                        <a:pt x="15015" y="21919"/>
                        <a:pt x="15202" y="21821"/>
                        <a:pt x="15425" y="21767"/>
                      </a:cubicBezTo>
                      <a:close/>
                      <a:moveTo>
                        <a:pt x="12543" y="22820"/>
                      </a:moveTo>
                      <a:lnTo>
                        <a:pt x="12543" y="22820"/>
                      </a:lnTo>
                      <a:cubicBezTo>
                        <a:pt x="12294" y="23213"/>
                        <a:pt x="12606" y="23748"/>
                        <a:pt x="12918" y="24016"/>
                      </a:cubicBezTo>
                      <a:cubicBezTo>
                        <a:pt x="13257" y="24310"/>
                        <a:pt x="13783" y="24479"/>
                        <a:pt x="14283" y="24569"/>
                      </a:cubicBezTo>
                      <a:cubicBezTo>
                        <a:pt x="13382" y="24542"/>
                        <a:pt x="12445" y="24390"/>
                        <a:pt x="11723" y="23873"/>
                      </a:cubicBezTo>
                      <a:cubicBezTo>
                        <a:pt x="11616" y="23730"/>
                        <a:pt x="11607" y="23561"/>
                        <a:pt x="11660" y="23391"/>
                      </a:cubicBezTo>
                      <a:cubicBezTo>
                        <a:pt x="11919" y="23123"/>
                        <a:pt x="12204" y="22927"/>
                        <a:pt x="12543" y="22820"/>
                      </a:cubicBezTo>
                      <a:close/>
                      <a:moveTo>
                        <a:pt x="13067" y="22745"/>
                      </a:moveTo>
                      <a:cubicBezTo>
                        <a:pt x="13285" y="22745"/>
                        <a:pt x="13503" y="22781"/>
                        <a:pt x="13721" y="22811"/>
                      </a:cubicBezTo>
                      <a:cubicBezTo>
                        <a:pt x="13757" y="23891"/>
                        <a:pt x="14765" y="24399"/>
                        <a:pt x="15728" y="24533"/>
                      </a:cubicBezTo>
                      <a:cubicBezTo>
                        <a:pt x="15461" y="24551"/>
                        <a:pt x="15193" y="24560"/>
                        <a:pt x="14934" y="24569"/>
                      </a:cubicBezTo>
                      <a:cubicBezTo>
                        <a:pt x="14925" y="24551"/>
                        <a:pt x="14916" y="24551"/>
                        <a:pt x="14908" y="24542"/>
                      </a:cubicBezTo>
                      <a:cubicBezTo>
                        <a:pt x="14167" y="24337"/>
                        <a:pt x="12142" y="23998"/>
                        <a:pt x="12642" y="22793"/>
                      </a:cubicBezTo>
                      <a:cubicBezTo>
                        <a:pt x="12740" y="22767"/>
                        <a:pt x="12838" y="22758"/>
                        <a:pt x="12945" y="22749"/>
                      </a:cubicBezTo>
                      <a:cubicBezTo>
                        <a:pt x="12985" y="22746"/>
                        <a:pt x="13026" y="22745"/>
                        <a:pt x="13067" y="22745"/>
                      </a:cubicBezTo>
                      <a:close/>
                      <a:moveTo>
                        <a:pt x="23842" y="0"/>
                      </a:moveTo>
                      <a:cubicBezTo>
                        <a:pt x="23144" y="0"/>
                        <a:pt x="22438" y="172"/>
                        <a:pt x="21795" y="402"/>
                      </a:cubicBezTo>
                      <a:cubicBezTo>
                        <a:pt x="20965" y="687"/>
                        <a:pt x="20198" y="1196"/>
                        <a:pt x="19538" y="1758"/>
                      </a:cubicBezTo>
                      <a:cubicBezTo>
                        <a:pt x="19190" y="2061"/>
                        <a:pt x="18886" y="2409"/>
                        <a:pt x="18619" y="2784"/>
                      </a:cubicBezTo>
                      <a:cubicBezTo>
                        <a:pt x="18574" y="2846"/>
                        <a:pt x="18529" y="2908"/>
                        <a:pt x="18494" y="2980"/>
                      </a:cubicBezTo>
                      <a:cubicBezTo>
                        <a:pt x="18289" y="2793"/>
                        <a:pt x="17976" y="2739"/>
                        <a:pt x="17700" y="2694"/>
                      </a:cubicBezTo>
                      <a:cubicBezTo>
                        <a:pt x="17614" y="2681"/>
                        <a:pt x="17529" y="2675"/>
                        <a:pt x="17445" y="2675"/>
                      </a:cubicBezTo>
                      <a:cubicBezTo>
                        <a:pt x="16962" y="2675"/>
                        <a:pt x="16506" y="2874"/>
                        <a:pt x="16049" y="3033"/>
                      </a:cubicBezTo>
                      <a:cubicBezTo>
                        <a:pt x="15211" y="3337"/>
                        <a:pt x="14247" y="3925"/>
                        <a:pt x="13766" y="4702"/>
                      </a:cubicBezTo>
                      <a:cubicBezTo>
                        <a:pt x="13560" y="5023"/>
                        <a:pt x="12989" y="5942"/>
                        <a:pt x="13614" y="6129"/>
                      </a:cubicBezTo>
                      <a:cubicBezTo>
                        <a:pt x="13675" y="6147"/>
                        <a:pt x="13736" y="6156"/>
                        <a:pt x="13797" y="6156"/>
                      </a:cubicBezTo>
                      <a:cubicBezTo>
                        <a:pt x="14033" y="6156"/>
                        <a:pt x="14271" y="6029"/>
                        <a:pt x="14497" y="5852"/>
                      </a:cubicBezTo>
                      <a:lnTo>
                        <a:pt x="14497" y="5852"/>
                      </a:lnTo>
                      <a:cubicBezTo>
                        <a:pt x="14221" y="7012"/>
                        <a:pt x="13596" y="8163"/>
                        <a:pt x="12820" y="9037"/>
                      </a:cubicBezTo>
                      <a:cubicBezTo>
                        <a:pt x="12106" y="9840"/>
                        <a:pt x="11143" y="10224"/>
                        <a:pt x="10170" y="10607"/>
                      </a:cubicBezTo>
                      <a:cubicBezTo>
                        <a:pt x="10083" y="10604"/>
                        <a:pt x="9996" y="10603"/>
                        <a:pt x="9909" y="10603"/>
                      </a:cubicBezTo>
                      <a:cubicBezTo>
                        <a:pt x="8950" y="10603"/>
                        <a:pt x="7986" y="10790"/>
                        <a:pt x="7209" y="11330"/>
                      </a:cubicBezTo>
                      <a:cubicBezTo>
                        <a:pt x="6871" y="11244"/>
                        <a:pt x="6520" y="11200"/>
                        <a:pt x="6169" y="11200"/>
                      </a:cubicBezTo>
                      <a:cubicBezTo>
                        <a:pt x="5937" y="11200"/>
                        <a:pt x="5706" y="11219"/>
                        <a:pt x="5478" y="11259"/>
                      </a:cubicBezTo>
                      <a:cubicBezTo>
                        <a:pt x="4479" y="11428"/>
                        <a:pt x="3435" y="12026"/>
                        <a:pt x="2793" y="12811"/>
                      </a:cubicBezTo>
                      <a:cubicBezTo>
                        <a:pt x="2632" y="13016"/>
                        <a:pt x="2472" y="13230"/>
                        <a:pt x="2311" y="13444"/>
                      </a:cubicBezTo>
                      <a:cubicBezTo>
                        <a:pt x="2204" y="13578"/>
                        <a:pt x="2124" y="13569"/>
                        <a:pt x="1963" y="13640"/>
                      </a:cubicBezTo>
                      <a:cubicBezTo>
                        <a:pt x="1687" y="13774"/>
                        <a:pt x="1437" y="13917"/>
                        <a:pt x="1187" y="14104"/>
                      </a:cubicBezTo>
                      <a:cubicBezTo>
                        <a:pt x="857" y="14354"/>
                        <a:pt x="464" y="14613"/>
                        <a:pt x="295" y="15014"/>
                      </a:cubicBezTo>
                      <a:cubicBezTo>
                        <a:pt x="206" y="15211"/>
                        <a:pt x="0" y="15683"/>
                        <a:pt x="304" y="15817"/>
                      </a:cubicBezTo>
                      <a:cubicBezTo>
                        <a:pt x="411" y="15867"/>
                        <a:pt x="530" y="15887"/>
                        <a:pt x="652" y="15887"/>
                      </a:cubicBezTo>
                      <a:cubicBezTo>
                        <a:pt x="905" y="15887"/>
                        <a:pt x="1173" y="15800"/>
                        <a:pt x="1383" y="15710"/>
                      </a:cubicBezTo>
                      <a:cubicBezTo>
                        <a:pt x="1847" y="15514"/>
                        <a:pt x="2266" y="15095"/>
                        <a:pt x="2739" y="14907"/>
                      </a:cubicBezTo>
                      <a:lnTo>
                        <a:pt x="2739" y="14907"/>
                      </a:lnTo>
                      <a:cubicBezTo>
                        <a:pt x="2660" y="15249"/>
                        <a:pt x="2529" y="15773"/>
                        <a:pt x="2975" y="15773"/>
                      </a:cubicBezTo>
                      <a:cubicBezTo>
                        <a:pt x="2983" y="15773"/>
                        <a:pt x="2990" y="15773"/>
                        <a:pt x="2998" y="15773"/>
                      </a:cubicBezTo>
                      <a:cubicBezTo>
                        <a:pt x="3176" y="15764"/>
                        <a:pt x="3346" y="15674"/>
                        <a:pt x="3506" y="15567"/>
                      </a:cubicBezTo>
                      <a:lnTo>
                        <a:pt x="3506" y="15567"/>
                      </a:lnTo>
                      <a:cubicBezTo>
                        <a:pt x="4604" y="17280"/>
                        <a:pt x="2632" y="18101"/>
                        <a:pt x="1481" y="18993"/>
                      </a:cubicBezTo>
                      <a:cubicBezTo>
                        <a:pt x="1089" y="19136"/>
                        <a:pt x="714" y="19323"/>
                        <a:pt x="375" y="19546"/>
                      </a:cubicBezTo>
                      <a:cubicBezTo>
                        <a:pt x="324" y="19583"/>
                        <a:pt x="351" y="19656"/>
                        <a:pt x="397" y="19656"/>
                      </a:cubicBezTo>
                      <a:cubicBezTo>
                        <a:pt x="407" y="19656"/>
                        <a:pt x="418" y="19652"/>
                        <a:pt x="429" y="19644"/>
                      </a:cubicBezTo>
                      <a:cubicBezTo>
                        <a:pt x="1811" y="18838"/>
                        <a:pt x="3385" y="18558"/>
                        <a:pt x="4979" y="18558"/>
                      </a:cubicBezTo>
                      <a:cubicBezTo>
                        <a:pt x="6347" y="18558"/>
                        <a:pt x="7730" y="18764"/>
                        <a:pt x="9020" y="19020"/>
                      </a:cubicBezTo>
                      <a:cubicBezTo>
                        <a:pt x="10001" y="19219"/>
                        <a:pt x="11036" y="19423"/>
                        <a:pt x="12057" y="19423"/>
                      </a:cubicBezTo>
                      <a:cubicBezTo>
                        <a:pt x="12409" y="19423"/>
                        <a:pt x="12760" y="19398"/>
                        <a:pt x="13105" y="19341"/>
                      </a:cubicBezTo>
                      <a:cubicBezTo>
                        <a:pt x="13676" y="19252"/>
                        <a:pt x="14444" y="19029"/>
                        <a:pt x="14792" y="18538"/>
                      </a:cubicBezTo>
                      <a:cubicBezTo>
                        <a:pt x="14872" y="18485"/>
                        <a:pt x="14952" y="18431"/>
                        <a:pt x="15023" y="18386"/>
                      </a:cubicBezTo>
                      <a:cubicBezTo>
                        <a:pt x="15380" y="18146"/>
                        <a:pt x="15773" y="17931"/>
                        <a:pt x="16139" y="17708"/>
                      </a:cubicBezTo>
                      <a:cubicBezTo>
                        <a:pt x="16888" y="17245"/>
                        <a:pt x="17655" y="17253"/>
                        <a:pt x="18476" y="17155"/>
                      </a:cubicBezTo>
                      <a:lnTo>
                        <a:pt x="18476" y="17155"/>
                      </a:lnTo>
                      <a:cubicBezTo>
                        <a:pt x="18351" y="17360"/>
                        <a:pt x="18217" y="17557"/>
                        <a:pt x="18057" y="17735"/>
                      </a:cubicBezTo>
                      <a:cubicBezTo>
                        <a:pt x="17753" y="18074"/>
                        <a:pt x="17584" y="18520"/>
                        <a:pt x="17361" y="18904"/>
                      </a:cubicBezTo>
                      <a:cubicBezTo>
                        <a:pt x="17316" y="18975"/>
                        <a:pt x="17272" y="19047"/>
                        <a:pt x="17218" y="19100"/>
                      </a:cubicBezTo>
                      <a:cubicBezTo>
                        <a:pt x="16656" y="19394"/>
                        <a:pt x="16094" y="19689"/>
                        <a:pt x="15487" y="19903"/>
                      </a:cubicBezTo>
                      <a:cubicBezTo>
                        <a:pt x="14836" y="20144"/>
                        <a:pt x="14140" y="20242"/>
                        <a:pt x="13453" y="20331"/>
                      </a:cubicBezTo>
                      <a:cubicBezTo>
                        <a:pt x="12944" y="20394"/>
                        <a:pt x="12426" y="20421"/>
                        <a:pt x="11906" y="20421"/>
                      </a:cubicBezTo>
                      <a:cubicBezTo>
                        <a:pt x="10959" y="20421"/>
                        <a:pt x="10004" y="20334"/>
                        <a:pt x="9082" y="20224"/>
                      </a:cubicBezTo>
                      <a:cubicBezTo>
                        <a:pt x="7726" y="20072"/>
                        <a:pt x="6415" y="19618"/>
                        <a:pt x="5059" y="19519"/>
                      </a:cubicBezTo>
                      <a:cubicBezTo>
                        <a:pt x="4863" y="19506"/>
                        <a:pt x="4669" y="19499"/>
                        <a:pt x="4477" y="19499"/>
                      </a:cubicBezTo>
                      <a:cubicBezTo>
                        <a:pt x="3306" y="19499"/>
                        <a:pt x="2182" y="19748"/>
                        <a:pt x="1071" y="20162"/>
                      </a:cubicBezTo>
                      <a:cubicBezTo>
                        <a:pt x="1000" y="20185"/>
                        <a:pt x="1020" y="20293"/>
                        <a:pt x="1081" y="20293"/>
                      </a:cubicBezTo>
                      <a:cubicBezTo>
                        <a:pt x="1089" y="20293"/>
                        <a:pt x="1097" y="20291"/>
                        <a:pt x="1107" y="20287"/>
                      </a:cubicBezTo>
                      <a:cubicBezTo>
                        <a:pt x="2177" y="19896"/>
                        <a:pt x="3298" y="19653"/>
                        <a:pt x="4436" y="19653"/>
                      </a:cubicBezTo>
                      <a:cubicBezTo>
                        <a:pt x="4805" y="19653"/>
                        <a:pt x="5177" y="19679"/>
                        <a:pt x="5549" y="19733"/>
                      </a:cubicBezTo>
                      <a:cubicBezTo>
                        <a:pt x="6914" y="19939"/>
                        <a:pt x="8235" y="20331"/>
                        <a:pt x="9608" y="20483"/>
                      </a:cubicBezTo>
                      <a:cubicBezTo>
                        <a:pt x="10332" y="20557"/>
                        <a:pt x="11063" y="20602"/>
                        <a:pt x="11793" y="20602"/>
                      </a:cubicBezTo>
                      <a:cubicBezTo>
                        <a:pt x="12466" y="20602"/>
                        <a:pt x="13138" y="20564"/>
                        <a:pt x="13801" y="20474"/>
                      </a:cubicBezTo>
                      <a:cubicBezTo>
                        <a:pt x="14453" y="20385"/>
                        <a:pt x="15068" y="20260"/>
                        <a:pt x="15684" y="20010"/>
                      </a:cubicBezTo>
                      <a:cubicBezTo>
                        <a:pt x="16112" y="19832"/>
                        <a:pt x="16522" y="19618"/>
                        <a:pt x="16924" y="19386"/>
                      </a:cubicBezTo>
                      <a:lnTo>
                        <a:pt x="16924" y="19386"/>
                      </a:lnTo>
                      <a:cubicBezTo>
                        <a:pt x="16692" y="19555"/>
                        <a:pt x="16424" y="19680"/>
                        <a:pt x="16174" y="19849"/>
                      </a:cubicBezTo>
                      <a:cubicBezTo>
                        <a:pt x="15844" y="20072"/>
                        <a:pt x="15523" y="20313"/>
                        <a:pt x="15238" y="20590"/>
                      </a:cubicBezTo>
                      <a:cubicBezTo>
                        <a:pt x="15068" y="20759"/>
                        <a:pt x="14881" y="20911"/>
                        <a:pt x="14684" y="21045"/>
                      </a:cubicBezTo>
                      <a:cubicBezTo>
                        <a:pt x="13792" y="21304"/>
                        <a:pt x="12838" y="21473"/>
                        <a:pt x="11919" y="21500"/>
                      </a:cubicBezTo>
                      <a:cubicBezTo>
                        <a:pt x="11830" y="21503"/>
                        <a:pt x="11741" y="21505"/>
                        <a:pt x="11652" y="21505"/>
                      </a:cubicBezTo>
                      <a:cubicBezTo>
                        <a:pt x="10607" y="21505"/>
                        <a:pt x="9514" y="21274"/>
                        <a:pt x="8511" y="21036"/>
                      </a:cubicBezTo>
                      <a:cubicBezTo>
                        <a:pt x="7334" y="20759"/>
                        <a:pt x="6201" y="20215"/>
                        <a:pt x="4987" y="20037"/>
                      </a:cubicBezTo>
                      <a:cubicBezTo>
                        <a:pt x="4793" y="20009"/>
                        <a:pt x="4593" y="19999"/>
                        <a:pt x="4390" y="19999"/>
                      </a:cubicBezTo>
                      <a:cubicBezTo>
                        <a:pt x="4005" y="19999"/>
                        <a:pt x="3613" y="20034"/>
                        <a:pt x="3239" y="20046"/>
                      </a:cubicBezTo>
                      <a:cubicBezTo>
                        <a:pt x="2695" y="20064"/>
                        <a:pt x="2177" y="20260"/>
                        <a:pt x="1678" y="20474"/>
                      </a:cubicBezTo>
                      <a:cubicBezTo>
                        <a:pt x="1653" y="20490"/>
                        <a:pt x="1666" y="20529"/>
                        <a:pt x="1695" y="20529"/>
                      </a:cubicBezTo>
                      <a:cubicBezTo>
                        <a:pt x="1698" y="20529"/>
                        <a:pt x="1701" y="20528"/>
                        <a:pt x="1704" y="20527"/>
                      </a:cubicBezTo>
                      <a:cubicBezTo>
                        <a:pt x="2329" y="20287"/>
                        <a:pt x="2918" y="20197"/>
                        <a:pt x="3587" y="20188"/>
                      </a:cubicBezTo>
                      <a:cubicBezTo>
                        <a:pt x="3782" y="20186"/>
                        <a:pt x="3974" y="20182"/>
                        <a:pt x="4164" y="20182"/>
                      </a:cubicBezTo>
                      <a:cubicBezTo>
                        <a:pt x="4653" y="20182"/>
                        <a:pt x="5130" y="20208"/>
                        <a:pt x="5612" y="20349"/>
                      </a:cubicBezTo>
                      <a:cubicBezTo>
                        <a:pt x="6772" y="20688"/>
                        <a:pt x="7887" y="21125"/>
                        <a:pt x="9064" y="21357"/>
                      </a:cubicBezTo>
                      <a:cubicBezTo>
                        <a:pt x="9928" y="21533"/>
                        <a:pt x="10844" y="21682"/>
                        <a:pt x="11739" y="21682"/>
                      </a:cubicBezTo>
                      <a:cubicBezTo>
                        <a:pt x="11889" y="21682"/>
                        <a:pt x="12038" y="21678"/>
                        <a:pt x="12187" y="21669"/>
                      </a:cubicBezTo>
                      <a:cubicBezTo>
                        <a:pt x="12945" y="21616"/>
                        <a:pt x="13703" y="21455"/>
                        <a:pt x="14426" y="21214"/>
                      </a:cubicBezTo>
                      <a:lnTo>
                        <a:pt x="14426" y="21214"/>
                      </a:lnTo>
                      <a:cubicBezTo>
                        <a:pt x="14185" y="21357"/>
                        <a:pt x="13935" y="21482"/>
                        <a:pt x="13667" y="21607"/>
                      </a:cubicBezTo>
                      <a:cubicBezTo>
                        <a:pt x="13596" y="21643"/>
                        <a:pt x="13534" y="21669"/>
                        <a:pt x="13462" y="21705"/>
                      </a:cubicBezTo>
                      <a:cubicBezTo>
                        <a:pt x="13284" y="21750"/>
                        <a:pt x="13097" y="21776"/>
                        <a:pt x="12918" y="21821"/>
                      </a:cubicBezTo>
                      <a:cubicBezTo>
                        <a:pt x="12383" y="21973"/>
                        <a:pt x="11830" y="22106"/>
                        <a:pt x="11268" y="22142"/>
                      </a:cubicBezTo>
                      <a:cubicBezTo>
                        <a:pt x="11115" y="22151"/>
                        <a:pt x="10960" y="22156"/>
                        <a:pt x="10805" y="22156"/>
                      </a:cubicBezTo>
                      <a:cubicBezTo>
                        <a:pt x="9622" y="22156"/>
                        <a:pt x="8390" y="21901"/>
                        <a:pt x="7262" y="21625"/>
                      </a:cubicBezTo>
                      <a:cubicBezTo>
                        <a:pt x="6879" y="21536"/>
                        <a:pt x="6513" y="21357"/>
                        <a:pt x="6156" y="21223"/>
                      </a:cubicBezTo>
                      <a:cubicBezTo>
                        <a:pt x="5531" y="20991"/>
                        <a:pt x="4898" y="20813"/>
                        <a:pt x="4238" y="20706"/>
                      </a:cubicBezTo>
                      <a:cubicBezTo>
                        <a:pt x="4009" y="20665"/>
                        <a:pt x="3776" y="20647"/>
                        <a:pt x="3540" y="20647"/>
                      </a:cubicBezTo>
                      <a:cubicBezTo>
                        <a:pt x="3013" y="20647"/>
                        <a:pt x="2478" y="20735"/>
                        <a:pt x="1972" y="20840"/>
                      </a:cubicBezTo>
                      <a:cubicBezTo>
                        <a:pt x="1930" y="20848"/>
                        <a:pt x="1936" y="20921"/>
                        <a:pt x="1974" y="20921"/>
                      </a:cubicBezTo>
                      <a:cubicBezTo>
                        <a:pt x="1976" y="20921"/>
                        <a:pt x="1979" y="20920"/>
                        <a:pt x="1981" y="20920"/>
                      </a:cubicBezTo>
                      <a:cubicBezTo>
                        <a:pt x="2412" y="20864"/>
                        <a:pt x="2847" y="20829"/>
                        <a:pt x="3280" y="20829"/>
                      </a:cubicBezTo>
                      <a:cubicBezTo>
                        <a:pt x="3753" y="20829"/>
                        <a:pt x="4223" y="20871"/>
                        <a:pt x="4684" y="20973"/>
                      </a:cubicBezTo>
                      <a:cubicBezTo>
                        <a:pt x="5719" y="21197"/>
                        <a:pt x="6664" y="21705"/>
                        <a:pt x="7699" y="21928"/>
                      </a:cubicBezTo>
                      <a:cubicBezTo>
                        <a:pt x="8707" y="22154"/>
                        <a:pt x="9759" y="22341"/>
                        <a:pt x="10796" y="22341"/>
                      </a:cubicBezTo>
                      <a:cubicBezTo>
                        <a:pt x="10990" y="22341"/>
                        <a:pt x="11183" y="22335"/>
                        <a:pt x="11375" y="22321"/>
                      </a:cubicBezTo>
                      <a:cubicBezTo>
                        <a:pt x="11928" y="22276"/>
                        <a:pt x="12436" y="22133"/>
                        <a:pt x="12945" y="21964"/>
                      </a:cubicBezTo>
                      <a:lnTo>
                        <a:pt x="12945" y="21964"/>
                      </a:lnTo>
                      <a:cubicBezTo>
                        <a:pt x="12454" y="22222"/>
                        <a:pt x="12017" y="22535"/>
                        <a:pt x="11687" y="23016"/>
                      </a:cubicBezTo>
                      <a:cubicBezTo>
                        <a:pt x="11286" y="23605"/>
                        <a:pt x="11571" y="24069"/>
                        <a:pt x="12204" y="24239"/>
                      </a:cubicBezTo>
                      <a:cubicBezTo>
                        <a:pt x="12213" y="24239"/>
                        <a:pt x="12213" y="24239"/>
                        <a:pt x="12213" y="24230"/>
                      </a:cubicBezTo>
                      <a:cubicBezTo>
                        <a:pt x="12419" y="24337"/>
                        <a:pt x="12633" y="24408"/>
                        <a:pt x="12847" y="24462"/>
                      </a:cubicBezTo>
                      <a:cubicBezTo>
                        <a:pt x="11170" y="24185"/>
                        <a:pt x="9537" y="23346"/>
                        <a:pt x="8038" y="22597"/>
                      </a:cubicBezTo>
                      <a:cubicBezTo>
                        <a:pt x="6850" y="21999"/>
                        <a:pt x="5504" y="21454"/>
                        <a:pt x="4152" y="21454"/>
                      </a:cubicBezTo>
                      <a:cubicBezTo>
                        <a:pt x="3829" y="21454"/>
                        <a:pt x="3506" y="21485"/>
                        <a:pt x="3185" y="21553"/>
                      </a:cubicBezTo>
                      <a:cubicBezTo>
                        <a:pt x="3144" y="21562"/>
                        <a:pt x="3149" y="21617"/>
                        <a:pt x="3186" y="21617"/>
                      </a:cubicBezTo>
                      <a:cubicBezTo>
                        <a:pt x="3188" y="21617"/>
                        <a:pt x="3191" y="21616"/>
                        <a:pt x="3194" y="21616"/>
                      </a:cubicBezTo>
                      <a:cubicBezTo>
                        <a:pt x="3415" y="21590"/>
                        <a:pt x="3633" y="21577"/>
                        <a:pt x="3848" y="21577"/>
                      </a:cubicBezTo>
                      <a:cubicBezTo>
                        <a:pt x="5530" y="21577"/>
                        <a:pt x="7027" y="22333"/>
                        <a:pt x="8538" y="23061"/>
                      </a:cubicBezTo>
                      <a:cubicBezTo>
                        <a:pt x="9484" y="23516"/>
                        <a:pt x="10483" y="24024"/>
                        <a:pt x="11518" y="24328"/>
                      </a:cubicBezTo>
                      <a:cubicBezTo>
                        <a:pt x="11232" y="24310"/>
                        <a:pt x="10947" y="24283"/>
                        <a:pt x="10670" y="24221"/>
                      </a:cubicBezTo>
                      <a:cubicBezTo>
                        <a:pt x="10233" y="24105"/>
                        <a:pt x="9805" y="23980"/>
                        <a:pt x="9376" y="23864"/>
                      </a:cubicBezTo>
                      <a:cubicBezTo>
                        <a:pt x="8600" y="23650"/>
                        <a:pt x="7797" y="23364"/>
                        <a:pt x="7003" y="23275"/>
                      </a:cubicBezTo>
                      <a:cubicBezTo>
                        <a:pt x="6283" y="23189"/>
                        <a:pt x="5597" y="23131"/>
                        <a:pt x="4884" y="23131"/>
                      </a:cubicBezTo>
                      <a:cubicBezTo>
                        <a:pt x="4715" y="23131"/>
                        <a:pt x="4545" y="23134"/>
                        <a:pt x="4372" y="23141"/>
                      </a:cubicBezTo>
                      <a:cubicBezTo>
                        <a:pt x="4024" y="23150"/>
                        <a:pt x="3685" y="23231"/>
                        <a:pt x="3346" y="23302"/>
                      </a:cubicBezTo>
                      <a:cubicBezTo>
                        <a:pt x="3034" y="23369"/>
                        <a:pt x="2689" y="23581"/>
                        <a:pt x="2359" y="23581"/>
                      </a:cubicBezTo>
                      <a:cubicBezTo>
                        <a:pt x="2340" y="23581"/>
                        <a:pt x="2321" y="23580"/>
                        <a:pt x="2302" y="23578"/>
                      </a:cubicBezTo>
                      <a:cubicBezTo>
                        <a:pt x="2301" y="23577"/>
                        <a:pt x="2300" y="23577"/>
                        <a:pt x="2298" y="23577"/>
                      </a:cubicBezTo>
                      <a:cubicBezTo>
                        <a:pt x="2291" y="23577"/>
                        <a:pt x="2287" y="23596"/>
                        <a:pt x="2302" y="23596"/>
                      </a:cubicBezTo>
                      <a:cubicBezTo>
                        <a:pt x="2354" y="23609"/>
                        <a:pt x="2408" y="23615"/>
                        <a:pt x="2462" y="23615"/>
                      </a:cubicBezTo>
                      <a:cubicBezTo>
                        <a:pt x="2593" y="23615"/>
                        <a:pt x="2726" y="23583"/>
                        <a:pt x="2846" y="23552"/>
                      </a:cubicBezTo>
                      <a:cubicBezTo>
                        <a:pt x="3301" y="23445"/>
                        <a:pt x="3747" y="23355"/>
                        <a:pt x="4202" y="23311"/>
                      </a:cubicBezTo>
                      <a:cubicBezTo>
                        <a:pt x="4418" y="23288"/>
                        <a:pt x="4634" y="23278"/>
                        <a:pt x="4850" y="23278"/>
                      </a:cubicBezTo>
                      <a:cubicBezTo>
                        <a:pt x="5562" y="23278"/>
                        <a:pt x="6272" y="23384"/>
                        <a:pt x="6977" y="23480"/>
                      </a:cubicBezTo>
                      <a:cubicBezTo>
                        <a:pt x="7824" y="23596"/>
                        <a:pt x="8672" y="23882"/>
                        <a:pt x="9492" y="24105"/>
                      </a:cubicBezTo>
                      <a:cubicBezTo>
                        <a:pt x="10187" y="24298"/>
                        <a:pt x="10807" y="24417"/>
                        <a:pt x="11493" y="24417"/>
                      </a:cubicBezTo>
                      <a:cubicBezTo>
                        <a:pt x="11601" y="24417"/>
                        <a:pt x="11710" y="24414"/>
                        <a:pt x="11821" y="24408"/>
                      </a:cubicBezTo>
                      <a:cubicBezTo>
                        <a:pt x="12287" y="24525"/>
                        <a:pt x="12767" y="24601"/>
                        <a:pt x="13248" y="24601"/>
                      </a:cubicBezTo>
                      <a:cubicBezTo>
                        <a:pt x="13319" y="24601"/>
                        <a:pt x="13391" y="24599"/>
                        <a:pt x="13462" y="24595"/>
                      </a:cubicBezTo>
                      <a:cubicBezTo>
                        <a:pt x="13471" y="24595"/>
                        <a:pt x="13471" y="24587"/>
                        <a:pt x="13480" y="24587"/>
                      </a:cubicBezTo>
                      <a:cubicBezTo>
                        <a:pt x="13596" y="24604"/>
                        <a:pt x="13712" y="24613"/>
                        <a:pt x="13837" y="24631"/>
                      </a:cubicBezTo>
                      <a:cubicBezTo>
                        <a:pt x="14154" y="24665"/>
                        <a:pt x="14472" y="24679"/>
                        <a:pt x="14789" y="24679"/>
                      </a:cubicBezTo>
                      <a:cubicBezTo>
                        <a:pt x="15130" y="24679"/>
                        <a:pt x="15471" y="24663"/>
                        <a:pt x="15809" y="24640"/>
                      </a:cubicBezTo>
                      <a:lnTo>
                        <a:pt x="15809" y="24640"/>
                      </a:lnTo>
                      <a:cubicBezTo>
                        <a:pt x="15291" y="24774"/>
                        <a:pt x="14783" y="24952"/>
                        <a:pt x="14265" y="25068"/>
                      </a:cubicBezTo>
                      <a:cubicBezTo>
                        <a:pt x="13598" y="25225"/>
                        <a:pt x="12868" y="25362"/>
                        <a:pt x="12174" y="25362"/>
                      </a:cubicBezTo>
                      <a:cubicBezTo>
                        <a:pt x="12079" y="25362"/>
                        <a:pt x="11985" y="25359"/>
                        <a:pt x="11892" y="25354"/>
                      </a:cubicBezTo>
                      <a:cubicBezTo>
                        <a:pt x="10349" y="25282"/>
                        <a:pt x="8823" y="25113"/>
                        <a:pt x="7325" y="24720"/>
                      </a:cubicBezTo>
                      <a:cubicBezTo>
                        <a:pt x="6433" y="24479"/>
                        <a:pt x="5514" y="24158"/>
                        <a:pt x="4586" y="24060"/>
                      </a:cubicBezTo>
                      <a:cubicBezTo>
                        <a:pt x="4127" y="24018"/>
                        <a:pt x="3657" y="23992"/>
                        <a:pt x="3198" y="23992"/>
                      </a:cubicBezTo>
                      <a:cubicBezTo>
                        <a:pt x="3077" y="23992"/>
                        <a:pt x="2957" y="23994"/>
                        <a:pt x="2837" y="23998"/>
                      </a:cubicBezTo>
                      <a:cubicBezTo>
                        <a:pt x="2150" y="24007"/>
                        <a:pt x="1508" y="24132"/>
                        <a:pt x="839" y="24239"/>
                      </a:cubicBezTo>
                      <a:cubicBezTo>
                        <a:pt x="839" y="24239"/>
                        <a:pt x="839" y="24248"/>
                        <a:pt x="839" y="24248"/>
                      </a:cubicBezTo>
                      <a:cubicBezTo>
                        <a:pt x="1625" y="24192"/>
                        <a:pt x="2401" y="24146"/>
                        <a:pt x="3179" y="24146"/>
                      </a:cubicBezTo>
                      <a:cubicBezTo>
                        <a:pt x="3646" y="24146"/>
                        <a:pt x="4114" y="24163"/>
                        <a:pt x="4586" y="24203"/>
                      </a:cubicBezTo>
                      <a:cubicBezTo>
                        <a:pt x="5585" y="24301"/>
                        <a:pt x="6593" y="24702"/>
                        <a:pt x="7565" y="24961"/>
                      </a:cubicBezTo>
                      <a:cubicBezTo>
                        <a:pt x="8984" y="25345"/>
                        <a:pt x="10465" y="25461"/>
                        <a:pt x="11928" y="25541"/>
                      </a:cubicBezTo>
                      <a:cubicBezTo>
                        <a:pt x="10991" y="25737"/>
                        <a:pt x="10072" y="26050"/>
                        <a:pt x="9260" y="26478"/>
                      </a:cubicBezTo>
                      <a:cubicBezTo>
                        <a:pt x="9222" y="26501"/>
                        <a:pt x="9243" y="26544"/>
                        <a:pt x="9278" y="26544"/>
                      </a:cubicBezTo>
                      <a:cubicBezTo>
                        <a:pt x="9284" y="26544"/>
                        <a:pt x="9290" y="26543"/>
                        <a:pt x="9296" y="26540"/>
                      </a:cubicBezTo>
                      <a:cubicBezTo>
                        <a:pt x="10909" y="25837"/>
                        <a:pt x="12697" y="25469"/>
                        <a:pt x="14461" y="25469"/>
                      </a:cubicBezTo>
                      <a:cubicBezTo>
                        <a:pt x="14688" y="25469"/>
                        <a:pt x="14914" y="25475"/>
                        <a:pt x="15139" y="25488"/>
                      </a:cubicBezTo>
                      <a:cubicBezTo>
                        <a:pt x="16400" y="25564"/>
                        <a:pt x="17669" y="25739"/>
                        <a:pt x="18939" y="25739"/>
                      </a:cubicBezTo>
                      <a:cubicBezTo>
                        <a:pt x="18999" y="25739"/>
                        <a:pt x="19058" y="25738"/>
                        <a:pt x="19118" y="25737"/>
                      </a:cubicBezTo>
                      <a:cubicBezTo>
                        <a:pt x="20019" y="25728"/>
                        <a:pt x="21090" y="25630"/>
                        <a:pt x="21902" y="25184"/>
                      </a:cubicBezTo>
                      <a:cubicBezTo>
                        <a:pt x="21941" y="25160"/>
                        <a:pt x="21917" y="25101"/>
                        <a:pt x="21880" y="25101"/>
                      </a:cubicBezTo>
                      <a:cubicBezTo>
                        <a:pt x="21876" y="25101"/>
                        <a:pt x="21871" y="25102"/>
                        <a:pt x="21866" y="25104"/>
                      </a:cubicBezTo>
                      <a:cubicBezTo>
                        <a:pt x="20884" y="25408"/>
                        <a:pt x="19886" y="25568"/>
                        <a:pt x="18854" y="25568"/>
                      </a:cubicBezTo>
                      <a:cubicBezTo>
                        <a:pt x="18826" y="25568"/>
                        <a:pt x="18798" y="25568"/>
                        <a:pt x="18770" y="25568"/>
                      </a:cubicBezTo>
                      <a:cubicBezTo>
                        <a:pt x="17379" y="25559"/>
                        <a:pt x="15996" y="25345"/>
                        <a:pt x="14604" y="25300"/>
                      </a:cubicBezTo>
                      <a:cubicBezTo>
                        <a:pt x="14502" y="25296"/>
                        <a:pt x="14397" y="25293"/>
                        <a:pt x="14292" y="25293"/>
                      </a:cubicBezTo>
                      <a:cubicBezTo>
                        <a:pt x="14187" y="25293"/>
                        <a:pt x="14082" y="25296"/>
                        <a:pt x="13980" y="25300"/>
                      </a:cubicBezTo>
                      <a:cubicBezTo>
                        <a:pt x="14729" y="25095"/>
                        <a:pt x="15461" y="24818"/>
                        <a:pt x="16210" y="24613"/>
                      </a:cubicBezTo>
                      <a:cubicBezTo>
                        <a:pt x="16487" y="24587"/>
                        <a:pt x="16763" y="24560"/>
                        <a:pt x="17040" y="24542"/>
                      </a:cubicBezTo>
                      <a:cubicBezTo>
                        <a:pt x="17548" y="24497"/>
                        <a:pt x="18048" y="24408"/>
                        <a:pt x="18547" y="24319"/>
                      </a:cubicBezTo>
                      <a:cubicBezTo>
                        <a:pt x="18592" y="24310"/>
                        <a:pt x="18637" y="24301"/>
                        <a:pt x="18681" y="24292"/>
                      </a:cubicBezTo>
                      <a:lnTo>
                        <a:pt x="18690" y="24292"/>
                      </a:lnTo>
                      <a:cubicBezTo>
                        <a:pt x="19091" y="24212"/>
                        <a:pt x="19502" y="24132"/>
                        <a:pt x="19903" y="24069"/>
                      </a:cubicBezTo>
                      <a:lnTo>
                        <a:pt x="19948" y="24069"/>
                      </a:lnTo>
                      <a:cubicBezTo>
                        <a:pt x="19948" y="24060"/>
                        <a:pt x="19957" y="24060"/>
                        <a:pt x="19957" y="24060"/>
                      </a:cubicBezTo>
                      <a:cubicBezTo>
                        <a:pt x="20091" y="24042"/>
                        <a:pt x="20224" y="24024"/>
                        <a:pt x="20358" y="24007"/>
                      </a:cubicBezTo>
                      <a:cubicBezTo>
                        <a:pt x="21142" y="23917"/>
                        <a:pt x="21935" y="23868"/>
                        <a:pt x="22727" y="23868"/>
                      </a:cubicBezTo>
                      <a:cubicBezTo>
                        <a:pt x="23035" y="23868"/>
                        <a:pt x="23343" y="23876"/>
                        <a:pt x="23650" y="23891"/>
                      </a:cubicBezTo>
                      <a:cubicBezTo>
                        <a:pt x="24774" y="23935"/>
                        <a:pt x="25916" y="24024"/>
                        <a:pt x="27022" y="24185"/>
                      </a:cubicBezTo>
                      <a:cubicBezTo>
                        <a:pt x="27950" y="24319"/>
                        <a:pt x="28878" y="24479"/>
                        <a:pt x="29806" y="24569"/>
                      </a:cubicBezTo>
                      <a:cubicBezTo>
                        <a:pt x="30317" y="24616"/>
                        <a:pt x="30833" y="24640"/>
                        <a:pt x="31349" y="24640"/>
                      </a:cubicBezTo>
                      <a:cubicBezTo>
                        <a:pt x="31608" y="24640"/>
                        <a:pt x="31866" y="24634"/>
                        <a:pt x="32125" y="24622"/>
                      </a:cubicBezTo>
                      <a:cubicBezTo>
                        <a:pt x="32411" y="24604"/>
                        <a:pt x="32687" y="24569"/>
                        <a:pt x="32964" y="24515"/>
                      </a:cubicBezTo>
                      <a:lnTo>
                        <a:pt x="32973" y="24515"/>
                      </a:lnTo>
                      <a:cubicBezTo>
                        <a:pt x="32678" y="24667"/>
                        <a:pt x="32384" y="24810"/>
                        <a:pt x="32098" y="24925"/>
                      </a:cubicBezTo>
                      <a:cubicBezTo>
                        <a:pt x="31599" y="25131"/>
                        <a:pt x="31046" y="25220"/>
                        <a:pt x="30519" y="25336"/>
                      </a:cubicBezTo>
                      <a:cubicBezTo>
                        <a:pt x="30059" y="25429"/>
                        <a:pt x="29593" y="25523"/>
                        <a:pt x="29126" y="25523"/>
                      </a:cubicBezTo>
                      <a:cubicBezTo>
                        <a:pt x="29013" y="25523"/>
                        <a:pt x="28901" y="25517"/>
                        <a:pt x="28789" y="25505"/>
                      </a:cubicBezTo>
                      <a:cubicBezTo>
                        <a:pt x="28557" y="25479"/>
                        <a:pt x="28320" y="25476"/>
                        <a:pt x="28085" y="25476"/>
                      </a:cubicBezTo>
                      <a:cubicBezTo>
                        <a:pt x="28038" y="25476"/>
                        <a:pt x="27991" y="25476"/>
                        <a:pt x="27944" y="25476"/>
                      </a:cubicBezTo>
                      <a:cubicBezTo>
                        <a:pt x="27756" y="25476"/>
                        <a:pt x="27570" y="25475"/>
                        <a:pt x="27388" y="25461"/>
                      </a:cubicBezTo>
                      <a:cubicBezTo>
                        <a:pt x="26939" y="25430"/>
                        <a:pt x="26457" y="25276"/>
                        <a:pt x="25998" y="25276"/>
                      </a:cubicBezTo>
                      <a:cubicBezTo>
                        <a:pt x="25919" y="25276"/>
                        <a:pt x="25841" y="25281"/>
                        <a:pt x="25764" y="25291"/>
                      </a:cubicBezTo>
                      <a:cubicBezTo>
                        <a:pt x="25756" y="25291"/>
                        <a:pt x="25756" y="25309"/>
                        <a:pt x="25764" y="25309"/>
                      </a:cubicBezTo>
                      <a:cubicBezTo>
                        <a:pt x="25790" y="25308"/>
                        <a:pt x="25816" y="25307"/>
                        <a:pt x="25841" y="25307"/>
                      </a:cubicBezTo>
                      <a:cubicBezTo>
                        <a:pt x="26306" y="25307"/>
                        <a:pt x="26771" y="25526"/>
                        <a:pt x="27227" y="25577"/>
                      </a:cubicBezTo>
                      <a:cubicBezTo>
                        <a:pt x="27691" y="25630"/>
                        <a:pt x="28164" y="25648"/>
                        <a:pt x="28628" y="25648"/>
                      </a:cubicBezTo>
                      <a:cubicBezTo>
                        <a:pt x="28661" y="25648"/>
                        <a:pt x="28694" y="25649"/>
                        <a:pt x="28727" y="25649"/>
                      </a:cubicBezTo>
                      <a:cubicBezTo>
                        <a:pt x="29752" y="25649"/>
                        <a:pt x="30721" y="25514"/>
                        <a:pt x="31715" y="25238"/>
                      </a:cubicBezTo>
                      <a:cubicBezTo>
                        <a:pt x="32393" y="25050"/>
                        <a:pt x="32973" y="24694"/>
                        <a:pt x="33597" y="24381"/>
                      </a:cubicBezTo>
                      <a:cubicBezTo>
                        <a:pt x="34596" y="23873"/>
                        <a:pt x="35578" y="23659"/>
                        <a:pt x="36693" y="23641"/>
                      </a:cubicBezTo>
                      <a:cubicBezTo>
                        <a:pt x="36719" y="23641"/>
                        <a:pt x="36728" y="23605"/>
                        <a:pt x="36693" y="23596"/>
                      </a:cubicBezTo>
                      <a:cubicBezTo>
                        <a:pt x="36434" y="23525"/>
                        <a:pt x="36181" y="23494"/>
                        <a:pt x="35931" y="23494"/>
                      </a:cubicBezTo>
                      <a:cubicBezTo>
                        <a:pt x="35335" y="23494"/>
                        <a:pt x="34760" y="23672"/>
                        <a:pt x="34195" y="23917"/>
                      </a:cubicBezTo>
                      <a:cubicBezTo>
                        <a:pt x="34115" y="23926"/>
                        <a:pt x="34034" y="23944"/>
                        <a:pt x="33954" y="23962"/>
                      </a:cubicBezTo>
                      <a:cubicBezTo>
                        <a:pt x="33940" y="23962"/>
                        <a:pt x="33925" y="23962"/>
                        <a:pt x="33911" y="23962"/>
                      </a:cubicBezTo>
                      <a:cubicBezTo>
                        <a:pt x="33036" y="23962"/>
                        <a:pt x="32239" y="23696"/>
                        <a:pt x="31545" y="23257"/>
                      </a:cubicBezTo>
                      <a:lnTo>
                        <a:pt x="31545" y="23257"/>
                      </a:lnTo>
                      <a:cubicBezTo>
                        <a:pt x="31946" y="23354"/>
                        <a:pt x="32378" y="23399"/>
                        <a:pt x="32806" y="23399"/>
                      </a:cubicBezTo>
                      <a:cubicBezTo>
                        <a:pt x="33245" y="23399"/>
                        <a:pt x="33682" y="23352"/>
                        <a:pt x="34079" y="23266"/>
                      </a:cubicBezTo>
                      <a:cubicBezTo>
                        <a:pt x="34605" y="23159"/>
                        <a:pt x="35114" y="23061"/>
                        <a:pt x="35613" y="22883"/>
                      </a:cubicBezTo>
                      <a:cubicBezTo>
                        <a:pt x="36247" y="22642"/>
                        <a:pt x="36907" y="22410"/>
                        <a:pt x="37549" y="22214"/>
                      </a:cubicBezTo>
                      <a:cubicBezTo>
                        <a:pt x="38302" y="21975"/>
                        <a:pt x="39143" y="21798"/>
                        <a:pt x="39967" y="21798"/>
                      </a:cubicBezTo>
                      <a:cubicBezTo>
                        <a:pt x="40315" y="21798"/>
                        <a:pt x="40659" y="21830"/>
                        <a:pt x="40993" y="21901"/>
                      </a:cubicBezTo>
                      <a:cubicBezTo>
                        <a:pt x="41144" y="21946"/>
                        <a:pt x="41287" y="21999"/>
                        <a:pt x="41430" y="22035"/>
                      </a:cubicBezTo>
                      <a:cubicBezTo>
                        <a:pt x="41439" y="22040"/>
                        <a:pt x="41445" y="22042"/>
                        <a:pt x="41452" y="22042"/>
                      </a:cubicBezTo>
                      <a:cubicBezTo>
                        <a:pt x="41459" y="22042"/>
                        <a:pt x="41465" y="22040"/>
                        <a:pt x="41474" y="22035"/>
                      </a:cubicBezTo>
                      <a:cubicBezTo>
                        <a:pt x="41492" y="22044"/>
                        <a:pt x="41501" y="22044"/>
                        <a:pt x="41519" y="22053"/>
                      </a:cubicBezTo>
                      <a:cubicBezTo>
                        <a:pt x="41804" y="22161"/>
                        <a:pt x="42239" y="22284"/>
                        <a:pt x="42627" y="22284"/>
                      </a:cubicBezTo>
                      <a:cubicBezTo>
                        <a:pt x="42846" y="22284"/>
                        <a:pt x="43051" y="22245"/>
                        <a:pt x="43205" y="22142"/>
                      </a:cubicBezTo>
                      <a:cubicBezTo>
                        <a:pt x="43221" y="22134"/>
                        <a:pt x="43216" y="22105"/>
                        <a:pt x="43195" y="22105"/>
                      </a:cubicBezTo>
                      <a:cubicBezTo>
                        <a:pt x="43193" y="22105"/>
                        <a:pt x="43190" y="22105"/>
                        <a:pt x="43187" y="22106"/>
                      </a:cubicBezTo>
                      <a:cubicBezTo>
                        <a:pt x="43070" y="22134"/>
                        <a:pt x="42951" y="22146"/>
                        <a:pt x="42830" y="22146"/>
                      </a:cubicBezTo>
                      <a:cubicBezTo>
                        <a:pt x="42244" y="22146"/>
                        <a:pt x="41629" y="21866"/>
                        <a:pt x="41082" y="21741"/>
                      </a:cubicBezTo>
                      <a:lnTo>
                        <a:pt x="41055" y="21741"/>
                      </a:lnTo>
                      <a:cubicBezTo>
                        <a:pt x="40600" y="21571"/>
                        <a:pt x="40154" y="21384"/>
                        <a:pt x="39690" y="21295"/>
                      </a:cubicBezTo>
                      <a:cubicBezTo>
                        <a:pt x="39129" y="21185"/>
                        <a:pt x="38547" y="21134"/>
                        <a:pt x="37963" y="21134"/>
                      </a:cubicBezTo>
                      <a:cubicBezTo>
                        <a:pt x="37405" y="21134"/>
                        <a:pt x="36845" y="21181"/>
                        <a:pt x="36300" y="21268"/>
                      </a:cubicBezTo>
                      <a:cubicBezTo>
                        <a:pt x="35247" y="21428"/>
                        <a:pt x="34230" y="21830"/>
                        <a:pt x="33178" y="21990"/>
                      </a:cubicBezTo>
                      <a:cubicBezTo>
                        <a:pt x="32718" y="22056"/>
                        <a:pt x="32258" y="22078"/>
                        <a:pt x="31799" y="22078"/>
                      </a:cubicBezTo>
                      <a:cubicBezTo>
                        <a:pt x="31634" y="22078"/>
                        <a:pt x="31469" y="22075"/>
                        <a:pt x="31304" y="22071"/>
                      </a:cubicBezTo>
                      <a:cubicBezTo>
                        <a:pt x="30983" y="22062"/>
                        <a:pt x="30662" y="22017"/>
                        <a:pt x="30359" y="21946"/>
                      </a:cubicBezTo>
                      <a:cubicBezTo>
                        <a:pt x="30163" y="21892"/>
                        <a:pt x="30011" y="21750"/>
                        <a:pt x="29850" y="21634"/>
                      </a:cubicBezTo>
                      <a:cubicBezTo>
                        <a:pt x="29270" y="20849"/>
                        <a:pt x="28833" y="19948"/>
                        <a:pt x="28566" y="19064"/>
                      </a:cubicBezTo>
                      <a:cubicBezTo>
                        <a:pt x="28601" y="19047"/>
                        <a:pt x="28637" y="19011"/>
                        <a:pt x="28673" y="18975"/>
                      </a:cubicBezTo>
                      <a:cubicBezTo>
                        <a:pt x="28748" y="18898"/>
                        <a:pt x="28841" y="18868"/>
                        <a:pt x="28939" y="18868"/>
                      </a:cubicBezTo>
                      <a:cubicBezTo>
                        <a:pt x="29215" y="18868"/>
                        <a:pt x="29538" y="19096"/>
                        <a:pt x="29663" y="19136"/>
                      </a:cubicBezTo>
                      <a:cubicBezTo>
                        <a:pt x="29770" y="19168"/>
                        <a:pt x="29890" y="19213"/>
                        <a:pt x="30030" y="19213"/>
                      </a:cubicBezTo>
                      <a:cubicBezTo>
                        <a:pt x="30124" y="19213"/>
                        <a:pt x="30227" y="19193"/>
                        <a:pt x="30341" y="19136"/>
                      </a:cubicBezTo>
                      <a:cubicBezTo>
                        <a:pt x="30457" y="19082"/>
                        <a:pt x="30510" y="18993"/>
                        <a:pt x="30484" y="18868"/>
                      </a:cubicBezTo>
                      <a:cubicBezTo>
                        <a:pt x="30466" y="18806"/>
                        <a:pt x="30394" y="18618"/>
                        <a:pt x="30457" y="18556"/>
                      </a:cubicBezTo>
                      <a:cubicBezTo>
                        <a:pt x="30471" y="18541"/>
                        <a:pt x="30491" y="18535"/>
                        <a:pt x="30513" y="18535"/>
                      </a:cubicBezTo>
                      <a:cubicBezTo>
                        <a:pt x="30586" y="18535"/>
                        <a:pt x="30690" y="18603"/>
                        <a:pt x="30751" y="18672"/>
                      </a:cubicBezTo>
                      <a:cubicBezTo>
                        <a:pt x="30832" y="18752"/>
                        <a:pt x="30912" y="18850"/>
                        <a:pt x="31010" y="18922"/>
                      </a:cubicBezTo>
                      <a:cubicBezTo>
                        <a:pt x="31187" y="19055"/>
                        <a:pt x="31394" y="19166"/>
                        <a:pt x="31580" y="19166"/>
                      </a:cubicBezTo>
                      <a:cubicBezTo>
                        <a:pt x="31742" y="19166"/>
                        <a:pt x="31887" y="19083"/>
                        <a:pt x="31982" y="18859"/>
                      </a:cubicBezTo>
                      <a:cubicBezTo>
                        <a:pt x="32134" y="18493"/>
                        <a:pt x="31474" y="17923"/>
                        <a:pt x="31260" y="17726"/>
                      </a:cubicBezTo>
                      <a:cubicBezTo>
                        <a:pt x="30742" y="17236"/>
                        <a:pt x="30207" y="16763"/>
                        <a:pt x="29574" y="16433"/>
                      </a:cubicBezTo>
                      <a:cubicBezTo>
                        <a:pt x="29047" y="16156"/>
                        <a:pt x="28432" y="16013"/>
                        <a:pt x="27816" y="16005"/>
                      </a:cubicBezTo>
                      <a:cubicBezTo>
                        <a:pt x="29199" y="15531"/>
                        <a:pt x="30594" y="14933"/>
                        <a:pt x="32064" y="14933"/>
                      </a:cubicBezTo>
                      <a:cubicBezTo>
                        <a:pt x="32311" y="14933"/>
                        <a:pt x="32560" y="14950"/>
                        <a:pt x="32812" y="14988"/>
                      </a:cubicBezTo>
                      <a:cubicBezTo>
                        <a:pt x="33874" y="15139"/>
                        <a:pt x="34864" y="15567"/>
                        <a:pt x="35908" y="15808"/>
                      </a:cubicBezTo>
                      <a:cubicBezTo>
                        <a:pt x="36177" y="15871"/>
                        <a:pt x="36449" y="15899"/>
                        <a:pt x="36721" y="15899"/>
                      </a:cubicBezTo>
                      <a:cubicBezTo>
                        <a:pt x="37025" y="15899"/>
                        <a:pt x="37328" y="15865"/>
                        <a:pt x="37629" y="15808"/>
                      </a:cubicBezTo>
                      <a:lnTo>
                        <a:pt x="37799" y="15808"/>
                      </a:lnTo>
                      <a:cubicBezTo>
                        <a:pt x="39155" y="15666"/>
                        <a:pt x="39699" y="14738"/>
                        <a:pt x="40609" y="14140"/>
                      </a:cubicBezTo>
                      <a:cubicBezTo>
                        <a:pt x="40627" y="14131"/>
                        <a:pt x="40618" y="14122"/>
                        <a:pt x="40618" y="14113"/>
                      </a:cubicBezTo>
                      <a:cubicBezTo>
                        <a:pt x="40618" y="14090"/>
                        <a:pt x="40605" y="14067"/>
                        <a:pt x="40584" y="14067"/>
                      </a:cubicBezTo>
                      <a:cubicBezTo>
                        <a:pt x="40580" y="14067"/>
                        <a:pt x="40577" y="14067"/>
                        <a:pt x="40573" y="14069"/>
                      </a:cubicBezTo>
                      <a:cubicBezTo>
                        <a:pt x="40520" y="14086"/>
                        <a:pt x="40440" y="14131"/>
                        <a:pt x="40395" y="14158"/>
                      </a:cubicBezTo>
                      <a:cubicBezTo>
                        <a:pt x="40215" y="14198"/>
                        <a:pt x="40033" y="14213"/>
                        <a:pt x="39851" y="14213"/>
                      </a:cubicBezTo>
                      <a:cubicBezTo>
                        <a:pt x="39544" y="14213"/>
                        <a:pt x="39237" y="14170"/>
                        <a:pt x="38941" y="14131"/>
                      </a:cubicBezTo>
                      <a:cubicBezTo>
                        <a:pt x="38361" y="14069"/>
                        <a:pt x="37781" y="13971"/>
                        <a:pt x="37210" y="13855"/>
                      </a:cubicBezTo>
                      <a:cubicBezTo>
                        <a:pt x="35810" y="13578"/>
                        <a:pt x="34471" y="13007"/>
                        <a:pt x="33071" y="12686"/>
                      </a:cubicBezTo>
                      <a:cubicBezTo>
                        <a:pt x="32437" y="12537"/>
                        <a:pt x="31792" y="12483"/>
                        <a:pt x="31144" y="12483"/>
                      </a:cubicBezTo>
                      <a:cubicBezTo>
                        <a:pt x="30551" y="12483"/>
                        <a:pt x="29957" y="12528"/>
                        <a:pt x="29369" y="12588"/>
                      </a:cubicBezTo>
                      <a:cubicBezTo>
                        <a:pt x="28619" y="12668"/>
                        <a:pt x="27843" y="12757"/>
                        <a:pt x="27103" y="12962"/>
                      </a:cubicBezTo>
                      <a:cubicBezTo>
                        <a:pt x="26630" y="13043"/>
                        <a:pt x="26157" y="13159"/>
                        <a:pt x="25693" y="13284"/>
                      </a:cubicBezTo>
                      <a:cubicBezTo>
                        <a:pt x="24893" y="13443"/>
                        <a:pt x="24092" y="13517"/>
                        <a:pt x="23287" y="13517"/>
                      </a:cubicBezTo>
                      <a:cubicBezTo>
                        <a:pt x="22424" y="13517"/>
                        <a:pt x="21557" y="13432"/>
                        <a:pt x="20679" y="13275"/>
                      </a:cubicBezTo>
                      <a:cubicBezTo>
                        <a:pt x="19859" y="13132"/>
                        <a:pt x="19047" y="12927"/>
                        <a:pt x="18244" y="12695"/>
                      </a:cubicBezTo>
                      <a:lnTo>
                        <a:pt x="18244" y="12695"/>
                      </a:lnTo>
                      <a:cubicBezTo>
                        <a:pt x="18404" y="12712"/>
                        <a:pt x="18566" y="12720"/>
                        <a:pt x="18729" y="12720"/>
                      </a:cubicBezTo>
                      <a:cubicBezTo>
                        <a:pt x="19724" y="12720"/>
                        <a:pt x="20751" y="12419"/>
                        <a:pt x="21679" y="12151"/>
                      </a:cubicBezTo>
                      <a:cubicBezTo>
                        <a:pt x="22490" y="11919"/>
                        <a:pt x="23311" y="11669"/>
                        <a:pt x="24150" y="11535"/>
                      </a:cubicBezTo>
                      <a:cubicBezTo>
                        <a:pt x="24419" y="11493"/>
                        <a:pt x="24679" y="11473"/>
                        <a:pt x="24935" y="11473"/>
                      </a:cubicBezTo>
                      <a:cubicBezTo>
                        <a:pt x="25485" y="11473"/>
                        <a:pt x="26016" y="11562"/>
                        <a:pt x="26576" y="11696"/>
                      </a:cubicBezTo>
                      <a:cubicBezTo>
                        <a:pt x="27727" y="11972"/>
                        <a:pt x="28941" y="12185"/>
                        <a:pt x="30143" y="12185"/>
                      </a:cubicBezTo>
                      <a:cubicBezTo>
                        <a:pt x="30572" y="12185"/>
                        <a:pt x="30999" y="12158"/>
                        <a:pt x="31420" y="12097"/>
                      </a:cubicBezTo>
                      <a:cubicBezTo>
                        <a:pt x="32518" y="11937"/>
                        <a:pt x="34025" y="11490"/>
                        <a:pt x="34346" y="10268"/>
                      </a:cubicBezTo>
                      <a:cubicBezTo>
                        <a:pt x="34364" y="10242"/>
                        <a:pt x="34382" y="10215"/>
                        <a:pt x="34391" y="10179"/>
                      </a:cubicBezTo>
                      <a:cubicBezTo>
                        <a:pt x="34569" y="9733"/>
                        <a:pt x="34498" y="9153"/>
                        <a:pt x="34007" y="8966"/>
                      </a:cubicBezTo>
                      <a:cubicBezTo>
                        <a:pt x="34004" y="8963"/>
                        <a:pt x="34003" y="8962"/>
                        <a:pt x="34001" y="8962"/>
                      </a:cubicBezTo>
                      <a:cubicBezTo>
                        <a:pt x="33999" y="8962"/>
                        <a:pt x="33999" y="8966"/>
                        <a:pt x="33999" y="8966"/>
                      </a:cubicBezTo>
                      <a:cubicBezTo>
                        <a:pt x="33945" y="8930"/>
                        <a:pt x="33874" y="8894"/>
                        <a:pt x="33793" y="8877"/>
                      </a:cubicBezTo>
                      <a:lnTo>
                        <a:pt x="33776" y="8877"/>
                      </a:lnTo>
                      <a:cubicBezTo>
                        <a:pt x="33615" y="8778"/>
                        <a:pt x="33472" y="8654"/>
                        <a:pt x="33338" y="8547"/>
                      </a:cubicBezTo>
                      <a:cubicBezTo>
                        <a:pt x="33026" y="8306"/>
                        <a:pt x="32705" y="8083"/>
                        <a:pt x="32402" y="7842"/>
                      </a:cubicBezTo>
                      <a:cubicBezTo>
                        <a:pt x="31777" y="7333"/>
                        <a:pt x="31188" y="6745"/>
                        <a:pt x="30635" y="6165"/>
                      </a:cubicBezTo>
                      <a:cubicBezTo>
                        <a:pt x="30278" y="5790"/>
                        <a:pt x="29931" y="5406"/>
                        <a:pt x="29636" y="4978"/>
                      </a:cubicBezTo>
                      <a:cubicBezTo>
                        <a:pt x="29351" y="4559"/>
                        <a:pt x="29137" y="4095"/>
                        <a:pt x="28878" y="3649"/>
                      </a:cubicBezTo>
                      <a:cubicBezTo>
                        <a:pt x="28405" y="2819"/>
                        <a:pt x="27852" y="1847"/>
                        <a:pt x="27076" y="1249"/>
                      </a:cubicBezTo>
                      <a:cubicBezTo>
                        <a:pt x="26371" y="705"/>
                        <a:pt x="25470" y="259"/>
                        <a:pt x="24587" y="72"/>
                      </a:cubicBezTo>
                      <a:cubicBezTo>
                        <a:pt x="24342" y="22"/>
                        <a:pt x="24093" y="0"/>
                        <a:pt x="23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14"/>
                <p:cNvSpPr/>
                <p:nvPr/>
              </p:nvSpPr>
              <p:spPr>
                <a:xfrm>
                  <a:off x="5720830" y="4364814"/>
                  <a:ext cx="794377" cy="129929"/>
                </a:xfrm>
                <a:custGeom>
                  <a:avLst/>
                  <a:gdLst/>
                  <a:ahLst/>
                  <a:cxnLst/>
                  <a:rect l="l" t="t" r="r" b="b"/>
                  <a:pathLst>
                    <a:path w="13414" h="2194" extrusionOk="0">
                      <a:moveTo>
                        <a:pt x="13384" y="0"/>
                      </a:moveTo>
                      <a:cubicBezTo>
                        <a:pt x="13380" y="0"/>
                        <a:pt x="13376" y="2"/>
                        <a:pt x="13373" y="5"/>
                      </a:cubicBezTo>
                      <a:cubicBezTo>
                        <a:pt x="13060" y="211"/>
                        <a:pt x="12561" y="219"/>
                        <a:pt x="12204" y="255"/>
                      </a:cubicBezTo>
                      <a:cubicBezTo>
                        <a:pt x="11847" y="291"/>
                        <a:pt x="11490" y="318"/>
                        <a:pt x="11134" y="335"/>
                      </a:cubicBezTo>
                      <a:cubicBezTo>
                        <a:pt x="10554" y="353"/>
                        <a:pt x="9965" y="353"/>
                        <a:pt x="9385" y="353"/>
                      </a:cubicBezTo>
                      <a:cubicBezTo>
                        <a:pt x="8725" y="353"/>
                        <a:pt x="8065" y="451"/>
                        <a:pt x="7405" y="469"/>
                      </a:cubicBezTo>
                      <a:cubicBezTo>
                        <a:pt x="6129" y="505"/>
                        <a:pt x="4782" y="764"/>
                        <a:pt x="3560" y="1138"/>
                      </a:cubicBezTo>
                      <a:cubicBezTo>
                        <a:pt x="2971" y="1317"/>
                        <a:pt x="2391" y="1522"/>
                        <a:pt x="1811" y="1736"/>
                      </a:cubicBezTo>
                      <a:cubicBezTo>
                        <a:pt x="1222" y="1959"/>
                        <a:pt x="651" y="2066"/>
                        <a:pt x="36" y="2137"/>
                      </a:cubicBezTo>
                      <a:cubicBezTo>
                        <a:pt x="0" y="2146"/>
                        <a:pt x="0" y="2191"/>
                        <a:pt x="36" y="2191"/>
                      </a:cubicBezTo>
                      <a:cubicBezTo>
                        <a:pt x="86" y="2193"/>
                        <a:pt x="136" y="2194"/>
                        <a:pt x="185" y="2194"/>
                      </a:cubicBezTo>
                      <a:cubicBezTo>
                        <a:pt x="1290" y="2194"/>
                        <a:pt x="2251" y="1730"/>
                        <a:pt x="3301" y="1406"/>
                      </a:cubicBezTo>
                      <a:cubicBezTo>
                        <a:pt x="4755" y="960"/>
                        <a:pt x="6236" y="737"/>
                        <a:pt x="7752" y="630"/>
                      </a:cubicBezTo>
                      <a:cubicBezTo>
                        <a:pt x="8948" y="541"/>
                        <a:pt x="10134" y="550"/>
                        <a:pt x="11330" y="487"/>
                      </a:cubicBezTo>
                      <a:cubicBezTo>
                        <a:pt x="11936" y="460"/>
                        <a:pt x="12918" y="469"/>
                        <a:pt x="13399" y="32"/>
                      </a:cubicBezTo>
                      <a:cubicBezTo>
                        <a:pt x="13414" y="25"/>
                        <a:pt x="13399" y="0"/>
                        <a:pt x="13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14"/>
                <p:cNvSpPr/>
                <p:nvPr/>
              </p:nvSpPr>
              <p:spPr>
                <a:xfrm>
                  <a:off x="7211690" y="3996114"/>
                  <a:ext cx="53416" cy="46251"/>
                </a:xfrm>
                <a:custGeom>
                  <a:avLst/>
                  <a:gdLst/>
                  <a:ahLst/>
                  <a:cxnLst/>
                  <a:rect l="l" t="t" r="r" b="b"/>
                  <a:pathLst>
                    <a:path w="902" h="781" extrusionOk="0">
                      <a:moveTo>
                        <a:pt x="353" y="83"/>
                      </a:moveTo>
                      <a:cubicBezTo>
                        <a:pt x="602" y="83"/>
                        <a:pt x="843" y="472"/>
                        <a:pt x="509" y="567"/>
                      </a:cubicBezTo>
                      <a:cubicBezTo>
                        <a:pt x="485" y="574"/>
                        <a:pt x="462" y="577"/>
                        <a:pt x="441" y="577"/>
                      </a:cubicBezTo>
                      <a:cubicBezTo>
                        <a:pt x="332" y="577"/>
                        <a:pt x="253" y="491"/>
                        <a:pt x="223" y="379"/>
                      </a:cubicBezTo>
                      <a:cubicBezTo>
                        <a:pt x="205" y="308"/>
                        <a:pt x="241" y="147"/>
                        <a:pt x="304" y="85"/>
                      </a:cubicBezTo>
                      <a:lnTo>
                        <a:pt x="321" y="85"/>
                      </a:lnTo>
                      <a:cubicBezTo>
                        <a:pt x="332" y="83"/>
                        <a:pt x="342" y="83"/>
                        <a:pt x="353" y="83"/>
                      </a:cubicBezTo>
                      <a:close/>
                      <a:moveTo>
                        <a:pt x="384" y="0"/>
                      </a:moveTo>
                      <a:cubicBezTo>
                        <a:pt x="354" y="0"/>
                        <a:pt x="323" y="4"/>
                        <a:pt x="295" y="13"/>
                      </a:cubicBezTo>
                      <a:cubicBezTo>
                        <a:pt x="286" y="13"/>
                        <a:pt x="277" y="22"/>
                        <a:pt x="268" y="40"/>
                      </a:cubicBezTo>
                      <a:cubicBezTo>
                        <a:pt x="98" y="85"/>
                        <a:pt x="0" y="254"/>
                        <a:pt x="36" y="433"/>
                      </a:cubicBezTo>
                      <a:cubicBezTo>
                        <a:pt x="80" y="641"/>
                        <a:pt x="242" y="780"/>
                        <a:pt x="439" y="780"/>
                      </a:cubicBezTo>
                      <a:cubicBezTo>
                        <a:pt x="479" y="780"/>
                        <a:pt x="520" y="775"/>
                        <a:pt x="562" y="763"/>
                      </a:cubicBezTo>
                      <a:cubicBezTo>
                        <a:pt x="812" y="683"/>
                        <a:pt x="901" y="433"/>
                        <a:pt x="767" y="219"/>
                      </a:cubicBezTo>
                      <a:cubicBezTo>
                        <a:pt x="693" y="100"/>
                        <a:pt x="533" y="0"/>
                        <a:pt x="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14"/>
                <p:cNvSpPr/>
                <p:nvPr/>
              </p:nvSpPr>
              <p:spPr>
                <a:xfrm>
                  <a:off x="7225962" y="3921556"/>
                  <a:ext cx="42283" cy="33815"/>
                </a:xfrm>
                <a:custGeom>
                  <a:avLst/>
                  <a:gdLst/>
                  <a:ahLst/>
                  <a:cxnLst/>
                  <a:rect l="l" t="t" r="r" b="b"/>
                  <a:pathLst>
                    <a:path w="714" h="571" extrusionOk="0">
                      <a:moveTo>
                        <a:pt x="327" y="85"/>
                      </a:moveTo>
                      <a:cubicBezTo>
                        <a:pt x="395" y="85"/>
                        <a:pt x="440" y="142"/>
                        <a:pt x="491" y="193"/>
                      </a:cubicBezTo>
                      <a:cubicBezTo>
                        <a:pt x="580" y="282"/>
                        <a:pt x="464" y="371"/>
                        <a:pt x="375" y="398"/>
                      </a:cubicBezTo>
                      <a:cubicBezTo>
                        <a:pt x="362" y="402"/>
                        <a:pt x="349" y="404"/>
                        <a:pt x="337" y="404"/>
                      </a:cubicBezTo>
                      <a:cubicBezTo>
                        <a:pt x="273" y="404"/>
                        <a:pt x="219" y="350"/>
                        <a:pt x="196" y="282"/>
                      </a:cubicBezTo>
                      <a:cubicBezTo>
                        <a:pt x="170" y="202"/>
                        <a:pt x="196" y="139"/>
                        <a:pt x="259" y="95"/>
                      </a:cubicBezTo>
                      <a:lnTo>
                        <a:pt x="277" y="95"/>
                      </a:lnTo>
                      <a:cubicBezTo>
                        <a:pt x="295" y="88"/>
                        <a:pt x="312" y="85"/>
                        <a:pt x="327" y="85"/>
                      </a:cubicBezTo>
                      <a:close/>
                      <a:moveTo>
                        <a:pt x="362" y="1"/>
                      </a:moveTo>
                      <a:cubicBezTo>
                        <a:pt x="323" y="1"/>
                        <a:pt x="285" y="12"/>
                        <a:pt x="250" y="32"/>
                      </a:cubicBezTo>
                      <a:cubicBezTo>
                        <a:pt x="241" y="32"/>
                        <a:pt x="232" y="41"/>
                        <a:pt x="232" y="50"/>
                      </a:cubicBezTo>
                      <a:cubicBezTo>
                        <a:pt x="107" y="95"/>
                        <a:pt x="0" y="184"/>
                        <a:pt x="36" y="327"/>
                      </a:cubicBezTo>
                      <a:cubicBezTo>
                        <a:pt x="65" y="482"/>
                        <a:pt x="205" y="570"/>
                        <a:pt x="354" y="570"/>
                      </a:cubicBezTo>
                      <a:cubicBezTo>
                        <a:pt x="385" y="570"/>
                        <a:pt x="416" y="566"/>
                        <a:pt x="446" y="559"/>
                      </a:cubicBezTo>
                      <a:cubicBezTo>
                        <a:pt x="607" y="523"/>
                        <a:pt x="714" y="327"/>
                        <a:pt x="625" y="175"/>
                      </a:cubicBezTo>
                      <a:cubicBezTo>
                        <a:pt x="598" y="113"/>
                        <a:pt x="509" y="59"/>
                        <a:pt x="455" y="23"/>
                      </a:cubicBezTo>
                      <a:cubicBezTo>
                        <a:pt x="424" y="8"/>
                        <a:pt x="393" y="1"/>
                        <a:pt x="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14"/>
                <p:cNvSpPr/>
                <p:nvPr/>
              </p:nvSpPr>
              <p:spPr>
                <a:xfrm>
                  <a:off x="7118182" y="4008372"/>
                  <a:ext cx="29077" cy="25109"/>
                </a:xfrm>
                <a:custGeom>
                  <a:avLst/>
                  <a:gdLst/>
                  <a:ahLst/>
                  <a:cxnLst/>
                  <a:rect l="l" t="t" r="r" b="b"/>
                  <a:pathLst>
                    <a:path w="491" h="424" extrusionOk="0">
                      <a:moveTo>
                        <a:pt x="218" y="58"/>
                      </a:moveTo>
                      <a:cubicBezTo>
                        <a:pt x="318" y="58"/>
                        <a:pt x="397" y="199"/>
                        <a:pt x="295" y="270"/>
                      </a:cubicBezTo>
                      <a:cubicBezTo>
                        <a:pt x="279" y="279"/>
                        <a:pt x="264" y="283"/>
                        <a:pt x="250" y="283"/>
                      </a:cubicBezTo>
                      <a:cubicBezTo>
                        <a:pt x="211" y="283"/>
                        <a:pt x="181" y="250"/>
                        <a:pt x="161" y="217"/>
                      </a:cubicBezTo>
                      <a:cubicBezTo>
                        <a:pt x="134" y="163"/>
                        <a:pt x="143" y="110"/>
                        <a:pt x="179" y="65"/>
                      </a:cubicBezTo>
                      <a:cubicBezTo>
                        <a:pt x="192" y="60"/>
                        <a:pt x="205" y="58"/>
                        <a:pt x="218" y="58"/>
                      </a:cubicBezTo>
                      <a:close/>
                      <a:moveTo>
                        <a:pt x="266" y="0"/>
                      </a:moveTo>
                      <a:cubicBezTo>
                        <a:pt x="236" y="0"/>
                        <a:pt x="205" y="7"/>
                        <a:pt x="179" y="21"/>
                      </a:cubicBezTo>
                      <a:lnTo>
                        <a:pt x="170" y="21"/>
                      </a:lnTo>
                      <a:cubicBezTo>
                        <a:pt x="27" y="21"/>
                        <a:pt x="0" y="154"/>
                        <a:pt x="27" y="270"/>
                      </a:cubicBezTo>
                      <a:cubicBezTo>
                        <a:pt x="51" y="368"/>
                        <a:pt x="142" y="424"/>
                        <a:pt x="235" y="424"/>
                      </a:cubicBezTo>
                      <a:cubicBezTo>
                        <a:pt x="277" y="424"/>
                        <a:pt x="320" y="412"/>
                        <a:pt x="357" y="386"/>
                      </a:cubicBezTo>
                      <a:cubicBezTo>
                        <a:pt x="464" y="306"/>
                        <a:pt x="491" y="163"/>
                        <a:pt x="402" y="65"/>
                      </a:cubicBezTo>
                      <a:cubicBezTo>
                        <a:pt x="368" y="20"/>
                        <a:pt x="317"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14"/>
                <p:cNvSpPr/>
                <p:nvPr/>
              </p:nvSpPr>
              <p:spPr>
                <a:xfrm>
                  <a:off x="7190016" y="3071284"/>
                  <a:ext cx="38078" cy="33992"/>
                </a:xfrm>
                <a:custGeom>
                  <a:avLst/>
                  <a:gdLst/>
                  <a:ahLst/>
                  <a:cxnLst/>
                  <a:rect l="l" t="t" r="r" b="b"/>
                  <a:pathLst>
                    <a:path w="643" h="574" extrusionOk="0">
                      <a:moveTo>
                        <a:pt x="411" y="37"/>
                      </a:moveTo>
                      <a:cubicBezTo>
                        <a:pt x="473" y="45"/>
                        <a:pt x="491" y="81"/>
                        <a:pt x="500" y="144"/>
                      </a:cubicBezTo>
                      <a:cubicBezTo>
                        <a:pt x="509" y="188"/>
                        <a:pt x="527" y="233"/>
                        <a:pt x="518" y="277"/>
                      </a:cubicBezTo>
                      <a:cubicBezTo>
                        <a:pt x="510" y="346"/>
                        <a:pt x="418" y="408"/>
                        <a:pt x="347" y="408"/>
                      </a:cubicBezTo>
                      <a:cubicBezTo>
                        <a:pt x="335" y="408"/>
                        <a:pt x="323" y="406"/>
                        <a:pt x="313" y="402"/>
                      </a:cubicBezTo>
                      <a:cubicBezTo>
                        <a:pt x="232" y="384"/>
                        <a:pt x="188" y="304"/>
                        <a:pt x="206" y="224"/>
                      </a:cubicBezTo>
                      <a:cubicBezTo>
                        <a:pt x="206" y="188"/>
                        <a:pt x="250" y="161"/>
                        <a:pt x="277" y="135"/>
                      </a:cubicBezTo>
                      <a:cubicBezTo>
                        <a:pt x="322" y="90"/>
                        <a:pt x="348" y="54"/>
                        <a:pt x="411" y="37"/>
                      </a:cubicBezTo>
                      <a:close/>
                      <a:moveTo>
                        <a:pt x="329" y="0"/>
                      </a:moveTo>
                      <a:cubicBezTo>
                        <a:pt x="205" y="0"/>
                        <a:pt x="91" y="67"/>
                        <a:pt x="54" y="206"/>
                      </a:cubicBezTo>
                      <a:cubicBezTo>
                        <a:pt x="0" y="367"/>
                        <a:pt x="125" y="554"/>
                        <a:pt x="286" y="572"/>
                      </a:cubicBezTo>
                      <a:cubicBezTo>
                        <a:pt x="295" y="573"/>
                        <a:pt x="304" y="573"/>
                        <a:pt x="314" y="573"/>
                      </a:cubicBezTo>
                      <a:cubicBezTo>
                        <a:pt x="458" y="573"/>
                        <a:pt x="609" y="447"/>
                        <a:pt x="634" y="304"/>
                      </a:cubicBezTo>
                      <a:cubicBezTo>
                        <a:pt x="643" y="233"/>
                        <a:pt x="607" y="144"/>
                        <a:pt x="571" y="81"/>
                      </a:cubicBezTo>
                      <a:cubicBezTo>
                        <a:pt x="541" y="29"/>
                        <a:pt x="499" y="8"/>
                        <a:pt x="443" y="8"/>
                      </a:cubicBezTo>
                      <a:cubicBezTo>
                        <a:pt x="433" y="8"/>
                        <a:pt x="422" y="8"/>
                        <a:pt x="411" y="10"/>
                      </a:cubicBezTo>
                      <a:cubicBezTo>
                        <a:pt x="384" y="3"/>
                        <a:pt x="356"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14"/>
                <p:cNvSpPr/>
                <p:nvPr/>
              </p:nvSpPr>
              <p:spPr>
                <a:xfrm>
                  <a:off x="7054461" y="2954444"/>
                  <a:ext cx="36302" cy="31564"/>
                </a:xfrm>
                <a:custGeom>
                  <a:avLst/>
                  <a:gdLst/>
                  <a:ahLst/>
                  <a:cxnLst/>
                  <a:rect l="l" t="t" r="r" b="b"/>
                  <a:pathLst>
                    <a:path w="613" h="533" extrusionOk="0">
                      <a:moveTo>
                        <a:pt x="381" y="72"/>
                      </a:moveTo>
                      <a:cubicBezTo>
                        <a:pt x="433" y="72"/>
                        <a:pt x="470" y="109"/>
                        <a:pt x="470" y="190"/>
                      </a:cubicBezTo>
                      <a:cubicBezTo>
                        <a:pt x="461" y="290"/>
                        <a:pt x="406" y="351"/>
                        <a:pt x="304" y="351"/>
                      </a:cubicBezTo>
                      <a:cubicBezTo>
                        <a:pt x="297" y="351"/>
                        <a:pt x="290" y="351"/>
                        <a:pt x="282" y="350"/>
                      </a:cubicBezTo>
                      <a:cubicBezTo>
                        <a:pt x="220" y="341"/>
                        <a:pt x="193" y="315"/>
                        <a:pt x="220" y="252"/>
                      </a:cubicBezTo>
                      <a:cubicBezTo>
                        <a:pt x="256" y="190"/>
                        <a:pt x="273" y="118"/>
                        <a:pt x="345" y="83"/>
                      </a:cubicBezTo>
                      <a:cubicBezTo>
                        <a:pt x="354" y="83"/>
                        <a:pt x="354" y="74"/>
                        <a:pt x="363" y="74"/>
                      </a:cubicBezTo>
                      <a:cubicBezTo>
                        <a:pt x="369" y="73"/>
                        <a:pt x="375" y="72"/>
                        <a:pt x="381" y="72"/>
                      </a:cubicBezTo>
                      <a:close/>
                      <a:moveTo>
                        <a:pt x="396" y="1"/>
                      </a:moveTo>
                      <a:cubicBezTo>
                        <a:pt x="353" y="1"/>
                        <a:pt x="307" y="14"/>
                        <a:pt x="264" y="38"/>
                      </a:cubicBezTo>
                      <a:cubicBezTo>
                        <a:pt x="256" y="47"/>
                        <a:pt x="256" y="47"/>
                        <a:pt x="247" y="56"/>
                      </a:cubicBezTo>
                      <a:cubicBezTo>
                        <a:pt x="157" y="83"/>
                        <a:pt x="68" y="154"/>
                        <a:pt x="41" y="252"/>
                      </a:cubicBezTo>
                      <a:cubicBezTo>
                        <a:pt x="1" y="407"/>
                        <a:pt x="139" y="532"/>
                        <a:pt x="285" y="532"/>
                      </a:cubicBezTo>
                      <a:cubicBezTo>
                        <a:pt x="299" y="532"/>
                        <a:pt x="313" y="531"/>
                        <a:pt x="327" y="529"/>
                      </a:cubicBezTo>
                      <a:cubicBezTo>
                        <a:pt x="514" y="493"/>
                        <a:pt x="612" y="332"/>
                        <a:pt x="577" y="154"/>
                      </a:cubicBezTo>
                      <a:cubicBezTo>
                        <a:pt x="553" y="48"/>
                        <a:pt x="480"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14"/>
                <p:cNvSpPr/>
                <p:nvPr/>
              </p:nvSpPr>
              <p:spPr>
                <a:xfrm>
                  <a:off x="7367498" y="3855290"/>
                  <a:ext cx="68754" cy="62832"/>
                </a:xfrm>
                <a:custGeom>
                  <a:avLst/>
                  <a:gdLst/>
                  <a:ahLst/>
                  <a:cxnLst/>
                  <a:rect l="l" t="t" r="r" b="b"/>
                  <a:pathLst>
                    <a:path w="1161" h="1061" extrusionOk="0">
                      <a:moveTo>
                        <a:pt x="472" y="100"/>
                      </a:moveTo>
                      <a:cubicBezTo>
                        <a:pt x="649" y="100"/>
                        <a:pt x="822" y="240"/>
                        <a:pt x="875" y="420"/>
                      </a:cubicBezTo>
                      <a:cubicBezTo>
                        <a:pt x="938" y="607"/>
                        <a:pt x="724" y="821"/>
                        <a:pt x="545" y="848"/>
                      </a:cubicBezTo>
                      <a:cubicBezTo>
                        <a:pt x="534" y="850"/>
                        <a:pt x="522" y="850"/>
                        <a:pt x="510" y="850"/>
                      </a:cubicBezTo>
                      <a:cubicBezTo>
                        <a:pt x="386" y="850"/>
                        <a:pt x="256" y="766"/>
                        <a:pt x="215" y="652"/>
                      </a:cubicBezTo>
                      <a:cubicBezTo>
                        <a:pt x="170" y="509"/>
                        <a:pt x="188" y="277"/>
                        <a:pt x="278" y="161"/>
                      </a:cubicBezTo>
                      <a:cubicBezTo>
                        <a:pt x="286" y="161"/>
                        <a:pt x="286" y="161"/>
                        <a:pt x="295" y="152"/>
                      </a:cubicBezTo>
                      <a:cubicBezTo>
                        <a:pt x="352" y="116"/>
                        <a:pt x="412" y="100"/>
                        <a:pt x="472" y="100"/>
                      </a:cubicBezTo>
                      <a:close/>
                      <a:moveTo>
                        <a:pt x="520" y="1"/>
                      </a:moveTo>
                      <a:cubicBezTo>
                        <a:pt x="426" y="1"/>
                        <a:pt x="343" y="36"/>
                        <a:pt x="260" y="108"/>
                      </a:cubicBezTo>
                      <a:cubicBezTo>
                        <a:pt x="251" y="117"/>
                        <a:pt x="251" y="125"/>
                        <a:pt x="251" y="134"/>
                      </a:cubicBezTo>
                      <a:cubicBezTo>
                        <a:pt x="162" y="197"/>
                        <a:pt x="54" y="295"/>
                        <a:pt x="37" y="402"/>
                      </a:cubicBezTo>
                      <a:cubicBezTo>
                        <a:pt x="1" y="509"/>
                        <a:pt x="10" y="634"/>
                        <a:pt x="37" y="741"/>
                      </a:cubicBezTo>
                      <a:cubicBezTo>
                        <a:pt x="103" y="941"/>
                        <a:pt x="309" y="1061"/>
                        <a:pt x="509" y="1061"/>
                      </a:cubicBezTo>
                      <a:cubicBezTo>
                        <a:pt x="577" y="1061"/>
                        <a:pt x="645" y="1047"/>
                        <a:pt x="706" y="1018"/>
                      </a:cubicBezTo>
                      <a:cubicBezTo>
                        <a:pt x="964" y="893"/>
                        <a:pt x="1161" y="598"/>
                        <a:pt x="1027" y="313"/>
                      </a:cubicBezTo>
                      <a:cubicBezTo>
                        <a:pt x="964" y="188"/>
                        <a:pt x="795" y="72"/>
                        <a:pt x="670" y="27"/>
                      </a:cubicBezTo>
                      <a:cubicBezTo>
                        <a:pt x="617" y="10"/>
                        <a:pt x="567"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14"/>
                <p:cNvSpPr/>
                <p:nvPr/>
              </p:nvSpPr>
              <p:spPr>
                <a:xfrm>
                  <a:off x="7471073" y="3985217"/>
                  <a:ext cx="29669" cy="26590"/>
                </a:xfrm>
                <a:custGeom>
                  <a:avLst/>
                  <a:gdLst/>
                  <a:ahLst/>
                  <a:cxnLst/>
                  <a:rect l="l" t="t" r="r" b="b"/>
                  <a:pathLst>
                    <a:path w="501" h="449" extrusionOk="0">
                      <a:moveTo>
                        <a:pt x="304" y="75"/>
                      </a:moveTo>
                      <a:cubicBezTo>
                        <a:pt x="336" y="75"/>
                        <a:pt x="370" y="84"/>
                        <a:pt x="375" y="117"/>
                      </a:cubicBezTo>
                      <a:cubicBezTo>
                        <a:pt x="384" y="171"/>
                        <a:pt x="348" y="224"/>
                        <a:pt x="313" y="260"/>
                      </a:cubicBezTo>
                      <a:cubicBezTo>
                        <a:pt x="295" y="278"/>
                        <a:pt x="268" y="287"/>
                        <a:pt x="241" y="287"/>
                      </a:cubicBezTo>
                      <a:cubicBezTo>
                        <a:pt x="235" y="288"/>
                        <a:pt x="229" y="289"/>
                        <a:pt x="224" y="289"/>
                      </a:cubicBezTo>
                      <a:cubicBezTo>
                        <a:pt x="197" y="289"/>
                        <a:pt x="177" y="272"/>
                        <a:pt x="170" y="242"/>
                      </a:cubicBezTo>
                      <a:cubicBezTo>
                        <a:pt x="143" y="189"/>
                        <a:pt x="179" y="144"/>
                        <a:pt x="197" y="99"/>
                      </a:cubicBezTo>
                      <a:cubicBezTo>
                        <a:pt x="206" y="90"/>
                        <a:pt x="206" y="90"/>
                        <a:pt x="206" y="81"/>
                      </a:cubicBezTo>
                      <a:lnTo>
                        <a:pt x="224" y="81"/>
                      </a:lnTo>
                      <a:cubicBezTo>
                        <a:pt x="229" y="81"/>
                        <a:pt x="235" y="85"/>
                        <a:pt x="241" y="85"/>
                      </a:cubicBezTo>
                      <a:cubicBezTo>
                        <a:pt x="244" y="85"/>
                        <a:pt x="247" y="84"/>
                        <a:pt x="250" y="81"/>
                      </a:cubicBezTo>
                      <a:cubicBezTo>
                        <a:pt x="264" y="78"/>
                        <a:pt x="284" y="75"/>
                        <a:pt x="304" y="75"/>
                      </a:cubicBezTo>
                      <a:close/>
                      <a:moveTo>
                        <a:pt x="328" y="0"/>
                      </a:moveTo>
                      <a:cubicBezTo>
                        <a:pt x="295" y="0"/>
                        <a:pt x="262" y="7"/>
                        <a:pt x="232" y="19"/>
                      </a:cubicBezTo>
                      <a:cubicBezTo>
                        <a:pt x="224" y="19"/>
                        <a:pt x="224" y="19"/>
                        <a:pt x="224" y="28"/>
                      </a:cubicBezTo>
                      <a:cubicBezTo>
                        <a:pt x="209" y="24"/>
                        <a:pt x="195" y="22"/>
                        <a:pt x="183" y="22"/>
                      </a:cubicBezTo>
                      <a:cubicBezTo>
                        <a:pt x="164" y="22"/>
                        <a:pt x="146" y="26"/>
                        <a:pt x="125" y="37"/>
                      </a:cubicBezTo>
                      <a:cubicBezTo>
                        <a:pt x="36" y="81"/>
                        <a:pt x="0" y="171"/>
                        <a:pt x="18" y="260"/>
                      </a:cubicBezTo>
                      <a:cubicBezTo>
                        <a:pt x="27" y="349"/>
                        <a:pt x="81" y="429"/>
                        <a:pt x="170" y="447"/>
                      </a:cubicBezTo>
                      <a:cubicBezTo>
                        <a:pt x="177" y="448"/>
                        <a:pt x="185" y="449"/>
                        <a:pt x="193" y="449"/>
                      </a:cubicBezTo>
                      <a:cubicBezTo>
                        <a:pt x="258" y="449"/>
                        <a:pt x="327" y="416"/>
                        <a:pt x="375" y="376"/>
                      </a:cubicBezTo>
                      <a:cubicBezTo>
                        <a:pt x="455" y="313"/>
                        <a:pt x="500" y="206"/>
                        <a:pt x="473" y="108"/>
                      </a:cubicBezTo>
                      <a:cubicBezTo>
                        <a:pt x="461" y="30"/>
                        <a:pt x="397" y="0"/>
                        <a:pt x="3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89" name="Google Shape;4089;p14"/>
            <p:cNvGrpSpPr/>
            <p:nvPr/>
          </p:nvGrpSpPr>
          <p:grpSpPr>
            <a:xfrm>
              <a:off x="2525398" y="4665764"/>
              <a:ext cx="3648000" cy="1225665"/>
              <a:chOff x="5182448" y="4500764"/>
              <a:chExt cx="3648000" cy="1225665"/>
            </a:xfrm>
          </p:grpSpPr>
          <p:grpSp>
            <p:nvGrpSpPr>
              <p:cNvPr id="4090" name="Google Shape;4090;p14"/>
              <p:cNvGrpSpPr/>
              <p:nvPr/>
            </p:nvGrpSpPr>
            <p:grpSpPr>
              <a:xfrm>
                <a:off x="6797372" y="5132697"/>
                <a:ext cx="1091289" cy="319934"/>
                <a:chOff x="6597922" y="2714372"/>
                <a:chExt cx="1091289" cy="319934"/>
              </a:xfrm>
            </p:grpSpPr>
            <p:sp>
              <p:nvSpPr>
                <p:cNvPr id="4091" name="Google Shape;4091;p14"/>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14"/>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14"/>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14"/>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14"/>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14"/>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14"/>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14"/>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14"/>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14"/>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14"/>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2" name="Google Shape;4102;p14"/>
              <p:cNvGrpSpPr/>
              <p:nvPr/>
            </p:nvGrpSpPr>
            <p:grpSpPr>
              <a:xfrm>
                <a:off x="8349012" y="5098347"/>
                <a:ext cx="392714" cy="128075"/>
                <a:chOff x="8149562" y="2680022"/>
                <a:chExt cx="392714" cy="128075"/>
              </a:xfrm>
            </p:grpSpPr>
            <p:sp>
              <p:nvSpPr>
                <p:cNvPr id="4103" name="Google Shape;4103;p14"/>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14"/>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14"/>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6" name="Google Shape;4106;p14"/>
              <p:cNvGrpSpPr/>
              <p:nvPr/>
            </p:nvGrpSpPr>
            <p:grpSpPr>
              <a:xfrm>
                <a:off x="5664306" y="4658329"/>
                <a:ext cx="1646873" cy="417120"/>
                <a:chOff x="5464856" y="2240004"/>
                <a:chExt cx="1646873" cy="417120"/>
              </a:xfrm>
            </p:grpSpPr>
            <p:sp>
              <p:nvSpPr>
                <p:cNvPr id="4107" name="Google Shape;4107;p14"/>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14"/>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14"/>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14"/>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14"/>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14"/>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14"/>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14"/>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14"/>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14"/>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14"/>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14"/>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14"/>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14"/>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14"/>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14"/>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14"/>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14"/>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14"/>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26" name="Google Shape;4126;p14"/>
              <p:cNvSpPr/>
              <p:nvPr/>
            </p:nvSpPr>
            <p:spPr>
              <a:xfrm>
                <a:off x="6975771" y="5348964"/>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14"/>
              <p:cNvSpPr/>
              <p:nvPr/>
            </p:nvSpPr>
            <p:spPr>
              <a:xfrm>
                <a:off x="7532865" y="5222399"/>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14"/>
              <p:cNvSpPr/>
              <p:nvPr/>
            </p:nvSpPr>
            <p:spPr>
              <a:xfrm>
                <a:off x="7022130" y="5359911"/>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14"/>
              <p:cNvSpPr/>
              <p:nvPr/>
            </p:nvSpPr>
            <p:spPr>
              <a:xfrm>
                <a:off x="5645036" y="4559188"/>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14"/>
              <p:cNvSpPr/>
              <p:nvPr/>
            </p:nvSpPr>
            <p:spPr>
              <a:xfrm>
                <a:off x="6334896" y="4647102"/>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14"/>
              <p:cNvSpPr/>
              <p:nvPr/>
            </p:nvSpPr>
            <p:spPr>
              <a:xfrm>
                <a:off x="5768195" y="4613422"/>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14"/>
              <p:cNvSpPr/>
              <p:nvPr/>
            </p:nvSpPr>
            <p:spPr>
              <a:xfrm>
                <a:off x="6095503" y="4629899"/>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14"/>
              <p:cNvSpPr/>
              <p:nvPr/>
            </p:nvSpPr>
            <p:spPr>
              <a:xfrm>
                <a:off x="6224527" y="4665645"/>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14"/>
              <p:cNvSpPr/>
              <p:nvPr/>
            </p:nvSpPr>
            <p:spPr>
              <a:xfrm>
                <a:off x="6314174" y="4695695"/>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14"/>
              <p:cNvSpPr/>
              <p:nvPr/>
            </p:nvSpPr>
            <p:spPr>
              <a:xfrm>
                <a:off x="7343518" y="4693461"/>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14"/>
              <p:cNvSpPr/>
              <p:nvPr/>
            </p:nvSpPr>
            <p:spPr>
              <a:xfrm>
                <a:off x="8112188" y="4766853"/>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14"/>
              <p:cNvSpPr/>
              <p:nvPr/>
            </p:nvSpPr>
            <p:spPr>
              <a:xfrm>
                <a:off x="6811000" y="4956645"/>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14"/>
              <p:cNvSpPr/>
              <p:nvPr/>
            </p:nvSpPr>
            <p:spPr>
              <a:xfrm>
                <a:off x="6578142" y="5052435"/>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14"/>
              <p:cNvSpPr/>
              <p:nvPr/>
            </p:nvSpPr>
            <p:spPr>
              <a:xfrm>
                <a:off x="7673339" y="5071928"/>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14"/>
              <p:cNvSpPr/>
              <p:nvPr/>
            </p:nvSpPr>
            <p:spPr>
              <a:xfrm>
                <a:off x="5727757" y="5005797"/>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14"/>
              <p:cNvSpPr/>
              <p:nvPr/>
            </p:nvSpPr>
            <p:spPr>
              <a:xfrm>
                <a:off x="6702195" y="5335950"/>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14"/>
              <p:cNvSpPr/>
              <p:nvPr/>
            </p:nvSpPr>
            <p:spPr>
              <a:xfrm>
                <a:off x="6876127" y="5387838"/>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14"/>
              <p:cNvSpPr/>
              <p:nvPr/>
            </p:nvSpPr>
            <p:spPr>
              <a:xfrm>
                <a:off x="5627498" y="5089019"/>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14"/>
              <p:cNvSpPr/>
              <p:nvPr/>
            </p:nvSpPr>
            <p:spPr>
              <a:xfrm>
                <a:off x="6373100" y="5258033"/>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14"/>
              <p:cNvSpPr/>
              <p:nvPr/>
            </p:nvSpPr>
            <p:spPr>
              <a:xfrm>
                <a:off x="5658106" y="5038974"/>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14"/>
              <p:cNvSpPr/>
              <p:nvPr/>
            </p:nvSpPr>
            <p:spPr>
              <a:xfrm>
                <a:off x="5546955" y="5129346"/>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14"/>
              <p:cNvSpPr/>
              <p:nvPr/>
            </p:nvSpPr>
            <p:spPr>
              <a:xfrm>
                <a:off x="6186323" y="5196147"/>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14"/>
              <p:cNvSpPr/>
              <p:nvPr/>
            </p:nvSpPr>
            <p:spPr>
              <a:xfrm>
                <a:off x="7478518" y="5103820"/>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14"/>
              <p:cNvSpPr/>
              <p:nvPr/>
            </p:nvSpPr>
            <p:spPr>
              <a:xfrm>
                <a:off x="7360442" y="5090080"/>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14"/>
              <p:cNvSpPr/>
              <p:nvPr/>
            </p:nvSpPr>
            <p:spPr>
              <a:xfrm>
                <a:off x="7777340" y="5095554"/>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14"/>
              <p:cNvSpPr/>
              <p:nvPr/>
            </p:nvSpPr>
            <p:spPr>
              <a:xfrm>
                <a:off x="7900667" y="5043945"/>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14"/>
              <p:cNvSpPr/>
              <p:nvPr/>
            </p:nvSpPr>
            <p:spPr>
              <a:xfrm>
                <a:off x="7628488" y="5184530"/>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14"/>
              <p:cNvSpPr/>
              <p:nvPr/>
            </p:nvSpPr>
            <p:spPr>
              <a:xfrm>
                <a:off x="6547869" y="5546743"/>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14"/>
              <p:cNvSpPr/>
              <p:nvPr/>
            </p:nvSpPr>
            <p:spPr>
              <a:xfrm>
                <a:off x="6431803" y="5507869"/>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14"/>
              <p:cNvSpPr/>
              <p:nvPr/>
            </p:nvSpPr>
            <p:spPr>
              <a:xfrm>
                <a:off x="6036521" y="5498932"/>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14"/>
              <p:cNvSpPr/>
              <p:nvPr/>
            </p:nvSpPr>
            <p:spPr>
              <a:xfrm>
                <a:off x="7401048" y="5519319"/>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14"/>
              <p:cNvSpPr/>
              <p:nvPr/>
            </p:nvSpPr>
            <p:spPr>
              <a:xfrm>
                <a:off x="7696686" y="5481506"/>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14"/>
              <p:cNvSpPr/>
              <p:nvPr/>
            </p:nvSpPr>
            <p:spPr>
              <a:xfrm>
                <a:off x="7708248" y="4776795"/>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14"/>
              <p:cNvSpPr/>
              <p:nvPr/>
            </p:nvSpPr>
            <p:spPr>
              <a:xfrm>
                <a:off x="5205349" y="4638445"/>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14"/>
              <p:cNvSpPr/>
              <p:nvPr/>
            </p:nvSpPr>
            <p:spPr>
              <a:xfrm>
                <a:off x="8058289" y="5098626"/>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14"/>
              <p:cNvSpPr/>
              <p:nvPr/>
            </p:nvSpPr>
            <p:spPr>
              <a:xfrm>
                <a:off x="8181280" y="5431125"/>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14"/>
              <p:cNvSpPr/>
              <p:nvPr/>
            </p:nvSpPr>
            <p:spPr>
              <a:xfrm>
                <a:off x="8303323" y="5258704"/>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14"/>
              <p:cNvSpPr/>
              <p:nvPr/>
            </p:nvSpPr>
            <p:spPr>
              <a:xfrm>
                <a:off x="5389390" y="4500764"/>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14"/>
              <p:cNvSpPr/>
              <p:nvPr/>
            </p:nvSpPr>
            <p:spPr>
              <a:xfrm>
                <a:off x="7825319" y="5459778"/>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14"/>
              <p:cNvSpPr/>
              <p:nvPr/>
            </p:nvSpPr>
            <p:spPr>
              <a:xfrm>
                <a:off x="5860244" y="5361531"/>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14"/>
              <p:cNvSpPr/>
              <p:nvPr/>
            </p:nvSpPr>
            <p:spPr>
              <a:xfrm>
                <a:off x="5182448" y="5312044"/>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14"/>
              <p:cNvSpPr/>
              <p:nvPr/>
            </p:nvSpPr>
            <p:spPr>
              <a:xfrm>
                <a:off x="5627442" y="5373372"/>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14"/>
              <p:cNvSpPr/>
              <p:nvPr/>
            </p:nvSpPr>
            <p:spPr>
              <a:xfrm>
                <a:off x="7527670" y="5548363"/>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14"/>
              <p:cNvSpPr/>
              <p:nvPr/>
            </p:nvSpPr>
            <p:spPr>
              <a:xfrm>
                <a:off x="8161564" y="5578412"/>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0" name="Google Shape;4170;p14"/>
            <p:cNvGrpSpPr/>
            <p:nvPr/>
          </p:nvGrpSpPr>
          <p:grpSpPr>
            <a:xfrm>
              <a:off x="4452130" y="4589561"/>
              <a:ext cx="2849418" cy="1848107"/>
              <a:chOff x="4223530" y="4360961"/>
              <a:chExt cx="2849418" cy="1848107"/>
            </a:xfrm>
          </p:grpSpPr>
          <p:grpSp>
            <p:nvGrpSpPr>
              <p:cNvPr id="4171" name="Google Shape;4171;p14"/>
              <p:cNvGrpSpPr/>
              <p:nvPr/>
            </p:nvGrpSpPr>
            <p:grpSpPr>
              <a:xfrm>
                <a:off x="4242781" y="4375399"/>
                <a:ext cx="2632716" cy="1516502"/>
                <a:chOff x="5320740" y="2847612"/>
                <a:chExt cx="2364890" cy="1362229"/>
              </a:xfrm>
            </p:grpSpPr>
            <p:sp>
              <p:nvSpPr>
                <p:cNvPr id="4172" name="Google Shape;4172;p14"/>
                <p:cNvSpPr/>
                <p:nvPr/>
              </p:nvSpPr>
              <p:spPr>
                <a:xfrm>
                  <a:off x="5320740" y="3508442"/>
                  <a:ext cx="798996" cy="293554"/>
                </a:xfrm>
                <a:custGeom>
                  <a:avLst/>
                  <a:gdLst/>
                  <a:ahLst/>
                  <a:cxnLst/>
                  <a:rect l="l" t="t" r="r" b="b"/>
                  <a:pathLst>
                    <a:path w="13492" h="4957" extrusionOk="0">
                      <a:moveTo>
                        <a:pt x="5987" y="1"/>
                      </a:moveTo>
                      <a:cubicBezTo>
                        <a:pt x="5038" y="1"/>
                        <a:pt x="4082" y="346"/>
                        <a:pt x="3313" y="906"/>
                      </a:cubicBezTo>
                      <a:cubicBezTo>
                        <a:pt x="2804" y="1281"/>
                        <a:pt x="2447" y="1790"/>
                        <a:pt x="2064" y="2271"/>
                      </a:cubicBezTo>
                      <a:cubicBezTo>
                        <a:pt x="2001" y="2352"/>
                        <a:pt x="1974" y="2325"/>
                        <a:pt x="1867" y="2369"/>
                      </a:cubicBezTo>
                      <a:cubicBezTo>
                        <a:pt x="1600" y="2468"/>
                        <a:pt x="1332" y="2601"/>
                        <a:pt x="1100" y="2771"/>
                      </a:cubicBezTo>
                      <a:cubicBezTo>
                        <a:pt x="654" y="3101"/>
                        <a:pt x="146" y="3440"/>
                        <a:pt x="39" y="4029"/>
                      </a:cubicBezTo>
                      <a:cubicBezTo>
                        <a:pt x="0" y="4251"/>
                        <a:pt x="146" y="4322"/>
                        <a:pt x="344" y="4322"/>
                      </a:cubicBezTo>
                      <a:cubicBezTo>
                        <a:pt x="654" y="4322"/>
                        <a:pt x="1094" y="4147"/>
                        <a:pt x="1154" y="4109"/>
                      </a:cubicBezTo>
                      <a:cubicBezTo>
                        <a:pt x="1332" y="4020"/>
                        <a:pt x="1484" y="3895"/>
                        <a:pt x="1662" y="3788"/>
                      </a:cubicBezTo>
                      <a:cubicBezTo>
                        <a:pt x="1939" y="3627"/>
                        <a:pt x="2233" y="3386"/>
                        <a:pt x="2545" y="3297"/>
                      </a:cubicBezTo>
                      <a:cubicBezTo>
                        <a:pt x="2553" y="3295"/>
                        <a:pt x="2562" y="3293"/>
                        <a:pt x="2570" y="3293"/>
                      </a:cubicBezTo>
                      <a:cubicBezTo>
                        <a:pt x="2619" y="3293"/>
                        <a:pt x="2670" y="3333"/>
                        <a:pt x="2670" y="3386"/>
                      </a:cubicBezTo>
                      <a:cubicBezTo>
                        <a:pt x="2652" y="3529"/>
                        <a:pt x="2572" y="3672"/>
                        <a:pt x="2572" y="3815"/>
                      </a:cubicBezTo>
                      <a:cubicBezTo>
                        <a:pt x="2572" y="4044"/>
                        <a:pt x="2672" y="4130"/>
                        <a:pt x="2806" y="4130"/>
                      </a:cubicBezTo>
                      <a:cubicBezTo>
                        <a:pt x="2922" y="4130"/>
                        <a:pt x="3064" y="4066"/>
                        <a:pt x="3188" y="3975"/>
                      </a:cubicBezTo>
                      <a:cubicBezTo>
                        <a:pt x="3402" y="3824"/>
                        <a:pt x="3607" y="3663"/>
                        <a:pt x="3785" y="3476"/>
                      </a:cubicBezTo>
                      <a:cubicBezTo>
                        <a:pt x="3937" y="3324"/>
                        <a:pt x="4026" y="3137"/>
                        <a:pt x="4196" y="3003"/>
                      </a:cubicBezTo>
                      <a:cubicBezTo>
                        <a:pt x="4216" y="2988"/>
                        <a:pt x="4238" y="2981"/>
                        <a:pt x="4259" y="2981"/>
                      </a:cubicBezTo>
                      <a:cubicBezTo>
                        <a:pt x="4303" y="2981"/>
                        <a:pt x="4341" y="3011"/>
                        <a:pt x="4347" y="3065"/>
                      </a:cubicBezTo>
                      <a:cubicBezTo>
                        <a:pt x="4374" y="3431"/>
                        <a:pt x="4196" y="3877"/>
                        <a:pt x="4642" y="4082"/>
                      </a:cubicBezTo>
                      <a:cubicBezTo>
                        <a:pt x="4715" y="4115"/>
                        <a:pt x="4787" y="4130"/>
                        <a:pt x="4857" y="4130"/>
                      </a:cubicBezTo>
                      <a:cubicBezTo>
                        <a:pt x="5207" y="4130"/>
                        <a:pt x="5519" y="3774"/>
                        <a:pt x="5757" y="3574"/>
                      </a:cubicBezTo>
                      <a:cubicBezTo>
                        <a:pt x="5900" y="3449"/>
                        <a:pt x="6132" y="3146"/>
                        <a:pt x="6355" y="3146"/>
                      </a:cubicBezTo>
                      <a:cubicBezTo>
                        <a:pt x="6649" y="3146"/>
                        <a:pt x="6462" y="3583"/>
                        <a:pt x="6551" y="3886"/>
                      </a:cubicBezTo>
                      <a:cubicBezTo>
                        <a:pt x="6584" y="4010"/>
                        <a:pt x="6656" y="4165"/>
                        <a:pt x="6852" y="4165"/>
                      </a:cubicBezTo>
                      <a:cubicBezTo>
                        <a:pt x="6867" y="4165"/>
                        <a:pt x="6882" y="4165"/>
                        <a:pt x="6899" y="4163"/>
                      </a:cubicBezTo>
                      <a:cubicBezTo>
                        <a:pt x="6970" y="4154"/>
                        <a:pt x="7042" y="4136"/>
                        <a:pt x="7104" y="4109"/>
                      </a:cubicBezTo>
                      <a:cubicBezTo>
                        <a:pt x="7113" y="4109"/>
                        <a:pt x="7113" y="4100"/>
                        <a:pt x="7122" y="4100"/>
                      </a:cubicBezTo>
                      <a:cubicBezTo>
                        <a:pt x="7407" y="3993"/>
                        <a:pt x="7648" y="3770"/>
                        <a:pt x="7889" y="3592"/>
                      </a:cubicBezTo>
                      <a:cubicBezTo>
                        <a:pt x="7892" y="3589"/>
                        <a:pt x="7895" y="3588"/>
                        <a:pt x="7898" y="3588"/>
                      </a:cubicBezTo>
                      <a:cubicBezTo>
                        <a:pt x="7914" y="3588"/>
                        <a:pt x="7929" y="3621"/>
                        <a:pt x="7907" y="3636"/>
                      </a:cubicBezTo>
                      <a:lnTo>
                        <a:pt x="7898" y="3636"/>
                      </a:lnTo>
                      <a:cubicBezTo>
                        <a:pt x="7907" y="3645"/>
                        <a:pt x="7907" y="3654"/>
                        <a:pt x="7898" y="3663"/>
                      </a:cubicBezTo>
                      <a:cubicBezTo>
                        <a:pt x="7702" y="3859"/>
                        <a:pt x="7450" y="4371"/>
                        <a:pt x="7915" y="4371"/>
                      </a:cubicBezTo>
                      <a:cubicBezTo>
                        <a:pt x="7937" y="4371"/>
                        <a:pt x="7961" y="4370"/>
                        <a:pt x="7987" y="4368"/>
                      </a:cubicBezTo>
                      <a:cubicBezTo>
                        <a:pt x="8308" y="4332"/>
                        <a:pt x="8585" y="4172"/>
                        <a:pt x="8870" y="4038"/>
                      </a:cubicBezTo>
                      <a:cubicBezTo>
                        <a:pt x="9052" y="3958"/>
                        <a:pt x="9256" y="3889"/>
                        <a:pt x="9457" y="3889"/>
                      </a:cubicBezTo>
                      <a:cubicBezTo>
                        <a:pt x="9570" y="3889"/>
                        <a:pt x="9683" y="3911"/>
                        <a:pt x="9789" y="3966"/>
                      </a:cubicBezTo>
                      <a:cubicBezTo>
                        <a:pt x="9914" y="4029"/>
                        <a:pt x="9994" y="4270"/>
                        <a:pt x="10057" y="4377"/>
                      </a:cubicBezTo>
                      <a:cubicBezTo>
                        <a:pt x="10173" y="4562"/>
                        <a:pt x="10316" y="4810"/>
                        <a:pt x="10562" y="4810"/>
                      </a:cubicBezTo>
                      <a:cubicBezTo>
                        <a:pt x="10636" y="4810"/>
                        <a:pt x="10720" y="4787"/>
                        <a:pt x="10815" y="4734"/>
                      </a:cubicBezTo>
                      <a:cubicBezTo>
                        <a:pt x="10895" y="4689"/>
                        <a:pt x="10967" y="4653"/>
                        <a:pt x="11038" y="4600"/>
                      </a:cubicBezTo>
                      <a:cubicBezTo>
                        <a:pt x="11162" y="4538"/>
                        <a:pt x="11385" y="4415"/>
                        <a:pt x="11573" y="4415"/>
                      </a:cubicBezTo>
                      <a:cubicBezTo>
                        <a:pt x="11655" y="4415"/>
                        <a:pt x="11730" y="4439"/>
                        <a:pt x="11788" y="4502"/>
                      </a:cubicBezTo>
                      <a:cubicBezTo>
                        <a:pt x="12001" y="4749"/>
                        <a:pt x="12174" y="4940"/>
                        <a:pt x="12517" y="4940"/>
                      </a:cubicBezTo>
                      <a:cubicBezTo>
                        <a:pt x="12532" y="4940"/>
                        <a:pt x="12548" y="4939"/>
                        <a:pt x="12564" y="4939"/>
                      </a:cubicBezTo>
                      <a:cubicBezTo>
                        <a:pt x="12707" y="4931"/>
                        <a:pt x="12857" y="4902"/>
                        <a:pt x="13008" y="4902"/>
                      </a:cubicBezTo>
                      <a:cubicBezTo>
                        <a:pt x="13026" y="4902"/>
                        <a:pt x="13045" y="4902"/>
                        <a:pt x="13063" y="4903"/>
                      </a:cubicBezTo>
                      <a:cubicBezTo>
                        <a:pt x="13197" y="4912"/>
                        <a:pt x="13340" y="4930"/>
                        <a:pt x="13491" y="4957"/>
                      </a:cubicBezTo>
                      <a:cubicBezTo>
                        <a:pt x="13349" y="4876"/>
                        <a:pt x="13206" y="4814"/>
                        <a:pt x="13099" y="4742"/>
                      </a:cubicBezTo>
                      <a:cubicBezTo>
                        <a:pt x="12778" y="4564"/>
                        <a:pt x="12412" y="4386"/>
                        <a:pt x="12180" y="4091"/>
                      </a:cubicBezTo>
                      <a:cubicBezTo>
                        <a:pt x="11948" y="3797"/>
                        <a:pt x="11796" y="3422"/>
                        <a:pt x="11529" y="3172"/>
                      </a:cubicBezTo>
                      <a:cubicBezTo>
                        <a:pt x="11333" y="2985"/>
                        <a:pt x="11047" y="2869"/>
                        <a:pt x="10806" y="2744"/>
                      </a:cubicBezTo>
                      <a:cubicBezTo>
                        <a:pt x="10164" y="2423"/>
                        <a:pt x="9646" y="2102"/>
                        <a:pt x="9129" y="1602"/>
                      </a:cubicBezTo>
                      <a:cubicBezTo>
                        <a:pt x="8451" y="951"/>
                        <a:pt x="7720" y="327"/>
                        <a:pt x="6801" y="95"/>
                      </a:cubicBezTo>
                      <a:cubicBezTo>
                        <a:pt x="6798" y="98"/>
                        <a:pt x="6795" y="99"/>
                        <a:pt x="6792" y="99"/>
                      </a:cubicBezTo>
                      <a:cubicBezTo>
                        <a:pt x="6787" y="99"/>
                        <a:pt x="6783" y="95"/>
                        <a:pt x="6783" y="95"/>
                      </a:cubicBezTo>
                      <a:cubicBezTo>
                        <a:pt x="6631" y="59"/>
                        <a:pt x="6471" y="32"/>
                        <a:pt x="6310" y="14"/>
                      </a:cubicBezTo>
                      <a:cubicBezTo>
                        <a:pt x="6203" y="5"/>
                        <a:pt x="6095" y="1"/>
                        <a:pt x="59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14"/>
                <p:cNvSpPr/>
                <p:nvPr/>
              </p:nvSpPr>
              <p:spPr>
                <a:xfrm>
                  <a:off x="6099067" y="2847612"/>
                  <a:ext cx="1143301" cy="484183"/>
                </a:xfrm>
                <a:custGeom>
                  <a:avLst/>
                  <a:gdLst/>
                  <a:ahLst/>
                  <a:cxnLst/>
                  <a:rect l="l" t="t" r="r" b="b"/>
                  <a:pathLst>
                    <a:path w="19306" h="8176" extrusionOk="0">
                      <a:moveTo>
                        <a:pt x="10342" y="0"/>
                      </a:moveTo>
                      <a:cubicBezTo>
                        <a:pt x="9742" y="0"/>
                        <a:pt x="9141" y="116"/>
                        <a:pt x="8565" y="316"/>
                      </a:cubicBezTo>
                      <a:cubicBezTo>
                        <a:pt x="7628" y="638"/>
                        <a:pt x="6727" y="1182"/>
                        <a:pt x="6013" y="1878"/>
                      </a:cubicBezTo>
                      <a:cubicBezTo>
                        <a:pt x="5656" y="2217"/>
                        <a:pt x="5335" y="2591"/>
                        <a:pt x="5094" y="3020"/>
                      </a:cubicBezTo>
                      <a:cubicBezTo>
                        <a:pt x="4934" y="3314"/>
                        <a:pt x="4782" y="3617"/>
                        <a:pt x="4524" y="3831"/>
                      </a:cubicBezTo>
                      <a:cubicBezTo>
                        <a:pt x="4515" y="3840"/>
                        <a:pt x="4506" y="3843"/>
                        <a:pt x="4497" y="3843"/>
                      </a:cubicBezTo>
                      <a:cubicBezTo>
                        <a:pt x="4468" y="3843"/>
                        <a:pt x="4443" y="3805"/>
                        <a:pt x="4470" y="3778"/>
                      </a:cubicBezTo>
                      <a:cubicBezTo>
                        <a:pt x="4711" y="3519"/>
                        <a:pt x="4836" y="3171"/>
                        <a:pt x="5005" y="2859"/>
                      </a:cubicBezTo>
                      <a:cubicBezTo>
                        <a:pt x="4760" y="2680"/>
                        <a:pt x="4470" y="2612"/>
                        <a:pt x="4166" y="2612"/>
                      </a:cubicBezTo>
                      <a:cubicBezTo>
                        <a:pt x="3561" y="2612"/>
                        <a:pt x="2899" y="2880"/>
                        <a:pt x="2418" y="3082"/>
                      </a:cubicBezTo>
                      <a:cubicBezTo>
                        <a:pt x="1767" y="3367"/>
                        <a:pt x="928" y="3840"/>
                        <a:pt x="536" y="4465"/>
                      </a:cubicBezTo>
                      <a:cubicBezTo>
                        <a:pt x="375" y="4715"/>
                        <a:pt x="197" y="5009"/>
                        <a:pt x="108" y="5294"/>
                      </a:cubicBezTo>
                      <a:cubicBezTo>
                        <a:pt x="1" y="5614"/>
                        <a:pt x="146" y="5729"/>
                        <a:pt x="349" y="5729"/>
                      </a:cubicBezTo>
                      <a:cubicBezTo>
                        <a:pt x="504" y="5729"/>
                        <a:pt x="692" y="5663"/>
                        <a:pt x="830" y="5571"/>
                      </a:cubicBezTo>
                      <a:cubicBezTo>
                        <a:pt x="1258" y="5268"/>
                        <a:pt x="1615" y="4822"/>
                        <a:pt x="2115" y="4625"/>
                      </a:cubicBezTo>
                      <a:cubicBezTo>
                        <a:pt x="2122" y="4623"/>
                        <a:pt x="2129" y="4621"/>
                        <a:pt x="2136" y="4621"/>
                      </a:cubicBezTo>
                      <a:cubicBezTo>
                        <a:pt x="2175" y="4621"/>
                        <a:pt x="2213" y="4659"/>
                        <a:pt x="2213" y="4697"/>
                      </a:cubicBezTo>
                      <a:cubicBezTo>
                        <a:pt x="2204" y="4831"/>
                        <a:pt x="2168" y="4964"/>
                        <a:pt x="2168" y="5098"/>
                      </a:cubicBezTo>
                      <a:cubicBezTo>
                        <a:pt x="2173" y="5303"/>
                        <a:pt x="2273" y="5376"/>
                        <a:pt x="2398" y="5376"/>
                      </a:cubicBezTo>
                      <a:cubicBezTo>
                        <a:pt x="2529" y="5376"/>
                        <a:pt x="2688" y="5296"/>
                        <a:pt x="2793" y="5205"/>
                      </a:cubicBezTo>
                      <a:cubicBezTo>
                        <a:pt x="2909" y="5116"/>
                        <a:pt x="3052" y="4964"/>
                        <a:pt x="3203" y="4929"/>
                      </a:cubicBezTo>
                      <a:cubicBezTo>
                        <a:pt x="3251" y="4917"/>
                        <a:pt x="3293" y="4911"/>
                        <a:pt x="3330" y="4911"/>
                      </a:cubicBezTo>
                      <a:cubicBezTo>
                        <a:pt x="3571" y="4911"/>
                        <a:pt x="3611" y="5143"/>
                        <a:pt x="3712" y="5375"/>
                      </a:cubicBezTo>
                      <a:cubicBezTo>
                        <a:pt x="3777" y="5537"/>
                        <a:pt x="3871" y="5601"/>
                        <a:pt x="3980" y="5601"/>
                      </a:cubicBezTo>
                      <a:cubicBezTo>
                        <a:pt x="4343" y="5601"/>
                        <a:pt x="4867" y="4880"/>
                        <a:pt x="5032" y="4688"/>
                      </a:cubicBezTo>
                      <a:cubicBezTo>
                        <a:pt x="5300" y="4393"/>
                        <a:pt x="5603" y="4045"/>
                        <a:pt x="6013" y="3956"/>
                      </a:cubicBezTo>
                      <a:cubicBezTo>
                        <a:pt x="6013" y="3952"/>
                        <a:pt x="6016" y="3950"/>
                        <a:pt x="6018" y="3950"/>
                      </a:cubicBezTo>
                      <a:cubicBezTo>
                        <a:pt x="6020" y="3950"/>
                        <a:pt x="6022" y="3952"/>
                        <a:pt x="6022" y="3956"/>
                      </a:cubicBezTo>
                      <a:cubicBezTo>
                        <a:pt x="6085" y="3796"/>
                        <a:pt x="6192" y="3653"/>
                        <a:pt x="6361" y="3564"/>
                      </a:cubicBezTo>
                      <a:cubicBezTo>
                        <a:pt x="6366" y="3560"/>
                        <a:pt x="6371" y="3559"/>
                        <a:pt x="6375" y="3559"/>
                      </a:cubicBezTo>
                      <a:cubicBezTo>
                        <a:pt x="6394" y="3559"/>
                        <a:pt x="6402" y="3585"/>
                        <a:pt x="6388" y="3599"/>
                      </a:cubicBezTo>
                      <a:cubicBezTo>
                        <a:pt x="6111" y="3798"/>
                        <a:pt x="5893" y="4583"/>
                        <a:pt x="6464" y="4583"/>
                      </a:cubicBezTo>
                      <a:cubicBezTo>
                        <a:pt x="6483" y="4583"/>
                        <a:pt x="6502" y="4582"/>
                        <a:pt x="6522" y="4581"/>
                      </a:cubicBezTo>
                      <a:cubicBezTo>
                        <a:pt x="6709" y="4563"/>
                        <a:pt x="6888" y="4492"/>
                        <a:pt x="7048" y="4393"/>
                      </a:cubicBezTo>
                      <a:cubicBezTo>
                        <a:pt x="7280" y="4233"/>
                        <a:pt x="7476" y="4028"/>
                        <a:pt x="7664" y="3805"/>
                      </a:cubicBezTo>
                      <a:cubicBezTo>
                        <a:pt x="7896" y="3528"/>
                        <a:pt x="8047" y="3100"/>
                        <a:pt x="8342" y="2877"/>
                      </a:cubicBezTo>
                      <a:cubicBezTo>
                        <a:pt x="8353" y="2868"/>
                        <a:pt x="8368" y="2864"/>
                        <a:pt x="8384" y="2864"/>
                      </a:cubicBezTo>
                      <a:cubicBezTo>
                        <a:pt x="8418" y="2864"/>
                        <a:pt x="8454" y="2882"/>
                        <a:pt x="8467" y="2913"/>
                      </a:cubicBezTo>
                      <a:cubicBezTo>
                        <a:pt x="8502" y="3002"/>
                        <a:pt x="8511" y="3037"/>
                        <a:pt x="8547" y="3136"/>
                      </a:cubicBezTo>
                      <a:cubicBezTo>
                        <a:pt x="8627" y="3372"/>
                        <a:pt x="8731" y="3457"/>
                        <a:pt x="8840" y="3457"/>
                      </a:cubicBezTo>
                      <a:cubicBezTo>
                        <a:pt x="9085" y="3457"/>
                        <a:pt x="9356" y="3029"/>
                        <a:pt x="9430" y="2930"/>
                      </a:cubicBezTo>
                      <a:cubicBezTo>
                        <a:pt x="9484" y="2859"/>
                        <a:pt x="9528" y="2832"/>
                        <a:pt x="9609" y="2805"/>
                      </a:cubicBezTo>
                      <a:cubicBezTo>
                        <a:pt x="9619" y="2800"/>
                        <a:pt x="9629" y="2798"/>
                        <a:pt x="9638" y="2798"/>
                      </a:cubicBezTo>
                      <a:cubicBezTo>
                        <a:pt x="9660" y="2798"/>
                        <a:pt x="9679" y="2811"/>
                        <a:pt x="9698" y="2823"/>
                      </a:cubicBezTo>
                      <a:cubicBezTo>
                        <a:pt x="9787" y="2895"/>
                        <a:pt x="9840" y="2948"/>
                        <a:pt x="9885" y="3055"/>
                      </a:cubicBezTo>
                      <a:cubicBezTo>
                        <a:pt x="9946" y="3185"/>
                        <a:pt x="10034" y="3226"/>
                        <a:pt x="10132" y="3226"/>
                      </a:cubicBezTo>
                      <a:cubicBezTo>
                        <a:pt x="10250" y="3226"/>
                        <a:pt x="10384" y="3166"/>
                        <a:pt x="10501" y="3127"/>
                      </a:cubicBezTo>
                      <a:cubicBezTo>
                        <a:pt x="10965" y="2966"/>
                        <a:pt x="11161" y="2761"/>
                        <a:pt x="11348" y="2324"/>
                      </a:cubicBezTo>
                      <a:cubicBezTo>
                        <a:pt x="11352" y="2313"/>
                        <a:pt x="11363" y="2308"/>
                        <a:pt x="11376" y="2308"/>
                      </a:cubicBezTo>
                      <a:cubicBezTo>
                        <a:pt x="11394" y="2308"/>
                        <a:pt x="11414" y="2317"/>
                        <a:pt x="11419" y="2333"/>
                      </a:cubicBezTo>
                      <a:cubicBezTo>
                        <a:pt x="11455" y="2556"/>
                        <a:pt x="11393" y="2743"/>
                        <a:pt x="11259" y="2895"/>
                      </a:cubicBezTo>
                      <a:cubicBezTo>
                        <a:pt x="11170" y="3207"/>
                        <a:pt x="11072" y="3644"/>
                        <a:pt x="11250" y="3876"/>
                      </a:cubicBezTo>
                      <a:cubicBezTo>
                        <a:pt x="11328" y="3981"/>
                        <a:pt x="11432" y="4021"/>
                        <a:pt x="11549" y="4021"/>
                      </a:cubicBezTo>
                      <a:cubicBezTo>
                        <a:pt x="11900" y="4021"/>
                        <a:pt x="12370" y="3660"/>
                        <a:pt x="12624" y="3599"/>
                      </a:cubicBezTo>
                      <a:cubicBezTo>
                        <a:pt x="12631" y="3598"/>
                        <a:pt x="12639" y="3597"/>
                        <a:pt x="12647" y="3597"/>
                      </a:cubicBezTo>
                      <a:cubicBezTo>
                        <a:pt x="12683" y="3597"/>
                        <a:pt x="12718" y="3614"/>
                        <a:pt x="12740" y="3644"/>
                      </a:cubicBezTo>
                      <a:cubicBezTo>
                        <a:pt x="12927" y="3965"/>
                        <a:pt x="12811" y="4340"/>
                        <a:pt x="12999" y="4679"/>
                      </a:cubicBezTo>
                      <a:cubicBezTo>
                        <a:pt x="13123" y="4901"/>
                        <a:pt x="13272" y="4972"/>
                        <a:pt x="13436" y="4972"/>
                      </a:cubicBezTo>
                      <a:cubicBezTo>
                        <a:pt x="13659" y="4972"/>
                        <a:pt x="13907" y="4839"/>
                        <a:pt x="14149" y="4777"/>
                      </a:cubicBezTo>
                      <a:cubicBezTo>
                        <a:pt x="14159" y="4773"/>
                        <a:pt x="14169" y="4771"/>
                        <a:pt x="14178" y="4771"/>
                      </a:cubicBezTo>
                      <a:cubicBezTo>
                        <a:pt x="14213" y="4771"/>
                        <a:pt x="14244" y="4794"/>
                        <a:pt x="14265" y="4822"/>
                      </a:cubicBezTo>
                      <a:cubicBezTo>
                        <a:pt x="14470" y="5116"/>
                        <a:pt x="14488" y="5517"/>
                        <a:pt x="14694" y="5830"/>
                      </a:cubicBezTo>
                      <a:cubicBezTo>
                        <a:pt x="14966" y="6249"/>
                        <a:pt x="15314" y="6370"/>
                        <a:pt x="15705" y="6370"/>
                      </a:cubicBezTo>
                      <a:cubicBezTo>
                        <a:pt x="15929" y="6370"/>
                        <a:pt x="16168" y="6330"/>
                        <a:pt x="16415" y="6285"/>
                      </a:cubicBezTo>
                      <a:lnTo>
                        <a:pt x="16424" y="6285"/>
                      </a:lnTo>
                      <a:cubicBezTo>
                        <a:pt x="16424" y="6276"/>
                        <a:pt x="16433" y="6276"/>
                        <a:pt x="16433" y="6267"/>
                      </a:cubicBezTo>
                      <a:cubicBezTo>
                        <a:pt x="16440" y="6245"/>
                        <a:pt x="16459" y="6235"/>
                        <a:pt x="16478" y="6235"/>
                      </a:cubicBezTo>
                      <a:cubicBezTo>
                        <a:pt x="16506" y="6235"/>
                        <a:pt x="16533" y="6256"/>
                        <a:pt x="16522" y="6294"/>
                      </a:cubicBezTo>
                      <a:cubicBezTo>
                        <a:pt x="16416" y="6647"/>
                        <a:pt x="16477" y="7141"/>
                        <a:pt x="16964" y="7141"/>
                      </a:cubicBezTo>
                      <a:cubicBezTo>
                        <a:pt x="16969" y="7141"/>
                        <a:pt x="16973" y="7141"/>
                        <a:pt x="16977" y="7141"/>
                      </a:cubicBezTo>
                      <a:cubicBezTo>
                        <a:pt x="17191" y="7132"/>
                        <a:pt x="17379" y="7088"/>
                        <a:pt x="17575" y="7016"/>
                      </a:cubicBezTo>
                      <a:cubicBezTo>
                        <a:pt x="17583" y="7014"/>
                        <a:pt x="17592" y="7013"/>
                        <a:pt x="17600" y="7013"/>
                      </a:cubicBezTo>
                      <a:cubicBezTo>
                        <a:pt x="17651" y="7013"/>
                        <a:pt x="17691" y="7059"/>
                        <a:pt x="17691" y="7105"/>
                      </a:cubicBezTo>
                      <a:cubicBezTo>
                        <a:pt x="17709" y="7462"/>
                        <a:pt x="17673" y="7971"/>
                        <a:pt x="18119" y="8078"/>
                      </a:cubicBezTo>
                      <a:cubicBezTo>
                        <a:pt x="18396" y="8149"/>
                        <a:pt x="18681" y="8131"/>
                        <a:pt x="18958" y="8140"/>
                      </a:cubicBezTo>
                      <a:cubicBezTo>
                        <a:pt x="19083" y="8149"/>
                        <a:pt x="19199" y="8158"/>
                        <a:pt x="19306" y="8176"/>
                      </a:cubicBezTo>
                      <a:cubicBezTo>
                        <a:pt x="19225" y="8113"/>
                        <a:pt x="19145" y="8060"/>
                        <a:pt x="19074" y="7997"/>
                      </a:cubicBezTo>
                      <a:cubicBezTo>
                        <a:pt x="18538" y="7587"/>
                        <a:pt x="18057" y="7123"/>
                        <a:pt x="17566" y="6659"/>
                      </a:cubicBezTo>
                      <a:cubicBezTo>
                        <a:pt x="16915" y="6062"/>
                        <a:pt x="16281" y="5384"/>
                        <a:pt x="15826" y="4616"/>
                      </a:cubicBezTo>
                      <a:cubicBezTo>
                        <a:pt x="15336" y="3778"/>
                        <a:pt x="14908" y="2895"/>
                        <a:pt x="14328" y="2101"/>
                      </a:cubicBezTo>
                      <a:cubicBezTo>
                        <a:pt x="13677" y="1218"/>
                        <a:pt x="12767" y="593"/>
                        <a:pt x="11732" y="227"/>
                      </a:cubicBezTo>
                      <a:cubicBezTo>
                        <a:pt x="11278" y="71"/>
                        <a:pt x="10811" y="0"/>
                        <a:pt x="10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14"/>
                <p:cNvSpPr/>
                <p:nvPr/>
              </p:nvSpPr>
              <p:spPr>
                <a:xfrm>
                  <a:off x="5955399" y="3657734"/>
                  <a:ext cx="467601" cy="169606"/>
                </a:xfrm>
                <a:custGeom>
                  <a:avLst/>
                  <a:gdLst/>
                  <a:ahLst/>
                  <a:cxnLst/>
                  <a:rect l="l" t="t" r="r" b="b"/>
                  <a:pathLst>
                    <a:path w="7896" h="2864" extrusionOk="0">
                      <a:moveTo>
                        <a:pt x="0" y="0"/>
                      </a:moveTo>
                      <a:lnTo>
                        <a:pt x="0" y="0"/>
                      </a:lnTo>
                      <a:cubicBezTo>
                        <a:pt x="268" y="134"/>
                        <a:pt x="553" y="268"/>
                        <a:pt x="794" y="437"/>
                      </a:cubicBezTo>
                      <a:cubicBezTo>
                        <a:pt x="1338" y="518"/>
                        <a:pt x="1847" y="616"/>
                        <a:pt x="2364" y="839"/>
                      </a:cubicBezTo>
                      <a:cubicBezTo>
                        <a:pt x="2873" y="1062"/>
                        <a:pt x="3336" y="1356"/>
                        <a:pt x="3809" y="1642"/>
                      </a:cubicBezTo>
                      <a:cubicBezTo>
                        <a:pt x="4461" y="2043"/>
                        <a:pt x="5210" y="2355"/>
                        <a:pt x="5933" y="2614"/>
                      </a:cubicBezTo>
                      <a:cubicBezTo>
                        <a:pt x="6227" y="2730"/>
                        <a:pt x="6619" y="2864"/>
                        <a:pt x="6941" y="2864"/>
                      </a:cubicBezTo>
                      <a:cubicBezTo>
                        <a:pt x="7262" y="2855"/>
                        <a:pt x="7565" y="2757"/>
                        <a:pt x="7877" y="2685"/>
                      </a:cubicBezTo>
                      <a:cubicBezTo>
                        <a:pt x="7886" y="2685"/>
                        <a:pt x="7886" y="2676"/>
                        <a:pt x="7895" y="2668"/>
                      </a:cubicBezTo>
                      <a:lnTo>
                        <a:pt x="7895" y="2668"/>
                      </a:lnTo>
                      <a:cubicBezTo>
                        <a:pt x="7856" y="2669"/>
                        <a:pt x="7817" y="2670"/>
                        <a:pt x="7779" y="2670"/>
                      </a:cubicBezTo>
                      <a:cubicBezTo>
                        <a:pt x="6553" y="2670"/>
                        <a:pt x="5508" y="1732"/>
                        <a:pt x="4478" y="1204"/>
                      </a:cubicBezTo>
                      <a:cubicBezTo>
                        <a:pt x="3078" y="473"/>
                        <a:pt x="1543" y="20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14"/>
                <p:cNvSpPr/>
                <p:nvPr/>
              </p:nvSpPr>
              <p:spPr>
                <a:xfrm>
                  <a:off x="7065891" y="2958708"/>
                  <a:ext cx="16404" cy="16582"/>
                </a:xfrm>
                <a:custGeom>
                  <a:avLst/>
                  <a:gdLst/>
                  <a:ahLst/>
                  <a:cxnLst/>
                  <a:rect l="l" t="t" r="r" b="b"/>
                  <a:pathLst>
                    <a:path w="277" h="280" extrusionOk="0">
                      <a:moveTo>
                        <a:pt x="188" y="0"/>
                      </a:moveTo>
                      <a:cubicBezTo>
                        <a:pt x="182" y="0"/>
                        <a:pt x="176" y="1"/>
                        <a:pt x="170" y="2"/>
                      </a:cubicBezTo>
                      <a:cubicBezTo>
                        <a:pt x="161" y="2"/>
                        <a:pt x="161" y="11"/>
                        <a:pt x="152" y="11"/>
                      </a:cubicBezTo>
                      <a:cubicBezTo>
                        <a:pt x="80" y="46"/>
                        <a:pt x="63" y="118"/>
                        <a:pt x="27" y="180"/>
                      </a:cubicBezTo>
                      <a:cubicBezTo>
                        <a:pt x="0" y="243"/>
                        <a:pt x="27" y="269"/>
                        <a:pt x="89" y="278"/>
                      </a:cubicBezTo>
                      <a:cubicBezTo>
                        <a:pt x="97" y="279"/>
                        <a:pt x="104" y="279"/>
                        <a:pt x="111" y="279"/>
                      </a:cubicBezTo>
                      <a:cubicBezTo>
                        <a:pt x="213" y="279"/>
                        <a:pt x="268" y="218"/>
                        <a:pt x="277" y="118"/>
                      </a:cubicBezTo>
                      <a:cubicBezTo>
                        <a:pt x="277" y="37"/>
                        <a:pt x="240" y="0"/>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14"/>
                <p:cNvSpPr/>
                <p:nvPr/>
              </p:nvSpPr>
              <p:spPr>
                <a:xfrm>
                  <a:off x="7201090" y="3073416"/>
                  <a:ext cx="20135" cy="22089"/>
                </a:xfrm>
                <a:custGeom>
                  <a:avLst/>
                  <a:gdLst/>
                  <a:ahLst/>
                  <a:cxnLst/>
                  <a:rect l="l" t="t" r="r" b="b"/>
                  <a:pathLst>
                    <a:path w="340" h="373" extrusionOk="0">
                      <a:moveTo>
                        <a:pt x="224" y="1"/>
                      </a:moveTo>
                      <a:cubicBezTo>
                        <a:pt x="161" y="18"/>
                        <a:pt x="135" y="54"/>
                        <a:pt x="90" y="99"/>
                      </a:cubicBezTo>
                      <a:cubicBezTo>
                        <a:pt x="63" y="125"/>
                        <a:pt x="19" y="152"/>
                        <a:pt x="19" y="188"/>
                      </a:cubicBezTo>
                      <a:cubicBezTo>
                        <a:pt x="1" y="268"/>
                        <a:pt x="45" y="348"/>
                        <a:pt x="126" y="366"/>
                      </a:cubicBezTo>
                      <a:cubicBezTo>
                        <a:pt x="136" y="370"/>
                        <a:pt x="148" y="372"/>
                        <a:pt x="160" y="372"/>
                      </a:cubicBezTo>
                      <a:cubicBezTo>
                        <a:pt x="231" y="372"/>
                        <a:pt x="323" y="310"/>
                        <a:pt x="331" y="241"/>
                      </a:cubicBezTo>
                      <a:cubicBezTo>
                        <a:pt x="340" y="197"/>
                        <a:pt x="322" y="152"/>
                        <a:pt x="313" y="108"/>
                      </a:cubicBezTo>
                      <a:cubicBezTo>
                        <a:pt x="304" y="45"/>
                        <a:pt x="286" y="9"/>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14"/>
                <p:cNvSpPr/>
                <p:nvPr/>
              </p:nvSpPr>
              <p:spPr>
                <a:xfrm>
                  <a:off x="6261803" y="3372415"/>
                  <a:ext cx="1079877" cy="180739"/>
                </a:xfrm>
                <a:custGeom>
                  <a:avLst/>
                  <a:gdLst/>
                  <a:ahLst/>
                  <a:cxnLst/>
                  <a:rect l="l" t="t" r="r" b="b"/>
                  <a:pathLst>
                    <a:path w="18235" h="3052" extrusionOk="0">
                      <a:moveTo>
                        <a:pt x="17923" y="1"/>
                      </a:moveTo>
                      <a:lnTo>
                        <a:pt x="17923" y="1"/>
                      </a:lnTo>
                      <a:cubicBezTo>
                        <a:pt x="18065" y="260"/>
                        <a:pt x="17691" y="661"/>
                        <a:pt x="17432" y="875"/>
                      </a:cubicBezTo>
                      <a:cubicBezTo>
                        <a:pt x="16923" y="1294"/>
                        <a:pt x="16121" y="1526"/>
                        <a:pt x="15478" y="1616"/>
                      </a:cubicBezTo>
                      <a:cubicBezTo>
                        <a:pt x="15141" y="1665"/>
                        <a:pt x="14805" y="1688"/>
                        <a:pt x="14471" y="1688"/>
                      </a:cubicBezTo>
                      <a:cubicBezTo>
                        <a:pt x="13893" y="1688"/>
                        <a:pt x="13319" y="1617"/>
                        <a:pt x="12748" y="1482"/>
                      </a:cubicBezTo>
                      <a:cubicBezTo>
                        <a:pt x="11776" y="1250"/>
                        <a:pt x="10750" y="1000"/>
                        <a:pt x="9831" y="607"/>
                      </a:cubicBezTo>
                      <a:cubicBezTo>
                        <a:pt x="9250" y="355"/>
                        <a:pt x="8562" y="214"/>
                        <a:pt x="7885" y="214"/>
                      </a:cubicBezTo>
                      <a:cubicBezTo>
                        <a:pt x="7368" y="214"/>
                        <a:pt x="6858" y="296"/>
                        <a:pt x="6406" y="474"/>
                      </a:cubicBezTo>
                      <a:cubicBezTo>
                        <a:pt x="5647" y="777"/>
                        <a:pt x="4898" y="1143"/>
                        <a:pt x="4202" y="1553"/>
                      </a:cubicBezTo>
                      <a:cubicBezTo>
                        <a:pt x="3881" y="1740"/>
                        <a:pt x="3560" y="1919"/>
                        <a:pt x="3239" y="2079"/>
                      </a:cubicBezTo>
                      <a:cubicBezTo>
                        <a:pt x="3167" y="2115"/>
                        <a:pt x="3105" y="2151"/>
                        <a:pt x="3033" y="2178"/>
                      </a:cubicBezTo>
                      <a:cubicBezTo>
                        <a:pt x="2079" y="2624"/>
                        <a:pt x="1089" y="2927"/>
                        <a:pt x="0" y="2963"/>
                      </a:cubicBezTo>
                      <a:cubicBezTo>
                        <a:pt x="81" y="2998"/>
                        <a:pt x="170" y="3025"/>
                        <a:pt x="250" y="3052"/>
                      </a:cubicBezTo>
                      <a:cubicBezTo>
                        <a:pt x="625" y="3052"/>
                        <a:pt x="1035" y="2998"/>
                        <a:pt x="1383" y="2945"/>
                      </a:cubicBezTo>
                      <a:cubicBezTo>
                        <a:pt x="1793" y="2891"/>
                        <a:pt x="2204" y="2891"/>
                        <a:pt x="2614" y="2829"/>
                      </a:cubicBezTo>
                      <a:cubicBezTo>
                        <a:pt x="3471" y="2686"/>
                        <a:pt x="4238" y="2347"/>
                        <a:pt x="5032" y="2008"/>
                      </a:cubicBezTo>
                      <a:cubicBezTo>
                        <a:pt x="5487" y="1821"/>
                        <a:pt x="5933" y="1607"/>
                        <a:pt x="6388" y="1419"/>
                      </a:cubicBezTo>
                      <a:cubicBezTo>
                        <a:pt x="6807" y="1250"/>
                        <a:pt x="7262" y="1178"/>
                        <a:pt x="7708" y="1107"/>
                      </a:cubicBezTo>
                      <a:cubicBezTo>
                        <a:pt x="7858" y="1083"/>
                        <a:pt x="8011" y="1073"/>
                        <a:pt x="8167" y="1073"/>
                      </a:cubicBezTo>
                      <a:cubicBezTo>
                        <a:pt x="8826" y="1073"/>
                        <a:pt x="9523" y="1256"/>
                        <a:pt x="10143" y="1357"/>
                      </a:cubicBezTo>
                      <a:cubicBezTo>
                        <a:pt x="11134" y="1500"/>
                        <a:pt x="12079" y="1830"/>
                        <a:pt x="13078" y="1901"/>
                      </a:cubicBezTo>
                      <a:cubicBezTo>
                        <a:pt x="13584" y="1942"/>
                        <a:pt x="14098" y="1972"/>
                        <a:pt x="14609" y="1972"/>
                      </a:cubicBezTo>
                      <a:cubicBezTo>
                        <a:pt x="14873" y="1972"/>
                        <a:pt x="15137" y="1964"/>
                        <a:pt x="15398" y="1946"/>
                      </a:cubicBezTo>
                      <a:cubicBezTo>
                        <a:pt x="16005" y="1910"/>
                        <a:pt x="16629" y="1839"/>
                        <a:pt x="17200" y="1651"/>
                      </a:cubicBezTo>
                      <a:cubicBezTo>
                        <a:pt x="17539" y="1535"/>
                        <a:pt x="17887" y="1384"/>
                        <a:pt x="18056" y="1036"/>
                      </a:cubicBezTo>
                      <a:cubicBezTo>
                        <a:pt x="18235" y="697"/>
                        <a:pt x="18235" y="242"/>
                        <a:pt x="17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14"/>
                <p:cNvSpPr/>
                <p:nvPr/>
              </p:nvSpPr>
              <p:spPr>
                <a:xfrm>
                  <a:off x="5831748" y="3561561"/>
                  <a:ext cx="1853882" cy="207685"/>
                </a:xfrm>
                <a:custGeom>
                  <a:avLst/>
                  <a:gdLst/>
                  <a:ahLst/>
                  <a:cxnLst/>
                  <a:rect l="l" t="t" r="r" b="b"/>
                  <a:pathLst>
                    <a:path w="31305" h="3507" extrusionOk="0">
                      <a:moveTo>
                        <a:pt x="0" y="1"/>
                      </a:moveTo>
                      <a:lnTo>
                        <a:pt x="0" y="1"/>
                      </a:lnTo>
                      <a:cubicBezTo>
                        <a:pt x="250" y="232"/>
                        <a:pt x="482" y="482"/>
                        <a:pt x="723" y="714"/>
                      </a:cubicBezTo>
                      <a:lnTo>
                        <a:pt x="750" y="714"/>
                      </a:lnTo>
                      <a:cubicBezTo>
                        <a:pt x="938" y="756"/>
                        <a:pt x="1136" y="769"/>
                        <a:pt x="1337" y="769"/>
                      </a:cubicBezTo>
                      <a:cubicBezTo>
                        <a:pt x="1678" y="769"/>
                        <a:pt x="2029" y="732"/>
                        <a:pt x="2360" y="732"/>
                      </a:cubicBezTo>
                      <a:cubicBezTo>
                        <a:pt x="2382" y="732"/>
                        <a:pt x="2405" y="732"/>
                        <a:pt x="2427" y="732"/>
                      </a:cubicBezTo>
                      <a:cubicBezTo>
                        <a:pt x="2864" y="741"/>
                        <a:pt x="3283" y="803"/>
                        <a:pt x="3712" y="902"/>
                      </a:cubicBezTo>
                      <a:cubicBezTo>
                        <a:pt x="4657" y="1107"/>
                        <a:pt x="5514" y="1562"/>
                        <a:pt x="6370" y="1999"/>
                      </a:cubicBezTo>
                      <a:cubicBezTo>
                        <a:pt x="7298" y="2463"/>
                        <a:pt x="8288" y="2828"/>
                        <a:pt x="9261" y="3176"/>
                      </a:cubicBezTo>
                      <a:cubicBezTo>
                        <a:pt x="9778" y="3364"/>
                        <a:pt x="10224" y="3498"/>
                        <a:pt x="10777" y="3506"/>
                      </a:cubicBezTo>
                      <a:cubicBezTo>
                        <a:pt x="10875" y="3506"/>
                        <a:pt x="10973" y="3489"/>
                        <a:pt x="11072" y="3471"/>
                      </a:cubicBezTo>
                      <a:cubicBezTo>
                        <a:pt x="11535" y="3239"/>
                        <a:pt x="12035" y="3078"/>
                        <a:pt x="12490" y="2989"/>
                      </a:cubicBezTo>
                      <a:cubicBezTo>
                        <a:pt x="12791" y="2926"/>
                        <a:pt x="13100" y="2897"/>
                        <a:pt x="13410" y="2897"/>
                      </a:cubicBezTo>
                      <a:cubicBezTo>
                        <a:pt x="13797" y="2897"/>
                        <a:pt x="14187" y="2941"/>
                        <a:pt x="14569" y="3016"/>
                      </a:cubicBezTo>
                      <a:cubicBezTo>
                        <a:pt x="15273" y="2936"/>
                        <a:pt x="15978" y="2837"/>
                        <a:pt x="16647" y="2579"/>
                      </a:cubicBezTo>
                      <a:cubicBezTo>
                        <a:pt x="17423" y="2293"/>
                        <a:pt x="18164" y="1910"/>
                        <a:pt x="18922" y="1580"/>
                      </a:cubicBezTo>
                      <a:cubicBezTo>
                        <a:pt x="20020" y="1112"/>
                        <a:pt x="21242" y="847"/>
                        <a:pt x="22449" y="847"/>
                      </a:cubicBezTo>
                      <a:cubicBezTo>
                        <a:pt x="22762" y="847"/>
                        <a:pt x="23074" y="865"/>
                        <a:pt x="23383" y="902"/>
                      </a:cubicBezTo>
                      <a:cubicBezTo>
                        <a:pt x="24855" y="1080"/>
                        <a:pt x="26175" y="1669"/>
                        <a:pt x="27584" y="2079"/>
                      </a:cubicBezTo>
                      <a:cubicBezTo>
                        <a:pt x="28180" y="2247"/>
                        <a:pt x="28829" y="2455"/>
                        <a:pt x="29457" y="2455"/>
                      </a:cubicBezTo>
                      <a:cubicBezTo>
                        <a:pt x="29562" y="2455"/>
                        <a:pt x="29666" y="2449"/>
                        <a:pt x="29770" y="2436"/>
                      </a:cubicBezTo>
                      <a:cubicBezTo>
                        <a:pt x="30243" y="2382"/>
                        <a:pt x="30725" y="2284"/>
                        <a:pt x="31162" y="2070"/>
                      </a:cubicBezTo>
                      <a:cubicBezTo>
                        <a:pt x="31206" y="2043"/>
                        <a:pt x="31260" y="2026"/>
                        <a:pt x="31304" y="1999"/>
                      </a:cubicBezTo>
                      <a:lnTo>
                        <a:pt x="31304" y="1999"/>
                      </a:lnTo>
                      <a:cubicBezTo>
                        <a:pt x="31079" y="2046"/>
                        <a:pt x="30840" y="2065"/>
                        <a:pt x="30596" y="2065"/>
                      </a:cubicBezTo>
                      <a:cubicBezTo>
                        <a:pt x="29962" y="2065"/>
                        <a:pt x="29293" y="1937"/>
                        <a:pt x="28726" y="1847"/>
                      </a:cubicBezTo>
                      <a:cubicBezTo>
                        <a:pt x="27308" y="1624"/>
                        <a:pt x="25979" y="1053"/>
                        <a:pt x="24587" y="687"/>
                      </a:cubicBezTo>
                      <a:cubicBezTo>
                        <a:pt x="23744" y="467"/>
                        <a:pt x="22912" y="386"/>
                        <a:pt x="22071" y="386"/>
                      </a:cubicBezTo>
                      <a:cubicBezTo>
                        <a:pt x="21585" y="386"/>
                        <a:pt x="21096" y="413"/>
                        <a:pt x="20599" y="455"/>
                      </a:cubicBezTo>
                      <a:cubicBezTo>
                        <a:pt x="20010" y="500"/>
                        <a:pt x="19404" y="554"/>
                        <a:pt x="18815" y="652"/>
                      </a:cubicBezTo>
                      <a:cubicBezTo>
                        <a:pt x="17066" y="1214"/>
                        <a:pt x="15452" y="2168"/>
                        <a:pt x="13659" y="2605"/>
                      </a:cubicBezTo>
                      <a:cubicBezTo>
                        <a:pt x="13036" y="2755"/>
                        <a:pt x="12423" y="2822"/>
                        <a:pt x="11814" y="2822"/>
                      </a:cubicBezTo>
                      <a:cubicBezTo>
                        <a:pt x="10825" y="2822"/>
                        <a:pt x="9847" y="2646"/>
                        <a:pt x="8859" y="2365"/>
                      </a:cubicBezTo>
                      <a:cubicBezTo>
                        <a:pt x="7119" y="1883"/>
                        <a:pt x="5460" y="1187"/>
                        <a:pt x="3747" y="634"/>
                      </a:cubicBezTo>
                      <a:cubicBezTo>
                        <a:pt x="2516" y="232"/>
                        <a:pt x="1285" y="4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14"/>
                <p:cNvSpPr/>
                <p:nvPr/>
              </p:nvSpPr>
              <p:spPr>
                <a:xfrm>
                  <a:off x="7126117" y="4011747"/>
                  <a:ext cx="15634" cy="13443"/>
                </a:xfrm>
                <a:custGeom>
                  <a:avLst/>
                  <a:gdLst/>
                  <a:ahLst/>
                  <a:cxnLst/>
                  <a:rect l="l" t="t" r="r" b="b"/>
                  <a:pathLst>
                    <a:path w="264" h="227" extrusionOk="0">
                      <a:moveTo>
                        <a:pt x="84" y="1"/>
                      </a:moveTo>
                      <a:cubicBezTo>
                        <a:pt x="71" y="1"/>
                        <a:pt x="58" y="3"/>
                        <a:pt x="45" y="8"/>
                      </a:cubicBezTo>
                      <a:cubicBezTo>
                        <a:pt x="9" y="53"/>
                        <a:pt x="0" y="106"/>
                        <a:pt x="27" y="160"/>
                      </a:cubicBezTo>
                      <a:cubicBezTo>
                        <a:pt x="47" y="193"/>
                        <a:pt x="77" y="226"/>
                        <a:pt x="116" y="226"/>
                      </a:cubicBezTo>
                      <a:cubicBezTo>
                        <a:pt x="130" y="226"/>
                        <a:pt x="145" y="222"/>
                        <a:pt x="161" y="213"/>
                      </a:cubicBezTo>
                      <a:cubicBezTo>
                        <a:pt x="263" y="142"/>
                        <a:pt x="184" y="1"/>
                        <a:pt x="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14"/>
                <p:cNvSpPr/>
                <p:nvPr/>
              </p:nvSpPr>
              <p:spPr>
                <a:xfrm>
                  <a:off x="7235970" y="3926590"/>
                  <a:ext cx="24339" cy="18950"/>
                </a:xfrm>
                <a:custGeom>
                  <a:avLst/>
                  <a:gdLst/>
                  <a:ahLst/>
                  <a:cxnLst/>
                  <a:rect l="l" t="t" r="r" b="b"/>
                  <a:pathLst>
                    <a:path w="411" h="320" extrusionOk="0">
                      <a:moveTo>
                        <a:pt x="158" y="0"/>
                      </a:moveTo>
                      <a:cubicBezTo>
                        <a:pt x="143" y="0"/>
                        <a:pt x="126" y="3"/>
                        <a:pt x="108" y="10"/>
                      </a:cubicBezTo>
                      <a:lnTo>
                        <a:pt x="90" y="10"/>
                      </a:lnTo>
                      <a:cubicBezTo>
                        <a:pt x="27" y="54"/>
                        <a:pt x="1" y="117"/>
                        <a:pt x="27" y="197"/>
                      </a:cubicBezTo>
                      <a:cubicBezTo>
                        <a:pt x="50" y="265"/>
                        <a:pt x="104" y="319"/>
                        <a:pt x="168" y="319"/>
                      </a:cubicBezTo>
                      <a:cubicBezTo>
                        <a:pt x="180" y="319"/>
                        <a:pt x="193" y="317"/>
                        <a:pt x="206" y="313"/>
                      </a:cubicBezTo>
                      <a:cubicBezTo>
                        <a:pt x="295" y="286"/>
                        <a:pt x="411" y="197"/>
                        <a:pt x="322" y="108"/>
                      </a:cubicBezTo>
                      <a:cubicBezTo>
                        <a:pt x="271" y="57"/>
                        <a:pt x="226"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14"/>
                <p:cNvSpPr/>
                <p:nvPr/>
              </p:nvSpPr>
              <p:spPr>
                <a:xfrm>
                  <a:off x="7223830" y="4000970"/>
                  <a:ext cx="37782" cy="29373"/>
                </a:xfrm>
                <a:custGeom>
                  <a:avLst/>
                  <a:gdLst/>
                  <a:ahLst/>
                  <a:cxnLst/>
                  <a:rect l="l" t="t" r="r" b="b"/>
                  <a:pathLst>
                    <a:path w="638" h="496" extrusionOk="0">
                      <a:moveTo>
                        <a:pt x="148" y="1"/>
                      </a:moveTo>
                      <a:cubicBezTo>
                        <a:pt x="137" y="1"/>
                        <a:pt x="127" y="1"/>
                        <a:pt x="116" y="3"/>
                      </a:cubicBezTo>
                      <a:lnTo>
                        <a:pt x="99" y="3"/>
                      </a:lnTo>
                      <a:cubicBezTo>
                        <a:pt x="36" y="65"/>
                        <a:pt x="0" y="226"/>
                        <a:pt x="18" y="297"/>
                      </a:cubicBezTo>
                      <a:cubicBezTo>
                        <a:pt x="48" y="409"/>
                        <a:pt x="127" y="495"/>
                        <a:pt x="236" y="495"/>
                      </a:cubicBezTo>
                      <a:cubicBezTo>
                        <a:pt x="257" y="495"/>
                        <a:pt x="280" y="492"/>
                        <a:pt x="304" y="485"/>
                      </a:cubicBezTo>
                      <a:cubicBezTo>
                        <a:pt x="638" y="390"/>
                        <a:pt x="397"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14"/>
                <p:cNvSpPr/>
                <p:nvPr/>
              </p:nvSpPr>
              <p:spPr>
                <a:xfrm>
                  <a:off x="7377565" y="3861152"/>
                  <a:ext cx="45481" cy="44533"/>
                </a:xfrm>
                <a:custGeom>
                  <a:avLst/>
                  <a:gdLst/>
                  <a:ahLst/>
                  <a:cxnLst/>
                  <a:rect l="l" t="t" r="r" b="b"/>
                  <a:pathLst>
                    <a:path w="768" h="752" extrusionOk="0">
                      <a:moveTo>
                        <a:pt x="302" y="1"/>
                      </a:moveTo>
                      <a:cubicBezTo>
                        <a:pt x="242" y="1"/>
                        <a:pt x="182" y="17"/>
                        <a:pt x="125" y="53"/>
                      </a:cubicBezTo>
                      <a:cubicBezTo>
                        <a:pt x="116" y="62"/>
                        <a:pt x="116" y="62"/>
                        <a:pt x="108" y="62"/>
                      </a:cubicBezTo>
                      <a:cubicBezTo>
                        <a:pt x="18" y="178"/>
                        <a:pt x="0" y="410"/>
                        <a:pt x="45" y="553"/>
                      </a:cubicBezTo>
                      <a:cubicBezTo>
                        <a:pt x="86" y="667"/>
                        <a:pt x="216" y="751"/>
                        <a:pt x="340" y="751"/>
                      </a:cubicBezTo>
                      <a:cubicBezTo>
                        <a:pt x="352" y="751"/>
                        <a:pt x="364" y="751"/>
                        <a:pt x="375" y="749"/>
                      </a:cubicBezTo>
                      <a:cubicBezTo>
                        <a:pt x="554" y="722"/>
                        <a:pt x="768" y="508"/>
                        <a:pt x="705" y="321"/>
                      </a:cubicBezTo>
                      <a:cubicBezTo>
                        <a:pt x="652" y="141"/>
                        <a:pt x="479"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14"/>
                <p:cNvSpPr/>
                <p:nvPr/>
              </p:nvSpPr>
              <p:spPr>
                <a:xfrm>
                  <a:off x="7479542" y="3989599"/>
                  <a:ext cx="14331" cy="12732"/>
                </a:xfrm>
                <a:custGeom>
                  <a:avLst/>
                  <a:gdLst/>
                  <a:ahLst/>
                  <a:cxnLst/>
                  <a:rect l="l" t="t" r="r" b="b"/>
                  <a:pathLst>
                    <a:path w="242" h="215" extrusionOk="0">
                      <a:moveTo>
                        <a:pt x="161" y="1"/>
                      </a:moveTo>
                      <a:cubicBezTo>
                        <a:pt x="141" y="1"/>
                        <a:pt x="121" y="4"/>
                        <a:pt x="107" y="7"/>
                      </a:cubicBezTo>
                      <a:cubicBezTo>
                        <a:pt x="104" y="10"/>
                        <a:pt x="101" y="11"/>
                        <a:pt x="98" y="11"/>
                      </a:cubicBezTo>
                      <a:cubicBezTo>
                        <a:pt x="92" y="11"/>
                        <a:pt x="86" y="7"/>
                        <a:pt x="81" y="7"/>
                      </a:cubicBezTo>
                      <a:lnTo>
                        <a:pt x="63" y="7"/>
                      </a:lnTo>
                      <a:cubicBezTo>
                        <a:pt x="63" y="16"/>
                        <a:pt x="63" y="16"/>
                        <a:pt x="54" y="25"/>
                      </a:cubicBezTo>
                      <a:cubicBezTo>
                        <a:pt x="36" y="70"/>
                        <a:pt x="0" y="115"/>
                        <a:pt x="27" y="168"/>
                      </a:cubicBezTo>
                      <a:cubicBezTo>
                        <a:pt x="34" y="198"/>
                        <a:pt x="54" y="215"/>
                        <a:pt x="81" y="215"/>
                      </a:cubicBezTo>
                      <a:cubicBezTo>
                        <a:pt x="86" y="215"/>
                        <a:pt x="92" y="214"/>
                        <a:pt x="98" y="213"/>
                      </a:cubicBezTo>
                      <a:cubicBezTo>
                        <a:pt x="125" y="213"/>
                        <a:pt x="152" y="204"/>
                        <a:pt x="170" y="186"/>
                      </a:cubicBezTo>
                      <a:cubicBezTo>
                        <a:pt x="205" y="150"/>
                        <a:pt x="241" y="97"/>
                        <a:pt x="232" y="43"/>
                      </a:cubicBezTo>
                      <a:cubicBezTo>
                        <a:pt x="227" y="10"/>
                        <a:pt x="193"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14"/>
                <p:cNvSpPr/>
                <p:nvPr/>
              </p:nvSpPr>
              <p:spPr>
                <a:xfrm>
                  <a:off x="5998689" y="3743602"/>
                  <a:ext cx="1188723" cy="466239"/>
                </a:xfrm>
                <a:custGeom>
                  <a:avLst/>
                  <a:gdLst/>
                  <a:ahLst/>
                  <a:cxnLst/>
                  <a:rect l="l" t="t" r="r" b="b"/>
                  <a:pathLst>
                    <a:path w="20073" h="7873" extrusionOk="0">
                      <a:moveTo>
                        <a:pt x="10544" y="1"/>
                      </a:moveTo>
                      <a:cubicBezTo>
                        <a:pt x="10216" y="1"/>
                        <a:pt x="9896" y="42"/>
                        <a:pt x="9600" y="147"/>
                      </a:cubicBezTo>
                      <a:cubicBezTo>
                        <a:pt x="8699" y="459"/>
                        <a:pt x="7682" y="727"/>
                        <a:pt x="7137" y="1583"/>
                      </a:cubicBezTo>
                      <a:cubicBezTo>
                        <a:pt x="6897" y="1958"/>
                        <a:pt x="6602" y="2279"/>
                        <a:pt x="6352" y="2645"/>
                      </a:cubicBezTo>
                      <a:cubicBezTo>
                        <a:pt x="6138" y="2966"/>
                        <a:pt x="5978" y="3323"/>
                        <a:pt x="5781" y="3653"/>
                      </a:cubicBezTo>
                      <a:cubicBezTo>
                        <a:pt x="5594" y="3947"/>
                        <a:pt x="5442" y="4108"/>
                        <a:pt x="5139" y="4277"/>
                      </a:cubicBezTo>
                      <a:cubicBezTo>
                        <a:pt x="4675" y="4536"/>
                        <a:pt x="4211" y="4839"/>
                        <a:pt x="3810" y="5196"/>
                      </a:cubicBezTo>
                      <a:cubicBezTo>
                        <a:pt x="3542" y="5428"/>
                        <a:pt x="3310" y="5687"/>
                        <a:pt x="3016" y="5874"/>
                      </a:cubicBezTo>
                      <a:cubicBezTo>
                        <a:pt x="2356" y="6294"/>
                        <a:pt x="1580" y="6499"/>
                        <a:pt x="937" y="6927"/>
                      </a:cubicBezTo>
                      <a:cubicBezTo>
                        <a:pt x="616" y="7150"/>
                        <a:pt x="197" y="7507"/>
                        <a:pt x="1" y="7873"/>
                      </a:cubicBezTo>
                      <a:cubicBezTo>
                        <a:pt x="397" y="7484"/>
                        <a:pt x="864" y="7265"/>
                        <a:pt x="1421" y="7265"/>
                      </a:cubicBezTo>
                      <a:cubicBezTo>
                        <a:pt x="1490" y="7265"/>
                        <a:pt x="1561" y="7268"/>
                        <a:pt x="1633" y="7275"/>
                      </a:cubicBezTo>
                      <a:cubicBezTo>
                        <a:pt x="1880" y="7299"/>
                        <a:pt x="2126" y="7358"/>
                        <a:pt x="2366" y="7358"/>
                      </a:cubicBezTo>
                      <a:cubicBezTo>
                        <a:pt x="2395" y="7358"/>
                        <a:pt x="2425" y="7357"/>
                        <a:pt x="2454" y="7355"/>
                      </a:cubicBezTo>
                      <a:cubicBezTo>
                        <a:pt x="3016" y="7311"/>
                        <a:pt x="2837" y="6954"/>
                        <a:pt x="3060" y="6650"/>
                      </a:cubicBezTo>
                      <a:cubicBezTo>
                        <a:pt x="3328" y="6267"/>
                        <a:pt x="3899" y="6204"/>
                        <a:pt x="4167" y="6195"/>
                      </a:cubicBezTo>
                      <a:cubicBezTo>
                        <a:pt x="4434" y="6187"/>
                        <a:pt x="4720" y="6160"/>
                        <a:pt x="4845" y="6160"/>
                      </a:cubicBezTo>
                      <a:cubicBezTo>
                        <a:pt x="4849" y="6160"/>
                        <a:pt x="4854" y="6160"/>
                        <a:pt x="4859" y="6160"/>
                      </a:cubicBezTo>
                      <a:cubicBezTo>
                        <a:pt x="5606" y="6160"/>
                        <a:pt x="5857" y="5462"/>
                        <a:pt x="6513" y="5170"/>
                      </a:cubicBezTo>
                      <a:cubicBezTo>
                        <a:pt x="6763" y="5054"/>
                        <a:pt x="7173" y="5000"/>
                        <a:pt x="7369" y="5000"/>
                      </a:cubicBezTo>
                      <a:cubicBezTo>
                        <a:pt x="7377" y="5000"/>
                        <a:pt x="7385" y="5000"/>
                        <a:pt x="7394" y="5000"/>
                      </a:cubicBezTo>
                      <a:cubicBezTo>
                        <a:pt x="7612" y="5000"/>
                        <a:pt x="8279" y="5101"/>
                        <a:pt x="8484" y="5161"/>
                      </a:cubicBezTo>
                      <a:cubicBezTo>
                        <a:pt x="8725" y="5223"/>
                        <a:pt x="8966" y="5286"/>
                        <a:pt x="9207" y="5330"/>
                      </a:cubicBezTo>
                      <a:cubicBezTo>
                        <a:pt x="9314" y="5349"/>
                        <a:pt x="9439" y="5367"/>
                        <a:pt x="9560" y="5367"/>
                      </a:cubicBezTo>
                      <a:cubicBezTo>
                        <a:pt x="9834" y="5367"/>
                        <a:pt x="10093" y="5278"/>
                        <a:pt x="10099" y="4920"/>
                      </a:cubicBezTo>
                      <a:cubicBezTo>
                        <a:pt x="10099" y="4839"/>
                        <a:pt x="10072" y="4715"/>
                        <a:pt x="10099" y="4643"/>
                      </a:cubicBezTo>
                      <a:cubicBezTo>
                        <a:pt x="10141" y="4525"/>
                        <a:pt x="10204" y="4456"/>
                        <a:pt x="10305" y="4456"/>
                      </a:cubicBezTo>
                      <a:cubicBezTo>
                        <a:pt x="10334" y="4456"/>
                        <a:pt x="10367" y="4462"/>
                        <a:pt x="10402" y="4474"/>
                      </a:cubicBezTo>
                      <a:cubicBezTo>
                        <a:pt x="10724" y="4590"/>
                        <a:pt x="10947" y="4884"/>
                        <a:pt x="11295" y="4964"/>
                      </a:cubicBezTo>
                      <a:cubicBezTo>
                        <a:pt x="11364" y="4980"/>
                        <a:pt x="11430" y="4988"/>
                        <a:pt x="11494" y="4988"/>
                      </a:cubicBezTo>
                      <a:cubicBezTo>
                        <a:pt x="11756" y="4988"/>
                        <a:pt x="11963" y="4852"/>
                        <a:pt x="12071" y="4572"/>
                      </a:cubicBezTo>
                      <a:cubicBezTo>
                        <a:pt x="12106" y="4474"/>
                        <a:pt x="12142" y="4393"/>
                        <a:pt x="12205" y="4304"/>
                      </a:cubicBezTo>
                      <a:cubicBezTo>
                        <a:pt x="12247" y="4242"/>
                        <a:pt x="12301" y="4219"/>
                        <a:pt x="12359" y="4219"/>
                      </a:cubicBezTo>
                      <a:cubicBezTo>
                        <a:pt x="12434" y="4219"/>
                        <a:pt x="12514" y="4259"/>
                        <a:pt x="12579" y="4304"/>
                      </a:cubicBezTo>
                      <a:cubicBezTo>
                        <a:pt x="12749" y="4420"/>
                        <a:pt x="12954" y="4492"/>
                        <a:pt x="13132" y="4572"/>
                      </a:cubicBezTo>
                      <a:cubicBezTo>
                        <a:pt x="13229" y="4617"/>
                        <a:pt x="13320" y="4638"/>
                        <a:pt x="13404" y="4638"/>
                      </a:cubicBezTo>
                      <a:cubicBezTo>
                        <a:pt x="13635" y="4638"/>
                        <a:pt x="13805" y="4475"/>
                        <a:pt x="13864" y="4206"/>
                      </a:cubicBezTo>
                      <a:cubicBezTo>
                        <a:pt x="13879" y="4159"/>
                        <a:pt x="13922" y="4133"/>
                        <a:pt x="13968" y="4133"/>
                      </a:cubicBezTo>
                      <a:cubicBezTo>
                        <a:pt x="13975" y="4133"/>
                        <a:pt x="13982" y="4134"/>
                        <a:pt x="13989" y="4135"/>
                      </a:cubicBezTo>
                      <a:cubicBezTo>
                        <a:pt x="14149" y="4179"/>
                        <a:pt x="14230" y="4286"/>
                        <a:pt x="14346" y="4411"/>
                      </a:cubicBezTo>
                      <a:cubicBezTo>
                        <a:pt x="14479" y="4554"/>
                        <a:pt x="14685" y="4661"/>
                        <a:pt x="14836" y="4670"/>
                      </a:cubicBezTo>
                      <a:cubicBezTo>
                        <a:pt x="14842" y="4670"/>
                        <a:pt x="14847" y="4670"/>
                        <a:pt x="14853" y="4670"/>
                      </a:cubicBezTo>
                      <a:cubicBezTo>
                        <a:pt x="15001" y="4670"/>
                        <a:pt x="15270" y="4563"/>
                        <a:pt x="15398" y="4331"/>
                      </a:cubicBezTo>
                      <a:cubicBezTo>
                        <a:pt x="15711" y="3769"/>
                        <a:pt x="15059" y="2904"/>
                        <a:pt x="14685" y="2484"/>
                      </a:cubicBezTo>
                      <a:cubicBezTo>
                        <a:pt x="14658" y="2451"/>
                        <a:pt x="14687" y="2407"/>
                        <a:pt x="14722" y="2407"/>
                      </a:cubicBezTo>
                      <a:cubicBezTo>
                        <a:pt x="14733" y="2407"/>
                        <a:pt x="14745" y="2411"/>
                        <a:pt x="14756" y="2422"/>
                      </a:cubicBezTo>
                      <a:cubicBezTo>
                        <a:pt x="14979" y="2627"/>
                        <a:pt x="15256" y="2930"/>
                        <a:pt x="15443" y="3260"/>
                      </a:cubicBezTo>
                      <a:cubicBezTo>
                        <a:pt x="15684" y="3278"/>
                        <a:pt x="15898" y="3332"/>
                        <a:pt x="16121" y="3430"/>
                      </a:cubicBezTo>
                      <a:cubicBezTo>
                        <a:pt x="16234" y="3481"/>
                        <a:pt x="16442" y="3605"/>
                        <a:pt x="16617" y="3605"/>
                      </a:cubicBezTo>
                      <a:cubicBezTo>
                        <a:pt x="16717" y="3605"/>
                        <a:pt x="16806" y="3564"/>
                        <a:pt x="16861" y="3448"/>
                      </a:cubicBezTo>
                      <a:cubicBezTo>
                        <a:pt x="16879" y="3412"/>
                        <a:pt x="16915" y="3376"/>
                        <a:pt x="16951" y="3350"/>
                      </a:cubicBezTo>
                      <a:cubicBezTo>
                        <a:pt x="16997" y="3321"/>
                        <a:pt x="17045" y="3310"/>
                        <a:pt x="17092" y="3310"/>
                      </a:cubicBezTo>
                      <a:cubicBezTo>
                        <a:pt x="17209" y="3310"/>
                        <a:pt x="17327" y="3377"/>
                        <a:pt x="17441" y="3421"/>
                      </a:cubicBezTo>
                      <a:cubicBezTo>
                        <a:pt x="17736" y="3528"/>
                        <a:pt x="17923" y="3644"/>
                        <a:pt x="18191" y="3715"/>
                      </a:cubicBezTo>
                      <a:cubicBezTo>
                        <a:pt x="18222" y="3725"/>
                        <a:pt x="18255" y="3730"/>
                        <a:pt x="18290" y="3730"/>
                      </a:cubicBezTo>
                      <a:cubicBezTo>
                        <a:pt x="18441" y="3730"/>
                        <a:pt x="18600" y="3636"/>
                        <a:pt x="18556" y="3483"/>
                      </a:cubicBezTo>
                      <a:cubicBezTo>
                        <a:pt x="18538" y="3412"/>
                        <a:pt x="18512" y="3341"/>
                        <a:pt x="18512" y="3269"/>
                      </a:cubicBezTo>
                      <a:cubicBezTo>
                        <a:pt x="18512" y="3144"/>
                        <a:pt x="18521" y="3073"/>
                        <a:pt x="18619" y="2984"/>
                      </a:cubicBezTo>
                      <a:cubicBezTo>
                        <a:pt x="18658" y="2948"/>
                        <a:pt x="18701" y="2933"/>
                        <a:pt x="18746" y="2933"/>
                      </a:cubicBezTo>
                      <a:cubicBezTo>
                        <a:pt x="18943" y="2933"/>
                        <a:pt x="19169" y="3227"/>
                        <a:pt x="19234" y="3278"/>
                      </a:cubicBezTo>
                      <a:cubicBezTo>
                        <a:pt x="19315" y="3341"/>
                        <a:pt x="19457" y="3528"/>
                        <a:pt x="19609" y="3599"/>
                      </a:cubicBezTo>
                      <a:cubicBezTo>
                        <a:pt x="19661" y="3626"/>
                        <a:pt x="19717" y="3637"/>
                        <a:pt x="19771" y="3637"/>
                      </a:cubicBezTo>
                      <a:cubicBezTo>
                        <a:pt x="19863" y="3637"/>
                        <a:pt x="19947" y="3602"/>
                        <a:pt x="19993" y="3546"/>
                      </a:cubicBezTo>
                      <a:cubicBezTo>
                        <a:pt x="20064" y="3457"/>
                        <a:pt x="20073" y="3314"/>
                        <a:pt x="19993" y="3198"/>
                      </a:cubicBezTo>
                      <a:cubicBezTo>
                        <a:pt x="19912" y="3073"/>
                        <a:pt x="19823" y="2957"/>
                        <a:pt x="19716" y="2841"/>
                      </a:cubicBezTo>
                      <a:cubicBezTo>
                        <a:pt x="19564" y="2681"/>
                        <a:pt x="19395" y="2529"/>
                        <a:pt x="19225" y="2377"/>
                      </a:cubicBezTo>
                      <a:cubicBezTo>
                        <a:pt x="18744" y="1958"/>
                        <a:pt x="18307" y="1548"/>
                        <a:pt x="17745" y="1235"/>
                      </a:cubicBezTo>
                      <a:cubicBezTo>
                        <a:pt x="17282" y="989"/>
                        <a:pt x="16739" y="802"/>
                        <a:pt x="16203" y="802"/>
                      </a:cubicBezTo>
                      <a:cubicBezTo>
                        <a:pt x="16119" y="802"/>
                        <a:pt x="16035" y="806"/>
                        <a:pt x="15951" y="816"/>
                      </a:cubicBezTo>
                      <a:cubicBezTo>
                        <a:pt x="15452" y="879"/>
                        <a:pt x="14881" y="932"/>
                        <a:pt x="14408" y="1128"/>
                      </a:cubicBezTo>
                      <a:cubicBezTo>
                        <a:pt x="14497" y="1191"/>
                        <a:pt x="14595" y="1262"/>
                        <a:pt x="14694" y="1325"/>
                      </a:cubicBezTo>
                      <a:cubicBezTo>
                        <a:pt x="14723" y="1354"/>
                        <a:pt x="14703" y="1402"/>
                        <a:pt x="14670" y="1402"/>
                      </a:cubicBezTo>
                      <a:cubicBezTo>
                        <a:pt x="14664" y="1402"/>
                        <a:pt x="14656" y="1400"/>
                        <a:pt x="14649" y="1396"/>
                      </a:cubicBezTo>
                      <a:cubicBezTo>
                        <a:pt x="14007" y="941"/>
                        <a:pt x="13204" y="513"/>
                        <a:pt x="12445" y="317"/>
                      </a:cubicBezTo>
                      <a:cubicBezTo>
                        <a:pt x="11865" y="162"/>
                        <a:pt x="11190" y="1"/>
                        <a:pt x="105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5" name="Google Shape;4185;p14"/>
              <p:cNvGrpSpPr/>
              <p:nvPr/>
            </p:nvGrpSpPr>
            <p:grpSpPr>
              <a:xfrm>
                <a:off x="4374700" y="4574693"/>
                <a:ext cx="2502575" cy="1406006"/>
                <a:chOff x="5439239" y="3026632"/>
                <a:chExt cx="2247989" cy="1262974"/>
              </a:xfrm>
            </p:grpSpPr>
            <p:sp>
              <p:nvSpPr>
                <p:cNvPr id="4186" name="Google Shape;4186;p14"/>
                <p:cNvSpPr/>
                <p:nvPr/>
              </p:nvSpPr>
              <p:spPr>
                <a:xfrm>
                  <a:off x="6728811" y="3146315"/>
                  <a:ext cx="197084" cy="241499"/>
                </a:xfrm>
                <a:custGeom>
                  <a:avLst/>
                  <a:gdLst/>
                  <a:ahLst/>
                  <a:cxnLst/>
                  <a:rect l="l" t="t" r="r" b="b"/>
                  <a:pathLst>
                    <a:path w="3328" h="4078" extrusionOk="0">
                      <a:moveTo>
                        <a:pt x="3328" y="1"/>
                      </a:moveTo>
                      <a:cubicBezTo>
                        <a:pt x="3203" y="54"/>
                        <a:pt x="3051" y="143"/>
                        <a:pt x="3016" y="161"/>
                      </a:cubicBezTo>
                      <a:cubicBezTo>
                        <a:pt x="2966" y="182"/>
                        <a:pt x="2912" y="191"/>
                        <a:pt x="2856" y="191"/>
                      </a:cubicBezTo>
                      <a:cubicBezTo>
                        <a:pt x="2720" y="191"/>
                        <a:pt x="2574" y="136"/>
                        <a:pt x="2454" y="54"/>
                      </a:cubicBezTo>
                      <a:cubicBezTo>
                        <a:pt x="2445" y="830"/>
                        <a:pt x="2133" y="1473"/>
                        <a:pt x="1669" y="2124"/>
                      </a:cubicBezTo>
                      <a:cubicBezTo>
                        <a:pt x="1419" y="2490"/>
                        <a:pt x="1142" y="2855"/>
                        <a:pt x="785" y="3132"/>
                      </a:cubicBezTo>
                      <a:cubicBezTo>
                        <a:pt x="491" y="3355"/>
                        <a:pt x="268" y="3640"/>
                        <a:pt x="0" y="3881"/>
                      </a:cubicBezTo>
                      <a:lnTo>
                        <a:pt x="152" y="3881"/>
                      </a:lnTo>
                      <a:cubicBezTo>
                        <a:pt x="562" y="3908"/>
                        <a:pt x="955" y="3979"/>
                        <a:pt x="1348" y="4078"/>
                      </a:cubicBezTo>
                      <a:cubicBezTo>
                        <a:pt x="2382" y="2945"/>
                        <a:pt x="2971" y="1482"/>
                        <a:pt x="33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14"/>
                <p:cNvSpPr/>
                <p:nvPr/>
              </p:nvSpPr>
              <p:spPr>
                <a:xfrm>
                  <a:off x="6964447" y="3274702"/>
                  <a:ext cx="181805" cy="169132"/>
                </a:xfrm>
                <a:custGeom>
                  <a:avLst/>
                  <a:gdLst/>
                  <a:ahLst/>
                  <a:cxnLst/>
                  <a:rect l="l" t="t" r="r" b="b"/>
                  <a:pathLst>
                    <a:path w="3070" h="2856" extrusionOk="0">
                      <a:moveTo>
                        <a:pt x="1981" y="0"/>
                      </a:moveTo>
                      <a:cubicBezTo>
                        <a:pt x="1865" y="652"/>
                        <a:pt x="1597" y="1205"/>
                        <a:pt x="1213" y="1740"/>
                      </a:cubicBezTo>
                      <a:cubicBezTo>
                        <a:pt x="883" y="2213"/>
                        <a:pt x="464" y="2454"/>
                        <a:pt x="0" y="2721"/>
                      </a:cubicBezTo>
                      <a:cubicBezTo>
                        <a:pt x="143" y="2766"/>
                        <a:pt x="286" y="2811"/>
                        <a:pt x="437" y="2855"/>
                      </a:cubicBezTo>
                      <a:cubicBezTo>
                        <a:pt x="812" y="2391"/>
                        <a:pt x="1365" y="2249"/>
                        <a:pt x="1838" y="1918"/>
                      </a:cubicBezTo>
                      <a:cubicBezTo>
                        <a:pt x="2311" y="1597"/>
                        <a:pt x="2766" y="1276"/>
                        <a:pt x="3069" y="794"/>
                      </a:cubicBezTo>
                      <a:cubicBezTo>
                        <a:pt x="2926" y="580"/>
                        <a:pt x="2908" y="277"/>
                        <a:pt x="2900" y="18"/>
                      </a:cubicBezTo>
                      <a:cubicBezTo>
                        <a:pt x="2743" y="67"/>
                        <a:pt x="2555" y="111"/>
                        <a:pt x="2376" y="111"/>
                      </a:cubicBezTo>
                      <a:cubicBezTo>
                        <a:pt x="2229" y="111"/>
                        <a:pt x="2090" y="81"/>
                        <a:pt x="19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14"/>
                <p:cNvSpPr/>
                <p:nvPr/>
              </p:nvSpPr>
              <p:spPr>
                <a:xfrm>
                  <a:off x="6994531" y="3327526"/>
                  <a:ext cx="210349" cy="130580"/>
                </a:xfrm>
                <a:custGeom>
                  <a:avLst/>
                  <a:gdLst/>
                  <a:ahLst/>
                  <a:cxnLst/>
                  <a:rect l="l" t="t" r="r" b="b"/>
                  <a:pathLst>
                    <a:path w="3552" h="2205" extrusionOk="0">
                      <a:moveTo>
                        <a:pt x="2641" y="1"/>
                      </a:moveTo>
                      <a:cubicBezTo>
                        <a:pt x="2392" y="384"/>
                        <a:pt x="2061" y="777"/>
                        <a:pt x="1651" y="991"/>
                      </a:cubicBezTo>
                      <a:cubicBezTo>
                        <a:pt x="1125" y="1258"/>
                        <a:pt x="438" y="1553"/>
                        <a:pt x="1" y="1981"/>
                      </a:cubicBezTo>
                      <a:cubicBezTo>
                        <a:pt x="331" y="2070"/>
                        <a:pt x="670" y="2150"/>
                        <a:pt x="1000" y="2204"/>
                      </a:cubicBezTo>
                      <a:cubicBezTo>
                        <a:pt x="1268" y="2106"/>
                        <a:pt x="1446" y="1901"/>
                        <a:pt x="1705" y="1776"/>
                      </a:cubicBezTo>
                      <a:cubicBezTo>
                        <a:pt x="1892" y="1687"/>
                        <a:pt x="2097" y="1544"/>
                        <a:pt x="2267" y="1419"/>
                      </a:cubicBezTo>
                      <a:cubicBezTo>
                        <a:pt x="2525" y="1232"/>
                        <a:pt x="2784" y="1035"/>
                        <a:pt x="3025" y="821"/>
                      </a:cubicBezTo>
                      <a:cubicBezTo>
                        <a:pt x="3239" y="643"/>
                        <a:pt x="3391" y="438"/>
                        <a:pt x="3551" y="215"/>
                      </a:cubicBezTo>
                      <a:cubicBezTo>
                        <a:pt x="3310" y="206"/>
                        <a:pt x="3070" y="197"/>
                        <a:pt x="2838" y="116"/>
                      </a:cubicBezTo>
                      <a:cubicBezTo>
                        <a:pt x="2757" y="90"/>
                        <a:pt x="2695" y="45"/>
                        <a:pt x="26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14"/>
                <p:cNvSpPr/>
                <p:nvPr/>
              </p:nvSpPr>
              <p:spPr>
                <a:xfrm>
                  <a:off x="6636902" y="3077028"/>
                  <a:ext cx="230366" cy="314991"/>
                </a:xfrm>
                <a:custGeom>
                  <a:avLst/>
                  <a:gdLst/>
                  <a:ahLst/>
                  <a:cxnLst/>
                  <a:rect l="l" t="t" r="r" b="b"/>
                  <a:pathLst>
                    <a:path w="3890" h="5319" extrusionOk="0">
                      <a:moveTo>
                        <a:pt x="3449" y="1"/>
                      </a:moveTo>
                      <a:cubicBezTo>
                        <a:pt x="3425" y="1"/>
                        <a:pt x="3397" y="9"/>
                        <a:pt x="3363" y="29"/>
                      </a:cubicBezTo>
                      <a:cubicBezTo>
                        <a:pt x="3328" y="47"/>
                        <a:pt x="3292" y="64"/>
                        <a:pt x="3256" y="82"/>
                      </a:cubicBezTo>
                      <a:cubicBezTo>
                        <a:pt x="3078" y="1215"/>
                        <a:pt x="2703" y="2589"/>
                        <a:pt x="1990" y="3517"/>
                      </a:cubicBezTo>
                      <a:cubicBezTo>
                        <a:pt x="1454" y="4222"/>
                        <a:pt x="741" y="4819"/>
                        <a:pt x="0" y="5319"/>
                      </a:cubicBezTo>
                      <a:cubicBezTo>
                        <a:pt x="482" y="5158"/>
                        <a:pt x="973" y="5060"/>
                        <a:pt x="1481" y="5051"/>
                      </a:cubicBezTo>
                      <a:cubicBezTo>
                        <a:pt x="1927" y="4427"/>
                        <a:pt x="2552" y="3990"/>
                        <a:pt x="2998" y="3356"/>
                      </a:cubicBezTo>
                      <a:cubicBezTo>
                        <a:pt x="3283" y="2955"/>
                        <a:pt x="3578" y="2544"/>
                        <a:pt x="3738" y="2081"/>
                      </a:cubicBezTo>
                      <a:cubicBezTo>
                        <a:pt x="3845" y="1777"/>
                        <a:pt x="3854" y="1447"/>
                        <a:pt x="3890" y="1126"/>
                      </a:cubicBezTo>
                      <a:cubicBezTo>
                        <a:pt x="3854" y="1090"/>
                        <a:pt x="3827" y="1055"/>
                        <a:pt x="3801" y="1019"/>
                      </a:cubicBezTo>
                      <a:cubicBezTo>
                        <a:pt x="3729" y="876"/>
                        <a:pt x="3586" y="653"/>
                        <a:pt x="3569" y="484"/>
                      </a:cubicBezTo>
                      <a:cubicBezTo>
                        <a:pt x="3561" y="353"/>
                        <a:pt x="3600" y="1"/>
                        <a:pt x="3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14"/>
                <p:cNvSpPr/>
                <p:nvPr/>
              </p:nvSpPr>
              <p:spPr>
                <a:xfrm>
                  <a:off x="6371656" y="3043332"/>
                  <a:ext cx="356149" cy="477076"/>
                </a:xfrm>
                <a:custGeom>
                  <a:avLst/>
                  <a:gdLst/>
                  <a:ahLst/>
                  <a:cxnLst/>
                  <a:rect l="l" t="t" r="r" b="b"/>
                  <a:pathLst>
                    <a:path w="6014" h="8056" extrusionOk="0">
                      <a:moveTo>
                        <a:pt x="6014" y="0"/>
                      </a:moveTo>
                      <a:lnTo>
                        <a:pt x="6014" y="0"/>
                      </a:lnTo>
                      <a:cubicBezTo>
                        <a:pt x="5853" y="71"/>
                        <a:pt x="5684" y="125"/>
                        <a:pt x="5523" y="125"/>
                      </a:cubicBezTo>
                      <a:cubicBezTo>
                        <a:pt x="5621" y="1249"/>
                        <a:pt x="5139" y="2534"/>
                        <a:pt x="4684" y="3542"/>
                      </a:cubicBezTo>
                      <a:cubicBezTo>
                        <a:pt x="4301" y="4398"/>
                        <a:pt x="3792" y="5076"/>
                        <a:pt x="3132" y="5709"/>
                      </a:cubicBezTo>
                      <a:cubicBezTo>
                        <a:pt x="2561" y="6254"/>
                        <a:pt x="1990" y="6825"/>
                        <a:pt x="1348" y="7271"/>
                      </a:cubicBezTo>
                      <a:cubicBezTo>
                        <a:pt x="938" y="7547"/>
                        <a:pt x="518" y="7806"/>
                        <a:pt x="81" y="8020"/>
                      </a:cubicBezTo>
                      <a:cubicBezTo>
                        <a:pt x="54" y="8029"/>
                        <a:pt x="28" y="8038"/>
                        <a:pt x="1" y="8056"/>
                      </a:cubicBezTo>
                      <a:cubicBezTo>
                        <a:pt x="474" y="7895"/>
                        <a:pt x="929" y="7690"/>
                        <a:pt x="1375" y="7467"/>
                      </a:cubicBezTo>
                      <a:cubicBezTo>
                        <a:pt x="1491" y="7396"/>
                        <a:pt x="1607" y="7324"/>
                        <a:pt x="1714" y="7244"/>
                      </a:cubicBezTo>
                      <a:cubicBezTo>
                        <a:pt x="2026" y="7012"/>
                        <a:pt x="2338" y="6762"/>
                        <a:pt x="2641" y="6521"/>
                      </a:cubicBezTo>
                      <a:cubicBezTo>
                        <a:pt x="3114" y="6129"/>
                        <a:pt x="3614" y="5736"/>
                        <a:pt x="4006" y="5254"/>
                      </a:cubicBezTo>
                      <a:cubicBezTo>
                        <a:pt x="5255" y="3711"/>
                        <a:pt x="5692" y="1918"/>
                        <a:pt x="6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14"/>
                <p:cNvSpPr/>
                <p:nvPr/>
              </p:nvSpPr>
              <p:spPr>
                <a:xfrm>
                  <a:off x="7256579" y="3355537"/>
                  <a:ext cx="78230" cy="76098"/>
                </a:xfrm>
                <a:custGeom>
                  <a:avLst/>
                  <a:gdLst/>
                  <a:ahLst/>
                  <a:cxnLst/>
                  <a:rect l="l" t="t" r="r" b="b"/>
                  <a:pathLst>
                    <a:path w="1321" h="1285" extrusionOk="0">
                      <a:moveTo>
                        <a:pt x="375" y="0"/>
                      </a:moveTo>
                      <a:cubicBezTo>
                        <a:pt x="491" y="366"/>
                        <a:pt x="456" y="687"/>
                        <a:pt x="224" y="1017"/>
                      </a:cubicBezTo>
                      <a:cubicBezTo>
                        <a:pt x="170" y="1107"/>
                        <a:pt x="90" y="1205"/>
                        <a:pt x="1" y="1285"/>
                      </a:cubicBezTo>
                      <a:cubicBezTo>
                        <a:pt x="607" y="999"/>
                        <a:pt x="1321" y="553"/>
                        <a:pt x="803" y="188"/>
                      </a:cubicBezTo>
                      <a:cubicBezTo>
                        <a:pt x="661" y="143"/>
                        <a:pt x="518" y="81"/>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14"/>
                <p:cNvSpPr/>
                <p:nvPr/>
              </p:nvSpPr>
              <p:spPr>
                <a:xfrm>
                  <a:off x="6523318" y="3027994"/>
                  <a:ext cx="300660" cy="418449"/>
                </a:xfrm>
                <a:custGeom>
                  <a:avLst/>
                  <a:gdLst/>
                  <a:ahLst/>
                  <a:cxnLst/>
                  <a:rect l="l" t="t" r="r" b="b"/>
                  <a:pathLst>
                    <a:path w="5077" h="7066" extrusionOk="0">
                      <a:moveTo>
                        <a:pt x="3943" y="0"/>
                      </a:moveTo>
                      <a:lnTo>
                        <a:pt x="3943" y="0"/>
                      </a:lnTo>
                      <a:cubicBezTo>
                        <a:pt x="3908" y="18"/>
                        <a:pt x="3881" y="36"/>
                        <a:pt x="3845" y="54"/>
                      </a:cubicBezTo>
                      <a:cubicBezTo>
                        <a:pt x="3756" y="107"/>
                        <a:pt x="3649" y="170"/>
                        <a:pt x="3542" y="214"/>
                      </a:cubicBezTo>
                      <a:cubicBezTo>
                        <a:pt x="3676" y="1142"/>
                        <a:pt x="3328" y="2204"/>
                        <a:pt x="3024" y="3060"/>
                      </a:cubicBezTo>
                      <a:cubicBezTo>
                        <a:pt x="2703" y="3961"/>
                        <a:pt x="2284" y="4791"/>
                        <a:pt x="1677" y="5531"/>
                      </a:cubicBezTo>
                      <a:cubicBezTo>
                        <a:pt x="1197" y="6118"/>
                        <a:pt x="611" y="6590"/>
                        <a:pt x="24" y="7052"/>
                      </a:cubicBezTo>
                      <a:lnTo>
                        <a:pt x="24" y="7052"/>
                      </a:lnTo>
                      <a:cubicBezTo>
                        <a:pt x="436" y="6816"/>
                        <a:pt x="865" y="6580"/>
                        <a:pt x="1312" y="6388"/>
                      </a:cubicBezTo>
                      <a:cubicBezTo>
                        <a:pt x="1686" y="6004"/>
                        <a:pt x="2159" y="5745"/>
                        <a:pt x="2569" y="5406"/>
                      </a:cubicBezTo>
                      <a:cubicBezTo>
                        <a:pt x="3033" y="5032"/>
                        <a:pt x="3506" y="4630"/>
                        <a:pt x="3845" y="4131"/>
                      </a:cubicBezTo>
                      <a:cubicBezTo>
                        <a:pt x="4193" y="3613"/>
                        <a:pt x="4470" y="2998"/>
                        <a:pt x="4639" y="2400"/>
                      </a:cubicBezTo>
                      <a:cubicBezTo>
                        <a:pt x="4773" y="1918"/>
                        <a:pt x="4951" y="1437"/>
                        <a:pt x="5076" y="955"/>
                      </a:cubicBezTo>
                      <a:lnTo>
                        <a:pt x="5076" y="955"/>
                      </a:lnTo>
                      <a:cubicBezTo>
                        <a:pt x="4845" y="1063"/>
                        <a:pt x="4595" y="1137"/>
                        <a:pt x="4348" y="1137"/>
                      </a:cubicBezTo>
                      <a:cubicBezTo>
                        <a:pt x="4290" y="1137"/>
                        <a:pt x="4232" y="1133"/>
                        <a:pt x="4175" y="1124"/>
                      </a:cubicBezTo>
                      <a:cubicBezTo>
                        <a:pt x="3738" y="1062"/>
                        <a:pt x="3827" y="429"/>
                        <a:pt x="3943" y="0"/>
                      </a:cubicBezTo>
                      <a:close/>
                      <a:moveTo>
                        <a:pt x="24" y="7052"/>
                      </a:moveTo>
                      <a:cubicBezTo>
                        <a:pt x="21" y="7054"/>
                        <a:pt x="18" y="7055"/>
                        <a:pt x="16" y="7057"/>
                      </a:cubicBezTo>
                      <a:lnTo>
                        <a:pt x="16" y="7057"/>
                      </a:lnTo>
                      <a:cubicBezTo>
                        <a:pt x="16" y="7057"/>
                        <a:pt x="17" y="7057"/>
                        <a:pt x="18" y="7057"/>
                      </a:cubicBezTo>
                      <a:cubicBezTo>
                        <a:pt x="20" y="7055"/>
                        <a:pt x="22" y="7054"/>
                        <a:pt x="24" y="7052"/>
                      </a:cubicBezTo>
                      <a:close/>
                      <a:moveTo>
                        <a:pt x="16" y="7057"/>
                      </a:moveTo>
                      <a:cubicBezTo>
                        <a:pt x="9" y="7057"/>
                        <a:pt x="8" y="7058"/>
                        <a:pt x="0" y="7066"/>
                      </a:cubicBezTo>
                      <a:cubicBezTo>
                        <a:pt x="5" y="7063"/>
                        <a:pt x="10" y="7060"/>
                        <a:pt x="16" y="705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14"/>
                <p:cNvSpPr/>
                <p:nvPr/>
              </p:nvSpPr>
              <p:spPr>
                <a:xfrm>
                  <a:off x="6850863" y="3180662"/>
                  <a:ext cx="196551" cy="240966"/>
                </a:xfrm>
                <a:custGeom>
                  <a:avLst/>
                  <a:gdLst/>
                  <a:ahLst/>
                  <a:cxnLst/>
                  <a:rect l="l" t="t" r="r" b="b"/>
                  <a:pathLst>
                    <a:path w="3319" h="4069" extrusionOk="0">
                      <a:moveTo>
                        <a:pt x="1668" y="0"/>
                      </a:moveTo>
                      <a:cubicBezTo>
                        <a:pt x="1624" y="634"/>
                        <a:pt x="1410" y="1294"/>
                        <a:pt x="1160" y="1856"/>
                      </a:cubicBezTo>
                      <a:cubicBezTo>
                        <a:pt x="901" y="2445"/>
                        <a:pt x="571" y="3319"/>
                        <a:pt x="0" y="3703"/>
                      </a:cubicBezTo>
                      <a:cubicBezTo>
                        <a:pt x="277" y="3810"/>
                        <a:pt x="562" y="3944"/>
                        <a:pt x="857" y="4015"/>
                      </a:cubicBezTo>
                      <a:cubicBezTo>
                        <a:pt x="928" y="4033"/>
                        <a:pt x="1008" y="4051"/>
                        <a:pt x="1089" y="4068"/>
                      </a:cubicBezTo>
                      <a:cubicBezTo>
                        <a:pt x="1338" y="3944"/>
                        <a:pt x="1668" y="3578"/>
                        <a:pt x="1767" y="3462"/>
                      </a:cubicBezTo>
                      <a:cubicBezTo>
                        <a:pt x="1999" y="3185"/>
                        <a:pt x="2204" y="2900"/>
                        <a:pt x="2409" y="2605"/>
                      </a:cubicBezTo>
                      <a:cubicBezTo>
                        <a:pt x="2792" y="2061"/>
                        <a:pt x="3078" y="1517"/>
                        <a:pt x="3319" y="893"/>
                      </a:cubicBezTo>
                      <a:lnTo>
                        <a:pt x="3319" y="893"/>
                      </a:lnTo>
                      <a:cubicBezTo>
                        <a:pt x="3185" y="923"/>
                        <a:pt x="3051" y="937"/>
                        <a:pt x="2922" y="937"/>
                      </a:cubicBezTo>
                      <a:cubicBezTo>
                        <a:pt x="2863" y="937"/>
                        <a:pt x="2804" y="934"/>
                        <a:pt x="2748" y="928"/>
                      </a:cubicBezTo>
                      <a:cubicBezTo>
                        <a:pt x="2659" y="1044"/>
                        <a:pt x="2650" y="1285"/>
                        <a:pt x="2587" y="1410"/>
                      </a:cubicBezTo>
                      <a:cubicBezTo>
                        <a:pt x="2525" y="1544"/>
                        <a:pt x="2427" y="1704"/>
                        <a:pt x="2373" y="1838"/>
                      </a:cubicBezTo>
                      <a:cubicBezTo>
                        <a:pt x="2230" y="2177"/>
                        <a:pt x="2034" y="2445"/>
                        <a:pt x="1820" y="2730"/>
                      </a:cubicBezTo>
                      <a:cubicBezTo>
                        <a:pt x="1517" y="3123"/>
                        <a:pt x="1142" y="3881"/>
                        <a:pt x="589" y="3908"/>
                      </a:cubicBezTo>
                      <a:cubicBezTo>
                        <a:pt x="586" y="3909"/>
                        <a:pt x="584" y="3910"/>
                        <a:pt x="582" y="3910"/>
                      </a:cubicBezTo>
                      <a:cubicBezTo>
                        <a:pt x="571" y="3910"/>
                        <a:pt x="572" y="3890"/>
                        <a:pt x="580" y="3890"/>
                      </a:cubicBezTo>
                      <a:cubicBezTo>
                        <a:pt x="928" y="3774"/>
                        <a:pt x="1312" y="3292"/>
                        <a:pt x="1481" y="2998"/>
                      </a:cubicBezTo>
                      <a:cubicBezTo>
                        <a:pt x="1651" y="2721"/>
                        <a:pt x="1883" y="2481"/>
                        <a:pt x="2043" y="2195"/>
                      </a:cubicBezTo>
                      <a:cubicBezTo>
                        <a:pt x="2213" y="1892"/>
                        <a:pt x="2418" y="1553"/>
                        <a:pt x="2516" y="1223"/>
                      </a:cubicBezTo>
                      <a:cubicBezTo>
                        <a:pt x="2543" y="1107"/>
                        <a:pt x="2561" y="991"/>
                        <a:pt x="2605" y="893"/>
                      </a:cubicBezTo>
                      <a:cubicBezTo>
                        <a:pt x="2222" y="794"/>
                        <a:pt x="1900" y="527"/>
                        <a:pt x="1686" y="45"/>
                      </a:cubicBezTo>
                      <a:cubicBezTo>
                        <a:pt x="1686" y="36"/>
                        <a:pt x="1677" y="18"/>
                        <a:pt x="1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14"/>
                <p:cNvSpPr/>
                <p:nvPr/>
              </p:nvSpPr>
              <p:spPr>
                <a:xfrm>
                  <a:off x="5643666" y="3703747"/>
                  <a:ext cx="97298" cy="219232"/>
                </a:xfrm>
                <a:custGeom>
                  <a:avLst/>
                  <a:gdLst/>
                  <a:ahLst/>
                  <a:cxnLst/>
                  <a:rect l="l" t="t" r="r" b="b"/>
                  <a:pathLst>
                    <a:path w="1643" h="3702" extrusionOk="0">
                      <a:moveTo>
                        <a:pt x="864" y="1"/>
                      </a:moveTo>
                      <a:cubicBezTo>
                        <a:pt x="780" y="1"/>
                        <a:pt x="652" y="158"/>
                        <a:pt x="625" y="178"/>
                      </a:cubicBezTo>
                      <a:cubicBezTo>
                        <a:pt x="589" y="213"/>
                        <a:pt x="545" y="249"/>
                        <a:pt x="500" y="294"/>
                      </a:cubicBezTo>
                      <a:cubicBezTo>
                        <a:pt x="875" y="1284"/>
                        <a:pt x="1027" y="3050"/>
                        <a:pt x="1" y="3684"/>
                      </a:cubicBezTo>
                      <a:cubicBezTo>
                        <a:pt x="179" y="3693"/>
                        <a:pt x="349" y="3693"/>
                        <a:pt x="527" y="3701"/>
                      </a:cubicBezTo>
                      <a:cubicBezTo>
                        <a:pt x="1357" y="2961"/>
                        <a:pt x="1580" y="1998"/>
                        <a:pt x="1642" y="918"/>
                      </a:cubicBezTo>
                      <a:lnTo>
                        <a:pt x="1642" y="918"/>
                      </a:lnTo>
                      <a:cubicBezTo>
                        <a:pt x="1565" y="946"/>
                        <a:pt x="1456" y="968"/>
                        <a:pt x="1370" y="968"/>
                      </a:cubicBezTo>
                      <a:cubicBezTo>
                        <a:pt x="1345" y="968"/>
                        <a:pt x="1323" y="967"/>
                        <a:pt x="1303" y="963"/>
                      </a:cubicBezTo>
                      <a:cubicBezTo>
                        <a:pt x="1178" y="927"/>
                        <a:pt x="1071" y="829"/>
                        <a:pt x="1035" y="695"/>
                      </a:cubicBezTo>
                      <a:cubicBezTo>
                        <a:pt x="973" y="490"/>
                        <a:pt x="1000" y="249"/>
                        <a:pt x="928" y="62"/>
                      </a:cubicBezTo>
                      <a:cubicBezTo>
                        <a:pt x="915" y="18"/>
                        <a:pt x="892" y="1"/>
                        <a:pt x="8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14"/>
                <p:cNvSpPr/>
                <p:nvPr/>
              </p:nvSpPr>
              <p:spPr>
                <a:xfrm>
                  <a:off x="6817049" y="3143235"/>
                  <a:ext cx="128448" cy="253580"/>
                </a:xfrm>
                <a:custGeom>
                  <a:avLst/>
                  <a:gdLst/>
                  <a:ahLst/>
                  <a:cxnLst/>
                  <a:rect l="l" t="t" r="r" b="b"/>
                  <a:pathLst>
                    <a:path w="2169" h="4282" extrusionOk="0">
                      <a:moveTo>
                        <a:pt x="1997" y="1"/>
                      </a:moveTo>
                      <a:cubicBezTo>
                        <a:pt x="1972" y="1"/>
                        <a:pt x="1925" y="15"/>
                        <a:pt x="1874" y="35"/>
                      </a:cubicBezTo>
                      <a:cubicBezTo>
                        <a:pt x="1918" y="490"/>
                        <a:pt x="1713" y="971"/>
                        <a:pt x="1570" y="1391"/>
                      </a:cubicBezTo>
                      <a:cubicBezTo>
                        <a:pt x="1437" y="1810"/>
                        <a:pt x="1267" y="2212"/>
                        <a:pt x="1080" y="2604"/>
                      </a:cubicBezTo>
                      <a:cubicBezTo>
                        <a:pt x="866" y="3068"/>
                        <a:pt x="509" y="3889"/>
                        <a:pt x="0" y="4156"/>
                      </a:cubicBezTo>
                      <a:cubicBezTo>
                        <a:pt x="72" y="4183"/>
                        <a:pt x="143" y="4201"/>
                        <a:pt x="223" y="4219"/>
                      </a:cubicBezTo>
                      <a:cubicBezTo>
                        <a:pt x="295" y="4237"/>
                        <a:pt x="366" y="4263"/>
                        <a:pt x="428" y="4281"/>
                      </a:cubicBezTo>
                      <a:cubicBezTo>
                        <a:pt x="598" y="3978"/>
                        <a:pt x="875" y="3746"/>
                        <a:pt x="1035" y="3425"/>
                      </a:cubicBezTo>
                      <a:cubicBezTo>
                        <a:pt x="1240" y="3041"/>
                        <a:pt x="1454" y="2666"/>
                        <a:pt x="1615" y="2265"/>
                      </a:cubicBezTo>
                      <a:cubicBezTo>
                        <a:pt x="1847" y="1658"/>
                        <a:pt x="2070" y="1025"/>
                        <a:pt x="2168" y="383"/>
                      </a:cubicBezTo>
                      <a:cubicBezTo>
                        <a:pt x="2123" y="249"/>
                        <a:pt x="2088" y="106"/>
                        <a:pt x="2016" y="8"/>
                      </a:cubicBezTo>
                      <a:cubicBezTo>
                        <a:pt x="2014" y="3"/>
                        <a:pt x="2007" y="1"/>
                        <a:pt x="19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14"/>
                <p:cNvSpPr/>
                <p:nvPr/>
              </p:nvSpPr>
              <p:spPr>
                <a:xfrm>
                  <a:off x="6247531" y="3026632"/>
                  <a:ext cx="446460" cy="517050"/>
                </a:xfrm>
                <a:custGeom>
                  <a:avLst/>
                  <a:gdLst/>
                  <a:ahLst/>
                  <a:cxnLst/>
                  <a:rect l="l" t="t" r="r" b="b"/>
                  <a:pathLst>
                    <a:path w="7539" h="8731" extrusionOk="0">
                      <a:moveTo>
                        <a:pt x="7130" y="1"/>
                      </a:moveTo>
                      <a:cubicBezTo>
                        <a:pt x="7099" y="1"/>
                        <a:pt x="7059" y="32"/>
                        <a:pt x="7003" y="113"/>
                      </a:cubicBezTo>
                      <a:cubicBezTo>
                        <a:pt x="6887" y="282"/>
                        <a:pt x="6763" y="434"/>
                        <a:pt x="6593" y="550"/>
                      </a:cubicBezTo>
                      <a:cubicBezTo>
                        <a:pt x="6526" y="595"/>
                        <a:pt x="6458" y="614"/>
                        <a:pt x="6386" y="614"/>
                      </a:cubicBezTo>
                      <a:cubicBezTo>
                        <a:pt x="6372" y="614"/>
                        <a:pt x="6358" y="614"/>
                        <a:pt x="6343" y="612"/>
                      </a:cubicBezTo>
                      <a:lnTo>
                        <a:pt x="6343" y="612"/>
                      </a:lnTo>
                      <a:cubicBezTo>
                        <a:pt x="6522" y="1522"/>
                        <a:pt x="6254" y="2423"/>
                        <a:pt x="5960" y="3279"/>
                      </a:cubicBezTo>
                      <a:cubicBezTo>
                        <a:pt x="5647" y="4189"/>
                        <a:pt x="5130" y="5082"/>
                        <a:pt x="4497" y="5795"/>
                      </a:cubicBezTo>
                      <a:cubicBezTo>
                        <a:pt x="3854" y="6509"/>
                        <a:pt x="3078" y="7196"/>
                        <a:pt x="2240" y="7669"/>
                      </a:cubicBezTo>
                      <a:cubicBezTo>
                        <a:pt x="1535" y="8061"/>
                        <a:pt x="794" y="8516"/>
                        <a:pt x="0" y="8721"/>
                      </a:cubicBezTo>
                      <a:cubicBezTo>
                        <a:pt x="0" y="8721"/>
                        <a:pt x="0" y="8730"/>
                        <a:pt x="9" y="8730"/>
                      </a:cubicBezTo>
                      <a:cubicBezTo>
                        <a:pt x="348" y="8712"/>
                        <a:pt x="687" y="8677"/>
                        <a:pt x="1017" y="8614"/>
                      </a:cubicBezTo>
                      <a:cubicBezTo>
                        <a:pt x="1446" y="8400"/>
                        <a:pt x="1909" y="8266"/>
                        <a:pt x="2329" y="8025"/>
                      </a:cubicBezTo>
                      <a:cubicBezTo>
                        <a:pt x="2703" y="7811"/>
                        <a:pt x="3069" y="7597"/>
                        <a:pt x="3426" y="7347"/>
                      </a:cubicBezTo>
                      <a:cubicBezTo>
                        <a:pt x="4024" y="6910"/>
                        <a:pt x="4559" y="6375"/>
                        <a:pt x="5085" y="5858"/>
                      </a:cubicBezTo>
                      <a:cubicBezTo>
                        <a:pt x="5737" y="5233"/>
                        <a:pt x="6245" y="4564"/>
                        <a:pt x="6602" y="3726"/>
                      </a:cubicBezTo>
                      <a:cubicBezTo>
                        <a:pt x="7066" y="2646"/>
                        <a:pt x="7325" y="1540"/>
                        <a:pt x="7539" y="398"/>
                      </a:cubicBezTo>
                      <a:cubicBezTo>
                        <a:pt x="7476" y="389"/>
                        <a:pt x="7414" y="371"/>
                        <a:pt x="7360" y="344"/>
                      </a:cubicBezTo>
                      <a:cubicBezTo>
                        <a:pt x="7233" y="278"/>
                        <a:pt x="7221" y="1"/>
                        <a:pt x="7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14"/>
                <p:cNvSpPr/>
                <p:nvPr/>
              </p:nvSpPr>
              <p:spPr>
                <a:xfrm>
                  <a:off x="5439239" y="3736436"/>
                  <a:ext cx="144793" cy="208218"/>
                </a:xfrm>
                <a:custGeom>
                  <a:avLst/>
                  <a:gdLst/>
                  <a:ahLst/>
                  <a:cxnLst/>
                  <a:rect l="l" t="t" r="r" b="b"/>
                  <a:pathLst>
                    <a:path w="2445" h="3516" extrusionOk="0">
                      <a:moveTo>
                        <a:pt x="1642" y="0"/>
                      </a:moveTo>
                      <a:lnTo>
                        <a:pt x="1642" y="0"/>
                      </a:lnTo>
                      <a:cubicBezTo>
                        <a:pt x="1606" y="36"/>
                        <a:pt x="1570" y="63"/>
                        <a:pt x="1535" y="90"/>
                      </a:cubicBezTo>
                      <a:cubicBezTo>
                        <a:pt x="1454" y="152"/>
                        <a:pt x="1374" y="223"/>
                        <a:pt x="1285" y="286"/>
                      </a:cubicBezTo>
                      <a:cubicBezTo>
                        <a:pt x="2445" y="1490"/>
                        <a:pt x="1213" y="2793"/>
                        <a:pt x="0" y="3515"/>
                      </a:cubicBezTo>
                      <a:cubicBezTo>
                        <a:pt x="375" y="3417"/>
                        <a:pt x="758" y="3346"/>
                        <a:pt x="1133" y="3292"/>
                      </a:cubicBezTo>
                      <a:cubicBezTo>
                        <a:pt x="1133" y="3292"/>
                        <a:pt x="1133" y="3292"/>
                        <a:pt x="1133" y="3283"/>
                      </a:cubicBezTo>
                      <a:cubicBezTo>
                        <a:pt x="2337" y="2623"/>
                        <a:pt x="2311" y="1044"/>
                        <a:pt x="16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14"/>
                <p:cNvSpPr/>
                <p:nvPr/>
              </p:nvSpPr>
              <p:spPr>
                <a:xfrm>
                  <a:off x="7129789" y="3344937"/>
                  <a:ext cx="149057" cy="116308"/>
                </a:xfrm>
                <a:custGeom>
                  <a:avLst/>
                  <a:gdLst/>
                  <a:ahLst/>
                  <a:cxnLst/>
                  <a:rect l="l" t="t" r="r" b="b"/>
                  <a:pathLst>
                    <a:path w="2517" h="1964" extrusionOk="0">
                      <a:moveTo>
                        <a:pt x="2043" y="1"/>
                      </a:moveTo>
                      <a:cubicBezTo>
                        <a:pt x="2195" y="1125"/>
                        <a:pt x="1000" y="1714"/>
                        <a:pt x="0" y="1964"/>
                      </a:cubicBezTo>
                      <a:cubicBezTo>
                        <a:pt x="509" y="1946"/>
                        <a:pt x="1017" y="1874"/>
                        <a:pt x="1508" y="1714"/>
                      </a:cubicBezTo>
                      <a:lnTo>
                        <a:pt x="1517" y="1714"/>
                      </a:lnTo>
                      <a:cubicBezTo>
                        <a:pt x="1517" y="1705"/>
                        <a:pt x="1526" y="1696"/>
                        <a:pt x="1535" y="1687"/>
                      </a:cubicBezTo>
                      <a:cubicBezTo>
                        <a:pt x="1785" y="1598"/>
                        <a:pt x="2177" y="1286"/>
                        <a:pt x="2311" y="1054"/>
                      </a:cubicBezTo>
                      <a:cubicBezTo>
                        <a:pt x="2489" y="768"/>
                        <a:pt x="2516" y="474"/>
                        <a:pt x="2463" y="153"/>
                      </a:cubicBezTo>
                      <a:cubicBezTo>
                        <a:pt x="2427" y="135"/>
                        <a:pt x="2391" y="108"/>
                        <a:pt x="2356" y="90"/>
                      </a:cubicBezTo>
                      <a:cubicBezTo>
                        <a:pt x="2249" y="54"/>
                        <a:pt x="2150" y="19"/>
                        <a:pt x="20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14"/>
                <p:cNvSpPr/>
                <p:nvPr/>
              </p:nvSpPr>
              <p:spPr>
                <a:xfrm>
                  <a:off x="5583439" y="3725362"/>
                  <a:ext cx="112044" cy="198150"/>
                </a:xfrm>
                <a:custGeom>
                  <a:avLst/>
                  <a:gdLst/>
                  <a:ahLst/>
                  <a:cxnLst/>
                  <a:rect l="l" t="t" r="r" b="b"/>
                  <a:pathLst>
                    <a:path w="1892" h="3346" extrusionOk="0">
                      <a:moveTo>
                        <a:pt x="1455" y="0"/>
                      </a:moveTo>
                      <a:cubicBezTo>
                        <a:pt x="1267" y="187"/>
                        <a:pt x="1035" y="419"/>
                        <a:pt x="795" y="553"/>
                      </a:cubicBezTo>
                      <a:cubicBezTo>
                        <a:pt x="1374" y="1454"/>
                        <a:pt x="812" y="2783"/>
                        <a:pt x="1" y="3345"/>
                      </a:cubicBezTo>
                      <a:cubicBezTo>
                        <a:pt x="277" y="3328"/>
                        <a:pt x="554" y="3319"/>
                        <a:pt x="830" y="3319"/>
                      </a:cubicBezTo>
                      <a:cubicBezTo>
                        <a:pt x="1892" y="2560"/>
                        <a:pt x="1544" y="1124"/>
                        <a:pt x="1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14"/>
                <p:cNvSpPr/>
                <p:nvPr/>
              </p:nvSpPr>
              <p:spPr>
                <a:xfrm>
                  <a:off x="5524812" y="3703688"/>
                  <a:ext cx="132120" cy="225095"/>
                </a:xfrm>
                <a:custGeom>
                  <a:avLst/>
                  <a:gdLst/>
                  <a:ahLst/>
                  <a:cxnLst/>
                  <a:rect l="l" t="t" r="r" b="b"/>
                  <a:pathLst>
                    <a:path w="2231" h="3801" extrusionOk="0">
                      <a:moveTo>
                        <a:pt x="687" y="0"/>
                      </a:moveTo>
                      <a:cubicBezTo>
                        <a:pt x="536" y="170"/>
                        <a:pt x="393" y="357"/>
                        <a:pt x="232" y="518"/>
                      </a:cubicBezTo>
                      <a:cubicBezTo>
                        <a:pt x="669" y="1071"/>
                        <a:pt x="928" y="1749"/>
                        <a:pt x="821" y="2462"/>
                      </a:cubicBezTo>
                      <a:cubicBezTo>
                        <a:pt x="732" y="3007"/>
                        <a:pt x="500" y="3560"/>
                        <a:pt x="0" y="3801"/>
                      </a:cubicBezTo>
                      <a:cubicBezTo>
                        <a:pt x="295" y="3765"/>
                        <a:pt x="580" y="3738"/>
                        <a:pt x="875" y="3720"/>
                      </a:cubicBezTo>
                      <a:cubicBezTo>
                        <a:pt x="1454" y="2980"/>
                        <a:pt x="2231" y="1936"/>
                        <a:pt x="1713" y="955"/>
                      </a:cubicBezTo>
                      <a:lnTo>
                        <a:pt x="1713" y="955"/>
                      </a:lnTo>
                      <a:cubicBezTo>
                        <a:pt x="1621" y="1001"/>
                        <a:pt x="1526" y="1026"/>
                        <a:pt x="1432" y="1026"/>
                      </a:cubicBezTo>
                      <a:cubicBezTo>
                        <a:pt x="1361" y="1026"/>
                        <a:pt x="1291" y="1012"/>
                        <a:pt x="1223" y="982"/>
                      </a:cubicBezTo>
                      <a:cubicBezTo>
                        <a:pt x="1035" y="901"/>
                        <a:pt x="821" y="767"/>
                        <a:pt x="759" y="553"/>
                      </a:cubicBezTo>
                      <a:cubicBezTo>
                        <a:pt x="723" y="428"/>
                        <a:pt x="678" y="313"/>
                        <a:pt x="678" y="179"/>
                      </a:cubicBezTo>
                      <a:cubicBezTo>
                        <a:pt x="678" y="170"/>
                        <a:pt x="687" y="89"/>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14"/>
                <p:cNvSpPr/>
                <p:nvPr/>
              </p:nvSpPr>
              <p:spPr>
                <a:xfrm>
                  <a:off x="7064292" y="3340732"/>
                  <a:ext cx="183878" cy="120513"/>
                </a:xfrm>
                <a:custGeom>
                  <a:avLst/>
                  <a:gdLst/>
                  <a:ahLst/>
                  <a:cxnLst/>
                  <a:rect l="l" t="t" r="r" b="b"/>
                  <a:pathLst>
                    <a:path w="3105" h="2035" extrusionOk="0">
                      <a:moveTo>
                        <a:pt x="2525" y="1"/>
                      </a:moveTo>
                      <a:cubicBezTo>
                        <a:pt x="2204" y="545"/>
                        <a:pt x="1695" y="973"/>
                        <a:pt x="1151" y="1312"/>
                      </a:cubicBezTo>
                      <a:cubicBezTo>
                        <a:pt x="803" y="1526"/>
                        <a:pt x="420" y="1856"/>
                        <a:pt x="0" y="1999"/>
                      </a:cubicBezTo>
                      <a:cubicBezTo>
                        <a:pt x="81" y="2008"/>
                        <a:pt x="161" y="2017"/>
                        <a:pt x="241" y="2017"/>
                      </a:cubicBezTo>
                      <a:cubicBezTo>
                        <a:pt x="366" y="2026"/>
                        <a:pt x="482" y="2035"/>
                        <a:pt x="607" y="2035"/>
                      </a:cubicBezTo>
                      <a:cubicBezTo>
                        <a:pt x="1089" y="1856"/>
                        <a:pt x="1686" y="1785"/>
                        <a:pt x="2097" y="1473"/>
                      </a:cubicBezTo>
                      <a:cubicBezTo>
                        <a:pt x="2338" y="1294"/>
                        <a:pt x="2596" y="1142"/>
                        <a:pt x="2784" y="910"/>
                      </a:cubicBezTo>
                      <a:cubicBezTo>
                        <a:pt x="3007" y="634"/>
                        <a:pt x="3051" y="384"/>
                        <a:pt x="3105" y="63"/>
                      </a:cubicBezTo>
                      <a:cubicBezTo>
                        <a:pt x="2935" y="18"/>
                        <a:pt x="2757" y="1"/>
                        <a:pt x="2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14"/>
                <p:cNvSpPr/>
                <p:nvPr/>
              </p:nvSpPr>
              <p:spPr>
                <a:xfrm>
                  <a:off x="5931593" y="3156382"/>
                  <a:ext cx="259443" cy="316472"/>
                </a:xfrm>
                <a:custGeom>
                  <a:avLst/>
                  <a:gdLst/>
                  <a:ahLst/>
                  <a:cxnLst/>
                  <a:rect l="l" t="t" r="r" b="b"/>
                  <a:pathLst>
                    <a:path w="4381" h="5344" extrusionOk="0">
                      <a:moveTo>
                        <a:pt x="4381" y="0"/>
                      </a:moveTo>
                      <a:lnTo>
                        <a:pt x="4381" y="0"/>
                      </a:lnTo>
                      <a:cubicBezTo>
                        <a:pt x="4247" y="116"/>
                        <a:pt x="4122" y="232"/>
                        <a:pt x="3988" y="339"/>
                      </a:cubicBezTo>
                      <a:cubicBezTo>
                        <a:pt x="3854" y="1543"/>
                        <a:pt x="3123" y="2864"/>
                        <a:pt x="2338" y="3729"/>
                      </a:cubicBezTo>
                      <a:cubicBezTo>
                        <a:pt x="1865" y="4255"/>
                        <a:pt x="1276" y="4639"/>
                        <a:pt x="634" y="4933"/>
                      </a:cubicBezTo>
                      <a:cubicBezTo>
                        <a:pt x="438" y="5023"/>
                        <a:pt x="224" y="5121"/>
                        <a:pt x="1" y="5201"/>
                      </a:cubicBezTo>
                      <a:cubicBezTo>
                        <a:pt x="233" y="5219"/>
                        <a:pt x="456" y="5246"/>
                        <a:pt x="679" y="5281"/>
                      </a:cubicBezTo>
                      <a:cubicBezTo>
                        <a:pt x="812" y="5299"/>
                        <a:pt x="946" y="5326"/>
                        <a:pt x="1080" y="5344"/>
                      </a:cubicBezTo>
                      <a:cubicBezTo>
                        <a:pt x="3203" y="4586"/>
                        <a:pt x="4149" y="2088"/>
                        <a:pt x="4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14"/>
                <p:cNvSpPr/>
                <p:nvPr/>
              </p:nvSpPr>
              <p:spPr>
                <a:xfrm>
                  <a:off x="6922164" y="3226083"/>
                  <a:ext cx="156992" cy="208218"/>
                </a:xfrm>
                <a:custGeom>
                  <a:avLst/>
                  <a:gdLst/>
                  <a:ahLst/>
                  <a:cxnLst/>
                  <a:rect l="l" t="t" r="r" b="b"/>
                  <a:pathLst>
                    <a:path w="2651" h="3516" extrusionOk="0">
                      <a:moveTo>
                        <a:pt x="2490" y="1"/>
                      </a:moveTo>
                      <a:cubicBezTo>
                        <a:pt x="2382" y="45"/>
                        <a:pt x="2275" y="81"/>
                        <a:pt x="2168" y="117"/>
                      </a:cubicBezTo>
                      <a:cubicBezTo>
                        <a:pt x="1972" y="1009"/>
                        <a:pt x="1508" y="1687"/>
                        <a:pt x="964" y="2418"/>
                      </a:cubicBezTo>
                      <a:cubicBezTo>
                        <a:pt x="741" y="2704"/>
                        <a:pt x="509" y="2980"/>
                        <a:pt x="206" y="3185"/>
                      </a:cubicBezTo>
                      <a:cubicBezTo>
                        <a:pt x="143" y="3230"/>
                        <a:pt x="72" y="3284"/>
                        <a:pt x="1" y="3337"/>
                      </a:cubicBezTo>
                      <a:cubicBezTo>
                        <a:pt x="206" y="3391"/>
                        <a:pt x="411" y="3453"/>
                        <a:pt x="607" y="3516"/>
                      </a:cubicBezTo>
                      <a:cubicBezTo>
                        <a:pt x="1071" y="3150"/>
                        <a:pt x="1571" y="2882"/>
                        <a:pt x="1910" y="2374"/>
                      </a:cubicBezTo>
                      <a:cubicBezTo>
                        <a:pt x="2240" y="1883"/>
                        <a:pt x="2516" y="1366"/>
                        <a:pt x="2650" y="795"/>
                      </a:cubicBezTo>
                      <a:cubicBezTo>
                        <a:pt x="2632" y="777"/>
                        <a:pt x="2623" y="759"/>
                        <a:pt x="2605" y="741"/>
                      </a:cubicBezTo>
                      <a:cubicBezTo>
                        <a:pt x="2418" y="518"/>
                        <a:pt x="2409" y="259"/>
                        <a:pt x="24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14"/>
                <p:cNvSpPr/>
                <p:nvPr/>
              </p:nvSpPr>
              <p:spPr>
                <a:xfrm>
                  <a:off x="6716671" y="3623860"/>
                  <a:ext cx="970557" cy="150123"/>
                </a:xfrm>
                <a:custGeom>
                  <a:avLst/>
                  <a:gdLst/>
                  <a:ahLst/>
                  <a:cxnLst/>
                  <a:rect l="l" t="t" r="r" b="b"/>
                  <a:pathLst>
                    <a:path w="16389" h="2535" extrusionOk="0">
                      <a:moveTo>
                        <a:pt x="7567" y="0"/>
                      </a:moveTo>
                      <a:cubicBezTo>
                        <a:pt x="6105" y="0"/>
                        <a:pt x="4696" y="382"/>
                        <a:pt x="3355" y="1000"/>
                      </a:cubicBezTo>
                      <a:cubicBezTo>
                        <a:pt x="2257" y="1509"/>
                        <a:pt x="1178" y="1946"/>
                        <a:pt x="0" y="2035"/>
                      </a:cubicBezTo>
                      <a:cubicBezTo>
                        <a:pt x="125" y="2071"/>
                        <a:pt x="250" y="2098"/>
                        <a:pt x="375" y="2133"/>
                      </a:cubicBezTo>
                      <a:cubicBezTo>
                        <a:pt x="678" y="2223"/>
                        <a:pt x="955" y="2339"/>
                        <a:pt x="1214" y="2472"/>
                      </a:cubicBezTo>
                      <a:cubicBezTo>
                        <a:pt x="1330" y="2516"/>
                        <a:pt x="1455" y="2535"/>
                        <a:pt x="1584" y="2535"/>
                      </a:cubicBezTo>
                      <a:cubicBezTo>
                        <a:pt x="2249" y="2535"/>
                        <a:pt x="3045" y="2038"/>
                        <a:pt x="3560" y="1821"/>
                      </a:cubicBezTo>
                      <a:cubicBezTo>
                        <a:pt x="4291" y="1518"/>
                        <a:pt x="5023" y="1250"/>
                        <a:pt x="5799" y="1090"/>
                      </a:cubicBezTo>
                      <a:cubicBezTo>
                        <a:pt x="6416" y="962"/>
                        <a:pt x="7030" y="900"/>
                        <a:pt x="7642" y="900"/>
                      </a:cubicBezTo>
                      <a:cubicBezTo>
                        <a:pt x="8481" y="900"/>
                        <a:pt x="9317" y="1016"/>
                        <a:pt x="10152" y="1232"/>
                      </a:cubicBezTo>
                      <a:cubicBezTo>
                        <a:pt x="11311" y="1531"/>
                        <a:pt x="12487" y="2330"/>
                        <a:pt x="13723" y="2330"/>
                      </a:cubicBezTo>
                      <a:cubicBezTo>
                        <a:pt x="13743" y="2330"/>
                        <a:pt x="13763" y="2330"/>
                        <a:pt x="13783" y="2330"/>
                      </a:cubicBezTo>
                      <a:cubicBezTo>
                        <a:pt x="14060" y="2294"/>
                        <a:pt x="14327" y="2240"/>
                        <a:pt x="14604" y="2169"/>
                      </a:cubicBezTo>
                      <a:cubicBezTo>
                        <a:pt x="15273" y="1919"/>
                        <a:pt x="16388" y="1018"/>
                        <a:pt x="16388" y="1018"/>
                      </a:cubicBezTo>
                      <a:lnTo>
                        <a:pt x="16388" y="1018"/>
                      </a:lnTo>
                      <a:cubicBezTo>
                        <a:pt x="16388" y="1018"/>
                        <a:pt x="16049" y="1214"/>
                        <a:pt x="15889" y="1295"/>
                      </a:cubicBezTo>
                      <a:cubicBezTo>
                        <a:pt x="15594" y="1437"/>
                        <a:pt x="15300" y="1509"/>
                        <a:pt x="14979" y="1545"/>
                      </a:cubicBezTo>
                      <a:cubicBezTo>
                        <a:pt x="14832" y="1564"/>
                        <a:pt x="14687" y="1573"/>
                        <a:pt x="14542" y="1573"/>
                      </a:cubicBezTo>
                      <a:cubicBezTo>
                        <a:pt x="14034" y="1573"/>
                        <a:pt x="13534" y="1464"/>
                        <a:pt x="13034" y="1339"/>
                      </a:cubicBezTo>
                      <a:cubicBezTo>
                        <a:pt x="11491" y="938"/>
                        <a:pt x="10036" y="215"/>
                        <a:pt x="8440" y="46"/>
                      </a:cubicBezTo>
                      <a:cubicBezTo>
                        <a:pt x="8147" y="15"/>
                        <a:pt x="7856" y="0"/>
                        <a:pt x="7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14"/>
                <p:cNvSpPr/>
                <p:nvPr/>
              </p:nvSpPr>
              <p:spPr>
                <a:xfrm>
                  <a:off x="6204182" y="3034982"/>
                  <a:ext cx="422712" cy="507634"/>
                </a:xfrm>
                <a:custGeom>
                  <a:avLst/>
                  <a:gdLst/>
                  <a:ahLst/>
                  <a:cxnLst/>
                  <a:rect l="l" t="t" r="r" b="b"/>
                  <a:pathLst>
                    <a:path w="7138" h="8572" extrusionOk="0">
                      <a:moveTo>
                        <a:pt x="6561" y="0"/>
                      </a:moveTo>
                      <a:cubicBezTo>
                        <a:pt x="6548" y="0"/>
                        <a:pt x="6532" y="12"/>
                        <a:pt x="6513" y="43"/>
                      </a:cubicBezTo>
                      <a:cubicBezTo>
                        <a:pt x="6469" y="132"/>
                        <a:pt x="6415" y="212"/>
                        <a:pt x="6353" y="302"/>
                      </a:cubicBezTo>
                      <a:cubicBezTo>
                        <a:pt x="6219" y="507"/>
                        <a:pt x="6085" y="694"/>
                        <a:pt x="5915" y="873"/>
                      </a:cubicBezTo>
                      <a:cubicBezTo>
                        <a:pt x="5826" y="980"/>
                        <a:pt x="5710" y="1096"/>
                        <a:pt x="5594" y="1194"/>
                      </a:cubicBezTo>
                      <a:cubicBezTo>
                        <a:pt x="5701" y="1997"/>
                        <a:pt x="5407" y="2907"/>
                        <a:pt x="5122" y="3629"/>
                      </a:cubicBezTo>
                      <a:cubicBezTo>
                        <a:pt x="4800" y="4468"/>
                        <a:pt x="4390" y="5226"/>
                        <a:pt x="3792" y="5895"/>
                      </a:cubicBezTo>
                      <a:cubicBezTo>
                        <a:pt x="3186" y="6591"/>
                        <a:pt x="2427" y="7162"/>
                        <a:pt x="1624" y="7599"/>
                      </a:cubicBezTo>
                      <a:cubicBezTo>
                        <a:pt x="1169" y="7849"/>
                        <a:pt x="554" y="8232"/>
                        <a:pt x="1" y="8339"/>
                      </a:cubicBezTo>
                      <a:cubicBezTo>
                        <a:pt x="233" y="8420"/>
                        <a:pt x="465" y="8491"/>
                        <a:pt x="697" y="8571"/>
                      </a:cubicBezTo>
                      <a:cubicBezTo>
                        <a:pt x="2195" y="7804"/>
                        <a:pt x="3730" y="7046"/>
                        <a:pt x="4907" y="5788"/>
                      </a:cubicBezTo>
                      <a:cubicBezTo>
                        <a:pt x="5585" y="5065"/>
                        <a:pt x="6183" y="4173"/>
                        <a:pt x="6504" y="3237"/>
                      </a:cubicBezTo>
                      <a:cubicBezTo>
                        <a:pt x="6808" y="2336"/>
                        <a:pt x="7138" y="1381"/>
                        <a:pt x="6915" y="418"/>
                      </a:cubicBezTo>
                      <a:cubicBezTo>
                        <a:pt x="6799" y="364"/>
                        <a:pt x="6701" y="257"/>
                        <a:pt x="6638" y="150"/>
                      </a:cubicBezTo>
                      <a:cubicBezTo>
                        <a:pt x="6631" y="136"/>
                        <a:pt x="6608" y="0"/>
                        <a:pt x="6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14"/>
                <p:cNvSpPr/>
                <p:nvPr/>
              </p:nvSpPr>
              <p:spPr>
                <a:xfrm>
                  <a:off x="6133414" y="3086622"/>
                  <a:ext cx="340278" cy="427983"/>
                </a:xfrm>
                <a:custGeom>
                  <a:avLst/>
                  <a:gdLst/>
                  <a:ahLst/>
                  <a:cxnLst/>
                  <a:rect l="l" t="t" r="r" b="b"/>
                  <a:pathLst>
                    <a:path w="5746" h="7227" extrusionOk="0">
                      <a:moveTo>
                        <a:pt x="5424" y="1"/>
                      </a:moveTo>
                      <a:lnTo>
                        <a:pt x="5424" y="1"/>
                      </a:lnTo>
                      <a:cubicBezTo>
                        <a:pt x="5014" y="108"/>
                        <a:pt x="4711" y="464"/>
                        <a:pt x="4425" y="821"/>
                      </a:cubicBezTo>
                      <a:cubicBezTo>
                        <a:pt x="4434" y="821"/>
                        <a:pt x="4443" y="830"/>
                        <a:pt x="4443" y="848"/>
                      </a:cubicBezTo>
                      <a:cubicBezTo>
                        <a:pt x="4407" y="1437"/>
                        <a:pt x="4211" y="1927"/>
                        <a:pt x="3944" y="2454"/>
                      </a:cubicBezTo>
                      <a:cubicBezTo>
                        <a:pt x="3605" y="3159"/>
                        <a:pt x="3274" y="3837"/>
                        <a:pt x="2811" y="4470"/>
                      </a:cubicBezTo>
                      <a:cubicBezTo>
                        <a:pt x="2320" y="5121"/>
                        <a:pt x="1767" y="5674"/>
                        <a:pt x="1178" y="6227"/>
                      </a:cubicBezTo>
                      <a:cubicBezTo>
                        <a:pt x="848" y="6540"/>
                        <a:pt x="429" y="6914"/>
                        <a:pt x="0" y="7093"/>
                      </a:cubicBezTo>
                      <a:cubicBezTo>
                        <a:pt x="143" y="7137"/>
                        <a:pt x="286" y="7182"/>
                        <a:pt x="429" y="7227"/>
                      </a:cubicBezTo>
                      <a:cubicBezTo>
                        <a:pt x="1633" y="6789"/>
                        <a:pt x="2989" y="6022"/>
                        <a:pt x="3828" y="5059"/>
                      </a:cubicBezTo>
                      <a:cubicBezTo>
                        <a:pt x="4952" y="3783"/>
                        <a:pt x="5389" y="2284"/>
                        <a:pt x="5746" y="661"/>
                      </a:cubicBezTo>
                      <a:cubicBezTo>
                        <a:pt x="5469" y="563"/>
                        <a:pt x="5362" y="277"/>
                        <a:pt x="5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14"/>
                <p:cNvSpPr/>
                <p:nvPr/>
              </p:nvSpPr>
              <p:spPr>
                <a:xfrm>
                  <a:off x="6104337" y="3138912"/>
                  <a:ext cx="287987" cy="367223"/>
                </a:xfrm>
                <a:custGeom>
                  <a:avLst/>
                  <a:gdLst/>
                  <a:ahLst/>
                  <a:cxnLst/>
                  <a:rect l="l" t="t" r="r" b="b"/>
                  <a:pathLst>
                    <a:path w="4863" h="6201" extrusionOk="0">
                      <a:moveTo>
                        <a:pt x="4863" y="1"/>
                      </a:moveTo>
                      <a:cubicBezTo>
                        <a:pt x="4729" y="170"/>
                        <a:pt x="4595" y="331"/>
                        <a:pt x="4461" y="465"/>
                      </a:cubicBezTo>
                      <a:cubicBezTo>
                        <a:pt x="4330" y="596"/>
                        <a:pt x="4082" y="825"/>
                        <a:pt x="3860" y="825"/>
                      </a:cubicBezTo>
                      <a:cubicBezTo>
                        <a:pt x="3781" y="825"/>
                        <a:pt x="3706" y="796"/>
                        <a:pt x="3641" y="723"/>
                      </a:cubicBezTo>
                      <a:cubicBezTo>
                        <a:pt x="3496" y="565"/>
                        <a:pt x="3434" y="132"/>
                        <a:pt x="3213" y="132"/>
                      </a:cubicBezTo>
                      <a:cubicBezTo>
                        <a:pt x="3160" y="132"/>
                        <a:pt x="3099" y="157"/>
                        <a:pt x="3025" y="215"/>
                      </a:cubicBezTo>
                      <a:cubicBezTo>
                        <a:pt x="2936" y="277"/>
                        <a:pt x="2855" y="358"/>
                        <a:pt x="2766" y="420"/>
                      </a:cubicBezTo>
                      <a:cubicBezTo>
                        <a:pt x="2766" y="964"/>
                        <a:pt x="2641" y="1517"/>
                        <a:pt x="2525" y="2035"/>
                      </a:cubicBezTo>
                      <a:cubicBezTo>
                        <a:pt x="2409" y="2561"/>
                        <a:pt x="2240" y="3078"/>
                        <a:pt x="2008" y="3560"/>
                      </a:cubicBezTo>
                      <a:cubicBezTo>
                        <a:pt x="1535" y="4515"/>
                        <a:pt x="848" y="5416"/>
                        <a:pt x="1" y="6067"/>
                      </a:cubicBezTo>
                      <a:cubicBezTo>
                        <a:pt x="152" y="6112"/>
                        <a:pt x="295" y="6156"/>
                        <a:pt x="438" y="6201"/>
                      </a:cubicBezTo>
                      <a:cubicBezTo>
                        <a:pt x="946" y="5889"/>
                        <a:pt x="1419" y="5425"/>
                        <a:pt x="1856" y="5032"/>
                      </a:cubicBezTo>
                      <a:cubicBezTo>
                        <a:pt x="2409" y="4524"/>
                        <a:pt x="2945" y="3881"/>
                        <a:pt x="3355" y="3248"/>
                      </a:cubicBezTo>
                      <a:cubicBezTo>
                        <a:pt x="3757" y="2641"/>
                        <a:pt x="4078" y="2008"/>
                        <a:pt x="4390" y="1348"/>
                      </a:cubicBezTo>
                      <a:cubicBezTo>
                        <a:pt x="4604" y="902"/>
                        <a:pt x="4684" y="447"/>
                        <a:pt x="48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14"/>
                <p:cNvSpPr/>
                <p:nvPr/>
              </p:nvSpPr>
              <p:spPr>
                <a:xfrm>
                  <a:off x="6172500" y="3110902"/>
                  <a:ext cx="357215" cy="414244"/>
                </a:xfrm>
                <a:custGeom>
                  <a:avLst/>
                  <a:gdLst/>
                  <a:ahLst/>
                  <a:cxnLst/>
                  <a:rect l="l" t="t" r="r" b="b"/>
                  <a:pathLst>
                    <a:path w="6032" h="6995" extrusionOk="0">
                      <a:moveTo>
                        <a:pt x="6031" y="1"/>
                      </a:moveTo>
                      <a:lnTo>
                        <a:pt x="6031" y="1"/>
                      </a:lnTo>
                      <a:cubicBezTo>
                        <a:pt x="5835" y="153"/>
                        <a:pt x="5621" y="269"/>
                        <a:pt x="5389" y="286"/>
                      </a:cubicBezTo>
                      <a:cubicBezTo>
                        <a:pt x="5300" y="286"/>
                        <a:pt x="5228" y="286"/>
                        <a:pt x="5157" y="269"/>
                      </a:cubicBezTo>
                      <a:lnTo>
                        <a:pt x="5157" y="269"/>
                      </a:lnTo>
                      <a:cubicBezTo>
                        <a:pt x="5264" y="1080"/>
                        <a:pt x="4907" y="1990"/>
                        <a:pt x="4604" y="2722"/>
                      </a:cubicBezTo>
                      <a:cubicBezTo>
                        <a:pt x="4265" y="3543"/>
                        <a:pt x="3828" y="4265"/>
                        <a:pt x="3203" y="4890"/>
                      </a:cubicBezTo>
                      <a:cubicBezTo>
                        <a:pt x="2597" y="5514"/>
                        <a:pt x="1856" y="5969"/>
                        <a:pt x="1098" y="6371"/>
                      </a:cubicBezTo>
                      <a:cubicBezTo>
                        <a:pt x="848" y="6504"/>
                        <a:pt x="375" y="6817"/>
                        <a:pt x="1" y="6888"/>
                      </a:cubicBezTo>
                      <a:cubicBezTo>
                        <a:pt x="117" y="6924"/>
                        <a:pt x="233" y="6959"/>
                        <a:pt x="340" y="6995"/>
                      </a:cubicBezTo>
                      <a:cubicBezTo>
                        <a:pt x="545" y="6870"/>
                        <a:pt x="795" y="6808"/>
                        <a:pt x="1000" y="6718"/>
                      </a:cubicBezTo>
                      <a:cubicBezTo>
                        <a:pt x="1365" y="6549"/>
                        <a:pt x="1722" y="6362"/>
                        <a:pt x="2061" y="6165"/>
                      </a:cubicBezTo>
                      <a:cubicBezTo>
                        <a:pt x="2802" y="5755"/>
                        <a:pt x="3524" y="5238"/>
                        <a:pt x="4086" y="4604"/>
                      </a:cubicBezTo>
                      <a:cubicBezTo>
                        <a:pt x="5246" y="3275"/>
                        <a:pt x="5746" y="1696"/>
                        <a:pt x="60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14"/>
                <p:cNvSpPr/>
                <p:nvPr/>
              </p:nvSpPr>
              <p:spPr>
                <a:xfrm>
                  <a:off x="6009230" y="3133109"/>
                  <a:ext cx="255771" cy="361953"/>
                </a:xfrm>
                <a:custGeom>
                  <a:avLst/>
                  <a:gdLst/>
                  <a:ahLst/>
                  <a:cxnLst/>
                  <a:rect l="l" t="t" r="r" b="b"/>
                  <a:pathLst>
                    <a:path w="4319" h="6112" extrusionOk="0">
                      <a:moveTo>
                        <a:pt x="3569" y="1"/>
                      </a:moveTo>
                      <a:lnTo>
                        <a:pt x="3569" y="1"/>
                      </a:lnTo>
                      <a:cubicBezTo>
                        <a:pt x="3427" y="81"/>
                        <a:pt x="3275" y="206"/>
                        <a:pt x="3123" y="340"/>
                      </a:cubicBezTo>
                      <a:cubicBezTo>
                        <a:pt x="3043" y="1580"/>
                        <a:pt x="2758" y="2900"/>
                        <a:pt x="2062" y="3944"/>
                      </a:cubicBezTo>
                      <a:cubicBezTo>
                        <a:pt x="1562" y="4720"/>
                        <a:pt x="911" y="5523"/>
                        <a:pt x="1" y="5781"/>
                      </a:cubicBezTo>
                      <a:cubicBezTo>
                        <a:pt x="474" y="5871"/>
                        <a:pt x="947" y="5987"/>
                        <a:pt x="1410" y="6111"/>
                      </a:cubicBezTo>
                      <a:lnTo>
                        <a:pt x="1419" y="6111"/>
                      </a:lnTo>
                      <a:cubicBezTo>
                        <a:pt x="2312" y="5442"/>
                        <a:pt x="3088" y="4461"/>
                        <a:pt x="3543" y="3435"/>
                      </a:cubicBezTo>
                      <a:cubicBezTo>
                        <a:pt x="3944" y="2516"/>
                        <a:pt x="4131" y="1544"/>
                        <a:pt x="4319" y="563"/>
                      </a:cubicBezTo>
                      <a:lnTo>
                        <a:pt x="4319" y="563"/>
                      </a:lnTo>
                      <a:cubicBezTo>
                        <a:pt x="4212" y="643"/>
                        <a:pt x="4105" y="714"/>
                        <a:pt x="3980" y="750"/>
                      </a:cubicBezTo>
                      <a:cubicBezTo>
                        <a:pt x="3930" y="765"/>
                        <a:pt x="3885" y="772"/>
                        <a:pt x="3846" y="772"/>
                      </a:cubicBezTo>
                      <a:cubicBezTo>
                        <a:pt x="3522" y="772"/>
                        <a:pt x="3546" y="287"/>
                        <a:pt x="35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14"/>
                <p:cNvSpPr/>
                <p:nvPr/>
              </p:nvSpPr>
              <p:spPr>
                <a:xfrm>
                  <a:off x="6285017" y="3446735"/>
                  <a:ext cx="1028178" cy="130699"/>
                </a:xfrm>
                <a:custGeom>
                  <a:avLst/>
                  <a:gdLst/>
                  <a:ahLst/>
                  <a:cxnLst/>
                  <a:rect l="l" t="t" r="r" b="b"/>
                  <a:pathLst>
                    <a:path w="17362" h="2207" extrusionOk="0">
                      <a:moveTo>
                        <a:pt x="7762" y="1"/>
                      </a:moveTo>
                      <a:cubicBezTo>
                        <a:pt x="6719" y="1"/>
                        <a:pt x="5803" y="415"/>
                        <a:pt x="4845" y="842"/>
                      </a:cubicBezTo>
                      <a:cubicBezTo>
                        <a:pt x="4006" y="1208"/>
                        <a:pt x="3159" y="1583"/>
                        <a:pt x="2240" y="1699"/>
                      </a:cubicBezTo>
                      <a:cubicBezTo>
                        <a:pt x="1740" y="1770"/>
                        <a:pt x="1196" y="1824"/>
                        <a:pt x="688" y="1832"/>
                      </a:cubicBezTo>
                      <a:cubicBezTo>
                        <a:pt x="536" y="1839"/>
                        <a:pt x="371" y="1845"/>
                        <a:pt x="206" y="1845"/>
                      </a:cubicBezTo>
                      <a:cubicBezTo>
                        <a:pt x="137" y="1845"/>
                        <a:pt x="69" y="1844"/>
                        <a:pt x="1" y="1841"/>
                      </a:cubicBezTo>
                      <a:lnTo>
                        <a:pt x="1" y="1841"/>
                      </a:lnTo>
                      <a:cubicBezTo>
                        <a:pt x="170" y="1895"/>
                        <a:pt x="340" y="1957"/>
                        <a:pt x="518" y="2011"/>
                      </a:cubicBezTo>
                      <a:cubicBezTo>
                        <a:pt x="1031" y="2149"/>
                        <a:pt x="1533" y="2207"/>
                        <a:pt x="2030" y="2207"/>
                      </a:cubicBezTo>
                      <a:cubicBezTo>
                        <a:pt x="3139" y="2207"/>
                        <a:pt x="4220" y="1918"/>
                        <a:pt x="5336" y="1592"/>
                      </a:cubicBezTo>
                      <a:cubicBezTo>
                        <a:pt x="6338" y="1293"/>
                        <a:pt x="7415" y="959"/>
                        <a:pt x="8478" y="959"/>
                      </a:cubicBezTo>
                      <a:cubicBezTo>
                        <a:pt x="8843" y="959"/>
                        <a:pt x="9206" y="999"/>
                        <a:pt x="9564" y="1092"/>
                      </a:cubicBezTo>
                      <a:cubicBezTo>
                        <a:pt x="10825" y="1415"/>
                        <a:pt x="12165" y="1685"/>
                        <a:pt x="13476" y="1685"/>
                      </a:cubicBezTo>
                      <a:cubicBezTo>
                        <a:pt x="13687" y="1685"/>
                        <a:pt x="13896" y="1678"/>
                        <a:pt x="14105" y="1663"/>
                      </a:cubicBezTo>
                      <a:cubicBezTo>
                        <a:pt x="14890" y="1609"/>
                        <a:pt x="15746" y="1511"/>
                        <a:pt x="16460" y="1128"/>
                      </a:cubicBezTo>
                      <a:cubicBezTo>
                        <a:pt x="16844" y="923"/>
                        <a:pt x="17120" y="655"/>
                        <a:pt x="17361" y="343"/>
                      </a:cubicBezTo>
                      <a:lnTo>
                        <a:pt x="17361" y="343"/>
                      </a:lnTo>
                      <a:cubicBezTo>
                        <a:pt x="17040" y="539"/>
                        <a:pt x="16630" y="628"/>
                        <a:pt x="16308" y="691"/>
                      </a:cubicBezTo>
                      <a:cubicBezTo>
                        <a:pt x="15575" y="834"/>
                        <a:pt x="14799" y="905"/>
                        <a:pt x="14020" y="905"/>
                      </a:cubicBezTo>
                      <a:cubicBezTo>
                        <a:pt x="13151" y="905"/>
                        <a:pt x="12279" y="816"/>
                        <a:pt x="11464" y="637"/>
                      </a:cubicBezTo>
                      <a:cubicBezTo>
                        <a:pt x="10367" y="405"/>
                        <a:pt x="9279" y="137"/>
                        <a:pt x="8164" y="22"/>
                      </a:cubicBezTo>
                      <a:cubicBezTo>
                        <a:pt x="8027" y="8"/>
                        <a:pt x="7894" y="1"/>
                        <a:pt x="7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14"/>
                <p:cNvSpPr/>
                <p:nvPr/>
              </p:nvSpPr>
              <p:spPr>
                <a:xfrm>
                  <a:off x="5784195" y="3515607"/>
                  <a:ext cx="1142768" cy="204250"/>
                </a:xfrm>
                <a:custGeom>
                  <a:avLst/>
                  <a:gdLst/>
                  <a:ahLst/>
                  <a:cxnLst/>
                  <a:rect l="l" t="t" r="r" b="b"/>
                  <a:pathLst>
                    <a:path w="19297" h="3449" extrusionOk="0">
                      <a:moveTo>
                        <a:pt x="1364" y="0"/>
                      </a:moveTo>
                      <a:cubicBezTo>
                        <a:pt x="902" y="0"/>
                        <a:pt x="445" y="56"/>
                        <a:pt x="1" y="188"/>
                      </a:cubicBezTo>
                      <a:cubicBezTo>
                        <a:pt x="161" y="277"/>
                        <a:pt x="322" y="375"/>
                        <a:pt x="464" y="491"/>
                      </a:cubicBezTo>
                      <a:cubicBezTo>
                        <a:pt x="572" y="571"/>
                        <a:pt x="679" y="661"/>
                        <a:pt x="777" y="750"/>
                      </a:cubicBezTo>
                      <a:cubicBezTo>
                        <a:pt x="913" y="745"/>
                        <a:pt x="1050" y="742"/>
                        <a:pt x="1186" y="742"/>
                      </a:cubicBezTo>
                      <a:cubicBezTo>
                        <a:pt x="2250" y="742"/>
                        <a:pt x="3299" y="897"/>
                        <a:pt x="4327" y="1214"/>
                      </a:cubicBezTo>
                      <a:cubicBezTo>
                        <a:pt x="5996" y="1731"/>
                        <a:pt x="7610" y="2382"/>
                        <a:pt x="9278" y="2873"/>
                      </a:cubicBezTo>
                      <a:cubicBezTo>
                        <a:pt x="10401" y="3205"/>
                        <a:pt x="11519" y="3449"/>
                        <a:pt x="12651" y="3449"/>
                      </a:cubicBezTo>
                      <a:cubicBezTo>
                        <a:pt x="13282" y="3449"/>
                        <a:pt x="13918" y="3373"/>
                        <a:pt x="14560" y="3194"/>
                      </a:cubicBezTo>
                      <a:cubicBezTo>
                        <a:pt x="16183" y="2748"/>
                        <a:pt x="17691" y="1972"/>
                        <a:pt x="19297" y="1481"/>
                      </a:cubicBezTo>
                      <a:lnTo>
                        <a:pt x="19297" y="1481"/>
                      </a:lnTo>
                      <a:cubicBezTo>
                        <a:pt x="18994" y="1535"/>
                        <a:pt x="18699" y="1597"/>
                        <a:pt x="18414" y="1678"/>
                      </a:cubicBezTo>
                      <a:cubicBezTo>
                        <a:pt x="18110" y="1785"/>
                        <a:pt x="17807" y="1874"/>
                        <a:pt x="17504" y="1945"/>
                      </a:cubicBezTo>
                      <a:cubicBezTo>
                        <a:pt x="16683" y="2213"/>
                        <a:pt x="15853" y="2516"/>
                        <a:pt x="15006" y="2686"/>
                      </a:cubicBezTo>
                      <a:cubicBezTo>
                        <a:pt x="14432" y="2797"/>
                        <a:pt x="13854" y="2845"/>
                        <a:pt x="13276" y="2845"/>
                      </a:cubicBezTo>
                      <a:cubicBezTo>
                        <a:pt x="12054" y="2845"/>
                        <a:pt x="10828" y="2634"/>
                        <a:pt x="9635" y="2373"/>
                      </a:cubicBezTo>
                      <a:cubicBezTo>
                        <a:pt x="7949" y="1990"/>
                        <a:pt x="6406" y="1267"/>
                        <a:pt x="4773" y="714"/>
                      </a:cubicBezTo>
                      <a:cubicBezTo>
                        <a:pt x="3708" y="350"/>
                        <a:pt x="2523"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14"/>
                <p:cNvSpPr/>
                <p:nvPr/>
              </p:nvSpPr>
              <p:spPr>
                <a:xfrm>
                  <a:off x="5879835" y="3608582"/>
                  <a:ext cx="583317" cy="200282"/>
                </a:xfrm>
                <a:custGeom>
                  <a:avLst/>
                  <a:gdLst/>
                  <a:ahLst/>
                  <a:cxnLst/>
                  <a:rect l="l" t="t" r="r" b="b"/>
                  <a:pathLst>
                    <a:path w="9850" h="3382" extrusionOk="0">
                      <a:moveTo>
                        <a:pt x="0" y="0"/>
                      </a:moveTo>
                      <a:lnTo>
                        <a:pt x="0" y="0"/>
                      </a:lnTo>
                      <a:cubicBezTo>
                        <a:pt x="45" y="36"/>
                        <a:pt x="81" y="72"/>
                        <a:pt x="125" y="108"/>
                      </a:cubicBezTo>
                      <a:cubicBezTo>
                        <a:pt x="446" y="375"/>
                        <a:pt x="776" y="571"/>
                        <a:pt x="1151" y="768"/>
                      </a:cubicBezTo>
                      <a:cubicBezTo>
                        <a:pt x="1160" y="768"/>
                        <a:pt x="1178" y="777"/>
                        <a:pt x="1196" y="786"/>
                      </a:cubicBezTo>
                      <a:lnTo>
                        <a:pt x="1205" y="786"/>
                      </a:lnTo>
                      <a:cubicBezTo>
                        <a:pt x="1326" y="773"/>
                        <a:pt x="1448" y="767"/>
                        <a:pt x="1571" y="767"/>
                      </a:cubicBezTo>
                      <a:cubicBezTo>
                        <a:pt x="2218" y="767"/>
                        <a:pt x="2884" y="927"/>
                        <a:pt x="3506" y="1062"/>
                      </a:cubicBezTo>
                      <a:cubicBezTo>
                        <a:pt x="4158" y="1205"/>
                        <a:pt x="4764" y="1410"/>
                        <a:pt x="5371" y="1669"/>
                      </a:cubicBezTo>
                      <a:cubicBezTo>
                        <a:pt x="6084" y="1981"/>
                        <a:pt x="6691" y="2498"/>
                        <a:pt x="7396" y="2811"/>
                      </a:cubicBezTo>
                      <a:cubicBezTo>
                        <a:pt x="7762" y="2971"/>
                        <a:pt x="8145" y="3167"/>
                        <a:pt x="8529" y="3266"/>
                      </a:cubicBezTo>
                      <a:cubicBezTo>
                        <a:pt x="8779" y="3328"/>
                        <a:pt x="9028" y="3346"/>
                        <a:pt x="9269" y="3382"/>
                      </a:cubicBezTo>
                      <a:cubicBezTo>
                        <a:pt x="9439" y="3212"/>
                        <a:pt x="9635" y="3060"/>
                        <a:pt x="9849" y="2918"/>
                      </a:cubicBezTo>
                      <a:lnTo>
                        <a:pt x="9849" y="2918"/>
                      </a:lnTo>
                      <a:cubicBezTo>
                        <a:pt x="9833" y="2918"/>
                        <a:pt x="9817" y="2918"/>
                        <a:pt x="9801" y="2918"/>
                      </a:cubicBezTo>
                      <a:cubicBezTo>
                        <a:pt x="9468" y="2918"/>
                        <a:pt x="9130" y="2833"/>
                        <a:pt x="8841" y="2739"/>
                      </a:cubicBezTo>
                      <a:cubicBezTo>
                        <a:pt x="7895" y="2427"/>
                        <a:pt x="6985" y="2061"/>
                        <a:pt x="6076" y="1651"/>
                      </a:cubicBezTo>
                      <a:cubicBezTo>
                        <a:pt x="5067" y="1196"/>
                        <a:pt x="4095" y="554"/>
                        <a:pt x="3007" y="295"/>
                      </a:cubicBezTo>
                      <a:cubicBezTo>
                        <a:pt x="2436" y="161"/>
                        <a:pt x="1865" y="90"/>
                        <a:pt x="1276" y="81"/>
                      </a:cubicBezTo>
                      <a:cubicBezTo>
                        <a:pt x="1116" y="81"/>
                        <a:pt x="953" y="86"/>
                        <a:pt x="789" y="86"/>
                      </a:cubicBezTo>
                      <a:cubicBezTo>
                        <a:pt x="522" y="86"/>
                        <a:pt x="254" y="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14"/>
                <p:cNvSpPr/>
                <p:nvPr/>
              </p:nvSpPr>
              <p:spPr>
                <a:xfrm>
                  <a:off x="6008757" y="3688350"/>
                  <a:ext cx="337080" cy="148524"/>
                </a:xfrm>
                <a:custGeom>
                  <a:avLst/>
                  <a:gdLst/>
                  <a:ahLst/>
                  <a:cxnLst/>
                  <a:rect l="l" t="t" r="r" b="b"/>
                  <a:pathLst>
                    <a:path w="5692" h="2508" extrusionOk="0">
                      <a:moveTo>
                        <a:pt x="0" y="1"/>
                      </a:moveTo>
                      <a:lnTo>
                        <a:pt x="0" y="1"/>
                      </a:lnTo>
                      <a:cubicBezTo>
                        <a:pt x="250" y="206"/>
                        <a:pt x="384" y="536"/>
                        <a:pt x="562" y="786"/>
                      </a:cubicBezTo>
                      <a:cubicBezTo>
                        <a:pt x="571" y="803"/>
                        <a:pt x="580" y="812"/>
                        <a:pt x="589" y="821"/>
                      </a:cubicBezTo>
                      <a:cubicBezTo>
                        <a:pt x="972" y="1009"/>
                        <a:pt x="1329" y="1187"/>
                        <a:pt x="1686" y="1419"/>
                      </a:cubicBezTo>
                      <a:cubicBezTo>
                        <a:pt x="2159" y="1722"/>
                        <a:pt x="2676" y="1936"/>
                        <a:pt x="3221" y="2115"/>
                      </a:cubicBezTo>
                      <a:cubicBezTo>
                        <a:pt x="3809" y="2293"/>
                        <a:pt x="4389" y="2498"/>
                        <a:pt x="5014" y="2507"/>
                      </a:cubicBezTo>
                      <a:cubicBezTo>
                        <a:pt x="5246" y="2507"/>
                        <a:pt x="5469" y="2490"/>
                        <a:pt x="5692" y="2472"/>
                      </a:cubicBezTo>
                      <a:cubicBezTo>
                        <a:pt x="5611" y="2454"/>
                        <a:pt x="5531" y="2436"/>
                        <a:pt x="5442" y="2418"/>
                      </a:cubicBezTo>
                      <a:cubicBezTo>
                        <a:pt x="4719" y="2222"/>
                        <a:pt x="4059" y="1874"/>
                        <a:pt x="3390" y="1544"/>
                      </a:cubicBezTo>
                      <a:cubicBezTo>
                        <a:pt x="2792" y="1258"/>
                        <a:pt x="2266" y="848"/>
                        <a:pt x="1686" y="563"/>
                      </a:cubicBezTo>
                      <a:cubicBezTo>
                        <a:pt x="1133" y="295"/>
                        <a:pt x="580" y="143"/>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14"/>
                <p:cNvSpPr/>
                <p:nvPr/>
              </p:nvSpPr>
              <p:spPr>
                <a:xfrm>
                  <a:off x="6884678" y="3945659"/>
                  <a:ext cx="321268" cy="335481"/>
                </a:xfrm>
                <a:custGeom>
                  <a:avLst/>
                  <a:gdLst/>
                  <a:ahLst/>
                  <a:cxnLst/>
                  <a:rect l="l" t="t" r="r" b="b"/>
                  <a:pathLst>
                    <a:path w="5425" h="5665" extrusionOk="0">
                      <a:moveTo>
                        <a:pt x="562" y="0"/>
                      </a:moveTo>
                      <a:lnTo>
                        <a:pt x="562" y="0"/>
                      </a:lnTo>
                      <a:cubicBezTo>
                        <a:pt x="741" y="375"/>
                        <a:pt x="794" y="767"/>
                        <a:pt x="535" y="1106"/>
                      </a:cubicBezTo>
                      <a:cubicBezTo>
                        <a:pt x="393" y="1294"/>
                        <a:pt x="223" y="1436"/>
                        <a:pt x="0" y="1454"/>
                      </a:cubicBezTo>
                      <a:cubicBezTo>
                        <a:pt x="589" y="2409"/>
                        <a:pt x="1142" y="3390"/>
                        <a:pt x="1945" y="4175"/>
                      </a:cubicBezTo>
                      <a:cubicBezTo>
                        <a:pt x="2855" y="5067"/>
                        <a:pt x="4086" y="5513"/>
                        <a:pt x="5326" y="5665"/>
                      </a:cubicBezTo>
                      <a:cubicBezTo>
                        <a:pt x="5362" y="5665"/>
                        <a:pt x="5388" y="5656"/>
                        <a:pt x="5424" y="5656"/>
                      </a:cubicBezTo>
                      <a:cubicBezTo>
                        <a:pt x="3970" y="5469"/>
                        <a:pt x="2748" y="4211"/>
                        <a:pt x="1981" y="3024"/>
                      </a:cubicBezTo>
                      <a:cubicBezTo>
                        <a:pt x="1579" y="2391"/>
                        <a:pt x="1151" y="1650"/>
                        <a:pt x="999" y="910"/>
                      </a:cubicBezTo>
                      <a:cubicBezTo>
                        <a:pt x="973" y="785"/>
                        <a:pt x="812" y="259"/>
                        <a:pt x="955" y="98"/>
                      </a:cubicBezTo>
                      <a:cubicBezTo>
                        <a:pt x="830" y="54"/>
                        <a:pt x="696" y="18"/>
                        <a:pt x="5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14"/>
                <p:cNvSpPr/>
                <p:nvPr/>
              </p:nvSpPr>
              <p:spPr>
                <a:xfrm>
                  <a:off x="6756822" y="4002154"/>
                  <a:ext cx="285855" cy="272649"/>
                </a:xfrm>
                <a:custGeom>
                  <a:avLst/>
                  <a:gdLst/>
                  <a:ahLst/>
                  <a:cxnLst/>
                  <a:rect l="l" t="t" r="r" b="b"/>
                  <a:pathLst>
                    <a:path w="4827" h="4604" extrusionOk="0">
                      <a:moveTo>
                        <a:pt x="1231" y="1"/>
                      </a:moveTo>
                      <a:cubicBezTo>
                        <a:pt x="1169" y="250"/>
                        <a:pt x="1098" y="402"/>
                        <a:pt x="821" y="500"/>
                      </a:cubicBezTo>
                      <a:cubicBezTo>
                        <a:pt x="776" y="518"/>
                        <a:pt x="727" y="525"/>
                        <a:pt x="676" y="525"/>
                      </a:cubicBezTo>
                      <a:cubicBezTo>
                        <a:pt x="464" y="525"/>
                        <a:pt x="209" y="394"/>
                        <a:pt x="0" y="286"/>
                      </a:cubicBezTo>
                      <a:lnTo>
                        <a:pt x="0" y="286"/>
                      </a:lnTo>
                      <a:cubicBezTo>
                        <a:pt x="81" y="839"/>
                        <a:pt x="357" y="1330"/>
                        <a:pt x="616" y="1829"/>
                      </a:cubicBezTo>
                      <a:cubicBezTo>
                        <a:pt x="803" y="2204"/>
                        <a:pt x="999" y="2588"/>
                        <a:pt x="1249" y="2936"/>
                      </a:cubicBezTo>
                      <a:cubicBezTo>
                        <a:pt x="1722" y="3605"/>
                        <a:pt x="2355" y="4060"/>
                        <a:pt x="3078" y="4354"/>
                      </a:cubicBezTo>
                      <a:cubicBezTo>
                        <a:pt x="3658" y="4443"/>
                        <a:pt x="4247" y="4541"/>
                        <a:pt x="4827" y="4604"/>
                      </a:cubicBezTo>
                      <a:cubicBezTo>
                        <a:pt x="4630" y="4506"/>
                        <a:pt x="4434" y="4381"/>
                        <a:pt x="4256" y="4265"/>
                      </a:cubicBezTo>
                      <a:cubicBezTo>
                        <a:pt x="3711" y="3899"/>
                        <a:pt x="3274" y="3471"/>
                        <a:pt x="2828" y="2998"/>
                      </a:cubicBezTo>
                      <a:cubicBezTo>
                        <a:pt x="2382" y="2516"/>
                        <a:pt x="2025" y="1954"/>
                        <a:pt x="1758" y="1348"/>
                      </a:cubicBezTo>
                      <a:cubicBezTo>
                        <a:pt x="1570" y="920"/>
                        <a:pt x="1329" y="491"/>
                        <a:pt x="1267" y="27"/>
                      </a:cubicBezTo>
                      <a:cubicBezTo>
                        <a:pt x="1249" y="18"/>
                        <a:pt x="1240" y="10"/>
                        <a:pt x="12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14"/>
                <p:cNvSpPr/>
                <p:nvPr/>
              </p:nvSpPr>
              <p:spPr>
                <a:xfrm>
                  <a:off x="6692865" y="4013228"/>
                  <a:ext cx="137983" cy="233623"/>
                </a:xfrm>
                <a:custGeom>
                  <a:avLst/>
                  <a:gdLst/>
                  <a:ahLst/>
                  <a:cxnLst/>
                  <a:rect l="l" t="t" r="r" b="b"/>
                  <a:pathLst>
                    <a:path w="2330" h="3945" extrusionOk="0">
                      <a:moveTo>
                        <a:pt x="581" y="1"/>
                      </a:moveTo>
                      <a:cubicBezTo>
                        <a:pt x="554" y="37"/>
                        <a:pt x="536" y="90"/>
                        <a:pt x="509" y="162"/>
                      </a:cubicBezTo>
                      <a:cubicBezTo>
                        <a:pt x="474" y="260"/>
                        <a:pt x="402" y="367"/>
                        <a:pt x="322" y="438"/>
                      </a:cubicBezTo>
                      <a:cubicBezTo>
                        <a:pt x="224" y="518"/>
                        <a:pt x="117" y="581"/>
                        <a:pt x="1" y="617"/>
                      </a:cubicBezTo>
                      <a:cubicBezTo>
                        <a:pt x="36" y="1384"/>
                        <a:pt x="161" y="2106"/>
                        <a:pt x="483" y="2811"/>
                      </a:cubicBezTo>
                      <a:cubicBezTo>
                        <a:pt x="661" y="3195"/>
                        <a:pt x="893" y="3632"/>
                        <a:pt x="1268" y="3855"/>
                      </a:cubicBezTo>
                      <a:cubicBezTo>
                        <a:pt x="1624" y="3882"/>
                        <a:pt x="1972" y="3908"/>
                        <a:pt x="2329" y="3944"/>
                      </a:cubicBezTo>
                      <a:cubicBezTo>
                        <a:pt x="1018" y="3221"/>
                        <a:pt x="554" y="1428"/>
                        <a:pt x="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14"/>
                <p:cNvSpPr/>
                <p:nvPr/>
              </p:nvSpPr>
              <p:spPr>
                <a:xfrm>
                  <a:off x="6836591" y="4007957"/>
                  <a:ext cx="315998" cy="273715"/>
                </a:xfrm>
                <a:custGeom>
                  <a:avLst/>
                  <a:gdLst/>
                  <a:ahLst/>
                  <a:cxnLst/>
                  <a:rect l="l" t="t" r="r" b="b"/>
                  <a:pathLst>
                    <a:path w="5336" h="4622" extrusionOk="0">
                      <a:moveTo>
                        <a:pt x="0" y="1"/>
                      </a:moveTo>
                      <a:cubicBezTo>
                        <a:pt x="125" y="509"/>
                        <a:pt x="446" y="1045"/>
                        <a:pt x="687" y="1491"/>
                      </a:cubicBezTo>
                      <a:cubicBezTo>
                        <a:pt x="964" y="2017"/>
                        <a:pt x="1312" y="2454"/>
                        <a:pt x="1704" y="2909"/>
                      </a:cubicBezTo>
                      <a:cubicBezTo>
                        <a:pt x="2079" y="3337"/>
                        <a:pt x="2516" y="3694"/>
                        <a:pt x="2989" y="4015"/>
                      </a:cubicBezTo>
                      <a:cubicBezTo>
                        <a:pt x="3274" y="4203"/>
                        <a:pt x="3569" y="4399"/>
                        <a:pt x="3881" y="4550"/>
                      </a:cubicBezTo>
                      <a:cubicBezTo>
                        <a:pt x="3926" y="4550"/>
                        <a:pt x="3970" y="4559"/>
                        <a:pt x="4015" y="4559"/>
                      </a:cubicBezTo>
                      <a:cubicBezTo>
                        <a:pt x="4452" y="4595"/>
                        <a:pt x="4889" y="4622"/>
                        <a:pt x="5335" y="4622"/>
                      </a:cubicBezTo>
                      <a:cubicBezTo>
                        <a:pt x="4372" y="4479"/>
                        <a:pt x="3399" y="3997"/>
                        <a:pt x="2748" y="3346"/>
                      </a:cubicBezTo>
                      <a:cubicBezTo>
                        <a:pt x="1874" y="2481"/>
                        <a:pt x="1321" y="1464"/>
                        <a:pt x="723" y="411"/>
                      </a:cubicBezTo>
                      <a:cubicBezTo>
                        <a:pt x="705" y="411"/>
                        <a:pt x="687" y="411"/>
                        <a:pt x="669" y="402"/>
                      </a:cubicBezTo>
                      <a:cubicBezTo>
                        <a:pt x="500" y="384"/>
                        <a:pt x="393" y="349"/>
                        <a:pt x="250" y="259"/>
                      </a:cubicBezTo>
                      <a:cubicBezTo>
                        <a:pt x="152" y="197"/>
                        <a:pt x="81" y="9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14"/>
                <p:cNvSpPr/>
                <p:nvPr/>
              </p:nvSpPr>
              <p:spPr>
                <a:xfrm>
                  <a:off x="6732483" y="4009023"/>
                  <a:ext cx="174936" cy="246237"/>
                </a:xfrm>
                <a:custGeom>
                  <a:avLst/>
                  <a:gdLst/>
                  <a:ahLst/>
                  <a:cxnLst/>
                  <a:rect l="l" t="t" r="r" b="b"/>
                  <a:pathLst>
                    <a:path w="2954" h="4158" extrusionOk="0">
                      <a:moveTo>
                        <a:pt x="1" y="1"/>
                      </a:moveTo>
                      <a:cubicBezTo>
                        <a:pt x="19" y="456"/>
                        <a:pt x="37" y="937"/>
                        <a:pt x="170" y="1366"/>
                      </a:cubicBezTo>
                      <a:cubicBezTo>
                        <a:pt x="304" y="1785"/>
                        <a:pt x="358" y="2249"/>
                        <a:pt x="616" y="2614"/>
                      </a:cubicBezTo>
                      <a:cubicBezTo>
                        <a:pt x="1027" y="3221"/>
                        <a:pt x="1455" y="3703"/>
                        <a:pt x="2071" y="4051"/>
                      </a:cubicBezTo>
                      <a:cubicBezTo>
                        <a:pt x="2365" y="4086"/>
                        <a:pt x="2659" y="4122"/>
                        <a:pt x="2954" y="4158"/>
                      </a:cubicBezTo>
                      <a:cubicBezTo>
                        <a:pt x="2427" y="3899"/>
                        <a:pt x="1955" y="3507"/>
                        <a:pt x="1625" y="3034"/>
                      </a:cubicBezTo>
                      <a:cubicBezTo>
                        <a:pt x="1054" y="2222"/>
                        <a:pt x="402" y="1151"/>
                        <a:pt x="340" y="134"/>
                      </a:cubicBezTo>
                      <a:cubicBezTo>
                        <a:pt x="295" y="108"/>
                        <a:pt x="251" y="90"/>
                        <a:pt x="215" y="72"/>
                      </a:cubicBezTo>
                      <a:cubicBezTo>
                        <a:pt x="117" y="27"/>
                        <a:pt x="54"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14"/>
                <p:cNvSpPr/>
                <p:nvPr/>
              </p:nvSpPr>
              <p:spPr>
                <a:xfrm>
                  <a:off x="6605752" y="4021933"/>
                  <a:ext cx="146866" cy="218522"/>
                </a:xfrm>
                <a:custGeom>
                  <a:avLst/>
                  <a:gdLst/>
                  <a:ahLst/>
                  <a:cxnLst/>
                  <a:rect l="l" t="t" r="r" b="b"/>
                  <a:pathLst>
                    <a:path w="2480" h="3690" extrusionOk="0">
                      <a:moveTo>
                        <a:pt x="125" y="1"/>
                      </a:moveTo>
                      <a:cubicBezTo>
                        <a:pt x="0" y="1"/>
                        <a:pt x="36" y="298"/>
                        <a:pt x="44" y="354"/>
                      </a:cubicBezTo>
                      <a:cubicBezTo>
                        <a:pt x="44" y="407"/>
                        <a:pt x="71" y="541"/>
                        <a:pt x="53" y="630"/>
                      </a:cubicBezTo>
                      <a:cubicBezTo>
                        <a:pt x="36" y="710"/>
                        <a:pt x="107" y="1362"/>
                        <a:pt x="259" y="1781"/>
                      </a:cubicBezTo>
                      <a:cubicBezTo>
                        <a:pt x="571" y="2619"/>
                        <a:pt x="1204" y="3324"/>
                        <a:pt x="2061" y="3654"/>
                      </a:cubicBezTo>
                      <a:cubicBezTo>
                        <a:pt x="2096" y="3654"/>
                        <a:pt x="2132" y="3663"/>
                        <a:pt x="2177" y="3663"/>
                      </a:cubicBezTo>
                      <a:cubicBezTo>
                        <a:pt x="2275" y="3672"/>
                        <a:pt x="2382" y="3681"/>
                        <a:pt x="2480" y="3690"/>
                      </a:cubicBezTo>
                      <a:cubicBezTo>
                        <a:pt x="2203" y="3476"/>
                        <a:pt x="2007" y="3128"/>
                        <a:pt x="1873" y="2825"/>
                      </a:cubicBezTo>
                      <a:cubicBezTo>
                        <a:pt x="1525" y="2040"/>
                        <a:pt x="1392" y="1326"/>
                        <a:pt x="1445" y="478"/>
                      </a:cubicBezTo>
                      <a:lnTo>
                        <a:pt x="1445" y="478"/>
                      </a:lnTo>
                      <a:cubicBezTo>
                        <a:pt x="1383" y="494"/>
                        <a:pt x="1318" y="504"/>
                        <a:pt x="1249" y="504"/>
                      </a:cubicBezTo>
                      <a:cubicBezTo>
                        <a:pt x="1200" y="504"/>
                        <a:pt x="1149" y="499"/>
                        <a:pt x="1097" y="487"/>
                      </a:cubicBezTo>
                      <a:cubicBezTo>
                        <a:pt x="731" y="398"/>
                        <a:pt x="490" y="184"/>
                        <a:pt x="178" y="15"/>
                      </a:cubicBezTo>
                      <a:cubicBezTo>
                        <a:pt x="158" y="5"/>
                        <a:pt x="141" y="1"/>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14"/>
                <p:cNvSpPr/>
                <p:nvPr/>
              </p:nvSpPr>
              <p:spPr>
                <a:xfrm>
                  <a:off x="6456755" y="4051839"/>
                  <a:ext cx="172271" cy="187609"/>
                </a:xfrm>
                <a:custGeom>
                  <a:avLst/>
                  <a:gdLst/>
                  <a:ahLst/>
                  <a:cxnLst/>
                  <a:rect l="l" t="t" r="r" b="b"/>
                  <a:pathLst>
                    <a:path w="2909" h="3168" extrusionOk="0">
                      <a:moveTo>
                        <a:pt x="71" y="0"/>
                      </a:moveTo>
                      <a:lnTo>
                        <a:pt x="71" y="0"/>
                      </a:lnTo>
                      <a:cubicBezTo>
                        <a:pt x="0" y="625"/>
                        <a:pt x="286" y="1535"/>
                        <a:pt x="580" y="2025"/>
                      </a:cubicBezTo>
                      <a:cubicBezTo>
                        <a:pt x="865" y="2489"/>
                        <a:pt x="1419" y="2971"/>
                        <a:pt x="1963" y="3167"/>
                      </a:cubicBezTo>
                      <a:cubicBezTo>
                        <a:pt x="2284" y="3149"/>
                        <a:pt x="2596" y="3131"/>
                        <a:pt x="2908" y="3123"/>
                      </a:cubicBezTo>
                      <a:cubicBezTo>
                        <a:pt x="2507" y="2962"/>
                        <a:pt x="2168" y="2677"/>
                        <a:pt x="1856" y="2284"/>
                      </a:cubicBezTo>
                      <a:cubicBezTo>
                        <a:pt x="1615" y="1999"/>
                        <a:pt x="1365" y="1686"/>
                        <a:pt x="1222" y="1338"/>
                      </a:cubicBezTo>
                      <a:cubicBezTo>
                        <a:pt x="1080" y="964"/>
                        <a:pt x="1026" y="625"/>
                        <a:pt x="946" y="250"/>
                      </a:cubicBezTo>
                      <a:cubicBezTo>
                        <a:pt x="714" y="179"/>
                        <a:pt x="509" y="107"/>
                        <a:pt x="348" y="54"/>
                      </a:cubicBezTo>
                      <a:cubicBezTo>
                        <a:pt x="259" y="36"/>
                        <a:pt x="161" y="18"/>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14"/>
                <p:cNvSpPr/>
                <p:nvPr/>
              </p:nvSpPr>
              <p:spPr>
                <a:xfrm>
                  <a:off x="6520120" y="4060781"/>
                  <a:ext cx="189741" cy="176535"/>
                </a:xfrm>
                <a:custGeom>
                  <a:avLst/>
                  <a:gdLst/>
                  <a:ahLst/>
                  <a:cxnLst/>
                  <a:rect l="l" t="t" r="r" b="b"/>
                  <a:pathLst>
                    <a:path w="3204" h="2981" extrusionOk="0">
                      <a:moveTo>
                        <a:pt x="1401" y="1"/>
                      </a:moveTo>
                      <a:lnTo>
                        <a:pt x="1401" y="1"/>
                      </a:lnTo>
                      <a:cubicBezTo>
                        <a:pt x="1383" y="19"/>
                        <a:pt x="1374" y="37"/>
                        <a:pt x="1357" y="54"/>
                      </a:cubicBezTo>
                      <a:cubicBezTo>
                        <a:pt x="1206" y="200"/>
                        <a:pt x="995" y="254"/>
                        <a:pt x="759" y="254"/>
                      </a:cubicBezTo>
                      <a:cubicBezTo>
                        <a:pt x="519" y="254"/>
                        <a:pt x="253" y="198"/>
                        <a:pt x="1" y="126"/>
                      </a:cubicBezTo>
                      <a:lnTo>
                        <a:pt x="1" y="126"/>
                      </a:lnTo>
                      <a:cubicBezTo>
                        <a:pt x="179" y="768"/>
                        <a:pt x="366" y="1357"/>
                        <a:pt x="804" y="1892"/>
                      </a:cubicBezTo>
                      <a:cubicBezTo>
                        <a:pt x="1258" y="2436"/>
                        <a:pt x="1705" y="2793"/>
                        <a:pt x="2329" y="2963"/>
                      </a:cubicBezTo>
                      <a:cubicBezTo>
                        <a:pt x="2623" y="2963"/>
                        <a:pt x="2909" y="2963"/>
                        <a:pt x="3203" y="2980"/>
                      </a:cubicBezTo>
                      <a:cubicBezTo>
                        <a:pt x="2659" y="2793"/>
                        <a:pt x="2267" y="2472"/>
                        <a:pt x="1928" y="1919"/>
                      </a:cubicBezTo>
                      <a:cubicBezTo>
                        <a:pt x="1553" y="1312"/>
                        <a:pt x="1366" y="697"/>
                        <a:pt x="14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14"/>
                <p:cNvSpPr/>
                <p:nvPr/>
              </p:nvSpPr>
              <p:spPr>
                <a:xfrm>
                  <a:off x="7083834" y="4097971"/>
                  <a:ext cx="597589" cy="111807"/>
                </a:xfrm>
                <a:custGeom>
                  <a:avLst/>
                  <a:gdLst/>
                  <a:ahLst/>
                  <a:cxnLst/>
                  <a:rect l="l" t="t" r="r" b="b"/>
                  <a:pathLst>
                    <a:path w="10091" h="1888" extrusionOk="0">
                      <a:moveTo>
                        <a:pt x="7895" y="0"/>
                      </a:moveTo>
                      <a:cubicBezTo>
                        <a:pt x="7019" y="0"/>
                        <a:pt x="6134" y="121"/>
                        <a:pt x="5308" y="363"/>
                      </a:cubicBezTo>
                      <a:cubicBezTo>
                        <a:pt x="4282" y="657"/>
                        <a:pt x="3212" y="907"/>
                        <a:pt x="2132" y="916"/>
                      </a:cubicBezTo>
                      <a:cubicBezTo>
                        <a:pt x="2075" y="916"/>
                        <a:pt x="2018" y="916"/>
                        <a:pt x="1960" y="916"/>
                      </a:cubicBezTo>
                      <a:cubicBezTo>
                        <a:pt x="1441" y="916"/>
                        <a:pt x="900" y="909"/>
                        <a:pt x="402" y="765"/>
                      </a:cubicBezTo>
                      <a:cubicBezTo>
                        <a:pt x="232" y="720"/>
                        <a:pt x="107" y="657"/>
                        <a:pt x="0" y="577"/>
                      </a:cubicBezTo>
                      <a:lnTo>
                        <a:pt x="0" y="577"/>
                      </a:lnTo>
                      <a:cubicBezTo>
                        <a:pt x="366" y="1032"/>
                        <a:pt x="785" y="1443"/>
                        <a:pt x="1258" y="1773"/>
                      </a:cubicBezTo>
                      <a:cubicBezTo>
                        <a:pt x="1655" y="1853"/>
                        <a:pt x="2053" y="1887"/>
                        <a:pt x="2451" y="1887"/>
                      </a:cubicBezTo>
                      <a:cubicBezTo>
                        <a:pt x="3153" y="1887"/>
                        <a:pt x="3855" y="1781"/>
                        <a:pt x="4550" y="1639"/>
                      </a:cubicBezTo>
                      <a:cubicBezTo>
                        <a:pt x="5656" y="1416"/>
                        <a:pt x="6691" y="925"/>
                        <a:pt x="7780" y="622"/>
                      </a:cubicBezTo>
                      <a:cubicBezTo>
                        <a:pt x="8460" y="433"/>
                        <a:pt x="9186" y="297"/>
                        <a:pt x="9901" y="297"/>
                      </a:cubicBezTo>
                      <a:cubicBezTo>
                        <a:pt x="9964" y="297"/>
                        <a:pt x="10027" y="298"/>
                        <a:pt x="10090" y="301"/>
                      </a:cubicBezTo>
                      <a:cubicBezTo>
                        <a:pt x="9805" y="211"/>
                        <a:pt x="9510" y="140"/>
                        <a:pt x="9225" y="95"/>
                      </a:cubicBezTo>
                      <a:cubicBezTo>
                        <a:pt x="8790" y="32"/>
                        <a:pt x="8343" y="0"/>
                        <a:pt x="78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14"/>
                <p:cNvSpPr/>
                <p:nvPr/>
              </p:nvSpPr>
              <p:spPr>
                <a:xfrm>
                  <a:off x="6937502" y="3953535"/>
                  <a:ext cx="350819" cy="324526"/>
                </a:xfrm>
                <a:custGeom>
                  <a:avLst/>
                  <a:gdLst/>
                  <a:ahLst/>
                  <a:cxnLst/>
                  <a:rect l="l" t="t" r="r" b="b"/>
                  <a:pathLst>
                    <a:path w="5924" h="5480" extrusionOk="0">
                      <a:moveTo>
                        <a:pt x="134" y="1"/>
                      </a:moveTo>
                      <a:lnTo>
                        <a:pt x="134" y="1"/>
                      </a:lnTo>
                      <a:cubicBezTo>
                        <a:pt x="0" y="144"/>
                        <a:pt x="339" y="1054"/>
                        <a:pt x="411" y="1205"/>
                      </a:cubicBezTo>
                      <a:cubicBezTo>
                        <a:pt x="705" y="1839"/>
                        <a:pt x="1008" y="2499"/>
                        <a:pt x="1437" y="3061"/>
                      </a:cubicBezTo>
                      <a:cubicBezTo>
                        <a:pt x="2282" y="4187"/>
                        <a:pt x="3543" y="5479"/>
                        <a:pt x="5068" y="5479"/>
                      </a:cubicBezTo>
                      <a:cubicBezTo>
                        <a:pt x="5088" y="5479"/>
                        <a:pt x="5109" y="5479"/>
                        <a:pt x="5130" y="5478"/>
                      </a:cubicBezTo>
                      <a:cubicBezTo>
                        <a:pt x="5281" y="5461"/>
                        <a:pt x="5433" y="5425"/>
                        <a:pt x="5576" y="5362"/>
                      </a:cubicBezTo>
                      <a:cubicBezTo>
                        <a:pt x="5692" y="5318"/>
                        <a:pt x="5808" y="5264"/>
                        <a:pt x="5924" y="5220"/>
                      </a:cubicBezTo>
                      <a:lnTo>
                        <a:pt x="5924" y="5220"/>
                      </a:lnTo>
                      <a:cubicBezTo>
                        <a:pt x="5886" y="5221"/>
                        <a:pt x="5848" y="5222"/>
                        <a:pt x="5811" y="5222"/>
                      </a:cubicBezTo>
                      <a:cubicBezTo>
                        <a:pt x="4686" y="5222"/>
                        <a:pt x="3525" y="4463"/>
                        <a:pt x="2766" y="3721"/>
                      </a:cubicBezTo>
                      <a:cubicBezTo>
                        <a:pt x="2257" y="3221"/>
                        <a:pt x="1900" y="2615"/>
                        <a:pt x="1553" y="1999"/>
                      </a:cubicBezTo>
                      <a:cubicBezTo>
                        <a:pt x="1249" y="1437"/>
                        <a:pt x="982" y="839"/>
                        <a:pt x="857" y="215"/>
                      </a:cubicBezTo>
                      <a:cubicBezTo>
                        <a:pt x="840" y="217"/>
                        <a:pt x="823" y="219"/>
                        <a:pt x="806" y="219"/>
                      </a:cubicBezTo>
                      <a:cubicBezTo>
                        <a:pt x="759" y="219"/>
                        <a:pt x="710" y="210"/>
                        <a:pt x="651" y="197"/>
                      </a:cubicBezTo>
                      <a:cubicBezTo>
                        <a:pt x="473" y="135"/>
                        <a:pt x="304" y="63"/>
                        <a:pt x="1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14"/>
                <p:cNvSpPr/>
                <p:nvPr/>
              </p:nvSpPr>
              <p:spPr>
                <a:xfrm>
                  <a:off x="6420276" y="4050240"/>
                  <a:ext cx="136384" cy="192347"/>
                </a:xfrm>
                <a:custGeom>
                  <a:avLst/>
                  <a:gdLst/>
                  <a:ahLst/>
                  <a:cxnLst/>
                  <a:rect l="l" t="t" r="r" b="b"/>
                  <a:pathLst>
                    <a:path w="2303" h="3248" extrusionOk="0">
                      <a:moveTo>
                        <a:pt x="206" y="0"/>
                      </a:moveTo>
                      <a:cubicBezTo>
                        <a:pt x="1" y="598"/>
                        <a:pt x="179" y="1472"/>
                        <a:pt x="447" y="1963"/>
                      </a:cubicBezTo>
                      <a:cubicBezTo>
                        <a:pt x="812" y="2641"/>
                        <a:pt x="1374" y="2953"/>
                        <a:pt x="2043" y="3248"/>
                      </a:cubicBezTo>
                      <a:cubicBezTo>
                        <a:pt x="2133" y="3239"/>
                        <a:pt x="2213" y="3230"/>
                        <a:pt x="2302" y="3221"/>
                      </a:cubicBezTo>
                      <a:cubicBezTo>
                        <a:pt x="1776" y="3034"/>
                        <a:pt x="1267" y="2588"/>
                        <a:pt x="1035" y="2141"/>
                      </a:cubicBezTo>
                      <a:cubicBezTo>
                        <a:pt x="732" y="1562"/>
                        <a:pt x="438" y="705"/>
                        <a:pt x="571" y="9"/>
                      </a:cubicBezTo>
                      <a:cubicBezTo>
                        <a:pt x="456" y="0"/>
                        <a:pt x="331" y="0"/>
                        <a:pt x="2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14"/>
                <p:cNvSpPr/>
                <p:nvPr/>
              </p:nvSpPr>
              <p:spPr>
                <a:xfrm>
                  <a:off x="6359516" y="4050773"/>
                  <a:ext cx="174403" cy="201348"/>
                </a:xfrm>
                <a:custGeom>
                  <a:avLst/>
                  <a:gdLst/>
                  <a:ahLst/>
                  <a:cxnLst/>
                  <a:rect l="l" t="t" r="r" b="b"/>
                  <a:pathLst>
                    <a:path w="2945" h="3400" extrusionOk="0">
                      <a:moveTo>
                        <a:pt x="1134" y="0"/>
                      </a:moveTo>
                      <a:lnTo>
                        <a:pt x="1134" y="0"/>
                      </a:lnTo>
                      <a:cubicBezTo>
                        <a:pt x="848" y="18"/>
                        <a:pt x="563" y="90"/>
                        <a:pt x="313" y="214"/>
                      </a:cubicBezTo>
                      <a:cubicBezTo>
                        <a:pt x="1" y="1535"/>
                        <a:pt x="456" y="2998"/>
                        <a:pt x="1785" y="3399"/>
                      </a:cubicBezTo>
                      <a:cubicBezTo>
                        <a:pt x="2168" y="3346"/>
                        <a:pt x="2561" y="3292"/>
                        <a:pt x="2945" y="3248"/>
                      </a:cubicBezTo>
                      <a:cubicBezTo>
                        <a:pt x="2213" y="3042"/>
                        <a:pt x="1526" y="2659"/>
                        <a:pt x="1267" y="1883"/>
                      </a:cubicBezTo>
                      <a:cubicBezTo>
                        <a:pt x="1080" y="1339"/>
                        <a:pt x="902" y="580"/>
                        <a:pt x="11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14"/>
                <p:cNvSpPr/>
                <p:nvPr/>
              </p:nvSpPr>
              <p:spPr>
                <a:xfrm>
                  <a:off x="5681685" y="3736969"/>
                  <a:ext cx="132179" cy="189208"/>
                </a:xfrm>
                <a:custGeom>
                  <a:avLst/>
                  <a:gdLst/>
                  <a:ahLst/>
                  <a:cxnLst/>
                  <a:rect l="l" t="t" r="r" b="b"/>
                  <a:pathLst>
                    <a:path w="2232" h="3195" extrusionOk="0">
                      <a:moveTo>
                        <a:pt x="1553" y="0"/>
                      </a:moveTo>
                      <a:cubicBezTo>
                        <a:pt x="1402" y="125"/>
                        <a:pt x="1232" y="259"/>
                        <a:pt x="1054" y="339"/>
                      </a:cubicBezTo>
                      <a:cubicBezTo>
                        <a:pt x="1089" y="1383"/>
                        <a:pt x="920" y="2534"/>
                        <a:pt x="1" y="3149"/>
                      </a:cubicBezTo>
                      <a:cubicBezTo>
                        <a:pt x="188" y="3158"/>
                        <a:pt x="385" y="3176"/>
                        <a:pt x="581" y="3194"/>
                      </a:cubicBezTo>
                      <a:cubicBezTo>
                        <a:pt x="1517" y="2659"/>
                        <a:pt x="2088" y="1651"/>
                        <a:pt x="2231" y="598"/>
                      </a:cubicBezTo>
                      <a:lnTo>
                        <a:pt x="2231" y="598"/>
                      </a:lnTo>
                      <a:cubicBezTo>
                        <a:pt x="2142" y="628"/>
                        <a:pt x="2048" y="645"/>
                        <a:pt x="1952" y="645"/>
                      </a:cubicBezTo>
                      <a:cubicBezTo>
                        <a:pt x="1932" y="645"/>
                        <a:pt x="1912" y="644"/>
                        <a:pt x="1892" y="643"/>
                      </a:cubicBezTo>
                      <a:cubicBezTo>
                        <a:pt x="1384" y="598"/>
                        <a:pt x="1339" y="286"/>
                        <a:pt x="15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14"/>
                <p:cNvSpPr/>
                <p:nvPr/>
              </p:nvSpPr>
              <p:spPr>
                <a:xfrm>
                  <a:off x="5983351" y="3807204"/>
                  <a:ext cx="118973" cy="162500"/>
                </a:xfrm>
                <a:custGeom>
                  <a:avLst/>
                  <a:gdLst/>
                  <a:ahLst/>
                  <a:cxnLst/>
                  <a:rect l="l" t="t" r="r" b="b"/>
                  <a:pathLst>
                    <a:path w="2009" h="2744" extrusionOk="0">
                      <a:moveTo>
                        <a:pt x="902" y="1"/>
                      </a:moveTo>
                      <a:cubicBezTo>
                        <a:pt x="991" y="233"/>
                        <a:pt x="1089" y="456"/>
                        <a:pt x="1089" y="732"/>
                      </a:cubicBezTo>
                      <a:cubicBezTo>
                        <a:pt x="1089" y="1080"/>
                        <a:pt x="1027" y="1392"/>
                        <a:pt x="911" y="1723"/>
                      </a:cubicBezTo>
                      <a:cubicBezTo>
                        <a:pt x="768" y="2151"/>
                        <a:pt x="429" y="2543"/>
                        <a:pt x="1" y="2722"/>
                      </a:cubicBezTo>
                      <a:cubicBezTo>
                        <a:pt x="108" y="2722"/>
                        <a:pt x="215" y="2731"/>
                        <a:pt x="331" y="2740"/>
                      </a:cubicBezTo>
                      <a:cubicBezTo>
                        <a:pt x="420" y="2740"/>
                        <a:pt x="517" y="2744"/>
                        <a:pt x="617" y="2744"/>
                      </a:cubicBezTo>
                      <a:cubicBezTo>
                        <a:pt x="667" y="2744"/>
                        <a:pt x="717" y="2743"/>
                        <a:pt x="768" y="2740"/>
                      </a:cubicBezTo>
                      <a:cubicBezTo>
                        <a:pt x="1223" y="2517"/>
                        <a:pt x="1803" y="2062"/>
                        <a:pt x="1883" y="1535"/>
                      </a:cubicBezTo>
                      <a:cubicBezTo>
                        <a:pt x="1937" y="1178"/>
                        <a:pt x="2008" y="367"/>
                        <a:pt x="1696" y="63"/>
                      </a:cubicBezTo>
                      <a:cubicBezTo>
                        <a:pt x="1589" y="63"/>
                        <a:pt x="1482" y="72"/>
                        <a:pt x="1375" y="72"/>
                      </a:cubicBezTo>
                      <a:cubicBezTo>
                        <a:pt x="1346" y="74"/>
                        <a:pt x="1319" y="74"/>
                        <a:pt x="1292" y="74"/>
                      </a:cubicBezTo>
                      <a:cubicBezTo>
                        <a:pt x="1148" y="74"/>
                        <a:pt x="1022" y="53"/>
                        <a:pt x="9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14"/>
                <p:cNvSpPr/>
                <p:nvPr/>
              </p:nvSpPr>
              <p:spPr>
                <a:xfrm>
                  <a:off x="6041505" y="3810934"/>
                  <a:ext cx="106241" cy="158532"/>
                </a:xfrm>
                <a:custGeom>
                  <a:avLst/>
                  <a:gdLst/>
                  <a:ahLst/>
                  <a:cxnLst/>
                  <a:rect l="l" t="t" r="r" b="b"/>
                  <a:pathLst>
                    <a:path w="1794" h="2677" extrusionOk="0">
                      <a:moveTo>
                        <a:pt x="848" y="0"/>
                      </a:moveTo>
                      <a:cubicBezTo>
                        <a:pt x="1142" y="268"/>
                        <a:pt x="1133" y="1115"/>
                        <a:pt x="1097" y="1383"/>
                      </a:cubicBezTo>
                      <a:cubicBezTo>
                        <a:pt x="1008" y="2007"/>
                        <a:pt x="580" y="2480"/>
                        <a:pt x="0" y="2677"/>
                      </a:cubicBezTo>
                      <a:cubicBezTo>
                        <a:pt x="402" y="2668"/>
                        <a:pt x="821" y="2623"/>
                        <a:pt x="1204" y="2507"/>
                      </a:cubicBezTo>
                      <a:cubicBezTo>
                        <a:pt x="1436" y="2222"/>
                        <a:pt x="1651" y="1874"/>
                        <a:pt x="1713" y="1535"/>
                      </a:cubicBezTo>
                      <a:cubicBezTo>
                        <a:pt x="1793" y="1089"/>
                        <a:pt x="1579" y="357"/>
                        <a:pt x="1401" y="205"/>
                      </a:cubicBezTo>
                      <a:cubicBezTo>
                        <a:pt x="1231" y="54"/>
                        <a:pt x="1089" y="9"/>
                        <a:pt x="1089" y="9"/>
                      </a:cubicBezTo>
                      <a:cubicBezTo>
                        <a:pt x="1089" y="9"/>
                        <a:pt x="928" y="0"/>
                        <a:pt x="8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14"/>
                <p:cNvSpPr/>
                <p:nvPr/>
              </p:nvSpPr>
              <p:spPr>
                <a:xfrm>
                  <a:off x="5895647" y="3781739"/>
                  <a:ext cx="146925" cy="185595"/>
                </a:xfrm>
                <a:custGeom>
                  <a:avLst/>
                  <a:gdLst/>
                  <a:ahLst/>
                  <a:cxnLst/>
                  <a:rect l="l" t="t" r="r" b="b"/>
                  <a:pathLst>
                    <a:path w="2481" h="3134" extrusionOk="0">
                      <a:moveTo>
                        <a:pt x="1790" y="0"/>
                      </a:moveTo>
                      <a:cubicBezTo>
                        <a:pt x="1694" y="0"/>
                        <a:pt x="1593" y="43"/>
                        <a:pt x="1491" y="101"/>
                      </a:cubicBezTo>
                      <a:cubicBezTo>
                        <a:pt x="1633" y="725"/>
                        <a:pt x="1669" y="1483"/>
                        <a:pt x="1277" y="2028"/>
                      </a:cubicBezTo>
                      <a:cubicBezTo>
                        <a:pt x="947" y="2483"/>
                        <a:pt x="536" y="2884"/>
                        <a:pt x="1" y="2955"/>
                      </a:cubicBezTo>
                      <a:cubicBezTo>
                        <a:pt x="438" y="3036"/>
                        <a:pt x="884" y="3098"/>
                        <a:pt x="1330" y="3134"/>
                      </a:cubicBezTo>
                      <a:cubicBezTo>
                        <a:pt x="1330" y="3134"/>
                        <a:pt x="1339" y="3125"/>
                        <a:pt x="1339" y="3125"/>
                      </a:cubicBezTo>
                      <a:cubicBezTo>
                        <a:pt x="1803" y="2866"/>
                        <a:pt x="2151" y="2349"/>
                        <a:pt x="2311" y="1858"/>
                      </a:cubicBezTo>
                      <a:cubicBezTo>
                        <a:pt x="2481" y="1323"/>
                        <a:pt x="2374" y="877"/>
                        <a:pt x="2285" y="368"/>
                      </a:cubicBezTo>
                      <a:cubicBezTo>
                        <a:pt x="2204" y="315"/>
                        <a:pt x="2133" y="243"/>
                        <a:pt x="2062" y="154"/>
                      </a:cubicBezTo>
                      <a:cubicBezTo>
                        <a:pt x="1977" y="43"/>
                        <a:pt x="1886" y="0"/>
                        <a:pt x="1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14"/>
                <p:cNvSpPr/>
                <p:nvPr/>
              </p:nvSpPr>
              <p:spPr>
                <a:xfrm>
                  <a:off x="6117544" y="3813007"/>
                  <a:ext cx="65083" cy="141121"/>
                </a:xfrm>
                <a:custGeom>
                  <a:avLst/>
                  <a:gdLst/>
                  <a:ahLst/>
                  <a:cxnLst/>
                  <a:rect l="l" t="t" r="r" b="b"/>
                  <a:pathLst>
                    <a:path w="1099" h="2383" extrusionOk="0">
                      <a:moveTo>
                        <a:pt x="1" y="1"/>
                      </a:moveTo>
                      <a:cubicBezTo>
                        <a:pt x="45" y="28"/>
                        <a:pt x="161" y="108"/>
                        <a:pt x="295" y="224"/>
                      </a:cubicBezTo>
                      <a:cubicBezTo>
                        <a:pt x="420" y="331"/>
                        <a:pt x="625" y="839"/>
                        <a:pt x="607" y="1241"/>
                      </a:cubicBezTo>
                      <a:cubicBezTo>
                        <a:pt x="590" y="1678"/>
                        <a:pt x="438" y="2071"/>
                        <a:pt x="170" y="2383"/>
                      </a:cubicBezTo>
                      <a:cubicBezTo>
                        <a:pt x="670" y="2222"/>
                        <a:pt x="1053" y="1785"/>
                        <a:pt x="1071" y="1357"/>
                      </a:cubicBezTo>
                      <a:cubicBezTo>
                        <a:pt x="1098" y="929"/>
                        <a:pt x="839" y="509"/>
                        <a:pt x="625" y="304"/>
                      </a:cubicBezTo>
                      <a:cubicBezTo>
                        <a:pt x="438" y="126"/>
                        <a:pt x="224" y="3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14"/>
                <p:cNvSpPr/>
                <p:nvPr/>
              </p:nvSpPr>
              <p:spPr>
                <a:xfrm>
                  <a:off x="5853956" y="3788727"/>
                  <a:ext cx="132120" cy="165401"/>
                </a:xfrm>
                <a:custGeom>
                  <a:avLst/>
                  <a:gdLst/>
                  <a:ahLst/>
                  <a:cxnLst/>
                  <a:rect l="l" t="t" r="r" b="b"/>
                  <a:pathLst>
                    <a:path w="2231" h="2793" extrusionOk="0">
                      <a:moveTo>
                        <a:pt x="2159" y="1"/>
                      </a:moveTo>
                      <a:cubicBezTo>
                        <a:pt x="1961" y="108"/>
                        <a:pt x="1755" y="253"/>
                        <a:pt x="1556" y="253"/>
                      </a:cubicBezTo>
                      <a:cubicBezTo>
                        <a:pt x="1540" y="253"/>
                        <a:pt x="1524" y="252"/>
                        <a:pt x="1508" y="250"/>
                      </a:cubicBezTo>
                      <a:lnTo>
                        <a:pt x="1508" y="250"/>
                      </a:lnTo>
                      <a:cubicBezTo>
                        <a:pt x="1731" y="1276"/>
                        <a:pt x="1035" y="2472"/>
                        <a:pt x="0" y="2713"/>
                      </a:cubicBezTo>
                      <a:cubicBezTo>
                        <a:pt x="143" y="2739"/>
                        <a:pt x="286" y="2766"/>
                        <a:pt x="428" y="2793"/>
                      </a:cubicBezTo>
                      <a:cubicBezTo>
                        <a:pt x="1035" y="2713"/>
                        <a:pt x="1659" y="2249"/>
                        <a:pt x="1918" y="1704"/>
                      </a:cubicBezTo>
                      <a:cubicBezTo>
                        <a:pt x="2177" y="1142"/>
                        <a:pt x="2230" y="598"/>
                        <a:pt x="21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14"/>
                <p:cNvSpPr/>
                <p:nvPr/>
              </p:nvSpPr>
              <p:spPr>
                <a:xfrm>
                  <a:off x="5775726" y="3748991"/>
                  <a:ext cx="137450" cy="189859"/>
                </a:xfrm>
                <a:custGeom>
                  <a:avLst/>
                  <a:gdLst/>
                  <a:ahLst/>
                  <a:cxnLst/>
                  <a:rect l="l" t="t" r="r" b="b"/>
                  <a:pathLst>
                    <a:path w="2321" h="3206" extrusionOk="0">
                      <a:moveTo>
                        <a:pt x="1756" y="1"/>
                      </a:moveTo>
                      <a:cubicBezTo>
                        <a:pt x="1745" y="1"/>
                        <a:pt x="1734" y="1"/>
                        <a:pt x="1723" y="2"/>
                      </a:cubicBezTo>
                      <a:cubicBezTo>
                        <a:pt x="1633" y="11"/>
                        <a:pt x="1535" y="29"/>
                        <a:pt x="1446" y="65"/>
                      </a:cubicBezTo>
                      <a:cubicBezTo>
                        <a:pt x="1633" y="1314"/>
                        <a:pt x="1187" y="2652"/>
                        <a:pt x="1" y="3134"/>
                      </a:cubicBezTo>
                      <a:cubicBezTo>
                        <a:pt x="135" y="3161"/>
                        <a:pt x="268" y="3178"/>
                        <a:pt x="393" y="3205"/>
                      </a:cubicBezTo>
                      <a:cubicBezTo>
                        <a:pt x="1660" y="2786"/>
                        <a:pt x="2320" y="1581"/>
                        <a:pt x="2178" y="288"/>
                      </a:cubicBezTo>
                      <a:cubicBezTo>
                        <a:pt x="2060" y="129"/>
                        <a:pt x="1927" y="1"/>
                        <a:pt x="17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14"/>
                <p:cNvSpPr/>
                <p:nvPr/>
              </p:nvSpPr>
              <p:spPr>
                <a:xfrm>
                  <a:off x="5727166" y="3753847"/>
                  <a:ext cx="133719" cy="179140"/>
                </a:xfrm>
                <a:custGeom>
                  <a:avLst/>
                  <a:gdLst/>
                  <a:ahLst/>
                  <a:cxnLst/>
                  <a:rect l="l" t="t" r="r" b="b"/>
                  <a:pathLst>
                    <a:path w="2258" h="3025" extrusionOk="0">
                      <a:moveTo>
                        <a:pt x="2213" y="1"/>
                      </a:moveTo>
                      <a:lnTo>
                        <a:pt x="2213" y="1"/>
                      </a:lnTo>
                      <a:cubicBezTo>
                        <a:pt x="1981" y="90"/>
                        <a:pt x="1758" y="215"/>
                        <a:pt x="1535" y="295"/>
                      </a:cubicBezTo>
                      <a:cubicBezTo>
                        <a:pt x="1535" y="1294"/>
                        <a:pt x="964" y="2516"/>
                        <a:pt x="0" y="2936"/>
                      </a:cubicBezTo>
                      <a:cubicBezTo>
                        <a:pt x="134" y="2945"/>
                        <a:pt x="259" y="2963"/>
                        <a:pt x="393" y="2980"/>
                      </a:cubicBezTo>
                      <a:cubicBezTo>
                        <a:pt x="473" y="2998"/>
                        <a:pt x="553" y="3007"/>
                        <a:pt x="634" y="3025"/>
                      </a:cubicBezTo>
                      <a:cubicBezTo>
                        <a:pt x="1088" y="2775"/>
                        <a:pt x="1561" y="2508"/>
                        <a:pt x="1802" y="2044"/>
                      </a:cubicBezTo>
                      <a:cubicBezTo>
                        <a:pt x="2114" y="1428"/>
                        <a:pt x="2257" y="688"/>
                        <a:pt x="2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14"/>
                <p:cNvSpPr/>
                <p:nvPr/>
              </p:nvSpPr>
              <p:spPr>
                <a:xfrm>
                  <a:off x="5807468" y="3771850"/>
                  <a:ext cx="134252" cy="174877"/>
                </a:xfrm>
                <a:custGeom>
                  <a:avLst/>
                  <a:gdLst/>
                  <a:ahLst/>
                  <a:cxnLst/>
                  <a:rect l="l" t="t" r="r" b="b"/>
                  <a:pathLst>
                    <a:path w="2267" h="2953" extrusionOk="0">
                      <a:moveTo>
                        <a:pt x="1722" y="0"/>
                      </a:moveTo>
                      <a:lnTo>
                        <a:pt x="1722" y="0"/>
                      </a:lnTo>
                      <a:cubicBezTo>
                        <a:pt x="1972" y="1231"/>
                        <a:pt x="1249" y="2551"/>
                        <a:pt x="0" y="2846"/>
                      </a:cubicBezTo>
                      <a:cubicBezTo>
                        <a:pt x="179" y="2882"/>
                        <a:pt x="366" y="2917"/>
                        <a:pt x="544" y="2953"/>
                      </a:cubicBezTo>
                      <a:cubicBezTo>
                        <a:pt x="1651" y="2641"/>
                        <a:pt x="2266" y="1642"/>
                        <a:pt x="2257" y="526"/>
                      </a:cubicBezTo>
                      <a:lnTo>
                        <a:pt x="2248" y="526"/>
                      </a:lnTo>
                      <a:cubicBezTo>
                        <a:pt x="2025" y="464"/>
                        <a:pt x="1874" y="223"/>
                        <a:pt x="1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14"/>
                <p:cNvSpPr/>
                <p:nvPr/>
              </p:nvSpPr>
              <p:spPr>
                <a:xfrm>
                  <a:off x="6214250" y="4118935"/>
                  <a:ext cx="129455" cy="159065"/>
                </a:xfrm>
                <a:custGeom>
                  <a:avLst/>
                  <a:gdLst/>
                  <a:ahLst/>
                  <a:cxnLst/>
                  <a:rect l="l" t="t" r="r" b="b"/>
                  <a:pathLst>
                    <a:path w="2186" h="2686" extrusionOk="0">
                      <a:moveTo>
                        <a:pt x="634" y="0"/>
                      </a:moveTo>
                      <a:lnTo>
                        <a:pt x="634" y="0"/>
                      </a:lnTo>
                      <a:cubicBezTo>
                        <a:pt x="473" y="9"/>
                        <a:pt x="286" y="27"/>
                        <a:pt x="125" y="63"/>
                      </a:cubicBezTo>
                      <a:cubicBezTo>
                        <a:pt x="0" y="687"/>
                        <a:pt x="107" y="1383"/>
                        <a:pt x="464" y="1918"/>
                      </a:cubicBezTo>
                      <a:cubicBezTo>
                        <a:pt x="812" y="2453"/>
                        <a:pt x="1231" y="2641"/>
                        <a:pt x="1802" y="2685"/>
                      </a:cubicBezTo>
                      <a:cubicBezTo>
                        <a:pt x="1927" y="2668"/>
                        <a:pt x="2061" y="2641"/>
                        <a:pt x="2186" y="2623"/>
                      </a:cubicBezTo>
                      <a:cubicBezTo>
                        <a:pt x="1802" y="2552"/>
                        <a:pt x="1446" y="2382"/>
                        <a:pt x="1178" y="2052"/>
                      </a:cubicBezTo>
                      <a:cubicBezTo>
                        <a:pt x="723" y="1472"/>
                        <a:pt x="393" y="723"/>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14"/>
                <p:cNvSpPr/>
                <p:nvPr/>
              </p:nvSpPr>
              <p:spPr>
                <a:xfrm>
                  <a:off x="6120741" y="4123672"/>
                  <a:ext cx="168599" cy="161730"/>
                </a:xfrm>
                <a:custGeom>
                  <a:avLst/>
                  <a:gdLst/>
                  <a:ahLst/>
                  <a:cxnLst/>
                  <a:rect l="l" t="t" r="r" b="b"/>
                  <a:pathLst>
                    <a:path w="2847" h="2731" extrusionOk="0">
                      <a:moveTo>
                        <a:pt x="1624" y="0"/>
                      </a:moveTo>
                      <a:cubicBezTo>
                        <a:pt x="1401" y="54"/>
                        <a:pt x="1214" y="152"/>
                        <a:pt x="1142" y="313"/>
                      </a:cubicBezTo>
                      <a:cubicBezTo>
                        <a:pt x="1044" y="509"/>
                        <a:pt x="1062" y="786"/>
                        <a:pt x="875" y="928"/>
                      </a:cubicBezTo>
                      <a:cubicBezTo>
                        <a:pt x="711" y="1051"/>
                        <a:pt x="522" y="1090"/>
                        <a:pt x="331" y="1090"/>
                      </a:cubicBezTo>
                      <a:cubicBezTo>
                        <a:pt x="271" y="1090"/>
                        <a:pt x="211" y="1086"/>
                        <a:pt x="152" y="1080"/>
                      </a:cubicBezTo>
                      <a:cubicBezTo>
                        <a:pt x="98" y="1071"/>
                        <a:pt x="45" y="1062"/>
                        <a:pt x="0" y="1062"/>
                      </a:cubicBezTo>
                      <a:cubicBezTo>
                        <a:pt x="170" y="2186"/>
                        <a:pt x="1303" y="2570"/>
                        <a:pt x="2293" y="2730"/>
                      </a:cubicBezTo>
                      <a:cubicBezTo>
                        <a:pt x="2480" y="2721"/>
                        <a:pt x="2668" y="2695"/>
                        <a:pt x="2846" y="2677"/>
                      </a:cubicBezTo>
                      <a:cubicBezTo>
                        <a:pt x="2775" y="2659"/>
                        <a:pt x="2703" y="2641"/>
                        <a:pt x="2623" y="2614"/>
                      </a:cubicBezTo>
                      <a:cubicBezTo>
                        <a:pt x="2355" y="2507"/>
                        <a:pt x="2132" y="2266"/>
                        <a:pt x="1981" y="2026"/>
                      </a:cubicBezTo>
                      <a:cubicBezTo>
                        <a:pt x="1579" y="1410"/>
                        <a:pt x="1428" y="714"/>
                        <a:pt x="16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14"/>
                <p:cNvSpPr/>
                <p:nvPr/>
              </p:nvSpPr>
              <p:spPr>
                <a:xfrm>
                  <a:off x="6245932" y="4118402"/>
                  <a:ext cx="159065" cy="150063"/>
                </a:xfrm>
                <a:custGeom>
                  <a:avLst/>
                  <a:gdLst/>
                  <a:ahLst/>
                  <a:cxnLst/>
                  <a:rect l="l" t="t" r="r" b="b"/>
                  <a:pathLst>
                    <a:path w="2686" h="2534" extrusionOk="0">
                      <a:moveTo>
                        <a:pt x="946" y="0"/>
                      </a:moveTo>
                      <a:lnTo>
                        <a:pt x="946" y="0"/>
                      </a:lnTo>
                      <a:cubicBezTo>
                        <a:pt x="852" y="11"/>
                        <a:pt x="761" y="15"/>
                        <a:pt x="670" y="15"/>
                      </a:cubicBezTo>
                      <a:cubicBezTo>
                        <a:pt x="605" y="15"/>
                        <a:pt x="540" y="13"/>
                        <a:pt x="473" y="9"/>
                      </a:cubicBezTo>
                      <a:lnTo>
                        <a:pt x="206" y="9"/>
                      </a:lnTo>
                      <a:cubicBezTo>
                        <a:pt x="1" y="767"/>
                        <a:pt x="429" y="1784"/>
                        <a:pt x="1089" y="2195"/>
                      </a:cubicBezTo>
                      <a:cubicBezTo>
                        <a:pt x="1455" y="2427"/>
                        <a:pt x="1812" y="2498"/>
                        <a:pt x="2186" y="2534"/>
                      </a:cubicBezTo>
                      <a:cubicBezTo>
                        <a:pt x="2356" y="2498"/>
                        <a:pt x="2516" y="2462"/>
                        <a:pt x="2686" y="2436"/>
                      </a:cubicBezTo>
                      <a:cubicBezTo>
                        <a:pt x="2249" y="2355"/>
                        <a:pt x="1812" y="2168"/>
                        <a:pt x="1562" y="1918"/>
                      </a:cubicBezTo>
                      <a:cubicBezTo>
                        <a:pt x="1027" y="1383"/>
                        <a:pt x="919" y="714"/>
                        <a:pt x="9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14"/>
                <p:cNvSpPr/>
                <p:nvPr/>
              </p:nvSpPr>
              <p:spPr>
                <a:xfrm>
                  <a:off x="6306159" y="4065578"/>
                  <a:ext cx="137923" cy="192347"/>
                </a:xfrm>
                <a:custGeom>
                  <a:avLst/>
                  <a:gdLst/>
                  <a:ahLst/>
                  <a:cxnLst/>
                  <a:rect l="l" t="t" r="r" b="b"/>
                  <a:pathLst>
                    <a:path w="2329" h="3248" extrusionOk="0">
                      <a:moveTo>
                        <a:pt x="1142" y="0"/>
                      </a:moveTo>
                      <a:lnTo>
                        <a:pt x="1142" y="0"/>
                      </a:lnTo>
                      <a:cubicBezTo>
                        <a:pt x="1080" y="36"/>
                        <a:pt x="1018" y="63"/>
                        <a:pt x="964" y="107"/>
                      </a:cubicBezTo>
                      <a:cubicBezTo>
                        <a:pt x="696" y="295"/>
                        <a:pt x="563" y="651"/>
                        <a:pt x="259" y="794"/>
                      </a:cubicBezTo>
                      <a:cubicBezTo>
                        <a:pt x="170" y="839"/>
                        <a:pt x="90" y="865"/>
                        <a:pt x="1" y="874"/>
                      </a:cubicBezTo>
                      <a:cubicBezTo>
                        <a:pt x="54" y="1526"/>
                        <a:pt x="152" y="2409"/>
                        <a:pt x="759" y="2766"/>
                      </a:cubicBezTo>
                      <a:cubicBezTo>
                        <a:pt x="1169" y="3007"/>
                        <a:pt x="1633" y="3212"/>
                        <a:pt x="2106" y="3247"/>
                      </a:cubicBezTo>
                      <a:cubicBezTo>
                        <a:pt x="2177" y="3238"/>
                        <a:pt x="2258" y="3221"/>
                        <a:pt x="2329" y="3212"/>
                      </a:cubicBezTo>
                      <a:cubicBezTo>
                        <a:pt x="1142" y="2828"/>
                        <a:pt x="803" y="1142"/>
                        <a:pt x="1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14"/>
                <p:cNvSpPr/>
                <p:nvPr/>
              </p:nvSpPr>
              <p:spPr>
                <a:xfrm>
                  <a:off x="6022436" y="4181530"/>
                  <a:ext cx="212481" cy="108076"/>
                </a:xfrm>
                <a:custGeom>
                  <a:avLst/>
                  <a:gdLst/>
                  <a:ahLst/>
                  <a:cxnLst/>
                  <a:rect l="l" t="t" r="r" b="b"/>
                  <a:pathLst>
                    <a:path w="3588" h="1825" extrusionOk="0">
                      <a:moveTo>
                        <a:pt x="926" y="1"/>
                      </a:moveTo>
                      <a:cubicBezTo>
                        <a:pt x="885" y="1"/>
                        <a:pt x="844" y="2"/>
                        <a:pt x="804" y="5"/>
                      </a:cubicBezTo>
                      <a:cubicBezTo>
                        <a:pt x="697" y="14"/>
                        <a:pt x="599" y="23"/>
                        <a:pt x="501" y="49"/>
                      </a:cubicBezTo>
                      <a:cubicBezTo>
                        <a:pt x="1" y="1245"/>
                        <a:pt x="2026" y="1593"/>
                        <a:pt x="2767" y="1798"/>
                      </a:cubicBezTo>
                      <a:cubicBezTo>
                        <a:pt x="2775" y="1807"/>
                        <a:pt x="2784" y="1807"/>
                        <a:pt x="2793" y="1825"/>
                      </a:cubicBezTo>
                      <a:cubicBezTo>
                        <a:pt x="3052" y="1816"/>
                        <a:pt x="3320" y="1807"/>
                        <a:pt x="3587" y="1789"/>
                      </a:cubicBezTo>
                      <a:cubicBezTo>
                        <a:pt x="2624" y="1655"/>
                        <a:pt x="1616" y="1147"/>
                        <a:pt x="1580" y="67"/>
                      </a:cubicBezTo>
                      <a:cubicBezTo>
                        <a:pt x="1362" y="37"/>
                        <a:pt x="1144" y="1"/>
                        <a:pt x="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14"/>
                <p:cNvSpPr/>
                <p:nvPr/>
              </p:nvSpPr>
              <p:spPr>
                <a:xfrm>
                  <a:off x="5990754" y="4186030"/>
                  <a:ext cx="158591" cy="103576"/>
                </a:xfrm>
                <a:custGeom>
                  <a:avLst/>
                  <a:gdLst/>
                  <a:ahLst/>
                  <a:cxnLst/>
                  <a:rect l="l" t="t" r="r" b="b"/>
                  <a:pathLst>
                    <a:path w="2678" h="1749" extrusionOk="0">
                      <a:moveTo>
                        <a:pt x="937" y="0"/>
                      </a:moveTo>
                      <a:lnTo>
                        <a:pt x="937" y="0"/>
                      </a:lnTo>
                      <a:cubicBezTo>
                        <a:pt x="598" y="107"/>
                        <a:pt x="313" y="303"/>
                        <a:pt x="54" y="571"/>
                      </a:cubicBezTo>
                      <a:cubicBezTo>
                        <a:pt x="1" y="741"/>
                        <a:pt x="10" y="910"/>
                        <a:pt x="117" y="1053"/>
                      </a:cubicBezTo>
                      <a:cubicBezTo>
                        <a:pt x="839" y="1570"/>
                        <a:pt x="1776" y="1722"/>
                        <a:pt x="2677" y="1749"/>
                      </a:cubicBezTo>
                      <a:cubicBezTo>
                        <a:pt x="2177" y="1659"/>
                        <a:pt x="1651" y="1490"/>
                        <a:pt x="1312" y="1196"/>
                      </a:cubicBezTo>
                      <a:cubicBezTo>
                        <a:pt x="1000" y="928"/>
                        <a:pt x="688" y="393"/>
                        <a:pt x="9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1" name="Google Shape;4241;p14"/>
              <p:cNvGrpSpPr/>
              <p:nvPr/>
            </p:nvGrpSpPr>
            <p:grpSpPr>
              <a:xfrm>
                <a:off x="4223530" y="4360961"/>
                <a:ext cx="2849418" cy="1848107"/>
                <a:chOff x="5303448" y="2834643"/>
                <a:chExt cx="2559548" cy="1660099"/>
              </a:xfrm>
            </p:grpSpPr>
            <p:sp>
              <p:nvSpPr>
                <p:cNvPr id="4242" name="Google Shape;4242;p14"/>
                <p:cNvSpPr/>
                <p:nvPr/>
              </p:nvSpPr>
              <p:spPr>
                <a:xfrm>
                  <a:off x="5303448" y="2834643"/>
                  <a:ext cx="2559548" cy="1571936"/>
                </a:xfrm>
                <a:custGeom>
                  <a:avLst/>
                  <a:gdLst/>
                  <a:ahLst/>
                  <a:cxnLst/>
                  <a:rect l="l" t="t" r="r" b="b"/>
                  <a:pathLst>
                    <a:path w="43221" h="26544" extrusionOk="0">
                      <a:moveTo>
                        <a:pt x="23777" y="219"/>
                      </a:moveTo>
                      <a:cubicBezTo>
                        <a:pt x="24246" y="219"/>
                        <a:pt x="24713" y="290"/>
                        <a:pt x="25167" y="446"/>
                      </a:cubicBezTo>
                      <a:cubicBezTo>
                        <a:pt x="26202" y="812"/>
                        <a:pt x="27112" y="1437"/>
                        <a:pt x="27763" y="2320"/>
                      </a:cubicBezTo>
                      <a:cubicBezTo>
                        <a:pt x="28343" y="3114"/>
                        <a:pt x="28771" y="3997"/>
                        <a:pt x="29261" y="4835"/>
                      </a:cubicBezTo>
                      <a:cubicBezTo>
                        <a:pt x="29716" y="5603"/>
                        <a:pt x="30350" y="6281"/>
                        <a:pt x="31001" y="6878"/>
                      </a:cubicBezTo>
                      <a:cubicBezTo>
                        <a:pt x="31501" y="7342"/>
                        <a:pt x="31973" y="7806"/>
                        <a:pt x="32509" y="8216"/>
                      </a:cubicBezTo>
                      <a:cubicBezTo>
                        <a:pt x="32580" y="8279"/>
                        <a:pt x="32660" y="8332"/>
                        <a:pt x="32741" y="8395"/>
                      </a:cubicBezTo>
                      <a:cubicBezTo>
                        <a:pt x="32634" y="8377"/>
                        <a:pt x="32518" y="8368"/>
                        <a:pt x="32393" y="8359"/>
                      </a:cubicBezTo>
                      <a:cubicBezTo>
                        <a:pt x="32116" y="8350"/>
                        <a:pt x="31831" y="8368"/>
                        <a:pt x="31554" y="8297"/>
                      </a:cubicBezTo>
                      <a:cubicBezTo>
                        <a:pt x="31108" y="8190"/>
                        <a:pt x="31144" y="7681"/>
                        <a:pt x="31126" y="7324"/>
                      </a:cubicBezTo>
                      <a:cubicBezTo>
                        <a:pt x="31126" y="7278"/>
                        <a:pt x="31086" y="7232"/>
                        <a:pt x="31035" y="7232"/>
                      </a:cubicBezTo>
                      <a:cubicBezTo>
                        <a:pt x="31027" y="7232"/>
                        <a:pt x="31018" y="7233"/>
                        <a:pt x="31010" y="7235"/>
                      </a:cubicBezTo>
                      <a:cubicBezTo>
                        <a:pt x="30814" y="7307"/>
                        <a:pt x="30626" y="7351"/>
                        <a:pt x="30412" y="7360"/>
                      </a:cubicBezTo>
                      <a:cubicBezTo>
                        <a:pt x="30408" y="7360"/>
                        <a:pt x="30404" y="7360"/>
                        <a:pt x="30399" y="7360"/>
                      </a:cubicBezTo>
                      <a:cubicBezTo>
                        <a:pt x="29912" y="7360"/>
                        <a:pt x="29851" y="6866"/>
                        <a:pt x="29957" y="6513"/>
                      </a:cubicBezTo>
                      <a:cubicBezTo>
                        <a:pt x="29968" y="6475"/>
                        <a:pt x="29941" y="6454"/>
                        <a:pt x="29913" y="6454"/>
                      </a:cubicBezTo>
                      <a:cubicBezTo>
                        <a:pt x="29894" y="6454"/>
                        <a:pt x="29875" y="6464"/>
                        <a:pt x="29868" y="6486"/>
                      </a:cubicBezTo>
                      <a:cubicBezTo>
                        <a:pt x="29868" y="6495"/>
                        <a:pt x="29868" y="6495"/>
                        <a:pt x="29859" y="6504"/>
                      </a:cubicBezTo>
                      <a:lnTo>
                        <a:pt x="29850" y="6504"/>
                      </a:lnTo>
                      <a:cubicBezTo>
                        <a:pt x="29603" y="6549"/>
                        <a:pt x="29364" y="6589"/>
                        <a:pt x="29140" y="6589"/>
                      </a:cubicBezTo>
                      <a:cubicBezTo>
                        <a:pt x="28749" y="6589"/>
                        <a:pt x="28401" y="6468"/>
                        <a:pt x="28129" y="6049"/>
                      </a:cubicBezTo>
                      <a:cubicBezTo>
                        <a:pt x="27923" y="5736"/>
                        <a:pt x="27905" y="5335"/>
                        <a:pt x="27700" y="5041"/>
                      </a:cubicBezTo>
                      <a:cubicBezTo>
                        <a:pt x="27679" y="5013"/>
                        <a:pt x="27648" y="4990"/>
                        <a:pt x="27613" y="4990"/>
                      </a:cubicBezTo>
                      <a:cubicBezTo>
                        <a:pt x="27604" y="4990"/>
                        <a:pt x="27594" y="4992"/>
                        <a:pt x="27584" y="4996"/>
                      </a:cubicBezTo>
                      <a:cubicBezTo>
                        <a:pt x="27342" y="5058"/>
                        <a:pt x="27094" y="5191"/>
                        <a:pt x="26871" y="5191"/>
                      </a:cubicBezTo>
                      <a:cubicBezTo>
                        <a:pt x="26707" y="5191"/>
                        <a:pt x="26558" y="5120"/>
                        <a:pt x="26434" y="4898"/>
                      </a:cubicBezTo>
                      <a:cubicBezTo>
                        <a:pt x="26246" y="4559"/>
                        <a:pt x="26362" y="4184"/>
                        <a:pt x="26175" y="3863"/>
                      </a:cubicBezTo>
                      <a:cubicBezTo>
                        <a:pt x="26153" y="3833"/>
                        <a:pt x="26118" y="3816"/>
                        <a:pt x="26082" y="3816"/>
                      </a:cubicBezTo>
                      <a:cubicBezTo>
                        <a:pt x="26074" y="3816"/>
                        <a:pt x="26066" y="3817"/>
                        <a:pt x="26059" y="3818"/>
                      </a:cubicBezTo>
                      <a:cubicBezTo>
                        <a:pt x="25805" y="3879"/>
                        <a:pt x="25335" y="4240"/>
                        <a:pt x="24984" y="4240"/>
                      </a:cubicBezTo>
                      <a:cubicBezTo>
                        <a:pt x="24867" y="4240"/>
                        <a:pt x="24763" y="4200"/>
                        <a:pt x="24685" y="4095"/>
                      </a:cubicBezTo>
                      <a:cubicBezTo>
                        <a:pt x="24507" y="3863"/>
                        <a:pt x="24605" y="3426"/>
                        <a:pt x="24694" y="3114"/>
                      </a:cubicBezTo>
                      <a:cubicBezTo>
                        <a:pt x="24828" y="2962"/>
                        <a:pt x="24890" y="2775"/>
                        <a:pt x="24854" y="2552"/>
                      </a:cubicBezTo>
                      <a:cubicBezTo>
                        <a:pt x="24849" y="2536"/>
                        <a:pt x="24829" y="2527"/>
                        <a:pt x="24811" y="2527"/>
                      </a:cubicBezTo>
                      <a:cubicBezTo>
                        <a:pt x="24798" y="2527"/>
                        <a:pt x="24787" y="2532"/>
                        <a:pt x="24783" y="2543"/>
                      </a:cubicBezTo>
                      <a:cubicBezTo>
                        <a:pt x="24596" y="2980"/>
                        <a:pt x="24400" y="3185"/>
                        <a:pt x="23936" y="3346"/>
                      </a:cubicBezTo>
                      <a:cubicBezTo>
                        <a:pt x="23819" y="3385"/>
                        <a:pt x="23685" y="3445"/>
                        <a:pt x="23567" y="3445"/>
                      </a:cubicBezTo>
                      <a:cubicBezTo>
                        <a:pt x="23469" y="3445"/>
                        <a:pt x="23381" y="3404"/>
                        <a:pt x="23320" y="3274"/>
                      </a:cubicBezTo>
                      <a:cubicBezTo>
                        <a:pt x="23275" y="3167"/>
                        <a:pt x="23222" y="3114"/>
                        <a:pt x="23133" y="3042"/>
                      </a:cubicBezTo>
                      <a:cubicBezTo>
                        <a:pt x="23114" y="3030"/>
                        <a:pt x="23095" y="3017"/>
                        <a:pt x="23073" y="3017"/>
                      </a:cubicBezTo>
                      <a:cubicBezTo>
                        <a:pt x="23064" y="3017"/>
                        <a:pt x="23054" y="3019"/>
                        <a:pt x="23044" y="3024"/>
                      </a:cubicBezTo>
                      <a:cubicBezTo>
                        <a:pt x="22963" y="3051"/>
                        <a:pt x="22919" y="3078"/>
                        <a:pt x="22865" y="3149"/>
                      </a:cubicBezTo>
                      <a:cubicBezTo>
                        <a:pt x="22791" y="3248"/>
                        <a:pt x="22520" y="3676"/>
                        <a:pt x="22275" y="3676"/>
                      </a:cubicBezTo>
                      <a:cubicBezTo>
                        <a:pt x="22166" y="3676"/>
                        <a:pt x="22062" y="3591"/>
                        <a:pt x="21982" y="3355"/>
                      </a:cubicBezTo>
                      <a:cubicBezTo>
                        <a:pt x="21946" y="3256"/>
                        <a:pt x="21937" y="3221"/>
                        <a:pt x="21902" y="3132"/>
                      </a:cubicBezTo>
                      <a:cubicBezTo>
                        <a:pt x="21889" y="3101"/>
                        <a:pt x="21853" y="3083"/>
                        <a:pt x="21819" y="3083"/>
                      </a:cubicBezTo>
                      <a:cubicBezTo>
                        <a:pt x="21803" y="3083"/>
                        <a:pt x="21788" y="3087"/>
                        <a:pt x="21777" y="3096"/>
                      </a:cubicBezTo>
                      <a:cubicBezTo>
                        <a:pt x="21482" y="3319"/>
                        <a:pt x="21331" y="3747"/>
                        <a:pt x="21099" y="4024"/>
                      </a:cubicBezTo>
                      <a:cubicBezTo>
                        <a:pt x="20911" y="4247"/>
                        <a:pt x="20715" y="4452"/>
                        <a:pt x="20483" y="4612"/>
                      </a:cubicBezTo>
                      <a:cubicBezTo>
                        <a:pt x="20323" y="4711"/>
                        <a:pt x="20144" y="4782"/>
                        <a:pt x="19957" y="4800"/>
                      </a:cubicBezTo>
                      <a:cubicBezTo>
                        <a:pt x="19937" y="4801"/>
                        <a:pt x="19918" y="4802"/>
                        <a:pt x="19899" y="4802"/>
                      </a:cubicBezTo>
                      <a:cubicBezTo>
                        <a:pt x="19328" y="4802"/>
                        <a:pt x="19546" y="4017"/>
                        <a:pt x="19823" y="3818"/>
                      </a:cubicBezTo>
                      <a:cubicBezTo>
                        <a:pt x="19837" y="3804"/>
                        <a:pt x="19829" y="3778"/>
                        <a:pt x="19810" y="3778"/>
                      </a:cubicBezTo>
                      <a:cubicBezTo>
                        <a:pt x="19806" y="3778"/>
                        <a:pt x="19801" y="3779"/>
                        <a:pt x="19796" y="3783"/>
                      </a:cubicBezTo>
                      <a:cubicBezTo>
                        <a:pt x="19627" y="3872"/>
                        <a:pt x="19520" y="4015"/>
                        <a:pt x="19457" y="4175"/>
                      </a:cubicBezTo>
                      <a:cubicBezTo>
                        <a:pt x="19457" y="4171"/>
                        <a:pt x="19455" y="4169"/>
                        <a:pt x="19453" y="4169"/>
                      </a:cubicBezTo>
                      <a:cubicBezTo>
                        <a:pt x="19451" y="4169"/>
                        <a:pt x="19448" y="4171"/>
                        <a:pt x="19448" y="4175"/>
                      </a:cubicBezTo>
                      <a:cubicBezTo>
                        <a:pt x="19038" y="4264"/>
                        <a:pt x="18735" y="4612"/>
                        <a:pt x="18467" y="4907"/>
                      </a:cubicBezTo>
                      <a:cubicBezTo>
                        <a:pt x="18302" y="5099"/>
                        <a:pt x="17778" y="5820"/>
                        <a:pt x="17415" y="5820"/>
                      </a:cubicBezTo>
                      <a:cubicBezTo>
                        <a:pt x="17306" y="5820"/>
                        <a:pt x="17212" y="5756"/>
                        <a:pt x="17147" y="5594"/>
                      </a:cubicBezTo>
                      <a:cubicBezTo>
                        <a:pt x="17046" y="5362"/>
                        <a:pt x="17006" y="5130"/>
                        <a:pt x="16765" y="5130"/>
                      </a:cubicBezTo>
                      <a:cubicBezTo>
                        <a:pt x="16728" y="5130"/>
                        <a:pt x="16686" y="5136"/>
                        <a:pt x="16638" y="5148"/>
                      </a:cubicBezTo>
                      <a:cubicBezTo>
                        <a:pt x="16487" y="5183"/>
                        <a:pt x="16344" y="5335"/>
                        <a:pt x="16228" y="5424"/>
                      </a:cubicBezTo>
                      <a:cubicBezTo>
                        <a:pt x="16123" y="5515"/>
                        <a:pt x="15964" y="5595"/>
                        <a:pt x="15833" y="5595"/>
                      </a:cubicBezTo>
                      <a:cubicBezTo>
                        <a:pt x="15708" y="5595"/>
                        <a:pt x="15608" y="5522"/>
                        <a:pt x="15603" y="5317"/>
                      </a:cubicBezTo>
                      <a:cubicBezTo>
                        <a:pt x="15603" y="5183"/>
                        <a:pt x="15639" y="5050"/>
                        <a:pt x="15648" y="4916"/>
                      </a:cubicBezTo>
                      <a:cubicBezTo>
                        <a:pt x="15648" y="4878"/>
                        <a:pt x="15610" y="4840"/>
                        <a:pt x="15571" y="4840"/>
                      </a:cubicBezTo>
                      <a:cubicBezTo>
                        <a:pt x="15564" y="4840"/>
                        <a:pt x="15557" y="4842"/>
                        <a:pt x="15550" y="4844"/>
                      </a:cubicBezTo>
                      <a:cubicBezTo>
                        <a:pt x="15050" y="5041"/>
                        <a:pt x="14693" y="5487"/>
                        <a:pt x="14265" y="5790"/>
                      </a:cubicBezTo>
                      <a:cubicBezTo>
                        <a:pt x="14127" y="5882"/>
                        <a:pt x="13939" y="5948"/>
                        <a:pt x="13784" y="5948"/>
                      </a:cubicBezTo>
                      <a:cubicBezTo>
                        <a:pt x="13581" y="5948"/>
                        <a:pt x="13436" y="5833"/>
                        <a:pt x="13543" y="5513"/>
                      </a:cubicBezTo>
                      <a:cubicBezTo>
                        <a:pt x="13632" y="5228"/>
                        <a:pt x="13810" y="4934"/>
                        <a:pt x="13971" y="4684"/>
                      </a:cubicBezTo>
                      <a:cubicBezTo>
                        <a:pt x="14363" y="4059"/>
                        <a:pt x="15202" y="3586"/>
                        <a:pt x="15853" y="3301"/>
                      </a:cubicBezTo>
                      <a:cubicBezTo>
                        <a:pt x="16334" y="3099"/>
                        <a:pt x="16996" y="2831"/>
                        <a:pt x="17601" y="2831"/>
                      </a:cubicBezTo>
                      <a:cubicBezTo>
                        <a:pt x="17905" y="2831"/>
                        <a:pt x="18195" y="2899"/>
                        <a:pt x="18440" y="3078"/>
                      </a:cubicBezTo>
                      <a:cubicBezTo>
                        <a:pt x="18271" y="3390"/>
                        <a:pt x="18146" y="3738"/>
                        <a:pt x="17905" y="3997"/>
                      </a:cubicBezTo>
                      <a:cubicBezTo>
                        <a:pt x="17877" y="4025"/>
                        <a:pt x="17904" y="4059"/>
                        <a:pt x="17934" y="4059"/>
                      </a:cubicBezTo>
                      <a:cubicBezTo>
                        <a:pt x="17942" y="4059"/>
                        <a:pt x="17951" y="4056"/>
                        <a:pt x="17959" y="4050"/>
                      </a:cubicBezTo>
                      <a:cubicBezTo>
                        <a:pt x="18217" y="3836"/>
                        <a:pt x="18369" y="3533"/>
                        <a:pt x="18529" y="3239"/>
                      </a:cubicBezTo>
                      <a:cubicBezTo>
                        <a:pt x="18770" y="2810"/>
                        <a:pt x="19091" y="2436"/>
                        <a:pt x="19448" y="2097"/>
                      </a:cubicBezTo>
                      <a:cubicBezTo>
                        <a:pt x="20162" y="1401"/>
                        <a:pt x="21063" y="857"/>
                        <a:pt x="22000" y="535"/>
                      </a:cubicBezTo>
                      <a:cubicBezTo>
                        <a:pt x="22576" y="335"/>
                        <a:pt x="23177" y="219"/>
                        <a:pt x="23777" y="219"/>
                      </a:cubicBezTo>
                      <a:close/>
                      <a:moveTo>
                        <a:pt x="27397" y="5264"/>
                      </a:moveTo>
                      <a:cubicBezTo>
                        <a:pt x="27040" y="6745"/>
                        <a:pt x="26451" y="8208"/>
                        <a:pt x="25417" y="9341"/>
                      </a:cubicBezTo>
                      <a:cubicBezTo>
                        <a:pt x="25024" y="9242"/>
                        <a:pt x="24631" y="9171"/>
                        <a:pt x="24221" y="9144"/>
                      </a:cubicBezTo>
                      <a:lnTo>
                        <a:pt x="24069" y="9144"/>
                      </a:lnTo>
                      <a:cubicBezTo>
                        <a:pt x="24337" y="8903"/>
                        <a:pt x="24560" y="8618"/>
                        <a:pt x="24854" y="8395"/>
                      </a:cubicBezTo>
                      <a:cubicBezTo>
                        <a:pt x="25211" y="8118"/>
                        <a:pt x="25488" y="7753"/>
                        <a:pt x="25738" y="7387"/>
                      </a:cubicBezTo>
                      <a:cubicBezTo>
                        <a:pt x="26202" y="6736"/>
                        <a:pt x="26514" y="6093"/>
                        <a:pt x="26523" y="5317"/>
                      </a:cubicBezTo>
                      <a:cubicBezTo>
                        <a:pt x="26643" y="5399"/>
                        <a:pt x="26789" y="5454"/>
                        <a:pt x="26925" y="5454"/>
                      </a:cubicBezTo>
                      <a:cubicBezTo>
                        <a:pt x="26981" y="5454"/>
                        <a:pt x="27035" y="5445"/>
                        <a:pt x="27085" y="5424"/>
                      </a:cubicBezTo>
                      <a:cubicBezTo>
                        <a:pt x="27120" y="5406"/>
                        <a:pt x="27272" y="5317"/>
                        <a:pt x="27397" y="5264"/>
                      </a:cubicBezTo>
                      <a:close/>
                      <a:moveTo>
                        <a:pt x="25966" y="4094"/>
                      </a:moveTo>
                      <a:cubicBezTo>
                        <a:pt x="26117" y="4094"/>
                        <a:pt x="26078" y="4446"/>
                        <a:pt x="26086" y="4577"/>
                      </a:cubicBezTo>
                      <a:cubicBezTo>
                        <a:pt x="26103" y="4746"/>
                        <a:pt x="26246" y="4969"/>
                        <a:pt x="26318" y="5112"/>
                      </a:cubicBezTo>
                      <a:cubicBezTo>
                        <a:pt x="26344" y="5148"/>
                        <a:pt x="26371" y="5183"/>
                        <a:pt x="26407" y="5219"/>
                      </a:cubicBezTo>
                      <a:cubicBezTo>
                        <a:pt x="26371" y="5540"/>
                        <a:pt x="26362" y="5870"/>
                        <a:pt x="26255" y="6174"/>
                      </a:cubicBezTo>
                      <a:cubicBezTo>
                        <a:pt x="26095" y="6637"/>
                        <a:pt x="25800" y="7048"/>
                        <a:pt x="25515" y="7449"/>
                      </a:cubicBezTo>
                      <a:cubicBezTo>
                        <a:pt x="25069" y="8083"/>
                        <a:pt x="24444" y="8520"/>
                        <a:pt x="23998" y="9144"/>
                      </a:cubicBezTo>
                      <a:cubicBezTo>
                        <a:pt x="23490" y="9153"/>
                        <a:pt x="22999" y="9251"/>
                        <a:pt x="22517" y="9412"/>
                      </a:cubicBezTo>
                      <a:cubicBezTo>
                        <a:pt x="23258" y="8912"/>
                        <a:pt x="23971" y="8315"/>
                        <a:pt x="24507" y="7610"/>
                      </a:cubicBezTo>
                      <a:cubicBezTo>
                        <a:pt x="25220" y="6682"/>
                        <a:pt x="25595" y="5308"/>
                        <a:pt x="25773" y="4175"/>
                      </a:cubicBezTo>
                      <a:cubicBezTo>
                        <a:pt x="25809" y="4157"/>
                        <a:pt x="25845" y="4140"/>
                        <a:pt x="25880" y="4122"/>
                      </a:cubicBezTo>
                      <a:cubicBezTo>
                        <a:pt x="25914" y="4102"/>
                        <a:pt x="25942" y="4094"/>
                        <a:pt x="25966" y="4094"/>
                      </a:cubicBezTo>
                      <a:close/>
                      <a:moveTo>
                        <a:pt x="27556" y="5212"/>
                      </a:moveTo>
                      <a:cubicBezTo>
                        <a:pt x="27566" y="5212"/>
                        <a:pt x="27573" y="5214"/>
                        <a:pt x="27575" y="5219"/>
                      </a:cubicBezTo>
                      <a:cubicBezTo>
                        <a:pt x="27647" y="5317"/>
                        <a:pt x="27682" y="5460"/>
                        <a:pt x="27727" y="5594"/>
                      </a:cubicBezTo>
                      <a:cubicBezTo>
                        <a:pt x="27629" y="6236"/>
                        <a:pt x="27406" y="6869"/>
                        <a:pt x="27174" y="7476"/>
                      </a:cubicBezTo>
                      <a:cubicBezTo>
                        <a:pt x="27013" y="7877"/>
                        <a:pt x="26799" y="8252"/>
                        <a:pt x="26594" y="8636"/>
                      </a:cubicBezTo>
                      <a:cubicBezTo>
                        <a:pt x="26434" y="8957"/>
                        <a:pt x="26157" y="9189"/>
                        <a:pt x="25987" y="9492"/>
                      </a:cubicBezTo>
                      <a:cubicBezTo>
                        <a:pt x="25925" y="9474"/>
                        <a:pt x="25854" y="9448"/>
                        <a:pt x="25782" y="9430"/>
                      </a:cubicBezTo>
                      <a:cubicBezTo>
                        <a:pt x="25702" y="9412"/>
                        <a:pt x="25631" y="9394"/>
                        <a:pt x="25559" y="9367"/>
                      </a:cubicBezTo>
                      <a:cubicBezTo>
                        <a:pt x="26068" y="9100"/>
                        <a:pt x="26425" y="8279"/>
                        <a:pt x="26639" y="7815"/>
                      </a:cubicBezTo>
                      <a:cubicBezTo>
                        <a:pt x="26826" y="7423"/>
                        <a:pt x="26996" y="7021"/>
                        <a:pt x="27129" y="6602"/>
                      </a:cubicBezTo>
                      <a:cubicBezTo>
                        <a:pt x="27272" y="6182"/>
                        <a:pt x="27477" y="5701"/>
                        <a:pt x="27433" y="5246"/>
                      </a:cubicBezTo>
                      <a:cubicBezTo>
                        <a:pt x="27484" y="5226"/>
                        <a:pt x="27531" y="5212"/>
                        <a:pt x="27556" y="5212"/>
                      </a:cubicBezTo>
                      <a:close/>
                      <a:moveTo>
                        <a:pt x="27798" y="5843"/>
                      </a:moveTo>
                      <a:cubicBezTo>
                        <a:pt x="27807" y="5861"/>
                        <a:pt x="27816" y="5879"/>
                        <a:pt x="27816" y="5888"/>
                      </a:cubicBezTo>
                      <a:cubicBezTo>
                        <a:pt x="28030" y="6370"/>
                        <a:pt x="28352" y="6637"/>
                        <a:pt x="28735" y="6736"/>
                      </a:cubicBezTo>
                      <a:cubicBezTo>
                        <a:pt x="28691" y="6834"/>
                        <a:pt x="28673" y="6950"/>
                        <a:pt x="28646" y="7066"/>
                      </a:cubicBezTo>
                      <a:cubicBezTo>
                        <a:pt x="28548" y="7396"/>
                        <a:pt x="28343" y="7735"/>
                        <a:pt x="28173" y="8038"/>
                      </a:cubicBezTo>
                      <a:cubicBezTo>
                        <a:pt x="28013" y="8324"/>
                        <a:pt x="27781" y="8564"/>
                        <a:pt x="27611" y="8841"/>
                      </a:cubicBezTo>
                      <a:cubicBezTo>
                        <a:pt x="27442" y="9135"/>
                        <a:pt x="27058" y="9617"/>
                        <a:pt x="26710" y="9733"/>
                      </a:cubicBezTo>
                      <a:cubicBezTo>
                        <a:pt x="26702" y="9733"/>
                        <a:pt x="26701" y="9753"/>
                        <a:pt x="26712" y="9753"/>
                      </a:cubicBezTo>
                      <a:cubicBezTo>
                        <a:pt x="26714" y="9753"/>
                        <a:pt x="26716" y="9752"/>
                        <a:pt x="26719" y="9751"/>
                      </a:cubicBezTo>
                      <a:cubicBezTo>
                        <a:pt x="27272" y="9724"/>
                        <a:pt x="27647" y="8966"/>
                        <a:pt x="27950" y="8573"/>
                      </a:cubicBezTo>
                      <a:cubicBezTo>
                        <a:pt x="28164" y="8288"/>
                        <a:pt x="28360" y="8020"/>
                        <a:pt x="28503" y="7681"/>
                      </a:cubicBezTo>
                      <a:cubicBezTo>
                        <a:pt x="28557" y="7547"/>
                        <a:pt x="28655" y="7387"/>
                        <a:pt x="28717" y="7253"/>
                      </a:cubicBezTo>
                      <a:cubicBezTo>
                        <a:pt x="28780" y="7128"/>
                        <a:pt x="28789" y="6887"/>
                        <a:pt x="28878" y="6771"/>
                      </a:cubicBezTo>
                      <a:cubicBezTo>
                        <a:pt x="28934" y="6777"/>
                        <a:pt x="28993" y="6780"/>
                        <a:pt x="29052" y="6780"/>
                      </a:cubicBezTo>
                      <a:cubicBezTo>
                        <a:pt x="29181" y="6780"/>
                        <a:pt x="29315" y="6766"/>
                        <a:pt x="29449" y="6736"/>
                      </a:cubicBezTo>
                      <a:lnTo>
                        <a:pt x="29449" y="6736"/>
                      </a:lnTo>
                      <a:cubicBezTo>
                        <a:pt x="29208" y="7360"/>
                        <a:pt x="28922" y="7904"/>
                        <a:pt x="28539" y="8448"/>
                      </a:cubicBezTo>
                      <a:cubicBezTo>
                        <a:pt x="28334" y="8743"/>
                        <a:pt x="28129" y="9028"/>
                        <a:pt x="27897" y="9305"/>
                      </a:cubicBezTo>
                      <a:cubicBezTo>
                        <a:pt x="27798" y="9421"/>
                        <a:pt x="27468" y="9787"/>
                        <a:pt x="27219" y="9911"/>
                      </a:cubicBezTo>
                      <a:cubicBezTo>
                        <a:pt x="27138" y="9894"/>
                        <a:pt x="27058" y="9876"/>
                        <a:pt x="26987" y="9858"/>
                      </a:cubicBezTo>
                      <a:cubicBezTo>
                        <a:pt x="26692" y="9787"/>
                        <a:pt x="26407" y="9653"/>
                        <a:pt x="26130" y="9546"/>
                      </a:cubicBezTo>
                      <a:cubicBezTo>
                        <a:pt x="26701" y="9162"/>
                        <a:pt x="27031" y="8288"/>
                        <a:pt x="27290" y="7699"/>
                      </a:cubicBezTo>
                      <a:cubicBezTo>
                        <a:pt x="27540" y="7137"/>
                        <a:pt x="27754" y="6477"/>
                        <a:pt x="27798" y="5843"/>
                      </a:cubicBezTo>
                      <a:close/>
                      <a:moveTo>
                        <a:pt x="33356" y="8796"/>
                      </a:moveTo>
                      <a:lnTo>
                        <a:pt x="33356" y="8796"/>
                      </a:lnTo>
                      <a:cubicBezTo>
                        <a:pt x="33499" y="8877"/>
                        <a:pt x="33642" y="8939"/>
                        <a:pt x="33784" y="8984"/>
                      </a:cubicBezTo>
                      <a:cubicBezTo>
                        <a:pt x="34302" y="9349"/>
                        <a:pt x="33588" y="9795"/>
                        <a:pt x="32982" y="10081"/>
                      </a:cubicBezTo>
                      <a:cubicBezTo>
                        <a:pt x="33071" y="10001"/>
                        <a:pt x="33151" y="9903"/>
                        <a:pt x="33205" y="9813"/>
                      </a:cubicBezTo>
                      <a:cubicBezTo>
                        <a:pt x="33437" y="9483"/>
                        <a:pt x="33472" y="9162"/>
                        <a:pt x="33356" y="8796"/>
                      </a:cubicBezTo>
                      <a:close/>
                      <a:moveTo>
                        <a:pt x="29824" y="6611"/>
                      </a:moveTo>
                      <a:lnTo>
                        <a:pt x="29824" y="6611"/>
                      </a:lnTo>
                      <a:cubicBezTo>
                        <a:pt x="29743" y="6869"/>
                        <a:pt x="29752" y="7128"/>
                        <a:pt x="29939" y="7351"/>
                      </a:cubicBezTo>
                      <a:cubicBezTo>
                        <a:pt x="29957" y="7369"/>
                        <a:pt x="29966" y="7387"/>
                        <a:pt x="29984" y="7405"/>
                      </a:cubicBezTo>
                      <a:cubicBezTo>
                        <a:pt x="29850" y="7976"/>
                        <a:pt x="29574" y="8493"/>
                        <a:pt x="29244" y="8984"/>
                      </a:cubicBezTo>
                      <a:cubicBezTo>
                        <a:pt x="28905" y="9492"/>
                        <a:pt x="28405" y="9760"/>
                        <a:pt x="27941" y="10126"/>
                      </a:cubicBezTo>
                      <a:cubicBezTo>
                        <a:pt x="27745" y="10063"/>
                        <a:pt x="27540" y="10001"/>
                        <a:pt x="27335" y="9947"/>
                      </a:cubicBezTo>
                      <a:cubicBezTo>
                        <a:pt x="27406" y="9894"/>
                        <a:pt x="27477" y="9840"/>
                        <a:pt x="27540" y="9795"/>
                      </a:cubicBezTo>
                      <a:cubicBezTo>
                        <a:pt x="27843" y="9590"/>
                        <a:pt x="28075" y="9314"/>
                        <a:pt x="28298" y="9028"/>
                      </a:cubicBezTo>
                      <a:cubicBezTo>
                        <a:pt x="28842" y="8297"/>
                        <a:pt x="29306" y="7619"/>
                        <a:pt x="29502" y="6727"/>
                      </a:cubicBezTo>
                      <a:cubicBezTo>
                        <a:pt x="29609" y="6691"/>
                        <a:pt x="29716" y="6655"/>
                        <a:pt x="29824" y="6611"/>
                      </a:cubicBezTo>
                      <a:close/>
                      <a:moveTo>
                        <a:pt x="30029" y="7431"/>
                      </a:moveTo>
                      <a:cubicBezTo>
                        <a:pt x="30138" y="7512"/>
                        <a:pt x="30277" y="7542"/>
                        <a:pt x="30424" y="7542"/>
                      </a:cubicBezTo>
                      <a:cubicBezTo>
                        <a:pt x="30603" y="7542"/>
                        <a:pt x="30791" y="7498"/>
                        <a:pt x="30948" y="7449"/>
                      </a:cubicBezTo>
                      <a:cubicBezTo>
                        <a:pt x="30956" y="7708"/>
                        <a:pt x="30974" y="8011"/>
                        <a:pt x="31117" y="8225"/>
                      </a:cubicBezTo>
                      <a:cubicBezTo>
                        <a:pt x="30814" y="8707"/>
                        <a:pt x="30359" y="9028"/>
                        <a:pt x="29886" y="9349"/>
                      </a:cubicBezTo>
                      <a:cubicBezTo>
                        <a:pt x="29413" y="9680"/>
                        <a:pt x="28860" y="9822"/>
                        <a:pt x="28485" y="10286"/>
                      </a:cubicBezTo>
                      <a:cubicBezTo>
                        <a:pt x="28334" y="10242"/>
                        <a:pt x="28191" y="10197"/>
                        <a:pt x="28048" y="10152"/>
                      </a:cubicBezTo>
                      <a:cubicBezTo>
                        <a:pt x="28512" y="9885"/>
                        <a:pt x="28931" y="9644"/>
                        <a:pt x="29261" y="9171"/>
                      </a:cubicBezTo>
                      <a:cubicBezTo>
                        <a:pt x="29645" y="8636"/>
                        <a:pt x="29913" y="8083"/>
                        <a:pt x="30029" y="7431"/>
                      </a:cubicBezTo>
                      <a:close/>
                      <a:moveTo>
                        <a:pt x="24542" y="3265"/>
                      </a:moveTo>
                      <a:cubicBezTo>
                        <a:pt x="24426" y="3694"/>
                        <a:pt x="24337" y="4327"/>
                        <a:pt x="24774" y="4389"/>
                      </a:cubicBezTo>
                      <a:cubicBezTo>
                        <a:pt x="24831" y="4398"/>
                        <a:pt x="24889" y="4402"/>
                        <a:pt x="24947" y="4402"/>
                      </a:cubicBezTo>
                      <a:cubicBezTo>
                        <a:pt x="25194" y="4402"/>
                        <a:pt x="25444" y="4328"/>
                        <a:pt x="25675" y="4220"/>
                      </a:cubicBezTo>
                      <a:lnTo>
                        <a:pt x="25675" y="4220"/>
                      </a:lnTo>
                      <a:cubicBezTo>
                        <a:pt x="25550" y="4702"/>
                        <a:pt x="25372" y="5183"/>
                        <a:pt x="25238" y="5665"/>
                      </a:cubicBezTo>
                      <a:cubicBezTo>
                        <a:pt x="25069" y="6263"/>
                        <a:pt x="24792" y="6878"/>
                        <a:pt x="24444" y="7396"/>
                      </a:cubicBezTo>
                      <a:cubicBezTo>
                        <a:pt x="24105" y="7895"/>
                        <a:pt x="23632" y="8297"/>
                        <a:pt x="23168" y="8671"/>
                      </a:cubicBezTo>
                      <a:cubicBezTo>
                        <a:pt x="22758" y="9010"/>
                        <a:pt x="22285" y="9269"/>
                        <a:pt x="21911" y="9653"/>
                      </a:cubicBezTo>
                      <a:cubicBezTo>
                        <a:pt x="21464" y="9845"/>
                        <a:pt x="21035" y="10081"/>
                        <a:pt x="20623" y="10317"/>
                      </a:cubicBezTo>
                      <a:lnTo>
                        <a:pt x="20623" y="10317"/>
                      </a:lnTo>
                      <a:cubicBezTo>
                        <a:pt x="21210" y="9855"/>
                        <a:pt x="21796" y="9383"/>
                        <a:pt x="22276" y="8796"/>
                      </a:cubicBezTo>
                      <a:cubicBezTo>
                        <a:pt x="22883" y="8056"/>
                        <a:pt x="23302" y="7226"/>
                        <a:pt x="23623" y="6325"/>
                      </a:cubicBezTo>
                      <a:cubicBezTo>
                        <a:pt x="23927" y="5469"/>
                        <a:pt x="24275" y="4407"/>
                        <a:pt x="24141" y="3479"/>
                      </a:cubicBezTo>
                      <a:cubicBezTo>
                        <a:pt x="24248" y="3435"/>
                        <a:pt x="24355" y="3372"/>
                        <a:pt x="24444" y="3319"/>
                      </a:cubicBezTo>
                      <a:cubicBezTo>
                        <a:pt x="24480" y="3301"/>
                        <a:pt x="24507" y="3283"/>
                        <a:pt x="24542" y="3265"/>
                      </a:cubicBezTo>
                      <a:close/>
                      <a:moveTo>
                        <a:pt x="20615" y="10322"/>
                      </a:moveTo>
                      <a:cubicBezTo>
                        <a:pt x="20609" y="10325"/>
                        <a:pt x="20604" y="10328"/>
                        <a:pt x="20599" y="10331"/>
                      </a:cubicBezTo>
                      <a:cubicBezTo>
                        <a:pt x="20607" y="10323"/>
                        <a:pt x="20608" y="10322"/>
                        <a:pt x="20615" y="10322"/>
                      </a:cubicBezTo>
                      <a:close/>
                      <a:moveTo>
                        <a:pt x="31197" y="8324"/>
                      </a:moveTo>
                      <a:cubicBezTo>
                        <a:pt x="31251" y="8368"/>
                        <a:pt x="31313" y="8413"/>
                        <a:pt x="31394" y="8439"/>
                      </a:cubicBezTo>
                      <a:cubicBezTo>
                        <a:pt x="31626" y="8520"/>
                        <a:pt x="31866" y="8529"/>
                        <a:pt x="32107" y="8538"/>
                      </a:cubicBezTo>
                      <a:cubicBezTo>
                        <a:pt x="31947" y="8761"/>
                        <a:pt x="31795" y="8966"/>
                        <a:pt x="31581" y="9144"/>
                      </a:cubicBezTo>
                      <a:cubicBezTo>
                        <a:pt x="31340" y="9358"/>
                        <a:pt x="31081" y="9555"/>
                        <a:pt x="30823" y="9742"/>
                      </a:cubicBezTo>
                      <a:cubicBezTo>
                        <a:pt x="30653" y="9867"/>
                        <a:pt x="30448" y="10010"/>
                        <a:pt x="30261" y="10099"/>
                      </a:cubicBezTo>
                      <a:cubicBezTo>
                        <a:pt x="30011" y="10224"/>
                        <a:pt x="29824" y="10429"/>
                        <a:pt x="29556" y="10527"/>
                      </a:cubicBezTo>
                      <a:cubicBezTo>
                        <a:pt x="29226" y="10473"/>
                        <a:pt x="28887" y="10393"/>
                        <a:pt x="28557" y="10304"/>
                      </a:cubicBezTo>
                      <a:cubicBezTo>
                        <a:pt x="28994" y="9876"/>
                        <a:pt x="29681" y="9581"/>
                        <a:pt x="30207" y="9314"/>
                      </a:cubicBezTo>
                      <a:cubicBezTo>
                        <a:pt x="30617" y="9100"/>
                        <a:pt x="30948" y="8707"/>
                        <a:pt x="31197" y="8324"/>
                      </a:cubicBezTo>
                      <a:close/>
                      <a:moveTo>
                        <a:pt x="32304" y="8547"/>
                      </a:moveTo>
                      <a:cubicBezTo>
                        <a:pt x="32491" y="8547"/>
                        <a:pt x="32669" y="8564"/>
                        <a:pt x="32839" y="8609"/>
                      </a:cubicBezTo>
                      <a:cubicBezTo>
                        <a:pt x="32785" y="8930"/>
                        <a:pt x="32741" y="9180"/>
                        <a:pt x="32518" y="9456"/>
                      </a:cubicBezTo>
                      <a:cubicBezTo>
                        <a:pt x="32330" y="9688"/>
                        <a:pt x="32072" y="9840"/>
                        <a:pt x="31831" y="10019"/>
                      </a:cubicBezTo>
                      <a:cubicBezTo>
                        <a:pt x="31420" y="10331"/>
                        <a:pt x="30823" y="10402"/>
                        <a:pt x="30341" y="10581"/>
                      </a:cubicBezTo>
                      <a:cubicBezTo>
                        <a:pt x="30216" y="10581"/>
                        <a:pt x="30100" y="10572"/>
                        <a:pt x="29975" y="10563"/>
                      </a:cubicBezTo>
                      <a:cubicBezTo>
                        <a:pt x="29895" y="10563"/>
                        <a:pt x="29815" y="10554"/>
                        <a:pt x="29743" y="10545"/>
                      </a:cubicBezTo>
                      <a:cubicBezTo>
                        <a:pt x="30154" y="10402"/>
                        <a:pt x="30537" y="10072"/>
                        <a:pt x="30885" y="9858"/>
                      </a:cubicBezTo>
                      <a:cubicBezTo>
                        <a:pt x="31429" y="9519"/>
                        <a:pt x="31938" y="9091"/>
                        <a:pt x="32259" y="8547"/>
                      </a:cubicBezTo>
                      <a:close/>
                      <a:moveTo>
                        <a:pt x="32883" y="8618"/>
                      </a:moveTo>
                      <a:lnTo>
                        <a:pt x="32883" y="8618"/>
                      </a:lnTo>
                      <a:cubicBezTo>
                        <a:pt x="32990" y="8636"/>
                        <a:pt x="33089" y="8671"/>
                        <a:pt x="33196" y="8707"/>
                      </a:cubicBezTo>
                      <a:cubicBezTo>
                        <a:pt x="33231" y="8725"/>
                        <a:pt x="33267" y="8752"/>
                        <a:pt x="33303" y="8770"/>
                      </a:cubicBezTo>
                      <a:cubicBezTo>
                        <a:pt x="33356" y="9091"/>
                        <a:pt x="33329" y="9385"/>
                        <a:pt x="33151" y="9671"/>
                      </a:cubicBezTo>
                      <a:cubicBezTo>
                        <a:pt x="33017" y="9903"/>
                        <a:pt x="32625" y="10215"/>
                        <a:pt x="32375" y="10304"/>
                      </a:cubicBezTo>
                      <a:cubicBezTo>
                        <a:pt x="32366" y="10313"/>
                        <a:pt x="32357" y="10322"/>
                        <a:pt x="32357" y="10331"/>
                      </a:cubicBezTo>
                      <a:lnTo>
                        <a:pt x="32348" y="10331"/>
                      </a:lnTo>
                      <a:cubicBezTo>
                        <a:pt x="31857" y="10491"/>
                        <a:pt x="31349" y="10563"/>
                        <a:pt x="30840" y="10581"/>
                      </a:cubicBezTo>
                      <a:cubicBezTo>
                        <a:pt x="31840" y="10331"/>
                        <a:pt x="33035" y="9742"/>
                        <a:pt x="32883" y="8618"/>
                      </a:cubicBezTo>
                      <a:close/>
                      <a:moveTo>
                        <a:pt x="14988" y="5433"/>
                      </a:moveTo>
                      <a:cubicBezTo>
                        <a:pt x="14756" y="7521"/>
                        <a:pt x="13810" y="10019"/>
                        <a:pt x="11687" y="10777"/>
                      </a:cubicBezTo>
                      <a:cubicBezTo>
                        <a:pt x="11553" y="10759"/>
                        <a:pt x="11419" y="10732"/>
                        <a:pt x="11286" y="10714"/>
                      </a:cubicBezTo>
                      <a:cubicBezTo>
                        <a:pt x="11063" y="10679"/>
                        <a:pt x="10840" y="10652"/>
                        <a:pt x="10608" y="10634"/>
                      </a:cubicBezTo>
                      <a:cubicBezTo>
                        <a:pt x="10831" y="10554"/>
                        <a:pt x="11045" y="10456"/>
                        <a:pt x="11241" y="10366"/>
                      </a:cubicBezTo>
                      <a:cubicBezTo>
                        <a:pt x="11883" y="10072"/>
                        <a:pt x="12472" y="9688"/>
                        <a:pt x="12945" y="9162"/>
                      </a:cubicBezTo>
                      <a:cubicBezTo>
                        <a:pt x="13730" y="8297"/>
                        <a:pt x="14461" y="6976"/>
                        <a:pt x="14595" y="5772"/>
                      </a:cubicBezTo>
                      <a:cubicBezTo>
                        <a:pt x="14729" y="5665"/>
                        <a:pt x="14854" y="5549"/>
                        <a:pt x="14988" y="5433"/>
                      </a:cubicBezTo>
                      <a:close/>
                      <a:moveTo>
                        <a:pt x="15487" y="5041"/>
                      </a:moveTo>
                      <a:lnTo>
                        <a:pt x="15487" y="5041"/>
                      </a:lnTo>
                      <a:cubicBezTo>
                        <a:pt x="15464" y="5327"/>
                        <a:pt x="15440" y="5812"/>
                        <a:pt x="15764" y="5812"/>
                      </a:cubicBezTo>
                      <a:cubicBezTo>
                        <a:pt x="15803" y="5812"/>
                        <a:pt x="15848" y="5805"/>
                        <a:pt x="15898" y="5790"/>
                      </a:cubicBezTo>
                      <a:cubicBezTo>
                        <a:pt x="16023" y="5754"/>
                        <a:pt x="16130" y="5683"/>
                        <a:pt x="16237" y="5603"/>
                      </a:cubicBezTo>
                      <a:lnTo>
                        <a:pt x="16237" y="5603"/>
                      </a:lnTo>
                      <a:cubicBezTo>
                        <a:pt x="16049" y="6584"/>
                        <a:pt x="15862" y="7556"/>
                        <a:pt x="15461" y="8475"/>
                      </a:cubicBezTo>
                      <a:cubicBezTo>
                        <a:pt x="15006" y="9501"/>
                        <a:pt x="14238" y="10482"/>
                        <a:pt x="13337" y="11151"/>
                      </a:cubicBezTo>
                      <a:lnTo>
                        <a:pt x="13328" y="11151"/>
                      </a:lnTo>
                      <a:cubicBezTo>
                        <a:pt x="12865" y="11027"/>
                        <a:pt x="12392" y="10911"/>
                        <a:pt x="11919" y="10821"/>
                      </a:cubicBezTo>
                      <a:cubicBezTo>
                        <a:pt x="12829" y="10563"/>
                        <a:pt x="13480" y="9760"/>
                        <a:pt x="13980" y="8984"/>
                      </a:cubicBezTo>
                      <a:cubicBezTo>
                        <a:pt x="14676" y="7940"/>
                        <a:pt x="14961" y="6620"/>
                        <a:pt x="15041" y="5380"/>
                      </a:cubicBezTo>
                      <a:cubicBezTo>
                        <a:pt x="15193" y="5246"/>
                        <a:pt x="15345" y="5121"/>
                        <a:pt x="15487" y="5041"/>
                      </a:cubicBezTo>
                      <a:close/>
                      <a:moveTo>
                        <a:pt x="18387" y="5139"/>
                      </a:moveTo>
                      <a:lnTo>
                        <a:pt x="18387" y="5139"/>
                      </a:lnTo>
                      <a:cubicBezTo>
                        <a:pt x="18208" y="5585"/>
                        <a:pt x="18128" y="6040"/>
                        <a:pt x="17914" y="6486"/>
                      </a:cubicBezTo>
                      <a:cubicBezTo>
                        <a:pt x="17602" y="7146"/>
                        <a:pt x="17281" y="7779"/>
                        <a:pt x="16879" y="8386"/>
                      </a:cubicBezTo>
                      <a:cubicBezTo>
                        <a:pt x="16469" y="9019"/>
                        <a:pt x="15933" y="9662"/>
                        <a:pt x="15380" y="10170"/>
                      </a:cubicBezTo>
                      <a:cubicBezTo>
                        <a:pt x="14943" y="10563"/>
                        <a:pt x="14470" y="11027"/>
                        <a:pt x="13962" y="11339"/>
                      </a:cubicBezTo>
                      <a:cubicBezTo>
                        <a:pt x="13819" y="11294"/>
                        <a:pt x="13676" y="11250"/>
                        <a:pt x="13525" y="11205"/>
                      </a:cubicBezTo>
                      <a:cubicBezTo>
                        <a:pt x="14372" y="10554"/>
                        <a:pt x="15059" y="9653"/>
                        <a:pt x="15532" y="8698"/>
                      </a:cubicBezTo>
                      <a:cubicBezTo>
                        <a:pt x="15764" y="8216"/>
                        <a:pt x="15933" y="7699"/>
                        <a:pt x="16049" y="7173"/>
                      </a:cubicBezTo>
                      <a:cubicBezTo>
                        <a:pt x="16165" y="6655"/>
                        <a:pt x="16290" y="6102"/>
                        <a:pt x="16290" y="5558"/>
                      </a:cubicBezTo>
                      <a:cubicBezTo>
                        <a:pt x="16379" y="5496"/>
                        <a:pt x="16460" y="5415"/>
                        <a:pt x="16549" y="5353"/>
                      </a:cubicBezTo>
                      <a:cubicBezTo>
                        <a:pt x="16623" y="5295"/>
                        <a:pt x="16684" y="5270"/>
                        <a:pt x="16737" y="5270"/>
                      </a:cubicBezTo>
                      <a:cubicBezTo>
                        <a:pt x="16958" y="5270"/>
                        <a:pt x="17020" y="5703"/>
                        <a:pt x="17165" y="5861"/>
                      </a:cubicBezTo>
                      <a:cubicBezTo>
                        <a:pt x="17230" y="5934"/>
                        <a:pt x="17305" y="5963"/>
                        <a:pt x="17384" y="5963"/>
                      </a:cubicBezTo>
                      <a:cubicBezTo>
                        <a:pt x="17606" y="5963"/>
                        <a:pt x="17854" y="5734"/>
                        <a:pt x="17985" y="5603"/>
                      </a:cubicBezTo>
                      <a:cubicBezTo>
                        <a:pt x="18119" y="5469"/>
                        <a:pt x="18253" y="5308"/>
                        <a:pt x="18387" y="5139"/>
                      </a:cubicBezTo>
                      <a:close/>
                      <a:moveTo>
                        <a:pt x="19439" y="4256"/>
                      </a:moveTo>
                      <a:cubicBezTo>
                        <a:pt x="19377" y="4532"/>
                        <a:pt x="19484" y="4818"/>
                        <a:pt x="19761" y="4916"/>
                      </a:cubicBezTo>
                      <a:cubicBezTo>
                        <a:pt x="19404" y="6539"/>
                        <a:pt x="18967" y="8038"/>
                        <a:pt x="17843" y="9314"/>
                      </a:cubicBezTo>
                      <a:cubicBezTo>
                        <a:pt x="17004" y="10277"/>
                        <a:pt x="15648" y="11044"/>
                        <a:pt x="14444" y="11482"/>
                      </a:cubicBezTo>
                      <a:cubicBezTo>
                        <a:pt x="14301" y="11437"/>
                        <a:pt x="14158" y="11392"/>
                        <a:pt x="14015" y="11348"/>
                      </a:cubicBezTo>
                      <a:cubicBezTo>
                        <a:pt x="14444" y="11169"/>
                        <a:pt x="14863" y="10795"/>
                        <a:pt x="15193" y="10482"/>
                      </a:cubicBezTo>
                      <a:cubicBezTo>
                        <a:pt x="15782" y="9929"/>
                        <a:pt x="16335" y="9376"/>
                        <a:pt x="16826" y="8725"/>
                      </a:cubicBezTo>
                      <a:cubicBezTo>
                        <a:pt x="17289" y="8092"/>
                        <a:pt x="17620" y="7414"/>
                        <a:pt x="17959" y="6709"/>
                      </a:cubicBezTo>
                      <a:cubicBezTo>
                        <a:pt x="18226" y="6182"/>
                        <a:pt x="18422" y="5692"/>
                        <a:pt x="18458" y="5103"/>
                      </a:cubicBezTo>
                      <a:cubicBezTo>
                        <a:pt x="18458" y="5085"/>
                        <a:pt x="18449" y="5076"/>
                        <a:pt x="18440" y="5076"/>
                      </a:cubicBezTo>
                      <a:cubicBezTo>
                        <a:pt x="18726" y="4719"/>
                        <a:pt x="19029" y="4363"/>
                        <a:pt x="19439" y="4256"/>
                      </a:cubicBezTo>
                      <a:close/>
                      <a:moveTo>
                        <a:pt x="24052" y="3524"/>
                      </a:moveTo>
                      <a:cubicBezTo>
                        <a:pt x="23730" y="5442"/>
                        <a:pt x="23293" y="7235"/>
                        <a:pt x="22044" y="8778"/>
                      </a:cubicBezTo>
                      <a:cubicBezTo>
                        <a:pt x="21652" y="9260"/>
                        <a:pt x="21152" y="9653"/>
                        <a:pt x="20679" y="10045"/>
                      </a:cubicBezTo>
                      <a:cubicBezTo>
                        <a:pt x="20376" y="10286"/>
                        <a:pt x="20064" y="10536"/>
                        <a:pt x="19752" y="10768"/>
                      </a:cubicBezTo>
                      <a:cubicBezTo>
                        <a:pt x="19645" y="10848"/>
                        <a:pt x="19529" y="10920"/>
                        <a:pt x="19422" y="10991"/>
                      </a:cubicBezTo>
                      <a:cubicBezTo>
                        <a:pt x="18967" y="11214"/>
                        <a:pt x="18512" y="11419"/>
                        <a:pt x="18039" y="11580"/>
                      </a:cubicBezTo>
                      <a:cubicBezTo>
                        <a:pt x="18066" y="11562"/>
                        <a:pt x="18092" y="11553"/>
                        <a:pt x="18119" y="11544"/>
                      </a:cubicBezTo>
                      <a:cubicBezTo>
                        <a:pt x="18556" y="11330"/>
                        <a:pt x="18976" y="11071"/>
                        <a:pt x="19386" y="10795"/>
                      </a:cubicBezTo>
                      <a:cubicBezTo>
                        <a:pt x="20028" y="10349"/>
                        <a:pt x="20599" y="9778"/>
                        <a:pt x="21170" y="9233"/>
                      </a:cubicBezTo>
                      <a:cubicBezTo>
                        <a:pt x="21830" y="8600"/>
                        <a:pt x="22339" y="7922"/>
                        <a:pt x="22722" y="7066"/>
                      </a:cubicBezTo>
                      <a:cubicBezTo>
                        <a:pt x="23177" y="6058"/>
                        <a:pt x="23659" y="4773"/>
                        <a:pt x="23561" y="3649"/>
                      </a:cubicBezTo>
                      <a:cubicBezTo>
                        <a:pt x="23722" y="3649"/>
                        <a:pt x="23891" y="3595"/>
                        <a:pt x="24052" y="3524"/>
                      </a:cubicBezTo>
                      <a:close/>
                      <a:moveTo>
                        <a:pt x="20706" y="4666"/>
                      </a:moveTo>
                      <a:lnTo>
                        <a:pt x="20706" y="4666"/>
                      </a:lnTo>
                      <a:cubicBezTo>
                        <a:pt x="20421" y="6361"/>
                        <a:pt x="19921" y="7940"/>
                        <a:pt x="18761" y="9269"/>
                      </a:cubicBezTo>
                      <a:cubicBezTo>
                        <a:pt x="18199" y="9903"/>
                        <a:pt x="17477" y="10420"/>
                        <a:pt x="16736" y="10830"/>
                      </a:cubicBezTo>
                      <a:cubicBezTo>
                        <a:pt x="16397" y="11027"/>
                        <a:pt x="16040" y="11214"/>
                        <a:pt x="15675" y="11383"/>
                      </a:cubicBezTo>
                      <a:cubicBezTo>
                        <a:pt x="15470" y="11473"/>
                        <a:pt x="15220" y="11535"/>
                        <a:pt x="15015" y="11660"/>
                      </a:cubicBezTo>
                      <a:cubicBezTo>
                        <a:pt x="14908" y="11624"/>
                        <a:pt x="14792" y="11589"/>
                        <a:pt x="14676" y="11553"/>
                      </a:cubicBezTo>
                      <a:cubicBezTo>
                        <a:pt x="15050" y="11482"/>
                        <a:pt x="15523" y="11169"/>
                        <a:pt x="15773" y="11036"/>
                      </a:cubicBezTo>
                      <a:cubicBezTo>
                        <a:pt x="16531" y="10634"/>
                        <a:pt x="17272" y="10179"/>
                        <a:pt x="17878" y="9555"/>
                      </a:cubicBezTo>
                      <a:cubicBezTo>
                        <a:pt x="18503" y="8930"/>
                        <a:pt x="18940" y="8208"/>
                        <a:pt x="19279" y="7387"/>
                      </a:cubicBezTo>
                      <a:cubicBezTo>
                        <a:pt x="19582" y="6655"/>
                        <a:pt x="19939" y="5745"/>
                        <a:pt x="19832" y="4934"/>
                      </a:cubicBezTo>
                      <a:lnTo>
                        <a:pt x="19832" y="4934"/>
                      </a:lnTo>
                      <a:cubicBezTo>
                        <a:pt x="19903" y="4951"/>
                        <a:pt x="19975" y="4951"/>
                        <a:pt x="20064" y="4951"/>
                      </a:cubicBezTo>
                      <a:cubicBezTo>
                        <a:pt x="20296" y="4934"/>
                        <a:pt x="20510" y="4818"/>
                        <a:pt x="20706" y="4666"/>
                      </a:cubicBezTo>
                      <a:close/>
                      <a:moveTo>
                        <a:pt x="21771" y="3383"/>
                      </a:moveTo>
                      <a:cubicBezTo>
                        <a:pt x="21818" y="3383"/>
                        <a:pt x="21841" y="3519"/>
                        <a:pt x="21848" y="3533"/>
                      </a:cubicBezTo>
                      <a:cubicBezTo>
                        <a:pt x="21911" y="3640"/>
                        <a:pt x="22009" y="3747"/>
                        <a:pt x="22125" y="3801"/>
                      </a:cubicBezTo>
                      <a:cubicBezTo>
                        <a:pt x="22348" y="4764"/>
                        <a:pt x="22018" y="5719"/>
                        <a:pt x="21714" y="6620"/>
                      </a:cubicBezTo>
                      <a:cubicBezTo>
                        <a:pt x="21393" y="7556"/>
                        <a:pt x="20795" y="8448"/>
                        <a:pt x="20117" y="9171"/>
                      </a:cubicBezTo>
                      <a:cubicBezTo>
                        <a:pt x="18940" y="10429"/>
                        <a:pt x="17405" y="11187"/>
                        <a:pt x="15907" y="11954"/>
                      </a:cubicBezTo>
                      <a:cubicBezTo>
                        <a:pt x="15675" y="11874"/>
                        <a:pt x="15443" y="11803"/>
                        <a:pt x="15211" y="11722"/>
                      </a:cubicBezTo>
                      <a:cubicBezTo>
                        <a:pt x="15764" y="11615"/>
                        <a:pt x="16379" y="11232"/>
                        <a:pt x="16834" y="10982"/>
                      </a:cubicBezTo>
                      <a:cubicBezTo>
                        <a:pt x="17637" y="10545"/>
                        <a:pt x="18396" y="9974"/>
                        <a:pt x="19002" y="9278"/>
                      </a:cubicBezTo>
                      <a:cubicBezTo>
                        <a:pt x="19600" y="8609"/>
                        <a:pt x="20010" y="7851"/>
                        <a:pt x="20332" y="7012"/>
                      </a:cubicBezTo>
                      <a:cubicBezTo>
                        <a:pt x="20617" y="6290"/>
                        <a:pt x="20911" y="5380"/>
                        <a:pt x="20804" y="4577"/>
                      </a:cubicBezTo>
                      <a:cubicBezTo>
                        <a:pt x="20920" y="4479"/>
                        <a:pt x="21036" y="4363"/>
                        <a:pt x="21125" y="4256"/>
                      </a:cubicBezTo>
                      <a:cubicBezTo>
                        <a:pt x="21295" y="4077"/>
                        <a:pt x="21429" y="3890"/>
                        <a:pt x="21563" y="3685"/>
                      </a:cubicBezTo>
                      <a:cubicBezTo>
                        <a:pt x="21625" y="3595"/>
                        <a:pt x="21679" y="3515"/>
                        <a:pt x="21723" y="3426"/>
                      </a:cubicBezTo>
                      <a:cubicBezTo>
                        <a:pt x="21742" y="3395"/>
                        <a:pt x="21758" y="3383"/>
                        <a:pt x="21771" y="3383"/>
                      </a:cubicBezTo>
                      <a:close/>
                      <a:moveTo>
                        <a:pt x="23072" y="3243"/>
                      </a:moveTo>
                      <a:cubicBezTo>
                        <a:pt x="23163" y="3243"/>
                        <a:pt x="23175" y="3520"/>
                        <a:pt x="23302" y="3586"/>
                      </a:cubicBezTo>
                      <a:cubicBezTo>
                        <a:pt x="23356" y="3613"/>
                        <a:pt x="23418" y="3631"/>
                        <a:pt x="23481" y="3640"/>
                      </a:cubicBezTo>
                      <a:cubicBezTo>
                        <a:pt x="23267" y="4782"/>
                        <a:pt x="23008" y="5888"/>
                        <a:pt x="22544" y="6968"/>
                      </a:cubicBezTo>
                      <a:cubicBezTo>
                        <a:pt x="22187" y="7806"/>
                        <a:pt x="21679" y="8475"/>
                        <a:pt x="21027" y="9100"/>
                      </a:cubicBezTo>
                      <a:cubicBezTo>
                        <a:pt x="20501" y="9617"/>
                        <a:pt x="19966" y="10152"/>
                        <a:pt x="19368" y="10589"/>
                      </a:cubicBezTo>
                      <a:cubicBezTo>
                        <a:pt x="19020" y="10839"/>
                        <a:pt x="18645" y="11053"/>
                        <a:pt x="18271" y="11267"/>
                      </a:cubicBezTo>
                      <a:cubicBezTo>
                        <a:pt x="17851" y="11508"/>
                        <a:pt x="17388" y="11642"/>
                        <a:pt x="16959" y="11865"/>
                      </a:cubicBezTo>
                      <a:cubicBezTo>
                        <a:pt x="16629" y="11919"/>
                        <a:pt x="16290" y="11954"/>
                        <a:pt x="15951" y="11972"/>
                      </a:cubicBezTo>
                      <a:cubicBezTo>
                        <a:pt x="15942" y="11972"/>
                        <a:pt x="15942" y="11972"/>
                        <a:pt x="15942" y="11963"/>
                      </a:cubicBezTo>
                      <a:cubicBezTo>
                        <a:pt x="16736" y="11758"/>
                        <a:pt x="17477" y="11303"/>
                        <a:pt x="18182" y="10911"/>
                      </a:cubicBezTo>
                      <a:cubicBezTo>
                        <a:pt x="19020" y="10438"/>
                        <a:pt x="19796" y="9751"/>
                        <a:pt x="20439" y="9037"/>
                      </a:cubicBezTo>
                      <a:cubicBezTo>
                        <a:pt x="21072" y="8324"/>
                        <a:pt x="21589" y="7431"/>
                        <a:pt x="21902" y="6521"/>
                      </a:cubicBezTo>
                      <a:cubicBezTo>
                        <a:pt x="22196" y="5665"/>
                        <a:pt x="22464" y="4764"/>
                        <a:pt x="22285" y="3854"/>
                      </a:cubicBezTo>
                      <a:lnTo>
                        <a:pt x="22285" y="3854"/>
                      </a:lnTo>
                      <a:cubicBezTo>
                        <a:pt x="22300" y="3856"/>
                        <a:pt x="22314" y="3856"/>
                        <a:pt x="22328" y="3856"/>
                      </a:cubicBezTo>
                      <a:cubicBezTo>
                        <a:pt x="22400" y="3856"/>
                        <a:pt x="22468" y="3837"/>
                        <a:pt x="22535" y="3792"/>
                      </a:cubicBezTo>
                      <a:cubicBezTo>
                        <a:pt x="22705" y="3676"/>
                        <a:pt x="22829" y="3524"/>
                        <a:pt x="22945" y="3355"/>
                      </a:cubicBezTo>
                      <a:cubicBezTo>
                        <a:pt x="23001" y="3274"/>
                        <a:pt x="23041" y="3243"/>
                        <a:pt x="23072" y="3243"/>
                      </a:cubicBezTo>
                      <a:close/>
                      <a:moveTo>
                        <a:pt x="34106" y="9082"/>
                      </a:moveTo>
                      <a:cubicBezTo>
                        <a:pt x="34418" y="9323"/>
                        <a:pt x="34418" y="9778"/>
                        <a:pt x="34239" y="10117"/>
                      </a:cubicBezTo>
                      <a:cubicBezTo>
                        <a:pt x="34070" y="10465"/>
                        <a:pt x="33722" y="10616"/>
                        <a:pt x="33383" y="10732"/>
                      </a:cubicBezTo>
                      <a:cubicBezTo>
                        <a:pt x="32812" y="10920"/>
                        <a:pt x="32188" y="10991"/>
                        <a:pt x="31581" y="11027"/>
                      </a:cubicBezTo>
                      <a:cubicBezTo>
                        <a:pt x="31320" y="11045"/>
                        <a:pt x="31056" y="11053"/>
                        <a:pt x="30792" y="11053"/>
                      </a:cubicBezTo>
                      <a:cubicBezTo>
                        <a:pt x="30281" y="11053"/>
                        <a:pt x="29767" y="11023"/>
                        <a:pt x="29261" y="10982"/>
                      </a:cubicBezTo>
                      <a:cubicBezTo>
                        <a:pt x="28262" y="10911"/>
                        <a:pt x="27317" y="10581"/>
                        <a:pt x="26326" y="10438"/>
                      </a:cubicBezTo>
                      <a:cubicBezTo>
                        <a:pt x="25706" y="10337"/>
                        <a:pt x="25009" y="10154"/>
                        <a:pt x="24350" y="10154"/>
                      </a:cubicBezTo>
                      <a:cubicBezTo>
                        <a:pt x="24194" y="10154"/>
                        <a:pt x="24041" y="10164"/>
                        <a:pt x="23891" y="10188"/>
                      </a:cubicBezTo>
                      <a:cubicBezTo>
                        <a:pt x="23445" y="10259"/>
                        <a:pt x="22990" y="10331"/>
                        <a:pt x="22571" y="10500"/>
                      </a:cubicBezTo>
                      <a:cubicBezTo>
                        <a:pt x="22116" y="10688"/>
                        <a:pt x="21670" y="10902"/>
                        <a:pt x="21215" y="11089"/>
                      </a:cubicBezTo>
                      <a:cubicBezTo>
                        <a:pt x="20421" y="11428"/>
                        <a:pt x="19654" y="11767"/>
                        <a:pt x="18797" y="11910"/>
                      </a:cubicBezTo>
                      <a:cubicBezTo>
                        <a:pt x="18387" y="11972"/>
                        <a:pt x="17976" y="11972"/>
                        <a:pt x="17566" y="12026"/>
                      </a:cubicBezTo>
                      <a:cubicBezTo>
                        <a:pt x="17218" y="12079"/>
                        <a:pt x="16808" y="12133"/>
                        <a:pt x="16433" y="12133"/>
                      </a:cubicBezTo>
                      <a:cubicBezTo>
                        <a:pt x="16353" y="12106"/>
                        <a:pt x="16264" y="12079"/>
                        <a:pt x="16183" y="12044"/>
                      </a:cubicBezTo>
                      <a:cubicBezTo>
                        <a:pt x="17272" y="12008"/>
                        <a:pt x="18262" y="11705"/>
                        <a:pt x="19216" y="11259"/>
                      </a:cubicBezTo>
                      <a:cubicBezTo>
                        <a:pt x="19288" y="11232"/>
                        <a:pt x="19350" y="11196"/>
                        <a:pt x="19422" y="11160"/>
                      </a:cubicBezTo>
                      <a:cubicBezTo>
                        <a:pt x="19743" y="11000"/>
                        <a:pt x="20064" y="10821"/>
                        <a:pt x="20385" y="10634"/>
                      </a:cubicBezTo>
                      <a:cubicBezTo>
                        <a:pt x="21081" y="10224"/>
                        <a:pt x="21830" y="9858"/>
                        <a:pt x="22589" y="9555"/>
                      </a:cubicBezTo>
                      <a:cubicBezTo>
                        <a:pt x="23041" y="9377"/>
                        <a:pt x="23551" y="9295"/>
                        <a:pt x="24068" y="9295"/>
                      </a:cubicBezTo>
                      <a:cubicBezTo>
                        <a:pt x="24745" y="9295"/>
                        <a:pt x="25433" y="9436"/>
                        <a:pt x="26014" y="9688"/>
                      </a:cubicBezTo>
                      <a:cubicBezTo>
                        <a:pt x="26933" y="10081"/>
                        <a:pt x="27959" y="10331"/>
                        <a:pt x="28931" y="10563"/>
                      </a:cubicBezTo>
                      <a:cubicBezTo>
                        <a:pt x="29502" y="10698"/>
                        <a:pt x="30076" y="10769"/>
                        <a:pt x="30654" y="10769"/>
                      </a:cubicBezTo>
                      <a:cubicBezTo>
                        <a:pt x="30988" y="10769"/>
                        <a:pt x="31324" y="10746"/>
                        <a:pt x="31661" y="10697"/>
                      </a:cubicBezTo>
                      <a:cubicBezTo>
                        <a:pt x="32304" y="10607"/>
                        <a:pt x="33106" y="10375"/>
                        <a:pt x="33615" y="9956"/>
                      </a:cubicBezTo>
                      <a:cubicBezTo>
                        <a:pt x="33874" y="9742"/>
                        <a:pt x="34248" y="9341"/>
                        <a:pt x="34106" y="9082"/>
                      </a:cubicBezTo>
                      <a:close/>
                      <a:moveTo>
                        <a:pt x="24337" y="10337"/>
                      </a:moveTo>
                      <a:cubicBezTo>
                        <a:pt x="24469" y="10337"/>
                        <a:pt x="24602" y="10344"/>
                        <a:pt x="24739" y="10358"/>
                      </a:cubicBezTo>
                      <a:cubicBezTo>
                        <a:pt x="25854" y="10473"/>
                        <a:pt x="26942" y="10741"/>
                        <a:pt x="28039" y="10973"/>
                      </a:cubicBezTo>
                      <a:cubicBezTo>
                        <a:pt x="28854" y="11152"/>
                        <a:pt x="29726" y="11241"/>
                        <a:pt x="30595" y="11241"/>
                      </a:cubicBezTo>
                      <a:cubicBezTo>
                        <a:pt x="31374" y="11241"/>
                        <a:pt x="32150" y="11170"/>
                        <a:pt x="32883" y="11027"/>
                      </a:cubicBezTo>
                      <a:cubicBezTo>
                        <a:pt x="33205" y="10964"/>
                        <a:pt x="33615" y="10875"/>
                        <a:pt x="33936" y="10679"/>
                      </a:cubicBezTo>
                      <a:lnTo>
                        <a:pt x="33936" y="10679"/>
                      </a:lnTo>
                      <a:cubicBezTo>
                        <a:pt x="33695" y="10991"/>
                        <a:pt x="33419" y="11259"/>
                        <a:pt x="33035" y="11464"/>
                      </a:cubicBezTo>
                      <a:cubicBezTo>
                        <a:pt x="32321" y="11847"/>
                        <a:pt x="31465" y="11945"/>
                        <a:pt x="30680" y="11999"/>
                      </a:cubicBezTo>
                      <a:cubicBezTo>
                        <a:pt x="30471" y="12014"/>
                        <a:pt x="30262" y="12021"/>
                        <a:pt x="30051" y="12021"/>
                      </a:cubicBezTo>
                      <a:cubicBezTo>
                        <a:pt x="28740" y="12021"/>
                        <a:pt x="27400" y="11751"/>
                        <a:pt x="26139" y="11428"/>
                      </a:cubicBezTo>
                      <a:cubicBezTo>
                        <a:pt x="25781" y="11335"/>
                        <a:pt x="25418" y="11295"/>
                        <a:pt x="25053" y="11295"/>
                      </a:cubicBezTo>
                      <a:cubicBezTo>
                        <a:pt x="23990" y="11295"/>
                        <a:pt x="22913" y="11629"/>
                        <a:pt x="21911" y="11928"/>
                      </a:cubicBezTo>
                      <a:cubicBezTo>
                        <a:pt x="20795" y="12254"/>
                        <a:pt x="19714" y="12543"/>
                        <a:pt x="18605" y="12543"/>
                      </a:cubicBezTo>
                      <a:cubicBezTo>
                        <a:pt x="18108" y="12543"/>
                        <a:pt x="17606" y="12485"/>
                        <a:pt x="17093" y="12347"/>
                      </a:cubicBezTo>
                      <a:cubicBezTo>
                        <a:pt x="16915" y="12293"/>
                        <a:pt x="16745" y="12231"/>
                        <a:pt x="16576" y="12177"/>
                      </a:cubicBezTo>
                      <a:lnTo>
                        <a:pt x="16576" y="12177"/>
                      </a:lnTo>
                      <a:cubicBezTo>
                        <a:pt x="16644" y="12180"/>
                        <a:pt x="16712" y="12181"/>
                        <a:pt x="16781" y="12181"/>
                      </a:cubicBezTo>
                      <a:cubicBezTo>
                        <a:pt x="16946" y="12181"/>
                        <a:pt x="17111" y="12175"/>
                        <a:pt x="17263" y="12168"/>
                      </a:cubicBezTo>
                      <a:cubicBezTo>
                        <a:pt x="17771" y="12160"/>
                        <a:pt x="18315" y="12106"/>
                        <a:pt x="18815" y="12035"/>
                      </a:cubicBezTo>
                      <a:cubicBezTo>
                        <a:pt x="19734" y="11919"/>
                        <a:pt x="20581" y="11544"/>
                        <a:pt x="21420" y="11178"/>
                      </a:cubicBezTo>
                      <a:cubicBezTo>
                        <a:pt x="22378" y="10751"/>
                        <a:pt x="23294" y="10337"/>
                        <a:pt x="24337" y="10337"/>
                      </a:cubicBezTo>
                      <a:close/>
                      <a:moveTo>
                        <a:pt x="9828" y="10761"/>
                      </a:moveTo>
                      <a:cubicBezTo>
                        <a:pt x="10565" y="10761"/>
                        <a:pt x="11307" y="10868"/>
                        <a:pt x="11981" y="11018"/>
                      </a:cubicBezTo>
                      <a:cubicBezTo>
                        <a:pt x="13587" y="11366"/>
                        <a:pt x="15139" y="11901"/>
                        <a:pt x="16692" y="12418"/>
                      </a:cubicBezTo>
                      <a:cubicBezTo>
                        <a:pt x="18755" y="13114"/>
                        <a:pt x="20988" y="13721"/>
                        <a:pt x="23195" y="13721"/>
                      </a:cubicBezTo>
                      <a:cubicBezTo>
                        <a:pt x="23622" y="13721"/>
                        <a:pt x="24048" y="13698"/>
                        <a:pt x="24471" y="13649"/>
                      </a:cubicBezTo>
                      <a:lnTo>
                        <a:pt x="24471" y="13649"/>
                      </a:lnTo>
                      <a:cubicBezTo>
                        <a:pt x="24087" y="13765"/>
                        <a:pt x="23713" y="13872"/>
                        <a:pt x="23338" y="13953"/>
                      </a:cubicBezTo>
                      <a:cubicBezTo>
                        <a:pt x="22692" y="14100"/>
                        <a:pt x="22043" y="14161"/>
                        <a:pt x="21393" y="14161"/>
                      </a:cubicBezTo>
                      <a:cubicBezTo>
                        <a:pt x="20032" y="14161"/>
                        <a:pt x="18668" y="13892"/>
                        <a:pt x="17334" y="13578"/>
                      </a:cubicBezTo>
                      <a:cubicBezTo>
                        <a:pt x="15684" y="13194"/>
                        <a:pt x="14149" y="12427"/>
                        <a:pt x="12535" y="11919"/>
                      </a:cubicBezTo>
                      <a:cubicBezTo>
                        <a:pt x="11622" y="11632"/>
                        <a:pt x="10625" y="11374"/>
                        <a:pt x="9648" y="11374"/>
                      </a:cubicBezTo>
                      <a:cubicBezTo>
                        <a:pt x="9105" y="11374"/>
                        <a:pt x="8569" y="11454"/>
                        <a:pt x="8056" y="11651"/>
                      </a:cubicBezTo>
                      <a:cubicBezTo>
                        <a:pt x="7815" y="11526"/>
                        <a:pt x="7557" y="11428"/>
                        <a:pt x="7298" y="11348"/>
                      </a:cubicBezTo>
                      <a:cubicBezTo>
                        <a:pt x="8050" y="10918"/>
                        <a:pt x="8936" y="10761"/>
                        <a:pt x="9828" y="10761"/>
                      </a:cubicBezTo>
                      <a:close/>
                      <a:moveTo>
                        <a:pt x="9482" y="11499"/>
                      </a:moveTo>
                      <a:cubicBezTo>
                        <a:pt x="10641" y="11499"/>
                        <a:pt x="11826" y="11849"/>
                        <a:pt x="12891" y="12213"/>
                      </a:cubicBezTo>
                      <a:cubicBezTo>
                        <a:pt x="14524" y="12766"/>
                        <a:pt x="16067" y="13489"/>
                        <a:pt x="17753" y="13872"/>
                      </a:cubicBezTo>
                      <a:cubicBezTo>
                        <a:pt x="18946" y="14133"/>
                        <a:pt x="20172" y="14344"/>
                        <a:pt x="21394" y="14344"/>
                      </a:cubicBezTo>
                      <a:cubicBezTo>
                        <a:pt x="21972" y="14344"/>
                        <a:pt x="22550" y="14296"/>
                        <a:pt x="23124" y="14185"/>
                      </a:cubicBezTo>
                      <a:cubicBezTo>
                        <a:pt x="23971" y="14015"/>
                        <a:pt x="24801" y="13712"/>
                        <a:pt x="25622" y="13444"/>
                      </a:cubicBezTo>
                      <a:cubicBezTo>
                        <a:pt x="25925" y="13373"/>
                        <a:pt x="26228" y="13284"/>
                        <a:pt x="26532" y="13177"/>
                      </a:cubicBezTo>
                      <a:cubicBezTo>
                        <a:pt x="26817" y="13096"/>
                        <a:pt x="27112" y="13034"/>
                        <a:pt x="27415" y="12980"/>
                      </a:cubicBezTo>
                      <a:lnTo>
                        <a:pt x="27415" y="12980"/>
                      </a:lnTo>
                      <a:cubicBezTo>
                        <a:pt x="25809" y="13471"/>
                        <a:pt x="24301" y="14247"/>
                        <a:pt x="22678" y="14693"/>
                      </a:cubicBezTo>
                      <a:cubicBezTo>
                        <a:pt x="22036" y="14872"/>
                        <a:pt x="21400" y="14948"/>
                        <a:pt x="20769" y="14948"/>
                      </a:cubicBezTo>
                      <a:cubicBezTo>
                        <a:pt x="19637" y="14948"/>
                        <a:pt x="18519" y="14704"/>
                        <a:pt x="17396" y="14372"/>
                      </a:cubicBezTo>
                      <a:cubicBezTo>
                        <a:pt x="15728" y="13872"/>
                        <a:pt x="14114" y="13230"/>
                        <a:pt x="12445" y="12713"/>
                      </a:cubicBezTo>
                      <a:cubicBezTo>
                        <a:pt x="11417" y="12396"/>
                        <a:pt x="10368" y="12241"/>
                        <a:pt x="9304" y="12241"/>
                      </a:cubicBezTo>
                      <a:cubicBezTo>
                        <a:pt x="9168" y="12241"/>
                        <a:pt x="9031" y="12244"/>
                        <a:pt x="8895" y="12249"/>
                      </a:cubicBezTo>
                      <a:cubicBezTo>
                        <a:pt x="8797" y="12160"/>
                        <a:pt x="8690" y="12070"/>
                        <a:pt x="8582" y="11990"/>
                      </a:cubicBezTo>
                      <a:cubicBezTo>
                        <a:pt x="8440" y="11874"/>
                        <a:pt x="8279" y="11776"/>
                        <a:pt x="8119" y="11687"/>
                      </a:cubicBezTo>
                      <a:cubicBezTo>
                        <a:pt x="8563" y="11555"/>
                        <a:pt x="9020" y="11499"/>
                        <a:pt x="9482" y="11499"/>
                      </a:cubicBezTo>
                      <a:close/>
                      <a:moveTo>
                        <a:pt x="8921" y="12276"/>
                      </a:moveTo>
                      <a:cubicBezTo>
                        <a:pt x="10206" y="12320"/>
                        <a:pt x="11437" y="12507"/>
                        <a:pt x="12668" y="12909"/>
                      </a:cubicBezTo>
                      <a:cubicBezTo>
                        <a:pt x="14381" y="13462"/>
                        <a:pt x="16040" y="14158"/>
                        <a:pt x="17780" y="14640"/>
                      </a:cubicBezTo>
                      <a:cubicBezTo>
                        <a:pt x="18768" y="14921"/>
                        <a:pt x="19746" y="15097"/>
                        <a:pt x="20735" y="15097"/>
                      </a:cubicBezTo>
                      <a:cubicBezTo>
                        <a:pt x="21344" y="15097"/>
                        <a:pt x="21957" y="15030"/>
                        <a:pt x="22580" y="14880"/>
                      </a:cubicBezTo>
                      <a:cubicBezTo>
                        <a:pt x="24373" y="14443"/>
                        <a:pt x="25987" y="13489"/>
                        <a:pt x="27736" y="12927"/>
                      </a:cubicBezTo>
                      <a:cubicBezTo>
                        <a:pt x="28325" y="12829"/>
                        <a:pt x="28931" y="12775"/>
                        <a:pt x="29520" y="12730"/>
                      </a:cubicBezTo>
                      <a:cubicBezTo>
                        <a:pt x="30017" y="12688"/>
                        <a:pt x="30506" y="12661"/>
                        <a:pt x="30992" y="12661"/>
                      </a:cubicBezTo>
                      <a:cubicBezTo>
                        <a:pt x="31833" y="12661"/>
                        <a:pt x="32665" y="12742"/>
                        <a:pt x="33508" y="12962"/>
                      </a:cubicBezTo>
                      <a:cubicBezTo>
                        <a:pt x="34900" y="13328"/>
                        <a:pt x="36229" y="13899"/>
                        <a:pt x="37647" y="14122"/>
                      </a:cubicBezTo>
                      <a:cubicBezTo>
                        <a:pt x="38214" y="14212"/>
                        <a:pt x="38883" y="14340"/>
                        <a:pt x="39517" y="14340"/>
                      </a:cubicBezTo>
                      <a:cubicBezTo>
                        <a:pt x="39761" y="14340"/>
                        <a:pt x="40000" y="14321"/>
                        <a:pt x="40225" y="14274"/>
                      </a:cubicBezTo>
                      <a:lnTo>
                        <a:pt x="40225" y="14274"/>
                      </a:lnTo>
                      <a:cubicBezTo>
                        <a:pt x="40181" y="14301"/>
                        <a:pt x="40127" y="14318"/>
                        <a:pt x="40083" y="14345"/>
                      </a:cubicBezTo>
                      <a:cubicBezTo>
                        <a:pt x="39646" y="14559"/>
                        <a:pt x="39164" y="14657"/>
                        <a:pt x="38691" y="14711"/>
                      </a:cubicBezTo>
                      <a:cubicBezTo>
                        <a:pt x="38587" y="14724"/>
                        <a:pt x="38483" y="14730"/>
                        <a:pt x="38378" y="14730"/>
                      </a:cubicBezTo>
                      <a:cubicBezTo>
                        <a:pt x="37750" y="14730"/>
                        <a:pt x="37101" y="14522"/>
                        <a:pt x="36505" y="14354"/>
                      </a:cubicBezTo>
                      <a:cubicBezTo>
                        <a:pt x="35096" y="13944"/>
                        <a:pt x="33776" y="13355"/>
                        <a:pt x="32304" y="13177"/>
                      </a:cubicBezTo>
                      <a:cubicBezTo>
                        <a:pt x="31995" y="13140"/>
                        <a:pt x="31683" y="13122"/>
                        <a:pt x="31370" y="13122"/>
                      </a:cubicBezTo>
                      <a:cubicBezTo>
                        <a:pt x="30163" y="13122"/>
                        <a:pt x="28941" y="13387"/>
                        <a:pt x="27843" y="13855"/>
                      </a:cubicBezTo>
                      <a:cubicBezTo>
                        <a:pt x="27085" y="14185"/>
                        <a:pt x="26344" y="14568"/>
                        <a:pt x="25568" y="14854"/>
                      </a:cubicBezTo>
                      <a:cubicBezTo>
                        <a:pt x="24899" y="15112"/>
                        <a:pt x="24194" y="15211"/>
                        <a:pt x="23490" y="15291"/>
                      </a:cubicBezTo>
                      <a:cubicBezTo>
                        <a:pt x="23108" y="15216"/>
                        <a:pt x="22718" y="15172"/>
                        <a:pt x="22331" y="15172"/>
                      </a:cubicBezTo>
                      <a:cubicBezTo>
                        <a:pt x="22021" y="15172"/>
                        <a:pt x="21712" y="15201"/>
                        <a:pt x="21411" y="15264"/>
                      </a:cubicBezTo>
                      <a:cubicBezTo>
                        <a:pt x="20956" y="15353"/>
                        <a:pt x="20456" y="15514"/>
                        <a:pt x="19993" y="15746"/>
                      </a:cubicBezTo>
                      <a:cubicBezTo>
                        <a:pt x="19894" y="15764"/>
                        <a:pt x="19796" y="15781"/>
                        <a:pt x="19698" y="15781"/>
                      </a:cubicBezTo>
                      <a:cubicBezTo>
                        <a:pt x="19145" y="15773"/>
                        <a:pt x="18699" y="15639"/>
                        <a:pt x="18182" y="15451"/>
                      </a:cubicBezTo>
                      <a:cubicBezTo>
                        <a:pt x="17209" y="15103"/>
                        <a:pt x="16219" y="14738"/>
                        <a:pt x="15291" y="14274"/>
                      </a:cubicBezTo>
                      <a:cubicBezTo>
                        <a:pt x="14435" y="13837"/>
                        <a:pt x="13578" y="13382"/>
                        <a:pt x="12633" y="13177"/>
                      </a:cubicBezTo>
                      <a:cubicBezTo>
                        <a:pt x="12204" y="13078"/>
                        <a:pt x="11785" y="13016"/>
                        <a:pt x="11348" y="13007"/>
                      </a:cubicBezTo>
                      <a:cubicBezTo>
                        <a:pt x="11326" y="13007"/>
                        <a:pt x="11303" y="13007"/>
                        <a:pt x="11281" y="13007"/>
                      </a:cubicBezTo>
                      <a:cubicBezTo>
                        <a:pt x="10950" y="13007"/>
                        <a:pt x="10599" y="13044"/>
                        <a:pt x="10258" y="13044"/>
                      </a:cubicBezTo>
                      <a:cubicBezTo>
                        <a:pt x="10057" y="13044"/>
                        <a:pt x="9859" y="13031"/>
                        <a:pt x="9671" y="12989"/>
                      </a:cubicBezTo>
                      <a:lnTo>
                        <a:pt x="9644" y="12989"/>
                      </a:lnTo>
                      <a:cubicBezTo>
                        <a:pt x="9403" y="12757"/>
                        <a:pt x="9171" y="12507"/>
                        <a:pt x="8921" y="12276"/>
                      </a:cubicBezTo>
                      <a:close/>
                      <a:moveTo>
                        <a:pt x="31432" y="13327"/>
                      </a:moveTo>
                      <a:cubicBezTo>
                        <a:pt x="31720" y="13327"/>
                        <a:pt x="32011" y="13342"/>
                        <a:pt x="32304" y="13373"/>
                      </a:cubicBezTo>
                      <a:cubicBezTo>
                        <a:pt x="33900" y="13542"/>
                        <a:pt x="35355" y="14265"/>
                        <a:pt x="36898" y="14666"/>
                      </a:cubicBezTo>
                      <a:cubicBezTo>
                        <a:pt x="37398" y="14791"/>
                        <a:pt x="37898" y="14900"/>
                        <a:pt x="38406" y="14900"/>
                      </a:cubicBezTo>
                      <a:cubicBezTo>
                        <a:pt x="38551" y="14900"/>
                        <a:pt x="38696" y="14891"/>
                        <a:pt x="38843" y="14872"/>
                      </a:cubicBezTo>
                      <a:cubicBezTo>
                        <a:pt x="39164" y="14836"/>
                        <a:pt x="39458" y="14764"/>
                        <a:pt x="39753" y="14622"/>
                      </a:cubicBezTo>
                      <a:cubicBezTo>
                        <a:pt x="39913" y="14541"/>
                        <a:pt x="40252" y="14345"/>
                        <a:pt x="40252" y="14345"/>
                      </a:cubicBezTo>
                      <a:lnTo>
                        <a:pt x="40252" y="14345"/>
                      </a:lnTo>
                      <a:cubicBezTo>
                        <a:pt x="40252" y="14345"/>
                        <a:pt x="39137" y="15246"/>
                        <a:pt x="38468" y="15496"/>
                      </a:cubicBezTo>
                      <a:cubicBezTo>
                        <a:pt x="38191" y="15567"/>
                        <a:pt x="37924" y="15621"/>
                        <a:pt x="37647" y="15657"/>
                      </a:cubicBezTo>
                      <a:cubicBezTo>
                        <a:pt x="37627" y="15657"/>
                        <a:pt x="37607" y="15657"/>
                        <a:pt x="37587" y="15657"/>
                      </a:cubicBezTo>
                      <a:cubicBezTo>
                        <a:pt x="36351" y="15657"/>
                        <a:pt x="35175" y="14858"/>
                        <a:pt x="34016" y="14559"/>
                      </a:cubicBezTo>
                      <a:cubicBezTo>
                        <a:pt x="33181" y="14343"/>
                        <a:pt x="32345" y="14227"/>
                        <a:pt x="31506" y="14227"/>
                      </a:cubicBezTo>
                      <a:cubicBezTo>
                        <a:pt x="30894" y="14227"/>
                        <a:pt x="30280" y="14289"/>
                        <a:pt x="29663" y="14417"/>
                      </a:cubicBezTo>
                      <a:cubicBezTo>
                        <a:pt x="28887" y="14577"/>
                        <a:pt x="28155" y="14845"/>
                        <a:pt x="27424" y="15148"/>
                      </a:cubicBezTo>
                      <a:cubicBezTo>
                        <a:pt x="26909" y="15365"/>
                        <a:pt x="26113" y="15862"/>
                        <a:pt x="25448" y="15862"/>
                      </a:cubicBezTo>
                      <a:cubicBezTo>
                        <a:pt x="25319" y="15862"/>
                        <a:pt x="25194" y="15843"/>
                        <a:pt x="25078" y="15799"/>
                      </a:cubicBezTo>
                      <a:cubicBezTo>
                        <a:pt x="24819" y="15666"/>
                        <a:pt x="24542" y="15550"/>
                        <a:pt x="24239" y="15460"/>
                      </a:cubicBezTo>
                      <a:cubicBezTo>
                        <a:pt x="24114" y="15425"/>
                        <a:pt x="23989" y="15398"/>
                        <a:pt x="23864" y="15362"/>
                      </a:cubicBezTo>
                      <a:cubicBezTo>
                        <a:pt x="25042" y="15273"/>
                        <a:pt x="26121" y="14836"/>
                        <a:pt x="27219" y="14327"/>
                      </a:cubicBezTo>
                      <a:cubicBezTo>
                        <a:pt x="28567" y="13709"/>
                        <a:pt x="29972" y="13327"/>
                        <a:pt x="31432" y="13327"/>
                      </a:cubicBezTo>
                      <a:close/>
                      <a:moveTo>
                        <a:pt x="6279" y="11379"/>
                      </a:moveTo>
                      <a:cubicBezTo>
                        <a:pt x="6387" y="11379"/>
                        <a:pt x="6495" y="11383"/>
                        <a:pt x="6602" y="11392"/>
                      </a:cubicBezTo>
                      <a:cubicBezTo>
                        <a:pt x="6763" y="11410"/>
                        <a:pt x="6923" y="11437"/>
                        <a:pt x="7075" y="11473"/>
                      </a:cubicBezTo>
                      <a:cubicBezTo>
                        <a:pt x="7075" y="11473"/>
                        <a:pt x="7079" y="11477"/>
                        <a:pt x="7084" y="11477"/>
                      </a:cubicBezTo>
                      <a:cubicBezTo>
                        <a:pt x="7087" y="11477"/>
                        <a:pt x="7090" y="11476"/>
                        <a:pt x="7093" y="11473"/>
                      </a:cubicBezTo>
                      <a:cubicBezTo>
                        <a:pt x="8012" y="11705"/>
                        <a:pt x="8743" y="12329"/>
                        <a:pt x="9421" y="12980"/>
                      </a:cubicBezTo>
                      <a:cubicBezTo>
                        <a:pt x="9938" y="13480"/>
                        <a:pt x="10456" y="13801"/>
                        <a:pt x="11098" y="14122"/>
                      </a:cubicBezTo>
                      <a:cubicBezTo>
                        <a:pt x="11339" y="14247"/>
                        <a:pt x="11625" y="14363"/>
                        <a:pt x="11821" y="14550"/>
                      </a:cubicBezTo>
                      <a:cubicBezTo>
                        <a:pt x="12088" y="14800"/>
                        <a:pt x="12240" y="15175"/>
                        <a:pt x="12472" y="15469"/>
                      </a:cubicBezTo>
                      <a:cubicBezTo>
                        <a:pt x="12704" y="15764"/>
                        <a:pt x="13070" y="15942"/>
                        <a:pt x="13391" y="16120"/>
                      </a:cubicBezTo>
                      <a:cubicBezTo>
                        <a:pt x="13498" y="16192"/>
                        <a:pt x="13641" y="16254"/>
                        <a:pt x="13783" y="16335"/>
                      </a:cubicBezTo>
                      <a:cubicBezTo>
                        <a:pt x="13632" y="16308"/>
                        <a:pt x="13489" y="16290"/>
                        <a:pt x="13355" y="16281"/>
                      </a:cubicBezTo>
                      <a:cubicBezTo>
                        <a:pt x="13337" y="16280"/>
                        <a:pt x="13318" y="16280"/>
                        <a:pt x="13300" y="16280"/>
                      </a:cubicBezTo>
                      <a:cubicBezTo>
                        <a:pt x="13149" y="16280"/>
                        <a:pt x="12999" y="16309"/>
                        <a:pt x="12856" y="16317"/>
                      </a:cubicBezTo>
                      <a:cubicBezTo>
                        <a:pt x="12840" y="16317"/>
                        <a:pt x="12824" y="16318"/>
                        <a:pt x="12809" y="16318"/>
                      </a:cubicBezTo>
                      <a:cubicBezTo>
                        <a:pt x="12466" y="16318"/>
                        <a:pt x="12293" y="16127"/>
                        <a:pt x="12080" y="15880"/>
                      </a:cubicBezTo>
                      <a:cubicBezTo>
                        <a:pt x="12023" y="15820"/>
                        <a:pt x="11947" y="15797"/>
                        <a:pt x="11866" y="15797"/>
                      </a:cubicBezTo>
                      <a:cubicBezTo>
                        <a:pt x="11678" y="15797"/>
                        <a:pt x="11454" y="15916"/>
                        <a:pt x="11330" y="15978"/>
                      </a:cubicBezTo>
                      <a:cubicBezTo>
                        <a:pt x="11259" y="16031"/>
                        <a:pt x="11187" y="16067"/>
                        <a:pt x="11107" y="16112"/>
                      </a:cubicBezTo>
                      <a:cubicBezTo>
                        <a:pt x="11012" y="16165"/>
                        <a:pt x="10928" y="16188"/>
                        <a:pt x="10854" y="16188"/>
                      </a:cubicBezTo>
                      <a:cubicBezTo>
                        <a:pt x="10608" y="16188"/>
                        <a:pt x="10465" y="15940"/>
                        <a:pt x="10349" y="15755"/>
                      </a:cubicBezTo>
                      <a:cubicBezTo>
                        <a:pt x="10286" y="15648"/>
                        <a:pt x="10206" y="15407"/>
                        <a:pt x="10081" y="15344"/>
                      </a:cubicBezTo>
                      <a:cubicBezTo>
                        <a:pt x="9975" y="15289"/>
                        <a:pt x="9862" y="15267"/>
                        <a:pt x="9749" y="15267"/>
                      </a:cubicBezTo>
                      <a:cubicBezTo>
                        <a:pt x="9548" y="15267"/>
                        <a:pt x="9344" y="15336"/>
                        <a:pt x="9162" y="15416"/>
                      </a:cubicBezTo>
                      <a:cubicBezTo>
                        <a:pt x="8877" y="15550"/>
                        <a:pt x="8600" y="15710"/>
                        <a:pt x="8279" y="15746"/>
                      </a:cubicBezTo>
                      <a:cubicBezTo>
                        <a:pt x="8253" y="15748"/>
                        <a:pt x="8229" y="15749"/>
                        <a:pt x="8207" y="15749"/>
                      </a:cubicBezTo>
                      <a:cubicBezTo>
                        <a:pt x="7742" y="15749"/>
                        <a:pt x="7994" y="15237"/>
                        <a:pt x="8190" y="15041"/>
                      </a:cubicBezTo>
                      <a:cubicBezTo>
                        <a:pt x="8199" y="15032"/>
                        <a:pt x="8199" y="15023"/>
                        <a:pt x="8190" y="15014"/>
                      </a:cubicBezTo>
                      <a:lnTo>
                        <a:pt x="8199" y="15014"/>
                      </a:lnTo>
                      <a:cubicBezTo>
                        <a:pt x="8221" y="14999"/>
                        <a:pt x="8206" y="14966"/>
                        <a:pt x="8190" y="14966"/>
                      </a:cubicBezTo>
                      <a:cubicBezTo>
                        <a:pt x="8187" y="14966"/>
                        <a:pt x="8184" y="14967"/>
                        <a:pt x="8181" y="14970"/>
                      </a:cubicBezTo>
                      <a:cubicBezTo>
                        <a:pt x="7940" y="15148"/>
                        <a:pt x="7699" y="15371"/>
                        <a:pt x="7414" y="15478"/>
                      </a:cubicBezTo>
                      <a:cubicBezTo>
                        <a:pt x="7405" y="15478"/>
                        <a:pt x="7405" y="15487"/>
                        <a:pt x="7396" y="15487"/>
                      </a:cubicBezTo>
                      <a:cubicBezTo>
                        <a:pt x="7334" y="15514"/>
                        <a:pt x="7262" y="15532"/>
                        <a:pt x="7191" y="15541"/>
                      </a:cubicBezTo>
                      <a:cubicBezTo>
                        <a:pt x="7174" y="15543"/>
                        <a:pt x="7159" y="15543"/>
                        <a:pt x="7144" y="15543"/>
                      </a:cubicBezTo>
                      <a:cubicBezTo>
                        <a:pt x="6948" y="15543"/>
                        <a:pt x="6876" y="15388"/>
                        <a:pt x="6843" y="15264"/>
                      </a:cubicBezTo>
                      <a:cubicBezTo>
                        <a:pt x="6754" y="14961"/>
                        <a:pt x="6941" y="14524"/>
                        <a:pt x="6647" y="14524"/>
                      </a:cubicBezTo>
                      <a:cubicBezTo>
                        <a:pt x="6424" y="14524"/>
                        <a:pt x="6192" y="14827"/>
                        <a:pt x="6049" y="14952"/>
                      </a:cubicBezTo>
                      <a:cubicBezTo>
                        <a:pt x="5811" y="15152"/>
                        <a:pt x="5499" y="15508"/>
                        <a:pt x="5149" y="15508"/>
                      </a:cubicBezTo>
                      <a:cubicBezTo>
                        <a:pt x="5079" y="15508"/>
                        <a:pt x="5007" y="15493"/>
                        <a:pt x="4934" y="15460"/>
                      </a:cubicBezTo>
                      <a:cubicBezTo>
                        <a:pt x="4488" y="15255"/>
                        <a:pt x="4666" y="14809"/>
                        <a:pt x="4639" y="14443"/>
                      </a:cubicBezTo>
                      <a:cubicBezTo>
                        <a:pt x="4633" y="14389"/>
                        <a:pt x="4595" y="14359"/>
                        <a:pt x="4551" y="14359"/>
                      </a:cubicBezTo>
                      <a:cubicBezTo>
                        <a:pt x="4530" y="14359"/>
                        <a:pt x="4508" y="14366"/>
                        <a:pt x="4488" y="14381"/>
                      </a:cubicBezTo>
                      <a:cubicBezTo>
                        <a:pt x="4318" y="14515"/>
                        <a:pt x="4229" y="14702"/>
                        <a:pt x="4077" y="14854"/>
                      </a:cubicBezTo>
                      <a:cubicBezTo>
                        <a:pt x="3899" y="15041"/>
                        <a:pt x="3694" y="15202"/>
                        <a:pt x="3480" y="15353"/>
                      </a:cubicBezTo>
                      <a:cubicBezTo>
                        <a:pt x="3356" y="15444"/>
                        <a:pt x="3214" y="15508"/>
                        <a:pt x="3098" y="15508"/>
                      </a:cubicBezTo>
                      <a:cubicBezTo>
                        <a:pt x="2964" y="15508"/>
                        <a:pt x="2864" y="15422"/>
                        <a:pt x="2864" y="15193"/>
                      </a:cubicBezTo>
                      <a:cubicBezTo>
                        <a:pt x="2864" y="15050"/>
                        <a:pt x="2944" y="14907"/>
                        <a:pt x="2962" y="14764"/>
                      </a:cubicBezTo>
                      <a:cubicBezTo>
                        <a:pt x="2962" y="14711"/>
                        <a:pt x="2911" y="14671"/>
                        <a:pt x="2862" y="14671"/>
                      </a:cubicBezTo>
                      <a:cubicBezTo>
                        <a:pt x="2854" y="14671"/>
                        <a:pt x="2845" y="14673"/>
                        <a:pt x="2837" y="14675"/>
                      </a:cubicBezTo>
                      <a:cubicBezTo>
                        <a:pt x="2525" y="14764"/>
                        <a:pt x="2231" y="15005"/>
                        <a:pt x="1954" y="15166"/>
                      </a:cubicBezTo>
                      <a:cubicBezTo>
                        <a:pt x="1776" y="15273"/>
                        <a:pt x="1624" y="15398"/>
                        <a:pt x="1446" y="15487"/>
                      </a:cubicBezTo>
                      <a:cubicBezTo>
                        <a:pt x="1386" y="15525"/>
                        <a:pt x="946" y="15700"/>
                        <a:pt x="636" y="15700"/>
                      </a:cubicBezTo>
                      <a:cubicBezTo>
                        <a:pt x="438" y="15700"/>
                        <a:pt x="292" y="15629"/>
                        <a:pt x="331" y="15407"/>
                      </a:cubicBezTo>
                      <a:cubicBezTo>
                        <a:pt x="438" y="14818"/>
                        <a:pt x="946" y="14479"/>
                        <a:pt x="1392" y="14149"/>
                      </a:cubicBezTo>
                      <a:cubicBezTo>
                        <a:pt x="1624" y="13979"/>
                        <a:pt x="1892" y="13846"/>
                        <a:pt x="2159" y="13747"/>
                      </a:cubicBezTo>
                      <a:cubicBezTo>
                        <a:pt x="2266" y="13703"/>
                        <a:pt x="2293" y="13730"/>
                        <a:pt x="2356" y="13649"/>
                      </a:cubicBezTo>
                      <a:cubicBezTo>
                        <a:pt x="2739" y="13168"/>
                        <a:pt x="3096" y="12659"/>
                        <a:pt x="3605" y="12284"/>
                      </a:cubicBezTo>
                      <a:cubicBezTo>
                        <a:pt x="4374" y="11724"/>
                        <a:pt x="5330" y="11379"/>
                        <a:pt x="6279" y="11379"/>
                      </a:cubicBezTo>
                      <a:close/>
                      <a:moveTo>
                        <a:pt x="31640" y="14362"/>
                      </a:moveTo>
                      <a:cubicBezTo>
                        <a:pt x="32485" y="14362"/>
                        <a:pt x="33330" y="14551"/>
                        <a:pt x="34141" y="14773"/>
                      </a:cubicBezTo>
                      <a:cubicBezTo>
                        <a:pt x="35042" y="15014"/>
                        <a:pt x="35881" y="15496"/>
                        <a:pt x="36791" y="15710"/>
                      </a:cubicBezTo>
                      <a:cubicBezTo>
                        <a:pt x="36345" y="15701"/>
                        <a:pt x="35899" y="15648"/>
                        <a:pt x="35444" y="15523"/>
                      </a:cubicBezTo>
                      <a:cubicBezTo>
                        <a:pt x="34409" y="15228"/>
                        <a:pt x="33401" y="14836"/>
                        <a:pt x="32321" y="14773"/>
                      </a:cubicBezTo>
                      <a:cubicBezTo>
                        <a:pt x="32220" y="14767"/>
                        <a:pt x="32118" y="14764"/>
                        <a:pt x="32015" y="14764"/>
                      </a:cubicBezTo>
                      <a:cubicBezTo>
                        <a:pt x="31136" y="14764"/>
                        <a:pt x="30228" y="14992"/>
                        <a:pt x="29413" y="15264"/>
                      </a:cubicBezTo>
                      <a:cubicBezTo>
                        <a:pt x="29003" y="15407"/>
                        <a:pt x="28610" y="15603"/>
                        <a:pt x="28200" y="15746"/>
                      </a:cubicBezTo>
                      <a:cubicBezTo>
                        <a:pt x="27879" y="15862"/>
                        <a:pt x="27540" y="15933"/>
                        <a:pt x="27210" y="16049"/>
                      </a:cubicBezTo>
                      <a:cubicBezTo>
                        <a:pt x="26808" y="16103"/>
                        <a:pt x="26416" y="16228"/>
                        <a:pt x="26059" y="16415"/>
                      </a:cubicBezTo>
                      <a:cubicBezTo>
                        <a:pt x="25800" y="16236"/>
                        <a:pt x="25550" y="16067"/>
                        <a:pt x="25283" y="15915"/>
                      </a:cubicBezTo>
                      <a:lnTo>
                        <a:pt x="25283" y="15915"/>
                      </a:lnTo>
                      <a:cubicBezTo>
                        <a:pt x="25348" y="15927"/>
                        <a:pt x="25415" y="15932"/>
                        <a:pt x="25481" y="15932"/>
                      </a:cubicBezTo>
                      <a:cubicBezTo>
                        <a:pt x="25823" y="15932"/>
                        <a:pt x="26177" y="15795"/>
                        <a:pt x="26505" y="15683"/>
                      </a:cubicBezTo>
                      <a:cubicBezTo>
                        <a:pt x="27317" y="15425"/>
                        <a:pt x="28057" y="14996"/>
                        <a:pt x="28887" y="14773"/>
                      </a:cubicBezTo>
                      <a:cubicBezTo>
                        <a:pt x="29752" y="14533"/>
                        <a:pt x="30626" y="14381"/>
                        <a:pt x="31527" y="14363"/>
                      </a:cubicBezTo>
                      <a:cubicBezTo>
                        <a:pt x="31565" y="14362"/>
                        <a:pt x="31602" y="14362"/>
                        <a:pt x="31640" y="14362"/>
                      </a:cubicBezTo>
                      <a:close/>
                      <a:moveTo>
                        <a:pt x="9733" y="13069"/>
                      </a:moveTo>
                      <a:cubicBezTo>
                        <a:pt x="9987" y="13141"/>
                        <a:pt x="10255" y="13155"/>
                        <a:pt x="10522" y="13155"/>
                      </a:cubicBezTo>
                      <a:cubicBezTo>
                        <a:pt x="10686" y="13155"/>
                        <a:pt x="10849" y="13150"/>
                        <a:pt x="11009" y="13150"/>
                      </a:cubicBezTo>
                      <a:cubicBezTo>
                        <a:pt x="11598" y="13159"/>
                        <a:pt x="12169" y="13230"/>
                        <a:pt x="12740" y="13364"/>
                      </a:cubicBezTo>
                      <a:cubicBezTo>
                        <a:pt x="13828" y="13623"/>
                        <a:pt x="14800" y="14265"/>
                        <a:pt x="15809" y="14720"/>
                      </a:cubicBezTo>
                      <a:cubicBezTo>
                        <a:pt x="16718" y="15130"/>
                        <a:pt x="17628" y="15496"/>
                        <a:pt x="18574" y="15808"/>
                      </a:cubicBezTo>
                      <a:cubicBezTo>
                        <a:pt x="18863" y="15902"/>
                        <a:pt x="19201" y="15987"/>
                        <a:pt x="19534" y="15987"/>
                      </a:cubicBezTo>
                      <a:cubicBezTo>
                        <a:pt x="19550" y="15987"/>
                        <a:pt x="19566" y="15987"/>
                        <a:pt x="19582" y="15987"/>
                      </a:cubicBezTo>
                      <a:lnTo>
                        <a:pt x="19582" y="15987"/>
                      </a:lnTo>
                      <a:cubicBezTo>
                        <a:pt x="19368" y="16129"/>
                        <a:pt x="19172" y="16281"/>
                        <a:pt x="19002" y="16451"/>
                      </a:cubicBezTo>
                      <a:cubicBezTo>
                        <a:pt x="18761" y="16415"/>
                        <a:pt x="18512" y="16397"/>
                        <a:pt x="18262" y="16335"/>
                      </a:cubicBezTo>
                      <a:cubicBezTo>
                        <a:pt x="17878" y="16236"/>
                        <a:pt x="17495" y="16040"/>
                        <a:pt x="17129" y="15880"/>
                      </a:cubicBezTo>
                      <a:cubicBezTo>
                        <a:pt x="16424" y="15567"/>
                        <a:pt x="15817" y="15050"/>
                        <a:pt x="15104" y="14738"/>
                      </a:cubicBezTo>
                      <a:cubicBezTo>
                        <a:pt x="14497" y="14479"/>
                        <a:pt x="13891" y="14274"/>
                        <a:pt x="13239" y="14131"/>
                      </a:cubicBezTo>
                      <a:cubicBezTo>
                        <a:pt x="12617" y="13996"/>
                        <a:pt x="11951" y="13836"/>
                        <a:pt x="11304" y="13836"/>
                      </a:cubicBezTo>
                      <a:cubicBezTo>
                        <a:pt x="11181" y="13836"/>
                        <a:pt x="11059" y="13842"/>
                        <a:pt x="10938" y="13855"/>
                      </a:cubicBezTo>
                      <a:lnTo>
                        <a:pt x="10929" y="13855"/>
                      </a:lnTo>
                      <a:cubicBezTo>
                        <a:pt x="10911" y="13846"/>
                        <a:pt x="10893" y="13837"/>
                        <a:pt x="10884" y="13837"/>
                      </a:cubicBezTo>
                      <a:cubicBezTo>
                        <a:pt x="10509" y="13640"/>
                        <a:pt x="10179" y="13444"/>
                        <a:pt x="9858" y="13177"/>
                      </a:cubicBezTo>
                      <a:cubicBezTo>
                        <a:pt x="9814" y="13141"/>
                        <a:pt x="9778" y="13105"/>
                        <a:pt x="9733" y="13069"/>
                      </a:cubicBezTo>
                      <a:close/>
                      <a:moveTo>
                        <a:pt x="11009" y="13899"/>
                      </a:moveTo>
                      <a:cubicBezTo>
                        <a:pt x="12552" y="14104"/>
                        <a:pt x="14087" y="14372"/>
                        <a:pt x="15487" y="15103"/>
                      </a:cubicBezTo>
                      <a:cubicBezTo>
                        <a:pt x="16517" y="15631"/>
                        <a:pt x="17562" y="16569"/>
                        <a:pt x="18788" y="16569"/>
                      </a:cubicBezTo>
                      <a:cubicBezTo>
                        <a:pt x="18826" y="16569"/>
                        <a:pt x="18865" y="16568"/>
                        <a:pt x="18904" y="16567"/>
                      </a:cubicBezTo>
                      <a:lnTo>
                        <a:pt x="18904" y="16567"/>
                      </a:lnTo>
                      <a:cubicBezTo>
                        <a:pt x="18895" y="16575"/>
                        <a:pt x="18895" y="16584"/>
                        <a:pt x="18886" y="16584"/>
                      </a:cubicBezTo>
                      <a:cubicBezTo>
                        <a:pt x="18574" y="16656"/>
                        <a:pt x="18271" y="16754"/>
                        <a:pt x="17950" y="16763"/>
                      </a:cubicBezTo>
                      <a:cubicBezTo>
                        <a:pt x="17628" y="16763"/>
                        <a:pt x="17245" y="16629"/>
                        <a:pt x="16942" y="16513"/>
                      </a:cubicBezTo>
                      <a:cubicBezTo>
                        <a:pt x="16219" y="16254"/>
                        <a:pt x="15470" y="15942"/>
                        <a:pt x="14818" y="15541"/>
                      </a:cubicBezTo>
                      <a:cubicBezTo>
                        <a:pt x="14345" y="15255"/>
                        <a:pt x="13882" y="14961"/>
                        <a:pt x="13373" y="14738"/>
                      </a:cubicBezTo>
                      <a:cubicBezTo>
                        <a:pt x="12856" y="14515"/>
                        <a:pt x="12347" y="14417"/>
                        <a:pt x="11803" y="14336"/>
                      </a:cubicBezTo>
                      <a:cubicBezTo>
                        <a:pt x="11562" y="14167"/>
                        <a:pt x="11277" y="14033"/>
                        <a:pt x="11009" y="13899"/>
                      </a:cubicBezTo>
                      <a:close/>
                      <a:moveTo>
                        <a:pt x="11910" y="14417"/>
                      </a:moveTo>
                      <a:cubicBezTo>
                        <a:pt x="12490" y="14559"/>
                        <a:pt x="13043" y="14711"/>
                        <a:pt x="13596" y="14979"/>
                      </a:cubicBezTo>
                      <a:cubicBezTo>
                        <a:pt x="14176" y="15264"/>
                        <a:pt x="14702" y="15674"/>
                        <a:pt x="15300" y="15960"/>
                      </a:cubicBezTo>
                      <a:cubicBezTo>
                        <a:pt x="15969" y="16290"/>
                        <a:pt x="16629" y="16638"/>
                        <a:pt x="17352" y="16834"/>
                      </a:cubicBezTo>
                      <a:cubicBezTo>
                        <a:pt x="17441" y="16852"/>
                        <a:pt x="17521" y="16870"/>
                        <a:pt x="17602" y="16888"/>
                      </a:cubicBezTo>
                      <a:cubicBezTo>
                        <a:pt x="17379" y="16906"/>
                        <a:pt x="17156" y="16923"/>
                        <a:pt x="16924" y="16923"/>
                      </a:cubicBezTo>
                      <a:cubicBezTo>
                        <a:pt x="16299" y="16914"/>
                        <a:pt x="15719" y="16709"/>
                        <a:pt x="15131" y="16531"/>
                      </a:cubicBezTo>
                      <a:cubicBezTo>
                        <a:pt x="14586" y="16352"/>
                        <a:pt x="14069" y="16138"/>
                        <a:pt x="13596" y="15835"/>
                      </a:cubicBezTo>
                      <a:cubicBezTo>
                        <a:pt x="13239" y="15603"/>
                        <a:pt x="12882" y="15425"/>
                        <a:pt x="12499" y="15237"/>
                      </a:cubicBezTo>
                      <a:cubicBezTo>
                        <a:pt x="12490" y="15228"/>
                        <a:pt x="12481" y="15219"/>
                        <a:pt x="12472" y="15202"/>
                      </a:cubicBezTo>
                      <a:cubicBezTo>
                        <a:pt x="12294" y="14952"/>
                        <a:pt x="12160" y="14622"/>
                        <a:pt x="11910" y="14417"/>
                      </a:cubicBezTo>
                      <a:close/>
                      <a:moveTo>
                        <a:pt x="12597" y="15353"/>
                      </a:moveTo>
                      <a:lnTo>
                        <a:pt x="12597" y="15353"/>
                      </a:lnTo>
                      <a:cubicBezTo>
                        <a:pt x="13409" y="15844"/>
                        <a:pt x="14185" y="16344"/>
                        <a:pt x="15095" y="16647"/>
                      </a:cubicBezTo>
                      <a:cubicBezTo>
                        <a:pt x="15648" y="16834"/>
                        <a:pt x="16183" y="16995"/>
                        <a:pt x="16754" y="17048"/>
                      </a:cubicBezTo>
                      <a:cubicBezTo>
                        <a:pt x="16845" y="17057"/>
                        <a:pt x="16935" y="17060"/>
                        <a:pt x="17024" y="17060"/>
                      </a:cubicBezTo>
                      <a:cubicBezTo>
                        <a:pt x="17514" y="17060"/>
                        <a:pt x="17984" y="16946"/>
                        <a:pt x="18467" y="16825"/>
                      </a:cubicBezTo>
                      <a:cubicBezTo>
                        <a:pt x="18476" y="16825"/>
                        <a:pt x="18476" y="16816"/>
                        <a:pt x="18476" y="16807"/>
                      </a:cubicBezTo>
                      <a:cubicBezTo>
                        <a:pt x="18583" y="16772"/>
                        <a:pt x="18690" y="16736"/>
                        <a:pt x="18806" y="16682"/>
                      </a:cubicBezTo>
                      <a:lnTo>
                        <a:pt x="18806" y="16682"/>
                      </a:lnTo>
                      <a:cubicBezTo>
                        <a:pt x="18726" y="16790"/>
                        <a:pt x="18645" y="16897"/>
                        <a:pt x="18574" y="17013"/>
                      </a:cubicBezTo>
                      <a:cubicBezTo>
                        <a:pt x="18443" y="16999"/>
                        <a:pt x="18308" y="16992"/>
                        <a:pt x="18171" y="16992"/>
                      </a:cubicBezTo>
                      <a:cubicBezTo>
                        <a:pt x="17489" y="16992"/>
                        <a:pt x="16758" y="17158"/>
                        <a:pt x="16201" y="17485"/>
                      </a:cubicBezTo>
                      <a:cubicBezTo>
                        <a:pt x="15782" y="17735"/>
                        <a:pt x="15371" y="18012"/>
                        <a:pt x="14961" y="18279"/>
                      </a:cubicBezTo>
                      <a:cubicBezTo>
                        <a:pt x="14952" y="18279"/>
                        <a:pt x="14934" y="18288"/>
                        <a:pt x="14925" y="18297"/>
                      </a:cubicBezTo>
                      <a:cubicBezTo>
                        <a:pt x="14988" y="18146"/>
                        <a:pt x="15006" y="17958"/>
                        <a:pt x="14970" y="17753"/>
                      </a:cubicBezTo>
                      <a:cubicBezTo>
                        <a:pt x="14970" y="17753"/>
                        <a:pt x="14970" y="17753"/>
                        <a:pt x="14970" y="17744"/>
                      </a:cubicBezTo>
                      <a:cubicBezTo>
                        <a:pt x="14943" y="17343"/>
                        <a:pt x="14702" y="16914"/>
                        <a:pt x="14453" y="16665"/>
                      </a:cubicBezTo>
                      <a:cubicBezTo>
                        <a:pt x="14328" y="16513"/>
                        <a:pt x="14158" y="16397"/>
                        <a:pt x="13989" y="16290"/>
                      </a:cubicBezTo>
                      <a:cubicBezTo>
                        <a:pt x="13525" y="15987"/>
                        <a:pt x="12972" y="15773"/>
                        <a:pt x="12597" y="15353"/>
                      </a:cubicBezTo>
                      <a:close/>
                      <a:moveTo>
                        <a:pt x="6609" y="14677"/>
                      </a:moveTo>
                      <a:cubicBezTo>
                        <a:pt x="6637" y="14677"/>
                        <a:pt x="6660" y="14694"/>
                        <a:pt x="6673" y="14738"/>
                      </a:cubicBezTo>
                      <a:cubicBezTo>
                        <a:pt x="6745" y="14925"/>
                        <a:pt x="6718" y="15166"/>
                        <a:pt x="6780" y="15371"/>
                      </a:cubicBezTo>
                      <a:cubicBezTo>
                        <a:pt x="6816" y="15505"/>
                        <a:pt x="6923" y="15603"/>
                        <a:pt x="7048" y="15639"/>
                      </a:cubicBezTo>
                      <a:cubicBezTo>
                        <a:pt x="7068" y="15643"/>
                        <a:pt x="7090" y="15644"/>
                        <a:pt x="7115" y="15644"/>
                      </a:cubicBezTo>
                      <a:cubicBezTo>
                        <a:pt x="7201" y="15644"/>
                        <a:pt x="7310" y="15622"/>
                        <a:pt x="7387" y="15594"/>
                      </a:cubicBezTo>
                      <a:lnTo>
                        <a:pt x="7387" y="15594"/>
                      </a:lnTo>
                      <a:cubicBezTo>
                        <a:pt x="7325" y="16674"/>
                        <a:pt x="7102" y="17637"/>
                        <a:pt x="6272" y="18377"/>
                      </a:cubicBezTo>
                      <a:cubicBezTo>
                        <a:pt x="6094" y="18369"/>
                        <a:pt x="5924" y="18369"/>
                        <a:pt x="5746" y="18360"/>
                      </a:cubicBezTo>
                      <a:cubicBezTo>
                        <a:pt x="6772" y="17726"/>
                        <a:pt x="6620" y="15960"/>
                        <a:pt x="6245" y="14970"/>
                      </a:cubicBezTo>
                      <a:cubicBezTo>
                        <a:pt x="6290" y="14925"/>
                        <a:pt x="6334" y="14889"/>
                        <a:pt x="6370" y="14854"/>
                      </a:cubicBezTo>
                      <a:cubicBezTo>
                        <a:pt x="6397" y="14834"/>
                        <a:pt x="6525" y="14677"/>
                        <a:pt x="6609" y="14677"/>
                      </a:cubicBezTo>
                      <a:close/>
                      <a:moveTo>
                        <a:pt x="6183" y="15041"/>
                      </a:moveTo>
                      <a:cubicBezTo>
                        <a:pt x="6272" y="16165"/>
                        <a:pt x="6620" y="17601"/>
                        <a:pt x="5558" y="18360"/>
                      </a:cubicBezTo>
                      <a:cubicBezTo>
                        <a:pt x="5282" y="18360"/>
                        <a:pt x="5005" y="18369"/>
                        <a:pt x="4729" y="18386"/>
                      </a:cubicBezTo>
                      <a:cubicBezTo>
                        <a:pt x="5540" y="17824"/>
                        <a:pt x="6102" y="16495"/>
                        <a:pt x="5523" y="15594"/>
                      </a:cubicBezTo>
                      <a:cubicBezTo>
                        <a:pt x="5763" y="15460"/>
                        <a:pt x="5995" y="15228"/>
                        <a:pt x="6183" y="15041"/>
                      </a:cubicBezTo>
                      <a:close/>
                      <a:moveTo>
                        <a:pt x="7940" y="15237"/>
                      </a:moveTo>
                      <a:lnTo>
                        <a:pt x="7940" y="15237"/>
                      </a:lnTo>
                      <a:cubicBezTo>
                        <a:pt x="7726" y="15523"/>
                        <a:pt x="7771" y="15835"/>
                        <a:pt x="8279" y="15880"/>
                      </a:cubicBezTo>
                      <a:cubicBezTo>
                        <a:pt x="8299" y="15881"/>
                        <a:pt x="8319" y="15882"/>
                        <a:pt x="8339" y="15882"/>
                      </a:cubicBezTo>
                      <a:cubicBezTo>
                        <a:pt x="8435" y="15882"/>
                        <a:pt x="8529" y="15865"/>
                        <a:pt x="8618" y="15835"/>
                      </a:cubicBezTo>
                      <a:lnTo>
                        <a:pt x="8618" y="15835"/>
                      </a:lnTo>
                      <a:cubicBezTo>
                        <a:pt x="8475" y="16888"/>
                        <a:pt x="7904" y="17896"/>
                        <a:pt x="6968" y="18431"/>
                      </a:cubicBezTo>
                      <a:cubicBezTo>
                        <a:pt x="6772" y="18413"/>
                        <a:pt x="6575" y="18395"/>
                        <a:pt x="6388" y="18386"/>
                      </a:cubicBezTo>
                      <a:cubicBezTo>
                        <a:pt x="7307" y="17771"/>
                        <a:pt x="7476" y="16620"/>
                        <a:pt x="7441" y="15576"/>
                      </a:cubicBezTo>
                      <a:cubicBezTo>
                        <a:pt x="7619" y="15496"/>
                        <a:pt x="7789" y="15362"/>
                        <a:pt x="7940" y="15237"/>
                      </a:cubicBezTo>
                      <a:close/>
                      <a:moveTo>
                        <a:pt x="4425" y="14675"/>
                      </a:moveTo>
                      <a:cubicBezTo>
                        <a:pt x="4425" y="14764"/>
                        <a:pt x="4416" y="14845"/>
                        <a:pt x="4416" y="14854"/>
                      </a:cubicBezTo>
                      <a:cubicBezTo>
                        <a:pt x="4416" y="14988"/>
                        <a:pt x="4461" y="15103"/>
                        <a:pt x="4497" y="15228"/>
                      </a:cubicBezTo>
                      <a:cubicBezTo>
                        <a:pt x="4559" y="15442"/>
                        <a:pt x="4773" y="15576"/>
                        <a:pt x="4961" y="15657"/>
                      </a:cubicBezTo>
                      <a:cubicBezTo>
                        <a:pt x="5029" y="15687"/>
                        <a:pt x="5099" y="15701"/>
                        <a:pt x="5170" y="15701"/>
                      </a:cubicBezTo>
                      <a:cubicBezTo>
                        <a:pt x="5264" y="15701"/>
                        <a:pt x="5359" y="15676"/>
                        <a:pt x="5451" y="15630"/>
                      </a:cubicBezTo>
                      <a:lnTo>
                        <a:pt x="5451" y="15630"/>
                      </a:lnTo>
                      <a:cubicBezTo>
                        <a:pt x="5969" y="16611"/>
                        <a:pt x="5192" y="17655"/>
                        <a:pt x="4613" y="18395"/>
                      </a:cubicBezTo>
                      <a:cubicBezTo>
                        <a:pt x="4318" y="18413"/>
                        <a:pt x="4033" y="18440"/>
                        <a:pt x="3738" y="18476"/>
                      </a:cubicBezTo>
                      <a:cubicBezTo>
                        <a:pt x="4238" y="18235"/>
                        <a:pt x="4470" y="17682"/>
                        <a:pt x="4559" y="17137"/>
                      </a:cubicBezTo>
                      <a:cubicBezTo>
                        <a:pt x="4666" y="16424"/>
                        <a:pt x="4407" y="15746"/>
                        <a:pt x="3970" y="15193"/>
                      </a:cubicBezTo>
                      <a:cubicBezTo>
                        <a:pt x="4131" y="15032"/>
                        <a:pt x="4274" y="14845"/>
                        <a:pt x="4425" y="14675"/>
                      </a:cubicBezTo>
                      <a:close/>
                      <a:moveTo>
                        <a:pt x="9368" y="15523"/>
                      </a:moveTo>
                      <a:lnTo>
                        <a:pt x="9368" y="15523"/>
                      </a:lnTo>
                      <a:cubicBezTo>
                        <a:pt x="9412" y="16210"/>
                        <a:pt x="9269" y="16950"/>
                        <a:pt x="8957" y="17566"/>
                      </a:cubicBezTo>
                      <a:cubicBezTo>
                        <a:pt x="8716" y="18030"/>
                        <a:pt x="8243" y="18297"/>
                        <a:pt x="7789" y="18547"/>
                      </a:cubicBezTo>
                      <a:cubicBezTo>
                        <a:pt x="7708" y="18529"/>
                        <a:pt x="7628" y="18520"/>
                        <a:pt x="7548" y="18502"/>
                      </a:cubicBezTo>
                      <a:cubicBezTo>
                        <a:pt x="7414" y="18485"/>
                        <a:pt x="7289" y="18467"/>
                        <a:pt x="7155" y="18458"/>
                      </a:cubicBezTo>
                      <a:cubicBezTo>
                        <a:pt x="8119" y="18038"/>
                        <a:pt x="8690" y="16816"/>
                        <a:pt x="8690" y="15817"/>
                      </a:cubicBezTo>
                      <a:cubicBezTo>
                        <a:pt x="8913" y="15737"/>
                        <a:pt x="9136" y="15612"/>
                        <a:pt x="9368" y="15523"/>
                      </a:cubicBezTo>
                      <a:close/>
                      <a:moveTo>
                        <a:pt x="9731" y="15441"/>
                      </a:moveTo>
                      <a:cubicBezTo>
                        <a:pt x="9902" y="15441"/>
                        <a:pt x="10035" y="15569"/>
                        <a:pt x="10153" y="15728"/>
                      </a:cubicBezTo>
                      <a:cubicBezTo>
                        <a:pt x="10295" y="17021"/>
                        <a:pt x="9635" y="18226"/>
                        <a:pt x="8368" y="18645"/>
                      </a:cubicBezTo>
                      <a:cubicBezTo>
                        <a:pt x="8243" y="18618"/>
                        <a:pt x="8110" y="18601"/>
                        <a:pt x="7976" y="18574"/>
                      </a:cubicBezTo>
                      <a:cubicBezTo>
                        <a:pt x="9162" y="18092"/>
                        <a:pt x="9608" y="16754"/>
                        <a:pt x="9421" y="15505"/>
                      </a:cubicBezTo>
                      <a:cubicBezTo>
                        <a:pt x="9510" y="15469"/>
                        <a:pt x="9608" y="15451"/>
                        <a:pt x="9698" y="15442"/>
                      </a:cubicBezTo>
                      <a:cubicBezTo>
                        <a:pt x="9709" y="15441"/>
                        <a:pt x="9720" y="15441"/>
                        <a:pt x="9731" y="15441"/>
                      </a:cubicBezTo>
                      <a:close/>
                      <a:moveTo>
                        <a:pt x="3935" y="15228"/>
                      </a:moveTo>
                      <a:lnTo>
                        <a:pt x="3935" y="15228"/>
                      </a:lnTo>
                      <a:cubicBezTo>
                        <a:pt x="4604" y="16272"/>
                        <a:pt x="4630" y="17851"/>
                        <a:pt x="3426" y="18511"/>
                      </a:cubicBezTo>
                      <a:cubicBezTo>
                        <a:pt x="3426" y="18520"/>
                        <a:pt x="3426" y="18520"/>
                        <a:pt x="3426" y="18520"/>
                      </a:cubicBezTo>
                      <a:cubicBezTo>
                        <a:pt x="3051" y="18574"/>
                        <a:pt x="2668" y="18645"/>
                        <a:pt x="2293" y="18743"/>
                      </a:cubicBezTo>
                      <a:cubicBezTo>
                        <a:pt x="3506" y="18021"/>
                        <a:pt x="4738" y="16718"/>
                        <a:pt x="3578" y="15514"/>
                      </a:cubicBezTo>
                      <a:cubicBezTo>
                        <a:pt x="3667" y="15451"/>
                        <a:pt x="3747" y="15380"/>
                        <a:pt x="3828" y="15318"/>
                      </a:cubicBezTo>
                      <a:cubicBezTo>
                        <a:pt x="3863" y="15291"/>
                        <a:pt x="3899" y="15264"/>
                        <a:pt x="3935" y="15228"/>
                      </a:cubicBezTo>
                      <a:close/>
                      <a:moveTo>
                        <a:pt x="10233" y="15826"/>
                      </a:moveTo>
                      <a:cubicBezTo>
                        <a:pt x="10385" y="16049"/>
                        <a:pt x="10536" y="16290"/>
                        <a:pt x="10759" y="16352"/>
                      </a:cubicBezTo>
                      <a:lnTo>
                        <a:pt x="10768" y="16352"/>
                      </a:lnTo>
                      <a:cubicBezTo>
                        <a:pt x="10777" y="17468"/>
                        <a:pt x="10162" y="18467"/>
                        <a:pt x="9055" y="18779"/>
                      </a:cubicBezTo>
                      <a:cubicBezTo>
                        <a:pt x="8877" y="18743"/>
                        <a:pt x="8690" y="18708"/>
                        <a:pt x="8511" y="18672"/>
                      </a:cubicBezTo>
                      <a:cubicBezTo>
                        <a:pt x="9760" y="18377"/>
                        <a:pt x="10483" y="17057"/>
                        <a:pt x="10233" y="15826"/>
                      </a:cubicBezTo>
                      <a:close/>
                      <a:moveTo>
                        <a:pt x="11455" y="16112"/>
                      </a:moveTo>
                      <a:lnTo>
                        <a:pt x="11455" y="16112"/>
                      </a:lnTo>
                      <a:cubicBezTo>
                        <a:pt x="11526" y="16709"/>
                        <a:pt x="11473" y="17253"/>
                        <a:pt x="11214" y="17815"/>
                      </a:cubicBezTo>
                      <a:cubicBezTo>
                        <a:pt x="10955" y="18360"/>
                        <a:pt x="10331" y="18824"/>
                        <a:pt x="9724" y="18904"/>
                      </a:cubicBezTo>
                      <a:cubicBezTo>
                        <a:pt x="9582" y="18877"/>
                        <a:pt x="9439" y="18850"/>
                        <a:pt x="9296" y="18824"/>
                      </a:cubicBezTo>
                      <a:cubicBezTo>
                        <a:pt x="10331" y="18583"/>
                        <a:pt x="11027" y="17387"/>
                        <a:pt x="10804" y="16361"/>
                      </a:cubicBezTo>
                      <a:lnTo>
                        <a:pt x="10804" y="16361"/>
                      </a:lnTo>
                      <a:cubicBezTo>
                        <a:pt x="10820" y="16363"/>
                        <a:pt x="10836" y="16364"/>
                        <a:pt x="10852" y="16364"/>
                      </a:cubicBezTo>
                      <a:cubicBezTo>
                        <a:pt x="11051" y="16364"/>
                        <a:pt x="11257" y="16219"/>
                        <a:pt x="11455" y="16112"/>
                      </a:cubicBezTo>
                      <a:close/>
                      <a:moveTo>
                        <a:pt x="13748" y="16522"/>
                      </a:moveTo>
                      <a:cubicBezTo>
                        <a:pt x="13971" y="16558"/>
                        <a:pt x="14185" y="16647"/>
                        <a:pt x="14372" y="16825"/>
                      </a:cubicBezTo>
                      <a:cubicBezTo>
                        <a:pt x="14586" y="17030"/>
                        <a:pt x="14845" y="17450"/>
                        <a:pt x="14818" y="17878"/>
                      </a:cubicBezTo>
                      <a:cubicBezTo>
                        <a:pt x="14800" y="18306"/>
                        <a:pt x="14417" y="18743"/>
                        <a:pt x="13917" y="18904"/>
                      </a:cubicBezTo>
                      <a:cubicBezTo>
                        <a:pt x="14185" y="18592"/>
                        <a:pt x="14337" y="18199"/>
                        <a:pt x="14354" y="17762"/>
                      </a:cubicBezTo>
                      <a:cubicBezTo>
                        <a:pt x="14372" y="17360"/>
                        <a:pt x="14167" y="16852"/>
                        <a:pt x="14042" y="16745"/>
                      </a:cubicBezTo>
                      <a:cubicBezTo>
                        <a:pt x="13908" y="16629"/>
                        <a:pt x="13792" y="16549"/>
                        <a:pt x="13748" y="16522"/>
                      </a:cubicBezTo>
                      <a:close/>
                      <a:moveTo>
                        <a:pt x="11786" y="15997"/>
                      </a:moveTo>
                      <a:cubicBezTo>
                        <a:pt x="11883" y="15997"/>
                        <a:pt x="11976" y="16039"/>
                        <a:pt x="12062" y="16147"/>
                      </a:cubicBezTo>
                      <a:cubicBezTo>
                        <a:pt x="12133" y="16236"/>
                        <a:pt x="12204" y="16308"/>
                        <a:pt x="12285" y="16361"/>
                      </a:cubicBezTo>
                      <a:cubicBezTo>
                        <a:pt x="12374" y="16870"/>
                        <a:pt x="12481" y="17316"/>
                        <a:pt x="12311" y="17851"/>
                      </a:cubicBezTo>
                      <a:cubicBezTo>
                        <a:pt x="12151" y="18342"/>
                        <a:pt x="11803" y="18859"/>
                        <a:pt x="11339" y="19118"/>
                      </a:cubicBezTo>
                      <a:cubicBezTo>
                        <a:pt x="11339" y="19118"/>
                        <a:pt x="11330" y="19127"/>
                        <a:pt x="11330" y="19127"/>
                      </a:cubicBezTo>
                      <a:cubicBezTo>
                        <a:pt x="10884" y="19091"/>
                        <a:pt x="10438" y="19029"/>
                        <a:pt x="10001" y="18948"/>
                      </a:cubicBezTo>
                      <a:cubicBezTo>
                        <a:pt x="10536" y="18877"/>
                        <a:pt x="10947" y="18476"/>
                        <a:pt x="11277" y="18021"/>
                      </a:cubicBezTo>
                      <a:cubicBezTo>
                        <a:pt x="11669" y="17476"/>
                        <a:pt x="11633" y="16718"/>
                        <a:pt x="11491" y="16094"/>
                      </a:cubicBezTo>
                      <a:cubicBezTo>
                        <a:pt x="11592" y="16037"/>
                        <a:pt x="11691" y="15997"/>
                        <a:pt x="11786" y="15997"/>
                      </a:cubicBezTo>
                      <a:close/>
                      <a:moveTo>
                        <a:pt x="13311" y="16486"/>
                      </a:moveTo>
                      <a:cubicBezTo>
                        <a:pt x="13391" y="16486"/>
                        <a:pt x="13552" y="16495"/>
                        <a:pt x="13552" y="16495"/>
                      </a:cubicBezTo>
                      <a:cubicBezTo>
                        <a:pt x="13552" y="16495"/>
                        <a:pt x="13694" y="16540"/>
                        <a:pt x="13864" y="16691"/>
                      </a:cubicBezTo>
                      <a:cubicBezTo>
                        <a:pt x="14042" y="16843"/>
                        <a:pt x="14256" y="17575"/>
                        <a:pt x="14176" y="18021"/>
                      </a:cubicBezTo>
                      <a:cubicBezTo>
                        <a:pt x="14114" y="18360"/>
                        <a:pt x="13899" y="18708"/>
                        <a:pt x="13667" y="18993"/>
                      </a:cubicBezTo>
                      <a:cubicBezTo>
                        <a:pt x="13284" y="19109"/>
                        <a:pt x="12865" y="19154"/>
                        <a:pt x="12463" y="19163"/>
                      </a:cubicBezTo>
                      <a:cubicBezTo>
                        <a:pt x="13043" y="18966"/>
                        <a:pt x="13471" y="18493"/>
                        <a:pt x="13560" y="17869"/>
                      </a:cubicBezTo>
                      <a:cubicBezTo>
                        <a:pt x="13596" y="17601"/>
                        <a:pt x="13605" y="16754"/>
                        <a:pt x="13311" y="16486"/>
                      </a:cubicBezTo>
                      <a:close/>
                      <a:moveTo>
                        <a:pt x="12383" y="16424"/>
                      </a:moveTo>
                      <a:cubicBezTo>
                        <a:pt x="12503" y="16476"/>
                        <a:pt x="12629" y="16497"/>
                        <a:pt x="12773" y="16497"/>
                      </a:cubicBezTo>
                      <a:cubicBezTo>
                        <a:pt x="12800" y="16497"/>
                        <a:pt x="12827" y="16497"/>
                        <a:pt x="12856" y="16495"/>
                      </a:cubicBezTo>
                      <a:cubicBezTo>
                        <a:pt x="12963" y="16495"/>
                        <a:pt x="13070" y="16486"/>
                        <a:pt x="13177" y="16486"/>
                      </a:cubicBezTo>
                      <a:cubicBezTo>
                        <a:pt x="13489" y="16790"/>
                        <a:pt x="13418" y="17601"/>
                        <a:pt x="13364" y="17958"/>
                      </a:cubicBezTo>
                      <a:cubicBezTo>
                        <a:pt x="13284" y="18485"/>
                        <a:pt x="12704" y="18940"/>
                        <a:pt x="12249" y="19163"/>
                      </a:cubicBezTo>
                      <a:cubicBezTo>
                        <a:pt x="12198" y="19166"/>
                        <a:pt x="12148" y="19167"/>
                        <a:pt x="12098" y="19167"/>
                      </a:cubicBezTo>
                      <a:cubicBezTo>
                        <a:pt x="11998" y="19167"/>
                        <a:pt x="11901" y="19163"/>
                        <a:pt x="11812" y="19163"/>
                      </a:cubicBezTo>
                      <a:cubicBezTo>
                        <a:pt x="11696" y="19154"/>
                        <a:pt x="11589" y="19154"/>
                        <a:pt x="11482" y="19145"/>
                      </a:cubicBezTo>
                      <a:cubicBezTo>
                        <a:pt x="11910" y="18966"/>
                        <a:pt x="12249" y="18574"/>
                        <a:pt x="12392" y="18146"/>
                      </a:cubicBezTo>
                      <a:cubicBezTo>
                        <a:pt x="12508" y="17815"/>
                        <a:pt x="12570" y="17503"/>
                        <a:pt x="12570" y="17155"/>
                      </a:cubicBezTo>
                      <a:cubicBezTo>
                        <a:pt x="12570" y="16879"/>
                        <a:pt x="12472" y="16656"/>
                        <a:pt x="12383" y="16424"/>
                      </a:cubicBezTo>
                      <a:close/>
                      <a:moveTo>
                        <a:pt x="37959" y="21333"/>
                      </a:moveTo>
                      <a:cubicBezTo>
                        <a:pt x="38407" y="21333"/>
                        <a:pt x="38854" y="21365"/>
                        <a:pt x="39289" y="21428"/>
                      </a:cubicBezTo>
                      <a:cubicBezTo>
                        <a:pt x="39574" y="21473"/>
                        <a:pt x="39869" y="21544"/>
                        <a:pt x="40154" y="21634"/>
                      </a:cubicBezTo>
                      <a:cubicBezTo>
                        <a:pt x="40091" y="21631"/>
                        <a:pt x="40028" y="21630"/>
                        <a:pt x="39965" y="21630"/>
                      </a:cubicBezTo>
                      <a:cubicBezTo>
                        <a:pt x="39250" y="21630"/>
                        <a:pt x="38524" y="21766"/>
                        <a:pt x="37844" y="21955"/>
                      </a:cubicBezTo>
                      <a:cubicBezTo>
                        <a:pt x="36755" y="22258"/>
                        <a:pt x="35720" y="22749"/>
                        <a:pt x="34614" y="22972"/>
                      </a:cubicBezTo>
                      <a:cubicBezTo>
                        <a:pt x="33919" y="23114"/>
                        <a:pt x="33217" y="23220"/>
                        <a:pt x="32515" y="23220"/>
                      </a:cubicBezTo>
                      <a:cubicBezTo>
                        <a:pt x="32117" y="23220"/>
                        <a:pt x="31719" y="23186"/>
                        <a:pt x="31322" y="23106"/>
                      </a:cubicBezTo>
                      <a:cubicBezTo>
                        <a:pt x="30849" y="22776"/>
                        <a:pt x="30430" y="22365"/>
                        <a:pt x="30064" y="21910"/>
                      </a:cubicBezTo>
                      <a:lnTo>
                        <a:pt x="30064" y="21910"/>
                      </a:lnTo>
                      <a:cubicBezTo>
                        <a:pt x="30171" y="21990"/>
                        <a:pt x="30296" y="22053"/>
                        <a:pt x="30466" y="22098"/>
                      </a:cubicBezTo>
                      <a:cubicBezTo>
                        <a:pt x="30964" y="22242"/>
                        <a:pt x="31505" y="22249"/>
                        <a:pt x="32024" y="22249"/>
                      </a:cubicBezTo>
                      <a:cubicBezTo>
                        <a:pt x="32082" y="22249"/>
                        <a:pt x="32139" y="22249"/>
                        <a:pt x="32196" y="22249"/>
                      </a:cubicBezTo>
                      <a:cubicBezTo>
                        <a:pt x="33276" y="22240"/>
                        <a:pt x="34346" y="21990"/>
                        <a:pt x="35372" y="21696"/>
                      </a:cubicBezTo>
                      <a:cubicBezTo>
                        <a:pt x="36198" y="21454"/>
                        <a:pt x="37083" y="21333"/>
                        <a:pt x="37959" y="21333"/>
                      </a:cubicBezTo>
                      <a:close/>
                      <a:moveTo>
                        <a:pt x="22284" y="15350"/>
                      </a:moveTo>
                      <a:cubicBezTo>
                        <a:pt x="22930" y="15350"/>
                        <a:pt x="23605" y="15511"/>
                        <a:pt x="24185" y="15666"/>
                      </a:cubicBezTo>
                      <a:cubicBezTo>
                        <a:pt x="24944" y="15862"/>
                        <a:pt x="25747" y="16290"/>
                        <a:pt x="26389" y="16745"/>
                      </a:cubicBezTo>
                      <a:cubicBezTo>
                        <a:pt x="26396" y="16749"/>
                        <a:pt x="26404" y="16751"/>
                        <a:pt x="26410" y="16751"/>
                      </a:cubicBezTo>
                      <a:cubicBezTo>
                        <a:pt x="26443" y="16751"/>
                        <a:pt x="26463" y="16703"/>
                        <a:pt x="26434" y="16674"/>
                      </a:cubicBezTo>
                      <a:cubicBezTo>
                        <a:pt x="26335" y="16611"/>
                        <a:pt x="26237" y="16540"/>
                        <a:pt x="26148" y="16477"/>
                      </a:cubicBezTo>
                      <a:cubicBezTo>
                        <a:pt x="26621" y="16281"/>
                        <a:pt x="27192" y="16228"/>
                        <a:pt x="27691" y="16165"/>
                      </a:cubicBezTo>
                      <a:cubicBezTo>
                        <a:pt x="27775" y="16155"/>
                        <a:pt x="27859" y="16151"/>
                        <a:pt x="27943" y="16151"/>
                      </a:cubicBezTo>
                      <a:cubicBezTo>
                        <a:pt x="28479" y="16151"/>
                        <a:pt x="29022" y="16338"/>
                        <a:pt x="29485" y="16584"/>
                      </a:cubicBezTo>
                      <a:cubicBezTo>
                        <a:pt x="30047" y="16897"/>
                        <a:pt x="30484" y="17307"/>
                        <a:pt x="30965" y="17726"/>
                      </a:cubicBezTo>
                      <a:cubicBezTo>
                        <a:pt x="31135" y="17878"/>
                        <a:pt x="31304" y="18030"/>
                        <a:pt x="31456" y="18190"/>
                      </a:cubicBezTo>
                      <a:cubicBezTo>
                        <a:pt x="31563" y="18306"/>
                        <a:pt x="31652" y="18422"/>
                        <a:pt x="31733" y="18547"/>
                      </a:cubicBezTo>
                      <a:cubicBezTo>
                        <a:pt x="31813" y="18663"/>
                        <a:pt x="31804" y="18806"/>
                        <a:pt x="31733" y="18895"/>
                      </a:cubicBezTo>
                      <a:cubicBezTo>
                        <a:pt x="31687" y="18951"/>
                        <a:pt x="31603" y="18986"/>
                        <a:pt x="31511" y="18986"/>
                      </a:cubicBezTo>
                      <a:cubicBezTo>
                        <a:pt x="31457" y="18986"/>
                        <a:pt x="31401" y="18975"/>
                        <a:pt x="31349" y="18948"/>
                      </a:cubicBezTo>
                      <a:cubicBezTo>
                        <a:pt x="31197" y="18877"/>
                        <a:pt x="31055" y="18690"/>
                        <a:pt x="30974" y="18627"/>
                      </a:cubicBezTo>
                      <a:cubicBezTo>
                        <a:pt x="30909" y="18576"/>
                        <a:pt x="30683" y="18282"/>
                        <a:pt x="30486" y="18282"/>
                      </a:cubicBezTo>
                      <a:cubicBezTo>
                        <a:pt x="30441" y="18282"/>
                        <a:pt x="30398" y="18297"/>
                        <a:pt x="30359" y="18333"/>
                      </a:cubicBezTo>
                      <a:cubicBezTo>
                        <a:pt x="30261" y="18422"/>
                        <a:pt x="30252" y="18493"/>
                        <a:pt x="30252" y="18618"/>
                      </a:cubicBezTo>
                      <a:cubicBezTo>
                        <a:pt x="30252" y="18690"/>
                        <a:pt x="30278" y="18761"/>
                        <a:pt x="30296" y="18832"/>
                      </a:cubicBezTo>
                      <a:cubicBezTo>
                        <a:pt x="30340" y="18985"/>
                        <a:pt x="30181" y="19079"/>
                        <a:pt x="30030" y="19079"/>
                      </a:cubicBezTo>
                      <a:cubicBezTo>
                        <a:pt x="29995" y="19079"/>
                        <a:pt x="29962" y="19074"/>
                        <a:pt x="29931" y="19064"/>
                      </a:cubicBezTo>
                      <a:cubicBezTo>
                        <a:pt x="29663" y="18993"/>
                        <a:pt x="29476" y="18877"/>
                        <a:pt x="29181" y="18770"/>
                      </a:cubicBezTo>
                      <a:cubicBezTo>
                        <a:pt x="29067" y="18726"/>
                        <a:pt x="28949" y="18659"/>
                        <a:pt x="28832" y="18659"/>
                      </a:cubicBezTo>
                      <a:cubicBezTo>
                        <a:pt x="28785" y="18659"/>
                        <a:pt x="28737" y="18670"/>
                        <a:pt x="28691" y="18699"/>
                      </a:cubicBezTo>
                      <a:cubicBezTo>
                        <a:pt x="28655" y="18725"/>
                        <a:pt x="28619" y="18761"/>
                        <a:pt x="28601" y="18797"/>
                      </a:cubicBezTo>
                      <a:cubicBezTo>
                        <a:pt x="28546" y="18913"/>
                        <a:pt x="28457" y="18954"/>
                        <a:pt x="28357" y="18954"/>
                      </a:cubicBezTo>
                      <a:cubicBezTo>
                        <a:pt x="28182" y="18954"/>
                        <a:pt x="27974" y="18830"/>
                        <a:pt x="27861" y="18779"/>
                      </a:cubicBezTo>
                      <a:cubicBezTo>
                        <a:pt x="27638" y="18681"/>
                        <a:pt x="27424" y="18627"/>
                        <a:pt x="27183" y="18609"/>
                      </a:cubicBezTo>
                      <a:cubicBezTo>
                        <a:pt x="26996" y="18279"/>
                        <a:pt x="26719" y="17976"/>
                        <a:pt x="26496" y="17771"/>
                      </a:cubicBezTo>
                      <a:cubicBezTo>
                        <a:pt x="26485" y="17760"/>
                        <a:pt x="26473" y="17756"/>
                        <a:pt x="26462" y="17756"/>
                      </a:cubicBezTo>
                      <a:cubicBezTo>
                        <a:pt x="26427" y="17756"/>
                        <a:pt x="26398" y="17800"/>
                        <a:pt x="26425" y="17833"/>
                      </a:cubicBezTo>
                      <a:cubicBezTo>
                        <a:pt x="26799" y="18253"/>
                        <a:pt x="27451" y="19118"/>
                        <a:pt x="27138" y="19680"/>
                      </a:cubicBezTo>
                      <a:cubicBezTo>
                        <a:pt x="27010" y="19912"/>
                        <a:pt x="26741" y="20019"/>
                        <a:pt x="26593" y="20019"/>
                      </a:cubicBezTo>
                      <a:cubicBezTo>
                        <a:pt x="26587" y="20019"/>
                        <a:pt x="26582" y="20019"/>
                        <a:pt x="26576" y="20019"/>
                      </a:cubicBezTo>
                      <a:cubicBezTo>
                        <a:pt x="26425" y="20010"/>
                        <a:pt x="26219" y="19903"/>
                        <a:pt x="26086" y="19760"/>
                      </a:cubicBezTo>
                      <a:cubicBezTo>
                        <a:pt x="25970" y="19635"/>
                        <a:pt x="25889" y="19528"/>
                        <a:pt x="25729" y="19484"/>
                      </a:cubicBezTo>
                      <a:cubicBezTo>
                        <a:pt x="25722" y="19483"/>
                        <a:pt x="25715" y="19482"/>
                        <a:pt x="25708" y="19482"/>
                      </a:cubicBezTo>
                      <a:cubicBezTo>
                        <a:pt x="25662" y="19482"/>
                        <a:pt x="25619" y="19508"/>
                        <a:pt x="25604" y="19555"/>
                      </a:cubicBezTo>
                      <a:cubicBezTo>
                        <a:pt x="25545" y="19824"/>
                        <a:pt x="25375" y="19987"/>
                        <a:pt x="25144" y="19987"/>
                      </a:cubicBezTo>
                      <a:cubicBezTo>
                        <a:pt x="25060" y="19987"/>
                        <a:pt x="24969" y="19966"/>
                        <a:pt x="24872" y="19921"/>
                      </a:cubicBezTo>
                      <a:cubicBezTo>
                        <a:pt x="24694" y="19841"/>
                        <a:pt x="24489" y="19769"/>
                        <a:pt x="24319" y="19653"/>
                      </a:cubicBezTo>
                      <a:cubicBezTo>
                        <a:pt x="24254" y="19608"/>
                        <a:pt x="24174" y="19568"/>
                        <a:pt x="24099" y="19568"/>
                      </a:cubicBezTo>
                      <a:cubicBezTo>
                        <a:pt x="24041" y="19568"/>
                        <a:pt x="23987" y="19591"/>
                        <a:pt x="23945" y="19653"/>
                      </a:cubicBezTo>
                      <a:cubicBezTo>
                        <a:pt x="23882" y="19742"/>
                        <a:pt x="23846" y="19823"/>
                        <a:pt x="23811" y="19921"/>
                      </a:cubicBezTo>
                      <a:cubicBezTo>
                        <a:pt x="23703" y="20201"/>
                        <a:pt x="23496" y="20337"/>
                        <a:pt x="23234" y="20337"/>
                      </a:cubicBezTo>
                      <a:cubicBezTo>
                        <a:pt x="23170" y="20337"/>
                        <a:pt x="23104" y="20329"/>
                        <a:pt x="23035" y="20313"/>
                      </a:cubicBezTo>
                      <a:cubicBezTo>
                        <a:pt x="22687" y="20233"/>
                        <a:pt x="22464" y="19939"/>
                        <a:pt x="22142" y="19823"/>
                      </a:cubicBezTo>
                      <a:cubicBezTo>
                        <a:pt x="22107" y="19811"/>
                        <a:pt x="22074" y="19805"/>
                        <a:pt x="22045" y="19805"/>
                      </a:cubicBezTo>
                      <a:cubicBezTo>
                        <a:pt x="21944" y="19805"/>
                        <a:pt x="21881" y="19874"/>
                        <a:pt x="21839" y="19992"/>
                      </a:cubicBezTo>
                      <a:cubicBezTo>
                        <a:pt x="21812" y="20064"/>
                        <a:pt x="21839" y="20188"/>
                        <a:pt x="21839" y="20269"/>
                      </a:cubicBezTo>
                      <a:cubicBezTo>
                        <a:pt x="21833" y="20627"/>
                        <a:pt x="21574" y="20716"/>
                        <a:pt x="21300" y="20716"/>
                      </a:cubicBezTo>
                      <a:cubicBezTo>
                        <a:pt x="21179" y="20716"/>
                        <a:pt x="21054" y="20698"/>
                        <a:pt x="20947" y="20679"/>
                      </a:cubicBezTo>
                      <a:cubicBezTo>
                        <a:pt x="20706" y="20635"/>
                        <a:pt x="20465" y="20572"/>
                        <a:pt x="20224" y="20510"/>
                      </a:cubicBezTo>
                      <a:cubicBezTo>
                        <a:pt x="20019" y="20450"/>
                        <a:pt x="19352" y="20349"/>
                        <a:pt x="19134" y="20349"/>
                      </a:cubicBezTo>
                      <a:cubicBezTo>
                        <a:pt x="19125" y="20349"/>
                        <a:pt x="19117" y="20349"/>
                        <a:pt x="19109" y="20349"/>
                      </a:cubicBezTo>
                      <a:cubicBezTo>
                        <a:pt x="18913" y="20349"/>
                        <a:pt x="18503" y="20403"/>
                        <a:pt x="18253" y="20519"/>
                      </a:cubicBezTo>
                      <a:cubicBezTo>
                        <a:pt x="17597" y="20811"/>
                        <a:pt x="17346" y="21509"/>
                        <a:pt x="16599" y="21509"/>
                      </a:cubicBezTo>
                      <a:cubicBezTo>
                        <a:pt x="16594" y="21509"/>
                        <a:pt x="16589" y="21509"/>
                        <a:pt x="16585" y="21509"/>
                      </a:cubicBezTo>
                      <a:cubicBezTo>
                        <a:pt x="16460" y="21509"/>
                        <a:pt x="16174" y="21536"/>
                        <a:pt x="15907" y="21544"/>
                      </a:cubicBezTo>
                      <a:cubicBezTo>
                        <a:pt x="15639" y="21553"/>
                        <a:pt x="15068" y="21616"/>
                        <a:pt x="14800" y="21999"/>
                      </a:cubicBezTo>
                      <a:cubicBezTo>
                        <a:pt x="14577" y="22312"/>
                        <a:pt x="14756" y="22660"/>
                        <a:pt x="14194" y="22704"/>
                      </a:cubicBezTo>
                      <a:cubicBezTo>
                        <a:pt x="14165" y="22706"/>
                        <a:pt x="14135" y="22707"/>
                        <a:pt x="14106" y="22707"/>
                      </a:cubicBezTo>
                      <a:cubicBezTo>
                        <a:pt x="13866" y="22707"/>
                        <a:pt x="13620" y="22648"/>
                        <a:pt x="13373" y="22624"/>
                      </a:cubicBezTo>
                      <a:cubicBezTo>
                        <a:pt x="13301" y="22617"/>
                        <a:pt x="13230" y="22614"/>
                        <a:pt x="13161" y="22614"/>
                      </a:cubicBezTo>
                      <a:cubicBezTo>
                        <a:pt x="12604" y="22614"/>
                        <a:pt x="12137" y="22833"/>
                        <a:pt x="11741" y="23222"/>
                      </a:cubicBezTo>
                      <a:cubicBezTo>
                        <a:pt x="11937" y="22856"/>
                        <a:pt x="12356" y="22499"/>
                        <a:pt x="12677" y="22276"/>
                      </a:cubicBezTo>
                      <a:cubicBezTo>
                        <a:pt x="13320" y="21848"/>
                        <a:pt x="14096" y="21643"/>
                        <a:pt x="14756" y="21223"/>
                      </a:cubicBezTo>
                      <a:cubicBezTo>
                        <a:pt x="15050" y="21036"/>
                        <a:pt x="15282" y="20777"/>
                        <a:pt x="15550" y="20545"/>
                      </a:cubicBezTo>
                      <a:cubicBezTo>
                        <a:pt x="15951" y="20188"/>
                        <a:pt x="16415" y="19885"/>
                        <a:pt x="16879" y="19626"/>
                      </a:cubicBezTo>
                      <a:cubicBezTo>
                        <a:pt x="17182" y="19457"/>
                        <a:pt x="17334" y="19296"/>
                        <a:pt x="17521" y="19002"/>
                      </a:cubicBezTo>
                      <a:cubicBezTo>
                        <a:pt x="17718" y="18672"/>
                        <a:pt x="17878" y="18315"/>
                        <a:pt x="18092" y="17994"/>
                      </a:cubicBezTo>
                      <a:cubicBezTo>
                        <a:pt x="18342" y="17628"/>
                        <a:pt x="18637" y="17307"/>
                        <a:pt x="18877" y="16932"/>
                      </a:cubicBezTo>
                      <a:cubicBezTo>
                        <a:pt x="19422" y="16076"/>
                        <a:pt x="20439" y="15808"/>
                        <a:pt x="21340" y="15496"/>
                      </a:cubicBezTo>
                      <a:cubicBezTo>
                        <a:pt x="21636" y="15391"/>
                        <a:pt x="21956" y="15350"/>
                        <a:pt x="22284" y="15350"/>
                      </a:cubicBezTo>
                      <a:close/>
                      <a:moveTo>
                        <a:pt x="21946" y="20706"/>
                      </a:moveTo>
                      <a:lnTo>
                        <a:pt x="21946" y="20706"/>
                      </a:lnTo>
                      <a:cubicBezTo>
                        <a:pt x="21911" y="21402"/>
                        <a:pt x="22098" y="22017"/>
                        <a:pt x="22473" y="22624"/>
                      </a:cubicBezTo>
                      <a:cubicBezTo>
                        <a:pt x="22812" y="23177"/>
                        <a:pt x="23204" y="23498"/>
                        <a:pt x="23748" y="23685"/>
                      </a:cubicBezTo>
                      <a:cubicBezTo>
                        <a:pt x="23454" y="23668"/>
                        <a:pt x="23168" y="23668"/>
                        <a:pt x="22874" y="23668"/>
                      </a:cubicBezTo>
                      <a:cubicBezTo>
                        <a:pt x="22250" y="23498"/>
                        <a:pt x="21803" y="23141"/>
                        <a:pt x="21349" y="22597"/>
                      </a:cubicBezTo>
                      <a:cubicBezTo>
                        <a:pt x="20911" y="22062"/>
                        <a:pt x="20724" y="21473"/>
                        <a:pt x="20546" y="20831"/>
                      </a:cubicBezTo>
                      <a:lnTo>
                        <a:pt x="20546" y="20831"/>
                      </a:lnTo>
                      <a:cubicBezTo>
                        <a:pt x="20798" y="20903"/>
                        <a:pt x="21064" y="20959"/>
                        <a:pt x="21304" y="20959"/>
                      </a:cubicBezTo>
                      <a:cubicBezTo>
                        <a:pt x="21540" y="20959"/>
                        <a:pt x="21751" y="20905"/>
                        <a:pt x="21902" y="20759"/>
                      </a:cubicBezTo>
                      <a:cubicBezTo>
                        <a:pt x="21919" y="20742"/>
                        <a:pt x="21928" y="20724"/>
                        <a:pt x="21946" y="20706"/>
                      </a:cubicBezTo>
                      <a:close/>
                      <a:moveTo>
                        <a:pt x="19546" y="20554"/>
                      </a:moveTo>
                      <a:lnTo>
                        <a:pt x="19546" y="20554"/>
                      </a:lnTo>
                      <a:cubicBezTo>
                        <a:pt x="19636" y="20572"/>
                        <a:pt x="19734" y="20590"/>
                        <a:pt x="19823" y="20608"/>
                      </a:cubicBezTo>
                      <a:cubicBezTo>
                        <a:pt x="19984" y="20661"/>
                        <a:pt x="20189" y="20733"/>
                        <a:pt x="20421" y="20804"/>
                      </a:cubicBezTo>
                      <a:cubicBezTo>
                        <a:pt x="20501" y="21179"/>
                        <a:pt x="20555" y="21518"/>
                        <a:pt x="20697" y="21892"/>
                      </a:cubicBezTo>
                      <a:cubicBezTo>
                        <a:pt x="20840" y="22240"/>
                        <a:pt x="21090" y="22553"/>
                        <a:pt x="21331" y="22838"/>
                      </a:cubicBezTo>
                      <a:cubicBezTo>
                        <a:pt x="21643" y="23231"/>
                        <a:pt x="21982" y="23516"/>
                        <a:pt x="22383" y="23677"/>
                      </a:cubicBezTo>
                      <a:cubicBezTo>
                        <a:pt x="22071" y="23685"/>
                        <a:pt x="21759" y="23703"/>
                        <a:pt x="21438" y="23721"/>
                      </a:cubicBezTo>
                      <a:cubicBezTo>
                        <a:pt x="20894" y="23525"/>
                        <a:pt x="20340" y="23043"/>
                        <a:pt x="20055" y="22579"/>
                      </a:cubicBezTo>
                      <a:cubicBezTo>
                        <a:pt x="19761" y="22089"/>
                        <a:pt x="19475" y="21179"/>
                        <a:pt x="19546" y="20554"/>
                      </a:cubicBezTo>
                      <a:close/>
                      <a:moveTo>
                        <a:pt x="22116" y="20050"/>
                      </a:moveTo>
                      <a:cubicBezTo>
                        <a:pt x="22132" y="20050"/>
                        <a:pt x="22149" y="20054"/>
                        <a:pt x="22169" y="20064"/>
                      </a:cubicBezTo>
                      <a:cubicBezTo>
                        <a:pt x="22481" y="20233"/>
                        <a:pt x="22722" y="20447"/>
                        <a:pt x="23088" y="20536"/>
                      </a:cubicBezTo>
                      <a:cubicBezTo>
                        <a:pt x="23140" y="20548"/>
                        <a:pt x="23191" y="20553"/>
                        <a:pt x="23240" y="20553"/>
                      </a:cubicBezTo>
                      <a:cubicBezTo>
                        <a:pt x="23309" y="20553"/>
                        <a:pt x="23374" y="20543"/>
                        <a:pt x="23436" y="20527"/>
                      </a:cubicBezTo>
                      <a:lnTo>
                        <a:pt x="23436" y="20527"/>
                      </a:lnTo>
                      <a:cubicBezTo>
                        <a:pt x="23383" y="21375"/>
                        <a:pt x="23516" y="22089"/>
                        <a:pt x="23864" y="22874"/>
                      </a:cubicBezTo>
                      <a:cubicBezTo>
                        <a:pt x="23998" y="23177"/>
                        <a:pt x="24194" y="23525"/>
                        <a:pt x="24471" y="23739"/>
                      </a:cubicBezTo>
                      <a:cubicBezTo>
                        <a:pt x="24373" y="23730"/>
                        <a:pt x="24266" y="23721"/>
                        <a:pt x="24168" y="23712"/>
                      </a:cubicBezTo>
                      <a:cubicBezTo>
                        <a:pt x="24123" y="23712"/>
                        <a:pt x="24087" y="23703"/>
                        <a:pt x="24052" y="23703"/>
                      </a:cubicBezTo>
                      <a:cubicBezTo>
                        <a:pt x="23195" y="23373"/>
                        <a:pt x="22562" y="22668"/>
                        <a:pt x="22250" y="21830"/>
                      </a:cubicBezTo>
                      <a:cubicBezTo>
                        <a:pt x="22098" y="21411"/>
                        <a:pt x="22027" y="20759"/>
                        <a:pt x="22044" y="20679"/>
                      </a:cubicBezTo>
                      <a:cubicBezTo>
                        <a:pt x="22062" y="20590"/>
                        <a:pt x="22035" y="20456"/>
                        <a:pt x="22035" y="20403"/>
                      </a:cubicBezTo>
                      <a:cubicBezTo>
                        <a:pt x="22027" y="20347"/>
                        <a:pt x="21991" y="20050"/>
                        <a:pt x="22116" y="20050"/>
                      </a:cubicBezTo>
                      <a:close/>
                      <a:moveTo>
                        <a:pt x="19065" y="20527"/>
                      </a:moveTo>
                      <a:cubicBezTo>
                        <a:pt x="19190" y="20527"/>
                        <a:pt x="19315" y="20527"/>
                        <a:pt x="19430" y="20536"/>
                      </a:cubicBezTo>
                      <a:cubicBezTo>
                        <a:pt x="19297" y="21232"/>
                        <a:pt x="19591" y="22089"/>
                        <a:pt x="19894" y="22668"/>
                      </a:cubicBezTo>
                      <a:cubicBezTo>
                        <a:pt x="20126" y="23115"/>
                        <a:pt x="20635" y="23561"/>
                        <a:pt x="21161" y="23748"/>
                      </a:cubicBezTo>
                      <a:cubicBezTo>
                        <a:pt x="21072" y="23757"/>
                        <a:pt x="20992" y="23766"/>
                        <a:pt x="20902" y="23775"/>
                      </a:cubicBezTo>
                      <a:cubicBezTo>
                        <a:pt x="20233" y="23480"/>
                        <a:pt x="19671" y="23168"/>
                        <a:pt x="19306" y="22490"/>
                      </a:cubicBezTo>
                      <a:cubicBezTo>
                        <a:pt x="19038" y="21999"/>
                        <a:pt x="18860" y="21125"/>
                        <a:pt x="19065" y="20527"/>
                      </a:cubicBezTo>
                      <a:close/>
                      <a:moveTo>
                        <a:pt x="24043" y="19903"/>
                      </a:moveTo>
                      <a:lnTo>
                        <a:pt x="24043" y="19903"/>
                      </a:lnTo>
                      <a:cubicBezTo>
                        <a:pt x="24016" y="21330"/>
                        <a:pt x="24480" y="23123"/>
                        <a:pt x="25791" y="23846"/>
                      </a:cubicBezTo>
                      <a:cubicBezTo>
                        <a:pt x="25434" y="23810"/>
                        <a:pt x="25086" y="23784"/>
                        <a:pt x="24730" y="23757"/>
                      </a:cubicBezTo>
                      <a:cubicBezTo>
                        <a:pt x="24355" y="23534"/>
                        <a:pt x="24123" y="23097"/>
                        <a:pt x="23945" y="22713"/>
                      </a:cubicBezTo>
                      <a:cubicBezTo>
                        <a:pt x="23623" y="22008"/>
                        <a:pt x="23498" y="21286"/>
                        <a:pt x="23463" y="20519"/>
                      </a:cubicBezTo>
                      <a:cubicBezTo>
                        <a:pt x="23579" y="20483"/>
                        <a:pt x="23686" y="20420"/>
                        <a:pt x="23784" y="20340"/>
                      </a:cubicBezTo>
                      <a:cubicBezTo>
                        <a:pt x="23864" y="20269"/>
                        <a:pt x="23936" y="20162"/>
                        <a:pt x="23971" y="20064"/>
                      </a:cubicBezTo>
                      <a:cubicBezTo>
                        <a:pt x="23998" y="19992"/>
                        <a:pt x="24016" y="19939"/>
                        <a:pt x="24043" y="19903"/>
                      </a:cubicBezTo>
                      <a:close/>
                      <a:moveTo>
                        <a:pt x="18967" y="20536"/>
                      </a:moveTo>
                      <a:lnTo>
                        <a:pt x="18967" y="20536"/>
                      </a:lnTo>
                      <a:cubicBezTo>
                        <a:pt x="18735" y="21116"/>
                        <a:pt x="18913" y="21875"/>
                        <a:pt x="19100" y="22419"/>
                      </a:cubicBezTo>
                      <a:cubicBezTo>
                        <a:pt x="19359" y="23195"/>
                        <a:pt x="20046" y="23578"/>
                        <a:pt x="20778" y="23784"/>
                      </a:cubicBezTo>
                      <a:cubicBezTo>
                        <a:pt x="20394" y="23828"/>
                        <a:pt x="20001" y="23882"/>
                        <a:pt x="19618" y="23935"/>
                      </a:cubicBezTo>
                      <a:cubicBezTo>
                        <a:pt x="18289" y="23534"/>
                        <a:pt x="17834" y="22071"/>
                        <a:pt x="18146" y="20750"/>
                      </a:cubicBezTo>
                      <a:cubicBezTo>
                        <a:pt x="18396" y="20626"/>
                        <a:pt x="18681" y="20554"/>
                        <a:pt x="18967" y="20536"/>
                      </a:cubicBezTo>
                      <a:close/>
                      <a:moveTo>
                        <a:pt x="24132" y="19832"/>
                      </a:moveTo>
                      <a:cubicBezTo>
                        <a:pt x="24185" y="19832"/>
                        <a:pt x="24248" y="19858"/>
                        <a:pt x="24346" y="19903"/>
                      </a:cubicBezTo>
                      <a:cubicBezTo>
                        <a:pt x="24382" y="19921"/>
                        <a:pt x="24426" y="19939"/>
                        <a:pt x="24471" y="19965"/>
                      </a:cubicBezTo>
                      <a:cubicBezTo>
                        <a:pt x="24533" y="20982"/>
                        <a:pt x="25185" y="22053"/>
                        <a:pt x="25756" y="22865"/>
                      </a:cubicBezTo>
                      <a:cubicBezTo>
                        <a:pt x="26086" y="23338"/>
                        <a:pt x="26558" y="23730"/>
                        <a:pt x="27085" y="23989"/>
                      </a:cubicBezTo>
                      <a:cubicBezTo>
                        <a:pt x="26790" y="23953"/>
                        <a:pt x="26496" y="23917"/>
                        <a:pt x="26202" y="23882"/>
                      </a:cubicBezTo>
                      <a:cubicBezTo>
                        <a:pt x="25586" y="23534"/>
                        <a:pt x="25158" y="23052"/>
                        <a:pt x="24747" y="22445"/>
                      </a:cubicBezTo>
                      <a:cubicBezTo>
                        <a:pt x="24489" y="22080"/>
                        <a:pt x="24435" y="21616"/>
                        <a:pt x="24301" y="21197"/>
                      </a:cubicBezTo>
                      <a:cubicBezTo>
                        <a:pt x="24168" y="20768"/>
                        <a:pt x="24150" y="20287"/>
                        <a:pt x="24132" y="19832"/>
                      </a:cubicBezTo>
                      <a:close/>
                      <a:moveTo>
                        <a:pt x="18074" y="20786"/>
                      </a:moveTo>
                      <a:lnTo>
                        <a:pt x="18074" y="20786"/>
                      </a:lnTo>
                      <a:cubicBezTo>
                        <a:pt x="17735" y="21928"/>
                        <a:pt x="18074" y="23614"/>
                        <a:pt x="19261" y="23998"/>
                      </a:cubicBezTo>
                      <a:cubicBezTo>
                        <a:pt x="19190" y="24007"/>
                        <a:pt x="19109" y="24024"/>
                        <a:pt x="19038" y="24033"/>
                      </a:cubicBezTo>
                      <a:cubicBezTo>
                        <a:pt x="18565" y="23998"/>
                        <a:pt x="18101" y="23793"/>
                        <a:pt x="17691" y="23552"/>
                      </a:cubicBezTo>
                      <a:cubicBezTo>
                        <a:pt x="17084" y="23195"/>
                        <a:pt x="16986" y="22312"/>
                        <a:pt x="16933" y="21669"/>
                      </a:cubicBezTo>
                      <a:cubicBezTo>
                        <a:pt x="17022" y="21651"/>
                        <a:pt x="17111" y="21625"/>
                        <a:pt x="17191" y="21580"/>
                      </a:cubicBezTo>
                      <a:cubicBezTo>
                        <a:pt x="17495" y="21437"/>
                        <a:pt x="17628" y="21081"/>
                        <a:pt x="17896" y="20893"/>
                      </a:cubicBezTo>
                      <a:cubicBezTo>
                        <a:pt x="17950" y="20849"/>
                        <a:pt x="18012" y="20822"/>
                        <a:pt x="18074" y="20786"/>
                      </a:cubicBezTo>
                      <a:close/>
                      <a:moveTo>
                        <a:pt x="16861" y="21678"/>
                      </a:moveTo>
                      <a:cubicBezTo>
                        <a:pt x="16834" y="22392"/>
                        <a:pt x="16942" y="23061"/>
                        <a:pt x="17477" y="23596"/>
                      </a:cubicBezTo>
                      <a:cubicBezTo>
                        <a:pt x="17727" y="23846"/>
                        <a:pt x="18164" y="24033"/>
                        <a:pt x="18601" y="24114"/>
                      </a:cubicBezTo>
                      <a:cubicBezTo>
                        <a:pt x="18431" y="24140"/>
                        <a:pt x="18271" y="24176"/>
                        <a:pt x="18101" y="24212"/>
                      </a:cubicBezTo>
                      <a:cubicBezTo>
                        <a:pt x="17727" y="24176"/>
                        <a:pt x="17370" y="24105"/>
                        <a:pt x="17004" y="23873"/>
                      </a:cubicBezTo>
                      <a:cubicBezTo>
                        <a:pt x="16344" y="23462"/>
                        <a:pt x="15916" y="22445"/>
                        <a:pt x="16121" y="21687"/>
                      </a:cubicBezTo>
                      <a:lnTo>
                        <a:pt x="16388" y="21687"/>
                      </a:lnTo>
                      <a:cubicBezTo>
                        <a:pt x="16455" y="21691"/>
                        <a:pt x="16520" y="21693"/>
                        <a:pt x="16585" y="21693"/>
                      </a:cubicBezTo>
                      <a:cubicBezTo>
                        <a:pt x="16676" y="21693"/>
                        <a:pt x="16767" y="21689"/>
                        <a:pt x="16861" y="21678"/>
                      </a:cubicBezTo>
                      <a:close/>
                      <a:moveTo>
                        <a:pt x="25773" y="19716"/>
                      </a:moveTo>
                      <a:cubicBezTo>
                        <a:pt x="25782" y="19725"/>
                        <a:pt x="25791" y="19733"/>
                        <a:pt x="25809" y="19742"/>
                      </a:cubicBezTo>
                      <a:cubicBezTo>
                        <a:pt x="25871" y="20206"/>
                        <a:pt x="26112" y="20635"/>
                        <a:pt x="26300" y="21063"/>
                      </a:cubicBezTo>
                      <a:cubicBezTo>
                        <a:pt x="26567" y="21669"/>
                        <a:pt x="26924" y="22231"/>
                        <a:pt x="27370" y="22713"/>
                      </a:cubicBezTo>
                      <a:cubicBezTo>
                        <a:pt x="27816" y="23186"/>
                        <a:pt x="28253" y="23614"/>
                        <a:pt x="28798" y="23980"/>
                      </a:cubicBezTo>
                      <a:cubicBezTo>
                        <a:pt x="28976" y="24096"/>
                        <a:pt x="29172" y="24221"/>
                        <a:pt x="29369" y="24319"/>
                      </a:cubicBezTo>
                      <a:cubicBezTo>
                        <a:pt x="28789" y="24256"/>
                        <a:pt x="28200" y="24158"/>
                        <a:pt x="27620" y="24069"/>
                      </a:cubicBezTo>
                      <a:cubicBezTo>
                        <a:pt x="26897" y="23775"/>
                        <a:pt x="26264" y="23320"/>
                        <a:pt x="25791" y="22651"/>
                      </a:cubicBezTo>
                      <a:cubicBezTo>
                        <a:pt x="25541" y="22303"/>
                        <a:pt x="25345" y="21919"/>
                        <a:pt x="25158" y="21544"/>
                      </a:cubicBezTo>
                      <a:cubicBezTo>
                        <a:pt x="24899" y="21045"/>
                        <a:pt x="24623" y="20554"/>
                        <a:pt x="24542" y="20001"/>
                      </a:cubicBezTo>
                      <a:lnTo>
                        <a:pt x="24542" y="20001"/>
                      </a:lnTo>
                      <a:cubicBezTo>
                        <a:pt x="24751" y="20109"/>
                        <a:pt x="25006" y="20240"/>
                        <a:pt x="25218" y="20240"/>
                      </a:cubicBezTo>
                      <a:cubicBezTo>
                        <a:pt x="25269" y="20240"/>
                        <a:pt x="25318" y="20233"/>
                        <a:pt x="25363" y="20215"/>
                      </a:cubicBezTo>
                      <a:cubicBezTo>
                        <a:pt x="25640" y="20117"/>
                        <a:pt x="25711" y="19965"/>
                        <a:pt x="25773" y="19716"/>
                      </a:cubicBezTo>
                      <a:close/>
                      <a:moveTo>
                        <a:pt x="16014" y="21687"/>
                      </a:moveTo>
                      <a:cubicBezTo>
                        <a:pt x="15773" y="22410"/>
                        <a:pt x="16103" y="23159"/>
                        <a:pt x="16558" y="23739"/>
                      </a:cubicBezTo>
                      <a:cubicBezTo>
                        <a:pt x="16826" y="24069"/>
                        <a:pt x="17182" y="24239"/>
                        <a:pt x="17566" y="24310"/>
                      </a:cubicBezTo>
                      <a:cubicBezTo>
                        <a:pt x="17441" y="24328"/>
                        <a:pt x="17307" y="24355"/>
                        <a:pt x="17182" y="24372"/>
                      </a:cubicBezTo>
                      <a:cubicBezTo>
                        <a:pt x="16611" y="24328"/>
                        <a:pt x="16192" y="24140"/>
                        <a:pt x="15844" y="23605"/>
                      </a:cubicBezTo>
                      <a:cubicBezTo>
                        <a:pt x="15487" y="23070"/>
                        <a:pt x="15380" y="22374"/>
                        <a:pt x="15505" y="21750"/>
                      </a:cubicBezTo>
                      <a:cubicBezTo>
                        <a:pt x="15666" y="21714"/>
                        <a:pt x="15853" y="21696"/>
                        <a:pt x="16014" y="21687"/>
                      </a:cubicBezTo>
                      <a:close/>
                      <a:moveTo>
                        <a:pt x="27727" y="18895"/>
                      </a:moveTo>
                      <a:lnTo>
                        <a:pt x="27727" y="18895"/>
                      </a:lnTo>
                      <a:cubicBezTo>
                        <a:pt x="27897" y="18957"/>
                        <a:pt x="28066" y="19029"/>
                        <a:pt x="28244" y="19091"/>
                      </a:cubicBezTo>
                      <a:cubicBezTo>
                        <a:pt x="28303" y="19104"/>
                        <a:pt x="28352" y="19113"/>
                        <a:pt x="28399" y="19113"/>
                      </a:cubicBezTo>
                      <a:cubicBezTo>
                        <a:pt x="28416" y="19113"/>
                        <a:pt x="28433" y="19111"/>
                        <a:pt x="28450" y="19109"/>
                      </a:cubicBezTo>
                      <a:cubicBezTo>
                        <a:pt x="28575" y="19733"/>
                        <a:pt x="28842" y="20331"/>
                        <a:pt x="29146" y="20893"/>
                      </a:cubicBezTo>
                      <a:cubicBezTo>
                        <a:pt x="29493" y="21509"/>
                        <a:pt x="29850" y="22115"/>
                        <a:pt x="30359" y="22615"/>
                      </a:cubicBezTo>
                      <a:cubicBezTo>
                        <a:pt x="31118" y="23357"/>
                        <a:pt x="32279" y="24116"/>
                        <a:pt x="33404" y="24116"/>
                      </a:cubicBezTo>
                      <a:cubicBezTo>
                        <a:pt x="33441" y="24116"/>
                        <a:pt x="33479" y="24115"/>
                        <a:pt x="33517" y="24114"/>
                      </a:cubicBezTo>
                      <a:lnTo>
                        <a:pt x="33517" y="24114"/>
                      </a:lnTo>
                      <a:cubicBezTo>
                        <a:pt x="33401" y="24158"/>
                        <a:pt x="33285" y="24212"/>
                        <a:pt x="33169" y="24256"/>
                      </a:cubicBezTo>
                      <a:cubicBezTo>
                        <a:pt x="33026" y="24319"/>
                        <a:pt x="32874" y="24355"/>
                        <a:pt x="32723" y="24372"/>
                      </a:cubicBezTo>
                      <a:cubicBezTo>
                        <a:pt x="32702" y="24373"/>
                        <a:pt x="32681" y="24373"/>
                        <a:pt x="32661" y="24373"/>
                      </a:cubicBezTo>
                      <a:cubicBezTo>
                        <a:pt x="31136" y="24373"/>
                        <a:pt x="29875" y="23081"/>
                        <a:pt x="29030" y="21955"/>
                      </a:cubicBezTo>
                      <a:cubicBezTo>
                        <a:pt x="28601" y="21393"/>
                        <a:pt x="28298" y="20733"/>
                        <a:pt x="28004" y="20099"/>
                      </a:cubicBezTo>
                      <a:cubicBezTo>
                        <a:pt x="27932" y="19948"/>
                        <a:pt x="27593" y="19038"/>
                        <a:pt x="27727" y="18895"/>
                      </a:cubicBezTo>
                      <a:close/>
                      <a:moveTo>
                        <a:pt x="27263" y="18761"/>
                      </a:moveTo>
                      <a:lnTo>
                        <a:pt x="27263" y="18761"/>
                      </a:lnTo>
                      <a:cubicBezTo>
                        <a:pt x="27397" y="18779"/>
                        <a:pt x="27531" y="18815"/>
                        <a:pt x="27656" y="18859"/>
                      </a:cubicBezTo>
                      <a:cubicBezTo>
                        <a:pt x="27513" y="19020"/>
                        <a:pt x="27674" y="19546"/>
                        <a:pt x="27700" y="19671"/>
                      </a:cubicBezTo>
                      <a:cubicBezTo>
                        <a:pt x="27852" y="20411"/>
                        <a:pt x="28280" y="21152"/>
                        <a:pt x="28682" y="21785"/>
                      </a:cubicBezTo>
                      <a:cubicBezTo>
                        <a:pt x="29449" y="22981"/>
                        <a:pt x="30671" y="24230"/>
                        <a:pt x="32125" y="24417"/>
                      </a:cubicBezTo>
                      <a:cubicBezTo>
                        <a:pt x="32089" y="24417"/>
                        <a:pt x="32063" y="24426"/>
                        <a:pt x="32027" y="24426"/>
                      </a:cubicBezTo>
                      <a:cubicBezTo>
                        <a:pt x="30787" y="24274"/>
                        <a:pt x="29556" y="23828"/>
                        <a:pt x="28646" y="22936"/>
                      </a:cubicBezTo>
                      <a:cubicBezTo>
                        <a:pt x="27843" y="22151"/>
                        <a:pt x="27290" y="21170"/>
                        <a:pt x="26701" y="20215"/>
                      </a:cubicBezTo>
                      <a:cubicBezTo>
                        <a:pt x="26924" y="20197"/>
                        <a:pt x="27094" y="20055"/>
                        <a:pt x="27236" y="19867"/>
                      </a:cubicBezTo>
                      <a:cubicBezTo>
                        <a:pt x="27495" y="19528"/>
                        <a:pt x="27442" y="19136"/>
                        <a:pt x="27263" y="18761"/>
                      </a:cubicBezTo>
                      <a:close/>
                      <a:moveTo>
                        <a:pt x="25889" y="19814"/>
                      </a:moveTo>
                      <a:cubicBezTo>
                        <a:pt x="25970" y="19903"/>
                        <a:pt x="26041" y="20010"/>
                        <a:pt x="26139" y="20072"/>
                      </a:cubicBezTo>
                      <a:cubicBezTo>
                        <a:pt x="26282" y="20162"/>
                        <a:pt x="26389" y="20197"/>
                        <a:pt x="26558" y="20215"/>
                      </a:cubicBezTo>
                      <a:cubicBezTo>
                        <a:pt x="26576" y="20224"/>
                        <a:pt x="26594" y="20224"/>
                        <a:pt x="26621" y="20224"/>
                      </a:cubicBezTo>
                      <a:cubicBezTo>
                        <a:pt x="27210" y="21277"/>
                        <a:pt x="27763" y="22294"/>
                        <a:pt x="28637" y="23159"/>
                      </a:cubicBezTo>
                      <a:cubicBezTo>
                        <a:pt x="29288" y="23810"/>
                        <a:pt x="30261" y="24292"/>
                        <a:pt x="31224" y="24435"/>
                      </a:cubicBezTo>
                      <a:cubicBezTo>
                        <a:pt x="30778" y="24435"/>
                        <a:pt x="30341" y="24408"/>
                        <a:pt x="29904" y="24372"/>
                      </a:cubicBezTo>
                      <a:cubicBezTo>
                        <a:pt x="29859" y="24372"/>
                        <a:pt x="29815" y="24363"/>
                        <a:pt x="29770" y="24363"/>
                      </a:cubicBezTo>
                      <a:cubicBezTo>
                        <a:pt x="29458" y="24212"/>
                        <a:pt x="29163" y="24016"/>
                        <a:pt x="28878" y="23828"/>
                      </a:cubicBezTo>
                      <a:cubicBezTo>
                        <a:pt x="28405" y="23507"/>
                        <a:pt x="27968" y="23150"/>
                        <a:pt x="27593" y="22722"/>
                      </a:cubicBezTo>
                      <a:cubicBezTo>
                        <a:pt x="27201" y="22267"/>
                        <a:pt x="26853" y="21830"/>
                        <a:pt x="26576" y="21304"/>
                      </a:cubicBezTo>
                      <a:cubicBezTo>
                        <a:pt x="26335" y="20858"/>
                        <a:pt x="26014" y="20322"/>
                        <a:pt x="25889" y="19814"/>
                      </a:cubicBezTo>
                      <a:close/>
                      <a:moveTo>
                        <a:pt x="15425" y="21767"/>
                      </a:moveTo>
                      <a:lnTo>
                        <a:pt x="15425" y="21767"/>
                      </a:lnTo>
                      <a:cubicBezTo>
                        <a:pt x="15229" y="22481"/>
                        <a:pt x="15380" y="23177"/>
                        <a:pt x="15782" y="23793"/>
                      </a:cubicBezTo>
                      <a:cubicBezTo>
                        <a:pt x="15933" y="24033"/>
                        <a:pt x="16156" y="24274"/>
                        <a:pt x="16424" y="24381"/>
                      </a:cubicBezTo>
                      <a:cubicBezTo>
                        <a:pt x="16504" y="24408"/>
                        <a:pt x="16585" y="24426"/>
                        <a:pt x="16647" y="24444"/>
                      </a:cubicBezTo>
                      <a:cubicBezTo>
                        <a:pt x="16469" y="24462"/>
                        <a:pt x="16281" y="24488"/>
                        <a:pt x="16094" y="24497"/>
                      </a:cubicBezTo>
                      <a:cubicBezTo>
                        <a:pt x="15104" y="24337"/>
                        <a:pt x="13971" y="23953"/>
                        <a:pt x="13801" y="22829"/>
                      </a:cubicBezTo>
                      <a:cubicBezTo>
                        <a:pt x="13846" y="22829"/>
                        <a:pt x="13899" y="22838"/>
                        <a:pt x="13953" y="22847"/>
                      </a:cubicBezTo>
                      <a:cubicBezTo>
                        <a:pt x="14015" y="22856"/>
                        <a:pt x="14078" y="22861"/>
                        <a:pt x="14141" y="22861"/>
                      </a:cubicBezTo>
                      <a:cubicBezTo>
                        <a:pt x="14329" y="22861"/>
                        <a:pt x="14515" y="22816"/>
                        <a:pt x="14676" y="22695"/>
                      </a:cubicBezTo>
                      <a:cubicBezTo>
                        <a:pt x="14863" y="22553"/>
                        <a:pt x="14845" y="22276"/>
                        <a:pt x="14943" y="22080"/>
                      </a:cubicBezTo>
                      <a:cubicBezTo>
                        <a:pt x="15015" y="21919"/>
                        <a:pt x="15202" y="21821"/>
                        <a:pt x="15425" y="21767"/>
                      </a:cubicBezTo>
                      <a:close/>
                      <a:moveTo>
                        <a:pt x="12543" y="22820"/>
                      </a:moveTo>
                      <a:lnTo>
                        <a:pt x="12543" y="22820"/>
                      </a:lnTo>
                      <a:cubicBezTo>
                        <a:pt x="12294" y="23213"/>
                        <a:pt x="12606" y="23748"/>
                        <a:pt x="12918" y="24016"/>
                      </a:cubicBezTo>
                      <a:cubicBezTo>
                        <a:pt x="13257" y="24310"/>
                        <a:pt x="13783" y="24479"/>
                        <a:pt x="14283" y="24569"/>
                      </a:cubicBezTo>
                      <a:cubicBezTo>
                        <a:pt x="13382" y="24542"/>
                        <a:pt x="12445" y="24390"/>
                        <a:pt x="11723" y="23873"/>
                      </a:cubicBezTo>
                      <a:cubicBezTo>
                        <a:pt x="11616" y="23730"/>
                        <a:pt x="11607" y="23561"/>
                        <a:pt x="11660" y="23391"/>
                      </a:cubicBezTo>
                      <a:cubicBezTo>
                        <a:pt x="11919" y="23123"/>
                        <a:pt x="12204" y="22927"/>
                        <a:pt x="12543" y="22820"/>
                      </a:cubicBezTo>
                      <a:close/>
                      <a:moveTo>
                        <a:pt x="13067" y="22745"/>
                      </a:moveTo>
                      <a:cubicBezTo>
                        <a:pt x="13285" y="22745"/>
                        <a:pt x="13503" y="22781"/>
                        <a:pt x="13721" y="22811"/>
                      </a:cubicBezTo>
                      <a:cubicBezTo>
                        <a:pt x="13757" y="23891"/>
                        <a:pt x="14765" y="24399"/>
                        <a:pt x="15728" y="24533"/>
                      </a:cubicBezTo>
                      <a:cubicBezTo>
                        <a:pt x="15461" y="24551"/>
                        <a:pt x="15193" y="24560"/>
                        <a:pt x="14934" y="24569"/>
                      </a:cubicBezTo>
                      <a:cubicBezTo>
                        <a:pt x="14925" y="24551"/>
                        <a:pt x="14916" y="24551"/>
                        <a:pt x="14908" y="24542"/>
                      </a:cubicBezTo>
                      <a:cubicBezTo>
                        <a:pt x="14167" y="24337"/>
                        <a:pt x="12142" y="23998"/>
                        <a:pt x="12642" y="22793"/>
                      </a:cubicBezTo>
                      <a:cubicBezTo>
                        <a:pt x="12740" y="22767"/>
                        <a:pt x="12838" y="22758"/>
                        <a:pt x="12945" y="22749"/>
                      </a:cubicBezTo>
                      <a:cubicBezTo>
                        <a:pt x="12985" y="22746"/>
                        <a:pt x="13026" y="22745"/>
                        <a:pt x="13067" y="22745"/>
                      </a:cubicBezTo>
                      <a:close/>
                      <a:moveTo>
                        <a:pt x="23842" y="0"/>
                      </a:moveTo>
                      <a:cubicBezTo>
                        <a:pt x="23144" y="0"/>
                        <a:pt x="22438" y="172"/>
                        <a:pt x="21795" y="402"/>
                      </a:cubicBezTo>
                      <a:cubicBezTo>
                        <a:pt x="20965" y="687"/>
                        <a:pt x="20198" y="1196"/>
                        <a:pt x="19538" y="1758"/>
                      </a:cubicBezTo>
                      <a:cubicBezTo>
                        <a:pt x="19190" y="2061"/>
                        <a:pt x="18886" y="2409"/>
                        <a:pt x="18619" y="2784"/>
                      </a:cubicBezTo>
                      <a:cubicBezTo>
                        <a:pt x="18574" y="2846"/>
                        <a:pt x="18529" y="2908"/>
                        <a:pt x="18494" y="2980"/>
                      </a:cubicBezTo>
                      <a:cubicBezTo>
                        <a:pt x="18289" y="2793"/>
                        <a:pt x="17976" y="2739"/>
                        <a:pt x="17700" y="2694"/>
                      </a:cubicBezTo>
                      <a:cubicBezTo>
                        <a:pt x="17614" y="2681"/>
                        <a:pt x="17529" y="2675"/>
                        <a:pt x="17445" y="2675"/>
                      </a:cubicBezTo>
                      <a:cubicBezTo>
                        <a:pt x="16962" y="2675"/>
                        <a:pt x="16506" y="2874"/>
                        <a:pt x="16049" y="3033"/>
                      </a:cubicBezTo>
                      <a:cubicBezTo>
                        <a:pt x="15211" y="3337"/>
                        <a:pt x="14247" y="3925"/>
                        <a:pt x="13766" y="4702"/>
                      </a:cubicBezTo>
                      <a:cubicBezTo>
                        <a:pt x="13560" y="5023"/>
                        <a:pt x="12989" y="5942"/>
                        <a:pt x="13614" y="6129"/>
                      </a:cubicBezTo>
                      <a:cubicBezTo>
                        <a:pt x="13675" y="6147"/>
                        <a:pt x="13736" y="6156"/>
                        <a:pt x="13797" y="6156"/>
                      </a:cubicBezTo>
                      <a:cubicBezTo>
                        <a:pt x="14033" y="6156"/>
                        <a:pt x="14271" y="6029"/>
                        <a:pt x="14497" y="5852"/>
                      </a:cubicBezTo>
                      <a:lnTo>
                        <a:pt x="14497" y="5852"/>
                      </a:lnTo>
                      <a:cubicBezTo>
                        <a:pt x="14221" y="7012"/>
                        <a:pt x="13596" y="8163"/>
                        <a:pt x="12820" y="9037"/>
                      </a:cubicBezTo>
                      <a:cubicBezTo>
                        <a:pt x="12106" y="9840"/>
                        <a:pt x="11143" y="10224"/>
                        <a:pt x="10170" y="10607"/>
                      </a:cubicBezTo>
                      <a:cubicBezTo>
                        <a:pt x="10083" y="10604"/>
                        <a:pt x="9996" y="10603"/>
                        <a:pt x="9909" y="10603"/>
                      </a:cubicBezTo>
                      <a:cubicBezTo>
                        <a:pt x="8950" y="10603"/>
                        <a:pt x="7986" y="10790"/>
                        <a:pt x="7209" y="11330"/>
                      </a:cubicBezTo>
                      <a:cubicBezTo>
                        <a:pt x="6871" y="11244"/>
                        <a:pt x="6520" y="11200"/>
                        <a:pt x="6169" y="11200"/>
                      </a:cubicBezTo>
                      <a:cubicBezTo>
                        <a:pt x="5937" y="11200"/>
                        <a:pt x="5706" y="11219"/>
                        <a:pt x="5478" y="11259"/>
                      </a:cubicBezTo>
                      <a:cubicBezTo>
                        <a:pt x="4479" y="11428"/>
                        <a:pt x="3435" y="12026"/>
                        <a:pt x="2793" y="12811"/>
                      </a:cubicBezTo>
                      <a:cubicBezTo>
                        <a:pt x="2632" y="13016"/>
                        <a:pt x="2472" y="13230"/>
                        <a:pt x="2311" y="13444"/>
                      </a:cubicBezTo>
                      <a:cubicBezTo>
                        <a:pt x="2204" y="13578"/>
                        <a:pt x="2124" y="13569"/>
                        <a:pt x="1963" y="13640"/>
                      </a:cubicBezTo>
                      <a:cubicBezTo>
                        <a:pt x="1687" y="13774"/>
                        <a:pt x="1437" y="13917"/>
                        <a:pt x="1187" y="14104"/>
                      </a:cubicBezTo>
                      <a:cubicBezTo>
                        <a:pt x="857" y="14354"/>
                        <a:pt x="464" y="14613"/>
                        <a:pt x="295" y="15014"/>
                      </a:cubicBezTo>
                      <a:cubicBezTo>
                        <a:pt x="206" y="15211"/>
                        <a:pt x="0" y="15683"/>
                        <a:pt x="304" y="15817"/>
                      </a:cubicBezTo>
                      <a:cubicBezTo>
                        <a:pt x="411" y="15867"/>
                        <a:pt x="530" y="15887"/>
                        <a:pt x="652" y="15887"/>
                      </a:cubicBezTo>
                      <a:cubicBezTo>
                        <a:pt x="905" y="15887"/>
                        <a:pt x="1173" y="15800"/>
                        <a:pt x="1383" y="15710"/>
                      </a:cubicBezTo>
                      <a:cubicBezTo>
                        <a:pt x="1847" y="15514"/>
                        <a:pt x="2266" y="15095"/>
                        <a:pt x="2739" y="14907"/>
                      </a:cubicBezTo>
                      <a:lnTo>
                        <a:pt x="2739" y="14907"/>
                      </a:lnTo>
                      <a:cubicBezTo>
                        <a:pt x="2660" y="15249"/>
                        <a:pt x="2529" y="15773"/>
                        <a:pt x="2975" y="15773"/>
                      </a:cubicBezTo>
                      <a:cubicBezTo>
                        <a:pt x="2983" y="15773"/>
                        <a:pt x="2990" y="15773"/>
                        <a:pt x="2998" y="15773"/>
                      </a:cubicBezTo>
                      <a:cubicBezTo>
                        <a:pt x="3176" y="15764"/>
                        <a:pt x="3346" y="15674"/>
                        <a:pt x="3506" y="15567"/>
                      </a:cubicBezTo>
                      <a:lnTo>
                        <a:pt x="3506" y="15567"/>
                      </a:lnTo>
                      <a:cubicBezTo>
                        <a:pt x="4604" y="17280"/>
                        <a:pt x="2632" y="18101"/>
                        <a:pt x="1481" y="18993"/>
                      </a:cubicBezTo>
                      <a:cubicBezTo>
                        <a:pt x="1089" y="19136"/>
                        <a:pt x="714" y="19323"/>
                        <a:pt x="375" y="19546"/>
                      </a:cubicBezTo>
                      <a:cubicBezTo>
                        <a:pt x="324" y="19583"/>
                        <a:pt x="351" y="19656"/>
                        <a:pt x="397" y="19656"/>
                      </a:cubicBezTo>
                      <a:cubicBezTo>
                        <a:pt x="407" y="19656"/>
                        <a:pt x="418" y="19652"/>
                        <a:pt x="429" y="19644"/>
                      </a:cubicBezTo>
                      <a:cubicBezTo>
                        <a:pt x="1811" y="18838"/>
                        <a:pt x="3385" y="18558"/>
                        <a:pt x="4979" y="18558"/>
                      </a:cubicBezTo>
                      <a:cubicBezTo>
                        <a:pt x="6347" y="18558"/>
                        <a:pt x="7730" y="18764"/>
                        <a:pt x="9020" y="19020"/>
                      </a:cubicBezTo>
                      <a:cubicBezTo>
                        <a:pt x="10001" y="19219"/>
                        <a:pt x="11036" y="19423"/>
                        <a:pt x="12057" y="19423"/>
                      </a:cubicBezTo>
                      <a:cubicBezTo>
                        <a:pt x="12409" y="19423"/>
                        <a:pt x="12760" y="19398"/>
                        <a:pt x="13105" y="19341"/>
                      </a:cubicBezTo>
                      <a:cubicBezTo>
                        <a:pt x="13676" y="19252"/>
                        <a:pt x="14444" y="19029"/>
                        <a:pt x="14792" y="18538"/>
                      </a:cubicBezTo>
                      <a:cubicBezTo>
                        <a:pt x="14872" y="18485"/>
                        <a:pt x="14952" y="18431"/>
                        <a:pt x="15023" y="18386"/>
                      </a:cubicBezTo>
                      <a:cubicBezTo>
                        <a:pt x="15380" y="18146"/>
                        <a:pt x="15773" y="17931"/>
                        <a:pt x="16139" y="17708"/>
                      </a:cubicBezTo>
                      <a:cubicBezTo>
                        <a:pt x="16888" y="17245"/>
                        <a:pt x="17655" y="17253"/>
                        <a:pt x="18476" y="17155"/>
                      </a:cubicBezTo>
                      <a:lnTo>
                        <a:pt x="18476" y="17155"/>
                      </a:lnTo>
                      <a:cubicBezTo>
                        <a:pt x="18351" y="17360"/>
                        <a:pt x="18217" y="17557"/>
                        <a:pt x="18057" y="17735"/>
                      </a:cubicBezTo>
                      <a:cubicBezTo>
                        <a:pt x="17753" y="18074"/>
                        <a:pt x="17584" y="18520"/>
                        <a:pt x="17361" y="18904"/>
                      </a:cubicBezTo>
                      <a:cubicBezTo>
                        <a:pt x="17316" y="18975"/>
                        <a:pt x="17272" y="19047"/>
                        <a:pt x="17218" y="19100"/>
                      </a:cubicBezTo>
                      <a:cubicBezTo>
                        <a:pt x="16656" y="19394"/>
                        <a:pt x="16094" y="19689"/>
                        <a:pt x="15487" y="19903"/>
                      </a:cubicBezTo>
                      <a:cubicBezTo>
                        <a:pt x="14836" y="20144"/>
                        <a:pt x="14140" y="20242"/>
                        <a:pt x="13453" y="20331"/>
                      </a:cubicBezTo>
                      <a:cubicBezTo>
                        <a:pt x="12944" y="20394"/>
                        <a:pt x="12426" y="20421"/>
                        <a:pt x="11906" y="20421"/>
                      </a:cubicBezTo>
                      <a:cubicBezTo>
                        <a:pt x="10959" y="20421"/>
                        <a:pt x="10004" y="20334"/>
                        <a:pt x="9082" y="20224"/>
                      </a:cubicBezTo>
                      <a:cubicBezTo>
                        <a:pt x="7726" y="20072"/>
                        <a:pt x="6415" y="19618"/>
                        <a:pt x="5059" y="19519"/>
                      </a:cubicBezTo>
                      <a:cubicBezTo>
                        <a:pt x="4863" y="19506"/>
                        <a:pt x="4669" y="19499"/>
                        <a:pt x="4477" y="19499"/>
                      </a:cubicBezTo>
                      <a:cubicBezTo>
                        <a:pt x="3306" y="19499"/>
                        <a:pt x="2182" y="19748"/>
                        <a:pt x="1071" y="20162"/>
                      </a:cubicBezTo>
                      <a:cubicBezTo>
                        <a:pt x="1000" y="20185"/>
                        <a:pt x="1020" y="20293"/>
                        <a:pt x="1081" y="20293"/>
                      </a:cubicBezTo>
                      <a:cubicBezTo>
                        <a:pt x="1089" y="20293"/>
                        <a:pt x="1097" y="20291"/>
                        <a:pt x="1107" y="20287"/>
                      </a:cubicBezTo>
                      <a:cubicBezTo>
                        <a:pt x="2177" y="19896"/>
                        <a:pt x="3298" y="19653"/>
                        <a:pt x="4436" y="19653"/>
                      </a:cubicBezTo>
                      <a:cubicBezTo>
                        <a:pt x="4805" y="19653"/>
                        <a:pt x="5177" y="19679"/>
                        <a:pt x="5549" y="19733"/>
                      </a:cubicBezTo>
                      <a:cubicBezTo>
                        <a:pt x="6914" y="19939"/>
                        <a:pt x="8235" y="20331"/>
                        <a:pt x="9608" y="20483"/>
                      </a:cubicBezTo>
                      <a:cubicBezTo>
                        <a:pt x="10332" y="20557"/>
                        <a:pt x="11063" y="20602"/>
                        <a:pt x="11793" y="20602"/>
                      </a:cubicBezTo>
                      <a:cubicBezTo>
                        <a:pt x="12466" y="20602"/>
                        <a:pt x="13138" y="20564"/>
                        <a:pt x="13801" y="20474"/>
                      </a:cubicBezTo>
                      <a:cubicBezTo>
                        <a:pt x="14453" y="20385"/>
                        <a:pt x="15068" y="20260"/>
                        <a:pt x="15684" y="20010"/>
                      </a:cubicBezTo>
                      <a:cubicBezTo>
                        <a:pt x="16112" y="19832"/>
                        <a:pt x="16522" y="19618"/>
                        <a:pt x="16924" y="19386"/>
                      </a:cubicBezTo>
                      <a:lnTo>
                        <a:pt x="16924" y="19386"/>
                      </a:lnTo>
                      <a:cubicBezTo>
                        <a:pt x="16692" y="19555"/>
                        <a:pt x="16424" y="19680"/>
                        <a:pt x="16174" y="19849"/>
                      </a:cubicBezTo>
                      <a:cubicBezTo>
                        <a:pt x="15844" y="20072"/>
                        <a:pt x="15523" y="20313"/>
                        <a:pt x="15238" y="20590"/>
                      </a:cubicBezTo>
                      <a:cubicBezTo>
                        <a:pt x="15068" y="20759"/>
                        <a:pt x="14881" y="20911"/>
                        <a:pt x="14684" y="21045"/>
                      </a:cubicBezTo>
                      <a:cubicBezTo>
                        <a:pt x="13792" y="21304"/>
                        <a:pt x="12838" y="21473"/>
                        <a:pt x="11919" y="21500"/>
                      </a:cubicBezTo>
                      <a:cubicBezTo>
                        <a:pt x="11830" y="21503"/>
                        <a:pt x="11741" y="21505"/>
                        <a:pt x="11652" y="21505"/>
                      </a:cubicBezTo>
                      <a:cubicBezTo>
                        <a:pt x="10607" y="21505"/>
                        <a:pt x="9514" y="21274"/>
                        <a:pt x="8511" y="21036"/>
                      </a:cubicBezTo>
                      <a:cubicBezTo>
                        <a:pt x="7334" y="20759"/>
                        <a:pt x="6201" y="20215"/>
                        <a:pt x="4987" y="20037"/>
                      </a:cubicBezTo>
                      <a:cubicBezTo>
                        <a:pt x="4793" y="20009"/>
                        <a:pt x="4593" y="19999"/>
                        <a:pt x="4390" y="19999"/>
                      </a:cubicBezTo>
                      <a:cubicBezTo>
                        <a:pt x="4005" y="19999"/>
                        <a:pt x="3613" y="20034"/>
                        <a:pt x="3239" y="20046"/>
                      </a:cubicBezTo>
                      <a:cubicBezTo>
                        <a:pt x="2695" y="20064"/>
                        <a:pt x="2177" y="20260"/>
                        <a:pt x="1678" y="20474"/>
                      </a:cubicBezTo>
                      <a:cubicBezTo>
                        <a:pt x="1653" y="20490"/>
                        <a:pt x="1666" y="20529"/>
                        <a:pt x="1695" y="20529"/>
                      </a:cubicBezTo>
                      <a:cubicBezTo>
                        <a:pt x="1698" y="20529"/>
                        <a:pt x="1701" y="20528"/>
                        <a:pt x="1704" y="20527"/>
                      </a:cubicBezTo>
                      <a:cubicBezTo>
                        <a:pt x="2329" y="20287"/>
                        <a:pt x="2918" y="20197"/>
                        <a:pt x="3587" y="20188"/>
                      </a:cubicBezTo>
                      <a:cubicBezTo>
                        <a:pt x="3782" y="20186"/>
                        <a:pt x="3974" y="20182"/>
                        <a:pt x="4164" y="20182"/>
                      </a:cubicBezTo>
                      <a:cubicBezTo>
                        <a:pt x="4653" y="20182"/>
                        <a:pt x="5130" y="20208"/>
                        <a:pt x="5612" y="20349"/>
                      </a:cubicBezTo>
                      <a:cubicBezTo>
                        <a:pt x="6772" y="20688"/>
                        <a:pt x="7887" y="21125"/>
                        <a:pt x="9064" y="21357"/>
                      </a:cubicBezTo>
                      <a:cubicBezTo>
                        <a:pt x="9928" y="21533"/>
                        <a:pt x="10844" y="21682"/>
                        <a:pt x="11739" y="21682"/>
                      </a:cubicBezTo>
                      <a:cubicBezTo>
                        <a:pt x="11889" y="21682"/>
                        <a:pt x="12038" y="21678"/>
                        <a:pt x="12187" y="21669"/>
                      </a:cubicBezTo>
                      <a:cubicBezTo>
                        <a:pt x="12945" y="21616"/>
                        <a:pt x="13703" y="21455"/>
                        <a:pt x="14426" y="21214"/>
                      </a:cubicBezTo>
                      <a:lnTo>
                        <a:pt x="14426" y="21214"/>
                      </a:lnTo>
                      <a:cubicBezTo>
                        <a:pt x="14185" y="21357"/>
                        <a:pt x="13935" y="21482"/>
                        <a:pt x="13667" y="21607"/>
                      </a:cubicBezTo>
                      <a:cubicBezTo>
                        <a:pt x="13596" y="21643"/>
                        <a:pt x="13534" y="21669"/>
                        <a:pt x="13462" y="21705"/>
                      </a:cubicBezTo>
                      <a:cubicBezTo>
                        <a:pt x="13284" y="21750"/>
                        <a:pt x="13097" y="21776"/>
                        <a:pt x="12918" y="21821"/>
                      </a:cubicBezTo>
                      <a:cubicBezTo>
                        <a:pt x="12383" y="21973"/>
                        <a:pt x="11830" y="22106"/>
                        <a:pt x="11268" y="22142"/>
                      </a:cubicBezTo>
                      <a:cubicBezTo>
                        <a:pt x="11115" y="22151"/>
                        <a:pt x="10960" y="22156"/>
                        <a:pt x="10805" y="22156"/>
                      </a:cubicBezTo>
                      <a:cubicBezTo>
                        <a:pt x="9622" y="22156"/>
                        <a:pt x="8390" y="21901"/>
                        <a:pt x="7262" y="21625"/>
                      </a:cubicBezTo>
                      <a:cubicBezTo>
                        <a:pt x="6879" y="21536"/>
                        <a:pt x="6513" y="21357"/>
                        <a:pt x="6156" y="21223"/>
                      </a:cubicBezTo>
                      <a:cubicBezTo>
                        <a:pt x="5531" y="20991"/>
                        <a:pt x="4898" y="20813"/>
                        <a:pt x="4238" y="20706"/>
                      </a:cubicBezTo>
                      <a:cubicBezTo>
                        <a:pt x="4009" y="20665"/>
                        <a:pt x="3776" y="20647"/>
                        <a:pt x="3540" y="20647"/>
                      </a:cubicBezTo>
                      <a:cubicBezTo>
                        <a:pt x="3013" y="20647"/>
                        <a:pt x="2478" y="20735"/>
                        <a:pt x="1972" y="20840"/>
                      </a:cubicBezTo>
                      <a:cubicBezTo>
                        <a:pt x="1930" y="20848"/>
                        <a:pt x="1936" y="20921"/>
                        <a:pt x="1974" y="20921"/>
                      </a:cubicBezTo>
                      <a:cubicBezTo>
                        <a:pt x="1976" y="20921"/>
                        <a:pt x="1979" y="20920"/>
                        <a:pt x="1981" y="20920"/>
                      </a:cubicBezTo>
                      <a:cubicBezTo>
                        <a:pt x="2412" y="20864"/>
                        <a:pt x="2847" y="20829"/>
                        <a:pt x="3280" y="20829"/>
                      </a:cubicBezTo>
                      <a:cubicBezTo>
                        <a:pt x="3753" y="20829"/>
                        <a:pt x="4223" y="20871"/>
                        <a:pt x="4684" y="20973"/>
                      </a:cubicBezTo>
                      <a:cubicBezTo>
                        <a:pt x="5719" y="21197"/>
                        <a:pt x="6664" y="21705"/>
                        <a:pt x="7699" y="21928"/>
                      </a:cubicBezTo>
                      <a:cubicBezTo>
                        <a:pt x="8707" y="22154"/>
                        <a:pt x="9759" y="22341"/>
                        <a:pt x="10796" y="22341"/>
                      </a:cubicBezTo>
                      <a:cubicBezTo>
                        <a:pt x="10990" y="22341"/>
                        <a:pt x="11183" y="22335"/>
                        <a:pt x="11375" y="22321"/>
                      </a:cubicBezTo>
                      <a:cubicBezTo>
                        <a:pt x="11928" y="22276"/>
                        <a:pt x="12436" y="22133"/>
                        <a:pt x="12945" y="21964"/>
                      </a:cubicBezTo>
                      <a:lnTo>
                        <a:pt x="12945" y="21964"/>
                      </a:lnTo>
                      <a:cubicBezTo>
                        <a:pt x="12454" y="22222"/>
                        <a:pt x="12017" y="22535"/>
                        <a:pt x="11687" y="23016"/>
                      </a:cubicBezTo>
                      <a:cubicBezTo>
                        <a:pt x="11286" y="23605"/>
                        <a:pt x="11571" y="24069"/>
                        <a:pt x="12204" y="24239"/>
                      </a:cubicBezTo>
                      <a:cubicBezTo>
                        <a:pt x="12213" y="24239"/>
                        <a:pt x="12213" y="24239"/>
                        <a:pt x="12213" y="24230"/>
                      </a:cubicBezTo>
                      <a:cubicBezTo>
                        <a:pt x="12419" y="24337"/>
                        <a:pt x="12633" y="24408"/>
                        <a:pt x="12847" y="24462"/>
                      </a:cubicBezTo>
                      <a:cubicBezTo>
                        <a:pt x="11170" y="24185"/>
                        <a:pt x="9537" y="23346"/>
                        <a:pt x="8038" y="22597"/>
                      </a:cubicBezTo>
                      <a:cubicBezTo>
                        <a:pt x="6850" y="21999"/>
                        <a:pt x="5504" y="21454"/>
                        <a:pt x="4152" y="21454"/>
                      </a:cubicBezTo>
                      <a:cubicBezTo>
                        <a:pt x="3829" y="21454"/>
                        <a:pt x="3506" y="21485"/>
                        <a:pt x="3185" y="21553"/>
                      </a:cubicBezTo>
                      <a:cubicBezTo>
                        <a:pt x="3144" y="21562"/>
                        <a:pt x="3149" y="21617"/>
                        <a:pt x="3186" y="21617"/>
                      </a:cubicBezTo>
                      <a:cubicBezTo>
                        <a:pt x="3188" y="21617"/>
                        <a:pt x="3191" y="21616"/>
                        <a:pt x="3194" y="21616"/>
                      </a:cubicBezTo>
                      <a:cubicBezTo>
                        <a:pt x="3415" y="21590"/>
                        <a:pt x="3633" y="21577"/>
                        <a:pt x="3848" y="21577"/>
                      </a:cubicBezTo>
                      <a:cubicBezTo>
                        <a:pt x="5530" y="21577"/>
                        <a:pt x="7027" y="22333"/>
                        <a:pt x="8538" y="23061"/>
                      </a:cubicBezTo>
                      <a:cubicBezTo>
                        <a:pt x="9484" y="23516"/>
                        <a:pt x="10483" y="24024"/>
                        <a:pt x="11518" y="24328"/>
                      </a:cubicBezTo>
                      <a:cubicBezTo>
                        <a:pt x="11232" y="24310"/>
                        <a:pt x="10947" y="24283"/>
                        <a:pt x="10670" y="24221"/>
                      </a:cubicBezTo>
                      <a:cubicBezTo>
                        <a:pt x="10233" y="24105"/>
                        <a:pt x="9805" y="23980"/>
                        <a:pt x="9376" y="23864"/>
                      </a:cubicBezTo>
                      <a:cubicBezTo>
                        <a:pt x="8600" y="23650"/>
                        <a:pt x="7797" y="23364"/>
                        <a:pt x="7003" y="23275"/>
                      </a:cubicBezTo>
                      <a:cubicBezTo>
                        <a:pt x="6283" y="23189"/>
                        <a:pt x="5597" y="23131"/>
                        <a:pt x="4884" y="23131"/>
                      </a:cubicBezTo>
                      <a:cubicBezTo>
                        <a:pt x="4715" y="23131"/>
                        <a:pt x="4545" y="23134"/>
                        <a:pt x="4372" y="23141"/>
                      </a:cubicBezTo>
                      <a:cubicBezTo>
                        <a:pt x="4024" y="23150"/>
                        <a:pt x="3685" y="23231"/>
                        <a:pt x="3346" y="23302"/>
                      </a:cubicBezTo>
                      <a:cubicBezTo>
                        <a:pt x="3034" y="23369"/>
                        <a:pt x="2689" y="23581"/>
                        <a:pt x="2359" y="23581"/>
                      </a:cubicBezTo>
                      <a:cubicBezTo>
                        <a:pt x="2340" y="23581"/>
                        <a:pt x="2321" y="23580"/>
                        <a:pt x="2302" y="23578"/>
                      </a:cubicBezTo>
                      <a:cubicBezTo>
                        <a:pt x="2301" y="23577"/>
                        <a:pt x="2300" y="23577"/>
                        <a:pt x="2298" y="23577"/>
                      </a:cubicBezTo>
                      <a:cubicBezTo>
                        <a:pt x="2291" y="23577"/>
                        <a:pt x="2287" y="23596"/>
                        <a:pt x="2302" y="23596"/>
                      </a:cubicBezTo>
                      <a:cubicBezTo>
                        <a:pt x="2354" y="23609"/>
                        <a:pt x="2408" y="23615"/>
                        <a:pt x="2462" y="23615"/>
                      </a:cubicBezTo>
                      <a:cubicBezTo>
                        <a:pt x="2593" y="23615"/>
                        <a:pt x="2726" y="23583"/>
                        <a:pt x="2846" y="23552"/>
                      </a:cubicBezTo>
                      <a:cubicBezTo>
                        <a:pt x="3301" y="23445"/>
                        <a:pt x="3747" y="23355"/>
                        <a:pt x="4202" y="23311"/>
                      </a:cubicBezTo>
                      <a:cubicBezTo>
                        <a:pt x="4418" y="23288"/>
                        <a:pt x="4634" y="23278"/>
                        <a:pt x="4850" y="23278"/>
                      </a:cubicBezTo>
                      <a:cubicBezTo>
                        <a:pt x="5562" y="23278"/>
                        <a:pt x="6272" y="23384"/>
                        <a:pt x="6977" y="23480"/>
                      </a:cubicBezTo>
                      <a:cubicBezTo>
                        <a:pt x="7824" y="23596"/>
                        <a:pt x="8672" y="23882"/>
                        <a:pt x="9492" y="24105"/>
                      </a:cubicBezTo>
                      <a:cubicBezTo>
                        <a:pt x="10187" y="24298"/>
                        <a:pt x="10807" y="24417"/>
                        <a:pt x="11493" y="24417"/>
                      </a:cubicBezTo>
                      <a:cubicBezTo>
                        <a:pt x="11601" y="24417"/>
                        <a:pt x="11710" y="24414"/>
                        <a:pt x="11821" y="24408"/>
                      </a:cubicBezTo>
                      <a:cubicBezTo>
                        <a:pt x="12287" y="24525"/>
                        <a:pt x="12767" y="24601"/>
                        <a:pt x="13248" y="24601"/>
                      </a:cubicBezTo>
                      <a:cubicBezTo>
                        <a:pt x="13319" y="24601"/>
                        <a:pt x="13391" y="24599"/>
                        <a:pt x="13462" y="24595"/>
                      </a:cubicBezTo>
                      <a:cubicBezTo>
                        <a:pt x="13471" y="24595"/>
                        <a:pt x="13471" y="24587"/>
                        <a:pt x="13480" y="24587"/>
                      </a:cubicBezTo>
                      <a:cubicBezTo>
                        <a:pt x="13596" y="24604"/>
                        <a:pt x="13712" y="24613"/>
                        <a:pt x="13837" y="24631"/>
                      </a:cubicBezTo>
                      <a:cubicBezTo>
                        <a:pt x="14154" y="24665"/>
                        <a:pt x="14472" y="24679"/>
                        <a:pt x="14789" y="24679"/>
                      </a:cubicBezTo>
                      <a:cubicBezTo>
                        <a:pt x="15130" y="24679"/>
                        <a:pt x="15471" y="24663"/>
                        <a:pt x="15809" y="24640"/>
                      </a:cubicBezTo>
                      <a:lnTo>
                        <a:pt x="15809" y="24640"/>
                      </a:lnTo>
                      <a:cubicBezTo>
                        <a:pt x="15291" y="24774"/>
                        <a:pt x="14783" y="24952"/>
                        <a:pt x="14265" y="25068"/>
                      </a:cubicBezTo>
                      <a:cubicBezTo>
                        <a:pt x="13598" y="25225"/>
                        <a:pt x="12868" y="25362"/>
                        <a:pt x="12174" y="25362"/>
                      </a:cubicBezTo>
                      <a:cubicBezTo>
                        <a:pt x="12079" y="25362"/>
                        <a:pt x="11985" y="25359"/>
                        <a:pt x="11892" y="25354"/>
                      </a:cubicBezTo>
                      <a:cubicBezTo>
                        <a:pt x="10349" y="25282"/>
                        <a:pt x="8823" y="25113"/>
                        <a:pt x="7325" y="24720"/>
                      </a:cubicBezTo>
                      <a:cubicBezTo>
                        <a:pt x="6433" y="24479"/>
                        <a:pt x="5514" y="24158"/>
                        <a:pt x="4586" y="24060"/>
                      </a:cubicBezTo>
                      <a:cubicBezTo>
                        <a:pt x="4127" y="24018"/>
                        <a:pt x="3657" y="23992"/>
                        <a:pt x="3198" y="23992"/>
                      </a:cubicBezTo>
                      <a:cubicBezTo>
                        <a:pt x="3077" y="23992"/>
                        <a:pt x="2957" y="23994"/>
                        <a:pt x="2837" y="23998"/>
                      </a:cubicBezTo>
                      <a:cubicBezTo>
                        <a:pt x="2150" y="24007"/>
                        <a:pt x="1508" y="24132"/>
                        <a:pt x="839" y="24239"/>
                      </a:cubicBezTo>
                      <a:cubicBezTo>
                        <a:pt x="839" y="24239"/>
                        <a:pt x="839" y="24248"/>
                        <a:pt x="839" y="24248"/>
                      </a:cubicBezTo>
                      <a:cubicBezTo>
                        <a:pt x="1625" y="24192"/>
                        <a:pt x="2401" y="24146"/>
                        <a:pt x="3179" y="24146"/>
                      </a:cubicBezTo>
                      <a:cubicBezTo>
                        <a:pt x="3646" y="24146"/>
                        <a:pt x="4114" y="24163"/>
                        <a:pt x="4586" y="24203"/>
                      </a:cubicBezTo>
                      <a:cubicBezTo>
                        <a:pt x="5585" y="24301"/>
                        <a:pt x="6593" y="24702"/>
                        <a:pt x="7565" y="24961"/>
                      </a:cubicBezTo>
                      <a:cubicBezTo>
                        <a:pt x="8984" y="25345"/>
                        <a:pt x="10465" y="25461"/>
                        <a:pt x="11928" y="25541"/>
                      </a:cubicBezTo>
                      <a:cubicBezTo>
                        <a:pt x="10991" y="25737"/>
                        <a:pt x="10072" y="26050"/>
                        <a:pt x="9260" y="26478"/>
                      </a:cubicBezTo>
                      <a:cubicBezTo>
                        <a:pt x="9222" y="26501"/>
                        <a:pt x="9243" y="26544"/>
                        <a:pt x="9278" y="26544"/>
                      </a:cubicBezTo>
                      <a:cubicBezTo>
                        <a:pt x="9284" y="26544"/>
                        <a:pt x="9290" y="26543"/>
                        <a:pt x="9296" y="26540"/>
                      </a:cubicBezTo>
                      <a:cubicBezTo>
                        <a:pt x="10909" y="25837"/>
                        <a:pt x="12697" y="25469"/>
                        <a:pt x="14461" y="25469"/>
                      </a:cubicBezTo>
                      <a:cubicBezTo>
                        <a:pt x="14688" y="25469"/>
                        <a:pt x="14914" y="25475"/>
                        <a:pt x="15139" y="25488"/>
                      </a:cubicBezTo>
                      <a:cubicBezTo>
                        <a:pt x="16400" y="25564"/>
                        <a:pt x="17669" y="25739"/>
                        <a:pt x="18939" y="25739"/>
                      </a:cubicBezTo>
                      <a:cubicBezTo>
                        <a:pt x="18999" y="25739"/>
                        <a:pt x="19058" y="25738"/>
                        <a:pt x="19118" y="25737"/>
                      </a:cubicBezTo>
                      <a:cubicBezTo>
                        <a:pt x="20019" y="25728"/>
                        <a:pt x="21090" y="25630"/>
                        <a:pt x="21902" y="25184"/>
                      </a:cubicBezTo>
                      <a:cubicBezTo>
                        <a:pt x="21941" y="25160"/>
                        <a:pt x="21917" y="25101"/>
                        <a:pt x="21880" y="25101"/>
                      </a:cubicBezTo>
                      <a:cubicBezTo>
                        <a:pt x="21876" y="25101"/>
                        <a:pt x="21871" y="25102"/>
                        <a:pt x="21866" y="25104"/>
                      </a:cubicBezTo>
                      <a:cubicBezTo>
                        <a:pt x="20884" y="25408"/>
                        <a:pt x="19886" y="25568"/>
                        <a:pt x="18854" y="25568"/>
                      </a:cubicBezTo>
                      <a:cubicBezTo>
                        <a:pt x="18826" y="25568"/>
                        <a:pt x="18798" y="25568"/>
                        <a:pt x="18770" y="25568"/>
                      </a:cubicBezTo>
                      <a:cubicBezTo>
                        <a:pt x="17379" y="25559"/>
                        <a:pt x="15996" y="25345"/>
                        <a:pt x="14604" y="25300"/>
                      </a:cubicBezTo>
                      <a:cubicBezTo>
                        <a:pt x="14502" y="25296"/>
                        <a:pt x="14397" y="25293"/>
                        <a:pt x="14292" y="25293"/>
                      </a:cubicBezTo>
                      <a:cubicBezTo>
                        <a:pt x="14187" y="25293"/>
                        <a:pt x="14082" y="25296"/>
                        <a:pt x="13980" y="25300"/>
                      </a:cubicBezTo>
                      <a:cubicBezTo>
                        <a:pt x="14729" y="25095"/>
                        <a:pt x="15461" y="24818"/>
                        <a:pt x="16210" y="24613"/>
                      </a:cubicBezTo>
                      <a:cubicBezTo>
                        <a:pt x="16487" y="24587"/>
                        <a:pt x="16763" y="24560"/>
                        <a:pt x="17040" y="24542"/>
                      </a:cubicBezTo>
                      <a:cubicBezTo>
                        <a:pt x="17548" y="24497"/>
                        <a:pt x="18048" y="24408"/>
                        <a:pt x="18547" y="24319"/>
                      </a:cubicBezTo>
                      <a:cubicBezTo>
                        <a:pt x="18592" y="24310"/>
                        <a:pt x="18637" y="24301"/>
                        <a:pt x="18681" y="24292"/>
                      </a:cubicBezTo>
                      <a:lnTo>
                        <a:pt x="18690" y="24292"/>
                      </a:lnTo>
                      <a:cubicBezTo>
                        <a:pt x="19091" y="24212"/>
                        <a:pt x="19502" y="24132"/>
                        <a:pt x="19903" y="24069"/>
                      </a:cubicBezTo>
                      <a:lnTo>
                        <a:pt x="19948" y="24069"/>
                      </a:lnTo>
                      <a:cubicBezTo>
                        <a:pt x="19948" y="24060"/>
                        <a:pt x="19957" y="24060"/>
                        <a:pt x="19957" y="24060"/>
                      </a:cubicBezTo>
                      <a:cubicBezTo>
                        <a:pt x="20091" y="24042"/>
                        <a:pt x="20224" y="24024"/>
                        <a:pt x="20358" y="24007"/>
                      </a:cubicBezTo>
                      <a:cubicBezTo>
                        <a:pt x="21142" y="23917"/>
                        <a:pt x="21935" y="23868"/>
                        <a:pt x="22727" y="23868"/>
                      </a:cubicBezTo>
                      <a:cubicBezTo>
                        <a:pt x="23035" y="23868"/>
                        <a:pt x="23343" y="23876"/>
                        <a:pt x="23650" y="23891"/>
                      </a:cubicBezTo>
                      <a:cubicBezTo>
                        <a:pt x="24774" y="23935"/>
                        <a:pt x="25916" y="24024"/>
                        <a:pt x="27022" y="24185"/>
                      </a:cubicBezTo>
                      <a:cubicBezTo>
                        <a:pt x="27950" y="24319"/>
                        <a:pt x="28878" y="24479"/>
                        <a:pt x="29806" y="24569"/>
                      </a:cubicBezTo>
                      <a:cubicBezTo>
                        <a:pt x="30317" y="24616"/>
                        <a:pt x="30833" y="24640"/>
                        <a:pt x="31349" y="24640"/>
                      </a:cubicBezTo>
                      <a:cubicBezTo>
                        <a:pt x="31608" y="24640"/>
                        <a:pt x="31866" y="24634"/>
                        <a:pt x="32125" y="24622"/>
                      </a:cubicBezTo>
                      <a:cubicBezTo>
                        <a:pt x="32411" y="24604"/>
                        <a:pt x="32687" y="24569"/>
                        <a:pt x="32964" y="24515"/>
                      </a:cubicBezTo>
                      <a:lnTo>
                        <a:pt x="32973" y="24515"/>
                      </a:lnTo>
                      <a:cubicBezTo>
                        <a:pt x="32678" y="24667"/>
                        <a:pt x="32384" y="24810"/>
                        <a:pt x="32098" y="24925"/>
                      </a:cubicBezTo>
                      <a:cubicBezTo>
                        <a:pt x="31599" y="25131"/>
                        <a:pt x="31046" y="25220"/>
                        <a:pt x="30519" y="25336"/>
                      </a:cubicBezTo>
                      <a:cubicBezTo>
                        <a:pt x="30059" y="25429"/>
                        <a:pt x="29593" y="25523"/>
                        <a:pt x="29126" y="25523"/>
                      </a:cubicBezTo>
                      <a:cubicBezTo>
                        <a:pt x="29013" y="25523"/>
                        <a:pt x="28901" y="25517"/>
                        <a:pt x="28789" y="25505"/>
                      </a:cubicBezTo>
                      <a:cubicBezTo>
                        <a:pt x="28557" y="25479"/>
                        <a:pt x="28320" y="25476"/>
                        <a:pt x="28085" y="25476"/>
                      </a:cubicBezTo>
                      <a:cubicBezTo>
                        <a:pt x="28038" y="25476"/>
                        <a:pt x="27991" y="25476"/>
                        <a:pt x="27944" y="25476"/>
                      </a:cubicBezTo>
                      <a:cubicBezTo>
                        <a:pt x="27756" y="25476"/>
                        <a:pt x="27570" y="25475"/>
                        <a:pt x="27388" y="25461"/>
                      </a:cubicBezTo>
                      <a:cubicBezTo>
                        <a:pt x="26939" y="25430"/>
                        <a:pt x="26457" y="25276"/>
                        <a:pt x="25998" y="25276"/>
                      </a:cubicBezTo>
                      <a:cubicBezTo>
                        <a:pt x="25919" y="25276"/>
                        <a:pt x="25841" y="25281"/>
                        <a:pt x="25764" y="25291"/>
                      </a:cubicBezTo>
                      <a:cubicBezTo>
                        <a:pt x="25756" y="25291"/>
                        <a:pt x="25756" y="25309"/>
                        <a:pt x="25764" y="25309"/>
                      </a:cubicBezTo>
                      <a:cubicBezTo>
                        <a:pt x="25790" y="25308"/>
                        <a:pt x="25816" y="25307"/>
                        <a:pt x="25841" y="25307"/>
                      </a:cubicBezTo>
                      <a:cubicBezTo>
                        <a:pt x="26306" y="25307"/>
                        <a:pt x="26771" y="25526"/>
                        <a:pt x="27227" y="25577"/>
                      </a:cubicBezTo>
                      <a:cubicBezTo>
                        <a:pt x="27691" y="25630"/>
                        <a:pt x="28164" y="25648"/>
                        <a:pt x="28628" y="25648"/>
                      </a:cubicBezTo>
                      <a:cubicBezTo>
                        <a:pt x="28661" y="25648"/>
                        <a:pt x="28694" y="25649"/>
                        <a:pt x="28727" y="25649"/>
                      </a:cubicBezTo>
                      <a:cubicBezTo>
                        <a:pt x="29752" y="25649"/>
                        <a:pt x="30721" y="25514"/>
                        <a:pt x="31715" y="25238"/>
                      </a:cubicBezTo>
                      <a:cubicBezTo>
                        <a:pt x="32393" y="25050"/>
                        <a:pt x="32973" y="24694"/>
                        <a:pt x="33597" y="24381"/>
                      </a:cubicBezTo>
                      <a:cubicBezTo>
                        <a:pt x="34596" y="23873"/>
                        <a:pt x="35578" y="23659"/>
                        <a:pt x="36693" y="23641"/>
                      </a:cubicBezTo>
                      <a:cubicBezTo>
                        <a:pt x="36719" y="23641"/>
                        <a:pt x="36728" y="23605"/>
                        <a:pt x="36693" y="23596"/>
                      </a:cubicBezTo>
                      <a:cubicBezTo>
                        <a:pt x="36434" y="23525"/>
                        <a:pt x="36181" y="23494"/>
                        <a:pt x="35931" y="23494"/>
                      </a:cubicBezTo>
                      <a:cubicBezTo>
                        <a:pt x="35335" y="23494"/>
                        <a:pt x="34760" y="23672"/>
                        <a:pt x="34195" y="23917"/>
                      </a:cubicBezTo>
                      <a:cubicBezTo>
                        <a:pt x="34115" y="23926"/>
                        <a:pt x="34034" y="23944"/>
                        <a:pt x="33954" y="23962"/>
                      </a:cubicBezTo>
                      <a:cubicBezTo>
                        <a:pt x="33940" y="23962"/>
                        <a:pt x="33925" y="23962"/>
                        <a:pt x="33911" y="23962"/>
                      </a:cubicBezTo>
                      <a:cubicBezTo>
                        <a:pt x="33036" y="23962"/>
                        <a:pt x="32239" y="23696"/>
                        <a:pt x="31545" y="23257"/>
                      </a:cubicBezTo>
                      <a:lnTo>
                        <a:pt x="31545" y="23257"/>
                      </a:lnTo>
                      <a:cubicBezTo>
                        <a:pt x="31946" y="23354"/>
                        <a:pt x="32378" y="23399"/>
                        <a:pt x="32806" y="23399"/>
                      </a:cubicBezTo>
                      <a:cubicBezTo>
                        <a:pt x="33245" y="23399"/>
                        <a:pt x="33682" y="23352"/>
                        <a:pt x="34079" y="23266"/>
                      </a:cubicBezTo>
                      <a:cubicBezTo>
                        <a:pt x="34605" y="23159"/>
                        <a:pt x="35114" y="23061"/>
                        <a:pt x="35613" y="22883"/>
                      </a:cubicBezTo>
                      <a:cubicBezTo>
                        <a:pt x="36247" y="22642"/>
                        <a:pt x="36907" y="22410"/>
                        <a:pt x="37549" y="22214"/>
                      </a:cubicBezTo>
                      <a:cubicBezTo>
                        <a:pt x="38302" y="21975"/>
                        <a:pt x="39143" y="21798"/>
                        <a:pt x="39967" y="21798"/>
                      </a:cubicBezTo>
                      <a:cubicBezTo>
                        <a:pt x="40315" y="21798"/>
                        <a:pt x="40659" y="21830"/>
                        <a:pt x="40993" y="21901"/>
                      </a:cubicBezTo>
                      <a:cubicBezTo>
                        <a:pt x="41144" y="21946"/>
                        <a:pt x="41287" y="21999"/>
                        <a:pt x="41430" y="22035"/>
                      </a:cubicBezTo>
                      <a:cubicBezTo>
                        <a:pt x="41439" y="22040"/>
                        <a:pt x="41445" y="22042"/>
                        <a:pt x="41452" y="22042"/>
                      </a:cubicBezTo>
                      <a:cubicBezTo>
                        <a:pt x="41459" y="22042"/>
                        <a:pt x="41465" y="22040"/>
                        <a:pt x="41474" y="22035"/>
                      </a:cubicBezTo>
                      <a:cubicBezTo>
                        <a:pt x="41492" y="22044"/>
                        <a:pt x="41501" y="22044"/>
                        <a:pt x="41519" y="22053"/>
                      </a:cubicBezTo>
                      <a:cubicBezTo>
                        <a:pt x="41804" y="22161"/>
                        <a:pt x="42239" y="22284"/>
                        <a:pt x="42627" y="22284"/>
                      </a:cubicBezTo>
                      <a:cubicBezTo>
                        <a:pt x="42846" y="22284"/>
                        <a:pt x="43051" y="22245"/>
                        <a:pt x="43205" y="22142"/>
                      </a:cubicBezTo>
                      <a:cubicBezTo>
                        <a:pt x="43221" y="22134"/>
                        <a:pt x="43216" y="22105"/>
                        <a:pt x="43195" y="22105"/>
                      </a:cubicBezTo>
                      <a:cubicBezTo>
                        <a:pt x="43193" y="22105"/>
                        <a:pt x="43190" y="22105"/>
                        <a:pt x="43187" y="22106"/>
                      </a:cubicBezTo>
                      <a:cubicBezTo>
                        <a:pt x="43070" y="22134"/>
                        <a:pt x="42951" y="22146"/>
                        <a:pt x="42830" y="22146"/>
                      </a:cubicBezTo>
                      <a:cubicBezTo>
                        <a:pt x="42244" y="22146"/>
                        <a:pt x="41629" y="21866"/>
                        <a:pt x="41082" y="21741"/>
                      </a:cubicBezTo>
                      <a:lnTo>
                        <a:pt x="41055" y="21741"/>
                      </a:lnTo>
                      <a:cubicBezTo>
                        <a:pt x="40600" y="21571"/>
                        <a:pt x="40154" y="21384"/>
                        <a:pt x="39690" y="21295"/>
                      </a:cubicBezTo>
                      <a:cubicBezTo>
                        <a:pt x="39129" y="21185"/>
                        <a:pt x="38547" y="21134"/>
                        <a:pt x="37963" y="21134"/>
                      </a:cubicBezTo>
                      <a:cubicBezTo>
                        <a:pt x="37405" y="21134"/>
                        <a:pt x="36845" y="21181"/>
                        <a:pt x="36300" y="21268"/>
                      </a:cubicBezTo>
                      <a:cubicBezTo>
                        <a:pt x="35247" y="21428"/>
                        <a:pt x="34230" y="21830"/>
                        <a:pt x="33178" y="21990"/>
                      </a:cubicBezTo>
                      <a:cubicBezTo>
                        <a:pt x="32718" y="22056"/>
                        <a:pt x="32258" y="22078"/>
                        <a:pt x="31799" y="22078"/>
                      </a:cubicBezTo>
                      <a:cubicBezTo>
                        <a:pt x="31634" y="22078"/>
                        <a:pt x="31469" y="22075"/>
                        <a:pt x="31304" y="22071"/>
                      </a:cubicBezTo>
                      <a:cubicBezTo>
                        <a:pt x="30983" y="22062"/>
                        <a:pt x="30662" y="22017"/>
                        <a:pt x="30359" y="21946"/>
                      </a:cubicBezTo>
                      <a:cubicBezTo>
                        <a:pt x="30163" y="21892"/>
                        <a:pt x="30011" y="21750"/>
                        <a:pt x="29850" y="21634"/>
                      </a:cubicBezTo>
                      <a:cubicBezTo>
                        <a:pt x="29270" y="20849"/>
                        <a:pt x="28833" y="19948"/>
                        <a:pt x="28566" y="19064"/>
                      </a:cubicBezTo>
                      <a:cubicBezTo>
                        <a:pt x="28601" y="19047"/>
                        <a:pt x="28637" y="19011"/>
                        <a:pt x="28673" y="18975"/>
                      </a:cubicBezTo>
                      <a:cubicBezTo>
                        <a:pt x="28748" y="18898"/>
                        <a:pt x="28841" y="18868"/>
                        <a:pt x="28939" y="18868"/>
                      </a:cubicBezTo>
                      <a:cubicBezTo>
                        <a:pt x="29215" y="18868"/>
                        <a:pt x="29538" y="19096"/>
                        <a:pt x="29663" y="19136"/>
                      </a:cubicBezTo>
                      <a:cubicBezTo>
                        <a:pt x="29770" y="19168"/>
                        <a:pt x="29890" y="19213"/>
                        <a:pt x="30030" y="19213"/>
                      </a:cubicBezTo>
                      <a:cubicBezTo>
                        <a:pt x="30124" y="19213"/>
                        <a:pt x="30227" y="19193"/>
                        <a:pt x="30341" y="19136"/>
                      </a:cubicBezTo>
                      <a:cubicBezTo>
                        <a:pt x="30457" y="19082"/>
                        <a:pt x="30510" y="18993"/>
                        <a:pt x="30484" y="18868"/>
                      </a:cubicBezTo>
                      <a:cubicBezTo>
                        <a:pt x="30466" y="18806"/>
                        <a:pt x="30394" y="18618"/>
                        <a:pt x="30457" y="18556"/>
                      </a:cubicBezTo>
                      <a:cubicBezTo>
                        <a:pt x="30471" y="18541"/>
                        <a:pt x="30491" y="18535"/>
                        <a:pt x="30513" y="18535"/>
                      </a:cubicBezTo>
                      <a:cubicBezTo>
                        <a:pt x="30586" y="18535"/>
                        <a:pt x="30690" y="18603"/>
                        <a:pt x="30751" y="18672"/>
                      </a:cubicBezTo>
                      <a:cubicBezTo>
                        <a:pt x="30832" y="18752"/>
                        <a:pt x="30912" y="18850"/>
                        <a:pt x="31010" y="18922"/>
                      </a:cubicBezTo>
                      <a:cubicBezTo>
                        <a:pt x="31187" y="19055"/>
                        <a:pt x="31394" y="19166"/>
                        <a:pt x="31580" y="19166"/>
                      </a:cubicBezTo>
                      <a:cubicBezTo>
                        <a:pt x="31742" y="19166"/>
                        <a:pt x="31887" y="19083"/>
                        <a:pt x="31982" y="18859"/>
                      </a:cubicBezTo>
                      <a:cubicBezTo>
                        <a:pt x="32134" y="18493"/>
                        <a:pt x="31474" y="17923"/>
                        <a:pt x="31260" y="17726"/>
                      </a:cubicBezTo>
                      <a:cubicBezTo>
                        <a:pt x="30742" y="17236"/>
                        <a:pt x="30207" y="16763"/>
                        <a:pt x="29574" y="16433"/>
                      </a:cubicBezTo>
                      <a:cubicBezTo>
                        <a:pt x="29047" y="16156"/>
                        <a:pt x="28432" y="16013"/>
                        <a:pt x="27816" y="16005"/>
                      </a:cubicBezTo>
                      <a:cubicBezTo>
                        <a:pt x="29199" y="15531"/>
                        <a:pt x="30594" y="14933"/>
                        <a:pt x="32064" y="14933"/>
                      </a:cubicBezTo>
                      <a:cubicBezTo>
                        <a:pt x="32311" y="14933"/>
                        <a:pt x="32560" y="14950"/>
                        <a:pt x="32812" y="14988"/>
                      </a:cubicBezTo>
                      <a:cubicBezTo>
                        <a:pt x="33874" y="15139"/>
                        <a:pt x="34864" y="15567"/>
                        <a:pt x="35908" y="15808"/>
                      </a:cubicBezTo>
                      <a:cubicBezTo>
                        <a:pt x="36177" y="15871"/>
                        <a:pt x="36449" y="15899"/>
                        <a:pt x="36721" y="15899"/>
                      </a:cubicBezTo>
                      <a:cubicBezTo>
                        <a:pt x="37025" y="15899"/>
                        <a:pt x="37328" y="15865"/>
                        <a:pt x="37629" y="15808"/>
                      </a:cubicBezTo>
                      <a:lnTo>
                        <a:pt x="37799" y="15808"/>
                      </a:lnTo>
                      <a:cubicBezTo>
                        <a:pt x="39155" y="15666"/>
                        <a:pt x="39699" y="14738"/>
                        <a:pt x="40609" y="14140"/>
                      </a:cubicBezTo>
                      <a:cubicBezTo>
                        <a:pt x="40627" y="14131"/>
                        <a:pt x="40618" y="14122"/>
                        <a:pt x="40618" y="14113"/>
                      </a:cubicBezTo>
                      <a:cubicBezTo>
                        <a:pt x="40618" y="14090"/>
                        <a:pt x="40605" y="14067"/>
                        <a:pt x="40584" y="14067"/>
                      </a:cubicBezTo>
                      <a:cubicBezTo>
                        <a:pt x="40580" y="14067"/>
                        <a:pt x="40577" y="14067"/>
                        <a:pt x="40573" y="14069"/>
                      </a:cubicBezTo>
                      <a:cubicBezTo>
                        <a:pt x="40520" y="14086"/>
                        <a:pt x="40440" y="14131"/>
                        <a:pt x="40395" y="14158"/>
                      </a:cubicBezTo>
                      <a:cubicBezTo>
                        <a:pt x="40215" y="14198"/>
                        <a:pt x="40033" y="14213"/>
                        <a:pt x="39851" y="14213"/>
                      </a:cubicBezTo>
                      <a:cubicBezTo>
                        <a:pt x="39544" y="14213"/>
                        <a:pt x="39237" y="14170"/>
                        <a:pt x="38941" y="14131"/>
                      </a:cubicBezTo>
                      <a:cubicBezTo>
                        <a:pt x="38361" y="14069"/>
                        <a:pt x="37781" y="13971"/>
                        <a:pt x="37210" y="13855"/>
                      </a:cubicBezTo>
                      <a:cubicBezTo>
                        <a:pt x="35810" y="13578"/>
                        <a:pt x="34471" y="13007"/>
                        <a:pt x="33071" y="12686"/>
                      </a:cubicBezTo>
                      <a:cubicBezTo>
                        <a:pt x="32437" y="12537"/>
                        <a:pt x="31792" y="12483"/>
                        <a:pt x="31144" y="12483"/>
                      </a:cubicBezTo>
                      <a:cubicBezTo>
                        <a:pt x="30551" y="12483"/>
                        <a:pt x="29957" y="12528"/>
                        <a:pt x="29369" y="12588"/>
                      </a:cubicBezTo>
                      <a:cubicBezTo>
                        <a:pt x="28619" y="12668"/>
                        <a:pt x="27843" y="12757"/>
                        <a:pt x="27103" y="12962"/>
                      </a:cubicBezTo>
                      <a:cubicBezTo>
                        <a:pt x="26630" y="13043"/>
                        <a:pt x="26157" y="13159"/>
                        <a:pt x="25693" y="13284"/>
                      </a:cubicBezTo>
                      <a:cubicBezTo>
                        <a:pt x="24893" y="13443"/>
                        <a:pt x="24092" y="13517"/>
                        <a:pt x="23287" y="13517"/>
                      </a:cubicBezTo>
                      <a:cubicBezTo>
                        <a:pt x="22424" y="13517"/>
                        <a:pt x="21557" y="13432"/>
                        <a:pt x="20679" y="13275"/>
                      </a:cubicBezTo>
                      <a:cubicBezTo>
                        <a:pt x="19859" y="13132"/>
                        <a:pt x="19047" y="12927"/>
                        <a:pt x="18244" y="12695"/>
                      </a:cubicBezTo>
                      <a:lnTo>
                        <a:pt x="18244" y="12695"/>
                      </a:lnTo>
                      <a:cubicBezTo>
                        <a:pt x="18404" y="12712"/>
                        <a:pt x="18566" y="12720"/>
                        <a:pt x="18729" y="12720"/>
                      </a:cubicBezTo>
                      <a:cubicBezTo>
                        <a:pt x="19724" y="12720"/>
                        <a:pt x="20751" y="12419"/>
                        <a:pt x="21679" y="12151"/>
                      </a:cubicBezTo>
                      <a:cubicBezTo>
                        <a:pt x="22490" y="11919"/>
                        <a:pt x="23311" y="11669"/>
                        <a:pt x="24150" y="11535"/>
                      </a:cubicBezTo>
                      <a:cubicBezTo>
                        <a:pt x="24419" y="11493"/>
                        <a:pt x="24679" y="11473"/>
                        <a:pt x="24935" y="11473"/>
                      </a:cubicBezTo>
                      <a:cubicBezTo>
                        <a:pt x="25485" y="11473"/>
                        <a:pt x="26016" y="11562"/>
                        <a:pt x="26576" y="11696"/>
                      </a:cubicBezTo>
                      <a:cubicBezTo>
                        <a:pt x="27727" y="11972"/>
                        <a:pt x="28941" y="12185"/>
                        <a:pt x="30143" y="12185"/>
                      </a:cubicBezTo>
                      <a:cubicBezTo>
                        <a:pt x="30572" y="12185"/>
                        <a:pt x="30999" y="12158"/>
                        <a:pt x="31420" y="12097"/>
                      </a:cubicBezTo>
                      <a:cubicBezTo>
                        <a:pt x="32518" y="11937"/>
                        <a:pt x="34025" y="11490"/>
                        <a:pt x="34346" y="10268"/>
                      </a:cubicBezTo>
                      <a:cubicBezTo>
                        <a:pt x="34364" y="10242"/>
                        <a:pt x="34382" y="10215"/>
                        <a:pt x="34391" y="10179"/>
                      </a:cubicBezTo>
                      <a:cubicBezTo>
                        <a:pt x="34569" y="9733"/>
                        <a:pt x="34498" y="9153"/>
                        <a:pt x="34007" y="8966"/>
                      </a:cubicBezTo>
                      <a:cubicBezTo>
                        <a:pt x="34004" y="8963"/>
                        <a:pt x="34003" y="8962"/>
                        <a:pt x="34001" y="8962"/>
                      </a:cubicBezTo>
                      <a:cubicBezTo>
                        <a:pt x="33999" y="8962"/>
                        <a:pt x="33999" y="8966"/>
                        <a:pt x="33999" y="8966"/>
                      </a:cubicBezTo>
                      <a:cubicBezTo>
                        <a:pt x="33945" y="8930"/>
                        <a:pt x="33874" y="8894"/>
                        <a:pt x="33793" y="8877"/>
                      </a:cubicBezTo>
                      <a:lnTo>
                        <a:pt x="33776" y="8877"/>
                      </a:lnTo>
                      <a:cubicBezTo>
                        <a:pt x="33615" y="8778"/>
                        <a:pt x="33472" y="8654"/>
                        <a:pt x="33338" y="8547"/>
                      </a:cubicBezTo>
                      <a:cubicBezTo>
                        <a:pt x="33026" y="8306"/>
                        <a:pt x="32705" y="8083"/>
                        <a:pt x="32402" y="7842"/>
                      </a:cubicBezTo>
                      <a:cubicBezTo>
                        <a:pt x="31777" y="7333"/>
                        <a:pt x="31188" y="6745"/>
                        <a:pt x="30635" y="6165"/>
                      </a:cubicBezTo>
                      <a:cubicBezTo>
                        <a:pt x="30278" y="5790"/>
                        <a:pt x="29931" y="5406"/>
                        <a:pt x="29636" y="4978"/>
                      </a:cubicBezTo>
                      <a:cubicBezTo>
                        <a:pt x="29351" y="4559"/>
                        <a:pt x="29137" y="4095"/>
                        <a:pt x="28878" y="3649"/>
                      </a:cubicBezTo>
                      <a:cubicBezTo>
                        <a:pt x="28405" y="2819"/>
                        <a:pt x="27852" y="1847"/>
                        <a:pt x="27076" y="1249"/>
                      </a:cubicBezTo>
                      <a:cubicBezTo>
                        <a:pt x="26371" y="705"/>
                        <a:pt x="25470" y="259"/>
                        <a:pt x="24587" y="72"/>
                      </a:cubicBezTo>
                      <a:cubicBezTo>
                        <a:pt x="24342" y="22"/>
                        <a:pt x="24093" y="0"/>
                        <a:pt x="23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14"/>
                <p:cNvSpPr/>
                <p:nvPr/>
              </p:nvSpPr>
              <p:spPr>
                <a:xfrm>
                  <a:off x="5720830" y="4364814"/>
                  <a:ext cx="794377" cy="129929"/>
                </a:xfrm>
                <a:custGeom>
                  <a:avLst/>
                  <a:gdLst/>
                  <a:ahLst/>
                  <a:cxnLst/>
                  <a:rect l="l" t="t" r="r" b="b"/>
                  <a:pathLst>
                    <a:path w="13414" h="2194" extrusionOk="0">
                      <a:moveTo>
                        <a:pt x="13384" y="0"/>
                      </a:moveTo>
                      <a:cubicBezTo>
                        <a:pt x="13380" y="0"/>
                        <a:pt x="13376" y="2"/>
                        <a:pt x="13373" y="5"/>
                      </a:cubicBezTo>
                      <a:cubicBezTo>
                        <a:pt x="13060" y="211"/>
                        <a:pt x="12561" y="219"/>
                        <a:pt x="12204" y="255"/>
                      </a:cubicBezTo>
                      <a:cubicBezTo>
                        <a:pt x="11847" y="291"/>
                        <a:pt x="11490" y="318"/>
                        <a:pt x="11134" y="335"/>
                      </a:cubicBezTo>
                      <a:cubicBezTo>
                        <a:pt x="10554" y="353"/>
                        <a:pt x="9965" y="353"/>
                        <a:pt x="9385" y="353"/>
                      </a:cubicBezTo>
                      <a:cubicBezTo>
                        <a:pt x="8725" y="353"/>
                        <a:pt x="8065" y="451"/>
                        <a:pt x="7405" y="469"/>
                      </a:cubicBezTo>
                      <a:cubicBezTo>
                        <a:pt x="6129" y="505"/>
                        <a:pt x="4782" y="764"/>
                        <a:pt x="3560" y="1138"/>
                      </a:cubicBezTo>
                      <a:cubicBezTo>
                        <a:pt x="2971" y="1317"/>
                        <a:pt x="2391" y="1522"/>
                        <a:pt x="1811" y="1736"/>
                      </a:cubicBezTo>
                      <a:cubicBezTo>
                        <a:pt x="1222" y="1959"/>
                        <a:pt x="651" y="2066"/>
                        <a:pt x="36" y="2137"/>
                      </a:cubicBezTo>
                      <a:cubicBezTo>
                        <a:pt x="0" y="2146"/>
                        <a:pt x="0" y="2191"/>
                        <a:pt x="36" y="2191"/>
                      </a:cubicBezTo>
                      <a:cubicBezTo>
                        <a:pt x="86" y="2193"/>
                        <a:pt x="136" y="2194"/>
                        <a:pt x="185" y="2194"/>
                      </a:cubicBezTo>
                      <a:cubicBezTo>
                        <a:pt x="1290" y="2194"/>
                        <a:pt x="2251" y="1730"/>
                        <a:pt x="3301" y="1406"/>
                      </a:cubicBezTo>
                      <a:cubicBezTo>
                        <a:pt x="4755" y="960"/>
                        <a:pt x="6236" y="737"/>
                        <a:pt x="7752" y="630"/>
                      </a:cubicBezTo>
                      <a:cubicBezTo>
                        <a:pt x="8948" y="541"/>
                        <a:pt x="10134" y="550"/>
                        <a:pt x="11330" y="487"/>
                      </a:cubicBezTo>
                      <a:cubicBezTo>
                        <a:pt x="11936" y="460"/>
                        <a:pt x="12918" y="469"/>
                        <a:pt x="13399" y="32"/>
                      </a:cubicBezTo>
                      <a:cubicBezTo>
                        <a:pt x="13414" y="25"/>
                        <a:pt x="13399" y="0"/>
                        <a:pt x="13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14"/>
                <p:cNvSpPr/>
                <p:nvPr/>
              </p:nvSpPr>
              <p:spPr>
                <a:xfrm>
                  <a:off x="7211690" y="3996114"/>
                  <a:ext cx="53416" cy="46251"/>
                </a:xfrm>
                <a:custGeom>
                  <a:avLst/>
                  <a:gdLst/>
                  <a:ahLst/>
                  <a:cxnLst/>
                  <a:rect l="l" t="t" r="r" b="b"/>
                  <a:pathLst>
                    <a:path w="902" h="781" extrusionOk="0">
                      <a:moveTo>
                        <a:pt x="353" y="83"/>
                      </a:moveTo>
                      <a:cubicBezTo>
                        <a:pt x="602" y="83"/>
                        <a:pt x="843" y="472"/>
                        <a:pt x="509" y="567"/>
                      </a:cubicBezTo>
                      <a:cubicBezTo>
                        <a:pt x="485" y="574"/>
                        <a:pt x="462" y="577"/>
                        <a:pt x="441" y="577"/>
                      </a:cubicBezTo>
                      <a:cubicBezTo>
                        <a:pt x="332" y="577"/>
                        <a:pt x="253" y="491"/>
                        <a:pt x="223" y="379"/>
                      </a:cubicBezTo>
                      <a:cubicBezTo>
                        <a:pt x="205" y="308"/>
                        <a:pt x="241" y="147"/>
                        <a:pt x="304" y="85"/>
                      </a:cubicBezTo>
                      <a:lnTo>
                        <a:pt x="321" y="85"/>
                      </a:lnTo>
                      <a:cubicBezTo>
                        <a:pt x="332" y="83"/>
                        <a:pt x="342" y="83"/>
                        <a:pt x="353" y="83"/>
                      </a:cubicBezTo>
                      <a:close/>
                      <a:moveTo>
                        <a:pt x="384" y="0"/>
                      </a:moveTo>
                      <a:cubicBezTo>
                        <a:pt x="354" y="0"/>
                        <a:pt x="323" y="4"/>
                        <a:pt x="295" y="13"/>
                      </a:cubicBezTo>
                      <a:cubicBezTo>
                        <a:pt x="286" y="13"/>
                        <a:pt x="277" y="22"/>
                        <a:pt x="268" y="40"/>
                      </a:cubicBezTo>
                      <a:cubicBezTo>
                        <a:pt x="98" y="85"/>
                        <a:pt x="0" y="254"/>
                        <a:pt x="36" y="433"/>
                      </a:cubicBezTo>
                      <a:cubicBezTo>
                        <a:pt x="80" y="641"/>
                        <a:pt x="242" y="780"/>
                        <a:pt x="439" y="780"/>
                      </a:cubicBezTo>
                      <a:cubicBezTo>
                        <a:pt x="479" y="780"/>
                        <a:pt x="520" y="775"/>
                        <a:pt x="562" y="763"/>
                      </a:cubicBezTo>
                      <a:cubicBezTo>
                        <a:pt x="812" y="683"/>
                        <a:pt x="901" y="433"/>
                        <a:pt x="767" y="219"/>
                      </a:cubicBezTo>
                      <a:cubicBezTo>
                        <a:pt x="693" y="100"/>
                        <a:pt x="533" y="0"/>
                        <a:pt x="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14"/>
                <p:cNvSpPr/>
                <p:nvPr/>
              </p:nvSpPr>
              <p:spPr>
                <a:xfrm>
                  <a:off x="7225962" y="3921556"/>
                  <a:ext cx="42283" cy="33815"/>
                </a:xfrm>
                <a:custGeom>
                  <a:avLst/>
                  <a:gdLst/>
                  <a:ahLst/>
                  <a:cxnLst/>
                  <a:rect l="l" t="t" r="r" b="b"/>
                  <a:pathLst>
                    <a:path w="714" h="571" extrusionOk="0">
                      <a:moveTo>
                        <a:pt x="327" y="85"/>
                      </a:moveTo>
                      <a:cubicBezTo>
                        <a:pt x="395" y="85"/>
                        <a:pt x="440" y="142"/>
                        <a:pt x="491" y="193"/>
                      </a:cubicBezTo>
                      <a:cubicBezTo>
                        <a:pt x="580" y="282"/>
                        <a:pt x="464" y="371"/>
                        <a:pt x="375" y="398"/>
                      </a:cubicBezTo>
                      <a:cubicBezTo>
                        <a:pt x="362" y="402"/>
                        <a:pt x="349" y="404"/>
                        <a:pt x="337" y="404"/>
                      </a:cubicBezTo>
                      <a:cubicBezTo>
                        <a:pt x="273" y="404"/>
                        <a:pt x="219" y="350"/>
                        <a:pt x="196" y="282"/>
                      </a:cubicBezTo>
                      <a:cubicBezTo>
                        <a:pt x="170" y="202"/>
                        <a:pt x="196" y="139"/>
                        <a:pt x="259" y="95"/>
                      </a:cubicBezTo>
                      <a:lnTo>
                        <a:pt x="277" y="95"/>
                      </a:lnTo>
                      <a:cubicBezTo>
                        <a:pt x="295" y="88"/>
                        <a:pt x="312" y="85"/>
                        <a:pt x="327" y="85"/>
                      </a:cubicBezTo>
                      <a:close/>
                      <a:moveTo>
                        <a:pt x="362" y="1"/>
                      </a:moveTo>
                      <a:cubicBezTo>
                        <a:pt x="323" y="1"/>
                        <a:pt x="285" y="12"/>
                        <a:pt x="250" y="32"/>
                      </a:cubicBezTo>
                      <a:cubicBezTo>
                        <a:pt x="241" y="32"/>
                        <a:pt x="232" y="41"/>
                        <a:pt x="232" y="50"/>
                      </a:cubicBezTo>
                      <a:cubicBezTo>
                        <a:pt x="107" y="95"/>
                        <a:pt x="0" y="184"/>
                        <a:pt x="36" y="327"/>
                      </a:cubicBezTo>
                      <a:cubicBezTo>
                        <a:pt x="65" y="482"/>
                        <a:pt x="205" y="570"/>
                        <a:pt x="354" y="570"/>
                      </a:cubicBezTo>
                      <a:cubicBezTo>
                        <a:pt x="385" y="570"/>
                        <a:pt x="416" y="566"/>
                        <a:pt x="446" y="559"/>
                      </a:cubicBezTo>
                      <a:cubicBezTo>
                        <a:pt x="607" y="523"/>
                        <a:pt x="714" y="327"/>
                        <a:pt x="625" y="175"/>
                      </a:cubicBezTo>
                      <a:cubicBezTo>
                        <a:pt x="598" y="113"/>
                        <a:pt x="509" y="59"/>
                        <a:pt x="455" y="23"/>
                      </a:cubicBezTo>
                      <a:cubicBezTo>
                        <a:pt x="424" y="8"/>
                        <a:pt x="393" y="1"/>
                        <a:pt x="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14"/>
                <p:cNvSpPr/>
                <p:nvPr/>
              </p:nvSpPr>
              <p:spPr>
                <a:xfrm>
                  <a:off x="7118182" y="4008372"/>
                  <a:ext cx="29077" cy="25109"/>
                </a:xfrm>
                <a:custGeom>
                  <a:avLst/>
                  <a:gdLst/>
                  <a:ahLst/>
                  <a:cxnLst/>
                  <a:rect l="l" t="t" r="r" b="b"/>
                  <a:pathLst>
                    <a:path w="491" h="424" extrusionOk="0">
                      <a:moveTo>
                        <a:pt x="218" y="58"/>
                      </a:moveTo>
                      <a:cubicBezTo>
                        <a:pt x="318" y="58"/>
                        <a:pt x="397" y="199"/>
                        <a:pt x="295" y="270"/>
                      </a:cubicBezTo>
                      <a:cubicBezTo>
                        <a:pt x="279" y="279"/>
                        <a:pt x="264" y="283"/>
                        <a:pt x="250" y="283"/>
                      </a:cubicBezTo>
                      <a:cubicBezTo>
                        <a:pt x="211" y="283"/>
                        <a:pt x="181" y="250"/>
                        <a:pt x="161" y="217"/>
                      </a:cubicBezTo>
                      <a:cubicBezTo>
                        <a:pt x="134" y="163"/>
                        <a:pt x="143" y="110"/>
                        <a:pt x="179" y="65"/>
                      </a:cubicBezTo>
                      <a:cubicBezTo>
                        <a:pt x="192" y="60"/>
                        <a:pt x="205" y="58"/>
                        <a:pt x="218" y="58"/>
                      </a:cubicBezTo>
                      <a:close/>
                      <a:moveTo>
                        <a:pt x="266" y="0"/>
                      </a:moveTo>
                      <a:cubicBezTo>
                        <a:pt x="236" y="0"/>
                        <a:pt x="205" y="7"/>
                        <a:pt x="179" y="21"/>
                      </a:cubicBezTo>
                      <a:lnTo>
                        <a:pt x="170" y="21"/>
                      </a:lnTo>
                      <a:cubicBezTo>
                        <a:pt x="27" y="21"/>
                        <a:pt x="0" y="154"/>
                        <a:pt x="27" y="270"/>
                      </a:cubicBezTo>
                      <a:cubicBezTo>
                        <a:pt x="51" y="368"/>
                        <a:pt x="142" y="424"/>
                        <a:pt x="235" y="424"/>
                      </a:cubicBezTo>
                      <a:cubicBezTo>
                        <a:pt x="277" y="424"/>
                        <a:pt x="320" y="412"/>
                        <a:pt x="357" y="386"/>
                      </a:cubicBezTo>
                      <a:cubicBezTo>
                        <a:pt x="464" y="306"/>
                        <a:pt x="491" y="163"/>
                        <a:pt x="402" y="65"/>
                      </a:cubicBezTo>
                      <a:cubicBezTo>
                        <a:pt x="368" y="20"/>
                        <a:pt x="317"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14"/>
                <p:cNvSpPr/>
                <p:nvPr/>
              </p:nvSpPr>
              <p:spPr>
                <a:xfrm>
                  <a:off x="7190016" y="3071284"/>
                  <a:ext cx="38078" cy="33992"/>
                </a:xfrm>
                <a:custGeom>
                  <a:avLst/>
                  <a:gdLst/>
                  <a:ahLst/>
                  <a:cxnLst/>
                  <a:rect l="l" t="t" r="r" b="b"/>
                  <a:pathLst>
                    <a:path w="643" h="574" extrusionOk="0">
                      <a:moveTo>
                        <a:pt x="411" y="37"/>
                      </a:moveTo>
                      <a:cubicBezTo>
                        <a:pt x="473" y="45"/>
                        <a:pt x="491" y="81"/>
                        <a:pt x="500" y="144"/>
                      </a:cubicBezTo>
                      <a:cubicBezTo>
                        <a:pt x="509" y="188"/>
                        <a:pt x="527" y="233"/>
                        <a:pt x="518" y="277"/>
                      </a:cubicBezTo>
                      <a:cubicBezTo>
                        <a:pt x="510" y="346"/>
                        <a:pt x="418" y="408"/>
                        <a:pt x="347" y="408"/>
                      </a:cubicBezTo>
                      <a:cubicBezTo>
                        <a:pt x="335" y="408"/>
                        <a:pt x="323" y="406"/>
                        <a:pt x="313" y="402"/>
                      </a:cubicBezTo>
                      <a:cubicBezTo>
                        <a:pt x="232" y="384"/>
                        <a:pt x="188" y="304"/>
                        <a:pt x="206" y="224"/>
                      </a:cubicBezTo>
                      <a:cubicBezTo>
                        <a:pt x="206" y="188"/>
                        <a:pt x="250" y="161"/>
                        <a:pt x="277" y="135"/>
                      </a:cubicBezTo>
                      <a:cubicBezTo>
                        <a:pt x="322" y="90"/>
                        <a:pt x="348" y="54"/>
                        <a:pt x="411" y="37"/>
                      </a:cubicBezTo>
                      <a:close/>
                      <a:moveTo>
                        <a:pt x="329" y="0"/>
                      </a:moveTo>
                      <a:cubicBezTo>
                        <a:pt x="205" y="0"/>
                        <a:pt x="91" y="67"/>
                        <a:pt x="54" y="206"/>
                      </a:cubicBezTo>
                      <a:cubicBezTo>
                        <a:pt x="0" y="367"/>
                        <a:pt x="125" y="554"/>
                        <a:pt x="286" y="572"/>
                      </a:cubicBezTo>
                      <a:cubicBezTo>
                        <a:pt x="295" y="573"/>
                        <a:pt x="304" y="573"/>
                        <a:pt x="314" y="573"/>
                      </a:cubicBezTo>
                      <a:cubicBezTo>
                        <a:pt x="458" y="573"/>
                        <a:pt x="609" y="447"/>
                        <a:pt x="634" y="304"/>
                      </a:cubicBezTo>
                      <a:cubicBezTo>
                        <a:pt x="643" y="233"/>
                        <a:pt x="607" y="144"/>
                        <a:pt x="571" y="81"/>
                      </a:cubicBezTo>
                      <a:cubicBezTo>
                        <a:pt x="541" y="29"/>
                        <a:pt x="499" y="8"/>
                        <a:pt x="443" y="8"/>
                      </a:cubicBezTo>
                      <a:cubicBezTo>
                        <a:pt x="433" y="8"/>
                        <a:pt x="422" y="8"/>
                        <a:pt x="411" y="10"/>
                      </a:cubicBezTo>
                      <a:cubicBezTo>
                        <a:pt x="384" y="3"/>
                        <a:pt x="356"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14"/>
                <p:cNvSpPr/>
                <p:nvPr/>
              </p:nvSpPr>
              <p:spPr>
                <a:xfrm>
                  <a:off x="7054461" y="2954444"/>
                  <a:ext cx="36302" cy="31564"/>
                </a:xfrm>
                <a:custGeom>
                  <a:avLst/>
                  <a:gdLst/>
                  <a:ahLst/>
                  <a:cxnLst/>
                  <a:rect l="l" t="t" r="r" b="b"/>
                  <a:pathLst>
                    <a:path w="613" h="533" extrusionOk="0">
                      <a:moveTo>
                        <a:pt x="381" y="72"/>
                      </a:moveTo>
                      <a:cubicBezTo>
                        <a:pt x="433" y="72"/>
                        <a:pt x="470" y="109"/>
                        <a:pt x="470" y="190"/>
                      </a:cubicBezTo>
                      <a:cubicBezTo>
                        <a:pt x="461" y="290"/>
                        <a:pt x="406" y="351"/>
                        <a:pt x="304" y="351"/>
                      </a:cubicBezTo>
                      <a:cubicBezTo>
                        <a:pt x="297" y="351"/>
                        <a:pt x="290" y="351"/>
                        <a:pt x="282" y="350"/>
                      </a:cubicBezTo>
                      <a:cubicBezTo>
                        <a:pt x="220" y="341"/>
                        <a:pt x="193" y="315"/>
                        <a:pt x="220" y="252"/>
                      </a:cubicBezTo>
                      <a:cubicBezTo>
                        <a:pt x="256" y="190"/>
                        <a:pt x="273" y="118"/>
                        <a:pt x="345" y="83"/>
                      </a:cubicBezTo>
                      <a:cubicBezTo>
                        <a:pt x="354" y="83"/>
                        <a:pt x="354" y="74"/>
                        <a:pt x="363" y="74"/>
                      </a:cubicBezTo>
                      <a:cubicBezTo>
                        <a:pt x="369" y="73"/>
                        <a:pt x="375" y="72"/>
                        <a:pt x="381" y="72"/>
                      </a:cubicBezTo>
                      <a:close/>
                      <a:moveTo>
                        <a:pt x="396" y="1"/>
                      </a:moveTo>
                      <a:cubicBezTo>
                        <a:pt x="353" y="1"/>
                        <a:pt x="307" y="14"/>
                        <a:pt x="264" y="38"/>
                      </a:cubicBezTo>
                      <a:cubicBezTo>
                        <a:pt x="256" y="47"/>
                        <a:pt x="256" y="47"/>
                        <a:pt x="247" y="56"/>
                      </a:cubicBezTo>
                      <a:cubicBezTo>
                        <a:pt x="157" y="83"/>
                        <a:pt x="68" y="154"/>
                        <a:pt x="41" y="252"/>
                      </a:cubicBezTo>
                      <a:cubicBezTo>
                        <a:pt x="1" y="407"/>
                        <a:pt x="139" y="532"/>
                        <a:pt x="285" y="532"/>
                      </a:cubicBezTo>
                      <a:cubicBezTo>
                        <a:pt x="299" y="532"/>
                        <a:pt x="313" y="531"/>
                        <a:pt x="327" y="529"/>
                      </a:cubicBezTo>
                      <a:cubicBezTo>
                        <a:pt x="514" y="493"/>
                        <a:pt x="612" y="332"/>
                        <a:pt x="577" y="154"/>
                      </a:cubicBezTo>
                      <a:cubicBezTo>
                        <a:pt x="553" y="48"/>
                        <a:pt x="480"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14"/>
                <p:cNvSpPr/>
                <p:nvPr/>
              </p:nvSpPr>
              <p:spPr>
                <a:xfrm>
                  <a:off x="7367498" y="3855290"/>
                  <a:ext cx="68754" cy="62832"/>
                </a:xfrm>
                <a:custGeom>
                  <a:avLst/>
                  <a:gdLst/>
                  <a:ahLst/>
                  <a:cxnLst/>
                  <a:rect l="l" t="t" r="r" b="b"/>
                  <a:pathLst>
                    <a:path w="1161" h="1061" extrusionOk="0">
                      <a:moveTo>
                        <a:pt x="472" y="100"/>
                      </a:moveTo>
                      <a:cubicBezTo>
                        <a:pt x="649" y="100"/>
                        <a:pt x="822" y="240"/>
                        <a:pt x="875" y="420"/>
                      </a:cubicBezTo>
                      <a:cubicBezTo>
                        <a:pt x="938" y="607"/>
                        <a:pt x="724" y="821"/>
                        <a:pt x="545" y="848"/>
                      </a:cubicBezTo>
                      <a:cubicBezTo>
                        <a:pt x="534" y="850"/>
                        <a:pt x="522" y="850"/>
                        <a:pt x="510" y="850"/>
                      </a:cubicBezTo>
                      <a:cubicBezTo>
                        <a:pt x="386" y="850"/>
                        <a:pt x="256" y="766"/>
                        <a:pt x="215" y="652"/>
                      </a:cubicBezTo>
                      <a:cubicBezTo>
                        <a:pt x="170" y="509"/>
                        <a:pt x="188" y="277"/>
                        <a:pt x="278" y="161"/>
                      </a:cubicBezTo>
                      <a:cubicBezTo>
                        <a:pt x="286" y="161"/>
                        <a:pt x="286" y="161"/>
                        <a:pt x="295" y="152"/>
                      </a:cubicBezTo>
                      <a:cubicBezTo>
                        <a:pt x="352" y="116"/>
                        <a:pt x="412" y="100"/>
                        <a:pt x="472" y="100"/>
                      </a:cubicBezTo>
                      <a:close/>
                      <a:moveTo>
                        <a:pt x="520" y="1"/>
                      </a:moveTo>
                      <a:cubicBezTo>
                        <a:pt x="426" y="1"/>
                        <a:pt x="343" y="36"/>
                        <a:pt x="260" y="108"/>
                      </a:cubicBezTo>
                      <a:cubicBezTo>
                        <a:pt x="251" y="117"/>
                        <a:pt x="251" y="125"/>
                        <a:pt x="251" y="134"/>
                      </a:cubicBezTo>
                      <a:cubicBezTo>
                        <a:pt x="162" y="197"/>
                        <a:pt x="54" y="295"/>
                        <a:pt x="37" y="402"/>
                      </a:cubicBezTo>
                      <a:cubicBezTo>
                        <a:pt x="1" y="509"/>
                        <a:pt x="10" y="634"/>
                        <a:pt x="37" y="741"/>
                      </a:cubicBezTo>
                      <a:cubicBezTo>
                        <a:pt x="103" y="941"/>
                        <a:pt x="309" y="1061"/>
                        <a:pt x="509" y="1061"/>
                      </a:cubicBezTo>
                      <a:cubicBezTo>
                        <a:pt x="577" y="1061"/>
                        <a:pt x="645" y="1047"/>
                        <a:pt x="706" y="1018"/>
                      </a:cubicBezTo>
                      <a:cubicBezTo>
                        <a:pt x="964" y="893"/>
                        <a:pt x="1161" y="598"/>
                        <a:pt x="1027" y="313"/>
                      </a:cubicBezTo>
                      <a:cubicBezTo>
                        <a:pt x="964" y="188"/>
                        <a:pt x="795" y="72"/>
                        <a:pt x="670" y="27"/>
                      </a:cubicBezTo>
                      <a:cubicBezTo>
                        <a:pt x="617" y="10"/>
                        <a:pt x="567"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14"/>
                <p:cNvSpPr/>
                <p:nvPr/>
              </p:nvSpPr>
              <p:spPr>
                <a:xfrm>
                  <a:off x="7471073" y="3985217"/>
                  <a:ext cx="29669" cy="26590"/>
                </a:xfrm>
                <a:custGeom>
                  <a:avLst/>
                  <a:gdLst/>
                  <a:ahLst/>
                  <a:cxnLst/>
                  <a:rect l="l" t="t" r="r" b="b"/>
                  <a:pathLst>
                    <a:path w="501" h="449" extrusionOk="0">
                      <a:moveTo>
                        <a:pt x="304" y="75"/>
                      </a:moveTo>
                      <a:cubicBezTo>
                        <a:pt x="336" y="75"/>
                        <a:pt x="370" y="84"/>
                        <a:pt x="375" y="117"/>
                      </a:cubicBezTo>
                      <a:cubicBezTo>
                        <a:pt x="384" y="171"/>
                        <a:pt x="348" y="224"/>
                        <a:pt x="313" y="260"/>
                      </a:cubicBezTo>
                      <a:cubicBezTo>
                        <a:pt x="295" y="278"/>
                        <a:pt x="268" y="287"/>
                        <a:pt x="241" y="287"/>
                      </a:cubicBezTo>
                      <a:cubicBezTo>
                        <a:pt x="235" y="288"/>
                        <a:pt x="229" y="289"/>
                        <a:pt x="224" y="289"/>
                      </a:cubicBezTo>
                      <a:cubicBezTo>
                        <a:pt x="197" y="289"/>
                        <a:pt x="177" y="272"/>
                        <a:pt x="170" y="242"/>
                      </a:cubicBezTo>
                      <a:cubicBezTo>
                        <a:pt x="143" y="189"/>
                        <a:pt x="179" y="144"/>
                        <a:pt x="197" y="99"/>
                      </a:cubicBezTo>
                      <a:cubicBezTo>
                        <a:pt x="206" y="90"/>
                        <a:pt x="206" y="90"/>
                        <a:pt x="206" y="81"/>
                      </a:cubicBezTo>
                      <a:lnTo>
                        <a:pt x="224" y="81"/>
                      </a:lnTo>
                      <a:cubicBezTo>
                        <a:pt x="229" y="81"/>
                        <a:pt x="235" y="85"/>
                        <a:pt x="241" y="85"/>
                      </a:cubicBezTo>
                      <a:cubicBezTo>
                        <a:pt x="244" y="85"/>
                        <a:pt x="247" y="84"/>
                        <a:pt x="250" y="81"/>
                      </a:cubicBezTo>
                      <a:cubicBezTo>
                        <a:pt x="264" y="78"/>
                        <a:pt x="284" y="75"/>
                        <a:pt x="304" y="75"/>
                      </a:cubicBezTo>
                      <a:close/>
                      <a:moveTo>
                        <a:pt x="328" y="0"/>
                      </a:moveTo>
                      <a:cubicBezTo>
                        <a:pt x="295" y="0"/>
                        <a:pt x="262" y="7"/>
                        <a:pt x="232" y="19"/>
                      </a:cubicBezTo>
                      <a:cubicBezTo>
                        <a:pt x="224" y="19"/>
                        <a:pt x="224" y="19"/>
                        <a:pt x="224" y="28"/>
                      </a:cubicBezTo>
                      <a:cubicBezTo>
                        <a:pt x="209" y="24"/>
                        <a:pt x="195" y="22"/>
                        <a:pt x="183" y="22"/>
                      </a:cubicBezTo>
                      <a:cubicBezTo>
                        <a:pt x="164" y="22"/>
                        <a:pt x="146" y="26"/>
                        <a:pt x="125" y="37"/>
                      </a:cubicBezTo>
                      <a:cubicBezTo>
                        <a:pt x="36" y="81"/>
                        <a:pt x="0" y="171"/>
                        <a:pt x="18" y="260"/>
                      </a:cubicBezTo>
                      <a:cubicBezTo>
                        <a:pt x="27" y="349"/>
                        <a:pt x="81" y="429"/>
                        <a:pt x="170" y="447"/>
                      </a:cubicBezTo>
                      <a:cubicBezTo>
                        <a:pt x="177" y="448"/>
                        <a:pt x="185" y="449"/>
                        <a:pt x="193" y="449"/>
                      </a:cubicBezTo>
                      <a:cubicBezTo>
                        <a:pt x="258" y="449"/>
                        <a:pt x="327" y="416"/>
                        <a:pt x="375" y="376"/>
                      </a:cubicBezTo>
                      <a:cubicBezTo>
                        <a:pt x="455" y="313"/>
                        <a:pt x="500" y="206"/>
                        <a:pt x="473" y="108"/>
                      </a:cubicBezTo>
                      <a:cubicBezTo>
                        <a:pt x="461" y="30"/>
                        <a:pt x="397" y="0"/>
                        <a:pt x="3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51" name="Google Shape;4251;p14"/>
            <p:cNvGrpSpPr/>
            <p:nvPr/>
          </p:nvGrpSpPr>
          <p:grpSpPr>
            <a:xfrm>
              <a:off x="-86526" y="4665779"/>
              <a:ext cx="4668458" cy="2500897"/>
              <a:chOff x="-1951296" y="3403209"/>
              <a:chExt cx="4642922" cy="2487218"/>
            </a:xfrm>
          </p:grpSpPr>
          <p:grpSp>
            <p:nvGrpSpPr>
              <p:cNvPr id="4252" name="Google Shape;4252;p14"/>
              <p:cNvGrpSpPr/>
              <p:nvPr/>
            </p:nvGrpSpPr>
            <p:grpSpPr>
              <a:xfrm flipH="1">
                <a:off x="-1138105" y="3443947"/>
                <a:ext cx="3102041" cy="1858991"/>
                <a:chOff x="1998987" y="1205534"/>
                <a:chExt cx="2649280" cy="1587660"/>
              </a:xfrm>
            </p:grpSpPr>
            <p:sp>
              <p:nvSpPr>
                <p:cNvPr id="4253" name="Google Shape;4253;p14"/>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14"/>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14"/>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14"/>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14"/>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14"/>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14"/>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14"/>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14"/>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14"/>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14"/>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14"/>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14"/>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14"/>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14"/>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14"/>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14"/>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14"/>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14"/>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14"/>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3" name="Google Shape;4273;p14"/>
              <p:cNvGrpSpPr/>
              <p:nvPr/>
            </p:nvGrpSpPr>
            <p:grpSpPr>
              <a:xfrm flipH="1">
                <a:off x="-186745" y="3456677"/>
                <a:ext cx="1439186" cy="608831"/>
                <a:chOff x="2606636" y="1216407"/>
                <a:chExt cx="1229128" cy="519968"/>
              </a:xfrm>
            </p:grpSpPr>
            <p:sp>
              <p:nvSpPr>
                <p:cNvPr id="4274" name="Google Shape;4274;p14"/>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14"/>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14"/>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14"/>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14"/>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14"/>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14"/>
                <p:cNvSpPr/>
                <p:nvPr/>
              </p:nvSpPr>
              <p:spPr>
                <a:xfrm>
                  <a:off x="2619308" y="1523207"/>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14"/>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14"/>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14"/>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14"/>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14"/>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14"/>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87" name="Google Shape;4287;p14"/>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88" name="Google Shape;4288;p14"/>
              <p:cNvGrpSpPr/>
              <p:nvPr/>
            </p:nvGrpSpPr>
            <p:grpSpPr>
              <a:xfrm flipH="1">
                <a:off x="-1122624" y="3420115"/>
                <a:ext cx="3810685" cy="1880070"/>
                <a:chOff x="1380553" y="1185181"/>
                <a:chExt cx="3254492" cy="1605662"/>
              </a:xfrm>
            </p:grpSpPr>
            <p:sp>
              <p:nvSpPr>
                <p:cNvPr id="4289" name="Google Shape;4289;p14"/>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14"/>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14"/>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14"/>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14"/>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14"/>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14"/>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14"/>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14"/>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14"/>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14"/>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14"/>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14"/>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14"/>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14"/>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14"/>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14"/>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14"/>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14"/>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14"/>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14"/>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14"/>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14"/>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14"/>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14"/>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14"/>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14"/>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16" name="Google Shape;4316;p14"/>
                <p:cNvGrpSpPr/>
                <p:nvPr/>
              </p:nvGrpSpPr>
              <p:grpSpPr>
                <a:xfrm>
                  <a:off x="2145637" y="2189368"/>
                  <a:ext cx="1166414" cy="523100"/>
                  <a:chOff x="2145637" y="2189368"/>
                  <a:chExt cx="1166414" cy="523100"/>
                </a:xfrm>
              </p:grpSpPr>
              <p:sp>
                <p:nvSpPr>
                  <p:cNvPr id="4317" name="Google Shape;4317;p14"/>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14"/>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14"/>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14"/>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14"/>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14"/>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14"/>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14"/>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14"/>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14"/>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14"/>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only 3">
  <p:cSld name="CUSTOM_12_1_1">
    <p:spTree>
      <p:nvGrpSpPr>
        <p:cNvPr id="1" name="Shape 4328"/>
        <p:cNvGrpSpPr/>
        <p:nvPr/>
      </p:nvGrpSpPr>
      <p:grpSpPr>
        <a:xfrm>
          <a:off x="0" y="0"/>
          <a:ext cx="0" cy="0"/>
          <a:chOff x="0" y="0"/>
          <a:chExt cx="0" cy="0"/>
        </a:xfrm>
      </p:grpSpPr>
      <p:sp>
        <p:nvSpPr>
          <p:cNvPr id="4329" name="Google Shape;4329;p15"/>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15"/>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grpSp>
        <p:nvGrpSpPr>
          <p:cNvPr id="4331" name="Google Shape;4331;p15"/>
          <p:cNvGrpSpPr/>
          <p:nvPr/>
        </p:nvGrpSpPr>
        <p:grpSpPr>
          <a:xfrm>
            <a:off x="-1377675" y="4516454"/>
            <a:ext cx="12323523" cy="2383521"/>
            <a:chOff x="-1377675" y="4516454"/>
            <a:chExt cx="12323523" cy="2383521"/>
          </a:xfrm>
        </p:grpSpPr>
        <p:sp>
          <p:nvSpPr>
            <p:cNvPr id="4332" name="Google Shape;4332;p15"/>
            <p:cNvSpPr/>
            <p:nvPr/>
          </p:nvSpPr>
          <p:spPr>
            <a:xfrm>
              <a:off x="-1377675" y="4671400"/>
              <a:ext cx="12278050" cy="2228575"/>
            </a:xfrm>
            <a:custGeom>
              <a:avLst/>
              <a:gdLst/>
              <a:ahLst/>
              <a:cxnLst/>
              <a:rect l="l" t="t" r="r" b="b"/>
              <a:pathLst>
                <a:path w="491122" h="89143" extrusionOk="0">
                  <a:moveTo>
                    <a:pt x="0" y="23630"/>
                  </a:moveTo>
                  <a:lnTo>
                    <a:pt x="44269" y="883"/>
                  </a:lnTo>
                  <a:lnTo>
                    <a:pt x="81944" y="10890"/>
                  </a:lnTo>
                  <a:lnTo>
                    <a:pt x="114909" y="4709"/>
                  </a:lnTo>
                  <a:lnTo>
                    <a:pt x="153173" y="5004"/>
                  </a:lnTo>
                  <a:lnTo>
                    <a:pt x="171127" y="2355"/>
                  </a:lnTo>
                  <a:lnTo>
                    <a:pt x="196734" y="2943"/>
                  </a:lnTo>
                  <a:lnTo>
                    <a:pt x="210274" y="4121"/>
                  </a:lnTo>
                  <a:lnTo>
                    <a:pt x="216749" y="8241"/>
                  </a:lnTo>
                  <a:lnTo>
                    <a:pt x="231760" y="2943"/>
                  </a:lnTo>
                  <a:lnTo>
                    <a:pt x="247948" y="3532"/>
                  </a:lnTo>
                  <a:lnTo>
                    <a:pt x="262959" y="10007"/>
                  </a:lnTo>
                  <a:lnTo>
                    <a:pt x="286212" y="2060"/>
                  </a:lnTo>
                  <a:lnTo>
                    <a:pt x="308287" y="2355"/>
                  </a:lnTo>
                  <a:lnTo>
                    <a:pt x="319177" y="7653"/>
                  </a:lnTo>
                  <a:lnTo>
                    <a:pt x="328302" y="5887"/>
                  </a:lnTo>
                  <a:lnTo>
                    <a:pt x="342136" y="3238"/>
                  </a:lnTo>
                  <a:lnTo>
                    <a:pt x="357735" y="5004"/>
                  </a:lnTo>
                  <a:lnTo>
                    <a:pt x="370980" y="5887"/>
                  </a:lnTo>
                  <a:lnTo>
                    <a:pt x="382459" y="6770"/>
                  </a:lnTo>
                  <a:lnTo>
                    <a:pt x="396587" y="4121"/>
                  </a:lnTo>
                  <a:lnTo>
                    <a:pt x="425138" y="0"/>
                  </a:lnTo>
                  <a:lnTo>
                    <a:pt x="441326" y="3238"/>
                  </a:lnTo>
                  <a:lnTo>
                    <a:pt x="453525" y="8536"/>
                  </a:lnTo>
                  <a:lnTo>
                    <a:pt x="464890" y="10356"/>
                  </a:lnTo>
                  <a:lnTo>
                    <a:pt x="482905" y="18889"/>
                  </a:lnTo>
                  <a:lnTo>
                    <a:pt x="491122" y="64399"/>
                  </a:lnTo>
                  <a:lnTo>
                    <a:pt x="464258" y="84087"/>
                  </a:lnTo>
                  <a:lnTo>
                    <a:pt x="403579" y="87563"/>
                  </a:lnTo>
                  <a:lnTo>
                    <a:pt x="300867" y="83139"/>
                  </a:lnTo>
                  <a:lnTo>
                    <a:pt x="253462" y="88511"/>
                  </a:lnTo>
                  <a:lnTo>
                    <a:pt x="202264" y="89143"/>
                  </a:lnTo>
                  <a:lnTo>
                    <a:pt x="149170" y="87247"/>
                  </a:lnTo>
                  <a:lnTo>
                    <a:pt x="131156" y="83455"/>
                  </a:lnTo>
                  <a:lnTo>
                    <a:pt x="102396" y="79978"/>
                  </a:lnTo>
                  <a:lnTo>
                    <a:pt x="68264" y="84087"/>
                  </a:lnTo>
                  <a:lnTo>
                    <a:pt x="50566" y="84087"/>
                  </a:lnTo>
                  <a:lnTo>
                    <a:pt x="31604" y="77134"/>
                  </a:lnTo>
                  <a:lnTo>
                    <a:pt x="21807" y="67337"/>
                  </a:lnTo>
                  <a:close/>
                </a:path>
              </a:pathLst>
            </a:custGeom>
            <a:solidFill>
              <a:schemeClr val="accent2"/>
            </a:solidFill>
            <a:ln>
              <a:noFill/>
            </a:ln>
          </p:spPr>
        </p:sp>
        <p:grpSp>
          <p:nvGrpSpPr>
            <p:cNvPr id="4333" name="Google Shape;4333;p15"/>
            <p:cNvGrpSpPr/>
            <p:nvPr/>
          </p:nvGrpSpPr>
          <p:grpSpPr>
            <a:xfrm>
              <a:off x="1219227" y="4518971"/>
              <a:ext cx="2965944" cy="1224663"/>
              <a:chOff x="774669" y="2838468"/>
              <a:chExt cx="4276159" cy="1765662"/>
            </a:xfrm>
          </p:grpSpPr>
          <p:grpSp>
            <p:nvGrpSpPr>
              <p:cNvPr id="4334" name="Google Shape;4334;p15"/>
              <p:cNvGrpSpPr/>
              <p:nvPr/>
            </p:nvGrpSpPr>
            <p:grpSpPr>
              <a:xfrm>
                <a:off x="774669" y="2838468"/>
                <a:ext cx="4276159" cy="1765662"/>
                <a:chOff x="1133650" y="3105500"/>
                <a:chExt cx="3428608" cy="1415701"/>
              </a:xfrm>
            </p:grpSpPr>
            <p:sp>
              <p:nvSpPr>
                <p:cNvPr id="4335" name="Google Shape;4335;p15"/>
                <p:cNvSpPr/>
                <p:nvPr/>
              </p:nvSpPr>
              <p:spPr>
                <a:xfrm>
                  <a:off x="2240575" y="3413443"/>
                  <a:ext cx="54421" cy="44004"/>
                </a:xfrm>
                <a:custGeom>
                  <a:avLst/>
                  <a:gdLst/>
                  <a:ahLst/>
                  <a:cxnLst/>
                  <a:rect l="l" t="t" r="r" b="b"/>
                  <a:pathLst>
                    <a:path w="653" h="528" extrusionOk="0">
                      <a:moveTo>
                        <a:pt x="330" y="74"/>
                      </a:moveTo>
                      <a:cubicBezTo>
                        <a:pt x="465" y="74"/>
                        <a:pt x="480" y="272"/>
                        <a:pt x="384" y="359"/>
                      </a:cubicBezTo>
                      <a:cubicBezTo>
                        <a:pt x="370" y="373"/>
                        <a:pt x="354" y="378"/>
                        <a:pt x="336" y="378"/>
                      </a:cubicBezTo>
                      <a:cubicBezTo>
                        <a:pt x="281" y="378"/>
                        <a:pt x="214" y="328"/>
                        <a:pt x="187" y="288"/>
                      </a:cubicBezTo>
                      <a:cubicBezTo>
                        <a:pt x="170" y="261"/>
                        <a:pt x="170" y="199"/>
                        <a:pt x="196" y="163"/>
                      </a:cubicBezTo>
                      <a:cubicBezTo>
                        <a:pt x="232" y="119"/>
                        <a:pt x="268" y="101"/>
                        <a:pt x="321" y="74"/>
                      </a:cubicBezTo>
                      <a:cubicBezTo>
                        <a:pt x="324" y="74"/>
                        <a:pt x="327" y="74"/>
                        <a:pt x="330" y="74"/>
                      </a:cubicBezTo>
                      <a:close/>
                      <a:moveTo>
                        <a:pt x="227" y="0"/>
                      </a:moveTo>
                      <a:cubicBezTo>
                        <a:pt x="219" y="0"/>
                        <a:pt x="212" y="1"/>
                        <a:pt x="205" y="3"/>
                      </a:cubicBezTo>
                      <a:cubicBezTo>
                        <a:pt x="161" y="12"/>
                        <a:pt x="116" y="38"/>
                        <a:pt x="80" y="74"/>
                      </a:cubicBezTo>
                      <a:cubicBezTo>
                        <a:pt x="9" y="136"/>
                        <a:pt x="0" y="235"/>
                        <a:pt x="27" y="324"/>
                      </a:cubicBezTo>
                      <a:cubicBezTo>
                        <a:pt x="75" y="446"/>
                        <a:pt x="200" y="527"/>
                        <a:pt x="328" y="527"/>
                      </a:cubicBezTo>
                      <a:cubicBezTo>
                        <a:pt x="368" y="527"/>
                        <a:pt x="408" y="519"/>
                        <a:pt x="446" y="502"/>
                      </a:cubicBezTo>
                      <a:cubicBezTo>
                        <a:pt x="653" y="403"/>
                        <a:pt x="584" y="13"/>
                        <a:pt x="374" y="13"/>
                      </a:cubicBezTo>
                      <a:cubicBezTo>
                        <a:pt x="357" y="13"/>
                        <a:pt x="340" y="15"/>
                        <a:pt x="321" y="20"/>
                      </a:cubicBezTo>
                      <a:cubicBezTo>
                        <a:pt x="292" y="13"/>
                        <a:pt x="258" y="0"/>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15"/>
                <p:cNvSpPr/>
                <p:nvPr/>
              </p:nvSpPr>
              <p:spPr>
                <a:xfrm>
                  <a:off x="2131982" y="3244012"/>
                  <a:ext cx="49171" cy="44087"/>
                </a:xfrm>
                <a:custGeom>
                  <a:avLst/>
                  <a:gdLst/>
                  <a:ahLst/>
                  <a:cxnLst/>
                  <a:rect l="l" t="t" r="r" b="b"/>
                  <a:pathLst>
                    <a:path w="590" h="529" extrusionOk="0">
                      <a:moveTo>
                        <a:pt x="366" y="64"/>
                      </a:moveTo>
                      <a:cubicBezTo>
                        <a:pt x="420" y="64"/>
                        <a:pt x="420" y="118"/>
                        <a:pt x="429" y="162"/>
                      </a:cubicBezTo>
                      <a:cubicBezTo>
                        <a:pt x="447" y="242"/>
                        <a:pt x="411" y="296"/>
                        <a:pt x="349" y="341"/>
                      </a:cubicBezTo>
                      <a:cubicBezTo>
                        <a:pt x="323" y="359"/>
                        <a:pt x="298" y="368"/>
                        <a:pt x="275" y="368"/>
                      </a:cubicBezTo>
                      <a:cubicBezTo>
                        <a:pt x="240" y="368"/>
                        <a:pt x="209" y="348"/>
                        <a:pt x="188" y="305"/>
                      </a:cubicBezTo>
                      <a:cubicBezTo>
                        <a:pt x="152" y="260"/>
                        <a:pt x="206" y="153"/>
                        <a:pt x="250" y="127"/>
                      </a:cubicBezTo>
                      <a:cubicBezTo>
                        <a:pt x="259" y="127"/>
                        <a:pt x="259" y="118"/>
                        <a:pt x="259" y="109"/>
                      </a:cubicBezTo>
                      <a:cubicBezTo>
                        <a:pt x="286" y="91"/>
                        <a:pt x="322" y="64"/>
                        <a:pt x="366" y="64"/>
                      </a:cubicBezTo>
                      <a:close/>
                      <a:moveTo>
                        <a:pt x="398" y="0"/>
                      </a:moveTo>
                      <a:cubicBezTo>
                        <a:pt x="340" y="0"/>
                        <a:pt x="279" y="42"/>
                        <a:pt x="242" y="91"/>
                      </a:cubicBezTo>
                      <a:cubicBezTo>
                        <a:pt x="161" y="91"/>
                        <a:pt x="108" y="109"/>
                        <a:pt x="54" y="171"/>
                      </a:cubicBezTo>
                      <a:cubicBezTo>
                        <a:pt x="1" y="234"/>
                        <a:pt x="19" y="314"/>
                        <a:pt x="45" y="385"/>
                      </a:cubicBezTo>
                      <a:cubicBezTo>
                        <a:pt x="81" y="457"/>
                        <a:pt x="143" y="501"/>
                        <a:pt x="215" y="519"/>
                      </a:cubicBezTo>
                      <a:cubicBezTo>
                        <a:pt x="234" y="525"/>
                        <a:pt x="253" y="528"/>
                        <a:pt x="272" y="528"/>
                      </a:cubicBezTo>
                      <a:cubicBezTo>
                        <a:pt x="333" y="528"/>
                        <a:pt x="392" y="499"/>
                        <a:pt x="447" y="466"/>
                      </a:cubicBezTo>
                      <a:cubicBezTo>
                        <a:pt x="589" y="376"/>
                        <a:pt x="589" y="198"/>
                        <a:pt x="500" y="64"/>
                      </a:cubicBezTo>
                      <a:cubicBezTo>
                        <a:pt x="472" y="18"/>
                        <a:pt x="435" y="0"/>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15"/>
                <p:cNvSpPr/>
                <p:nvPr/>
              </p:nvSpPr>
              <p:spPr>
                <a:xfrm>
                  <a:off x="1761118" y="4044079"/>
                  <a:ext cx="51254" cy="50087"/>
                </a:xfrm>
                <a:custGeom>
                  <a:avLst/>
                  <a:gdLst/>
                  <a:ahLst/>
                  <a:cxnLst/>
                  <a:rect l="l" t="t" r="r" b="b"/>
                  <a:pathLst>
                    <a:path w="615" h="601" extrusionOk="0">
                      <a:moveTo>
                        <a:pt x="320" y="54"/>
                      </a:moveTo>
                      <a:cubicBezTo>
                        <a:pt x="356" y="54"/>
                        <a:pt x="401" y="54"/>
                        <a:pt x="445" y="72"/>
                      </a:cubicBezTo>
                      <a:cubicBezTo>
                        <a:pt x="508" y="108"/>
                        <a:pt x="499" y="188"/>
                        <a:pt x="490" y="250"/>
                      </a:cubicBezTo>
                      <a:cubicBezTo>
                        <a:pt x="474" y="312"/>
                        <a:pt x="432" y="448"/>
                        <a:pt x="357" y="448"/>
                      </a:cubicBezTo>
                      <a:cubicBezTo>
                        <a:pt x="345" y="448"/>
                        <a:pt x="333" y="445"/>
                        <a:pt x="320" y="438"/>
                      </a:cubicBezTo>
                      <a:cubicBezTo>
                        <a:pt x="213" y="375"/>
                        <a:pt x="222" y="134"/>
                        <a:pt x="320" y="54"/>
                      </a:cubicBezTo>
                      <a:close/>
                      <a:moveTo>
                        <a:pt x="315" y="0"/>
                      </a:moveTo>
                      <a:cubicBezTo>
                        <a:pt x="0" y="0"/>
                        <a:pt x="48" y="572"/>
                        <a:pt x="329" y="598"/>
                      </a:cubicBezTo>
                      <a:cubicBezTo>
                        <a:pt x="341" y="600"/>
                        <a:pt x="352" y="600"/>
                        <a:pt x="362" y="600"/>
                      </a:cubicBezTo>
                      <a:cubicBezTo>
                        <a:pt x="558" y="600"/>
                        <a:pt x="614" y="375"/>
                        <a:pt x="606" y="206"/>
                      </a:cubicBezTo>
                      <a:cubicBezTo>
                        <a:pt x="598" y="69"/>
                        <a:pt x="507" y="4"/>
                        <a:pt x="397" y="4"/>
                      </a:cubicBezTo>
                      <a:cubicBezTo>
                        <a:pt x="378" y="4"/>
                        <a:pt x="358" y="6"/>
                        <a:pt x="338" y="10"/>
                      </a:cubicBezTo>
                      <a:cubicBezTo>
                        <a:pt x="338" y="1"/>
                        <a:pt x="338" y="1"/>
                        <a:pt x="329" y="1"/>
                      </a:cubicBezTo>
                      <a:cubicBezTo>
                        <a:pt x="324" y="0"/>
                        <a:pt x="319" y="0"/>
                        <a:pt x="3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15"/>
                <p:cNvSpPr/>
                <p:nvPr/>
              </p:nvSpPr>
              <p:spPr>
                <a:xfrm>
                  <a:off x="1727866" y="3952404"/>
                  <a:ext cx="44337" cy="39253"/>
                </a:xfrm>
                <a:custGeom>
                  <a:avLst/>
                  <a:gdLst/>
                  <a:ahLst/>
                  <a:cxnLst/>
                  <a:rect l="l" t="t" r="r" b="b"/>
                  <a:pathLst>
                    <a:path w="532" h="471" extrusionOk="0">
                      <a:moveTo>
                        <a:pt x="291" y="66"/>
                      </a:moveTo>
                      <a:lnTo>
                        <a:pt x="291" y="66"/>
                      </a:lnTo>
                      <a:cubicBezTo>
                        <a:pt x="425" y="101"/>
                        <a:pt x="345" y="307"/>
                        <a:pt x="246" y="342"/>
                      </a:cubicBezTo>
                      <a:cubicBezTo>
                        <a:pt x="238" y="344"/>
                        <a:pt x="230" y="345"/>
                        <a:pt x="223" y="345"/>
                      </a:cubicBezTo>
                      <a:cubicBezTo>
                        <a:pt x="169" y="345"/>
                        <a:pt x="149" y="290"/>
                        <a:pt x="157" y="235"/>
                      </a:cubicBezTo>
                      <a:cubicBezTo>
                        <a:pt x="175" y="182"/>
                        <a:pt x="229" y="93"/>
                        <a:pt x="291" y="66"/>
                      </a:cubicBezTo>
                      <a:close/>
                      <a:moveTo>
                        <a:pt x="266" y="0"/>
                      </a:moveTo>
                      <a:cubicBezTo>
                        <a:pt x="161" y="0"/>
                        <a:pt x="79" y="111"/>
                        <a:pt x="41" y="209"/>
                      </a:cubicBezTo>
                      <a:cubicBezTo>
                        <a:pt x="0" y="332"/>
                        <a:pt x="88" y="470"/>
                        <a:pt x="221" y="470"/>
                      </a:cubicBezTo>
                      <a:cubicBezTo>
                        <a:pt x="232" y="470"/>
                        <a:pt x="243" y="469"/>
                        <a:pt x="255" y="467"/>
                      </a:cubicBezTo>
                      <a:cubicBezTo>
                        <a:pt x="443" y="432"/>
                        <a:pt x="532" y="75"/>
                        <a:pt x="336" y="12"/>
                      </a:cubicBezTo>
                      <a:lnTo>
                        <a:pt x="327" y="12"/>
                      </a:lnTo>
                      <a:cubicBezTo>
                        <a:pt x="306" y="4"/>
                        <a:pt x="286"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15"/>
                <p:cNvSpPr/>
                <p:nvPr/>
              </p:nvSpPr>
              <p:spPr>
                <a:xfrm>
                  <a:off x="1551351" y="3947237"/>
                  <a:ext cx="77423" cy="66089"/>
                </a:xfrm>
                <a:custGeom>
                  <a:avLst/>
                  <a:gdLst/>
                  <a:ahLst/>
                  <a:cxnLst/>
                  <a:rect l="l" t="t" r="r" b="b"/>
                  <a:pathLst>
                    <a:path w="929" h="793" extrusionOk="0">
                      <a:moveTo>
                        <a:pt x="511" y="62"/>
                      </a:moveTo>
                      <a:cubicBezTo>
                        <a:pt x="592" y="62"/>
                        <a:pt x="666" y="106"/>
                        <a:pt x="714" y="181"/>
                      </a:cubicBezTo>
                      <a:cubicBezTo>
                        <a:pt x="803" y="315"/>
                        <a:pt x="714" y="502"/>
                        <a:pt x="598" y="583"/>
                      </a:cubicBezTo>
                      <a:cubicBezTo>
                        <a:pt x="562" y="607"/>
                        <a:pt x="526" y="617"/>
                        <a:pt x="492" y="617"/>
                      </a:cubicBezTo>
                      <a:cubicBezTo>
                        <a:pt x="400" y="617"/>
                        <a:pt x="320" y="542"/>
                        <a:pt x="268" y="458"/>
                      </a:cubicBezTo>
                      <a:cubicBezTo>
                        <a:pt x="179" y="324"/>
                        <a:pt x="321" y="137"/>
                        <a:pt x="437" y="74"/>
                      </a:cubicBezTo>
                      <a:cubicBezTo>
                        <a:pt x="462" y="66"/>
                        <a:pt x="487" y="62"/>
                        <a:pt x="511" y="62"/>
                      </a:cubicBezTo>
                      <a:close/>
                      <a:moveTo>
                        <a:pt x="556" y="0"/>
                      </a:moveTo>
                      <a:cubicBezTo>
                        <a:pt x="505" y="0"/>
                        <a:pt x="455" y="13"/>
                        <a:pt x="411" y="39"/>
                      </a:cubicBezTo>
                      <a:cubicBezTo>
                        <a:pt x="206" y="74"/>
                        <a:pt x="0" y="279"/>
                        <a:pt x="98" y="494"/>
                      </a:cubicBezTo>
                      <a:cubicBezTo>
                        <a:pt x="167" y="664"/>
                        <a:pt x="323" y="792"/>
                        <a:pt x="496" y="792"/>
                      </a:cubicBezTo>
                      <a:cubicBezTo>
                        <a:pt x="550" y="792"/>
                        <a:pt x="605" y="780"/>
                        <a:pt x="660" y="752"/>
                      </a:cubicBezTo>
                      <a:cubicBezTo>
                        <a:pt x="875" y="645"/>
                        <a:pt x="928" y="315"/>
                        <a:pt x="803" y="137"/>
                      </a:cubicBezTo>
                      <a:cubicBezTo>
                        <a:pt x="745" y="44"/>
                        <a:pt x="650" y="0"/>
                        <a:pt x="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15"/>
                <p:cNvSpPr/>
                <p:nvPr/>
              </p:nvSpPr>
              <p:spPr>
                <a:xfrm>
                  <a:off x="2244242" y="4151921"/>
                  <a:ext cx="35086" cy="32919"/>
                </a:xfrm>
                <a:custGeom>
                  <a:avLst/>
                  <a:gdLst/>
                  <a:ahLst/>
                  <a:cxnLst/>
                  <a:rect l="l" t="t" r="r" b="b"/>
                  <a:pathLst>
                    <a:path w="421" h="395" extrusionOk="0">
                      <a:moveTo>
                        <a:pt x="197" y="72"/>
                      </a:moveTo>
                      <a:cubicBezTo>
                        <a:pt x="233" y="80"/>
                        <a:pt x="268" y="80"/>
                        <a:pt x="295" y="98"/>
                      </a:cubicBezTo>
                      <a:cubicBezTo>
                        <a:pt x="340" y="116"/>
                        <a:pt x="322" y="161"/>
                        <a:pt x="313" y="196"/>
                      </a:cubicBezTo>
                      <a:cubicBezTo>
                        <a:pt x="300" y="241"/>
                        <a:pt x="256" y="281"/>
                        <a:pt x="212" y="281"/>
                      </a:cubicBezTo>
                      <a:cubicBezTo>
                        <a:pt x="194" y="281"/>
                        <a:pt x="177" y="274"/>
                        <a:pt x="161" y="259"/>
                      </a:cubicBezTo>
                      <a:cubicBezTo>
                        <a:pt x="108" y="214"/>
                        <a:pt x="143" y="125"/>
                        <a:pt x="188" y="72"/>
                      </a:cubicBezTo>
                      <a:close/>
                      <a:moveTo>
                        <a:pt x="197" y="0"/>
                      </a:moveTo>
                      <a:cubicBezTo>
                        <a:pt x="108" y="18"/>
                        <a:pt x="45" y="98"/>
                        <a:pt x="28" y="188"/>
                      </a:cubicBezTo>
                      <a:cubicBezTo>
                        <a:pt x="1" y="303"/>
                        <a:pt x="72" y="375"/>
                        <a:pt x="170" y="393"/>
                      </a:cubicBezTo>
                      <a:cubicBezTo>
                        <a:pt x="178" y="394"/>
                        <a:pt x="187" y="394"/>
                        <a:pt x="194" y="394"/>
                      </a:cubicBezTo>
                      <a:cubicBezTo>
                        <a:pt x="247" y="394"/>
                        <a:pt x="292" y="370"/>
                        <a:pt x="331" y="339"/>
                      </a:cubicBezTo>
                      <a:cubicBezTo>
                        <a:pt x="384" y="286"/>
                        <a:pt x="384" y="232"/>
                        <a:pt x="402" y="170"/>
                      </a:cubicBezTo>
                      <a:cubicBezTo>
                        <a:pt x="420" y="63"/>
                        <a:pt x="304" y="27"/>
                        <a:pt x="224" y="27"/>
                      </a:cubicBezTo>
                      <a:cubicBezTo>
                        <a:pt x="224" y="18"/>
                        <a:pt x="215" y="0"/>
                        <a:pt x="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15"/>
                <p:cNvSpPr/>
                <p:nvPr/>
              </p:nvSpPr>
              <p:spPr>
                <a:xfrm>
                  <a:off x="2011556" y="3329852"/>
                  <a:ext cx="89257" cy="74006"/>
                </a:xfrm>
                <a:custGeom>
                  <a:avLst/>
                  <a:gdLst/>
                  <a:ahLst/>
                  <a:cxnLst/>
                  <a:rect l="l" t="t" r="r" b="b"/>
                  <a:pathLst>
                    <a:path w="1071" h="888" extrusionOk="0">
                      <a:moveTo>
                        <a:pt x="603" y="93"/>
                      </a:moveTo>
                      <a:cubicBezTo>
                        <a:pt x="674" y="93"/>
                        <a:pt x="745" y="107"/>
                        <a:pt x="794" y="149"/>
                      </a:cubicBezTo>
                      <a:cubicBezTo>
                        <a:pt x="955" y="292"/>
                        <a:pt x="848" y="560"/>
                        <a:pt x="714" y="658"/>
                      </a:cubicBezTo>
                      <a:cubicBezTo>
                        <a:pt x="670" y="691"/>
                        <a:pt x="621" y="705"/>
                        <a:pt x="573" y="705"/>
                      </a:cubicBezTo>
                      <a:cubicBezTo>
                        <a:pt x="464" y="705"/>
                        <a:pt x="354" y="634"/>
                        <a:pt x="286" y="542"/>
                      </a:cubicBezTo>
                      <a:cubicBezTo>
                        <a:pt x="170" y="381"/>
                        <a:pt x="411" y="176"/>
                        <a:pt x="536" y="114"/>
                      </a:cubicBezTo>
                      <a:cubicBezTo>
                        <a:pt x="545" y="105"/>
                        <a:pt x="545" y="105"/>
                        <a:pt x="545" y="96"/>
                      </a:cubicBezTo>
                      <a:cubicBezTo>
                        <a:pt x="564" y="94"/>
                        <a:pt x="583" y="93"/>
                        <a:pt x="603" y="93"/>
                      </a:cubicBezTo>
                      <a:close/>
                      <a:moveTo>
                        <a:pt x="671" y="1"/>
                      </a:moveTo>
                      <a:cubicBezTo>
                        <a:pt x="572" y="1"/>
                        <a:pt x="467" y="34"/>
                        <a:pt x="384" y="78"/>
                      </a:cubicBezTo>
                      <a:cubicBezTo>
                        <a:pt x="170" y="149"/>
                        <a:pt x="0" y="345"/>
                        <a:pt x="99" y="577"/>
                      </a:cubicBezTo>
                      <a:cubicBezTo>
                        <a:pt x="176" y="758"/>
                        <a:pt x="371" y="888"/>
                        <a:pt x="564" y="888"/>
                      </a:cubicBezTo>
                      <a:cubicBezTo>
                        <a:pt x="637" y="888"/>
                        <a:pt x="710" y="869"/>
                        <a:pt x="777" y="827"/>
                      </a:cubicBezTo>
                      <a:cubicBezTo>
                        <a:pt x="1009" y="684"/>
                        <a:pt x="1071" y="363"/>
                        <a:pt x="928" y="131"/>
                      </a:cubicBezTo>
                      <a:cubicBezTo>
                        <a:pt x="869" y="36"/>
                        <a:pt x="774" y="1"/>
                        <a:pt x="6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15"/>
                <p:cNvSpPr/>
                <p:nvPr/>
              </p:nvSpPr>
              <p:spPr>
                <a:xfrm>
                  <a:off x="3067309" y="3251429"/>
                  <a:ext cx="52838" cy="43754"/>
                </a:xfrm>
                <a:custGeom>
                  <a:avLst/>
                  <a:gdLst/>
                  <a:ahLst/>
                  <a:cxnLst/>
                  <a:rect l="l" t="t" r="r" b="b"/>
                  <a:pathLst>
                    <a:path w="634" h="525" extrusionOk="0">
                      <a:moveTo>
                        <a:pt x="259" y="73"/>
                      </a:moveTo>
                      <a:cubicBezTo>
                        <a:pt x="339" y="82"/>
                        <a:pt x="420" y="100"/>
                        <a:pt x="455" y="171"/>
                      </a:cubicBezTo>
                      <a:cubicBezTo>
                        <a:pt x="518" y="261"/>
                        <a:pt x="420" y="323"/>
                        <a:pt x="348" y="350"/>
                      </a:cubicBezTo>
                      <a:cubicBezTo>
                        <a:pt x="331" y="355"/>
                        <a:pt x="314" y="357"/>
                        <a:pt x="298" y="357"/>
                      </a:cubicBezTo>
                      <a:cubicBezTo>
                        <a:pt x="233" y="357"/>
                        <a:pt x="184" y="315"/>
                        <a:pt x="170" y="243"/>
                      </a:cubicBezTo>
                      <a:cubicBezTo>
                        <a:pt x="152" y="189"/>
                        <a:pt x="206" y="109"/>
                        <a:pt x="259" y="73"/>
                      </a:cubicBezTo>
                      <a:close/>
                      <a:moveTo>
                        <a:pt x="264" y="1"/>
                      </a:moveTo>
                      <a:cubicBezTo>
                        <a:pt x="250" y="1"/>
                        <a:pt x="237" y="1"/>
                        <a:pt x="223" y="2"/>
                      </a:cubicBezTo>
                      <a:cubicBezTo>
                        <a:pt x="214" y="2"/>
                        <a:pt x="206" y="11"/>
                        <a:pt x="197" y="11"/>
                      </a:cubicBezTo>
                      <a:cubicBezTo>
                        <a:pt x="90" y="38"/>
                        <a:pt x="0" y="136"/>
                        <a:pt x="0" y="252"/>
                      </a:cubicBezTo>
                      <a:cubicBezTo>
                        <a:pt x="0" y="332"/>
                        <a:pt x="54" y="403"/>
                        <a:pt x="107" y="466"/>
                      </a:cubicBezTo>
                      <a:cubicBezTo>
                        <a:pt x="154" y="507"/>
                        <a:pt x="205" y="525"/>
                        <a:pt x="259" y="525"/>
                      </a:cubicBezTo>
                      <a:cubicBezTo>
                        <a:pt x="288" y="525"/>
                        <a:pt x="317" y="520"/>
                        <a:pt x="348" y="510"/>
                      </a:cubicBezTo>
                      <a:cubicBezTo>
                        <a:pt x="491" y="475"/>
                        <a:pt x="634" y="341"/>
                        <a:pt x="580" y="180"/>
                      </a:cubicBezTo>
                      <a:cubicBezTo>
                        <a:pt x="540" y="43"/>
                        <a:pt x="397"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15"/>
                <p:cNvSpPr/>
                <p:nvPr/>
              </p:nvSpPr>
              <p:spPr>
                <a:xfrm>
                  <a:off x="2997387" y="3355354"/>
                  <a:ext cx="69256" cy="56338"/>
                </a:xfrm>
                <a:custGeom>
                  <a:avLst/>
                  <a:gdLst/>
                  <a:ahLst/>
                  <a:cxnLst/>
                  <a:rect l="l" t="t" r="r" b="b"/>
                  <a:pathLst>
                    <a:path w="831" h="676" extrusionOk="0">
                      <a:moveTo>
                        <a:pt x="411" y="102"/>
                      </a:moveTo>
                      <a:cubicBezTo>
                        <a:pt x="474" y="138"/>
                        <a:pt x="545" y="164"/>
                        <a:pt x="598" y="209"/>
                      </a:cubicBezTo>
                      <a:cubicBezTo>
                        <a:pt x="723" y="316"/>
                        <a:pt x="634" y="441"/>
                        <a:pt x="500" y="477"/>
                      </a:cubicBezTo>
                      <a:cubicBezTo>
                        <a:pt x="471" y="487"/>
                        <a:pt x="442" y="492"/>
                        <a:pt x="413" y="492"/>
                      </a:cubicBezTo>
                      <a:cubicBezTo>
                        <a:pt x="323" y="492"/>
                        <a:pt x="245" y="440"/>
                        <a:pt x="197" y="352"/>
                      </a:cubicBezTo>
                      <a:cubicBezTo>
                        <a:pt x="117" y="209"/>
                        <a:pt x="286" y="138"/>
                        <a:pt x="411" y="102"/>
                      </a:cubicBezTo>
                      <a:close/>
                      <a:moveTo>
                        <a:pt x="344" y="0"/>
                      </a:moveTo>
                      <a:cubicBezTo>
                        <a:pt x="335" y="0"/>
                        <a:pt x="328" y="6"/>
                        <a:pt x="322" y="13"/>
                      </a:cubicBezTo>
                      <a:cubicBezTo>
                        <a:pt x="306" y="10"/>
                        <a:pt x="291" y="9"/>
                        <a:pt x="275" y="9"/>
                      </a:cubicBezTo>
                      <a:cubicBezTo>
                        <a:pt x="229" y="9"/>
                        <a:pt x="186" y="19"/>
                        <a:pt x="152" y="39"/>
                      </a:cubicBezTo>
                      <a:cubicBezTo>
                        <a:pt x="54" y="93"/>
                        <a:pt x="10" y="182"/>
                        <a:pt x="1" y="289"/>
                      </a:cubicBezTo>
                      <a:cubicBezTo>
                        <a:pt x="1" y="498"/>
                        <a:pt x="196" y="675"/>
                        <a:pt x="397" y="675"/>
                      </a:cubicBezTo>
                      <a:cubicBezTo>
                        <a:pt x="410" y="675"/>
                        <a:pt x="424" y="675"/>
                        <a:pt x="438" y="673"/>
                      </a:cubicBezTo>
                      <a:cubicBezTo>
                        <a:pt x="634" y="637"/>
                        <a:pt x="830" y="494"/>
                        <a:pt x="786" y="280"/>
                      </a:cubicBezTo>
                      <a:cubicBezTo>
                        <a:pt x="750" y="147"/>
                        <a:pt x="616" y="93"/>
                        <a:pt x="491" y="48"/>
                      </a:cubicBezTo>
                      <a:cubicBezTo>
                        <a:pt x="491" y="39"/>
                        <a:pt x="483" y="39"/>
                        <a:pt x="483" y="39"/>
                      </a:cubicBezTo>
                      <a:cubicBezTo>
                        <a:pt x="474" y="39"/>
                        <a:pt x="456" y="31"/>
                        <a:pt x="447" y="31"/>
                      </a:cubicBezTo>
                      <a:cubicBezTo>
                        <a:pt x="420" y="22"/>
                        <a:pt x="384" y="13"/>
                        <a:pt x="358" y="4"/>
                      </a:cubicBezTo>
                      <a:cubicBezTo>
                        <a:pt x="352" y="1"/>
                        <a:pt x="348" y="0"/>
                        <a:pt x="3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15"/>
                <p:cNvSpPr/>
                <p:nvPr/>
              </p:nvSpPr>
              <p:spPr>
                <a:xfrm>
                  <a:off x="3746115" y="3141920"/>
                  <a:ext cx="53588" cy="49171"/>
                </a:xfrm>
                <a:custGeom>
                  <a:avLst/>
                  <a:gdLst/>
                  <a:ahLst/>
                  <a:cxnLst/>
                  <a:rect l="l" t="t" r="r" b="b"/>
                  <a:pathLst>
                    <a:path w="643" h="590" extrusionOk="0">
                      <a:moveTo>
                        <a:pt x="321" y="94"/>
                      </a:moveTo>
                      <a:cubicBezTo>
                        <a:pt x="402" y="147"/>
                        <a:pt x="491" y="236"/>
                        <a:pt x="473" y="343"/>
                      </a:cubicBezTo>
                      <a:cubicBezTo>
                        <a:pt x="467" y="397"/>
                        <a:pt x="388" y="435"/>
                        <a:pt x="321" y="435"/>
                      </a:cubicBezTo>
                      <a:cubicBezTo>
                        <a:pt x="289" y="435"/>
                        <a:pt x="259" y="426"/>
                        <a:pt x="241" y="406"/>
                      </a:cubicBezTo>
                      <a:cubicBezTo>
                        <a:pt x="214" y="388"/>
                        <a:pt x="188" y="370"/>
                        <a:pt x="170" y="343"/>
                      </a:cubicBezTo>
                      <a:cubicBezTo>
                        <a:pt x="161" y="308"/>
                        <a:pt x="170" y="272"/>
                        <a:pt x="179" y="236"/>
                      </a:cubicBezTo>
                      <a:cubicBezTo>
                        <a:pt x="188" y="201"/>
                        <a:pt x="232" y="183"/>
                        <a:pt x="259" y="156"/>
                      </a:cubicBezTo>
                      <a:cubicBezTo>
                        <a:pt x="277" y="138"/>
                        <a:pt x="295" y="112"/>
                        <a:pt x="321" y="94"/>
                      </a:cubicBezTo>
                      <a:close/>
                      <a:moveTo>
                        <a:pt x="298" y="1"/>
                      </a:moveTo>
                      <a:cubicBezTo>
                        <a:pt x="193" y="1"/>
                        <a:pt x="83" y="93"/>
                        <a:pt x="36" y="174"/>
                      </a:cubicBezTo>
                      <a:cubicBezTo>
                        <a:pt x="0" y="245"/>
                        <a:pt x="0" y="317"/>
                        <a:pt x="18" y="388"/>
                      </a:cubicBezTo>
                      <a:cubicBezTo>
                        <a:pt x="18" y="424"/>
                        <a:pt x="45" y="459"/>
                        <a:pt x="63" y="486"/>
                      </a:cubicBezTo>
                      <a:cubicBezTo>
                        <a:pt x="78" y="494"/>
                        <a:pt x="87" y="509"/>
                        <a:pt x="101" y="518"/>
                      </a:cubicBezTo>
                      <a:lnTo>
                        <a:pt x="101" y="518"/>
                      </a:lnTo>
                      <a:cubicBezTo>
                        <a:pt x="105" y="522"/>
                        <a:pt x="143" y="551"/>
                        <a:pt x="143" y="558"/>
                      </a:cubicBezTo>
                      <a:cubicBezTo>
                        <a:pt x="183" y="579"/>
                        <a:pt x="232" y="589"/>
                        <a:pt x="282" y="589"/>
                      </a:cubicBezTo>
                      <a:cubicBezTo>
                        <a:pt x="400" y="589"/>
                        <a:pt x="527" y="533"/>
                        <a:pt x="571" y="433"/>
                      </a:cubicBezTo>
                      <a:cubicBezTo>
                        <a:pt x="643" y="281"/>
                        <a:pt x="536" y="138"/>
                        <a:pt x="402" y="58"/>
                      </a:cubicBezTo>
                      <a:cubicBezTo>
                        <a:pt x="402" y="49"/>
                        <a:pt x="402" y="40"/>
                        <a:pt x="393" y="31"/>
                      </a:cubicBezTo>
                      <a:cubicBezTo>
                        <a:pt x="363" y="10"/>
                        <a:pt x="330"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15"/>
                <p:cNvSpPr/>
                <p:nvPr/>
              </p:nvSpPr>
              <p:spPr>
                <a:xfrm>
                  <a:off x="3544599" y="3893733"/>
                  <a:ext cx="49171" cy="39920"/>
                </a:xfrm>
                <a:custGeom>
                  <a:avLst/>
                  <a:gdLst/>
                  <a:ahLst/>
                  <a:cxnLst/>
                  <a:rect l="l" t="t" r="r" b="b"/>
                  <a:pathLst>
                    <a:path w="590" h="479" extrusionOk="0">
                      <a:moveTo>
                        <a:pt x="340" y="65"/>
                      </a:moveTo>
                      <a:cubicBezTo>
                        <a:pt x="411" y="101"/>
                        <a:pt x="491" y="172"/>
                        <a:pt x="465" y="261"/>
                      </a:cubicBezTo>
                      <a:cubicBezTo>
                        <a:pt x="441" y="324"/>
                        <a:pt x="390" y="352"/>
                        <a:pt x="330" y="352"/>
                      </a:cubicBezTo>
                      <a:cubicBezTo>
                        <a:pt x="321" y="352"/>
                        <a:pt x="313" y="352"/>
                        <a:pt x="304" y="350"/>
                      </a:cubicBezTo>
                      <a:cubicBezTo>
                        <a:pt x="242" y="333"/>
                        <a:pt x="152" y="306"/>
                        <a:pt x="179" y="226"/>
                      </a:cubicBezTo>
                      <a:cubicBezTo>
                        <a:pt x="197" y="163"/>
                        <a:pt x="277" y="83"/>
                        <a:pt x="340" y="65"/>
                      </a:cubicBezTo>
                      <a:close/>
                      <a:moveTo>
                        <a:pt x="310" y="1"/>
                      </a:moveTo>
                      <a:cubicBezTo>
                        <a:pt x="189" y="1"/>
                        <a:pt x="87" y="100"/>
                        <a:pt x="54" y="208"/>
                      </a:cubicBezTo>
                      <a:cubicBezTo>
                        <a:pt x="1" y="342"/>
                        <a:pt x="143" y="466"/>
                        <a:pt x="268" y="475"/>
                      </a:cubicBezTo>
                      <a:cubicBezTo>
                        <a:pt x="282" y="477"/>
                        <a:pt x="296" y="478"/>
                        <a:pt x="310" y="478"/>
                      </a:cubicBezTo>
                      <a:cubicBezTo>
                        <a:pt x="418" y="478"/>
                        <a:pt x="513" y="417"/>
                        <a:pt x="545" y="306"/>
                      </a:cubicBezTo>
                      <a:cubicBezTo>
                        <a:pt x="589" y="172"/>
                        <a:pt x="482" y="65"/>
                        <a:pt x="358" y="20"/>
                      </a:cubicBezTo>
                      <a:cubicBezTo>
                        <a:pt x="358" y="11"/>
                        <a:pt x="349" y="3"/>
                        <a:pt x="340" y="3"/>
                      </a:cubicBezTo>
                      <a:cubicBezTo>
                        <a:pt x="330" y="1"/>
                        <a:pt x="320" y="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15"/>
                <p:cNvSpPr/>
                <p:nvPr/>
              </p:nvSpPr>
              <p:spPr>
                <a:xfrm>
                  <a:off x="3482927" y="3827644"/>
                  <a:ext cx="27586" cy="25419"/>
                </a:xfrm>
                <a:custGeom>
                  <a:avLst/>
                  <a:gdLst/>
                  <a:ahLst/>
                  <a:cxnLst/>
                  <a:rect l="l" t="t" r="r" b="b"/>
                  <a:pathLst>
                    <a:path w="331" h="305" extrusionOk="0">
                      <a:moveTo>
                        <a:pt x="205" y="73"/>
                      </a:moveTo>
                      <a:cubicBezTo>
                        <a:pt x="223" y="91"/>
                        <a:pt x="241" y="109"/>
                        <a:pt x="250" y="127"/>
                      </a:cubicBezTo>
                      <a:cubicBezTo>
                        <a:pt x="264" y="162"/>
                        <a:pt x="245" y="208"/>
                        <a:pt x="214" y="208"/>
                      </a:cubicBezTo>
                      <a:cubicBezTo>
                        <a:pt x="206" y="208"/>
                        <a:pt x="197" y="205"/>
                        <a:pt x="188" y="198"/>
                      </a:cubicBezTo>
                      <a:cubicBezTo>
                        <a:pt x="170" y="189"/>
                        <a:pt x="161" y="162"/>
                        <a:pt x="152" y="144"/>
                      </a:cubicBezTo>
                      <a:cubicBezTo>
                        <a:pt x="143" y="135"/>
                        <a:pt x="134" y="100"/>
                        <a:pt x="134" y="91"/>
                      </a:cubicBezTo>
                      <a:cubicBezTo>
                        <a:pt x="152" y="91"/>
                        <a:pt x="161" y="91"/>
                        <a:pt x="179" y="82"/>
                      </a:cubicBezTo>
                      <a:cubicBezTo>
                        <a:pt x="188" y="82"/>
                        <a:pt x="196" y="73"/>
                        <a:pt x="205" y="73"/>
                      </a:cubicBezTo>
                      <a:close/>
                      <a:moveTo>
                        <a:pt x="120" y="0"/>
                      </a:moveTo>
                      <a:cubicBezTo>
                        <a:pt x="80" y="0"/>
                        <a:pt x="43" y="33"/>
                        <a:pt x="27" y="73"/>
                      </a:cubicBezTo>
                      <a:cubicBezTo>
                        <a:pt x="0" y="162"/>
                        <a:pt x="72" y="269"/>
                        <a:pt x="161" y="296"/>
                      </a:cubicBezTo>
                      <a:cubicBezTo>
                        <a:pt x="176" y="302"/>
                        <a:pt x="190" y="305"/>
                        <a:pt x="204" y="305"/>
                      </a:cubicBezTo>
                      <a:cubicBezTo>
                        <a:pt x="275" y="305"/>
                        <a:pt x="330" y="237"/>
                        <a:pt x="330" y="162"/>
                      </a:cubicBezTo>
                      <a:cubicBezTo>
                        <a:pt x="330" y="100"/>
                        <a:pt x="286" y="55"/>
                        <a:pt x="232" y="28"/>
                      </a:cubicBezTo>
                      <a:lnTo>
                        <a:pt x="223" y="28"/>
                      </a:lnTo>
                      <a:cubicBezTo>
                        <a:pt x="214" y="19"/>
                        <a:pt x="214" y="19"/>
                        <a:pt x="205" y="19"/>
                      </a:cubicBezTo>
                      <a:cubicBezTo>
                        <a:pt x="188" y="11"/>
                        <a:pt x="170" y="2"/>
                        <a:pt x="152" y="2"/>
                      </a:cubicBezTo>
                      <a:lnTo>
                        <a:pt x="134" y="2"/>
                      </a:lnTo>
                      <a:cubicBezTo>
                        <a:pt x="129" y="1"/>
                        <a:pt x="125"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15"/>
                <p:cNvSpPr/>
                <p:nvPr/>
              </p:nvSpPr>
              <p:spPr>
                <a:xfrm>
                  <a:off x="3630106" y="3872231"/>
                  <a:ext cx="25252" cy="18918"/>
                </a:xfrm>
                <a:custGeom>
                  <a:avLst/>
                  <a:gdLst/>
                  <a:ahLst/>
                  <a:cxnLst/>
                  <a:rect l="l" t="t" r="r" b="b"/>
                  <a:pathLst>
                    <a:path w="303" h="227" extrusionOk="0">
                      <a:moveTo>
                        <a:pt x="179" y="55"/>
                      </a:moveTo>
                      <a:cubicBezTo>
                        <a:pt x="215" y="73"/>
                        <a:pt x="250" y="91"/>
                        <a:pt x="224" y="118"/>
                      </a:cubicBezTo>
                      <a:cubicBezTo>
                        <a:pt x="204" y="138"/>
                        <a:pt x="178" y="148"/>
                        <a:pt x="152" y="148"/>
                      </a:cubicBezTo>
                      <a:cubicBezTo>
                        <a:pt x="143" y="148"/>
                        <a:pt x="134" y="147"/>
                        <a:pt x="125" y="145"/>
                      </a:cubicBezTo>
                      <a:cubicBezTo>
                        <a:pt x="81" y="127"/>
                        <a:pt x="143" y="73"/>
                        <a:pt x="161" y="64"/>
                      </a:cubicBezTo>
                      <a:cubicBezTo>
                        <a:pt x="170" y="64"/>
                        <a:pt x="170" y="64"/>
                        <a:pt x="179" y="55"/>
                      </a:cubicBezTo>
                      <a:close/>
                      <a:moveTo>
                        <a:pt x="135" y="0"/>
                      </a:moveTo>
                      <a:cubicBezTo>
                        <a:pt x="125" y="0"/>
                        <a:pt x="116" y="1"/>
                        <a:pt x="108" y="2"/>
                      </a:cubicBezTo>
                      <a:cubicBezTo>
                        <a:pt x="90" y="2"/>
                        <a:pt x="90" y="11"/>
                        <a:pt x="90" y="20"/>
                      </a:cubicBezTo>
                      <a:cubicBezTo>
                        <a:pt x="54" y="29"/>
                        <a:pt x="27" y="55"/>
                        <a:pt x="18" y="91"/>
                      </a:cubicBezTo>
                      <a:cubicBezTo>
                        <a:pt x="1" y="154"/>
                        <a:pt x="54" y="216"/>
                        <a:pt x="117" y="225"/>
                      </a:cubicBezTo>
                      <a:cubicBezTo>
                        <a:pt x="123" y="226"/>
                        <a:pt x="129" y="226"/>
                        <a:pt x="136" y="226"/>
                      </a:cubicBezTo>
                      <a:cubicBezTo>
                        <a:pt x="199" y="226"/>
                        <a:pt x="287" y="190"/>
                        <a:pt x="295" y="118"/>
                      </a:cubicBezTo>
                      <a:cubicBezTo>
                        <a:pt x="303" y="31"/>
                        <a:pt x="207" y="0"/>
                        <a:pt x="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15"/>
                <p:cNvSpPr/>
                <p:nvPr/>
              </p:nvSpPr>
              <p:spPr>
                <a:xfrm>
                  <a:off x="2978052" y="3923319"/>
                  <a:ext cx="31336" cy="29669"/>
                </a:xfrm>
                <a:custGeom>
                  <a:avLst/>
                  <a:gdLst/>
                  <a:ahLst/>
                  <a:cxnLst/>
                  <a:rect l="l" t="t" r="r" b="b"/>
                  <a:pathLst>
                    <a:path w="376" h="356" extrusionOk="0">
                      <a:moveTo>
                        <a:pt x="197" y="67"/>
                      </a:moveTo>
                      <a:cubicBezTo>
                        <a:pt x="242" y="94"/>
                        <a:pt x="286" y="129"/>
                        <a:pt x="260" y="192"/>
                      </a:cubicBezTo>
                      <a:cubicBezTo>
                        <a:pt x="247" y="222"/>
                        <a:pt x="219" y="248"/>
                        <a:pt x="188" y="248"/>
                      </a:cubicBezTo>
                      <a:cubicBezTo>
                        <a:pt x="173" y="248"/>
                        <a:pt x="158" y="242"/>
                        <a:pt x="144" y="227"/>
                      </a:cubicBezTo>
                      <a:cubicBezTo>
                        <a:pt x="135" y="210"/>
                        <a:pt x="135" y="174"/>
                        <a:pt x="144" y="156"/>
                      </a:cubicBezTo>
                      <a:cubicBezTo>
                        <a:pt x="152" y="120"/>
                        <a:pt x="161" y="103"/>
                        <a:pt x="188" y="85"/>
                      </a:cubicBezTo>
                      <a:cubicBezTo>
                        <a:pt x="188" y="76"/>
                        <a:pt x="197" y="76"/>
                        <a:pt x="197" y="67"/>
                      </a:cubicBezTo>
                      <a:close/>
                      <a:moveTo>
                        <a:pt x="184" y="1"/>
                      </a:moveTo>
                      <a:cubicBezTo>
                        <a:pt x="174" y="1"/>
                        <a:pt x="168" y="9"/>
                        <a:pt x="161" y="22"/>
                      </a:cubicBezTo>
                      <a:cubicBezTo>
                        <a:pt x="152" y="19"/>
                        <a:pt x="142" y="17"/>
                        <a:pt x="132" y="17"/>
                      </a:cubicBezTo>
                      <a:cubicBezTo>
                        <a:pt x="72" y="17"/>
                        <a:pt x="17" y="84"/>
                        <a:pt x="10" y="138"/>
                      </a:cubicBezTo>
                      <a:cubicBezTo>
                        <a:pt x="1" y="219"/>
                        <a:pt x="37" y="308"/>
                        <a:pt x="108" y="334"/>
                      </a:cubicBezTo>
                      <a:cubicBezTo>
                        <a:pt x="137" y="349"/>
                        <a:pt x="161" y="356"/>
                        <a:pt x="186" y="356"/>
                      </a:cubicBezTo>
                      <a:cubicBezTo>
                        <a:pt x="206" y="356"/>
                        <a:pt x="227" y="351"/>
                        <a:pt x="251" y="343"/>
                      </a:cubicBezTo>
                      <a:cubicBezTo>
                        <a:pt x="295" y="317"/>
                        <a:pt x="331" y="254"/>
                        <a:pt x="349" y="210"/>
                      </a:cubicBezTo>
                      <a:cubicBezTo>
                        <a:pt x="376" y="103"/>
                        <a:pt x="286" y="31"/>
                        <a:pt x="197" y="4"/>
                      </a:cubicBezTo>
                      <a:cubicBezTo>
                        <a:pt x="192" y="2"/>
                        <a:pt x="188"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15"/>
                <p:cNvSpPr/>
                <p:nvPr/>
              </p:nvSpPr>
              <p:spPr>
                <a:xfrm>
                  <a:off x="3033057" y="3887982"/>
                  <a:ext cx="19418" cy="20168"/>
                </a:xfrm>
                <a:custGeom>
                  <a:avLst/>
                  <a:gdLst/>
                  <a:ahLst/>
                  <a:cxnLst/>
                  <a:rect l="l" t="t" r="r" b="b"/>
                  <a:pathLst>
                    <a:path w="233" h="242" extrusionOk="0">
                      <a:moveTo>
                        <a:pt x="153" y="72"/>
                      </a:moveTo>
                      <a:cubicBezTo>
                        <a:pt x="162" y="72"/>
                        <a:pt x="170" y="80"/>
                        <a:pt x="170" y="98"/>
                      </a:cubicBezTo>
                      <a:cubicBezTo>
                        <a:pt x="179" y="116"/>
                        <a:pt x="170" y="125"/>
                        <a:pt x="153" y="143"/>
                      </a:cubicBezTo>
                      <a:cubicBezTo>
                        <a:pt x="144" y="152"/>
                        <a:pt x="135" y="161"/>
                        <a:pt x="126" y="170"/>
                      </a:cubicBezTo>
                      <a:cubicBezTo>
                        <a:pt x="117" y="161"/>
                        <a:pt x="117" y="161"/>
                        <a:pt x="108" y="161"/>
                      </a:cubicBezTo>
                      <a:cubicBezTo>
                        <a:pt x="99" y="143"/>
                        <a:pt x="126" y="116"/>
                        <a:pt x="126" y="98"/>
                      </a:cubicBezTo>
                      <a:cubicBezTo>
                        <a:pt x="135" y="80"/>
                        <a:pt x="144" y="80"/>
                        <a:pt x="153" y="72"/>
                      </a:cubicBezTo>
                      <a:close/>
                      <a:moveTo>
                        <a:pt x="141" y="0"/>
                      </a:moveTo>
                      <a:cubicBezTo>
                        <a:pt x="91" y="0"/>
                        <a:pt x="35" y="61"/>
                        <a:pt x="28" y="98"/>
                      </a:cubicBezTo>
                      <a:cubicBezTo>
                        <a:pt x="1" y="161"/>
                        <a:pt x="37" y="232"/>
                        <a:pt x="108" y="241"/>
                      </a:cubicBezTo>
                      <a:cubicBezTo>
                        <a:pt x="111" y="242"/>
                        <a:pt x="114" y="242"/>
                        <a:pt x="118" y="242"/>
                      </a:cubicBezTo>
                      <a:cubicBezTo>
                        <a:pt x="177" y="242"/>
                        <a:pt x="233" y="167"/>
                        <a:pt x="233" y="116"/>
                      </a:cubicBezTo>
                      <a:cubicBezTo>
                        <a:pt x="224" y="80"/>
                        <a:pt x="206" y="45"/>
                        <a:pt x="179" y="27"/>
                      </a:cubicBezTo>
                      <a:cubicBezTo>
                        <a:pt x="179" y="27"/>
                        <a:pt x="179" y="18"/>
                        <a:pt x="170" y="9"/>
                      </a:cubicBezTo>
                      <a:cubicBezTo>
                        <a:pt x="161" y="3"/>
                        <a:pt x="151"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15"/>
                <p:cNvSpPr/>
                <p:nvPr/>
              </p:nvSpPr>
              <p:spPr>
                <a:xfrm>
                  <a:off x="3648691" y="3157504"/>
                  <a:ext cx="31336" cy="23502"/>
                </a:xfrm>
                <a:custGeom>
                  <a:avLst/>
                  <a:gdLst/>
                  <a:ahLst/>
                  <a:cxnLst/>
                  <a:rect l="l" t="t" r="r" b="b"/>
                  <a:pathLst>
                    <a:path w="376" h="282" extrusionOk="0">
                      <a:moveTo>
                        <a:pt x="215" y="58"/>
                      </a:moveTo>
                      <a:lnTo>
                        <a:pt x="215" y="58"/>
                      </a:lnTo>
                      <a:cubicBezTo>
                        <a:pt x="286" y="67"/>
                        <a:pt x="233" y="183"/>
                        <a:pt x="188" y="192"/>
                      </a:cubicBezTo>
                      <a:cubicBezTo>
                        <a:pt x="185" y="194"/>
                        <a:pt x="181" y="195"/>
                        <a:pt x="178" y="195"/>
                      </a:cubicBezTo>
                      <a:cubicBezTo>
                        <a:pt x="164" y="195"/>
                        <a:pt x="151" y="182"/>
                        <a:pt x="143" y="174"/>
                      </a:cubicBezTo>
                      <a:cubicBezTo>
                        <a:pt x="126" y="156"/>
                        <a:pt x="126" y="148"/>
                        <a:pt x="134" y="121"/>
                      </a:cubicBezTo>
                      <a:cubicBezTo>
                        <a:pt x="152" y="94"/>
                        <a:pt x="179" y="67"/>
                        <a:pt x="215" y="58"/>
                      </a:cubicBezTo>
                      <a:close/>
                      <a:moveTo>
                        <a:pt x="199" y="1"/>
                      </a:moveTo>
                      <a:cubicBezTo>
                        <a:pt x="133" y="1"/>
                        <a:pt x="59" y="41"/>
                        <a:pt x="36" y="94"/>
                      </a:cubicBezTo>
                      <a:cubicBezTo>
                        <a:pt x="1" y="183"/>
                        <a:pt x="90" y="281"/>
                        <a:pt x="179" y="281"/>
                      </a:cubicBezTo>
                      <a:cubicBezTo>
                        <a:pt x="313" y="264"/>
                        <a:pt x="375" y="23"/>
                        <a:pt x="233" y="5"/>
                      </a:cubicBezTo>
                      <a:cubicBezTo>
                        <a:pt x="222" y="2"/>
                        <a:pt x="210"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15"/>
                <p:cNvSpPr/>
                <p:nvPr/>
              </p:nvSpPr>
              <p:spPr>
                <a:xfrm>
                  <a:off x="3000387" y="3233177"/>
                  <a:ext cx="27586" cy="22168"/>
                </a:xfrm>
                <a:custGeom>
                  <a:avLst/>
                  <a:gdLst/>
                  <a:ahLst/>
                  <a:cxnLst/>
                  <a:rect l="l" t="t" r="r" b="b"/>
                  <a:pathLst>
                    <a:path w="331" h="266" extrusionOk="0">
                      <a:moveTo>
                        <a:pt x="259" y="60"/>
                      </a:moveTo>
                      <a:cubicBezTo>
                        <a:pt x="286" y="60"/>
                        <a:pt x="259" y="96"/>
                        <a:pt x="259" y="105"/>
                      </a:cubicBezTo>
                      <a:cubicBezTo>
                        <a:pt x="241" y="132"/>
                        <a:pt x="223" y="149"/>
                        <a:pt x="206" y="167"/>
                      </a:cubicBezTo>
                      <a:cubicBezTo>
                        <a:pt x="195" y="174"/>
                        <a:pt x="188" y="177"/>
                        <a:pt x="181" y="177"/>
                      </a:cubicBezTo>
                      <a:cubicBezTo>
                        <a:pt x="171" y="177"/>
                        <a:pt x="163" y="169"/>
                        <a:pt x="152" y="158"/>
                      </a:cubicBezTo>
                      <a:cubicBezTo>
                        <a:pt x="143" y="149"/>
                        <a:pt x="143" y="149"/>
                        <a:pt x="152" y="141"/>
                      </a:cubicBezTo>
                      <a:cubicBezTo>
                        <a:pt x="152" y="132"/>
                        <a:pt x="161" y="123"/>
                        <a:pt x="179" y="114"/>
                      </a:cubicBezTo>
                      <a:cubicBezTo>
                        <a:pt x="197" y="105"/>
                        <a:pt x="206" y="78"/>
                        <a:pt x="223" y="69"/>
                      </a:cubicBezTo>
                      <a:lnTo>
                        <a:pt x="232" y="69"/>
                      </a:lnTo>
                      <a:cubicBezTo>
                        <a:pt x="241" y="60"/>
                        <a:pt x="250" y="60"/>
                        <a:pt x="259" y="60"/>
                      </a:cubicBezTo>
                      <a:close/>
                      <a:moveTo>
                        <a:pt x="233" y="1"/>
                      </a:moveTo>
                      <a:cubicBezTo>
                        <a:pt x="212" y="1"/>
                        <a:pt x="191" y="5"/>
                        <a:pt x="170" y="16"/>
                      </a:cubicBezTo>
                      <a:cubicBezTo>
                        <a:pt x="134" y="33"/>
                        <a:pt x="90" y="42"/>
                        <a:pt x="63" y="78"/>
                      </a:cubicBezTo>
                      <a:cubicBezTo>
                        <a:pt x="0" y="149"/>
                        <a:pt x="81" y="265"/>
                        <a:pt x="161" y="265"/>
                      </a:cubicBezTo>
                      <a:cubicBezTo>
                        <a:pt x="250" y="265"/>
                        <a:pt x="322" y="167"/>
                        <a:pt x="331" y="87"/>
                      </a:cubicBezTo>
                      <a:cubicBezTo>
                        <a:pt x="331" y="42"/>
                        <a:pt x="313" y="25"/>
                        <a:pt x="286" y="25"/>
                      </a:cubicBezTo>
                      <a:cubicBezTo>
                        <a:pt x="286" y="16"/>
                        <a:pt x="286" y="7"/>
                        <a:pt x="277" y="7"/>
                      </a:cubicBezTo>
                      <a:cubicBezTo>
                        <a:pt x="262" y="3"/>
                        <a:pt x="247"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15"/>
                <p:cNvSpPr/>
                <p:nvPr/>
              </p:nvSpPr>
              <p:spPr>
                <a:xfrm>
                  <a:off x="3844207" y="3361605"/>
                  <a:ext cx="67755" cy="58171"/>
                </a:xfrm>
                <a:custGeom>
                  <a:avLst/>
                  <a:gdLst/>
                  <a:ahLst/>
                  <a:cxnLst/>
                  <a:rect l="l" t="t" r="r" b="b"/>
                  <a:pathLst>
                    <a:path w="813" h="698" extrusionOk="0">
                      <a:moveTo>
                        <a:pt x="390" y="133"/>
                      </a:moveTo>
                      <a:cubicBezTo>
                        <a:pt x="410" y="133"/>
                        <a:pt x="429" y="134"/>
                        <a:pt x="447" y="134"/>
                      </a:cubicBezTo>
                      <a:cubicBezTo>
                        <a:pt x="527" y="143"/>
                        <a:pt x="590" y="205"/>
                        <a:pt x="634" y="268"/>
                      </a:cubicBezTo>
                      <a:cubicBezTo>
                        <a:pt x="634" y="268"/>
                        <a:pt x="634" y="277"/>
                        <a:pt x="643" y="277"/>
                      </a:cubicBezTo>
                      <a:cubicBezTo>
                        <a:pt x="670" y="330"/>
                        <a:pt x="670" y="402"/>
                        <a:pt x="607" y="464"/>
                      </a:cubicBezTo>
                      <a:cubicBezTo>
                        <a:pt x="567" y="513"/>
                        <a:pt x="511" y="536"/>
                        <a:pt x="454" y="536"/>
                      </a:cubicBezTo>
                      <a:cubicBezTo>
                        <a:pt x="388" y="536"/>
                        <a:pt x="321" y="504"/>
                        <a:pt x="277" y="446"/>
                      </a:cubicBezTo>
                      <a:cubicBezTo>
                        <a:pt x="224" y="366"/>
                        <a:pt x="179" y="250"/>
                        <a:pt x="251" y="170"/>
                      </a:cubicBezTo>
                      <a:cubicBezTo>
                        <a:pt x="289" y="138"/>
                        <a:pt x="341" y="133"/>
                        <a:pt x="390" y="133"/>
                      </a:cubicBezTo>
                      <a:close/>
                      <a:moveTo>
                        <a:pt x="362" y="0"/>
                      </a:moveTo>
                      <a:cubicBezTo>
                        <a:pt x="305" y="0"/>
                        <a:pt x="248" y="12"/>
                        <a:pt x="197" y="36"/>
                      </a:cubicBezTo>
                      <a:cubicBezTo>
                        <a:pt x="1" y="134"/>
                        <a:pt x="54" y="393"/>
                        <a:pt x="153" y="535"/>
                      </a:cubicBezTo>
                      <a:cubicBezTo>
                        <a:pt x="222" y="641"/>
                        <a:pt x="331" y="697"/>
                        <a:pt x="440" y="697"/>
                      </a:cubicBezTo>
                      <a:cubicBezTo>
                        <a:pt x="543" y="697"/>
                        <a:pt x="645" y="648"/>
                        <a:pt x="715" y="544"/>
                      </a:cubicBezTo>
                      <a:cubicBezTo>
                        <a:pt x="813" y="393"/>
                        <a:pt x="759" y="241"/>
                        <a:pt x="643" y="143"/>
                      </a:cubicBezTo>
                      <a:cubicBezTo>
                        <a:pt x="590" y="48"/>
                        <a:pt x="477" y="0"/>
                        <a:pt x="3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53" name="Google Shape;4353;p15"/>
                <p:cNvGrpSpPr/>
                <p:nvPr/>
              </p:nvGrpSpPr>
              <p:grpSpPr>
                <a:xfrm>
                  <a:off x="1133650" y="3105500"/>
                  <a:ext cx="3428608" cy="1415701"/>
                  <a:chOff x="911100" y="2701063"/>
                  <a:chExt cx="3428608" cy="1415701"/>
                </a:xfrm>
              </p:grpSpPr>
              <p:sp>
                <p:nvSpPr>
                  <p:cNvPr id="4354" name="Google Shape;4354;p15"/>
                  <p:cNvSpPr/>
                  <p:nvPr/>
                </p:nvSpPr>
                <p:spPr>
                  <a:xfrm>
                    <a:off x="1285631" y="3840408"/>
                    <a:ext cx="859569" cy="276355"/>
                  </a:xfrm>
                  <a:custGeom>
                    <a:avLst/>
                    <a:gdLst/>
                    <a:ahLst/>
                    <a:cxnLst/>
                    <a:rect l="l" t="t" r="r" b="b"/>
                    <a:pathLst>
                      <a:path w="10314" h="3316" extrusionOk="0">
                        <a:moveTo>
                          <a:pt x="19" y="0"/>
                        </a:moveTo>
                        <a:cubicBezTo>
                          <a:pt x="10" y="0"/>
                          <a:pt x="1" y="27"/>
                          <a:pt x="19" y="27"/>
                        </a:cubicBezTo>
                        <a:cubicBezTo>
                          <a:pt x="536" y="125"/>
                          <a:pt x="1054" y="188"/>
                          <a:pt x="1571" y="286"/>
                        </a:cubicBezTo>
                        <a:cubicBezTo>
                          <a:pt x="2615" y="482"/>
                          <a:pt x="3605" y="901"/>
                          <a:pt x="4515" y="1428"/>
                        </a:cubicBezTo>
                        <a:cubicBezTo>
                          <a:pt x="5880" y="2222"/>
                          <a:pt x="7316" y="2962"/>
                          <a:pt x="8860" y="3212"/>
                        </a:cubicBezTo>
                        <a:cubicBezTo>
                          <a:pt x="8735" y="3221"/>
                          <a:pt x="8610" y="3239"/>
                          <a:pt x="8485" y="3239"/>
                        </a:cubicBezTo>
                        <a:cubicBezTo>
                          <a:pt x="8119" y="3230"/>
                          <a:pt x="7753" y="3203"/>
                          <a:pt x="7396" y="3167"/>
                        </a:cubicBezTo>
                        <a:cubicBezTo>
                          <a:pt x="6433" y="3069"/>
                          <a:pt x="5577" y="2801"/>
                          <a:pt x="4738" y="2311"/>
                        </a:cubicBezTo>
                        <a:cubicBezTo>
                          <a:pt x="4131" y="1954"/>
                          <a:pt x="3489" y="1615"/>
                          <a:pt x="2856" y="1303"/>
                        </a:cubicBezTo>
                        <a:cubicBezTo>
                          <a:pt x="2366" y="1066"/>
                          <a:pt x="1786" y="814"/>
                          <a:pt x="1227" y="814"/>
                        </a:cubicBezTo>
                        <a:cubicBezTo>
                          <a:pt x="1175" y="814"/>
                          <a:pt x="1123" y="816"/>
                          <a:pt x="1071" y="821"/>
                        </a:cubicBezTo>
                        <a:cubicBezTo>
                          <a:pt x="1063" y="821"/>
                          <a:pt x="1063" y="839"/>
                          <a:pt x="1071" y="839"/>
                        </a:cubicBezTo>
                        <a:cubicBezTo>
                          <a:pt x="1758" y="839"/>
                          <a:pt x="2561" y="1258"/>
                          <a:pt x="3150" y="1579"/>
                        </a:cubicBezTo>
                        <a:cubicBezTo>
                          <a:pt x="3855" y="1972"/>
                          <a:pt x="4560" y="2382"/>
                          <a:pt x="5273" y="2739"/>
                        </a:cubicBezTo>
                        <a:cubicBezTo>
                          <a:pt x="6138" y="3165"/>
                          <a:pt x="7092" y="3315"/>
                          <a:pt x="8043" y="3315"/>
                        </a:cubicBezTo>
                        <a:cubicBezTo>
                          <a:pt x="8406" y="3315"/>
                          <a:pt x="8769" y="3293"/>
                          <a:pt x="9127" y="3256"/>
                        </a:cubicBezTo>
                        <a:cubicBezTo>
                          <a:pt x="9389" y="3287"/>
                          <a:pt x="9651" y="3301"/>
                          <a:pt x="9916" y="3301"/>
                        </a:cubicBezTo>
                        <a:cubicBezTo>
                          <a:pt x="10039" y="3301"/>
                          <a:pt x="10163" y="3298"/>
                          <a:pt x="10287" y="3292"/>
                        </a:cubicBezTo>
                        <a:cubicBezTo>
                          <a:pt x="10314" y="3292"/>
                          <a:pt x="10314" y="3256"/>
                          <a:pt x="10287" y="3256"/>
                        </a:cubicBezTo>
                        <a:cubicBezTo>
                          <a:pt x="9181" y="3176"/>
                          <a:pt x="8092" y="2944"/>
                          <a:pt x="7049" y="2552"/>
                        </a:cubicBezTo>
                        <a:cubicBezTo>
                          <a:pt x="6558" y="2364"/>
                          <a:pt x="6094" y="2070"/>
                          <a:pt x="5621" y="1838"/>
                        </a:cubicBezTo>
                        <a:cubicBezTo>
                          <a:pt x="5131" y="1597"/>
                          <a:pt x="4658" y="1321"/>
                          <a:pt x="4176" y="1053"/>
                        </a:cubicBezTo>
                        <a:cubicBezTo>
                          <a:pt x="2909" y="339"/>
                          <a:pt x="1455" y="54"/>
                          <a:pt x="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15"/>
                  <p:cNvSpPr/>
                  <p:nvPr/>
                </p:nvSpPr>
                <p:spPr>
                  <a:xfrm>
                    <a:off x="911100" y="2701063"/>
                    <a:ext cx="3428608" cy="1405946"/>
                  </a:xfrm>
                  <a:custGeom>
                    <a:avLst/>
                    <a:gdLst/>
                    <a:ahLst/>
                    <a:cxnLst/>
                    <a:rect l="l" t="t" r="r" b="b"/>
                    <a:pathLst>
                      <a:path w="41140" h="16870" extrusionOk="0">
                        <a:moveTo>
                          <a:pt x="15296" y="1520"/>
                        </a:moveTo>
                        <a:cubicBezTo>
                          <a:pt x="15495" y="1520"/>
                          <a:pt x="15715" y="1622"/>
                          <a:pt x="15878" y="1699"/>
                        </a:cubicBezTo>
                        <a:cubicBezTo>
                          <a:pt x="16770" y="2092"/>
                          <a:pt x="17216" y="3002"/>
                          <a:pt x="16904" y="3912"/>
                        </a:cubicBezTo>
                        <a:cubicBezTo>
                          <a:pt x="16681" y="3930"/>
                          <a:pt x="16458" y="3965"/>
                          <a:pt x="16226" y="4010"/>
                        </a:cubicBezTo>
                        <a:cubicBezTo>
                          <a:pt x="16485" y="3599"/>
                          <a:pt x="16306" y="2921"/>
                          <a:pt x="16092" y="2529"/>
                        </a:cubicBezTo>
                        <a:cubicBezTo>
                          <a:pt x="15930" y="2242"/>
                          <a:pt x="15471" y="1815"/>
                          <a:pt x="15074" y="1815"/>
                        </a:cubicBezTo>
                        <a:cubicBezTo>
                          <a:pt x="14990" y="1815"/>
                          <a:pt x="14909" y="1834"/>
                          <a:pt x="14834" y="1878"/>
                        </a:cubicBezTo>
                        <a:cubicBezTo>
                          <a:pt x="14924" y="1690"/>
                          <a:pt x="15075" y="1539"/>
                          <a:pt x="15272" y="1521"/>
                        </a:cubicBezTo>
                        <a:cubicBezTo>
                          <a:pt x="15280" y="1521"/>
                          <a:pt x="15288" y="1520"/>
                          <a:pt x="15296" y="1520"/>
                        </a:cubicBezTo>
                        <a:close/>
                        <a:moveTo>
                          <a:pt x="26976" y="1967"/>
                        </a:moveTo>
                        <a:cubicBezTo>
                          <a:pt x="27440" y="2493"/>
                          <a:pt x="27707" y="3359"/>
                          <a:pt x="27511" y="3956"/>
                        </a:cubicBezTo>
                        <a:cubicBezTo>
                          <a:pt x="27440" y="3956"/>
                          <a:pt x="27368" y="3965"/>
                          <a:pt x="27306" y="3965"/>
                        </a:cubicBezTo>
                        <a:cubicBezTo>
                          <a:pt x="27181" y="3983"/>
                          <a:pt x="27056" y="3992"/>
                          <a:pt x="26940" y="4010"/>
                        </a:cubicBezTo>
                        <a:cubicBezTo>
                          <a:pt x="27360" y="3662"/>
                          <a:pt x="27333" y="2904"/>
                          <a:pt x="27226" y="2449"/>
                        </a:cubicBezTo>
                        <a:cubicBezTo>
                          <a:pt x="27181" y="2297"/>
                          <a:pt x="27092" y="2128"/>
                          <a:pt x="26976" y="1967"/>
                        </a:cubicBezTo>
                        <a:close/>
                        <a:moveTo>
                          <a:pt x="19331" y="3501"/>
                        </a:moveTo>
                        <a:cubicBezTo>
                          <a:pt x="19393" y="3537"/>
                          <a:pt x="19456" y="3573"/>
                          <a:pt x="19509" y="3617"/>
                        </a:cubicBezTo>
                        <a:cubicBezTo>
                          <a:pt x="19495" y="3617"/>
                          <a:pt x="19481" y="3616"/>
                          <a:pt x="19467" y="3616"/>
                        </a:cubicBezTo>
                        <a:cubicBezTo>
                          <a:pt x="19318" y="3616"/>
                          <a:pt x="19160" y="3657"/>
                          <a:pt x="19054" y="3698"/>
                        </a:cubicBezTo>
                        <a:cubicBezTo>
                          <a:pt x="18876" y="3778"/>
                          <a:pt x="18715" y="3885"/>
                          <a:pt x="18706" y="4046"/>
                        </a:cubicBezTo>
                        <a:cubicBezTo>
                          <a:pt x="18590" y="4019"/>
                          <a:pt x="18465" y="3992"/>
                          <a:pt x="18349" y="3974"/>
                        </a:cubicBezTo>
                        <a:cubicBezTo>
                          <a:pt x="18367" y="3903"/>
                          <a:pt x="18385" y="3823"/>
                          <a:pt x="18430" y="3769"/>
                        </a:cubicBezTo>
                        <a:cubicBezTo>
                          <a:pt x="18528" y="3653"/>
                          <a:pt x="18697" y="3608"/>
                          <a:pt x="18831" y="3573"/>
                        </a:cubicBezTo>
                        <a:cubicBezTo>
                          <a:pt x="18983" y="3528"/>
                          <a:pt x="19161" y="3519"/>
                          <a:pt x="19331" y="3501"/>
                        </a:cubicBezTo>
                        <a:close/>
                        <a:moveTo>
                          <a:pt x="26341" y="332"/>
                        </a:moveTo>
                        <a:cubicBezTo>
                          <a:pt x="26729" y="332"/>
                          <a:pt x="27248" y="626"/>
                          <a:pt x="27208" y="977"/>
                        </a:cubicBezTo>
                        <a:cubicBezTo>
                          <a:pt x="27190" y="1012"/>
                          <a:pt x="27181" y="1057"/>
                          <a:pt x="27172" y="1102"/>
                        </a:cubicBezTo>
                        <a:cubicBezTo>
                          <a:pt x="27160" y="1155"/>
                          <a:pt x="27213" y="1205"/>
                          <a:pt x="27262" y="1205"/>
                        </a:cubicBezTo>
                        <a:cubicBezTo>
                          <a:pt x="27286" y="1205"/>
                          <a:pt x="27309" y="1193"/>
                          <a:pt x="27324" y="1164"/>
                        </a:cubicBezTo>
                        <a:cubicBezTo>
                          <a:pt x="27324" y="1155"/>
                          <a:pt x="27324" y="1146"/>
                          <a:pt x="27324" y="1146"/>
                        </a:cubicBezTo>
                        <a:lnTo>
                          <a:pt x="27333" y="1146"/>
                        </a:lnTo>
                        <a:cubicBezTo>
                          <a:pt x="27333" y="1128"/>
                          <a:pt x="27333" y="1119"/>
                          <a:pt x="27342" y="1111"/>
                        </a:cubicBezTo>
                        <a:cubicBezTo>
                          <a:pt x="27342" y="1102"/>
                          <a:pt x="27342" y="1084"/>
                          <a:pt x="27351" y="1075"/>
                        </a:cubicBezTo>
                        <a:cubicBezTo>
                          <a:pt x="27423" y="864"/>
                          <a:pt x="27579" y="792"/>
                          <a:pt x="27756" y="792"/>
                        </a:cubicBezTo>
                        <a:cubicBezTo>
                          <a:pt x="27970" y="792"/>
                          <a:pt x="28215" y="897"/>
                          <a:pt x="28385" y="995"/>
                        </a:cubicBezTo>
                        <a:cubicBezTo>
                          <a:pt x="28769" y="1209"/>
                          <a:pt x="28948" y="1610"/>
                          <a:pt x="28948" y="2038"/>
                        </a:cubicBezTo>
                        <a:cubicBezTo>
                          <a:pt x="28948" y="2591"/>
                          <a:pt x="28644" y="3225"/>
                          <a:pt x="28287" y="3644"/>
                        </a:cubicBezTo>
                        <a:cubicBezTo>
                          <a:pt x="28265" y="3666"/>
                          <a:pt x="28286" y="3713"/>
                          <a:pt x="28314" y="3713"/>
                        </a:cubicBezTo>
                        <a:cubicBezTo>
                          <a:pt x="28320" y="3713"/>
                          <a:pt x="28326" y="3711"/>
                          <a:pt x="28332" y="3707"/>
                        </a:cubicBezTo>
                        <a:cubicBezTo>
                          <a:pt x="28653" y="3492"/>
                          <a:pt x="28894" y="3153"/>
                          <a:pt x="29037" y="2770"/>
                        </a:cubicBezTo>
                        <a:cubicBezTo>
                          <a:pt x="29358" y="2458"/>
                          <a:pt x="29759" y="2154"/>
                          <a:pt x="30196" y="2101"/>
                        </a:cubicBezTo>
                        <a:cubicBezTo>
                          <a:pt x="30218" y="2099"/>
                          <a:pt x="30239" y="2098"/>
                          <a:pt x="30260" y="2098"/>
                        </a:cubicBezTo>
                        <a:cubicBezTo>
                          <a:pt x="30539" y="2098"/>
                          <a:pt x="30800" y="2258"/>
                          <a:pt x="30990" y="2449"/>
                        </a:cubicBezTo>
                        <a:cubicBezTo>
                          <a:pt x="31097" y="2556"/>
                          <a:pt x="31187" y="2672"/>
                          <a:pt x="31276" y="2797"/>
                        </a:cubicBezTo>
                        <a:cubicBezTo>
                          <a:pt x="31311" y="3018"/>
                          <a:pt x="31286" y="3127"/>
                          <a:pt x="31198" y="3127"/>
                        </a:cubicBezTo>
                        <a:cubicBezTo>
                          <a:pt x="31173" y="3127"/>
                          <a:pt x="31142" y="3118"/>
                          <a:pt x="31106" y="3100"/>
                        </a:cubicBezTo>
                        <a:cubicBezTo>
                          <a:pt x="31100" y="3098"/>
                          <a:pt x="31094" y="3098"/>
                          <a:pt x="31087" y="3098"/>
                        </a:cubicBezTo>
                        <a:cubicBezTo>
                          <a:pt x="31022" y="3098"/>
                          <a:pt x="30959" y="3178"/>
                          <a:pt x="30999" y="3243"/>
                        </a:cubicBezTo>
                        <a:cubicBezTo>
                          <a:pt x="31124" y="3421"/>
                          <a:pt x="31454" y="3805"/>
                          <a:pt x="31169" y="4028"/>
                        </a:cubicBezTo>
                        <a:cubicBezTo>
                          <a:pt x="31099" y="4079"/>
                          <a:pt x="31024" y="4099"/>
                          <a:pt x="30948" y="4099"/>
                        </a:cubicBezTo>
                        <a:cubicBezTo>
                          <a:pt x="30772" y="4099"/>
                          <a:pt x="30590" y="3990"/>
                          <a:pt x="30446" y="3903"/>
                        </a:cubicBezTo>
                        <a:cubicBezTo>
                          <a:pt x="30256" y="3671"/>
                          <a:pt x="30020" y="3516"/>
                          <a:pt x="29702" y="3516"/>
                        </a:cubicBezTo>
                        <a:cubicBezTo>
                          <a:pt x="29677" y="3516"/>
                          <a:pt x="29651" y="3517"/>
                          <a:pt x="29626" y="3519"/>
                        </a:cubicBezTo>
                        <a:cubicBezTo>
                          <a:pt x="29304" y="3537"/>
                          <a:pt x="28867" y="3724"/>
                          <a:pt x="28769" y="4063"/>
                        </a:cubicBezTo>
                        <a:cubicBezTo>
                          <a:pt x="28440" y="3991"/>
                          <a:pt x="28096" y="3955"/>
                          <a:pt x="27738" y="3955"/>
                        </a:cubicBezTo>
                        <a:cubicBezTo>
                          <a:pt x="27698" y="3955"/>
                          <a:pt x="27658" y="3955"/>
                          <a:pt x="27618" y="3956"/>
                        </a:cubicBezTo>
                        <a:cubicBezTo>
                          <a:pt x="28011" y="3216"/>
                          <a:pt x="27306" y="1904"/>
                          <a:pt x="26592" y="1592"/>
                        </a:cubicBezTo>
                        <a:cubicBezTo>
                          <a:pt x="26427" y="1473"/>
                          <a:pt x="26243" y="1396"/>
                          <a:pt x="26060" y="1396"/>
                        </a:cubicBezTo>
                        <a:cubicBezTo>
                          <a:pt x="25928" y="1396"/>
                          <a:pt x="25797" y="1436"/>
                          <a:pt x="25673" y="1530"/>
                        </a:cubicBezTo>
                        <a:cubicBezTo>
                          <a:pt x="25665" y="1530"/>
                          <a:pt x="25665" y="1539"/>
                          <a:pt x="25665" y="1548"/>
                        </a:cubicBezTo>
                        <a:cubicBezTo>
                          <a:pt x="25621" y="1557"/>
                          <a:pt x="25576" y="1562"/>
                          <a:pt x="25531" y="1562"/>
                        </a:cubicBezTo>
                        <a:cubicBezTo>
                          <a:pt x="25154" y="1562"/>
                          <a:pt x="24750" y="1244"/>
                          <a:pt x="25156" y="798"/>
                        </a:cubicBezTo>
                        <a:cubicBezTo>
                          <a:pt x="25276" y="662"/>
                          <a:pt x="25489" y="562"/>
                          <a:pt x="25673" y="562"/>
                        </a:cubicBezTo>
                        <a:cubicBezTo>
                          <a:pt x="25695" y="562"/>
                          <a:pt x="25716" y="564"/>
                          <a:pt x="25736" y="566"/>
                        </a:cubicBezTo>
                        <a:cubicBezTo>
                          <a:pt x="25744" y="567"/>
                          <a:pt x="25752" y="567"/>
                          <a:pt x="25759" y="567"/>
                        </a:cubicBezTo>
                        <a:cubicBezTo>
                          <a:pt x="25871" y="567"/>
                          <a:pt x="25947" y="508"/>
                          <a:pt x="26030" y="433"/>
                        </a:cubicBezTo>
                        <a:cubicBezTo>
                          <a:pt x="26105" y="363"/>
                          <a:pt x="26216" y="332"/>
                          <a:pt x="26341" y="332"/>
                        </a:cubicBezTo>
                        <a:close/>
                        <a:moveTo>
                          <a:pt x="15008" y="1886"/>
                        </a:moveTo>
                        <a:cubicBezTo>
                          <a:pt x="15449" y="1886"/>
                          <a:pt x="15931" y="2411"/>
                          <a:pt x="16048" y="2761"/>
                        </a:cubicBezTo>
                        <a:cubicBezTo>
                          <a:pt x="16181" y="3153"/>
                          <a:pt x="16244" y="3617"/>
                          <a:pt x="16146" y="4028"/>
                        </a:cubicBezTo>
                        <a:cubicBezTo>
                          <a:pt x="15985" y="4063"/>
                          <a:pt x="15825" y="4108"/>
                          <a:pt x="15673" y="4162"/>
                        </a:cubicBezTo>
                        <a:cubicBezTo>
                          <a:pt x="15887" y="3858"/>
                          <a:pt x="15834" y="3403"/>
                          <a:pt x="15771" y="3046"/>
                        </a:cubicBezTo>
                        <a:cubicBezTo>
                          <a:pt x="15691" y="2565"/>
                          <a:pt x="15200" y="2235"/>
                          <a:pt x="14736" y="2145"/>
                        </a:cubicBezTo>
                        <a:cubicBezTo>
                          <a:pt x="14754" y="2065"/>
                          <a:pt x="14781" y="1994"/>
                          <a:pt x="14817" y="1922"/>
                        </a:cubicBezTo>
                        <a:cubicBezTo>
                          <a:pt x="14879" y="1897"/>
                          <a:pt x="14943" y="1886"/>
                          <a:pt x="15008" y="1886"/>
                        </a:cubicBezTo>
                        <a:close/>
                        <a:moveTo>
                          <a:pt x="15040" y="174"/>
                        </a:moveTo>
                        <a:cubicBezTo>
                          <a:pt x="15303" y="174"/>
                          <a:pt x="15540" y="281"/>
                          <a:pt x="15735" y="540"/>
                        </a:cubicBezTo>
                        <a:cubicBezTo>
                          <a:pt x="15765" y="583"/>
                          <a:pt x="15815" y="597"/>
                          <a:pt x="15870" y="597"/>
                        </a:cubicBezTo>
                        <a:cubicBezTo>
                          <a:pt x="15951" y="597"/>
                          <a:pt x="16043" y="568"/>
                          <a:pt x="16101" y="557"/>
                        </a:cubicBezTo>
                        <a:cubicBezTo>
                          <a:pt x="16167" y="545"/>
                          <a:pt x="16229" y="539"/>
                          <a:pt x="16289" y="539"/>
                        </a:cubicBezTo>
                        <a:cubicBezTo>
                          <a:pt x="16709" y="539"/>
                          <a:pt x="16989" y="829"/>
                          <a:pt x="17145" y="1235"/>
                        </a:cubicBezTo>
                        <a:cubicBezTo>
                          <a:pt x="17172" y="1316"/>
                          <a:pt x="17198" y="1325"/>
                          <a:pt x="17279" y="1342"/>
                        </a:cubicBezTo>
                        <a:cubicBezTo>
                          <a:pt x="17475" y="1387"/>
                          <a:pt x="17725" y="1423"/>
                          <a:pt x="17885" y="1557"/>
                        </a:cubicBezTo>
                        <a:cubicBezTo>
                          <a:pt x="18215" y="1833"/>
                          <a:pt x="18082" y="2243"/>
                          <a:pt x="17903" y="2556"/>
                        </a:cubicBezTo>
                        <a:cubicBezTo>
                          <a:pt x="17876" y="2591"/>
                          <a:pt x="17859" y="2627"/>
                          <a:pt x="17832" y="2654"/>
                        </a:cubicBezTo>
                        <a:cubicBezTo>
                          <a:pt x="17814" y="2681"/>
                          <a:pt x="17841" y="2698"/>
                          <a:pt x="17859" y="2698"/>
                        </a:cubicBezTo>
                        <a:cubicBezTo>
                          <a:pt x="17874" y="2739"/>
                          <a:pt x="17915" y="2765"/>
                          <a:pt x="17957" y="2765"/>
                        </a:cubicBezTo>
                        <a:cubicBezTo>
                          <a:pt x="17987" y="2765"/>
                          <a:pt x="18018" y="2751"/>
                          <a:pt x="18037" y="2716"/>
                        </a:cubicBezTo>
                        <a:cubicBezTo>
                          <a:pt x="18100" y="2591"/>
                          <a:pt x="18162" y="2467"/>
                          <a:pt x="18198" y="2342"/>
                        </a:cubicBezTo>
                        <a:cubicBezTo>
                          <a:pt x="18287" y="2243"/>
                          <a:pt x="18394" y="2154"/>
                          <a:pt x="18510" y="2083"/>
                        </a:cubicBezTo>
                        <a:cubicBezTo>
                          <a:pt x="18658" y="1988"/>
                          <a:pt x="18829" y="1942"/>
                          <a:pt x="18995" y="1942"/>
                        </a:cubicBezTo>
                        <a:cubicBezTo>
                          <a:pt x="19389" y="1942"/>
                          <a:pt x="19761" y="2199"/>
                          <a:pt x="19768" y="2663"/>
                        </a:cubicBezTo>
                        <a:cubicBezTo>
                          <a:pt x="19768" y="2712"/>
                          <a:pt x="19811" y="2745"/>
                          <a:pt x="19852" y="2745"/>
                        </a:cubicBezTo>
                        <a:cubicBezTo>
                          <a:pt x="19870" y="2745"/>
                          <a:pt x="19888" y="2739"/>
                          <a:pt x="19902" y="2725"/>
                        </a:cubicBezTo>
                        <a:cubicBezTo>
                          <a:pt x="19964" y="2659"/>
                          <a:pt x="20033" y="2635"/>
                          <a:pt x="20104" y="2635"/>
                        </a:cubicBezTo>
                        <a:cubicBezTo>
                          <a:pt x="20244" y="2635"/>
                          <a:pt x="20390" y="2731"/>
                          <a:pt x="20508" y="2797"/>
                        </a:cubicBezTo>
                        <a:cubicBezTo>
                          <a:pt x="20660" y="2877"/>
                          <a:pt x="20731" y="3020"/>
                          <a:pt x="20722" y="3225"/>
                        </a:cubicBezTo>
                        <a:cubicBezTo>
                          <a:pt x="20660" y="3305"/>
                          <a:pt x="20651" y="3287"/>
                          <a:pt x="20597" y="3376"/>
                        </a:cubicBezTo>
                        <a:cubicBezTo>
                          <a:pt x="20526" y="3492"/>
                          <a:pt x="20704" y="3769"/>
                          <a:pt x="20713" y="3912"/>
                        </a:cubicBezTo>
                        <a:cubicBezTo>
                          <a:pt x="20735" y="4088"/>
                          <a:pt x="20643" y="4173"/>
                          <a:pt x="20445" y="4173"/>
                        </a:cubicBezTo>
                        <a:cubicBezTo>
                          <a:pt x="20403" y="4173"/>
                          <a:pt x="20355" y="4169"/>
                          <a:pt x="20303" y="4162"/>
                        </a:cubicBezTo>
                        <a:cubicBezTo>
                          <a:pt x="20169" y="4099"/>
                          <a:pt x="20071" y="3956"/>
                          <a:pt x="19991" y="3840"/>
                        </a:cubicBezTo>
                        <a:cubicBezTo>
                          <a:pt x="19928" y="3751"/>
                          <a:pt x="19741" y="3519"/>
                          <a:pt x="19589" y="3466"/>
                        </a:cubicBezTo>
                        <a:cubicBezTo>
                          <a:pt x="19458" y="3412"/>
                          <a:pt x="19327" y="3344"/>
                          <a:pt x="19213" y="3344"/>
                        </a:cubicBezTo>
                        <a:cubicBezTo>
                          <a:pt x="19196" y="3344"/>
                          <a:pt x="19178" y="3346"/>
                          <a:pt x="19161" y="3350"/>
                        </a:cubicBezTo>
                        <a:cubicBezTo>
                          <a:pt x="19134" y="3359"/>
                          <a:pt x="19125" y="3385"/>
                          <a:pt x="19134" y="3403"/>
                        </a:cubicBezTo>
                        <a:cubicBezTo>
                          <a:pt x="18938" y="3403"/>
                          <a:pt x="18733" y="3412"/>
                          <a:pt x="18563" y="3501"/>
                        </a:cubicBezTo>
                        <a:cubicBezTo>
                          <a:pt x="18349" y="3617"/>
                          <a:pt x="18242" y="3760"/>
                          <a:pt x="18242" y="3956"/>
                        </a:cubicBezTo>
                        <a:cubicBezTo>
                          <a:pt x="17935" y="3917"/>
                          <a:pt x="17628" y="3892"/>
                          <a:pt x="17318" y="3892"/>
                        </a:cubicBezTo>
                        <a:cubicBezTo>
                          <a:pt x="17204" y="3892"/>
                          <a:pt x="17090" y="3896"/>
                          <a:pt x="16975" y="3903"/>
                        </a:cubicBezTo>
                        <a:cubicBezTo>
                          <a:pt x="17448" y="2814"/>
                          <a:pt x="16735" y="1815"/>
                          <a:pt x="15646" y="1441"/>
                        </a:cubicBezTo>
                        <a:cubicBezTo>
                          <a:pt x="15542" y="1406"/>
                          <a:pt x="15444" y="1390"/>
                          <a:pt x="15354" y="1390"/>
                        </a:cubicBezTo>
                        <a:cubicBezTo>
                          <a:pt x="15021" y="1390"/>
                          <a:pt x="14784" y="1613"/>
                          <a:pt x="14629" y="1985"/>
                        </a:cubicBezTo>
                        <a:cubicBezTo>
                          <a:pt x="14504" y="2288"/>
                          <a:pt x="14549" y="2663"/>
                          <a:pt x="14478" y="2984"/>
                        </a:cubicBezTo>
                        <a:cubicBezTo>
                          <a:pt x="14421" y="3222"/>
                          <a:pt x="14201" y="3347"/>
                          <a:pt x="14002" y="3347"/>
                        </a:cubicBezTo>
                        <a:cubicBezTo>
                          <a:pt x="13790" y="3347"/>
                          <a:pt x="13602" y="3206"/>
                          <a:pt x="13657" y="2913"/>
                        </a:cubicBezTo>
                        <a:cubicBezTo>
                          <a:pt x="13701" y="2681"/>
                          <a:pt x="13898" y="2538"/>
                          <a:pt x="14049" y="2377"/>
                        </a:cubicBezTo>
                        <a:cubicBezTo>
                          <a:pt x="14076" y="2351"/>
                          <a:pt x="14085" y="2288"/>
                          <a:pt x="14049" y="2261"/>
                        </a:cubicBezTo>
                        <a:cubicBezTo>
                          <a:pt x="13782" y="2012"/>
                          <a:pt x="13675" y="1699"/>
                          <a:pt x="13639" y="1342"/>
                        </a:cubicBezTo>
                        <a:cubicBezTo>
                          <a:pt x="13585" y="780"/>
                          <a:pt x="14130" y="424"/>
                          <a:pt x="14585" y="263"/>
                        </a:cubicBezTo>
                        <a:cubicBezTo>
                          <a:pt x="14743" y="206"/>
                          <a:pt x="14895" y="174"/>
                          <a:pt x="15040" y="174"/>
                        </a:cubicBezTo>
                        <a:close/>
                        <a:moveTo>
                          <a:pt x="19630" y="3740"/>
                        </a:moveTo>
                        <a:cubicBezTo>
                          <a:pt x="19641" y="3740"/>
                          <a:pt x="19651" y="3741"/>
                          <a:pt x="19661" y="3742"/>
                        </a:cubicBezTo>
                        <a:cubicBezTo>
                          <a:pt x="19687" y="3769"/>
                          <a:pt x="19714" y="3796"/>
                          <a:pt x="19750" y="3831"/>
                        </a:cubicBezTo>
                        <a:cubicBezTo>
                          <a:pt x="19580" y="3876"/>
                          <a:pt x="19456" y="3974"/>
                          <a:pt x="19357" y="4126"/>
                        </a:cubicBezTo>
                        <a:cubicBezTo>
                          <a:pt x="19348" y="4153"/>
                          <a:pt x="19340" y="4179"/>
                          <a:pt x="19331" y="4206"/>
                        </a:cubicBezTo>
                        <a:cubicBezTo>
                          <a:pt x="19170" y="4153"/>
                          <a:pt x="19009" y="4117"/>
                          <a:pt x="18840" y="4072"/>
                        </a:cubicBezTo>
                        <a:cubicBezTo>
                          <a:pt x="18893" y="3947"/>
                          <a:pt x="19009" y="3876"/>
                          <a:pt x="19161" y="3823"/>
                        </a:cubicBezTo>
                        <a:cubicBezTo>
                          <a:pt x="19259" y="3787"/>
                          <a:pt x="19357" y="3778"/>
                          <a:pt x="19447" y="3769"/>
                        </a:cubicBezTo>
                        <a:cubicBezTo>
                          <a:pt x="19500" y="3761"/>
                          <a:pt x="19567" y="3740"/>
                          <a:pt x="19630" y="3740"/>
                        </a:cubicBezTo>
                        <a:close/>
                        <a:moveTo>
                          <a:pt x="25818" y="1928"/>
                        </a:moveTo>
                        <a:cubicBezTo>
                          <a:pt x="25860" y="1928"/>
                          <a:pt x="25898" y="1929"/>
                          <a:pt x="25932" y="1931"/>
                        </a:cubicBezTo>
                        <a:cubicBezTo>
                          <a:pt x="26485" y="1967"/>
                          <a:pt x="26985" y="2440"/>
                          <a:pt x="27065" y="2814"/>
                        </a:cubicBezTo>
                        <a:cubicBezTo>
                          <a:pt x="27145" y="3189"/>
                          <a:pt x="27119" y="3341"/>
                          <a:pt x="27056" y="3537"/>
                        </a:cubicBezTo>
                        <a:cubicBezTo>
                          <a:pt x="26994" y="3742"/>
                          <a:pt x="26896" y="3930"/>
                          <a:pt x="26789" y="4037"/>
                        </a:cubicBezTo>
                        <a:cubicBezTo>
                          <a:pt x="26530" y="4090"/>
                          <a:pt x="26280" y="4153"/>
                          <a:pt x="26030" y="4233"/>
                        </a:cubicBezTo>
                        <a:cubicBezTo>
                          <a:pt x="26178" y="3668"/>
                          <a:pt x="25904" y="3223"/>
                          <a:pt x="25320" y="3223"/>
                        </a:cubicBezTo>
                        <a:cubicBezTo>
                          <a:pt x="25268" y="3223"/>
                          <a:pt x="25213" y="3226"/>
                          <a:pt x="25156" y="3234"/>
                        </a:cubicBezTo>
                        <a:cubicBezTo>
                          <a:pt x="24933" y="3252"/>
                          <a:pt x="24817" y="3287"/>
                          <a:pt x="24755" y="3501"/>
                        </a:cubicBezTo>
                        <a:cubicBezTo>
                          <a:pt x="24719" y="3608"/>
                          <a:pt x="24701" y="3733"/>
                          <a:pt x="24674" y="3840"/>
                        </a:cubicBezTo>
                        <a:cubicBezTo>
                          <a:pt x="24648" y="3930"/>
                          <a:pt x="24621" y="4010"/>
                          <a:pt x="24585" y="4090"/>
                        </a:cubicBezTo>
                        <a:cubicBezTo>
                          <a:pt x="24541" y="4204"/>
                          <a:pt x="24474" y="4260"/>
                          <a:pt x="24386" y="4260"/>
                        </a:cubicBezTo>
                        <a:cubicBezTo>
                          <a:pt x="24315" y="4260"/>
                          <a:pt x="24229" y="4224"/>
                          <a:pt x="24130" y="4153"/>
                        </a:cubicBezTo>
                        <a:cubicBezTo>
                          <a:pt x="24005" y="3796"/>
                          <a:pt x="24184" y="3350"/>
                          <a:pt x="24496" y="3162"/>
                        </a:cubicBezTo>
                        <a:cubicBezTo>
                          <a:pt x="24558" y="3118"/>
                          <a:pt x="24541" y="3011"/>
                          <a:pt x="24451" y="3011"/>
                        </a:cubicBezTo>
                        <a:cubicBezTo>
                          <a:pt x="24166" y="3011"/>
                          <a:pt x="24086" y="2761"/>
                          <a:pt x="24451" y="2725"/>
                        </a:cubicBezTo>
                        <a:cubicBezTo>
                          <a:pt x="24485" y="2721"/>
                          <a:pt x="24521" y="2719"/>
                          <a:pt x="24556" y="2719"/>
                        </a:cubicBezTo>
                        <a:cubicBezTo>
                          <a:pt x="24679" y="2719"/>
                          <a:pt x="24809" y="2740"/>
                          <a:pt x="24933" y="2761"/>
                        </a:cubicBezTo>
                        <a:cubicBezTo>
                          <a:pt x="24940" y="2763"/>
                          <a:pt x="24946" y="2764"/>
                          <a:pt x="24953" y="2764"/>
                        </a:cubicBezTo>
                        <a:cubicBezTo>
                          <a:pt x="25009" y="2764"/>
                          <a:pt x="25062" y="2701"/>
                          <a:pt x="25022" y="2645"/>
                        </a:cubicBezTo>
                        <a:cubicBezTo>
                          <a:pt x="24640" y="2068"/>
                          <a:pt x="25392" y="1928"/>
                          <a:pt x="25818" y="1928"/>
                        </a:cubicBezTo>
                        <a:close/>
                        <a:moveTo>
                          <a:pt x="14736" y="2181"/>
                        </a:moveTo>
                        <a:cubicBezTo>
                          <a:pt x="15673" y="2458"/>
                          <a:pt x="15807" y="3368"/>
                          <a:pt x="15557" y="4197"/>
                        </a:cubicBezTo>
                        <a:cubicBezTo>
                          <a:pt x="15477" y="4233"/>
                          <a:pt x="15388" y="4260"/>
                          <a:pt x="15307" y="4295"/>
                        </a:cubicBezTo>
                        <a:cubicBezTo>
                          <a:pt x="15263" y="4313"/>
                          <a:pt x="15209" y="4340"/>
                          <a:pt x="15164" y="4358"/>
                        </a:cubicBezTo>
                        <a:cubicBezTo>
                          <a:pt x="15272" y="4144"/>
                          <a:pt x="15280" y="3814"/>
                          <a:pt x="15280" y="3653"/>
                        </a:cubicBezTo>
                        <a:cubicBezTo>
                          <a:pt x="15289" y="3216"/>
                          <a:pt x="15102" y="2716"/>
                          <a:pt x="14718" y="2475"/>
                        </a:cubicBezTo>
                        <a:cubicBezTo>
                          <a:pt x="14718" y="2440"/>
                          <a:pt x="14718" y="2395"/>
                          <a:pt x="14718" y="2359"/>
                        </a:cubicBezTo>
                        <a:cubicBezTo>
                          <a:pt x="14718" y="2306"/>
                          <a:pt x="14718" y="2243"/>
                          <a:pt x="14736" y="2181"/>
                        </a:cubicBezTo>
                        <a:close/>
                        <a:moveTo>
                          <a:pt x="25354" y="3353"/>
                        </a:moveTo>
                        <a:cubicBezTo>
                          <a:pt x="25489" y="3353"/>
                          <a:pt x="25621" y="3383"/>
                          <a:pt x="25736" y="3448"/>
                        </a:cubicBezTo>
                        <a:cubicBezTo>
                          <a:pt x="26012" y="3591"/>
                          <a:pt x="25977" y="3974"/>
                          <a:pt x="25950" y="4260"/>
                        </a:cubicBezTo>
                        <a:cubicBezTo>
                          <a:pt x="25807" y="4304"/>
                          <a:pt x="25665" y="4358"/>
                          <a:pt x="25531" y="4411"/>
                        </a:cubicBezTo>
                        <a:cubicBezTo>
                          <a:pt x="25602" y="4277"/>
                          <a:pt x="25647" y="4117"/>
                          <a:pt x="25647" y="4019"/>
                        </a:cubicBezTo>
                        <a:cubicBezTo>
                          <a:pt x="25638" y="3742"/>
                          <a:pt x="25504" y="3475"/>
                          <a:pt x="25254" y="3359"/>
                        </a:cubicBezTo>
                        <a:cubicBezTo>
                          <a:pt x="25287" y="3355"/>
                          <a:pt x="25321" y="3353"/>
                          <a:pt x="25354" y="3353"/>
                        </a:cubicBezTo>
                        <a:close/>
                        <a:moveTo>
                          <a:pt x="25174" y="3368"/>
                        </a:moveTo>
                        <a:cubicBezTo>
                          <a:pt x="25442" y="3492"/>
                          <a:pt x="25575" y="3805"/>
                          <a:pt x="25486" y="4090"/>
                        </a:cubicBezTo>
                        <a:cubicBezTo>
                          <a:pt x="25459" y="4170"/>
                          <a:pt x="25406" y="4367"/>
                          <a:pt x="25326" y="4501"/>
                        </a:cubicBezTo>
                        <a:cubicBezTo>
                          <a:pt x="25290" y="4509"/>
                          <a:pt x="25254" y="4527"/>
                          <a:pt x="25210" y="4545"/>
                        </a:cubicBezTo>
                        <a:cubicBezTo>
                          <a:pt x="25290" y="4447"/>
                          <a:pt x="25334" y="4322"/>
                          <a:pt x="25343" y="4224"/>
                        </a:cubicBezTo>
                        <a:cubicBezTo>
                          <a:pt x="25361" y="3876"/>
                          <a:pt x="25254" y="3644"/>
                          <a:pt x="25004" y="3421"/>
                        </a:cubicBezTo>
                        <a:cubicBezTo>
                          <a:pt x="25040" y="3403"/>
                          <a:pt x="25076" y="3385"/>
                          <a:pt x="25120" y="3376"/>
                        </a:cubicBezTo>
                        <a:cubicBezTo>
                          <a:pt x="25138" y="3376"/>
                          <a:pt x="25156" y="3368"/>
                          <a:pt x="25174" y="3368"/>
                        </a:cubicBezTo>
                        <a:close/>
                        <a:moveTo>
                          <a:pt x="17331" y="4093"/>
                        </a:moveTo>
                        <a:cubicBezTo>
                          <a:pt x="17645" y="4093"/>
                          <a:pt x="17958" y="4120"/>
                          <a:pt x="18269" y="4170"/>
                        </a:cubicBezTo>
                        <a:cubicBezTo>
                          <a:pt x="18274" y="4181"/>
                          <a:pt x="18283" y="4185"/>
                          <a:pt x="18290" y="4185"/>
                        </a:cubicBezTo>
                        <a:cubicBezTo>
                          <a:pt x="18296" y="4185"/>
                          <a:pt x="18301" y="4183"/>
                          <a:pt x="18305" y="4179"/>
                        </a:cubicBezTo>
                        <a:cubicBezTo>
                          <a:pt x="18465" y="4206"/>
                          <a:pt x="18617" y="4233"/>
                          <a:pt x="18778" y="4269"/>
                        </a:cubicBezTo>
                        <a:cubicBezTo>
                          <a:pt x="18786" y="4277"/>
                          <a:pt x="18795" y="4277"/>
                          <a:pt x="18804" y="4277"/>
                        </a:cubicBezTo>
                        <a:cubicBezTo>
                          <a:pt x="19009" y="4322"/>
                          <a:pt x="19206" y="4385"/>
                          <a:pt x="19411" y="4447"/>
                        </a:cubicBezTo>
                        <a:cubicBezTo>
                          <a:pt x="19429" y="4456"/>
                          <a:pt x="19447" y="4465"/>
                          <a:pt x="19473" y="4465"/>
                        </a:cubicBezTo>
                        <a:cubicBezTo>
                          <a:pt x="20606" y="4831"/>
                          <a:pt x="21721" y="5410"/>
                          <a:pt x="22783" y="5946"/>
                        </a:cubicBezTo>
                        <a:cubicBezTo>
                          <a:pt x="22596" y="6071"/>
                          <a:pt x="22399" y="6187"/>
                          <a:pt x="22212" y="6303"/>
                        </a:cubicBezTo>
                        <a:cubicBezTo>
                          <a:pt x="22132" y="6356"/>
                          <a:pt x="22052" y="6410"/>
                          <a:pt x="21971" y="6463"/>
                        </a:cubicBezTo>
                        <a:cubicBezTo>
                          <a:pt x="20704" y="5981"/>
                          <a:pt x="19438" y="5491"/>
                          <a:pt x="18082" y="5402"/>
                        </a:cubicBezTo>
                        <a:cubicBezTo>
                          <a:pt x="17983" y="5395"/>
                          <a:pt x="17886" y="5392"/>
                          <a:pt x="17790" y="5392"/>
                        </a:cubicBezTo>
                        <a:cubicBezTo>
                          <a:pt x="16821" y="5392"/>
                          <a:pt x="15958" y="5713"/>
                          <a:pt x="15147" y="6240"/>
                        </a:cubicBezTo>
                        <a:cubicBezTo>
                          <a:pt x="14139" y="6900"/>
                          <a:pt x="13202" y="7641"/>
                          <a:pt x="12149" y="8229"/>
                        </a:cubicBezTo>
                        <a:cubicBezTo>
                          <a:pt x="11516" y="8586"/>
                          <a:pt x="10856" y="8899"/>
                          <a:pt x="10213" y="9238"/>
                        </a:cubicBezTo>
                        <a:cubicBezTo>
                          <a:pt x="10204" y="9238"/>
                          <a:pt x="10204" y="9229"/>
                          <a:pt x="10195" y="9229"/>
                        </a:cubicBezTo>
                        <a:cubicBezTo>
                          <a:pt x="9812" y="8961"/>
                          <a:pt x="9393" y="8738"/>
                          <a:pt x="8973" y="8542"/>
                        </a:cubicBezTo>
                        <a:cubicBezTo>
                          <a:pt x="11391" y="8051"/>
                          <a:pt x="12836" y="5848"/>
                          <a:pt x="14915" y="4715"/>
                        </a:cubicBezTo>
                        <a:cubicBezTo>
                          <a:pt x="15722" y="4272"/>
                          <a:pt x="16530" y="4093"/>
                          <a:pt x="17331" y="4093"/>
                        </a:cubicBezTo>
                        <a:close/>
                        <a:moveTo>
                          <a:pt x="17912" y="5589"/>
                        </a:moveTo>
                        <a:cubicBezTo>
                          <a:pt x="19241" y="5589"/>
                          <a:pt x="20544" y="6115"/>
                          <a:pt x="21784" y="6588"/>
                        </a:cubicBezTo>
                        <a:cubicBezTo>
                          <a:pt x="21614" y="6695"/>
                          <a:pt x="21454" y="6802"/>
                          <a:pt x="21302" y="6918"/>
                        </a:cubicBezTo>
                        <a:cubicBezTo>
                          <a:pt x="20713" y="6749"/>
                          <a:pt x="20125" y="6561"/>
                          <a:pt x="19527" y="6419"/>
                        </a:cubicBezTo>
                        <a:cubicBezTo>
                          <a:pt x="19222" y="6345"/>
                          <a:pt x="18915" y="6313"/>
                          <a:pt x="18609" y="6313"/>
                        </a:cubicBezTo>
                        <a:cubicBezTo>
                          <a:pt x="17841" y="6313"/>
                          <a:pt x="17076" y="6513"/>
                          <a:pt x="16342" y="6749"/>
                        </a:cubicBezTo>
                        <a:cubicBezTo>
                          <a:pt x="15209" y="7114"/>
                          <a:pt x="14246" y="7757"/>
                          <a:pt x="13220" y="8354"/>
                        </a:cubicBezTo>
                        <a:cubicBezTo>
                          <a:pt x="12791" y="8604"/>
                          <a:pt x="12345" y="8827"/>
                          <a:pt x="11882" y="9015"/>
                        </a:cubicBezTo>
                        <a:cubicBezTo>
                          <a:pt x="11480" y="9175"/>
                          <a:pt x="11061" y="9443"/>
                          <a:pt x="10624" y="9541"/>
                        </a:cubicBezTo>
                        <a:cubicBezTo>
                          <a:pt x="10534" y="9469"/>
                          <a:pt x="10436" y="9398"/>
                          <a:pt x="10338" y="9327"/>
                        </a:cubicBezTo>
                        <a:cubicBezTo>
                          <a:pt x="11962" y="8586"/>
                          <a:pt x="13434" y="7641"/>
                          <a:pt x="14915" y="6642"/>
                        </a:cubicBezTo>
                        <a:cubicBezTo>
                          <a:pt x="15272" y="6392"/>
                          <a:pt x="15628" y="6151"/>
                          <a:pt x="16021" y="5955"/>
                        </a:cubicBezTo>
                        <a:cubicBezTo>
                          <a:pt x="16592" y="5660"/>
                          <a:pt x="17279" y="5589"/>
                          <a:pt x="17912" y="5589"/>
                        </a:cubicBezTo>
                        <a:close/>
                        <a:moveTo>
                          <a:pt x="18567" y="6458"/>
                        </a:moveTo>
                        <a:cubicBezTo>
                          <a:pt x="18878" y="6458"/>
                          <a:pt x="19187" y="6490"/>
                          <a:pt x="19491" y="6561"/>
                        </a:cubicBezTo>
                        <a:cubicBezTo>
                          <a:pt x="20053" y="6695"/>
                          <a:pt x="20633" y="6838"/>
                          <a:pt x="21186" y="6998"/>
                        </a:cubicBezTo>
                        <a:cubicBezTo>
                          <a:pt x="21008" y="7123"/>
                          <a:pt x="20838" y="7257"/>
                          <a:pt x="20660" y="7391"/>
                        </a:cubicBezTo>
                        <a:cubicBezTo>
                          <a:pt x="20116" y="7293"/>
                          <a:pt x="19571" y="7114"/>
                          <a:pt x="19018" y="7061"/>
                        </a:cubicBezTo>
                        <a:cubicBezTo>
                          <a:pt x="18886" y="7048"/>
                          <a:pt x="18751" y="7042"/>
                          <a:pt x="18614" y="7042"/>
                        </a:cubicBezTo>
                        <a:cubicBezTo>
                          <a:pt x="17898" y="7042"/>
                          <a:pt x="17131" y="7211"/>
                          <a:pt x="16503" y="7480"/>
                        </a:cubicBezTo>
                        <a:cubicBezTo>
                          <a:pt x="15682" y="7828"/>
                          <a:pt x="14906" y="8265"/>
                          <a:pt x="14094" y="8649"/>
                        </a:cubicBezTo>
                        <a:cubicBezTo>
                          <a:pt x="13095" y="9131"/>
                          <a:pt x="12033" y="9505"/>
                          <a:pt x="10963" y="9791"/>
                        </a:cubicBezTo>
                        <a:cubicBezTo>
                          <a:pt x="10865" y="9719"/>
                          <a:pt x="10766" y="9639"/>
                          <a:pt x="10668" y="9568"/>
                        </a:cubicBezTo>
                        <a:cubicBezTo>
                          <a:pt x="10998" y="9523"/>
                          <a:pt x="11311" y="9371"/>
                          <a:pt x="11614" y="9246"/>
                        </a:cubicBezTo>
                        <a:cubicBezTo>
                          <a:pt x="12060" y="9050"/>
                          <a:pt x="12506" y="8872"/>
                          <a:pt x="12943" y="8649"/>
                        </a:cubicBezTo>
                        <a:cubicBezTo>
                          <a:pt x="13398" y="8417"/>
                          <a:pt x="13826" y="8149"/>
                          <a:pt x="14263" y="7890"/>
                        </a:cubicBezTo>
                        <a:cubicBezTo>
                          <a:pt x="14817" y="7551"/>
                          <a:pt x="15361" y="7284"/>
                          <a:pt x="15958" y="7043"/>
                        </a:cubicBezTo>
                        <a:cubicBezTo>
                          <a:pt x="16772" y="6719"/>
                          <a:pt x="17675" y="6458"/>
                          <a:pt x="18567" y="6458"/>
                        </a:cubicBezTo>
                        <a:close/>
                        <a:moveTo>
                          <a:pt x="18733" y="7203"/>
                        </a:moveTo>
                        <a:cubicBezTo>
                          <a:pt x="18751" y="7203"/>
                          <a:pt x="18769" y="7203"/>
                          <a:pt x="18786" y="7204"/>
                        </a:cubicBezTo>
                        <a:cubicBezTo>
                          <a:pt x="19357" y="7204"/>
                          <a:pt x="19937" y="7400"/>
                          <a:pt x="20508" y="7525"/>
                        </a:cubicBezTo>
                        <a:cubicBezTo>
                          <a:pt x="20401" y="7605"/>
                          <a:pt x="20303" y="7685"/>
                          <a:pt x="20205" y="7775"/>
                        </a:cubicBezTo>
                        <a:cubicBezTo>
                          <a:pt x="19723" y="8194"/>
                          <a:pt x="18778" y="8836"/>
                          <a:pt x="18349" y="9068"/>
                        </a:cubicBezTo>
                        <a:cubicBezTo>
                          <a:pt x="18039" y="9240"/>
                          <a:pt x="17737" y="9363"/>
                          <a:pt x="17701" y="9363"/>
                        </a:cubicBezTo>
                        <a:cubicBezTo>
                          <a:pt x="17700" y="9363"/>
                          <a:pt x="17699" y="9363"/>
                          <a:pt x="17698" y="9362"/>
                        </a:cubicBezTo>
                        <a:cubicBezTo>
                          <a:pt x="17377" y="9255"/>
                          <a:pt x="17047" y="9157"/>
                          <a:pt x="16708" y="9086"/>
                        </a:cubicBezTo>
                        <a:cubicBezTo>
                          <a:pt x="16371" y="9010"/>
                          <a:pt x="16042" y="8976"/>
                          <a:pt x="15719" y="8976"/>
                        </a:cubicBezTo>
                        <a:cubicBezTo>
                          <a:pt x="14265" y="8976"/>
                          <a:pt x="12939" y="9662"/>
                          <a:pt x="11596" y="10246"/>
                        </a:cubicBezTo>
                        <a:cubicBezTo>
                          <a:pt x="11587" y="10255"/>
                          <a:pt x="11578" y="10263"/>
                          <a:pt x="11569" y="10263"/>
                        </a:cubicBezTo>
                        <a:cubicBezTo>
                          <a:pt x="11409" y="10139"/>
                          <a:pt x="11239" y="10005"/>
                          <a:pt x="11070" y="9871"/>
                        </a:cubicBezTo>
                        <a:cubicBezTo>
                          <a:pt x="12836" y="9443"/>
                          <a:pt x="14424" y="8631"/>
                          <a:pt x="16057" y="7846"/>
                        </a:cubicBezTo>
                        <a:cubicBezTo>
                          <a:pt x="16897" y="7434"/>
                          <a:pt x="17798" y="7203"/>
                          <a:pt x="18733" y="7203"/>
                        </a:cubicBezTo>
                        <a:close/>
                        <a:moveTo>
                          <a:pt x="25156" y="10067"/>
                        </a:moveTo>
                        <a:cubicBezTo>
                          <a:pt x="25299" y="10201"/>
                          <a:pt x="25326" y="10433"/>
                          <a:pt x="25192" y="10585"/>
                        </a:cubicBezTo>
                        <a:cubicBezTo>
                          <a:pt x="25085" y="10692"/>
                          <a:pt x="24969" y="10745"/>
                          <a:pt x="24835" y="10781"/>
                        </a:cubicBezTo>
                        <a:cubicBezTo>
                          <a:pt x="24995" y="10629"/>
                          <a:pt x="25040" y="10326"/>
                          <a:pt x="25031" y="10121"/>
                        </a:cubicBezTo>
                        <a:cubicBezTo>
                          <a:pt x="25031" y="10112"/>
                          <a:pt x="25031" y="10103"/>
                          <a:pt x="25022" y="10094"/>
                        </a:cubicBezTo>
                        <a:cubicBezTo>
                          <a:pt x="25067" y="10067"/>
                          <a:pt x="25111" y="10067"/>
                          <a:pt x="25156" y="10067"/>
                        </a:cubicBezTo>
                        <a:close/>
                        <a:moveTo>
                          <a:pt x="25227" y="10085"/>
                        </a:moveTo>
                        <a:lnTo>
                          <a:pt x="25227" y="10085"/>
                        </a:lnTo>
                        <a:cubicBezTo>
                          <a:pt x="25290" y="10103"/>
                          <a:pt x="25352" y="10139"/>
                          <a:pt x="25406" y="10165"/>
                        </a:cubicBezTo>
                        <a:cubicBezTo>
                          <a:pt x="25486" y="10219"/>
                          <a:pt x="25566" y="10272"/>
                          <a:pt x="25638" y="10335"/>
                        </a:cubicBezTo>
                        <a:cubicBezTo>
                          <a:pt x="25807" y="10495"/>
                          <a:pt x="25718" y="10701"/>
                          <a:pt x="25611" y="10870"/>
                        </a:cubicBezTo>
                        <a:cubicBezTo>
                          <a:pt x="25433" y="10843"/>
                          <a:pt x="25254" y="10825"/>
                          <a:pt x="25076" y="10817"/>
                        </a:cubicBezTo>
                        <a:cubicBezTo>
                          <a:pt x="25192" y="10754"/>
                          <a:pt x="25281" y="10656"/>
                          <a:pt x="25326" y="10549"/>
                        </a:cubicBezTo>
                        <a:cubicBezTo>
                          <a:pt x="25397" y="10397"/>
                          <a:pt x="25343" y="10201"/>
                          <a:pt x="25227" y="10085"/>
                        </a:cubicBezTo>
                        <a:close/>
                        <a:moveTo>
                          <a:pt x="24380" y="8820"/>
                        </a:moveTo>
                        <a:cubicBezTo>
                          <a:pt x="24563" y="8820"/>
                          <a:pt x="24741" y="8881"/>
                          <a:pt x="24862" y="9023"/>
                        </a:cubicBezTo>
                        <a:cubicBezTo>
                          <a:pt x="24865" y="9027"/>
                          <a:pt x="24871" y="9029"/>
                          <a:pt x="24876" y="9029"/>
                        </a:cubicBezTo>
                        <a:cubicBezTo>
                          <a:pt x="24884" y="9029"/>
                          <a:pt x="24892" y="9025"/>
                          <a:pt x="24897" y="9015"/>
                        </a:cubicBezTo>
                        <a:cubicBezTo>
                          <a:pt x="24962" y="8916"/>
                          <a:pt x="25083" y="8885"/>
                          <a:pt x="25211" y="8885"/>
                        </a:cubicBezTo>
                        <a:cubicBezTo>
                          <a:pt x="25349" y="8885"/>
                          <a:pt x="25496" y="8920"/>
                          <a:pt x="25593" y="8943"/>
                        </a:cubicBezTo>
                        <a:cubicBezTo>
                          <a:pt x="25807" y="8988"/>
                          <a:pt x="26004" y="9166"/>
                          <a:pt x="26155" y="9300"/>
                        </a:cubicBezTo>
                        <a:cubicBezTo>
                          <a:pt x="26512" y="9612"/>
                          <a:pt x="26414" y="9942"/>
                          <a:pt x="26485" y="10344"/>
                        </a:cubicBezTo>
                        <a:cubicBezTo>
                          <a:pt x="26490" y="10364"/>
                          <a:pt x="26509" y="10375"/>
                          <a:pt x="26528" y="10375"/>
                        </a:cubicBezTo>
                        <a:cubicBezTo>
                          <a:pt x="26543" y="10375"/>
                          <a:pt x="26558" y="10368"/>
                          <a:pt x="26566" y="10353"/>
                        </a:cubicBezTo>
                        <a:cubicBezTo>
                          <a:pt x="26690" y="10112"/>
                          <a:pt x="26664" y="9853"/>
                          <a:pt x="26566" y="9630"/>
                        </a:cubicBezTo>
                        <a:cubicBezTo>
                          <a:pt x="26557" y="9541"/>
                          <a:pt x="26557" y="9487"/>
                          <a:pt x="26628" y="9362"/>
                        </a:cubicBezTo>
                        <a:cubicBezTo>
                          <a:pt x="26700" y="9242"/>
                          <a:pt x="26830" y="9183"/>
                          <a:pt x="26957" y="9183"/>
                        </a:cubicBezTo>
                        <a:cubicBezTo>
                          <a:pt x="27112" y="9183"/>
                          <a:pt x="27263" y="9271"/>
                          <a:pt x="27297" y="9443"/>
                        </a:cubicBezTo>
                        <a:cubicBezTo>
                          <a:pt x="27308" y="9480"/>
                          <a:pt x="27335" y="9495"/>
                          <a:pt x="27363" y="9495"/>
                        </a:cubicBezTo>
                        <a:cubicBezTo>
                          <a:pt x="27381" y="9495"/>
                          <a:pt x="27399" y="9489"/>
                          <a:pt x="27413" y="9478"/>
                        </a:cubicBezTo>
                        <a:cubicBezTo>
                          <a:pt x="27475" y="9430"/>
                          <a:pt x="27553" y="9405"/>
                          <a:pt x="27624" y="9405"/>
                        </a:cubicBezTo>
                        <a:cubicBezTo>
                          <a:pt x="27738" y="9405"/>
                          <a:pt x="27834" y="9470"/>
                          <a:pt x="27823" y="9612"/>
                        </a:cubicBezTo>
                        <a:cubicBezTo>
                          <a:pt x="27823" y="9657"/>
                          <a:pt x="27859" y="9684"/>
                          <a:pt x="27895" y="9684"/>
                        </a:cubicBezTo>
                        <a:cubicBezTo>
                          <a:pt x="28278" y="9684"/>
                          <a:pt x="28573" y="10005"/>
                          <a:pt x="28234" y="10353"/>
                        </a:cubicBezTo>
                        <a:cubicBezTo>
                          <a:pt x="28116" y="10464"/>
                          <a:pt x="27994" y="10515"/>
                          <a:pt x="27868" y="10515"/>
                        </a:cubicBezTo>
                        <a:cubicBezTo>
                          <a:pt x="27812" y="10515"/>
                          <a:pt x="27756" y="10506"/>
                          <a:pt x="27699" y="10486"/>
                        </a:cubicBezTo>
                        <a:cubicBezTo>
                          <a:pt x="27699" y="10473"/>
                          <a:pt x="27689" y="10465"/>
                          <a:pt x="27677" y="10465"/>
                        </a:cubicBezTo>
                        <a:cubicBezTo>
                          <a:pt x="27672" y="10465"/>
                          <a:pt x="27668" y="10466"/>
                          <a:pt x="27663" y="10469"/>
                        </a:cubicBezTo>
                        <a:cubicBezTo>
                          <a:pt x="27609" y="10442"/>
                          <a:pt x="27556" y="10415"/>
                          <a:pt x="27502" y="10371"/>
                        </a:cubicBezTo>
                        <a:cubicBezTo>
                          <a:pt x="27395" y="10290"/>
                          <a:pt x="27368" y="10174"/>
                          <a:pt x="27261" y="10112"/>
                        </a:cubicBezTo>
                        <a:cubicBezTo>
                          <a:pt x="27256" y="10108"/>
                          <a:pt x="27249" y="10106"/>
                          <a:pt x="27243" y="10106"/>
                        </a:cubicBezTo>
                        <a:cubicBezTo>
                          <a:pt x="27221" y="10106"/>
                          <a:pt x="27201" y="10129"/>
                          <a:pt x="27208" y="10156"/>
                        </a:cubicBezTo>
                        <a:cubicBezTo>
                          <a:pt x="27208" y="10183"/>
                          <a:pt x="27217" y="10210"/>
                          <a:pt x="27226" y="10237"/>
                        </a:cubicBezTo>
                        <a:cubicBezTo>
                          <a:pt x="27083" y="10281"/>
                          <a:pt x="26958" y="10397"/>
                          <a:pt x="26869" y="10522"/>
                        </a:cubicBezTo>
                        <a:cubicBezTo>
                          <a:pt x="26753" y="10710"/>
                          <a:pt x="26798" y="10933"/>
                          <a:pt x="26931" y="11075"/>
                        </a:cubicBezTo>
                        <a:cubicBezTo>
                          <a:pt x="26530" y="11004"/>
                          <a:pt x="26128" y="10933"/>
                          <a:pt x="25718" y="10879"/>
                        </a:cubicBezTo>
                        <a:cubicBezTo>
                          <a:pt x="25914" y="10647"/>
                          <a:pt x="25870" y="10335"/>
                          <a:pt x="25602" y="10147"/>
                        </a:cubicBezTo>
                        <a:cubicBezTo>
                          <a:pt x="25486" y="10067"/>
                          <a:pt x="25272" y="9907"/>
                          <a:pt x="25129" y="9907"/>
                        </a:cubicBezTo>
                        <a:cubicBezTo>
                          <a:pt x="24918" y="9907"/>
                          <a:pt x="24757" y="10324"/>
                          <a:pt x="24536" y="10324"/>
                        </a:cubicBezTo>
                        <a:cubicBezTo>
                          <a:pt x="24477" y="10324"/>
                          <a:pt x="24414" y="10294"/>
                          <a:pt x="24344" y="10219"/>
                        </a:cubicBezTo>
                        <a:cubicBezTo>
                          <a:pt x="24338" y="10213"/>
                          <a:pt x="24323" y="10206"/>
                          <a:pt x="24311" y="10206"/>
                        </a:cubicBezTo>
                        <a:cubicBezTo>
                          <a:pt x="24306" y="10206"/>
                          <a:pt x="24302" y="10207"/>
                          <a:pt x="24300" y="10210"/>
                        </a:cubicBezTo>
                        <a:lnTo>
                          <a:pt x="24291" y="10210"/>
                        </a:lnTo>
                        <a:cubicBezTo>
                          <a:pt x="24166" y="10228"/>
                          <a:pt x="24059" y="10255"/>
                          <a:pt x="23943" y="10272"/>
                        </a:cubicBezTo>
                        <a:cubicBezTo>
                          <a:pt x="23890" y="10284"/>
                          <a:pt x="23840" y="10289"/>
                          <a:pt x="23790" y="10289"/>
                        </a:cubicBezTo>
                        <a:cubicBezTo>
                          <a:pt x="23730" y="10289"/>
                          <a:pt x="23671" y="10282"/>
                          <a:pt x="23613" y="10272"/>
                        </a:cubicBezTo>
                        <a:cubicBezTo>
                          <a:pt x="23408" y="10228"/>
                          <a:pt x="23425" y="9969"/>
                          <a:pt x="23577" y="9871"/>
                        </a:cubicBezTo>
                        <a:cubicBezTo>
                          <a:pt x="23764" y="9764"/>
                          <a:pt x="23987" y="9693"/>
                          <a:pt x="24184" y="9612"/>
                        </a:cubicBezTo>
                        <a:cubicBezTo>
                          <a:pt x="24184" y="9603"/>
                          <a:pt x="24193" y="9603"/>
                          <a:pt x="24202" y="9603"/>
                        </a:cubicBezTo>
                        <a:cubicBezTo>
                          <a:pt x="24275" y="9563"/>
                          <a:pt x="24237" y="9448"/>
                          <a:pt x="24162" y="9448"/>
                        </a:cubicBezTo>
                        <a:cubicBezTo>
                          <a:pt x="24155" y="9448"/>
                          <a:pt x="24147" y="9449"/>
                          <a:pt x="24139" y="9452"/>
                        </a:cubicBezTo>
                        <a:cubicBezTo>
                          <a:pt x="24032" y="9487"/>
                          <a:pt x="23925" y="9505"/>
                          <a:pt x="23818" y="9514"/>
                        </a:cubicBezTo>
                        <a:cubicBezTo>
                          <a:pt x="23802" y="9516"/>
                          <a:pt x="23787" y="9516"/>
                          <a:pt x="23773" y="9516"/>
                        </a:cubicBezTo>
                        <a:cubicBezTo>
                          <a:pt x="23455" y="9516"/>
                          <a:pt x="23698" y="9135"/>
                          <a:pt x="23809" y="9032"/>
                        </a:cubicBezTo>
                        <a:cubicBezTo>
                          <a:pt x="23956" y="8899"/>
                          <a:pt x="24171" y="8820"/>
                          <a:pt x="24380" y="8820"/>
                        </a:cubicBezTo>
                        <a:close/>
                        <a:moveTo>
                          <a:pt x="27279" y="10335"/>
                        </a:moveTo>
                        <a:cubicBezTo>
                          <a:pt x="27297" y="10371"/>
                          <a:pt x="27324" y="10406"/>
                          <a:pt x="27351" y="10442"/>
                        </a:cubicBezTo>
                        <a:cubicBezTo>
                          <a:pt x="27235" y="10576"/>
                          <a:pt x="27199" y="10817"/>
                          <a:pt x="27181" y="10986"/>
                        </a:cubicBezTo>
                        <a:cubicBezTo>
                          <a:pt x="27181" y="11040"/>
                          <a:pt x="27199" y="11093"/>
                          <a:pt x="27235" y="11138"/>
                        </a:cubicBezTo>
                        <a:cubicBezTo>
                          <a:pt x="27154" y="11120"/>
                          <a:pt x="27074" y="11102"/>
                          <a:pt x="26985" y="11093"/>
                        </a:cubicBezTo>
                        <a:cubicBezTo>
                          <a:pt x="26994" y="11084"/>
                          <a:pt x="26994" y="11075"/>
                          <a:pt x="26994" y="11075"/>
                        </a:cubicBezTo>
                        <a:cubicBezTo>
                          <a:pt x="26949" y="10924"/>
                          <a:pt x="26931" y="10772"/>
                          <a:pt x="26994" y="10620"/>
                        </a:cubicBezTo>
                        <a:cubicBezTo>
                          <a:pt x="27038" y="10513"/>
                          <a:pt x="27154" y="10379"/>
                          <a:pt x="27279" y="10335"/>
                        </a:cubicBezTo>
                        <a:close/>
                        <a:moveTo>
                          <a:pt x="27422" y="10504"/>
                        </a:moveTo>
                        <a:cubicBezTo>
                          <a:pt x="27476" y="10549"/>
                          <a:pt x="27529" y="10585"/>
                          <a:pt x="27592" y="10611"/>
                        </a:cubicBezTo>
                        <a:cubicBezTo>
                          <a:pt x="27538" y="10754"/>
                          <a:pt x="27520" y="10906"/>
                          <a:pt x="27592" y="11049"/>
                        </a:cubicBezTo>
                        <a:cubicBezTo>
                          <a:pt x="27618" y="11120"/>
                          <a:pt x="27663" y="11182"/>
                          <a:pt x="27716" y="11245"/>
                        </a:cubicBezTo>
                        <a:cubicBezTo>
                          <a:pt x="27618" y="11227"/>
                          <a:pt x="27520" y="11200"/>
                          <a:pt x="27413" y="11182"/>
                        </a:cubicBezTo>
                        <a:cubicBezTo>
                          <a:pt x="27351" y="11102"/>
                          <a:pt x="27306" y="11013"/>
                          <a:pt x="27306" y="10933"/>
                        </a:cubicBezTo>
                        <a:cubicBezTo>
                          <a:pt x="27306" y="10817"/>
                          <a:pt x="27342" y="10620"/>
                          <a:pt x="27422" y="10504"/>
                        </a:cubicBezTo>
                        <a:close/>
                        <a:moveTo>
                          <a:pt x="15550" y="9163"/>
                        </a:moveTo>
                        <a:cubicBezTo>
                          <a:pt x="16134" y="9163"/>
                          <a:pt x="16714" y="9266"/>
                          <a:pt x="17297" y="9434"/>
                        </a:cubicBezTo>
                        <a:cubicBezTo>
                          <a:pt x="18242" y="9710"/>
                          <a:pt x="19134" y="10130"/>
                          <a:pt x="20053" y="10469"/>
                        </a:cubicBezTo>
                        <a:cubicBezTo>
                          <a:pt x="20606" y="10674"/>
                          <a:pt x="21249" y="10915"/>
                          <a:pt x="21882" y="10986"/>
                        </a:cubicBezTo>
                        <a:cubicBezTo>
                          <a:pt x="21418" y="11066"/>
                          <a:pt x="20963" y="11164"/>
                          <a:pt x="20508" y="11280"/>
                        </a:cubicBezTo>
                        <a:cubicBezTo>
                          <a:pt x="19054" y="11066"/>
                          <a:pt x="17752" y="10362"/>
                          <a:pt x="16315" y="10094"/>
                        </a:cubicBezTo>
                        <a:cubicBezTo>
                          <a:pt x="15959" y="10027"/>
                          <a:pt x="15605" y="9999"/>
                          <a:pt x="15250" y="9999"/>
                        </a:cubicBezTo>
                        <a:cubicBezTo>
                          <a:pt x="14940" y="9999"/>
                          <a:pt x="14629" y="10021"/>
                          <a:pt x="14317" y="10058"/>
                        </a:cubicBezTo>
                        <a:cubicBezTo>
                          <a:pt x="13594" y="10139"/>
                          <a:pt x="12899" y="10522"/>
                          <a:pt x="12238" y="10763"/>
                        </a:cubicBezTo>
                        <a:cubicBezTo>
                          <a:pt x="12229" y="10763"/>
                          <a:pt x="12221" y="10772"/>
                          <a:pt x="12221" y="10772"/>
                        </a:cubicBezTo>
                        <a:cubicBezTo>
                          <a:pt x="12158" y="10727"/>
                          <a:pt x="12096" y="10674"/>
                          <a:pt x="12033" y="10629"/>
                        </a:cubicBezTo>
                        <a:cubicBezTo>
                          <a:pt x="11926" y="10540"/>
                          <a:pt x="11810" y="10460"/>
                          <a:pt x="11703" y="10371"/>
                        </a:cubicBezTo>
                        <a:cubicBezTo>
                          <a:pt x="12568" y="9996"/>
                          <a:pt x="13407" y="9577"/>
                          <a:pt x="14317" y="9327"/>
                        </a:cubicBezTo>
                        <a:cubicBezTo>
                          <a:pt x="14732" y="9213"/>
                          <a:pt x="15142" y="9163"/>
                          <a:pt x="15550" y="9163"/>
                        </a:cubicBezTo>
                        <a:close/>
                        <a:moveTo>
                          <a:pt x="15130" y="10159"/>
                        </a:moveTo>
                        <a:cubicBezTo>
                          <a:pt x="15630" y="10159"/>
                          <a:pt x="16138" y="10237"/>
                          <a:pt x="16610" y="10335"/>
                        </a:cubicBezTo>
                        <a:cubicBezTo>
                          <a:pt x="17805" y="10576"/>
                          <a:pt x="18911" y="11129"/>
                          <a:pt x="20107" y="11388"/>
                        </a:cubicBezTo>
                        <a:cubicBezTo>
                          <a:pt x="19857" y="11450"/>
                          <a:pt x="19616" y="11521"/>
                          <a:pt x="19375" y="11593"/>
                        </a:cubicBezTo>
                        <a:cubicBezTo>
                          <a:pt x="19366" y="11593"/>
                          <a:pt x="19357" y="11593"/>
                          <a:pt x="19357" y="11602"/>
                        </a:cubicBezTo>
                        <a:cubicBezTo>
                          <a:pt x="18956" y="11602"/>
                          <a:pt x="18537" y="11521"/>
                          <a:pt x="18180" y="11414"/>
                        </a:cubicBezTo>
                        <a:cubicBezTo>
                          <a:pt x="17493" y="11209"/>
                          <a:pt x="16797" y="11049"/>
                          <a:pt x="16092" y="10933"/>
                        </a:cubicBezTo>
                        <a:cubicBezTo>
                          <a:pt x="15674" y="10868"/>
                          <a:pt x="15275" y="10834"/>
                          <a:pt x="14870" y="10834"/>
                        </a:cubicBezTo>
                        <a:cubicBezTo>
                          <a:pt x="14662" y="10834"/>
                          <a:pt x="14452" y="10843"/>
                          <a:pt x="14237" y="10861"/>
                        </a:cubicBezTo>
                        <a:cubicBezTo>
                          <a:pt x="13978" y="10879"/>
                          <a:pt x="13728" y="10906"/>
                          <a:pt x="13469" y="10968"/>
                        </a:cubicBezTo>
                        <a:cubicBezTo>
                          <a:pt x="13238" y="11022"/>
                          <a:pt x="13015" y="11138"/>
                          <a:pt x="12791" y="11200"/>
                        </a:cubicBezTo>
                        <a:cubicBezTo>
                          <a:pt x="12640" y="11102"/>
                          <a:pt x="12506" y="10995"/>
                          <a:pt x="12363" y="10888"/>
                        </a:cubicBezTo>
                        <a:cubicBezTo>
                          <a:pt x="12970" y="10674"/>
                          <a:pt x="13559" y="10433"/>
                          <a:pt x="14183" y="10272"/>
                        </a:cubicBezTo>
                        <a:cubicBezTo>
                          <a:pt x="14488" y="10192"/>
                          <a:pt x="14807" y="10159"/>
                          <a:pt x="15130" y="10159"/>
                        </a:cubicBezTo>
                        <a:close/>
                        <a:moveTo>
                          <a:pt x="14810" y="10954"/>
                        </a:moveTo>
                        <a:cubicBezTo>
                          <a:pt x="15462" y="10954"/>
                          <a:pt x="16097" y="11052"/>
                          <a:pt x="16744" y="11191"/>
                        </a:cubicBezTo>
                        <a:cubicBezTo>
                          <a:pt x="17448" y="11343"/>
                          <a:pt x="18126" y="11557"/>
                          <a:pt x="18831" y="11691"/>
                        </a:cubicBezTo>
                        <a:cubicBezTo>
                          <a:pt x="18876" y="11700"/>
                          <a:pt x="18938" y="11709"/>
                          <a:pt x="19001" y="11709"/>
                        </a:cubicBezTo>
                        <a:cubicBezTo>
                          <a:pt x="18974" y="11718"/>
                          <a:pt x="18938" y="11727"/>
                          <a:pt x="18911" y="11735"/>
                        </a:cubicBezTo>
                        <a:lnTo>
                          <a:pt x="18902" y="11735"/>
                        </a:lnTo>
                        <a:cubicBezTo>
                          <a:pt x="18876" y="11753"/>
                          <a:pt x="18858" y="11762"/>
                          <a:pt x="18840" y="11762"/>
                        </a:cubicBezTo>
                        <a:cubicBezTo>
                          <a:pt x="18831" y="11771"/>
                          <a:pt x="18822" y="11771"/>
                          <a:pt x="18813" y="11771"/>
                        </a:cubicBezTo>
                        <a:cubicBezTo>
                          <a:pt x="18723" y="11803"/>
                          <a:pt x="18617" y="11815"/>
                          <a:pt x="18504" y="11815"/>
                        </a:cubicBezTo>
                        <a:cubicBezTo>
                          <a:pt x="18166" y="11815"/>
                          <a:pt x="17762" y="11706"/>
                          <a:pt x="17529" y="11673"/>
                        </a:cubicBezTo>
                        <a:cubicBezTo>
                          <a:pt x="16993" y="11593"/>
                          <a:pt x="16458" y="11495"/>
                          <a:pt x="15914" y="11423"/>
                        </a:cubicBezTo>
                        <a:cubicBezTo>
                          <a:pt x="15476" y="11363"/>
                          <a:pt x="15052" y="11341"/>
                          <a:pt x="14618" y="11341"/>
                        </a:cubicBezTo>
                        <a:cubicBezTo>
                          <a:pt x="14539" y="11341"/>
                          <a:pt x="14459" y="11342"/>
                          <a:pt x="14379" y="11343"/>
                        </a:cubicBezTo>
                        <a:cubicBezTo>
                          <a:pt x="14344" y="11343"/>
                          <a:pt x="14308" y="11343"/>
                          <a:pt x="14272" y="11343"/>
                        </a:cubicBezTo>
                        <a:cubicBezTo>
                          <a:pt x="13914" y="11343"/>
                          <a:pt x="13554" y="11350"/>
                          <a:pt x="13238" y="11512"/>
                        </a:cubicBezTo>
                        <a:cubicBezTo>
                          <a:pt x="13104" y="11432"/>
                          <a:pt x="12979" y="11343"/>
                          <a:pt x="12854" y="11254"/>
                        </a:cubicBezTo>
                        <a:cubicBezTo>
                          <a:pt x="13023" y="11218"/>
                          <a:pt x="13202" y="11164"/>
                          <a:pt x="13371" y="11120"/>
                        </a:cubicBezTo>
                        <a:cubicBezTo>
                          <a:pt x="13710" y="11040"/>
                          <a:pt x="14040" y="10995"/>
                          <a:pt x="14388" y="10968"/>
                        </a:cubicBezTo>
                        <a:cubicBezTo>
                          <a:pt x="14530" y="10959"/>
                          <a:pt x="14670" y="10954"/>
                          <a:pt x="14810" y="10954"/>
                        </a:cubicBezTo>
                        <a:close/>
                        <a:moveTo>
                          <a:pt x="13993" y="11420"/>
                        </a:moveTo>
                        <a:cubicBezTo>
                          <a:pt x="14288" y="11420"/>
                          <a:pt x="14590" y="11450"/>
                          <a:pt x="14861" y="11450"/>
                        </a:cubicBezTo>
                        <a:cubicBezTo>
                          <a:pt x="15477" y="11450"/>
                          <a:pt x="16110" y="11557"/>
                          <a:pt x="16717" y="11664"/>
                        </a:cubicBezTo>
                        <a:cubicBezTo>
                          <a:pt x="17198" y="11744"/>
                          <a:pt x="17662" y="11842"/>
                          <a:pt x="18144" y="11905"/>
                        </a:cubicBezTo>
                        <a:cubicBezTo>
                          <a:pt x="18215" y="11914"/>
                          <a:pt x="18305" y="11923"/>
                          <a:pt x="18394" y="11923"/>
                        </a:cubicBezTo>
                        <a:cubicBezTo>
                          <a:pt x="17814" y="12137"/>
                          <a:pt x="17243" y="12378"/>
                          <a:pt x="16663" y="12601"/>
                        </a:cubicBezTo>
                        <a:cubicBezTo>
                          <a:pt x="15825" y="12601"/>
                          <a:pt x="15066" y="12467"/>
                          <a:pt x="14281" y="12110"/>
                        </a:cubicBezTo>
                        <a:cubicBezTo>
                          <a:pt x="13924" y="11950"/>
                          <a:pt x="13585" y="11744"/>
                          <a:pt x="13255" y="11530"/>
                        </a:cubicBezTo>
                        <a:cubicBezTo>
                          <a:pt x="13480" y="11443"/>
                          <a:pt x="13734" y="11420"/>
                          <a:pt x="13993" y="11420"/>
                        </a:cubicBezTo>
                        <a:close/>
                        <a:moveTo>
                          <a:pt x="31938" y="11296"/>
                        </a:moveTo>
                        <a:cubicBezTo>
                          <a:pt x="32593" y="11296"/>
                          <a:pt x="33272" y="11393"/>
                          <a:pt x="33890" y="11521"/>
                        </a:cubicBezTo>
                        <a:cubicBezTo>
                          <a:pt x="34693" y="11691"/>
                          <a:pt x="35469" y="12137"/>
                          <a:pt x="36174" y="12547"/>
                        </a:cubicBezTo>
                        <a:cubicBezTo>
                          <a:pt x="36477" y="12726"/>
                          <a:pt x="36816" y="12940"/>
                          <a:pt x="37173" y="13091"/>
                        </a:cubicBezTo>
                        <a:cubicBezTo>
                          <a:pt x="36744" y="13127"/>
                          <a:pt x="36316" y="13207"/>
                          <a:pt x="35906" y="13332"/>
                        </a:cubicBezTo>
                        <a:cubicBezTo>
                          <a:pt x="35831" y="13337"/>
                          <a:pt x="35755" y="13339"/>
                          <a:pt x="35680" y="13339"/>
                        </a:cubicBezTo>
                        <a:cubicBezTo>
                          <a:pt x="34895" y="13339"/>
                          <a:pt x="34094" y="13099"/>
                          <a:pt x="33346" y="12895"/>
                        </a:cubicBezTo>
                        <a:cubicBezTo>
                          <a:pt x="32329" y="12619"/>
                          <a:pt x="31356" y="12217"/>
                          <a:pt x="30348" y="11941"/>
                        </a:cubicBezTo>
                        <a:cubicBezTo>
                          <a:pt x="29965" y="11834"/>
                          <a:pt x="29590" y="11727"/>
                          <a:pt x="29197" y="11619"/>
                        </a:cubicBezTo>
                        <a:cubicBezTo>
                          <a:pt x="29367" y="11611"/>
                          <a:pt x="29527" y="11575"/>
                          <a:pt x="29697" y="11539"/>
                        </a:cubicBezTo>
                        <a:cubicBezTo>
                          <a:pt x="30179" y="11414"/>
                          <a:pt x="30705" y="11414"/>
                          <a:pt x="31196" y="11343"/>
                        </a:cubicBezTo>
                        <a:cubicBezTo>
                          <a:pt x="31436" y="11311"/>
                          <a:pt x="31686" y="11296"/>
                          <a:pt x="31938" y="11296"/>
                        </a:cubicBezTo>
                        <a:close/>
                        <a:moveTo>
                          <a:pt x="9562" y="11352"/>
                        </a:moveTo>
                        <a:lnTo>
                          <a:pt x="9562" y="11352"/>
                        </a:lnTo>
                        <a:cubicBezTo>
                          <a:pt x="10303" y="12119"/>
                          <a:pt x="9839" y="13466"/>
                          <a:pt x="8848" y="13796"/>
                        </a:cubicBezTo>
                        <a:cubicBezTo>
                          <a:pt x="8590" y="13680"/>
                          <a:pt x="8322" y="13564"/>
                          <a:pt x="8045" y="13457"/>
                        </a:cubicBezTo>
                        <a:cubicBezTo>
                          <a:pt x="8777" y="13341"/>
                          <a:pt x="9348" y="12984"/>
                          <a:pt x="9589" y="12235"/>
                        </a:cubicBezTo>
                        <a:cubicBezTo>
                          <a:pt x="9660" y="11985"/>
                          <a:pt x="9696" y="11602"/>
                          <a:pt x="9562" y="11352"/>
                        </a:cubicBezTo>
                        <a:close/>
                        <a:moveTo>
                          <a:pt x="10017" y="12030"/>
                        </a:moveTo>
                        <a:lnTo>
                          <a:pt x="10017" y="12030"/>
                        </a:lnTo>
                        <a:cubicBezTo>
                          <a:pt x="10178" y="12333"/>
                          <a:pt x="10401" y="12583"/>
                          <a:pt x="10285" y="13002"/>
                        </a:cubicBezTo>
                        <a:cubicBezTo>
                          <a:pt x="10169" y="13448"/>
                          <a:pt x="9785" y="13903"/>
                          <a:pt x="9330" y="14028"/>
                        </a:cubicBezTo>
                        <a:cubicBezTo>
                          <a:pt x="9223" y="13975"/>
                          <a:pt x="9107" y="13921"/>
                          <a:pt x="9000" y="13868"/>
                        </a:cubicBezTo>
                        <a:cubicBezTo>
                          <a:pt x="9428" y="13769"/>
                          <a:pt x="9758" y="13413"/>
                          <a:pt x="9919" y="12993"/>
                        </a:cubicBezTo>
                        <a:cubicBezTo>
                          <a:pt x="10044" y="12672"/>
                          <a:pt x="10079" y="12333"/>
                          <a:pt x="10017" y="12030"/>
                        </a:cubicBezTo>
                        <a:close/>
                        <a:moveTo>
                          <a:pt x="11569" y="13065"/>
                        </a:moveTo>
                        <a:cubicBezTo>
                          <a:pt x="11569" y="13065"/>
                          <a:pt x="11427" y="13377"/>
                          <a:pt x="11435" y="13555"/>
                        </a:cubicBezTo>
                        <a:cubicBezTo>
                          <a:pt x="11435" y="13707"/>
                          <a:pt x="11462" y="13859"/>
                          <a:pt x="11578" y="13975"/>
                        </a:cubicBezTo>
                        <a:cubicBezTo>
                          <a:pt x="11596" y="13992"/>
                          <a:pt x="11614" y="14010"/>
                          <a:pt x="11623" y="14019"/>
                        </a:cubicBezTo>
                        <a:cubicBezTo>
                          <a:pt x="11480" y="14028"/>
                          <a:pt x="11328" y="14046"/>
                          <a:pt x="11177" y="14055"/>
                        </a:cubicBezTo>
                        <a:cubicBezTo>
                          <a:pt x="11070" y="13600"/>
                          <a:pt x="11186" y="13341"/>
                          <a:pt x="11320" y="13207"/>
                        </a:cubicBezTo>
                        <a:cubicBezTo>
                          <a:pt x="11435" y="13091"/>
                          <a:pt x="11569" y="13065"/>
                          <a:pt x="11569" y="13065"/>
                        </a:cubicBezTo>
                        <a:close/>
                        <a:moveTo>
                          <a:pt x="9638" y="10261"/>
                        </a:moveTo>
                        <a:cubicBezTo>
                          <a:pt x="9839" y="10261"/>
                          <a:pt x="9963" y="10518"/>
                          <a:pt x="10026" y="10665"/>
                        </a:cubicBezTo>
                        <a:cubicBezTo>
                          <a:pt x="10079" y="10790"/>
                          <a:pt x="10187" y="10805"/>
                          <a:pt x="10308" y="10805"/>
                        </a:cubicBezTo>
                        <a:cubicBezTo>
                          <a:pt x="10349" y="10805"/>
                          <a:pt x="10391" y="10804"/>
                          <a:pt x="10433" y="10804"/>
                        </a:cubicBezTo>
                        <a:cubicBezTo>
                          <a:pt x="10518" y="10804"/>
                          <a:pt x="10603" y="10811"/>
                          <a:pt x="10677" y="10852"/>
                        </a:cubicBezTo>
                        <a:cubicBezTo>
                          <a:pt x="11266" y="11182"/>
                          <a:pt x="10713" y="11200"/>
                          <a:pt x="10909" y="11396"/>
                        </a:cubicBezTo>
                        <a:cubicBezTo>
                          <a:pt x="11052" y="11539"/>
                          <a:pt x="11204" y="11664"/>
                          <a:pt x="11346" y="11807"/>
                        </a:cubicBezTo>
                        <a:cubicBezTo>
                          <a:pt x="11774" y="12226"/>
                          <a:pt x="11105" y="12503"/>
                          <a:pt x="10891" y="12636"/>
                        </a:cubicBezTo>
                        <a:cubicBezTo>
                          <a:pt x="10856" y="12663"/>
                          <a:pt x="10865" y="12726"/>
                          <a:pt x="10909" y="12726"/>
                        </a:cubicBezTo>
                        <a:cubicBezTo>
                          <a:pt x="11195" y="12699"/>
                          <a:pt x="11480" y="12565"/>
                          <a:pt x="11596" y="12289"/>
                        </a:cubicBezTo>
                        <a:cubicBezTo>
                          <a:pt x="11662" y="12274"/>
                          <a:pt x="11727" y="12267"/>
                          <a:pt x="11791" y="12267"/>
                        </a:cubicBezTo>
                        <a:cubicBezTo>
                          <a:pt x="12006" y="12267"/>
                          <a:pt x="12209" y="12349"/>
                          <a:pt x="12381" y="12520"/>
                        </a:cubicBezTo>
                        <a:cubicBezTo>
                          <a:pt x="12497" y="12636"/>
                          <a:pt x="12568" y="12797"/>
                          <a:pt x="12604" y="12949"/>
                        </a:cubicBezTo>
                        <a:cubicBezTo>
                          <a:pt x="12631" y="13056"/>
                          <a:pt x="12622" y="13163"/>
                          <a:pt x="12604" y="13270"/>
                        </a:cubicBezTo>
                        <a:cubicBezTo>
                          <a:pt x="12588" y="13350"/>
                          <a:pt x="12550" y="13376"/>
                          <a:pt x="12506" y="13376"/>
                        </a:cubicBezTo>
                        <a:cubicBezTo>
                          <a:pt x="12432" y="13376"/>
                          <a:pt x="12340" y="13301"/>
                          <a:pt x="12301" y="13279"/>
                        </a:cubicBezTo>
                        <a:cubicBezTo>
                          <a:pt x="12185" y="13199"/>
                          <a:pt x="11867" y="12917"/>
                          <a:pt x="11661" y="12917"/>
                        </a:cubicBezTo>
                        <a:cubicBezTo>
                          <a:pt x="11615" y="12917"/>
                          <a:pt x="11574" y="12932"/>
                          <a:pt x="11543" y="12967"/>
                        </a:cubicBezTo>
                        <a:cubicBezTo>
                          <a:pt x="11537" y="12966"/>
                          <a:pt x="11531" y="12966"/>
                          <a:pt x="11525" y="12966"/>
                        </a:cubicBezTo>
                        <a:cubicBezTo>
                          <a:pt x="11346" y="12966"/>
                          <a:pt x="11209" y="13097"/>
                          <a:pt x="11114" y="13270"/>
                        </a:cubicBezTo>
                        <a:cubicBezTo>
                          <a:pt x="10972" y="13520"/>
                          <a:pt x="10954" y="13823"/>
                          <a:pt x="11088" y="14064"/>
                        </a:cubicBezTo>
                        <a:cubicBezTo>
                          <a:pt x="10650" y="14108"/>
                          <a:pt x="10213" y="14189"/>
                          <a:pt x="9776" y="14269"/>
                        </a:cubicBezTo>
                        <a:cubicBezTo>
                          <a:pt x="9660" y="14207"/>
                          <a:pt x="9544" y="14144"/>
                          <a:pt x="9428" y="14082"/>
                        </a:cubicBezTo>
                        <a:cubicBezTo>
                          <a:pt x="9830" y="14001"/>
                          <a:pt x="10142" y="13716"/>
                          <a:pt x="10311" y="13314"/>
                        </a:cubicBezTo>
                        <a:cubicBezTo>
                          <a:pt x="10401" y="13091"/>
                          <a:pt x="10454" y="12886"/>
                          <a:pt x="10427" y="12645"/>
                        </a:cubicBezTo>
                        <a:cubicBezTo>
                          <a:pt x="10383" y="12271"/>
                          <a:pt x="10044" y="12074"/>
                          <a:pt x="9928" y="11744"/>
                        </a:cubicBezTo>
                        <a:cubicBezTo>
                          <a:pt x="9928" y="11735"/>
                          <a:pt x="9919" y="11727"/>
                          <a:pt x="9910" y="11727"/>
                        </a:cubicBezTo>
                        <a:cubicBezTo>
                          <a:pt x="9812" y="11530"/>
                          <a:pt x="9669" y="11352"/>
                          <a:pt x="9455" y="11200"/>
                        </a:cubicBezTo>
                        <a:lnTo>
                          <a:pt x="9446" y="11200"/>
                        </a:lnTo>
                        <a:cubicBezTo>
                          <a:pt x="9371" y="11130"/>
                          <a:pt x="9287" y="11092"/>
                          <a:pt x="9201" y="11092"/>
                        </a:cubicBezTo>
                        <a:cubicBezTo>
                          <a:pt x="9124" y="11092"/>
                          <a:pt x="9045" y="11123"/>
                          <a:pt x="8973" y="11191"/>
                        </a:cubicBezTo>
                        <a:cubicBezTo>
                          <a:pt x="8908" y="11210"/>
                          <a:pt x="8848" y="11218"/>
                          <a:pt x="8792" y="11218"/>
                        </a:cubicBezTo>
                        <a:cubicBezTo>
                          <a:pt x="8292" y="11218"/>
                          <a:pt x="8194" y="10532"/>
                          <a:pt x="8813" y="10460"/>
                        </a:cubicBezTo>
                        <a:cubicBezTo>
                          <a:pt x="8838" y="10456"/>
                          <a:pt x="8860" y="10454"/>
                          <a:pt x="8881" y="10454"/>
                        </a:cubicBezTo>
                        <a:cubicBezTo>
                          <a:pt x="8964" y="10454"/>
                          <a:pt x="9020" y="10483"/>
                          <a:pt x="9098" y="10540"/>
                        </a:cubicBezTo>
                        <a:cubicBezTo>
                          <a:pt x="9106" y="10548"/>
                          <a:pt x="9116" y="10550"/>
                          <a:pt x="9128" y="10550"/>
                        </a:cubicBezTo>
                        <a:cubicBezTo>
                          <a:pt x="9143" y="10550"/>
                          <a:pt x="9159" y="10545"/>
                          <a:pt x="9170" y="10540"/>
                        </a:cubicBezTo>
                        <a:cubicBezTo>
                          <a:pt x="9286" y="10486"/>
                          <a:pt x="9348" y="10388"/>
                          <a:pt x="9455" y="10326"/>
                        </a:cubicBezTo>
                        <a:cubicBezTo>
                          <a:pt x="9522" y="10280"/>
                          <a:pt x="9583" y="10261"/>
                          <a:pt x="9638" y="10261"/>
                        </a:cubicBezTo>
                        <a:close/>
                        <a:moveTo>
                          <a:pt x="24101" y="10977"/>
                        </a:moveTo>
                        <a:cubicBezTo>
                          <a:pt x="25032" y="10977"/>
                          <a:pt x="25971" y="11097"/>
                          <a:pt x="26869" y="11263"/>
                        </a:cubicBezTo>
                        <a:cubicBezTo>
                          <a:pt x="27493" y="11379"/>
                          <a:pt x="28118" y="11548"/>
                          <a:pt x="28724" y="11718"/>
                        </a:cubicBezTo>
                        <a:cubicBezTo>
                          <a:pt x="29349" y="11896"/>
                          <a:pt x="30000" y="12021"/>
                          <a:pt x="30607" y="12244"/>
                        </a:cubicBezTo>
                        <a:cubicBezTo>
                          <a:pt x="31570" y="12592"/>
                          <a:pt x="32552" y="12895"/>
                          <a:pt x="33542" y="13163"/>
                        </a:cubicBezTo>
                        <a:cubicBezTo>
                          <a:pt x="34132" y="13319"/>
                          <a:pt x="34799" y="13475"/>
                          <a:pt x="35443" y="13475"/>
                        </a:cubicBezTo>
                        <a:cubicBezTo>
                          <a:pt x="35460" y="13475"/>
                          <a:pt x="35478" y="13475"/>
                          <a:pt x="35496" y="13475"/>
                        </a:cubicBezTo>
                        <a:lnTo>
                          <a:pt x="35496" y="13475"/>
                        </a:lnTo>
                        <a:cubicBezTo>
                          <a:pt x="35478" y="13484"/>
                          <a:pt x="35469" y="13484"/>
                          <a:pt x="35451" y="13493"/>
                        </a:cubicBezTo>
                        <a:cubicBezTo>
                          <a:pt x="35074" y="13571"/>
                          <a:pt x="34699" y="13609"/>
                          <a:pt x="34319" y="13609"/>
                        </a:cubicBezTo>
                        <a:cubicBezTo>
                          <a:pt x="33962" y="13609"/>
                          <a:pt x="33601" y="13576"/>
                          <a:pt x="33230" y="13511"/>
                        </a:cubicBezTo>
                        <a:cubicBezTo>
                          <a:pt x="32355" y="13359"/>
                          <a:pt x="31517" y="13083"/>
                          <a:pt x="30669" y="12877"/>
                        </a:cubicBezTo>
                        <a:cubicBezTo>
                          <a:pt x="28903" y="12440"/>
                          <a:pt x="27038" y="11905"/>
                          <a:pt x="25210" y="11905"/>
                        </a:cubicBezTo>
                        <a:cubicBezTo>
                          <a:pt x="23934" y="11905"/>
                          <a:pt x="22649" y="12199"/>
                          <a:pt x="21418" y="12512"/>
                        </a:cubicBezTo>
                        <a:cubicBezTo>
                          <a:pt x="20187" y="12815"/>
                          <a:pt x="18956" y="13145"/>
                          <a:pt x="17716" y="13448"/>
                        </a:cubicBezTo>
                        <a:cubicBezTo>
                          <a:pt x="16538" y="13743"/>
                          <a:pt x="15334" y="13903"/>
                          <a:pt x="14147" y="14153"/>
                        </a:cubicBezTo>
                        <a:cubicBezTo>
                          <a:pt x="12881" y="14412"/>
                          <a:pt x="11614" y="14438"/>
                          <a:pt x="10338" y="14590"/>
                        </a:cubicBezTo>
                        <a:cubicBezTo>
                          <a:pt x="10240" y="14528"/>
                          <a:pt x="10133" y="14474"/>
                          <a:pt x="10035" y="14412"/>
                        </a:cubicBezTo>
                        <a:cubicBezTo>
                          <a:pt x="9990" y="14385"/>
                          <a:pt x="9946" y="14367"/>
                          <a:pt x="9901" y="14340"/>
                        </a:cubicBezTo>
                        <a:cubicBezTo>
                          <a:pt x="10847" y="14224"/>
                          <a:pt x="11810" y="14215"/>
                          <a:pt x="12738" y="14037"/>
                        </a:cubicBezTo>
                        <a:cubicBezTo>
                          <a:pt x="13889" y="13814"/>
                          <a:pt x="14977" y="13341"/>
                          <a:pt x="16092" y="13002"/>
                        </a:cubicBezTo>
                        <a:cubicBezTo>
                          <a:pt x="16619" y="12851"/>
                          <a:pt x="17118" y="12628"/>
                          <a:pt x="17627" y="12422"/>
                        </a:cubicBezTo>
                        <a:cubicBezTo>
                          <a:pt x="18135" y="12226"/>
                          <a:pt x="18653" y="12074"/>
                          <a:pt x="19170" y="11896"/>
                        </a:cubicBezTo>
                        <a:cubicBezTo>
                          <a:pt x="19687" y="11709"/>
                          <a:pt x="20241" y="11602"/>
                          <a:pt x="20785" y="11468"/>
                        </a:cubicBezTo>
                        <a:cubicBezTo>
                          <a:pt x="21516" y="11298"/>
                          <a:pt x="22248" y="11129"/>
                          <a:pt x="22988" y="11040"/>
                        </a:cubicBezTo>
                        <a:cubicBezTo>
                          <a:pt x="23356" y="10996"/>
                          <a:pt x="23728" y="10977"/>
                          <a:pt x="24101" y="10977"/>
                        </a:cubicBezTo>
                        <a:close/>
                        <a:moveTo>
                          <a:pt x="25445" y="12047"/>
                        </a:moveTo>
                        <a:cubicBezTo>
                          <a:pt x="26481" y="12047"/>
                          <a:pt x="27565" y="12284"/>
                          <a:pt x="28573" y="12512"/>
                        </a:cubicBezTo>
                        <a:cubicBezTo>
                          <a:pt x="29358" y="12690"/>
                          <a:pt x="30134" y="12868"/>
                          <a:pt x="30910" y="13065"/>
                        </a:cubicBezTo>
                        <a:cubicBezTo>
                          <a:pt x="31784" y="13279"/>
                          <a:pt x="32641" y="13555"/>
                          <a:pt x="33542" y="13662"/>
                        </a:cubicBezTo>
                        <a:cubicBezTo>
                          <a:pt x="33751" y="13692"/>
                          <a:pt x="33958" y="13706"/>
                          <a:pt x="34163" y="13706"/>
                        </a:cubicBezTo>
                        <a:cubicBezTo>
                          <a:pt x="34517" y="13706"/>
                          <a:pt x="34866" y="13664"/>
                          <a:pt x="35210" y="13591"/>
                        </a:cubicBezTo>
                        <a:lnTo>
                          <a:pt x="35210" y="13591"/>
                        </a:lnTo>
                        <a:cubicBezTo>
                          <a:pt x="34925" y="13725"/>
                          <a:pt x="34648" y="13876"/>
                          <a:pt x="34380" y="14037"/>
                        </a:cubicBezTo>
                        <a:cubicBezTo>
                          <a:pt x="33849" y="14112"/>
                          <a:pt x="33314" y="14145"/>
                          <a:pt x="32779" y="14145"/>
                        </a:cubicBezTo>
                        <a:cubicBezTo>
                          <a:pt x="31096" y="14145"/>
                          <a:pt x="29403" y="13826"/>
                          <a:pt x="27752" y="13529"/>
                        </a:cubicBezTo>
                        <a:cubicBezTo>
                          <a:pt x="26666" y="13333"/>
                          <a:pt x="25523" y="13170"/>
                          <a:pt x="24408" y="13170"/>
                        </a:cubicBezTo>
                        <a:cubicBezTo>
                          <a:pt x="24351" y="13170"/>
                          <a:pt x="24294" y="13171"/>
                          <a:pt x="24237" y="13172"/>
                        </a:cubicBezTo>
                        <a:cubicBezTo>
                          <a:pt x="23176" y="13190"/>
                          <a:pt x="22105" y="13457"/>
                          <a:pt x="21070" y="13698"/>
                        </a:cubicBezTo>
                        <a:cubicBezTo>
                          <a:pt x="19661" y="14028"/>
                          <a:pt x="18224" y="14296"/>
                          <a:pt x="16788" y="14537"/>
                        </a:cubicBezTo>
                        <a:cubicBezTo>
                          <a:pt x="15994" y="14670"/>
                          <a:pt x="15200" y="14813"/>
                          <a:pt x="14406" y="14956"/>
                        </a:cubicBezTo>
                        <a:cubicBezTo>
                          <a:pt x="13759" y="15069"/>
                          <a:pt x="13122" y="15114"/>
                          <a:pt x="12483" y="15114"/>
                        </a:cubicBezTo>
                        <a:cubicBezTo>
                          <a:pt x="12064" y="15114"/>
                          <a:pt x="11645" y="15095"/>
                          <a:pt x="11221" y="15063"/>
                        </a:cubicBezTo>
                        <a:cubicBezTo>
                          <a:pt x="10954" y="14929"/>
                          <a:pt x="10686" y="14786"/>
                          <a:pt x="10427" y="14635"/>
                        </a:cubicBezTo>
                        <a:lnTo>
                          <a:pt x="10427" y="14635"/>
                        </a:lnTo>
                        <a:cubicBezTo>
                          <a:pt x="10667" y="14658"/>
                          <a:pt x="10911" y="14668"/>
                          <a:pt x="11156" y="14668"/>
                        </a:cubicBezTo>
                        <a:cubicBezTo>
                          <a:pt x="12061" y="14668"/>
                          <a:pt x="12992" y="14529"/>
                          <a:pt x="13862" y="14367"/>
                        </a:cubicBezTo>
                        <a:cubicBezTo>
                          <a:pt x="15057" y="14135"/>
                          <a:pt x="16253" y="13912"/>
                          <a:pt x="17448" y="13671"/>
                        </a:cubicBezTo>
                        <a:cubicBezTo>
                          <a:pt x="20089" y="13136"/>
                          <a:pt x="22658" y="12057"/>
                          <a:pt x="25388" y="12048"/>
                        </a:cubicBezTo>
                        <a:cubicBezTo>
                          <a:pt x="25407" y="12048"/>
                          <a:pt x="25426" y="12047"/>
                          <a:pt x="25445" y="12047"/>
                        </a:cubicBezTo>
                        <a:close/>
                        <a:moveTo>
                          <a:pt x="24469" y="13330"/>
                        </a:moveTo>
                        <a:cubicBezTo>
                          <a:pt x="25385" y="13330"/>
                          <a:pt x="26301" y="13472"/>
                          <a:pt x="27208" y="13609"/>
                        </a:cubicBezTo>
                        <a:cubicBezTo>
                          <a:pt x="27797" y="13689"/>
                          <a:pt x="28377" y="13796"/>
                          <a:pt x="28965" y="13885"/>
                        </a:cubicBezTo>
                        <a:cubicBezTo>
                          <a:pt x="28329" y="13807"/>
                          <a:pt x="27693" y="13772"/>
                          <a:pt x="27058" y="13772"/>
                        </a:cubicBezTo>
                        <a:cubicBezTo>
                          <a:pt x="24564" y="13772"/>
                          <a:pt x="22083" y="14320"/>
                          <a:pt x="19687" y="15009"/>
                        </a:cubicBezTo>
                        <a:cubicBezTo>
                          <a:pt x="18456" y="15357"/>
                          <a:pt x="17198" y="15786"/>
                          <a:pt x="15914" y="15848"/>
                        </a:cubicBezTo>
                        <a:cubicBezTo>
                          <a:pt x="15658" y="15863"/>
                          <a:pt x="15402" y="15870"/>
                          <a:pt x="15146" y="15870"/>
                        </a:cubicBezTo>
                        <a:cubicBezTo>
                          <a:pt x="14652" y="15870"/>
                          <a:pt x="14159" y="15845"/>
                          <a:pt x="13666" y="15803"/>
                        </a:cubicBezTo>
                        <a:cubicBezTo>
                          <a:pt x="13318" y="15768"/>
                          <a:pt x="12934" y="15759"/>
                          <a:pt x="12568" y="15696"/>
                        </a:cubicBezTo>
                        <a:cubicBezTo>
                          <a:pt x="12140" y="15518"/>
                          <a:pt x="11730" y="15322"/>
                          <a:pt x="11320" y="15116"/>
                        </a:cubicBezTo>
                        <a:lnTo>
                          <a:pt x="11320" y="15116"/>
                        </a:lnTo>
                        <a:cubicBezTo>
                          <a:pt x="11819" y="15194"/>
                          <a:pt x="12302" y="15244"/>
                          <a:pt x="12808" y="15244"/>
                        </a:cubicBezTo>
                        <a:cubicBezTo>
                          <a:pt x="12943" y="15244"/>
                          <a:pt x="13080" y="15240"/>
                          <a:pt x="13220" y="15232"/>
                        </a:cubicBezTo>
                        <a:cubicBezTo>
                          <a:pt x="14156" y="15179"/>
                          <a:pt x="15075" y="14992"/>
                          <a:pt x="16003" y="14831"/>
                        </a:cubicBezTo>
                        <a:cubicBezTo>
                          <a:pt x="17484" y="14590"/>
                          <a:pt x="18956" y="14331"/>
                          <a:pt x="20419" y="14019"/>
                        </a:cubicBezTo>
                        <a:cubicBezTo>
                          <a:pt x="21436" y="13796"/>
                          <a:pt x="22435" y="13529"/>
                          <a:pt x="23461" y="13395"/>
                        </a:cubicBezTo>
                        <a:cubicBezTo>
                          <a:pt x="23797" y="13349"/>
                          <a:pt x="24133" y="13330"/>
                          <a:pt x="24469" y="13330"/>
                        </a:cubicBezTo>
                        <a:close/>
                        <a:moveTo>
                          <a:pt x="27135" y="13895"/>
                        </a:moveTo>
                        <a:cubicBezTo>
                          <a:pt x="27926" y="13895"/>
                          <a:pt x="28718" y="13936"/>
                          <a:pt x="29510" y="14010"/>
                        </a:cubicBezTo>
                        <a:cubicBezTo>
                          <a:pt x="29424" y="14009"/>
                          <a:pt x="29339" y="14009"/>
                          <a:pt x="29254" y="14009"/>
                        </a:cubicBezTo>
                        <a:cubicBezTo>
                          <a:pt x="27473" y="14009"/>
                          <a:pt x="25683" y="14194"/>
                          <a:pt x="24023" y="14867"/>
                        </a:cubicBezTo>
                        <a:cubicBezTo>
                          <a:pt x="22114" y="15643"/>
                          <a:pt x="20196" y="16392"/>
                          <a:pt x="18153" y="16651"/>
                        </a:cubicBezTo>
                        <a:cubicBezTo>
                          <a:pt x="17828" y="16677"/>
                          <a:pt x="17504" y="16690"/>
                          <a:pt x="17183" y="16690"/>
                        </a:cubicBezTo>
                        <a:cubicBezTo>
                          <a:pt x="16173" y="16690"/>
                          <a:pt x="15178" y="16558"/>
                          <a:pt x="14183" y="16267"/>
                        </a:cubicBezTo>
                        <a:cubicBezTo>
                          <a:pt x="13701" y="16133"/>
                          <a:pt x="13238" y="15973"/>
                          <a:pt x="12774" y="15786"/>
                        </a:cubicBezTo>
                        <a:lnTo>
                          <a:pt x="12774" y="15786"/>
                        </a:lnTo>
                        <a:cubicBezTo>
                          <a:pt x="12943" y="15812"/>
                          <a:pt x="13113" y="15839"/>
                          <a:pt x="13273" y="15857"/>
                        </a:cubicBezTo>
                        <a:cubicBezTo>
                          <a:pt x="13978" y="15964"/>
                          <a:pt x="14701" y="15973"/>
                          <a:pt x="15405" y="15973"/>
                        </a:cubicBezTo>
                        <a:cubicBezTo>
                          <a:pt x="16681" y="15964"/>
                          <a:pt x="17885" y="15625"/>
                          <a:pt x="19108" y="15286"/>
                        </a:cubicBezTo>
                        <a:cubicBezTo>
                          <a:pt x="20678" y="14840"/>
                          <a:pt x="22230" y="14394"/>
                          <a:pt x="23845" y="14144"/>
                        </a:cubicBezTo>
                        <a:cubicBezTo>
                          <a:pt x="24939" y="13973"/>
                          <a:pt x="26036" y="13895"/>
                          <a:pt x="27135" y="13895"/>
                        </a:cubicBezTo>
                        <a:close/>
                        <a:moveTo>
                          <a:pt x="15158" y="1"/>
                        </a:moveTo>
                        <a:cubicBezTo>
                          <a:pt x="15083" y="1"/>
                          <a:pt x="15002" y="9"/>
                          <a:pt x="14915" y="22"/>
                        </a:cubicBezTo>
                        <a:cubicBezTo>
                          <a:pt x="14210" y="129"/>
                          <a:pt x="13318" y="638"/>
                          <a:pt x="13478" y="1494"/>
                        </a:cubicBezTo>
                        <a:cubicBezTo>
                          <a:pt x="13523" y="1699"/>
                          <a:pt x="13559" y="1887"/>
                          <a:pt x="13657" y="2065"/>
                        </a:cubicBezTo>
                        <a:cubicBezTo>
                          <a:pt x="13657" y="2065"/>
                          <a:pt x="13657" y="2065"/>
                          <a:pt x="13657" y="2065"/>
                        </a:cubicBezTo>
                        <a:cubicBezTo>
                          <a:pt x="13662" y="2065"/>
                          <a:pt x="13764" y="2244"/>
                          <a:pt x="13782" y="2261"/>
                        </a:cubicBezTo>
                        <a:cubicBezTo>
                          <a:pt x="13880" y="2342"/>
                          <a:pt x="13898" y="2306"/>
                          <a:pt x="13782" y="2386"/>
                        </a:cubicBezTo>
                        <a:cubicBezTo>
                          <a:pt x="13577" y="2529"/>
                          <a:pt x="13505" y="2868"/>
                          <a:pt x="13514" y="3091"/>
                        </a:cubicBezTo>
                        <a:cubicBezTo>
                          <a:pt x="13519" y="3381"/>
                          <a:pt x="13720" y="3500"/>
                          <a:pt x="13947" y="3500"/>
                        </a:cubicBezTo>
                        <a:cubicBezTo>
                          <a:pt x="14168" y="3500"/>
                          <a:pt x="14412" y="3387"/>
                          <a:pt x="14522" y="3207"/>
                        </a:cubicBezTo>
                        <a:cubicBezTo>
                          <a:pt x="14629" y="3037"/>
                          <a:pt x="14701" y="2779"/>
                          <a:pt x="14718" y="2547"/>
                        </a:cubicBezTo>
                        <a:cubicBezTo>
                          <a:pt x="15245" y="3011"/>
                          <a:pt x="15182" y="3885"/>
                          <a:pt x="14924" y="4465"/>
                        </a:cubicBezTo>
                        <a:cubicBezTo>
                          <a:pt x="12729" y="5553"/>
                          <a:pt x="11320" y="7819"/>
                          <a:pt x="8857" y="8488"/>
                        </a:cubicBezTo>
                        <a:cubicBezTo>
                          <a:pt x="8518" y="8337"/>
                          <a:pt x="8179" y="8203"/>
                          <a:pt x="7831" y="8078"/>
                        </a:cubicBezTo>
                        <a:cubicBezTo>
                          <a:pt x="6829" y="7723"/>
                          <a:pt x="5780" y="7551"/>
                          <a:pt x="4733" y="7551"/>
                        </a:cubicBezTo>
                        <a:cubicBezTo>
                          <a:pt x="3095" y="7551"/>
                          <a:pt x="1460" y="7970"/>
                          <a:pt x="8" y="8765"/>
                        </a:cubicBezTo>
                        <a:cubicBezTo>
                          <a:pt x="0" y="8765"/>
                          <a:pt x="5" y="8776"/>
                          <a:pt x="11" y="8776"/>
                        </a:cubicBezTo>
                        <a:cubicBezTo>
                          <a:pt x="13" y="8776"/>
                          <a:pt x="15" y="8775"/>
                          <a:pt x="17" y="8774"/>
                        </a:cubicBezTo>
                        <a:cubicBezTo>
                          <a:pt x="1346" y="8131"/>
                          <a:pt x="2898" y="7739"/>
                          <a:pt x="4379" y="7676"/>
                        </a:cubicBezTo>
                        <a:cubicBezTo>
                          <a:pt x="4485" y="7672"/>
                          <a:pt x="4590" y="7669"/>
                          <a:pt x="4696" y="7669"/>
                        </a:cubicBezTo>
                        <a:cubicBezTo>
                          <a:pt x="6007" y="7669"/>
                          <a:pt x="7303" y="8021"/>
                          <a:pt x="8500" y="8533"/>
                        </a:cubicBezTo>
                        <a:cubicBezTo>
                          <a:pt x="9999" y="9175"/>
                          <a:pt x="11177" y="10263"/>
                          <a:pt x="12470" y="11218"/>
                        </a:cubicBezTo>
                        <a:cubicBezTo>
                          <a:pt x="12256" y="11093"/>
                          <a:pt x="12033" y="10959"/>
                          <a:pt x="11819" y="10834"/>
                        </a:cubicBezTo>
                        <a:cubicBezTo>
                          <a:pt x="10686" y="10156"/>
                          <a:pt x="9553" y="9478"/>
                          <a:pt x="8331" y="8970"/>
                        </a:cubicBezTo>
                        <a:cubicBezTo>
                          <a:pt x="7057" y="8438"/>
                          <a:pt x="5777" y="8032"/>
                          <a:pt x="4421" y="8032"/>
                        </a:cubicBezTo>
                        <a:cubicBezTo>
                          <a:pt x="4163" y="8032"/>
                          <a:pt x="3903" y="8046"/>
                          <a:pt x="3639" y="8078"/>
                        </a:cubicBezTo>
                        <a:cubicBezTo>
                          <a:pt x="2969" y="8158"/>
                          <a:pt x="2309" y="8310"/>
                          <a:pt x="1658" y="8470"/>
                        </a:cubicBezTo>
                        <a:cubicBezTo>
                          <a:pt x="1221" y="8568"/>
                          <a:pt x="766" y="8667"/>
                          <a:pt x="373" y="8872"/>
                        </a:cubicBezTo>
                        <a:cubicBezTo>
                          <a:pt x="356" y="8881"/>
                          <a:pt x="364" y="8899"/>
                          <a:pt x="382" y="8899"/>
                        </a:cubicBezTo>
                        <a:cubicBezTo>
                          <a:pt x="1435" y="8497"/>
                          <a:pt x="2657" y="8328"/>
                          <a:pt x="3763" y="8194"/>
                        </a:cubicBezTo>
                        <a:cubicBezTo>
                          <a:pt x="3997" y="8166"/>
                          <a:pt x="4230" y="8153"/>
                          <a:pt x="4461" y="8153"/>
                        </a:cubicBezTo>
                        <a:cubicBezTo>
                          <a:pt x="5954" y="8153"/>
                          <a:pt x="7399" y="8690"/>
                          <a:pt x="8750" y="9300"/>
                        </a:cubicBezTo>
                        <a:cubicBezTo>
                          <a:pt x="9901" y="9817"/>
                          <a:pt x="10972" y="10486"/>
                          <a:pt x="12051" y="11129"/>
                        </a:cubicBezTo>
                        <a:cubicBezTo>
                          <a:pt x="12560" y="11441"/>
                          <a:pt x="13077" y="11735"/>
                          <a:pt x="13603" y="12021"/>
                        </a:cubicBezTo>
                        <a:cubicBezTo>
                          <a:pt x="13889" y="12173"/>
                          <a:pt x="14183" y="12360"/>
                          <a:pt x="14495" y="12431"/>
                        </a:cubicBezTo>
                        <a:cubicBezTo>
                          <a:pt x="14498" y="12434"/>
                          <a:pt x="14501" y="12435"/>
                          <a:pt x="14504" y="12435"/>
                        </a:cubicBezTo>
                        <a:cubicBezTo>
                          <a:pt x="14510" y="12435"/>
                          <a:pt x="14516" y="12431"/>
                          <a:pt x="14522" y="12431"/>
                        </a:cubicBezTo>
                        <a:cubicBezTo>
                          <a:pt x="15048" y="12638"/>
                          <a:pt x="15599" y="12762"/>
                          <a:pt x="16159" y="12762"/>
                        </a:cubicBezTo>
                        <a:cubicBezTo>
                          <a:pt x="16175" y="12762"/>
                          <a:pt x="16192" y="12762"/>
                          <a:pt x="16208" y="12761"/>
                        </a:cubicBezTo>
                        <a:lnTo>
                          <a:pt x="16208" y="12761"/>
                        </a:lnTo>
                        <a:cubicBezTo>
                          <a:pt x="15102" y="13154"/>
                          <a:pt x="13978" y="13573"/>
                          <a:pt x="12845" y="13850"/>
                        </a:cubicBezTo>
                        <a:cubicBezTo>
                          <a:pt x="12515" y="13930"/>
                          <a:pt x="12185" y="13966"/>
                          <a:pt x="11855" y="14001"/>
                        </a:cubicBezTo>
                        <a:cubicBezTo>
                          <a:pt x="11766" y="13975"/>
                          <a:pt x="11694" y="13939"/>
                          <a:pt x="11632" y="13850"/>
                        </a:cubicBezTo>
                        <a:cubicBezTo>
                          <a:pt x="11569" y="13760"/>
                          <a:pt x="11569" y="13618"/>
                          <a:pt x="11551" y="13511"/>
                        </a:cubicBezTo>
                        <a:cubicBezTo>
                          <a:pt x="11534" y="13350"/>
                          <a:pt x="11551" y="13172"/>
                          <a:pt x="11667" y="13065"/>
                        </a:cubicBezTo>
                        <a:cubicBezTo>
                          <a:pt x="11899" y="13118"/>
                          <a:pt x="12247" y="13493"/>
                          <a:pt x="12408" y="13529"/>
                        </a:cubicBezTo>
                        <a:cubicBezTo>
                          <a:pt x="12440" y="13536"/>
                          <a:pt x="12469" y="13540"/>
                          <a:pt x="12497" y="13540"/>
                        </a:cubicBezTo>
                        <a:cubicBezTo>
                          <a:pt x="12719" y="13540"/>
                          <a:pt x="12782" y="13296"/>
                          <a:pt x="12774" y="13074"/>
                        </a:cubicBezTo>
                        <a:cubicBezTo>
                          <a:pt x="12765" y="12744"/>
                          <a:pt x="12542" y="12449"/>
                          <a:pt x="12283" y="12280"/>
                        </a:cubicBezTo>
                        <a:cubicBezTo>
                          <a:pt x="12161" y="12200"/>
                          <a:pt x="12030" y="12168"/>
                          <a:pt x="11896" y="12168"/>
                        </a:cubicBezTo>
                        <a:cubicBezTo>
                          <a:pt x="11805" y="12168"/>
                          <a:pt x="11713" y="12183"/>
                          <a:pt x="11623" y="12208"/>
                        </a:cubicBezTo>
                        <a:cubicBezTo>
                          <a:pt x="11739" y="11789"/>
                          <a:pt x="11355" y="11593"/>
                          <a:pt x="11079" y="11325"/>
                        </a:cubicBezTo>
                        <a:cubicBezTo>
                          <a:pt x="11070" y="11316"/>
                          <a:pt x="11123" y="11236"/>
                          <a:pt x="11105" y="11173"/>
                        </a:cubicBezTo>
                        <a:cubicBezTo>
                          <a:pt x="11061" y="11013"/>
                          <a:pt x="10998" y="10906"/>
                          <a:pt x="10873" y="10790"/>
                        </a:cubicBezTo>
                        <a:cubicBezTo>
                          <a:pt x="10784" y="10710"/>
                          <a:pt x="10633" y="10602"/>
                          <a:pt x="10499" y="10594"/>
                        </a:cubicBezTo>
                        <a:cubicBezTo>
                          <a:pt x="10473" y="10591"/>
                          <a:pt x="10450" y="10590"/>
                          <a:pt x="10427" y="10590"/>
                        </a:cubicBezTo>
                        <a:cubicBezTo>
                          <a:pt x="10388" y="10590"/>
                          <a:pt x="10354" y="10593"/>
                          <a:pt x="10324" y="10593"/>
                        </a:cubicBezTo>
                        <a:cubicBezTo>
                          <a:pt x="10246" y="10593"/>
                          <a:pt x="10192" y="10577"/>
                          <a:pt x="10142" y="10460"/>
                        </a:cubicBezTo>
                        <a:cubicBezTo>
                          <a:pt x="10055" y="10279"/>
                          <a:pt x="9833" y="10109"/>
                          <a:pt x="9619" y="10109"/>
                        </a:cubicBezTo>
                        <a:cubicBezTo>
                          <a:pt x="9569" y="10109"/>
                          <a:pt x="9520" y="10118"/>
                          <a:pt x="9473" y="10139"/>
                        </a:cubicBezTo>
                        <a:cubicBezTo>
                          <a:pt x="9396" y="10177"/>
                          <a:pt x="9234" y="10321"/>
                          <a:pt x="9127" y="10321"/>
                        </a:cubicBezTo>
                        <a:cubicBezTo>
                          <a:pt x="9110" y="10321"/>
                          <a:pt x="9094" y="10317"/>
                          <a:pt x="9080" y="10308"/>
                        </a:cubicBezTo>
                        <a:cubicBezTo>
                          <a:pt x="9044" y="10289"/>
                          <a:pt x="8998" y="10281"/>
                          <a:pt x="8946" y="10281"/>
                        </a:cubicBezTo>
                        <a:cubicBezTo>
                          <a:pt x="8804" y="10281"/>
                          <a:pt x="8623" y="10338"/>
                          <a:pt x="8518" y="10371"/>
                        </a:cubicBezTo>
                        <a:cubicBezTo>
                          <a:pt x="7885" y="10584"/>
                          <a:pt x="8211" y="11313"/>
                          <a:pt x="8726" y="11313"/>
                        </a:cubicBezTo>
                        <a:cubicBezTo>
                          <a:pt x="8813" y="11313"/>
                          <a:pt x="8906" y="11293"/>
                          <a:pt x="9000" y="11245"/>
                        </a:cubicBezTo>
                        <a:cubicBezTo>
                          <a:pt x="9031" y="11241"/>
                          <a:pt x="9061" y="11239"/>
                          <a:pt x="9089" y="11239"/>
                        </a:cubicBezTo>
                        <a:cubicBezTo>
                          <a:pt x="9605" y="11239"/>
                          <a:pt x="9505" y="11920"/>
                          <a:pt x="9446" y="12199"/>
                        </a:cubicBezTo>
                        <a:cubicBezTo>
                          <a:pt x="9384" y="12458"/>
                          <a:pt x="9241" y="12690"/>
                          <a:pt x="9062" y="12886"/>
                        </a:cubicBezTo>
                        <a:cubicBezTo>
                          <a:pt x="8813" y="13172"/>
                          <a:pt x="8340" y="13341"/>
                          <a:pt x="7947" y="13421"/>
                        </a:cubicBezTo>
                        <a:cubicBezTo>
                          <a:pt x="6866" y="13015"/>
                          <a:pt x="5714" y="12749"/>
                          <a:pt x="4587" y="12749"/>
                        </a:cubicBezTo>
                        <a:cubicBezTo>
                          <a:pt x="4106" y="12749"/>
                          <a:pt x="3630" y="12797"/>
                          <a:pt x="3166" y="12904"/>
                        </a:cubicBezTo>
                        <a:cubicBezTo>
                          <a:pt x="3124" y="12912"/>
                          <a:pt x="3137" y="12967"/>
                          <a:pt x="3175" y="12967"/>
                        </a:cubicBezTo>
                        <a:cubicBezTo>
                          <a:pt x="3178" y="12967"/>
                          <a:pt x="3181" y="12967"/>
                          <a:pt x="3184" y="12967"/>
                        </a:cubicBezTo>
                        <a:cubicBezTo>
                          <a:pt x="3627" y="12871"/>
                          <a:pt x="4069" y="12828"/>
                          <a:pt x="4508" y="12828"/>
                        </a:cubicBezTo>
                        <a:cubicBezTo>
                          <a:pt x="6692" y="12828"/>
                          <a:pt x="8805" y="13900"/>
                          <a:pt x="10677" y="14947"/>
                        </a:cubicBezTo>
                        <a:cubicBezTo>
                          <a:pt x="12566" y="16000"/>
                          <a:pt x="14759" y="16870"/>
                          <a:pt x="16958" y="16870"/>
                        </a:cubicBezTo>
                        <a:cubicBezTo>
                          <a:pt x="17366" y="16870"/>
                          <a:pt x="17774" y="16840"/>
                          <a:pt x="18180" y="16776"/>
                        </a:cubicBezTo>
                        <a:cubicBezTo>
                          <a:pt x="18840" y="16731"/>
                          <a:pt x="19518" y="16588"/>
                          <a:pt x="20134" y="16437"/>
                        </a:cubicBezTo>
                        <a:cubicBezTo>
                          <a:pt x="20785" y="16285"/>
                          <a:pt x="21409" y="16044"/>
                          <a:pt x="22034" y="15803"/>
                        </a:cubicBezTo>
                        <a:cubicBezTo>
                          <a:pt x="22631" y="15580"/>
                          <a:pt x="23220" y="15268"/>
                          <a:pt x="23836" y="15090"/>
                        </a:cubicBezTo>
                        <a:cubicBezTo>
                          <a:pt x="25085" y="14733"/>
                          <a:pt x="26316" y="14233"/>
                          <a:pt x="27645" y="14215"/>
                        </a:cubicBezTo>
                        <a:cubicBezTo>
                          <a:pt x="28323" y="14207"/>
                          <a:pt x="29001" y="14153"/>
                          <a:pt x="29679" y="14135"/>
                        </a:cubicBezTo>
                        <a:cubicBezTo>
                          <a:pt x="29792" y="14129"/>
                          <a:pt x="29905" y="14127"/>
                          <a:pt x="30018" y="14127"/>
                        </a:cubicBezTo>
                        <a:cubicBezTo>
                          <a:pt x="30244" y="14127"/>
                          <a:pt x="30470" y="14135"/>
                          <a:pt x="30696" y="14135"/>
                        </a:cubicBezTo>
                        <a:cubicBezTo>
                          <a:pt x="31297" y="14209"/>
                          <a:pt x="31900" y="14256"/>
                          <a:pt x="32508" y="14256"/>
                        </a:cubicBezTo>
                        <a:cubicBezTo>
                          <a:pt x="33001" y="14256"/>
                          <a:pt x="33497" y="14225"/>
                          <a:pt x="33997" y="14153"/>
                        </a:cubicBezTo>
                        <a:cubicBezTo>
                          <a:pt x="34086" y="14144"/>
                          <a:pt x="34175" y="14126"/>
                          <a:pt x="34264" y="14108"/>
                        </a:cubicBezTo>
                        <a:lnTo>
                          <a:pt x="34264" y="14108"/>
                        </a:lnTo>
                        <a:cubicBezTo>
                          <a:pt x="33845" y="14367"/>
                          <a:pt x="33426" y="14644"/>
                          <a:pt x="32980" y="14876"/>
                        </a:cubicBezTo>
                        <a:cubicBezTo>
                          <a:pt x="32507" y="15125"/>
                          <a:pt x="32088" y="15438"/>
                          <a:pt x="31579" y="15616"/>
                        </a:cubicBezTo>
                        <a:cubicBezTo>
                          <a:pt x="31089" y="15794"/>
                          <a:pt x="30607" y="15919"/>
                          <a:pt x="30098" y="16026"/>
                        </a:cubicBezTo>
                        <a:cubicBezTo>
                          <a:pt x="30072" y="16035"/>
                          <a:pt x="30080" y="16071"/>
                          <a:pt x="30107" y="16071"/>
                        </a:cubicBezTo>
                        <a:cubicBezTo>
                          <a:pt x="30571" y="15991"/>
                          <a:pt x="31035" y="15919"/>
                          <a:pt x="31490" y="15777"/>
                        </a:cubicBezTo>
                        <a:cubicBezTo>
                          <a:pt x="31927" y="15634"/>
                          <a:pt x="32284" y="15420"/>
                          <a:pt x="32685" y="15206"/>
                        </a:cubicBezTo>
                        <a:cubicBezTo>
                          <a:pt x="33622" y="14688"/>
                          <a:pt x="34487" y="14046"/>
                          <a:pt x="35487" y="13636"/>
                        </a:cubicBezTo>
                        <a:cubicBezTo>
                          <a:pt x="36125" y="13373"/>
                          <a:pt x="36776" y="13268"/>
                          <a:pt x="37434" y="13268"/>
                        </a:cubicBezTo>
                        <a:cubicBezTo>
                          <a:pt x="37558" y="13268"/>
                          <a:pt x="37682" y="13272"/>
                          <a:pt x="37806" y="13279"/>
                        </a:cubicBezTo>
                        <a:cubicBezTo>
                          <a:pt x="37877" y="13288"/>
                          <a:pt x="37949" y="13297"/>
                          <a:pt x="38020" y="13297"/>
                        </a:cubicBezTo>
                        <a:cubicBezTo>
                          <a:pt x="38270" y="13314"/>
                          <a:pt x="38520" y="13350"/>
                          <a:pt x="38778" y="13404"/>
                        </a:cubicBezTo>
                        <a:cubicBezTo>
                          <a:pt x="39139" y="13467"/>
                          <a:pt x="39521" y="13519"/>
                          <a:pt x="39899" y="13519"/>
                        </a:cubicBezTo>
                        <a:cubicBezTo>
                          <a:pt x="40315" y="13519"/>
                          <a:pt x="40728" y="13456"/>
                          <a:pt x="41107" y="13279"/>
                        </a:cubicBezTo>
                        <a:cubicBezTo>
                          <a:pt x="41140" y="13262"/>
                          <a:pt x="41120" y="13215"/>
                          <a:pt x="41088" y="13215"/>
                        </a:cubicBezTo>
                        <a:cubicBezTo>
                          <a:pt x="41085" y="13215"/>
                          <a:pt x="41083" y="13216"/>
                          <a:pt x="41080" y="13216"/>
                        </a:cubicBezTo>
                        <a:cubicBezTo>
                          <a:pt x="40705" y="13295"/>
                          <a:pt x="40347" y="13326"/>
                          <a:pt x="39993" y="13326"/>
                        </a:cubicBezTo>
                        <a:cubicBezTo>
                          <a:pt x="39421" y="13326"/>
                          <a:pt x="38862" y="13244"/>
                          <a:pt x="38261" y="13145"/>
                        </a:cubicBezTo>
                        <a:cubicBezTo>
                          <a:pt x="38118" y="13118"/>
                          <a:pt x="37976" y="13100"/>
                          <a:pt x="37824" y="13091"/>
                        </a:cubicBezTo>
                        <a:cubicBezTo>
                          <a:pt x="37547" y="13011"/>
                          <a:pt x="37280" y="12913"/>
                          <a:pt x="37003" y="12797"/>
                        </a:cubicBezTo>
                        <a:cubicBezTo>
                          <a:pt x="36593" y="12619"/>
                          <a:pt x="36218" y="12369"/>
                          <a:pt x="35817" y="12155"/>
                        </a:cubicBezTo>
                        <a:cubicBezTo>
                          <a:pt x="35121" y="11780"/>
                          <a:pt x="34416" y="11432"/>
                          <a:pt x="33631" y="11298"/>
                        </a:cubicBezTo>
                        <a:cubicBezTo>
                          <a:pt x="33082" y="11206"/>
                          <a:pt x="32509" y="11138"/>
                          <a:pt x="31948" y="11138"/>
                        </a:cubicBezTo>
                        <a:cubicBezTo>
                          <a:pt x="31752" y="11138"/>
                          <a:pt x="31557" y="11146"/>
                          <a:pt x="31365" y="11164"/>
                        </a:cubicBezTo>
                        <a:cubicBezTo>
                          <a:pt x="30955" y="11200"/>
                          <a:pt x="30553" y="11280"/>
                          <a:pt x="30143" y="11334"/>
                        </a:cubicBezTo>
                        <a:cubicBezTo>
                          <a:pt x="29759" y="11388"/>
                          <a:pt x="29385" y="11503"/>
                          <a:pt x="28992" y="11566"/>
                        </a:cubicBezTo>
                        <a:cubicBezTo>
                          <a:pt x="28653" y="11477"/>
                          <a:pt x="28305" y="11388"/>
                          <a:pt x="27966" y="11307"/>
                        </a:cubicBezTo>
                        <a:cubicBezTo>
                          <a:pt x="27734" y="11138"/>
                          <a:pt x="27592" y="10915"/>
                          <a:pt x="27654" y="10638"/>
                        </a:cubicBezTo>
                        <a:lnTo>
                          <a:pt x="27654" y="10638"/>
                        </a:lnTo>
                        <a:cubicBezTo>
                          <a:pt x="27723" y="10666"/>
                          <a:pt x="27795" y="10682"/>
                          <a:pt x="27866" y="10682"/>
                        </a:cubicBezTo>
                        <a:cubicBezTo>
                          <a:pt x="27931" y="10682"/>
                          <a:pt x="27995" y="10668"/>
                          <a:pt x="28055" y="10638"/>
                        </a:cubicBezTo>
                        <a:cubicBezTo>
                          <a:pt x="28314" y="10531"/>
                          <a:pt x="28716" y="10156"/>
                          <a:pt x="28519" y="9844"/>
                        </a:cubicBezTo>
                        <a:cubicBezTo>
                          <a:pt x="28439" y="9710"/>
                          <a:pt x="28341" y="9639"/>
                          <a:pt x="28198" y="9585"/>
                        </a:cubicBezTo>
                        <a:cubicBezTo>
                          <a:pt x="28145" y="9568"/>
                          <a:pt x="28082" y="9550"/>
                          <a:pt x="28029" y="9550"/>
                        </a:cubicBezTo>
                        <a:cubicBezTo>
                          <a:pt x="28018" y="9548"/>
                          <a:pt x="28009" y="9547"/>
                          <a:pt x="28001" y="9547"/>
                        </a:cubicBezTo>
                        <a:cubicBezTo>
                          <a:pt x="27979" y="9547"/>
                          <a:pt x="27969" y="9554"/>
                          <a:pt x="27966" y="9558"/>
                        </a:cubicBezTo>
                        <a:lnTo>
                          <a:pt x="27966" y="9558"/>
                        </a:lnTo>
                        <a:cubicBezTo>
                          <a:pt x="27968" y="9553"/>
                          <a:pt x="27972" y="9541"/>
                          <a:pt x="27975" y="9514"/>
                        </a:cubicBezTo>
                        <a:cubicBezTo>
                          <a:pt x="27991" y="9311"/>
                          <a:pt x="27869" y="9238"/>
                          <a:pt x="27721" y="9238"/>
                        </a:cubicBezTo>
                        <a:cubicBezTo>
                          <a:pt x="27616" y="9238"/>
                          <a:pt x="27497" y="9275"/>
                          <a:pt x="27404" y="9327"/>
                        </a:cubicBezTo>
                        <a:cubicBezTo>
                          <a:pt x="27323" y="9097"/>
                          <a:pt x="27164" y="9000"/>
                          <a:pt x="27003" y="9000"/>
                        </a:cubicBezTo>
                        <a:cubicBezTo>
                          <a:pt x="26759" y="9000"/>
                          <a:pt x="26510" y="9223"/>
                          <a:pt x="26521" y="9541"/>
                        </a:cubicBezTo>
                        <a:cubicBezTo>
                          <a:pt x="26414" y="9354"/>
                          <a:pt x="26262" y="9184"/>
                          <a:pt x="26102" y="9068"/>
                        </a:cubicBezTo>
                        <a:cubicBezTo>
                          <a:pt x="25929" y="8941"/>
                          <a:pt x="25561" y="8754"/>
                          <a:pt x="25261" y="8754"/>
                        </a:cubicBezTo>
                        <a:cubicBezTo>
                          <a:pt x="25097" y="8754"/>
                          <a:pt x="24952" y="8810"/>
                          <a:pt x="24871" y="8961"/>
                        </a:cubicBezTo>
                        <a:cubicBezTo>
                          <a:pt x="24743" y="8767"/>
                          <a:pt x="24551" y="8688"/>
                          <a:pt x="24348" y="8688"/>
                        </a:cubicBezTo>
                        <a:cubicBezTo>
                          <a:pt x="24083" y="8688"/>
                          <a:pt x="23799" y="8823"/>
                          <a:pt x="23613" y="9015"/>
                        </a:cubicBezTo>
                        <a:cubicBezTo>
                          <a:pt x="23479" y="9148"/>
                          <a:pt x="23345" y="9425"/>
                          <a:pt x="23515" y="9585"/>
                        </a:cubicBezTo>
                        <a:cubicBezTo>
                          <a:pt x="23550" y="9621"/>
                          <a:pt x="23595" y="9648"/>
                          <a:pt x="23639" y="9657"/>
                        </a:cubicBezTo>
                        <a:cubicBezTo>
                          <a:pt x="23416" y="9764"/>
                          <a:pt x="23220" y="9907"/>
                          <a:pt x="23247" y="10121"/>
                        </a:cubicBezTo>
                        <a:cubicBezTo>
                          <a:pt x="23270" y="10347"/>
                          <a:pt x="23478" y="10422"/>
                          <a:pt x="23710" y="10422"/>
                        </a:cubicBezTo>
                        <a:cubicBezTo>
                          <a:pt x="23935" y="10422"/>
                          <a:pt x="24181" y="10352"/>
                          <a:pt x="24300" y="10281"/>
                        </a:cubicBezTo>
                        <a:cubicBezTo>
                          <a:pt x="24392" y="10353"/>
                          <a:pt x="24478" y="10404"/>
                          <a:pt x="24571" y="10404"/>
                        </a:cubicBezTo>
                        <a:cubicBezTo>
                          <a:pt x="24639" y="10404"/>
                          <a:pt x="24711" y="10376"/>
                          <a:pt x="24790" y="10308"/>
                        </a:cubicBezTo>
                        <a:cubicBezTo>
                          <a:pt x="24853" y="10255"/>
                          <a:pt x="24906" y="10192"/>
                          <a:pt x="24969" y="10139"/>
                        </a:cubicBezTo>
                        <a:lnTo>
                          <a:pt x="24969" y="10139"/>
                        </a:lnTo>
                        <a:cubicBezTo>
                          <a:pt x="24942" y="10424"/>
                          <a:pt x="24826" y="10665"/>
                          <a:pt x="24567" y="10781"/>
                        </a:cubicBezTo>
                        <a:cubicBezTo>
                          <a:pt x="24398" y="10773"/>
                          <a:pt x="24229" y="10769"/>
                          <a:pt x="24060" y="10769"/>
                        </a:cubicBezTo>
                        <a:cubicBezTo>
                          <a:pt x="23649" y="10769"/>
                          <a:pt x="23239" y="10793"/>
                          <a:pt x="22828" y="10843"/>
                        </a:cubicBezTo>
                        <a:cubicBezTo>
                          <a:pt x="22756" y="10852"/>
                          <a:pt x="22694" y="10861"/>
                          <a:pt x="22631" y="10870"/>
                        </a:cubicBezTo>
                        <a:cubicBezTo>
                          <a:pt x="22132" y="10763"/>
                          <a:pt x="21623" y="10718"/>
                          <a:pt x="21124" y="10594"/>
                        </a:cubicBezTo>
                        <a:cubicBezTo>
                          <a:pt x="20615" y="10460"/>
                          <a:pt x="20116" y="10272"/>
                          <a:pt x="19625" y="10085"/>
                        </a:cubicBezTo>
                        <a:cubicBezTo>
                          <a:pt x="19340" y="9978"/>
                          <a:pt x="19054" y="9862"/>
                          <a:pt x="18769" y="9755"/>
                        </a:cubicBezTo>
                        <a:lnTo>
                          <a:pt x="18769" y="9755"/>
                        </a:lnTo>
                        <a:cubicBezTo>
                          <a:pt x="18826" y="9758"/>
                          <a:pt x="18884" y="9759"/>
                          <a:pt x="18942" y="9759"/>
                        </a:cubicBezTo>
                        <a:cubicBezTo>
                          <a:pt x="19389" y="9759"/>
                          <a:pt x="19848" y="9675"/>
                          <a:pt x="20258" y="9612"/>
                        </a:cubicBezTo>
                        <a:cubicBezTo>
                          <a:pt x="21463" y="9416"/>
                          <a:pt x="22631" y="9077"/>
                          <a:pt x="23773" y="8640"/>
                        </a:cubicBezTo>
                        <a:cubicBezTo>
                          <a:pt x="24772" y="8256"/>
                          <a:pt x="25745" y="7766"/>
                          <a:pt x="26815" y="7578"/>
                        </a:cubicBezTo>
                        <a:cubicBezTo>
                          <a:pt x="27078" y="7533"/>
                          <a:pt x="27337" y="7511"/>
                          <a:pt x="27592" y="7511"/>
                        </a:cubicBezTo>
                        <a:cubicBezTo>
                          <a:pt x="28535" y="7511"/>
                          <a:pt x="29433" y="7801"/>
                          <a:pt x="30304" y="8229"/>
                        </a:cubicBezTo>
                        <a:cubicBezTo>
                          <a:pt x="31160" y="8658"/>
                          <a:pt x="31990" y="9122"/>
                          <a:pt x="32917" y="9380"/>
                        </a:cubicBezTo>
                        <a:cubicBezTo>
                          <a:pt x="33381" y="9514"/>
                          <a:pt x="33863" y="9612"/>
                          <a:pt x="34345" y="9675"/>
                        </a:cubicBezTo>
                        <a:cubicBezTo>
                          <a:pt x="34666" y="9716"/>
                          <a:pt x="35010" y="9743"/>
                          <a:pt x="35357" y="9743"/>
                        </a:cubicBezTo>
                        <a:cubicBezTo>
                          <a:pt x="36437" y="9743"/>
                          <a:pt x="37553" y="9478"/>
                          <a:pt x="38154" y="8533"/>
                        </a:cubicBezTo>
                        <a:cubicBezTo>
                          <a:pt x="38172" y="8509"/>
                          <a:pt x="38154" y="8489"/>
                          <a:pt x="38132" y="8489"/>
                        </a:cubicBezTo>
                        <a:cubicBezTo>
                          <a:pt x="38121" y="8489"/>
                          <a:pt x="38109" y="8494"/>
                          <a:pt x="38100" y="8506"/>
                        </a:cubicBezTo>
                        <a:cubicBezTo>
                          <a:pt x="37492" y="9349"/>
                          <a:pt x="36488" y="9593"/>
                          <a:pt x="35476" y="9593"/>
                        </a:cubicBezTo>
                        <a:cubicBezTo>
                          <a:pt x="34946" y="9593"/>
                          <a:pt x="34413" y="9526"/>
                          <a:pt x="33934" y="9443"/>
                        </a:cubicBezTo>
                        <a:cubicBezTo>
                          <a:pt x="33533" y="9371"/>
                          <a:pt x="33131" y="9273"/>
                          <a:pt x="32739" y="9166"/>
                        </a:cubicBezTo>
                        <a:cubicBezTo>
                          <a:pt x="31660" y="8854"/>
                          <a:pt x="30714" y="8212"/>
                          <a:pt x="29688" y="7783"/>
                        </a:cubicBezTo>
                        <a:cubicBezTo>
                          <a:pt x="29030" y="7508"/>
                          <a:pt x="28347" y="7374"/>
                          <a:pt x="27647" y="7374"/>
                        </a:cubicBezTo>
                        <a:cubicBezTo>
                          <a:pt x="27416" y="7374"/>
                          <a:pt x="27183" y="7389"/>
                          <a:pt x="26949" y="7418"/>
                        </a:cubicBezTo>
                        <a:cubicBezTo>
                          <a:pt x="26021" y="7534"/>
                          <a:pt x="25165" y="7926"/>
                          <a:pt x="24309" y="8283"/>
                        </a:cubicBezTo>
                        <a:cubicBezTo>
                          <a:pt x="23265" y="8702"/>
                          <a:pt x="22221" y="9041"/>
                          <a:pt x="21133" y="9309"/>
                        </a:cubicBezTo>
                        <a:cubicBezTo>
                          <a:pt x="20482" y="9473"/>
                          <a:pt x="19660" y="9707"/>
                          <a:pt x="18907" y="9707"/>
                        </a:cubicBezTo>
                        <a:cubicBezTo>
                          <a:pt x="18803" y="9707"/>
                          <a:pt x="18700" y="9702"/>
                          <a:pt x="18599" y="9693"/>
                        </a:cubicBezTo>
                        <a:cubicBezTo>
                          <a:pt x="18528" y="9657"/>
                          <a:pt x="18447" y="9630"/>
                          <a:pt x="18376" y="9603"/>
                        </a:cubicBezTo>
                        <a:lnTo>
                          <a:pt x="18376" y="9603"/>
                        </a:lnTo>
                        <a:cubicBezTo>
                          <a:pt x="18406" y="9605"/>
                          <a:pt x="18436" y="9606"/>
                          <a:pt x="18466" y="9606"/>
                        </a:cubicBezTo>
                        <a:cubicBezTo>
                          <a:pt x="19065" y="9606"/>
                          <a:pt x="19704" y="9278"/>
                          <a:pt x="20205" y="9023"/>
                        </a:cubicBezTo>
                        <a:cubicBezTo>
                          <a:pt x="21017" y="8613"/>
                          <a:pt x="21775" y="8096"/>
                          <a:pt x="22587" y="7659"/>
                        </a:cubicBezTo>
                        <a:cubicBezTo>
                          <a:pt x="23372" y="7230"/>
                          <a:pt x="24184" y="6847"/>
                          <a:pt x="24995" y="6472"/>
                        </a:cubicBezTo>
                        <a:cubicBezTo>
                          <a:pt x="25843" y="6088"/>
                          <a:pt x="26664" y="5776"/>
                          <a:pt x="27600" y="5749"/>
                        </a:cubicBezTo>
                        <a:cubicBezTo>
                          <a:pt x="27630" y="5749"/>
                          <a:pt x="27660" y="5748"/>
                          <a:pt x="27690" y="5748"/>
                        </a:cubicBezTo>
                        <a:cubicBezTo>
                          <a:pt x="29667" y="5748"/>
                          <a:pt x="31355" y="7199"/>
                          <a:pt x="33033" y="8060"/>
                        </a:cubicBezTo>
                        <a:cubicBezTo>
                          <a:pt x="33917" y="8511"/>
                          <a:pt x="35039" y="8983"/>
                          <a:pt x="36096" y="8983"/>
                        </a:cubicBezTo>
                        <a:cubicBezTo>
                          <a:pt x="36692" y="8983"/>
                          <a:pt x="37269" y="8833"/>
                          <a:pt x="37770" y="8444"/>
                        </a:cubicBezTo>
                        <a:cubicBezTo>
                          <a:pt x="37794" y="8428"/>
                          <a:pt x="37776" y="8398"/>
                          <a:pt x="37752" y="8398"/>
                        </a:cubicBezTo>
                        <a:cubicBezTo>
                          <a:pt x="37749" y="8398"/>
                          <a:pt x="37747" y="8398"/>
                          <a:pt x="37744" y="8399"/>
                        </a:cubicBezTo>
                        <a:cubicBezTo>
                          <a:pt x="37243" y="8699"/>
                          <a:pt x="36712" y="8820"/>
                          <a:pt x="36173" y="8820"/>
                        </a:cubicBezTo>
                        <a:cubicBezTo>
                          <a:pt x="34967" y="8820"/>
                          <a:pt x="33722" y="8214"/>
                          <a:pt x="32685" y="7659"/>
                        </a:cubicBezTo>
                        <a:cubicBezTo>
                          <a:pt x="31038" y="6782"/>
                          <a:pt x="29510" y="5561"/>
                          <a:pt x="27562" y="5561"/>
                        </a:cubicBezTo>
                        <a:cubicBezTo>
                          <a:pt x="27527" y="5561"/>
                          <a:pt x="27493" y="5561"/>
                          <a:pt x="27458" y="5562"/>
                        </a:cubicBezTo>
                        <a:cubicBezTo>
                          <a:pt x="25905" y="5589"/>
                          <a:pt x="24353" y="6526"/>
                          <a:pt x="23015" y="7221"/>
                        </a:cubicBezTo>
                        <a:cubicBezTo>
                          <a:pt x="22275" y="7605"/>
                          <a:pt x="21588" y="8051"/>
                          <a:pt x="20874" y="8470"/>
                        </a:cubicBezTo>
                        <a:cubicBezTo>
                          <a:pt x="20428" y="8738"/>
                          <a:pt x="19973" y="8979"/>
                          <a:pt x="19491" y="9193"/>
                        </a:cubicBezTo>
                        <a:cubicBezTo>
                          <a:pt x="19143" y="9349"/>
                          <a:pt x="18745" y="9529"/>
                          <a:pt x="18349" y="9529"/>
                        </a:cubicBezTo>
                        <a:cubicBezTo>
                          <a:pt x="18268" y="9529"/>
                          <a:pt x="18188" y="9522"/>
                          <a:pt x="18108" y="9505"/>
                        </a:cubicBezTo>
                        <a:cubicBezTo>
                          <a:pt x="18046" y="9487"/>
                          <a:pt x="17984" y="9461"/>
                          <a:pt x="17921" y="9443"/>
                        </a:cubicBezTo>
                        <a:cubicBezTo>
                          <a:pt x="18001" y="9425"/>
                          <a:pt x="18662" y="9166"/>
                          <a:pt x="19322" y="8676"/>
                        </a:cubicBezTo>
                        <a:cubicBezTo>
                          <a:pt x="20098" y="8096"/>
                          <a:pt x="20981" y="7302"/>
                          <a:pt x="21793" y="6811"/>
                        </a:cubicBezTo>
                        <a:cubicBezTo>
                          <a:pt x="21873" y="6766"/>
                          <a:pt x="21953" y="6713"/>
                          <a:pt x="22025" y="6668"/>
                        </a:cubicBezTo>
                        <a:cubicBezTo>
                          <a:pt x="22043" y="6668"/>
                          <a:pt x="22060" y="6650"/>
                          <a:pt x="22078" y="6642"/>
                        </a:cubicBezTo>
                        <a:cubicBezTo>
                          <a:pt x="23720" y="5633"/>
                          <a:pt x="25334" y="4402"/>
                          <a:pt x="27306" y="4179"/>
                        </a:cubicBezTo>
                        <a:cubicBezTo>
                          <a:pt x="27481" y="4159"/>
                          <a:pt x="27653" y="4149"/>
                          <a:pt x="27820" y="4149"/>
                        </a:cubicBezTo>
                        <a:cubicBezTo>
                          <a:pt x="31273" y="4149"/>
                          <a:pt x="33103" y="8273"/>
                          <a:pt x="36588" y="8273"/>
                        </a:cubicBezTo>
                        <a:cubicBezTo>
                          <a:pt x="36715" y="8273"/>
                          <a:pt x="36845" y="8268"/>
                          <a:pt x="36976" y="8256"/>
                        </a:cubicBezTo>
                        <a:cubicBezTo>
                          <a:pt x="37048" y="8256"/>
                          <a:pt x="37048" y="8158"/>
                          <a:pt x="36976" y="8158"/>
                        </a:cubicBezTo>
                        <a:cubicBezTo>
                          <a:pt x="35959" y="8078"/>
                          <a:pt x="35050" y="7882"/>
                          <a:pt x="34148" y="7391"/>
                        </a:cubicBezTo>
                        <a:cubicBezTo>
                          <a:pt x="33328" y="6954"/>
                          <a:pt x="32623" y="6320"/>
                          <a:pt x="31900" y="5723"/>
                        </a:cubicBezTo>
                        <a:cubicBezTo>
                          <a:pt x="30955" y="4955"/>
                          <a:pt x="29947" y="4322"/>
                          <a:pt x="28805" y="4072"/>
                        </a:cubicBezTo>
                        <a:cubicBezTo>
                          <a:pt x="28948" y="3805"/>
                          <a:pt x="29349" y="3662"/>
                          <a:pt x="29626" y="3635"/>
                        </a:cubicBezTo>
                        <a:cubicBezTo>
                          <a:pt x="29644" y="3634"/>
                          <a:pt x="29661" y="3633"/>
                          <a:pt x="29679" y="3633"/>
                        </a:cubicBezTo>
                        <a:cubicBezTo>
                          <a:pt x="29991" y="3633"/>
                          <a:pt x="30227" y="3851"/>
                          <a:pt x="30455" y="4046"/>
                        </a:cubicBezTo>
                        <a:cubicBezTo>
                          <a:pt x="30491" y="4081"/>
                          <a:pt x="30527" y="4117"/>
                          <a:pt x="30571" y="4144"/>
                        </a:cubicBezTo>
                        <a:cubicBezTo>
                          <a:pt x="30678" y="4212"/>
                          <a:pt x="30804" y="4248"/>
                          <a:pt x="30933" y="4248"/>
                        </a:cubicBezTo>
                        <a:cubicBezTo>
                          <a:pt x="31039" y="4248"/>
                          <a:pt x="31148" y="4223"/>
                          <a:pt x="31249" y="4170"/>
                        </a:cubicBezTo>
                        <a:cubicBezTo>
                          <a:pt x="31606" y="4001"/>
                          <a:pt x="31436" y="3608"/>
                          <a:pt x="31276" y="3323"/>
                        </a:cubicBezTo>
                        <a:cubicBezTo>
                          <a:pt x="31401" y="3323"/>
                          <a:pt x="31490" y="3260"/>
                          <a:pt x="31552" y="3100"/>
                        </a:cubicBezTo>
                        <a:cubicBezTo>
                          <a:pt x="31660" y="2814"/>
                          <a:pt x="31178" y="2395"/>
                          <a:pt x="31017" y="2235"/>
                        </a:cubicBezTo>
                        <a:cubicBezTo>
                          <a:pt x="30796" y="2026"/>
                          <a:pt x="30563" y="1941"/>
                          <a:pt x="30330" y="1941"/>
                        </a:cubicBezTo>
                        <a:cubicBezTo>
                          <a:pt x="29878" y="1941"/>
                          <a:pt x="29429" y="2262"/>
                          <a:pt x="29081" y="2609"/>
                        </a:cubicBezTo>
                        <a:cubicBezTo>
                          <a:pt x="29215" y="2145"/>
                          <a:pt x="29188" y="1646"/>
                          <a:pt x="28939" y="1253"/>
                        </a:cubicBezTo>
                        <a:cubicBezTo>
                          <a:pt x="28733" y="939"/>
                          <a:pt x="28195" y="610"/>
                          <a:pt x="27760" y="610"/>
                        </a:cubicBezTo>
                        <a:cubicBezTo>
                          <a:pt x="27591" y="610"/>
                          <a:pt x="27436" y="660"/>
                          <a:pt x="27324" y="780"/>
                        </a:cubicBezTo>
                        <a:cubicBezTo>
                          <a:pt x="27235" y="513"/>
                          <a:pt x="26949" y="299"/>
                          <a:pt x="26690" y="227"/>
                        </a:cubicBezTo>
                        <a:cubicBezTo>
                          <a:pt x="26582" y="197"/>
                          <a:pt x="26462" y="175"/>
                          <a:pt x="26344" y="175"/>
                        </a:cubicBezTo>
                        <a:cubicBezTo>
                          <a:pt x="26219" y="175"/>
                          <a:pt x="26095" y="199"/>
                          <a:pt x="25986" y="263"/>
                        </a:cubicBezTo>
                        <a:cubicBezTo>
                          <a:pt x="25772" y="388"/>
                          <a:pt x="25584" y="379"/>
                          <a:pt x="25361" y="468"/>
                        </a:cubicBezTo>
                        <a:cubicBezTo>
                          <a:pt x="25004" y="620"/>
                          <a:pt x="24621" y="1093"/>
                          <a:pt x="24969" y="1458"/>
                        </a:cubicBezTo>
                        <a:cubicBezTo>
                          <a:pt x="25131" y="1637"/>
                          <a:pt x="25301" y="1720"/>
                          <a:pt x="25532" y="1720"/>
                        </a:cubicBezTo>
                        <a:cubicBezTo>
                          <a:pt x="25555" y="1720"/>
                          <a:pt x="25578" y="1719"/>
                          <a:pt x="25602" y="1717"/>
                        </a:cubicBezTo>
                        <a:cubicBezTo>
                          <a:pt x="25745" y="1717"/>
                          <a:pt x="25798" y="1592"/>
                          <a:pt x="25879" y="1521"/>
                        </a:cubicBezTo>
                        <a:cubicBezTo>
                          <a:pt x="25919" y="1511"/>
                          <a:pt x="25959" y="1506"/>
                          <a:pt x="25998" y="1506"/>
                        </a:cubicBezTo>
                        <a:cubicBezTo>
                          <a:pt x="26265" y="1506"/>
                          <a:pt x="26515" y="1723"/>
                          <a:pt x="26717" y="1887"/>
                        </a:cubicBezTo>
                        <a:cubicBezTo>
                          <a:pt x="26931" y="2065"/>
                          <a:pt x="27021" y="2288"/>
                          <a:pt x="27083" y="2538"/>
                        </a:cubicBezTo>
                        <a:cubicBezTo>
                          <a:pt x="26860" y="2074"/>
                          <a:pt x="26289" y="1851"/>
                          <a:pt x="25772" y="1789"/>
                        </a:cubicBezTo>
                        <a:cubicBezTo>
                          <a:pt x="25728" y="1784"/>
                          <a:pt x="25684" y="1782"/>
                          <a:pt x="25640" y="1782"/>
                        </a:cubicBezTo>
                        <a:cubicBezTo>
                          <a:pt x="25128" y="1782"/>
                          <a:pt x="24586" y="2065"/>
                          <a:pt x="24799" y="2574"/>
                        </a:cubicBezTo>
                        <a:cubicBezTo>
                          <a:pt x="24704" y="2561"/>
                          <a:pt x="24593" y="2549"/>
                          <a:pt x="24484" y="2549"/>
                        </a:cubicBezTo>
                        <a:cubicBezTo>
                          <a:pt x="24287" y="2549"/>
                          <a:pt x="24098" y="2587"/>
                          <a:pt x="24023" y="2725"/>
                        </a:cubicBezTo>
                        <a:cubicBezTo>
                          <a:pt x="23898" y="2957"/>
                          <a:pt x="24050" y="3100"/>
                          <a:pt x="24255" y="3145"/>
                        </a:cubicBezTo>
                        <a:cubicBezTo>
                          <a:pt x="24005" y="3385"/>
                          <a:pt x="23889" y="3751"/>
                          <a:pt x="23952" y="4099"/>
                        </a:cubicBezTo>
                        <a:cubicBezTo>
                          <a:pt x="23993" y="4315"/>
                          <a:pt x="24151" y="4488"/>
                          <a:pt x="24331" y="4488"/>
                        </a:cubicBezTo>
                        <a:cubicBezTo>
                          <a:pt x="24427" y="4488"/>
                          <a:pt x="24528" y="4440"/>
                          <a:pt x="24621" y="4322"/>
                        </a:cubicBezTo>
                        <a:cubicBezTo>
                          <a:pt x="24799" y="4081"/>
                          <a:pt x="24772" y="3626"/>
                          <a:pt x="24978" y="3448"/>
                        </a:cubicBezTo>
                        <a:cubicBezTo>
                          <a:pt x="25147" y="3617"/>
                          <a:pt x="25245" y="3796"/>
                          <a:pt x="25245" y="4054"/>
                        </a:cubicBezTo>
                        <a:cubicBezTo>
                          <a:pt x="25245" y="4242"/>
                          <a:pt x="25165" y="4474"/>
                          <a:pt x="25031" y="4634"/>
                        </a:cubicBezTo>
                        <a:cubicBezTo>
                          <a:pt x="24317" y="4973"/>
                          <a:pt x="23639" y="5393"/>
                          <a:pt x="22979" y="5821"/>
                        </a:cubicBezTo>
                        <a:cubicBezTo>
                          <a:pt x="21846" y="5241"/>
                          <a:pt x="20678" y="4625"/>
                          <a:pt x="19464" y="4242"/>
                        </a:cubicBezTo>
                        <a:cubicBezTo>
                          <a:pt x="19482" y="4197"/>
                          <a:pt x="19491" y="4153"/>
                          <a:pt x="19527" y="4099"/>
                        </a:cubicBezTo>
                        <a:cubicBezTo>
                          <a:pt x="19589" y="4001"/>
                          <a:pt x="19696" y="3938"/>
                          <a:pt x="19803" y="3903"/>
                        </a:cubicBezTo>
                        <a:cubicBezTo>
                          <a:pt x="19839" y="3938"/>
                          <a:pt x="19866" y="3974"/>
                          <a:pt x="19893" y="4010"/>
                        </a:cubicBezTo>
                        <a:cubicBezTo>
                          <a:pt x="20035" y="4206"/>
                          <a:pt x="20196" y="4331"/>
                          <a:pt x="20437" y="4376"/>
                        </a:cubicBezTo>
                        <a:cubicBezTo>
                          <a:pt x="20465" y="4381"/>
                          <a:pt x="20491" y="4383"/>
                          <a:pt x="20516" y="4383"/>
                        </a:cubicBezTo>
                        <a:cubicBezTo>
                          <a:pt x="20805" y="4383"/>
                          <a:pt x="20915" y="4068"/>
                          <a:pt x="20874" y="3814"/>
                        </a:cubicBezTo>
                        <a:cubicBezTo>
                          <a:pt x="20838" y="3591"/>
                          <a:pt x="20704" y="3475"/>
                          <a:pt x="20838" y="3341"/>
                        </a:cubicBezTo>
                        <a:cubicBezTo>
                          <a:pt x="20981" y="3216"/>
                          <a:pt x="20919" y="3020"/>
                          <a:pt x="20838" y="2868"/>
                        </a:cubicBezTo>
                        <a:cubicBezTo>
                          <a:pt x="20727" y="2659"/>
                          <a:pt x="20405" y="2483"/>
                          <a:pt x="20128" y="2483"/>
                        </a:cubicBezTo>
                        <a:cubicBezTo>
                          <a:pt x="20050" y="2483"/>
                          <a:pt x="19975" y="2497"/>
                          <a:pt x="19910" y="2529"/>
                        </a:cubicBezTo>
                        <a:cubicBezTo>
                          <a:pt x="19839" y="2172"/>
                          <a:pt x="19536" y="1833"/>
                          <a:pt x="19161" y="1789"/>
                        </a:cubicBezTo>
                        <a:cubicBezTo>
                          <a:pt x="19124" y="1785"/>
                          <a:pt x="19087" y="1784"/>
                          <a:pt x="19052" y="1784"/>
                        </a:cubicBezTo>
                        <a:cubicBezTo>
                          <a:pt x="18707" y="1784"/>
                          <a:pt x="18453" y="1936"/>
                          <a:pt x="18242" y="2154"/>
                        </a:cubicBezTo>
                        <a:cubicBezTo>
                          <a:pt x="18278" y="1860"/>
                          <a:pt x="18198" y="1574"/>
                          <a:pt x="17894" y="1351"/>
                        </a:cubicBezTo>
                        <a:cubicBezTo>
                          <a:pt x="17814" y="1289"/>
                          <a:pt x="17662" y="1271"/>
                          <a:pt x="17564" y="1244"/>
                        </a:cubicBezTo>
                        <a:cubicBezTo>
                          <a:pt x="17377" y="1191"/>
                          <a:pt x="17306" y="1209"/>
                          <a:pt x="17279" y="1128"/>
                        </a:cubicBezTo>
                        <a:cubicBezTo>
                          <a:pt x="17172" y="834"/>
                          <a:pt x="16993" y="575"/>
                          <a:pt x="16699" y="450"/>
                        </a:cubicBezTo>
                        <a:cubicBezTo>
                          <a:pt x="16593" y="412"/>
                          <a:pt x="16455" y="355"/>
                          <a:pt x="16328" y="355"/>
                        </a:cubicBezTo>
                        <a:cubicBezTo>
                          <a:pt x="16305" y="355"/>
                          <a:pt x="16283" y="357"/>
                          <a:pt x="16262" y="361"/>
                        </a:cubicBezTo>
                        <a:cubicBezTo>
                          <a:pt x="16153" y="378"/>
                          <a:pt x="16070" y="400"/>
                          <a:pt x="15995" y="400"/>
                        </a:cubicBezTo>
                        <a:cubicBezTo>
                          <a:pt x="15909" y="400"/>
                          <a:pt x="15834" y="371"/>
                          <a:pt x="15744" y="272"/>
                        </a:cubicBezTo>
                        <a:cubicBezTo>
                          <a:pt x="15570" y="71"/>
                          <a:pt x="15386" y="1"/>
                          <a:pt x="15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15"/>
                  <p:cNvSpPr/>
                  <p:nvPr/>
                </p:nvSpPr>
                <p:spPr>
                  <a:xfrm>
                    <a:off x="3553318" y="3838158"/>
                    <a:ext cx="724975" cy="201516"/>
                  </a:xfrm>
                  <a:custGeom>
                    <a:avLst/>
                    <a:gdLst/>
                    <a:ahLst/>
                    <a:cxnLst/>
                    <a:rect l="l" t="t" r="r" b="b"/>
                    <a:pathLst>
                      <a:path w="8699" h="2418" extrusionOk="0">
                        <a:moveTo>
                          <a:pt x="8182" y="1"/>
                        </a:moveTo>
                        <a:cubicBezTo>
                          <a:pt x="6817" y="1"/>
                          <a:pt x="5424" y="208"/>
                          <a:pt x="4139" y="679"/>
                        </a:cubicBezTo>
                        <a:cubicBezTo>
                          <a:pt x="3524" y="910"/>
                          <a:pt x="2944" y="1232"/>
                          <a:pt x="2382" y="1580"/>
                        </a:cubicBezTo>
                        <a:cubicBezTo>
                          <a:pt x="1795" y="1944"/>
                          <a:pt x="1146" y="2376"/>
                          <a:pt x="445" y="2376"/>
                        </a:cubicBezTo>
                        <a:cubicBezTo>
                          <a:pt x="305" y="2376"/>
                          <a:pt x="162" y="2359"/>
                          <a:pt x="18" y="2320"/>
                        </a:cubicBezTo>
                        <a:cubicBezTo>
                          <a:pt x="9" y="2320"/>
                          <a:pt x="0" y="2338"/>
                          <a:pt x="9" y="2338"/>
                        </a:cubicBezTo>
                        <a:cubicBezTo>
                          <a:pt x="182" y="2393"/>
                          <a:pt x="353" y="2417"/>
                          <a:pt x="521" y="2417"/>
                        </a:cubicBezTo>
                        <a:cubicBezTo>
                          <a:pt x="926" y="2417"/>
                          <a:pt x="1317" y="2277"/>
                          <a:pt x="1695" y="2088"/>
                        </a:cubicBezTo>
                        <a:cubicBezTo>
                          <a:pt x="2355" y="1749"/>
                          <a:pt x="2962" y="1330"/>
                          <a:pt x="3622" y="1000"/>
                        </a:cubicBezTo>
                        <a:cubicBezTo>
                          <a:pt x="5183" y="241"/>
                          <a:pt x="6967" y="143"/>
                          <a:pt x="8662" y="63"/>
                        </a:cubicBezTo>
                        <a:cubicBezTo>
                          <a:pt x="8698" y="63"/>
                          <a:pt x="8698" y="18"/>
                          <a:pt x="8662" y="9"/>
                        </a:cubicBezTo>
                        <a:cubicBezTo>
                          <a:pt x="8503" y="4"/>
                          <a:pt x="8342" y="1"/>
                          <a:pt x="8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15"/>
                  <p:cNvSpPr/>
                  <p:nvPr/>
                </p:nvSpPr>
                <p:spPr>
                  <a:xfrm>
                    <a:off x="3692329" y="3888579"/>
                    <a:ext cx="534459" cy="170014"/>
                  </a:xfrm>
                  <a:custGeom>
                    <a:avLst/>
                    <a:gdLst/>
                    <a:ahLst/>
                    <a:cxnLst/>
                    <a:rect l="l" t="t" r="r" b="b"/>
                    <a:pathLst>
                      <a:path w="6413" h="2040" extrusionOk="0">
                        <a:moveTo>
                          <a:pt x="6378" y="0"/>
                        </a:moveTo>
                        <a:cubicBezTo>
                          <a:pt x="6375" y="0"/>
                          <a:pt x="6372" y="1"/>
                          <a:pt x="6370" y="2"/>
                        </a:cubicBezTo>
                        <a:cubicBezTo>
                          <a:pt x="5371" y="261"/>
                          <a:pt x="4300" y="305"/>
                          <a:pt x="3355" y="752"/>
                        </a:cubicBezTo>
                        <a:cubicBezTo>
                          <a:pt x="2240" y="1269"/>
                          <a:pt x="1303" y="1938"/>
                          <a:pt x="27" y="1992"/>
                        </a:cubicBezTo>
                        <a:cubicBezTo>
                          <a:pt x="0" y="2000"/>
                          <a:pt x="0" y="2036"/>
                          <a:pt x="27" y="2036"/>
                        </a:cubicBezTo>
                        <a:cubicBezTo>
                          <a:pt x="80" y="2038"/>
                          <a:pt x="131" y="2040"/>
                          <a:pt x="183" y="2040"/>
                        </a:cubicBezTo>
                        <a:cubicBezTo>
                          <a:pt x="1301" y="2040"/>
                          <a:pt x="2160" y="1496"/>
                          <a:pt x="3141" y="992"/>
                        </a:cubicBezTo>
                        <a:cubicBezTo>
                          <a:pt x="3801" y="653"/>
                          <a:pt x="4604" y="448"/>
                          <a:pt x="5344" y="359"/>
                        </a:cubicBezTo>
                        <a:cubicBezTo>
                          <a:pt x="5665" y="314"/>
                          <a:pt x="6183" y="323"/>
                          <a:pt x="6397" y="38"/>
                        </a:cubicBezTo>
                        <a:cubicBezTo>
                          <a:pt x="6412" y="22"/>
                          <a:pt x="6394" y="0"/>
                          <a:pt x="6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358" name="Google Shape;4358;p15"/>
              <p:cNvSpPr/>
              <p:nvPr/>
            </p:nvSpPr>
            <p:spPr>
              <a:xfrm>
                <a:off x="2681899" y="3202369"/>
                <a:ext cx="120677" cy="56649"/>
              </a:xfrm>
              <a:custGeom>
                <a:avLst/>
                <a:gdLst/>
                <a:ahLst/>
                <a:cxnLst/>
                <a:rect l="l" t="t" r="r" b="b"/>
                <a:pathLst>
                  <a:path w="1161" h="545" extrusionOk="0">
                    <a:moveTo>
                      <a:pt x="982" y="0"/>
                    </a:moveTo>
                    <a:cubicBezTo>
                      <a:pt x="812" y="18"/>
                      <a:pt x="634" y="27"/>
                      <a:pt x="482" y="72"/>
                    </a:cubicBezTo>
                    <a:cubicBezTo>
                      <a:pt x="348" y="107"/>
                      <a:pt x="179" y="152"/>
                      <a:pt x="81" y="268"/>
                    </a:cubicBezTo>
                    <a:cubicBezTo>
                      <a:pt x="36" y="322"/>
                      <a:pt x="18" y="402"/>
                      <a:pt x="0" y="473"/>
                    </a:cubicBezTo>
                    <a:cubicBezTo>
                      <a:pt x="116" y="491"/>
                      <a:pt x="241" y="518"/>
                      <a:pt x="357" y="545"/>
                    </a:cubicBezTo>
                    <a:cubicBezTo>
                      <a:pt x="366" y="384"/>
                      <a:pt x="527" y="277"/>
                      <a:pt x="705" y="197"/>
                    </a:cubicBezTo>
                    <a:cubicBezTo>
                      <a:pt x="811" y="156"/>
                      <a:pt x="969" y="115"/>
                      <a:pt x="1118" y="115"/>
                    </a:cubicBezTo>
                    <a:cubicBezTo>
                      <a:pt x="1132" y="115"/>
                      <a:pt x="1146" y="116"/>
                      <a:pt x="1160" y="116"/>
                    </a:cubicBezTo>
                    <a:cubicBezTo>
                      <a:pt x="1107" y="72"/>
                      <a:pt x="1044" y="36"/>
                      <a:pt x="9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15"/>
              <p:cNvSpPr/>
              <p:nvPr/>
            </p:nvSpPr>
            <p:spPr>
              <a:xfrm>
                <a:off x="3573928" y="3912605"/>
                <a:ext cx="43656" cy="83570"/>
              </a:xfrm>
              <a:custGeom>
                <a:avLst/>
                <a:gdLst/>
                <a:ahLst/>
                <a:cxnLst/>
                <a:rect l="l" t="t" r="r" b="b"/>
                <a:pathLst>
                  <a:path w="420" h="804" extrusionOk="0">
                    <a:moveTo>
                      <a:pt x="348" y="1"/>
                    </a:moveTo>
                    <a:cubicBezTo>
                      <a:pt x="223" y="45"/>
                      <a:pt x="107" y="179"/>
                      <a:pt x="63" y="286"/>
                    </a:cubicBezTo>
                    <a:cubicBezTo>
                      <a:pt x="0" y="438"/>
                      <a:pt x="18" y="590"/>
                      <a:pt x="63" y="741"/>
                    </a:cubicBezTo>
                    <a:cubicBezTo>
                      <a:pt x="63" y="741"/>
                      <a:pt x="63" y="750"/>
                      <a:pt x="54" y="759"/>
                    </a:cubicBezTo>
                    <a:cubicBezTo>
                      <a:pt x="143" y="768"/>
                      <a:pt x="223" y="786"/>
                      <a:pt x="304" y="804"/>
                    </a:cubicBezTo>
                    <a:cubicBezTo>
                      <a:pt x="268" y="759"/>
                      <a:pt x="250" y="706"/>
                      <a:pt x="250" y="652"/>
                    </a:cubicBezTo>
                    <a:cubicBezTo>
                      <a:pt x="268" y="483"/>
                      <a:pt x="304" y="242"/>
                      <a:pt x="420" y="108"/>
                    </a:cubicBezTo>
                    <a:cubicBezTo>
                      <a:pt x="393" y="72"/>
                      <a:pt x="366" y="37"/>
                      <a:pt x="3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15"/>
              <p:cNvSpPr/>
              <p:nvPr/>
            </p:nvSpPr>
            <p:spPr>
              <a:xfrm>
                <a:off x="2316543" y="2996460"/>
                <a:ext cx="247695" cy="258817"/>
              </a:xfrm>
              <a:custGeom>
                <a:avLst/>
                <a:gdLst/>
                <a:ahLst/>
                <a:cxnLst/>
                <a:rect l="l" t="t" r="r" b="b"/>
                <a:pathLst>
                  <a:path w="2383" h="2490" extrusionOk="0">
                    <a:moveTo>
                      <a:pt x="462" y="0"/>
                    </a:moveTo>
                    <a:cubicBezTo>
                      <a:pt x="454" y="0"/>
                      <a:pt x="446" y="1"/>
                      <a:pt x="438" y="1"/>
                    </a:cubicBezTo>
                    <a:cubicBezTo>
                      <a:pt x="241" y="19"/>
                      <a:pt x="90" y="170"/>
                      <a:pt x="0" y="358"/>
                    </a:cubicBezTo>
                    <a:cubicBezTo>
                      <a:pt x="75" y="314"/>
                      <a:pt x="156" y="295"/>
                      <a:pt x="240" y="295"/>
                    </a:cubicBezTo>
                    <a:cubicBezTo>
                      <a:pt x="637" y="295"/>
                      <a:pt x="1096" y="722"/>
                      <a:pt x="1258" y="1009"/>
                    </a:cubicBezTo>
                    <a:cubicBezTo>
                      <a:pt x="1472" y="1401"/>
                      <a:pt x="1651" y="2079"/>
                      <a:pt x="1392" y="2490"/>
                    </a:cubicBezTo>
                    <a:cubicBezTo>
                      <a:pt x="1624" y="2445"/>
                      <a:pt x="1847" y="2410"/>
                      <a:pt x="2070" y="2392"/>
                    </a:cubicBezTo>
                    <a:cubicBezTo>
                      <a:pt x="2382" y="1482"/>
                      <a:pt x="1936" y="572"/>
                      <a:pt x="1044" y="179"/>
                    </a:cubicBezTo>
                    <a:cubicBezTo>
                      <a:pt x="881" y="102"/>
                      <a:pt x="661" y="0"/>
                      <a:pt x="4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15"/>
              <p:cNvSpPr/>
              <p:nvPr/>
            </p:nvSpPr>
            <p:spPr>
              <a:xfrm>
                <a:off x="3355962" y="3884853"/>
                <a:ext cx="51140" cy="74215"/>
              </a:xfrm>
              <a:custGeom>
                <a:avLst/>
                <a:gdLst/>
                <a:ahLst/>
                <a:cxnLst/>
                <a:rect l="l" t="t" r="r" b="b"/>
                <a:pathLst>
                  <a:path w="492" h="714" extrusionOk="0">
                    <a:moveTo>
                      <a:pt x="322" y="0"/>
                    </a:moveTo>
                    <a:cubicBezTo>
                      <a:pt x="277" y="0"/>
                      <a:pt x="233" y="0"/>
                      <a:pt x="188" y="27"/>
                    </a:cubicBezTo>
                    <a:cubicBezTo>
                      <a:pt x="197" y="36"/>
                      <a:pt x="197" y="45"/>
                      <a:pt x="197" y="54"/>
                    </a:cubicBezTo>
                    <a:cubicBezTo>
                      <a:pt x="206" y="259"/>
                      <a:pt x="161" y="562"/>
                      <a:pt x="1" y="714"/>
                    </a:cubicBezTo>
                    <a:cubicBezTo>
                      <a:pt x="135" y="678"/>
                      <a:pt x="251" y="625"/>
                      <a:pt x="358" y="518"/>
                    </a:cubicBezTo>
                    <a:cubicBezTo>
                      <a:pt x="492" y="366"/>
                      <a:pt x="465" y="134"/>
                      <a:pt x="3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15"/>
              <p:cNvSpPr/>
              <p:nvPr/>
            </p:nvSpPr>
            <p:spPr>
              <a:xfrm>
                <a:off x="3381012" y="3886724"/>
                <a:ext cx="76190" cy="81699"/>
              </a:xfrm>
              <a:custGeom>
                <a:avLst/>
                <a:gdLst/>
                <a:ahLst/>
                <a:cxnLst/>
                <a:rect l="l" t="t" r="r" b="b"/>
                <a:pathLst>
                  <a:path w="733" h="786" extrusionOk="0">
                    <a:moveTo>
                      <a:pt x="152" y="0"/>
                    </a:moveTo>
                    <a:lnTo>
                      <a:pt x="152" y="0"/>
                    </a:lnTo>
                    <a:cubicBezTo>
                      <a:pt x="268" y="116"/>
                      <a:pt x="322" y="312"/>
                      <a:pt x="251" y="464"/>
                    </a:cubicBezTo>
                    <a:cubicBezTo>
                      <a:pt x="206" y="571"/>
                      <a:pt x="117" y="669"/>
                      <a:pt x="1" y="732"/>
                    </a:cubicBezTo>
                    <a:cubicBezTo>
                      <a:pt x="179" y="740"/>
                      <a:pt x="358" y="758"/>
                      <a:pt x="536" y="785"/>
                    </a:cubicBezTo>
                    <a:cubicBezTo>
                      <a:pt x="634" y="616"/>
                      <a:pt x="732" y="410"/>
                      <a:pt x="563" y="250"/>
                    </a:cubicBezTo>
                    <a:cubicBezTo>
                      <a:pt x="491" y="187"/>
                      <a:pt x="411" y="134"/>
                      <a:pt x="331" y="80"/>
                    </a:cubicBezTo>
                    <a:cubicBezTo>
                      <a:pt x="277" y="54"/>
                      <a:pt x="215" y="18"/>
                      <a:pt x="1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15"/>
              <p:cNvSpPr/>
              <p:nvPr/>
            </p:nvSpPr>
            <p:spPr>
              <a:xfrm>
                <a:off x="2732830" y="3227211"/>
                <a:ext cx="94692" cy="48541"/>
              </a:xfrm>
              <a:custGeom>
                <a:avLst/>
                <a:gdLst/>
                <a:ahLst/>
                <a:cxnLst/>
                <a:rect l="l" t="t" r="r" b="b"/>
                <a:pathLst>
                  <a:path w="911" h="467" extrusionOk="0">
                    <a:moveTo>
                      <a:pt x="791" y="0"/>
                    </a:moveTo>
                    <a:cubicBezTo>
                      <a:pt x="728" y="0"/>
                      <a:pt x="661" y="21"/>
                      <a:pt x="608" y="29"/>
                    </a:cubicBezTo>
                    <a:cubicBezTo>
                      <a:pt x="518" y="38"/>
                      <a:pt x="420" y="47"/>
                      <a:pt x="322" y="83"/>
                    </a:cubicBezTo>
                    <a:cubicBezTo>
                      <a:pt x="170" y="136"/>
                      <a:pt x="54" y="207"/>
                      <a:pt x="1" y="332"/>
                    </a:cubicBezTo>
                    <a:cubicBezTo>
                      <a:pt x="170" y="377"/>
                      <a:pt x="331" y="413"/>
                      <a:pt x="492" y="466"/>
                    </a:cubicBezTo>
                    <a:cubicBezTo>
                      <a:pt x="501" y="439"/>
                      <a:pt x="509" y="413"/>
                      <a:pt x="518" y="386"/>
                    </a:cubicBezTo>
                    <a:cubicBezTo>
                      <a:pt x="608" y="234"/>
                      <a:pt x="741" y="136"/>
                      <a:pt x="911" y="91"/>
                    </a:cubicBezTo>
                    <a:cubicBezTo>
                      <a:pt x="875" y="56"/>
                      <a:pt x="848" y="29"/>
                      <a:pt x="822" y="2"/>
                    </a:cubicBezTo>
                    <a:cubicBezTo>
                      <a:pt x="812" y="1"/>
                      <a:pt x="802" y="0"/>
                      <a:pt x="7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15"/>
              <p:cNvSpPr/>
              <p:nvPr/>
            </p:nvSpPr>
            <p:spPr>
              <a:xfrm>
                <a:off x="2306356" y="3034399"/>
                <a:ext cx="156745" cy="236677"/>
              </a:xfrm>
              <a:custGeom>
                <a:avLst/>
                <a:gdLst/>
                <a:ahLst/>
                <a:cxnLst/>
                <a:rect l="l" t="t" r="r" b="b"/>
                <a:pathLst>
                  <a:path w="1508" h="2277" extrusionOk="0">
                    <a:moveTo>
                      <a:pt x="272" y="1"/>
                    </a:moveTo>
                    <a:cubicBezTo>
                      <a:pt x="207" y="1"/>
                      <a:pt x="143" y="12"/>
                      <a:pt x="81" y="37"/>
                    </a:cubicBezTo>
                    <a:cubicBezTo>
                      <a:pt x="45" y="109"/>
                      <a:pt x="18" y="180"/>
                      <a:pt x="0" y="260"/>
                    </a:cubicBezTo>
                    <a:cubicBezTo>
                      <a:pt x="464" y="350"/>
                      <a:pt x="955" y="680"/>
                      <a:pt x="1035" y="1161"/>
                    </a:cubicBezTo>
                    <a:cubicBezTo>
                      <a:pt x="1098" y="1518"/>
                      <a:pt x="1151" y="1973"/>
                      <a:pt x="937" y="2277"/>
                    </a:cubicBezTo>
                    <a:cubicBezTo>
                      <a:pt x="1089" y="2223"/>
                      <a:pt x="1249" y="2178"/>
                      <a:pt x="1410" y="2143"/>
                    </a:cubicBezTo>
                    <a:cubicBezTo>
                      <a:pt x="1508" y="1732"/>
                      <a:pt x="1445" y="1268"/>
                      <a:pt x="1312" y="876"/>
                    </a:cubicBezTo>
                    <a:cubicBezTo>
                      <a:pt x="1195" y="526"/>
                      <a:pt x="713" y="1"/>
                      <a:pt x="2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15"/>
              <p:cNvSpPr/>
              <p:nvPr/>
            </p:nvSpPr>
            <p:spPr>
              <a:xfrm>
                <a:off x="1883521" y="3509726"/>
                <a:ext cx="1093371" cy="346440"/>
              </a:xfrm>
              <a:custGeom>
                <a:avLst/>
                <a:gdLst/>
                <a:ahLst/>
                <a:cxnLst/>
                <a:rect l="l" t="t" r="r" b="b"/>
                <a:pathLst>
                  <a:path w="10519" h="3333" extrusionOk="0">
                    <a:moveTo>
                      <a:pt x="7899" y="0"/>
                    </a:moveTo>
                    <a:cubicBezTo>
                      <a:pt x="7007" y="0"/>
                      <a:pt x="6104" y="261"/>
                      <a:pt x="5290" y="585"/>
                    </a:cubicBezTo>
                    <a:cubicBezTo>
                      <a:pt x="4693" y="826"/>
                      <a:pt x="4149" y="1093"/>
                      <a:pt x="3595" y="1432"/>
                    </a:cubicBezTo>
                    <a:cubicBezTo>
                      <a:pt x="3158" y="1691"/>
                      <a:pt x="2730" y="1959"/>
                      <a:pt x="2275" y="2191"/>
                    </a:cubicBezTo>
                    <a:cubicBezTo>
                      <a:pt x="1838" y="2414"/>
                      <a:pt x="1392" y="2592"/>
                      <a:pt x="946" y="2788"/>
                    </a:cubicBezTo>
                    <a:cubicBezTo>
                      <a:pt x="643" y="2913"/>
                      <a:pt x="330" y="3065"/>
                      <a:pt x="0" y="3110"/>
                    </a:cubicBezTo>
                    <a:cubicBezTo>
                      <a:pt x="98" y="3181"/>
                      <a:pt x="197" y="3261"/>
                      <a:pt x="295" y="3333"/>
                    </a:cubicBezTo>
                    <a:cubicBezTo>
                      <a:pt x="1365" y="3047"/>
                      <a:pt x="2427" y="2673"/>
                      <a:pt x="3426" y="2191"/>
                    </a:cubicBezTo>
                    <a:cubicBezTo>
                      <a:pt x="4238" y="1807"/>
                      <a:pt x="5014" y="1370"/>
                      <a:pt x="5835" y="1022"/>
                    </a:cubicBezTo>
                    <a:cubicBezTo>
                      <a:pt x="6463" y="753"/>
                      <a:pt x="7230" y="584"/>
                      <a:pt x="7946" y="584"/>
                    </a:cubicBezTo>
                    <a:cubicBezTo>
                      <a:pt x="8083" y="584"/>
                      <a:pt x="8218" y="590"/>
                      <a:pt x="8350" y="603"/>
                    </a:cubicBezTo>
                    <a:cubicBezTo>
                      <a:pt x="8903" y="656"/>
                      <a:pt x="9448" y="835"/>
                      <a:pt x="9992" y="933"/>
                    </a:cubicBezTo>
                    <a:cubicBezTo>
                      <a:pt x="10170" y="799"/>
                      <a:pt x="10340" y="665"/>
                      <a:pt x="10518" y="540"/>
                    </a:cubicBezTo>
                    <a:cubicBezTo>
                      <a:pt x="9965" y="380"/>
                      <a:pt x="9385" y="237"/>
                      <a:pt x="8823" y="103"/>
                    </a:cubicBezTo>
                    <a:cubicBezTo>
                      <a:pt x="8519" y="32"/>
                      <a:pt x="8210" y="0"/>
                      <a:pt x="78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15"/>
              <p:cNvSpPr/>
              <p:nvPr/>
            </p:nvSpPr>
            <p:spPr>
              <a:xfrm>
                <a:off x="2304485" y="3065166"/>
                <a:ext cx="113193" cy="226283"/>
              </a:xfrm>
              <a:custGeom>
                <a:avLst/>
                <a:gdLst/>
                <a:ahLst/>
                <a:cxnLst/>
                <a:rect l="l" t="t" r="r" b="b"/>
                <a:pathLst>
                  <a:path w="1089" h="2177" extrusionOk="0">
                    <a:moveTo>
                      <a:pt x="18" y="0"/>
                    </a:moveTo>
                    <a:cubicBezTo>
                      <a:pt x="0" y="62"/>
                      <a:pt x="0" y="125"/>
                      <a:pt x="0" y="178"/>
                    </a:cubicBezTo>
                    <a:cubicBezTo>
                      <a:pt x="0" y="214"/>
                      <a:pt x="0" y="259"/>
                      <a:pt x="0" y="294"/>
                    </a:cubicBezTo>
                    <a:cubicBezTo>
                      <a:pt x="384" y="535"/>
                      <a:pt x="571" y="1035"/>
                      <a:pt x="562" y="1472"/>
                    </a:cubicBezTo>
                    <a:cubicBezTo>
                      <a:pt x="562" y="1633"/>
                      <a:pt x="554" y="1963"/>
                      <a:pt x="446" y="2177"/>
                    </a:cubicBezTo>
                    <a:cubicBezTo>
                      <a:pt x="491" y="2159"/>
                      <a:pt x="545" y="2132"/>
                      <a:pt x="589" y="2114"/>
                    </a:cubicBezTo>
                    <a:cubicBezTo>
                      <a:pt x="670" y="2079"/>
                      <a:pt x="759" y="2052"/>
                      <a:pt x="839" y="2016"/>
                    </a:cubicBezTo>
                    <a:cubicBezTo>
                      <a:pt x="1089" y="1187"/>
                      <a:pt x="955" y="277"/>
                      <a:pt x="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15"/>
              <p:cNvSpPr/>
              <p:nvPr/>
            </p:nvSpPr>
            <p:spPr>
              <a:xfrm>
                <a:off x="3373632" y="3188441"/>
                <a:ext cx="59455" cy="122548"/>
              </a:xfrm>
              <a:custGeom>
                <a:avLst/>
                <a:gdLst/>
                <a:ahLst/>
                <a:cxnLst/>
                <a:rect l="l" t="t" r="r" b="b"/>
                <a:pathLst>
                  <a:path w="572" h="1179" extrusionOk="0">
                    <a:moveTo>
                      <a:pt x="170" y="1"/>
                    </a:moveTo>
                    <a:cubicBezTo>
                      <a:pt x="152" y="1"/>
                      <a:pt x="134" y="9"/>
                      <a:pt x="116" y="9"/>
                    </a:cubicBezTo>
                    <a:cubicBezTo>
                      <a:pt x="72" y="18"/>
                      <a:pt x="36" y="36"/>
                      <a:pt x="0" y="54"/>
                    </a:cubicBezTo>
                    <a:cubicBezTo>
                      <a:pt x="250" y="277"/>
                      <a:pt x="357" y="509"/>
                      <a:pt x="339" y="857"/>
                    </a:cubicBezTo>
                    <a:cubicBezTo>
                      <a:pt x="330" y="955"/>
                      <a:pt x="286" y="1080"/>
                      <a:pt x="206" y="1178"/>
                    </a:cubicBezTo>
                    <a:cubicBezTo>
                      <a:pt x="250" y="1160"/>
                      <a:pt x="286" y="1142"/>
                      <a:pt x="322" y="1134"/>
                    </a:cubicBezTo>
                    <a:cubicBezTo>
                      <a:pt x="402" y="1000"/>
                      <a:pt x="455" y="803"/>
                      <a:pt x="482" y="723"/>
                    </a:cubicBezTo>
                    <a:cubicBezTo>
                      <a:pt x="571" y="438"/>
                      <a:pt x="438" y="125"/>
                      <a:pt x="1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15"/>
              <p:cNvSpPr/>
              <p:nvPr/>
            </p:nvSpPr>
            <p:spPr>
              <a:xfrm>
                <a:off x="3612906" y="3930275"/>
                <a:ext cx="42720" cy="77021"/>
              </a:xfrm>
              <a:custGeom>
                <a:avLst/>
                <a:gdLst/>
                <a:ahLst/>
                <a:cxnLst/>
                <a:rect l="l" t="t" r="r" b="b"/>
                <a:pathLst>
                  <a:path w="411" h="741" extrusionOk="0">
                    <a:moveTo>
                      <a:pt x="116" y="0"/>
                    </a:moveTo>
                    <a:cubicBezTo>
                      <a:pt x="36" y="116"/>
                      <a:pt x="0" y="313"/>
                      <a:pt x="0" y="429"/>
                    </a:cubicBezTo>
                    <a:cubicBezTo>
                      <a:pt x="0" y="509"/>
                      <a:pt x="45" y="598"/>
                      <a:pt x="107" y="678"/>
                    </a:cubicBezTo>
                    <a:cubicBezTo>
                      <a:pt x="214" y="696"/>
                      <a:pt x="312" y="723"/>
                      <a:pt x="410" y="741"/>
                    </a:cubicBezTo>
                    <a:cubicBezTo>
                      <a:pt x="357" y="678"/>
                      <a:pt x="312" y="616"/>
                      <a:pt x="286" y="545"/>
                    </a:cubicBezTo>
                    <a:cubicBezTo>
                      <a:pt x="214" y="402"/>
                      <a:pt x="232" y="250"/>
                      <a:pt x="286" y="107"/>
                    </a:cubicBezTo>
                    <a:cubicBezTo>
                      <a:pt x="223" y="81"/>
                      <a:pt x="170" y="45"/>
                      <a:pt x="1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15"/>
              <p:cNvSpPr/>
              <p:nvPr/>
            </p:nvSpPr>
            <p:spPr>
              <a:xfrm>
                <a:off x="3574863" y="3042818"/>
                <a:ext cx="79828" cy="212458"/>
              </a:xfrm>
              <a:custGeom>
                <a:avLst/>
                <a:gdLst/>
                <a:ahLst/>
                <a:cxnLst/>
                <a:rect l="l" t="t" r="r" b="b"/>
                <a:pathLst>
                  <a:path w="768" h="2044" extrusionOk="0">
                    <a:moveTo>
                      <a:pt x="36" y="1"/>
                    </a:moveTo>
                    <a:lnTo>
                      <a:pt x="36" y="1"/>
                    </a:lnTo>
                    <a:cubicBezTo>
                      <a:pt x="152" y="162"/>
                      <a:pt x="241" y="331"/>
                      <a:pt x="286" y="483"/>
                    </a:cubicBezTo>
                    <a:cubicBezTo>
                      <a:pt x="393" y="938"/>
                      <a:pt x="420" y="1696"/>
                      <a:pt x="0" y="2044"/>
                    </a:cubicBezTo>
                    <a:cubicBezTo>
                      <a:pt x="116" y="2026"/>
                      <a:pt x="241" y="2017"/>
                      <a:pt x="366" y="1999"/>
                    </a:cubicBezTo>
                    <a:cubicBezTo>
                      <a:pt x="428" y="1999"/>
                      <a:pt x="500" y="1990"/>
                      <a:pt x="571" y="1990"/>
                    </a:cubicBezTo>
                    <a:cubicBezTo>
                      <a:pt x="767" y="1393"/>
                      <a:pt x="500" y="527"/>
                      <a:pt x="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15"/>
              <p:cNvSpPr/>
              <p:nvPr/>
            </p:nvSpPr>
            <p:spPr>
              <a:xfrm>
                <a:off x="3399617" y="3186986"/>
                <a:ext cx="78892" cy="110075"/>
              </a:xfrm>
              <a:custGeom>
                <a:avLst/>
                <a:gdLst/>
                <a:ahLst/>
                <a:cxnLst/>
                <a:rect l="l" t="t" r="r" b="b"/>
                <a:pathLst>
                  <a:path w="759" h="1059" extrusionOk="0">
                    <a:moveTo>
                      <a:pt x="100" y="0"/>
                    </a:moveTo>
                    <a:cubicBezTo>
                      <a:pt x="67" y="0"/>
                      <a:pt x="33" y="2"/>
                      <a:pt x="0" y="6"/>
                    </a:cubicBezTo>
                    <a:cubicBezTo>
                      <a:pt x="250" y="122"/>
                      <a:pt x="384" y="389"/>
                      <a:pt x="393" y="666"/>
                    </a:cubicBezTo>
                    <a:cubicBezTo>
                      <a:pt x="393" y="764"/>
                      <a:pt x="348" y="924"/>
                      <a:pt x="277" y="1058"/>
                    </a:cubicBezTo>
                    <a:cubicBezTo>
                      <a:pt x="411" y="1005"/>
                      <a:pt x="553" y="951"/>
                      <a:pt x="696" y="907"/>
                    </a:cubicBezTo>
                    <a:cubicBezTo>
                      <a:pt x="723" y="621"/>
                      <a:pt x="758" y="238"/>
                      <a:pt x="482" y="95"/>
                    </a:cubicBezTo>
                    <a:cubicBezTo>
                      <a:pt x="367" y="30"/>
                      <a:pt x="235" y="0"/>
                      <a:pt x="1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15"/>
              <p:cNvSpPr/>
              <p:nvPr/>
            </p:nvSpPr>
            <p:spPr>
              <a:xfrm>
                <a:off x="2170920" y="4150944"/>
                <a:ext cx="24219" cy="21828"/>
              </a:xfrm>
              <a:custGeom>
                <a:avLst/>
                <a:gdLst/>
                <a:ahLst/>
                <a:cxnLst/>
                <a:rect l="l" t="t" r="r" b="b"/>
                <a:pathLst>
                  <a:path w="233" h="210" extrusionOk="0">
                    <a:moveTo>
                      <a:pt x="81" y="1"/>
                    </a:moveTo>
                    <a:cubicBezTo>
                      <a:pt x="36" y="54"/>
                      <a:pt x="1" y="143"/>
                      <a:pt x="54" y="188"/>
                    </a:cubicBezTo>
                    <a:cubicBezTo>
                      <a:pt x="70" y="203"/>
                      <a:pt x="87" y="210"/>
                      <a:pt x="105" y="210"/>
                    </a:cubicBezTo>
                    <a:cubicBezTo>
                      <a:pt x="149" y="210"/>
                      <a:pt x="193" y="170"/>
                      <a:pt x="206" y="125"/>
                    </a:cubicBezTo>
                    <a:cubicBezTo>
                      <a:pt x="215" y="90"/>
                      <a:pt x="233" y="45"/>
                      <a:pt x="188" y="27"/>
                    </a:cubicBezTo>
                    <a:cubicBezTo>
                      <a:pt x="161" y="9"/>
                      <a:pt x="126" y="9"/>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15"/>
              <p:cNvSpPr/>
              <p:nvPr/>
            </p:nvSpPr>
            <p:spPr>
              <a:xfrm>
                <a:off x="2110634" y="3977049"/>
                <a:ext cx="639038" cy="89494"/>
              </a:xfrm>
              <a:custGeom>
                <a:avLst/>
                <a:gdLst/>
                <a:ahLst/>
                <a:cxnLst/>
                <a:rect l="l" t="t" r="r" b="b"/>
                <a:pathLst>
                  <a:path w="6148" h="861" extrusionOk="0">
                    <a:moveTo>
                      <a:pt x="1957" y="0"/>
                    </a:moveTo>
                    <a:cubicBezTo>
                      <a:pt x="1817" y="0"/>
                      <a:pt x="1677" y="5"/>
                      <a:pt x="1535" y="14"/>
                    </a:cubicBezTo>
                    <a:cubicBezTo>
                      <a:pt x="1187" y="41"/>
                      <a:pt x="857" y="86"/>
                      <a:pt x="518" y="166"/>
                    </a:cubicBezTo>
                    <a:cubicBezTo>
                      <a:pt x="349" y="210"/>
                      <a:pt x="170" y="264"/>
                      <a:pt x="1" y="300"/>
                    </a:cubicBezTo>
                    <a:cubicBezTo>
                      <a:pt x="126" y="389"/>
                      <a:pt x="251" y="478"/>
                      <a:pt x="385" y="558"/>
                    </a:cubicBezTo>
                    <a:cubicBezTo>
                      <a:pt x="701" y="396"/>
                      <a:pt x="1061" y="389"/>
                      <a:pt x="1419" y="389"/>
                    </a:cubicBezTo>
                    <a:cubicBezTo>
                      <a:pt x="1455" y="389"/>
                      <a:pt x="1491" y="389"/>
                      <a:pt x="1526" y="389"/>
                    </a:cubicBezTo>
                    <a:cubicBezTo>
                      <a:pt x="1606" y="388"/>
                      <a:pt x="1686" y="387"/>
                      <a:pt x="1765" y="387"/>
                    </a:cubicBezTo>
                    <a:cubicBezTo>
                      <a:pt x="2199" y="387"/>
                      <a:pt x="2623" y="409"/>
                      <a:pt x="3061" y="469"/>
                    </a:cubicBezTo>
                    <a:cubicBezTo>
                      <a:pt x="3605" y="541"/>
                      <a:pt x="4140" y="639"/>
                      <a:pt x="4676" y="719"/>
                    </a:cubicBezTo>
                    <a:cubicBezTo>
                      <a:pt x="4909" y="752"/>
                      <a:pt x="5313" y="861"/>
                      <a:pt x="5651" y="861"/>
                    </a:cubicBezTo>
                    <a:cubicBezTo>
                      <a:pt x="5764" y="861"/>
                      <a:pt x="5870" y="849"/>
                      <a:pt x="5960" y="817"/>
                    </a:cubicBezTo>
                    <a:lnTo>
                      <a:pt x="5987" y="808"/>
                    </a:lnTo>
                    <a:cubicBezTo>
                      <a:pt x="6005" y="808"/>
                      <a:pt x="6023" y="799"/>
                      <a:pt x="6049" y="781"/>
                    </a:cubicBezTo>
                    <a:lnTo>
                      <a:pt x="6058" y="781"/>
                    </a:lnTo>
                    <a:cubicBezTo>
                      <a:pt x="6085" y="773"/>
                      <a:pt x="6121" y="764"/>
                      <a:pt x="6148" y="755"/>
                    </a:cubicBezTo>
                    <a:cubicBezTo>
                      <a:pt x="6085" y="755"/>
                      <a:pt x="6023" y="746"/>
                      <a:pt x="5978" y="737"/>
                    </a:cubicBezTo>
                    <a:cubicBezTo>
                      <a:pt x="5273" y="603"/>
                      <a:pt x="4595" y="389"/>
                      <a:pt x="3891" y="237"/>
                    </a:cubicBezTo>
                    <a:cubicBezTo>
                      <a:pt x="3244" y="98"/>
                      <a:pt x="2609" y="0"/>
                      <a:pt x="19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15"/>
              <p:cNvSpPr/>
              <p:nvPr/>
            </p:nvSpPr>
            <p:spPr>
              <a:xfrm>
                <a:off x="1951187" y="4224016"/>
                <a:ext cx="1834273" cy="264118"/>
              </a:xfrm>
              <a:custGeom>
                <a:avLst/>
                <a:gdLst/>
                <a:ahLst/>
                <a:cxnLst/>
                <a:rect l="l" t="t" r="r" b="b"/>
                <a:pathLst>
                  <a:path w="17647" h="2541" extrusionOk="0">
                    <a:moveTo>
                      <a:pt x="13150" y="0"/>
                    </a:moveTo>
                    <a:cubicBezTo>
                      <a:pt x="12814" y="0"/>
                      <a:pt x="12478" y="19"/>
                      <a:pt x="12142" y="65"/>
                    </a:cubicBezTo>
                    <a:cubicBezTo>
                      <a:pt x="11116" y="199"/>
                      <a:pt x="10117" y="466"/>
                      <a:pt x="9100" y="689"/>
                    </a:cubicBezTo>
                    <a:cubicBezTo>
                      <a:pt x="7637" y="1001"/>
                      <a:pt x="6165" y="1260"/>
                      <a:pt x="4684" y="1501"/>
                    </a:cubicBezTo>
                    <a:cubicBezTo>
                      <a:pt x="3756" y="1662"/>
                      <a:pt x="2837" y="1849"/>
                      <a:pt x="1901" y="1902"/>
                    </a:cubicBezTo>
                    <a:cubicBezTo>
                      <a:pt x="1771" y="1909"/>
                      <a:pt x="1644" y="1913"/>
                      <a:pt x="1519" y="1913"/>
                    </a:cubicBezTo>
                    <a:cubicBezTo>
                      <a:pt x="1002" y="1913"/>
                      <a:pt x="510" y="1858"/>
                      <a:pt x="1" y="1786"/>
                    </a:cubicBezTo>
                    <a:lnTo>
                      <a:pt x="1" y="1786"/>
                    </a:lnTo>
                    <a:cubicBezTo>
                      <a:pt x="411" y="1992"/>
                      <a:pt x="821" y="2188"/>
                      <a:pt x="1249" y="2366"/>
                    </a:cubicBezTo>
                    <a:cubicBezTo>
                      <a:pt x="1615" y="2429"/>
                      <a:pt x="1999" y="2438"/>
                      <a:pt x="2347" y="2473"/>
                    </a:cubicBezTo>
                    <a:cubicBezTo>
                      <a:pt x="2840" y="2515"/>
                      <a:pt x="3333" y="2540"/>
                      <a:pt x="3827" y="2540"/>
                    </a:cubicBezTo>
                    <a:cubicBezTo>
                      <a:pt x="4083" y="2540"/>
                      <a:pt x="4339" y="2533"/>
                      <a:pt x="4595" y="2518"/>
                    </a:cubicBezTo>
                    <a:cubicBezTo>
                      <a:pt x="5879" y="2456"/>
                      <a:pt x="7137" y="2027"/>
                      <a:pt x="8368" y="1679"/>
                    </a:cubicBezTo>
                    <a:cubicBezTo>
                      <a:pt x="10764" y="990"/>
                      <a:pt x="13245" y="442"/>
                      <a:pt x="15739" y="442"/>
                    </a:cubicBezTo>
                    <a:cubicBezTo>
                      <a:pt x="16374" y="442"/>
                      <a:pt x="17010" y="477"/>
                      <a:pt x="17646" y="555"/>
                    </a:cubicBezTo>
                    <a:cubicBezTo>
                      <a:pt x="17058" y="466"/>
                      <a:pt x="16478" y="359"/>
                      <a:pt x="15889" y="279"/>
                    </a:cubicBezTo>
                    <a:cubicBezTo>
                      <a:pt x="14982" y="142"/>
                      <a:pt x="14066" y="0"/>
                      <a:pt x="13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74" name="Google Shape;4374;p15"/>
              <p:cNvGrpSpPr/>
              <p:nvPr/>
            </p:nvGrpSpPr>
            <p:grpSpPr>
              <a:xfrm>
                <a:off x="1314127" y="2856450"/>
                <a:ext cx="3150057" cy="1498635"/>
                <a:chOff x="1566186" y="3119918"/>
                <a:chExt cx="2525703" cy="1201600"/>
              </a:xfrm>
            </p:grpSpPr>
            <p:sp>
              <p:nvSpPr>
                <p:cNvPr id="4375" name="Google Shape;4375;p15"/>
                <p:cNvSpPr/>
                <p:nvPr/>
              </p:nvSpPr>
              <p:spPr>
                <a:xfrm>
                  <a:off x="3084394" y="3840478"/>
                  <a:ext cx="430534" cy="188098"/>
                </a:xfrm>
                <a:custGeom>
                  <a:avLst/>
                  <a:gdLst/>
                  <a:ahLst/>
                  <a:cxnLst/>
                  <a:rect l="l" t="t" r="r" b="b"/>
                  <a:pathLst>
                    <a:path w="5166" h="2257" extrusionOk="0">
                      <a:moveTo>
                        <a:pt x="973" y="1"/>
                      </a:moveTo>
                      <a:cubicBezTo>
                        <a:pt x="764" y="1"/>
                        <a:pt x="549" y="80"/>
                        <a:pt x="402" y="213"/>
                      </a:cubicBezTo>
                      <a:cubicBezTo>
                        <a:pt x="291" y="316"/>
                        <a:pt x="48" y="697"/>
                        <a:pt x="366" y="697"/>
                      </a:cubicBezTo>
                      <a:cubicBezTo>
                        <a:pt x="380" y="697"/>
                        <a:pt x="395" y="697"/>
                        <a:pt x="411" y="695"/>
                      </a:cubicBezTo>
                      <a:cubicBezTo>
                        <a:pt x="518" y="686"/>
                        <a:pt x="625" y="668"/>
                        <a:pt x="732" y="633"/>
                      </a:cubicBezTo>
                      <a:cubicBezTo>
                        <a:pt x="740" y="630"/>
                        <a:pt x="748" y="629"/>
                        <a:pt x="755" y="629"/>
                      </a:cubicBezTo>
                      <a:cubicBezTo>
                        <a:pt x="830" y="629"/>
                        <a:pt x="868" y="744"/>
                        <a:pt x="795" y="784"/>
                      </a:cubicBezTo>
                      <a:cubicBezTo>
                        <a:pt x="786" y="784"/>
                        <a:pt x="777" y="784"/>
                        <a:pt x="777" y="793"/>
                      </a:cubicBezTo>
                      <a:cubicBezTo>
                        <a:pt x="580" y="874"/>
                        <a:pt x="357" y="945"/>
                        <a:pt x="170" y="1052"/>
                      </a:cubicBezTo>
                      <a:cubicBezTo>
                        <a:pt x="18" y="1150"/>
                        <a:pt x="1" y="1409"/>
                        <a:pt x="206" y="1453"/>
                      </a:cubicBezTo>
                      <a:cubicBezTo>
                        <a:pt x="264" y="1463"/>
                        <a:pt x="323" y="1470"/>
                        <a:pt x="383" y="1470"/>
                      </a:cubicBezTo>
                      <a:cubicBezTo>
                        <a:pt x="433" y="1470"/>
                        <a:pt x="483" y="1465"/>
                        <a:pt x="536" y="1453"/>
                      </a:cubicBezTo>
                      <a:cubicBezTo>
                        <a:pt x="652" y="1436"/>
                        <a:pt x="759" y="1409"/>
                        <a:pt x="884" y="1391"/>
                      </a:cubicBezTo>
                      <a:lnTo>
                        <a:pt x="893" y="1391"/>
                      </a:lnTo>
                      <a:cubicBezTo>
                        <a:pt x="895" y="1388"/>
                        <a:pt x="899" y="1387"/>
                        <a:pt x="904" y="1387"/>
                      </a:cubicBezTo>
                      <a:cubicBezTo>
                        <a:pt x="916" y="1387"/>
                        <a:pt x="931" y="1394"/>
                        <a:pt x="937" y="1400"/>
                      </a:cubicBezTo>
                      <a:cubicBezTo>
                        <a:pt x="1007" y="1475"/>
                        <a:pt x="1070" y="1505"/>
                        <a:pt x="1129" y="1505"/>
                      </a:cubicBezTo>
                      <a:cubicBezTo>
                        <a:pt x="1350" y="1505"/>
                        <a:pt x="1511" y="1088"/>
                        <a:pt x="1722" y="1088"/>
                      </a:cubicBezTo>
                      <a:cubicBezTo>
                        <a:pt x="1865" y="1088"/>
                        <a:pt x="2079" y="1248"/>
                        <a:pt x="2195" y="1328"/>
                      </a:cubicBezTo>
                      <a:cubicBezTo>
                        <a:pt x="2463" y="1516"/>
                        <a:pt x="2507" y="1828"/>
                        <a:pt x="2311" y="2060"/>
                      </a:cubicBezTo>
                      <a:cubicBezTo>
                        <a:pt x="2721" y="2114"/>
                        <a:pt x="3123" y="2185"/>
                        <a:pt x="3524" y="2256"/>
                      </a:cubicBezTo>
                      <a:cubicBezTo>
                        <a:pt x="3391" y="2114"/>
                        <a:pt x="3346" y="1891"/>
                        <a:pt x="3462" y="1703"/>
                      </a:cubicBezTo>
                      <a:cubicBezTo>
                        <a:pt x="3551" y="1578"/>
                        <a:pt x="3676" y="1462"/>
                        <a:pt x="3819" y="1418"/>
                      </a:cubicBezTo>
                      <a:cubicBezTo>
                        <a:pt x="3810" y="1391"/>
                        <a:pt x="3801" y="1364"/>
                        <a:pt x="3801" y="1337"/>
                      </a:cubicBezTo>
                      <a:cubicBezTo>
                        <a:pt x="3794" y="1310"/>
                        <a:pt x="3814" y="1287"/>
                        <a:pt x="3836" y="1287"/>
                      </a:cubicBezTo>
                      <a:cubicBezTo>
                        <a:pt x="3842" y="1287"/>
                        <a:pt x="3849" y="1289"/>
                        <a:pt x="3854" y="1293"/>
                      </a:cubicBezTo>
                      <a:cubicBezTo>
                        <a:pt x="3961" y="1355"/>
                        <a:pt x="3988" y="1471"/>
                        <a:pt x="4095" y="1552"/>
                      </a:cubicBezTo>
                      <a:cubicBezTo>
                        <a:pt x="4149" y="1596"/>
                        <a:pt x="4202" y="1623"/>
                        <a:pt x="4256" y="1650"/>
                      </a:cubicBezTo>
                      <a:cubicBezTo>
                        <a:pt x="4261" y="1647"/>
                        <a:pt x="4265" y="1646"/>
                        <a:pt x="4270" y="1646"/>
                      </a:cubicBezTo>
                      <a:cubicBezTo>
                        <a:pt x="4282" y="1646"/>
                        <a:pt x="4292" y="1654"/>
                        <a:pt x="4292" y="1667"/>
                      </a:cubicBezTo>
                      <a:cubicBezTo>
                        <a:pt x="4349" y="1687"/>
                        <a:pt x="4405" y="1696"/>
                        <a:pt x="4461" y="1696"/>
                      </a:cubicBezTo>
                      <a:cubicBezTo>
                        <a:pt x="4587" y="1696"/>
                        <a:pt x="4709" y="1645"/>
                        <a:pt x="4827" y="1534"/>
                      </a:cubicBezTo>
                      <a:cubicBezTo>
                        <a:pt x="5166" y="1186"/>
                        <a:pt x="4871" y="865"/>
                        <a:pt x="4488" y="865"/>
                      </a:cubicBezTo>
                      <a:cubicBezTo>
                        <a:pt x="4452" y="865"/>
                        <a:pt x="4416" y="838"/>
                        <a:pt x="4416" y="793"/>
                      </a:cubicBezTo>
                      <a:cubicBezTo>
                        <a:pt x="4427" y="651"/>
                        <a:pt x="4331" y="586"/>
                        <a:pt x="4217" y="586"/>
                      </a:cubicBezTo>
                      <a:cubicBezTo>
                        <a:pt x="4146" y="586"/>
                        <a:pt x="4068" y="611"/>
                        <a:pt x="4006" y="659"/>
                      </a:cubicBezTo>
                      <a:cubicBezTo>
                        <a:pt x="3992" y="670"/>
                        <a:pt x="3974" y="676"/>
                        <a:pt x="3956" y="676"/>
                      </a:cubicBezTo>
                      <a:cubicBezTo>
                        <a:pt x="3928" y="676"/>
                        <a:pt x="3901" y="661"/>
                        <a:pt x="3890" y="624"/>
                      </a:cubicBezTo>
                      <a:cubicBezTo>
                        <a:pt x="3856" y="452"/>
                        <a:pt x="3705" y="364"/>
                        <a:pt x="3550" y="364"/>
                      </a:cubicBezTo>
                      <a:cubicBezTo>
                        <a:pt x="3423" y="364"/>
                        <a:pt x="3293" y="423"/>
                        <a:pt x="3221" y="543"/>
                      </a:cubicBezTo>
                      <a:cubicBezTo>
                        <a:pt x="3150" y="668"/>
                        <a:pt x="3150" y="722"/>
                        <a:pt x="3159" y="811"/>
                      </a:cubicBezTo>
                      <a:cubicBezTo>
                        <a:pt x="3257" y="1034"/>
                        <a:pt x="3283" y="1293"/>
                        <a:pt x="3159" y="1534"/>
                      </a:cubicBezTo>
                      <a:cubicBezTo>
                        <a:pt x="3151" y="1549"/>
                        <a:pt x="3136" y="1556"/>
                        <a:pt x="3121" y="1556"/>
                      </a:cubicBezTo>
                      <a:cubicBezTo>
                        <a:pt x="3102" y="1556"/>
                        <a:pt x="3083" y="1545"/>
                        <a:pt x="3078" y="1525"/>
                      </a:cubicBezTo>
                      <a:cubicBezTo>
                        <a:pt x="3007" y="1123"/>
                        <a:pt x="3105" y="793"/>
                        <a:pt x="2748" y="481"/>
                      </a:cubicBezTo>
                      <a:cubicBezTo>
                        <a:pt x="2597" y="347"/>
                        <a:pt x="2400" y="169"/>
                        <a:pt x="2186" y="124"/>
                      </a:cubicBezTo>
                      <a:cubicBezTo>
                        <a:pt x="2089" y="101"/>
                        <a:pt x="1942" y="66"/>
                        <a:pt x="1804" y="66"/>
                      </a:cubicBezTo>
                      <a:cubicBezTo>
                        <a:pt x="1676" y="66"/>
                        <a:pt x="1555" y="97"/>
                        <a:pt x="1490" y="196"/>
                      </a:cubicBezTo>
                      <a:cubicBezTo>
                        <a:pt x="1485" y="206"/>
                        <a:pt x="1477" y="210"/>
                        <a:pt x="1469" y="210"/>
                      </a:cubicBezTo>
                      <a:cubicBezTo>
                        <a:pt x="1464" y="210"/>
                        <a:pt x="1458" y="208"/>
                        <a:pt x="1455" y="204"/>
                      </a:cubicBezTo>
                      <a:cubicBezTo>
                        <a:pt x="1334" y="62"/>
                        <a:pt x="1156" y="1"/>
                        <a:pt x="9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15"/>
                <p:cNvSpPr/>
                <p:nvPr/>
              </p:nvSpPr>
              <p:spPr>
                <a:xfrm>
                  <a:off x="2265827" y="3119918"/>
                  <a:ext cx="595964" cy="333443"/>
                </a:xfrm>
                <a:custGeom>
                  <a:avLst/>
                  <a:gdLst/>
                  <a:ahLst/>
                  <a:cxnLst/>
                  <a:rect l="l" t="t" r="r" b="b"/>
                  <a:pathLst>
                    <a:path w="7151" h="4001" extrusionOk="0">
                      <a:moveTo>
                        <a:pt x="1455" y="1"/>
                      </a:moveTo>
                      <a:cubicBezTo>
                        <a:pt x="1310" y="1"/>
                        <a:pt x="1158" y="33"/>
                        <a:pt x="1000" y="90"/>
                      </a:cubicBezTo>
                      <a:cubicBezTo>
                        <a:pt x="545" y="251"/>
                        <a:pt x="0" y="607"/>
                        <a:pt x="54" y="1169"/>
                      </a:cubicBezTo>
                      <a:cubicBezTo>
                        <a:pt x="90" y="1526"/>
                        <a:pt x="197" y="1839"/>
                        <a:pt x="464" y="2088"/>
                      </a:cubicBezTo>
                      <a:cubicBezTo>
                        <a:pt x="500" y="2115"/>
                        <a:pt x="491" y="2178"/>
                        <a:pt x="464" y="2204"/>
                      </a:cubicBezTo>
                      <a:cubicBezTo>
                        <a:pt x="313" y="2365"/>
                        <a:pt x="116" y="2508"/>
                        <a:pt x="72" y="2740"/>
                      </a:cubicBezTo>
                      <a:cubicBezTo>
                        <a:pt x="17" y="3033"/>
                        <a:pt x="205" y="3174"/>
                        <a:pt x="417" y="3174"/>
                      </a:cubicBezTo>
                      <a:cubicBezTo>
                        <a:pt x="616" y="3174"/>
                        <a:pt x="836" y="3049"/>
                        <a:pt x="893" y="2811"/>
                      </a:cubicBezTo>
                      <a:cubicBezTo>
                        <a:pt x="964" y="2490"/>
                        <a:pt x="919" y="2115"/>
                        <a:pt x="1044" y="1812"/>
                      </a:cubicBezTo>
                      <a:cubicBezTo>
                        <a:pt x="1199" y="1445"/>
                        <a:pt x="1438" y="1218"/>
                        <a:pt x="1773" y="1218"/>
                      </a:cubicBezTo>
                      <a:cubicBezTo>
                        <a:pt x="1862" y="1218"/>
                        <a:pt x="1958" y="1234"/>
                        <a:pt x="2061" y="1268"/>
                      </a:cubicBezTo>
                      <a:cubicBezTo>
                        <a:pt x="3150" y="1642"/>
                        <a:pt x="3863" y="2641"/>
                        <a:pt x="3390" y="3730"/>
                      </a:cubicBezTo>
                      <a:cubicBezTo>
                        <a:pt x="3505" y="3723"/>
                        <a:pt x="3619" y="3719"/>
                        <a:pt x="3733" y="3719"/>
                      </a:cubicBezTo>
                      <a:cubicBezTo>
                        <a:pt x="4043" y="3719"/>
                        <a:pt x="4350" y="3744"/>
                        <a:pt x="4657" y="3783"/>
                      </a:cubicBezTo>
                      <a:cubicBezTo>
                        <a:pt x="4657" y="3587"/>
                        <a:pt x="4764" y="3444"/>
                        <a:pt x="4978" y="3328"/>
                      </a:cubicBezTo>
                      <a:cubicBezTo>
                        <a:pt x="5148" y="3239"/>
                        <a:pt x="5353" y="3230"/>
                        <a:pt x="5549" y="3230"/>
                      </a:cubicBezTo>
                      <a:cubicBezTo>
                        <a:pt x="5540" y="3212"/>
                        <a:pt x="5549" y="3186"/>
                        <a:pt x="5576" y="3177"/>
                      </a:cubicBezTo>
                      <a:cubicBezTo>
                        <a:pt x="5593" y="3173"/>
                        <a:pt x="5611" y="3171"/>
                        <a:pt x="5628" y="3171"/>
                      </a:cubicBezTo>
                      <a:cubicBezTo>
                        <a:pt x="5742" y="3171"/>
                        <a:pt x="5873" y="3239"/>
                        <a:pt x="6004" y="3293"/>
                      </a:cubicBezTo>
                      <a:cubicBezTo>
                        <a:pt x="6156" y="3346"/>
                        <a:pt x="6343" y="3578"/>
                        <a:pt x="6406" y="3667"/>
                      </a:cubicBezTo>
                      <a:cubicBezTo>
                        <a:pt x="6486" y="3783"/>
                        <a:pt x="6584" y="3926"/>
                        <a:pt x="6718" y="3989"/>
                      </a:cubicBezTo>
                      <a:cubicBezTo>
                        <a:pt x="6770" y="3996"/>
                        <a:pt x="6818" y="4000"/>
                        <a:pt x="6860" y="4000"/>
                      </a:cubicBezTo>
                      <a:cubicBezTo>
                        <a:pt x="7058" y="4000"/>
                        <a:pt x="7150" y="3915"/>
                        <a:pt x="7128" y="3739"/>
                      </a:cubicBezTo>
                      <a:cubicBezTo>
                        <a:pt x="7119" y="3596"/>
                        <a:pt x="6941" y="3319"/>
                        <a:pt x="7012" y="3203"/>
                      </a:cubicBezTo>
                      <a:cubicBezTo>
                        <a:pt x="7066" y="3114"/>
                        <a:pt x="7075" y="3132"/>
                        <a:pt x="7137" y="3052"/>
                      </a:cubicBezTo>
                      <a:cubicBezTo>
                        <a:pt x="7146" y="2847"/>
                        <a:pt x="7075" y="2704"/>
                        <a:pt x="6923" y="2624"/>
                      </a:cubicBezTo>
                      <a:cubicBezTo>
                        <a:pt x="6805" y="2558"/>
                        <a:pt x="6659" y="2466"/>
                        <a:pt x="6519" y="2466"/>
                      </a:cubicBezTo>
                      <a:cubicBezTo>
                        <a:pt x="6448" y="2466"/>
                        <a:pt x="6379" y="2489"/>
                        <a:pt x="6317" y="2552"/>
                      </a:cubicBezTo>
                      <a:cubicBezTo>
                        <a:pt x="6303" y="2566"/>
                        <a:pt x="6285" y="2572"/>
                        <a:pt x="6267" y="2572"/>
                      </a:cubicBezTo>
                      <a:cubicBezTo>
                        <a:pt x="6226" y="2572"/>
                        <a:pt x="6183" y="2539"/>
                        <a:pt x="6183" y="2490"/>
                      </a:cubicBezTo>
                      <a:cubicBezTo>
                        <a:pt x="6176" y="2026"/>
                        <a:pt x="5804" y="1769"/>
                        <a:pt x="5410" y="1769"/>
                      </a:cubicBezTo>
                      <a:cubicBezTo>
                        <a:pt x="5244" y="1769"/>
                        <a:pt x="5073" y="1815"/>
                        <a:pt x="4925" y="1910"/>
                      </a:cubicBezTo>
                      <a:cubicBezTo>
                        <a:pt x="4809" y="1981"/>
                        <a:pt x="4702" y="2070"/>
                        <a:pt x="4613" y="2169"/>
                      </a:cubicBezTo>
                      <a:cubicBezTo>
                        <a:pt x="4577" y="2294"/>
                        <a:pt x="4515" y="2418"/>
                        <a:pt x="4452" y="2543"/>
                      </a:cubicBezTo>
                      <a:cubicBezTo>
                        <a:pt x="4433" y="2578"/>
                        <a:pt x="4402" y="2592"/>
                        <a:pt x="4372" y="2592"/>
                      </a:cubicBezTo>
                      <a:cubicBezTo>
                        <a:pt x="4330" y="2592"/>
                        <a:pt x="4289" y="2566"/>
                        <a:pt x="4274" y="2525"/>
                      </a:cubicBezTo>
                      <a:cubicBezTo>
                        <a:pt x="4256" y="2525"/>
                        <a:pt x="4229" y="2508"/>
                        <a:pt x="4247" y="2481"/>
                      </a:cubicBezTo>
                      <a:cubicBezTo>
                        <a:pt x="4274" y="2454"/>
                        <a:pt x="4291" y="2418"/>
                        <a:pt x="4318" y="2383"/>
                      </a:cubicBezTo>
                      <a:cubicBezTo>
                        <a:pt x="4497" y="2070"/>
                        <a:pt x="4630" y="1660"/>
                        <a:pt x="4300" y="1384"/>
                      </a:cubicBezTo>
                      <a:cubicBezTo>
                        <a:pt x="4140" y="1250"/>
                        <a:pt x="3890" y="1214"/>
                        <a:pt x="3694" y="1169"/>
                      </a:cubicBezTo>
                      <a:cubicBezTo>
                        <a:pt x="3613" y="1152"/>
                        <a:pt x="3587" y="1143"/>
                        <a:pt x="3560" y="1062"/>
                      </a:cubicBezTo>
                      <a:cubicBezTo>
                        <a:pt x="3404" y="656"/>
                        <a:pt x="3124" y="366"/>
                        <a:pt x="2704" y="366"/>
                      </a:cubicBezTo>
                      <a:cubicBezTo>
                        <a:pt x="2644" y="366"/>
                        <a:pt x="2582" y="372"/>
                        <a:pt x="2516" y="384"/>
                      </a:cubicBezTo>
                      <a:cubicBezTo>
                        <a:pt x="2458" y="395"/>
                        <a:pt x="2366" y="424"/>
                        <a:pt x="2285" y="424"/>
                      </a:cubicBezTo>
                      <a:cubicBezTo>
                        <a:pt x="2230" y="424"/>
                        <a:pt x="2180" y="410"/>
                        <a:pt x="2150" y="367"/>
                      </a:cubicBezTo>
                      <a:cubicBezTo>
                        <a:pt x="1955" y="108"/>
                        <a:pt x="1718" y="1"/>
                        <a:pt x="14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15"/>
                <p:cNvSpPr/>
                <p:nvPr/>
              </p:nvSpPr>
              <p:spPr>
                <a:xfrm>
                  <a:off x="2108980" y="3869064"/>
                  <a:ext cx="848401" cy="176597"/>
                </a:xfrm>
                <a:custGeom>
                  <a:avLst/>
                  <a:gdLst/>
                  <a:ahLst/>
                  <a:cxnLst/>
                  <a:rect l="l" t="t" r="r" b="b"/>
                  <a:pathLst>
                    <a:path w="10180" h="2119" extrusionOk="0">
                      <a:moveTo>
                        <a:pt x="3847" y="1"/>
                      </a:moveTo>
                      <a:cubicBezTo>
                        <a:pt x="3439" y="1"/>
                        <a:pt x="3029" y="51"/>
                        <a:pt x="2614" y="165"/>
                      </a:cubicBezTo>
                      <a:cubicBezTo>
                        <a:pt x="1704" y="415"/>
                        <a:pt x="865" y="834"/>
                        <a:pt x="0" y="1209"/>
                      </a:cubicBezTo>
                      <a:cubicBezTo>
                        <a:pt x="107" y="1298"/>
                        <a:pt x="223" y="1378"/>
                        <a:pt x="330" y="1467"/>
                      </a:cubicBezTo>
                      <a:cubicBezTo>
                        <a:pt x="393" y="1512"/>
                        <a:pt x="455" y="1565"/>
                        <a:pt x="518" y="1610"/>
                      </a:cubicBezTo>
                      <a:cubicBezTo>
                        <a:pt x="518" y="1610"/>
                        <a:pt x="526" y="1601"/>
                        <a:pt x="535" y="1601"/>
                      </a:cubicBezTo>
                      <a:cubicBezTo>
                        <a:pt x="1196" y="1360"/>
                        <a:pt x="1891" y="977"/>
                        <a:pt x="2614" y="896"/>
                      </a:cubicBezTo>
                      <a:cubicBezTo>
                        <a:pt x="2926" y="859"/>
                        <a:pt x="3237" y="837"/>
                        <a:pt x="3547" y="837"/>
                      </a:cubicBezTo>
                      <a:cubicBezTo>
                        <a:pt x="3902" y="837"/>
                        <a:pt x="4256" y="865"/>
                        <a:pt x="4612" y="932"/>
                      </a:cubicBezTo>
                      <a:cubicBezTo>
                        <a:pt x="6049" y="1200"/>
                        <a:pt x="7351" y="1904"/>
                        <a:pt x="8805" y="2118"/>
                      </a:cubicBezTo>
                      <a:cubicBezTo>
                        <a:pt x="9260" y="2002"/>
                        <a:pt x="9715" y="1904"/>
                        <a:pt x="10179" y="1824"/>
                      </a:cubicBezTo>
                      <a:cubicBezTo>
                        <a:pt x="9546" y="1753"/>
                        <a:pt x="8903" y="1512"/>
                        <a:pt x="8350" y="1307"/>
                      </a:cubicBezTo>
                      <a:cubicBezTo>
                        <a:pt x="7431" y="968"/>
                        <a:pt x="6539" y="548"/>
                        <a:pt x="5594" y="272"/>
                      </a:cubicBezTo>
                      <a:cubicBezTo>
                        <a:pt x="5011" y="104"/>
                        <a:pt x="4431" y="1"/>
                        <a:pt x="38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15"/>
                <p:cNvSpPr/>
                <p:nvPr/>
              </p:nvSpPr>
              <p:spPr>
                <a:xfrm>
                  <a:off x="3079977" y="3257513"/>
                  <a:ext cx="30502" cy="23752"/>
                </a:xfrm>
                <a:custGeom>
                  <a:avLst/>
                  <a:gdLst/>
                  <a:ahLst/>
                  <a:cxnLst/>
                  <a:rect l="l" t="t" r="r" b="b"/>
                  <a:pathLst>
                    <a:path w="366" h="285" extrusionOk="0">
                      <a:moveTo>
                        <a:pt x="107" y="0"/>
                      </a:moveTo>
                      <a:cubicBezTo>
                        <a:pt x="54" y="36"/>
                        <a:pt x="0" y="116"/>
                        <a:pt x="18" y="170"/>
                      </a:cubicBezTo>
                      <a:cubicBezTo>
                        <a:pt x="32" y="242"/>
                        <a:pt x="81" y="284"/>
                        <a:pt x="146" y="284"/>
                      </a:cubicBezTo>
                      <a:cubicBezTo>
                        <a:pt x="162" y="284"/>
                        <a:pt x="179" y="282"/>
                        <a:pt x="196" y="277"/>
                      </a:cubicBezTo>
                      <a:cubicBezTo>
                        <a:pt x="268" y="250"/>
                        <a:pt x="366" y="188"/>
                        <a:pt x="303" y="98"/>
                      </a:cubicBezTo>
                      <a:cubicBezTo>
                        <a:pt x="268" y="27"/>
                        <a:pt x="187" y="9"/>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15"/>
                <p:cNvSpPr/>
                <p:nvPr/>
              </p:nvSpPr>
              <p:spPr>
                <a:xfrm>
                  <a:off x="2254659" y="3419526"/>
                  <a:ext cx="25919" cy="25502"/>
                </a:xfrm>
                <a:custGeom>
                  <a:avLst/>
                  <a:gdLst/>
                  <a:ahLst/>
                  <a:cxnLst/>
                  <a:rect l="l" t="t" r="r" b="b"/>
                  <a:pathLst>
                    <a:path w="311" h="306" extrusionOk="0">
                      <a:moveTo>
                        <a:pt x="161" y="1"/>
                      </a:moveTo>
                      <a:cubicBezTo>
                        <a:pt x="158" y="1"/>
                        <a:pt x="155" y="1"/>
                        <a:pt x="152" y="1"/>
                      </a:cubicBezTo>
                      <a:cubicBezTo>
                        <a:pt x="99" y="28"/>
                        <a:pt x="63" y="46"/>
                        <a:pt x="27" y="90"/>
                      </a:cubicBezTo>
                      <a:cubicBezTo>
                        <a:pt x="1" y="126"/>
                        <a:pt x="1" y="188"/>
                        <a:pt x="18" y="215"/>
                      </a:cubicBezTo>
                      <a:cubicBezTo>
                        <a:pt x="45" y="255"/>
                        <a:pt x="112" y="305"/>
                        <a:pt x="167" y="305"/>
                      </a:cubicBezTo>
                      <a:cubicBezTo>
                        <a:pt x="185" y="305"/>
                        <a:pt x="201" y="300"/>
                        <a:pt x="215" y="286"/>
                      </a:cubicBezTo>
                      <a:cubicBezTo>
                        <a:pt x="311" y="199"/>
                        <a:pt x="296"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15"/>
                <p:cNvSpPr/>
                <p:nvPr/>
              </p:nvSpPr>
              <p:spPr>
                <a:xfrm>
                  <a:off x="3007054" y="3363772"/>
                  <a:ext cx="50671" cy="32669"/>
                </a:xfrm>
                <a:custGeom>
                  <a:avLst/>
                  <a:gdLst/>
                  <a:ahLst/>
                  <a:cxnLst/>
                  <a:rect l="l" t="t" r="r" b="b"/>
                  <a:pathLst>
                    <a:path w="608" h="392" extrusionOk="0">
                      <a:moveTo>
                        <a:pt x="295" y="1"/>
                      </a:moveTo>
                      <a:cubicBezTo>
                        <a:pt x="170" y="37"/>
                        <a:pt x="1" y="108"/>
                        <a:pt x="81" y="251"/>
                      </a:cubicBezTo>
                      <a:cubicBezTo>
                        <a:pt x="129" y="339"/>
                        <a:pt x="207" y="391"/>
                        <a:pt x="297" y="391"/>
                      </a:cubicBezTo>
                      <a:cubicBezTo>
                        <a:pt x="326" y="391"/>
                        <a:pt x="355" y="386"/>
                        <a:pt x="384" y="376"/>
                      </a:cubicBezTo>
                      <a:cubicBezTo>
                        <a:pt x="518" y="340"/>
                        <a:pt x="607" y="215"/>
                        <a:pt x="482" y="108"/>
                      </a:cubicBezTo>
                      <a:cubicBezTo>
                        <a:pt x="429" y="63"/>
                        <a:pt x="358" y="37"/>
                        <a:pt x="2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15"/>
                <p:cNvSpPr/>
                <p:nvPr/>
              </p:nvSpPr>
              <p:spPr>
                <a:xfrm>
                  <a:off x="3012305" y="3238178"/>
                  <a:ext cx="11918" cy="9834"/>
                </a:xfrm>
                <a:custGeom>
                  <a:avLst/>
                  <a:gdLst/>
                  <a:ahLst/>
                  <a:cxnLst/>
                  <a:rect l="l" t="t" r="r" b="b"/>
                  <a:pathLst>
                    <a:path w="143" h="118" extrusionOk="0">
                      <a:moveTo>
                        <a:pt x="116" y="0"/>
                      </a:moveTo>
                      <a:cubicBezTo>
                        <a:pt x="107" y="0"/>
                        <a:pt x="98" y="0"/>
                        <a:pt x="89" y="9"/>
                      </a:cubicBezTo>
                      <a:lnTo>
                        <a:pt x="80" y="9"/>
                      </a:lnTo>
                      <a:cubicBezTo>
                        <a:pt x="63" y="18"/>
                        <a:pt x="54" y="45"/>
                        <a:pt x="36" y="54"/>
                      </a:cubicBezTo>
                      <a:cubicBezTo>
                        <a:pt x="18" y="63"/>
                        <a:pt x="9" y="72"/>
                        <a:pt x="9" y="81"/>
                      </a:cubicBezTo>
                      <a:cubicBezTo>
                        <a:pt x="0" y="89"/>
                        <a:pt x="0" y="89"/>
                        <a:pt x="9" y="98"/>
                      </a:cubicBezTo>
                      <a:cubicBezTo>
                        <a:pt x="20" y="109"/>
                        <a:pt x="28" y="117"/>
                        <a:pt x="38" y="117"/>
                      </a:cubicBezTo>
                      <a:cubicBezTo>
                        <a:pt x="45" y="117"/>
                        <a:pt x="52" y="114"/>
                        <a:pt x="63" y="107"/>
                      </a:cubicBezTo>
                      <a:cubicBezTo>
                        <a:pt x="80" y="89"/>
                        <a:pt x="98" y="72"/>
                        <a:pt x="116" y="45"/>
                      </a:cubicBezTo>
                      <a:cubicBezTo>
                        <a:pt x="116" y="36"/>
                        <a:pt x="143" y="0"/>
                        <a:pt x="1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15"/>
                <p:cNvSpPr/>
                <p:nvPr/>
              </p:nvSpPr>
              <p:spPr>
                <a:xfrm>
                  <a:off x="3859125" y="3372689"/>
                  <a:ext cx="40920" cy="33586"/>
                </a:xfrm>
                <a:custGeom>
                  <a:avLst/>
                  <a:gdLst/>
                  <a:ahLst/>
                  <a:cxnLst/>
                  <a:rect l="l" t="t" r="r" b="b"/>
                  <a:pathLst>
                    <a:path w="491" h="403" extrusionOk="0">
                      <a:moveTo>
                        <a:pt x="211" y="0"/>
                      </a:moveTo>
                      <a:cubicBezTo>
                        <a:pt x="162" y="0"/>
                        <a:pt x="110" y="5"/>
                        <a:pt x="72" y="37"/>
                      </a:cubicBezTo>
                      <a:cubicBezTo>
                        <a:pt x="0" y="117"/>
                        <a:pt x="45" y="233"/>
                        <a:pt x="98" y="313"/>
                      </a:cubicBezTo>
                      <a:cubicBezTo>
                        <a:pt x="142" y="371"/>
                        <a:pt x="209" y="403"/>
                        <a:pt x="275" y="403"/>
                      </a:cubicBezTo>
                      <a:cubicBezTo>
                        <a:pt x="332" y="403"/>
                        <a:pt x="388" y="380"/>
                        <a:pt x="428" y="331"/>
                      </a:cubicBezTo>
                      <a:cubicBezTo>
                        <a:pt x="491" y="269"/>
                        <a:pt x="491" y="197"/>
                        <a:pt x="464" y="144"/>
                      </a:cubicBezTo>
                      <a:cubicBezTo>
                        <a:pt x="455" y="144"/>
                        <a:pt x="455" y="135"/>
                        <a:pt x="455" y="135"/>
                      </a:cubicBezTo>
                      <a:cubicBezTo>
                        <a:pt x="411" y="72"/>
                        <a:pt x="348" y="10"/>
                        <a:pt x="268" y="1"/>
                      </a:cubicBezTo>
                      <a:cubicBezTo>
                        <a:pt x="250" y="1"/>
                        <a:pt x="231"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15"/>
                <p:cNvSpPr/>
                <p:nvPr/>
              </p:nvSpPr>
              <p:spPr>
                <a:xfrm>
                  <a:off x="3759450" y="3149670"/>
                  <a:ext cx="27586" cy="28586"/>
                </a:xfrm>
                <a:custGeom>
                  <a:avLst/>
                  <a:gdLst/>
                  <a:ahLst/>
                  <a:cxnLst/>
                  <a:rect l="l" t="t" r="r" b="b"/>
                  <a:pathLst>
                    <a:path w="331" h="343" extrusionOk="0">
                      <a:moveTo>
                        <a:pt x="161" y="1"/>
                      </a:moveTo>
                      <a:cubicBezTo>
                        <a:pt x="135" y="19"/>
                        <a:pt x="117" y="45"/>
                        <a:pt x="99" y="63"/>
                      </a:cubicBezTo>
                      <a:cubicBezTo>
                        <a:pt x="72" y="90"/>
                        <a:pt x="28" y="108"/>
                        <a:pt x="19" y="143"/>
                      </a:cubicBezTo>
                      <a:cubicBezTo>
                        <a:pt x="10" y="179"/>
                        <a:pt x="1" y="215"/>
                        <a:pt x="10" y="250"/>
                      </a:cubicBezTo>
                      <a:cubicBezTo>
                        <a:pt x="28" y="277"/>
                        <a:pt x="54" y="295"/>
                        <a:pt x="81" y="313"/>
                      </a:cubicBezTo>
                      <a:cubicBezTo>
                        <a:pt x="99" y="333"/>
                        <a:pt x="129" y="342"/>
                        <a:pt x="161" y="342"/>
                      </a:cubicBezTo>
                      <a:cubicBezTo>
                        <a:pt x="228" y="342"/>
                        <a:pt x="307" y="304"/>
                        <a:pt x="313" y="250"/>
                      </a:cubicBezTo>
                      <a:cubicBezTo>
                        <a:pt x="331" y="143"/>
                        <a:pt x="242" y="54"/>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15"/>
                <p:cNvSpPr/>
                <p:nvPr/>
              </p:nvSpPr>
              <p:spPr>
                <a:xfrm>
                  <a:off x="3659108" y="3162338"/>
                  <a:ext cx="13501" cy="11418"/>
                </a:xfrm>
                <a:custGeom>
                  <a:avLst/>
                  <a:gdLst/>
                  <a:ahLst/>
                  <a:cxnLst/>
                  <a:rect l="l" t="t" r="r" b="b"/>
                  <a:pathLst>
                    <a:path w="162" h="137" extrusionOk="0">
                      <a:moveTo>
                        <a:pt x="90" y="0"/>
                      </a:moveTo>
                      <a:lnTo>
                        <a:pt x="90" y="0"/>
                      </a:lnTo>
                      <a:cubicBezTo>
                        <a:pt x="54" y="9"/>
                        <a:pt x="27" y="36"/>
                        <a:pt x="18" y="63"/>
                      </a:cubicBezTo>
                      <a:cubicBezTo>
                        <a:pt x="1" y="90"/>
                        <a:pt x="1" y="98"/>
                        <a:pt x="18" y="116"/>
                      </a:cubicBezTo>
                      <a:cubicBezTo>
                        <a:pt x="26" y="124"/>
                        <a:pt x="39" y="137"/>
                        <a:pt x="53" y="137"/>
                      </a:cubicBezTo>
                      <a:cubicBezTo>
                        <a:pt x="56" y="137"/>
                        <a:pt x="60" y="136"/>
                        <a:pt x="63" y="134"/>
                      </a:cubicBezTo>
                      <a:cubicBezTo>
                        <a:pt x="108" y="125"/>
                        <a:pt x="161" y="9"/>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15"/>
                <p:cNvSpPr/>
                <p:nvPr/>
              </p:nvSpPr>
              <p:spPr>
                <a:xfrm>
                  <a:off x="3134232" y="3266097"/>
                  <a:ext cx="261771" cy="194516"/>
                </a:xfrm>
                <a:custGeom>
                  <a:avLst/>
                  <a:gdLst/>
                  <a:ahLst/>
                  <a:cxnLst/>
                  <a:rect l="l" t="t" r="r" b="b"/>
                  <a:pathLst>
                    <a:path w="3141" h="2334" extrusionOk="0">
                      <a:moveTo>
                        <a:pt x="1813" y="1"/>
                      </a:moveTo>
                      <a:cubicBezTo>
                        <a:pt x="1387" y="1"/>
                        <a:pt x="635" y="141"/>
                        <a:pt x="1017" y="718"/>
                      </a:cubicBezTo>
                      <a:cubicBezTo>
                        <a:pt x="1057" y="774"/>
                        <a:pt x="1004" y="837"/>
                        <a:pt x="948" y="837"/>
                      </a:cubicBezTo>
                      <a:cubicBezTo>
                        <a:pt x="941" y="837"/>
                        <a:pt x="935" y="836"/>
                        <a:pt x="928" y="834"/>
                      </a:cubicBezTo>
                      <a:cubicBezTo>
                        <a:pt x="804" y="813"/>
                        <a:pt x="674" y="792"/>
                        <a:pt x="551" y="792"/>
                      </a:cubicBezTo>
                      <a:cubicBezTo>
                        <a:pt x="516" y="792"/>
                        <a:pt x="480" y="794"/>
                        <a:pt x="446" y="798"/>
                      </a:cubicBezTo>
                      <a:cubicBezTo>
                        <a:pt x="81" y="834"/>
                        <a:pt x="161" y="1084"/>
                        <a:pt x="446" y="1084"/>
                      </a:cubicBezTo>
                      <a:cubicBezTo>
                        <a:pt x="536" y="1084"/>
                        <a:pt x="553" y="1191"/>
                        <a:pt x="491" y="1235"/>
                      </a:cubicBezTo>
                      <a:cubicBezTo>
                        <a:pt x="179" y="1423"/>
                        <a:pt x="0" y="1869"/>
                        <a:pt x="125" y="2226"/>
                      </a:cubicBezTo>
                      <a:cubicBezTo>
                        <a:pt x="224" y="2297"/>
                        <a:pt x="310" y="2333"/>
                        <a:pt x="381" y="2333"/>
                      </a:cubicBezTo>
                      <a:cubicBezTo>
                        <a:pt x="469" y="2333"/>
                        <a:pt x="536" y="2277"/>
                        <a:pt x="580" y="2163"/>
                      </a:cubicBezTo>
                      <a:cubicBezTo>
                        <a:pt x="616" y="2083"/>
                        <a:pt x="643" y="2003"/>
                        <a:pt x="669" y="1913"/>
                      </a:cubicBezTo>
                      <a:cubicBezTo>
                        <a:pt x="696" y="1806"/>
                        <a:pt x="714" y="1681"/>
                        <a:pt x="750" y="1574"/>
                      </a:cubicBezTo>
                      <a:cubicBezTo>
                        <a:pt x="812" y="1360"/>
                        <a:pt x="928" y="1325"/>
                        <a:pt x="1151" y="1307"/>
                      </a:cubicBezTo>
                      <a:cubicBezTo>
                        <a:pt x="1208" y="1299"/>
                        <a:pt x="1263" y="1296"/>
                        <a:pt x="1315" y="1296"/>
                      </a:cubicBezTo>
                      <a:cubicBezTo>
                        <a:pt x="1899" y="1296"/>
                        <a:pt x="2173" y="1741"/>
                        <a:pt x="2025" y="2306"/>
                      </a:cubicBezTo>
                      <a:cubicBezTo>
                        <a:pt x="2275" y="2226"/>
                        <a:pt x="2525" y="2163"/>
                        <a:pt x="2784" y="2110"/>
                      </a:cubicBezTo>
                      <a:cubicBezTo>
                        <a:pt x="2891" y="2003"/>
                        <a:pt x="2989" y="1815"/>
                        <a:pt x="3051" y="1610"/>
                      </a:cubicBezTo>
                      <a:cubicBezTo>
                        <a:pt x="3114" y="1414"/>
                        <a:pt x="3140" y="1262"/>
                        <a:pt x="3060" y="887"/>
                      </a:cubicBezTo>
                      <a:cubicBezTo>
                        <a:pt x="2980" y="513"/>
                        <a:pt x="2480" y="40"/>
                        <a:pt x="1927" y="4"/>
                      </a:cubicBezTo>
                      <a:cubicBezTo>
                        <a:pt x="1893" y="2"/>
                        <a:pt x="1855" y="1"/>
                        <a:pt x="18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15"/>
                <p:cNvSpPr/>
                <p:nvPr/>
              </p:nvSpPr>
              <p:spPr>
                <a:xfrm>
                  <a:off x="2144650" y="3249345"/>
                  <a:ext cx="24585" cy="25335"/>
                </a:xfrm>
                <a:custGeom>
                  <a:avLst/>
                  <a:gdLst/>
                  <a:ahLst/>
                  <a:cxnLst/>
                  <a:rect l="l" t="t" r="r" b="b"/>
                  <a:pathLst>
                    <a:path w="295" h="304" extrusionOk="0">
                      <a:moveTo>
                        <a:pt x="214" y="0"/>
                      </a:moveTo>
                      <a:cubicBezTo>
                        <a:pt x="170" y="0"/>
                        <a:pt x="134" y="27"/>
                        <a:pt x="107" y="45"/>
                      </a:cubicBezTo>
                      <a:cubicBezTo>
                        <a:pt x="107" y="54"/>
                        <a:pt x="107" y="63"/>
                        <a:pt x="98" y="63"/>
                      </a:cubicBezTo>
                      <a:cubicBezTo>
                        <a:pt x="54" y="89"/>
                        <a:pt x="0" y="196"/>
                        <a:pt x="36" y="241"/>
                      </a:cubicBezTo>
                      <a:cubicBezTo>
                        <a:pt x="57" y="284"/>
                        <a:pt x="88" y="304"/>
                        <a:pt x="123" y="304"/>
                      </a:cubicBezTo>
                      <a:cubicBezTo>
                        <a:pt x="146" y="304"/>
                        <a:pt x="171" y="295"/>
                        <a:pt x="197" y="277"/>
                      </a:cubicBezTo>
                      <a:cubicBezTo>
                        <a:pt x="259" y="232"/>
                        <a:pt x="295" y="178"/>
                        <a:pt x="277" y="98"/>
                      </a:cubicBezTo>
                      <a:cubicBezTo>
                        <a:pt x="268" y="54"/>
                        <a:pt x="268" y="0"/>
                        <a:pt x="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15"/>
                <p:cNvSpPr/>
                <p:nvPr/>
              </p:nvSpPr>
              <p:spPr>
                <a:xfrm>
                  <a:off x="2025640" y="3337519"/>
                  <a:ext cx="65589" cy="51171"/>
                </a:xfrm>
                <a:custGeom>
                  <a:avLst/>
                  <a:gdLst/>
                  <a:ahLst/>
                  <a:cxnLst/>
                  <a:rect l="l" t="t" r="r" b="b"/>
                  <a:pathLst>
                    <a:path w="787" h="614" extrusionOk="0">
                      <a:moveTo>
                        <a:pt x="434" y="1"/>
                      </a:moveTo>
                      <a:cubicBezTo>
                        <a:pt x="414" y="1"/>
                        <a:pt x="395" y="2"/>
                        <a:pt x="376" y="4"/>
                      </a:cubicBezTo>
                      <a:cubicBezTo>
                        <a:pt x="376" y="13"/>
                        <a:pt x="376" y="13"/>
                        <a:pt x="367" y="22"/>
                      </a:cubicBezTo>
                      <a:cubicBezTo>
                        <a:pt x="242" y="84"/>
                        <a:pt x="1" y="289"/>
                        <a:pt x="117" y="450"/>
                      </a:cubicBezTo>
                      <a:cubicBezTo>
                        <a:pt x="185" y="542"/>
                        <a:pt x="295" y="613"/>
                        <a:pt x="404" y="613"/>
                      </a:cubicBezTo>
                      <a:cubicBezTo>
                        <a:pt x="452" y="613"/>
                        <a:pt x="501" y="599"/>
                        <a:pt x="545" y="566"/>
                      </a:cubicBezTo>
                      <a:cubicBezTo>
                        <a:pt x="679" y="468"/>
                        <a:pt x="786" y="200"/>
                        <a:pt x="625" y="57"/>
                      </a:cubicBezTo>
                      <a:cubicBezTo>
                        <a:pt x="576" y="15"/>
                        <a:pt x="505"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15"/>
                <p:cNvSpPr/>
                <p:nvPr/>
              </p:nvSpPr>
              <p:spPr>
                <a:xfrm>
                  <a:off x="3196320" y="3133086"/>
                  <a:ext cx="558795" cy="314108"/>
                </a:xfrm>
                <a:custGeom>
                  <a:avLst/>
                  <a:gdLst/>
                  <a:ahLst/>
                  <a:cxnLst/>
                  <a:rect l="l" t="t" r="r" b="b"/>
                  <a:pathLst>
                    <a:path w="6705" h="3769" extrusionOk="0">
                      <a:moveTo>
                        <a:pt x="1591" y="1"/>
                      </a:moveTo>
                      <a:cubicBezTo>
                        <a:pt x="1466" y="1"/>
                        <a:pt x="1355" y="32"/>
                        <a:pt x="1280" y="102"/>
                      </a:cubicBezTo>
                      <a:cubicBezTo>
                        <a:pt x="1197" y="177"/>
                        <a:pt x="1121" y="236"/>
                        <a:pt x="1009" y="236"/>
                      </a:cubicBezTo>
                      <a:cubicBezTo>
                        <a:pt x="1002" y="236"/>
                        <a:pt x="994" y="236"/>
                        <a:pt x="986" y="235"/>
                      </a:cubicBezTo>
                      <a:cubicBezTo>
                        <a:pt x="966" y="233"/>
                        <a:pt x="945" y="231"/>
                        <a:pt x="923" y="231"/>
                      </a:cubicBezTo>
                      <a:cubicBezTo>
                        <a:pt x="739" y="231"/>
                        <a:pt x="526" y="331"/>
                        <a:pt x="406" y="467"/>
                      </a:cubicBezTo>
                      <a:cubicBezTo>
                        <a:pt x="0" y="913"/>
                        <a:pt x="404" y="1231"/>
                        <a:pt x="781" y="1231"/>
                      </a:cubicBezTo>
                      <a:cubicBezTo>
                        <a:pt x="826" y="1231"/>
                        <a:pt x="871" y="1226"/>
                        <a:pt x="915" y="1217"/>
                      </a:cubicBezTo>
                      <a:cubicBezTo>
                        <a:pt x="915" y="1208"/>
                        <a:pt x="915" y="1199"/>
                        <a:pt x="923" y="1199"/>
                      </a:cubicBezTo>
                      <a:cubicBezTo>
                        <a:pt x="1047" y="1105"/>
                        <a:pt x="1178" y="1065"/>
                        <a:pt x="1310" y="1065"/>
                      </a:cubicBezTo>
                      <a:cubicBezTo>
                        <a:pt x="1493" y="1065"/>
                        <a:pt x="1677" y="1142"/>
                        <a:pt x="1842" y="1261"/>
                      </a:cubicBezTo>
                      <a:cubicBezTo>
                        <a:pt x="2556" y="1573"/>
                        <a:pt x="3261" y="2885"/>
                        <a:pt x="2868" y="3625"/>
                      </a:cubicBezTo>
                      <a:cubicBezTo>
                        <a:pt x="2908" y="3624"/>
                        <a:pt x="2948" y="3624"/>
                        <a:pt x="2988" y="3624"/>
                      </a:cubicBezTo>
                      <a:cubicBezTo>
                        <a:pt x="3346" y="3624"/>
                        <a:pt x="3690" y="3660"/>
                        <a:pt x="4019" y="3732"/>
                      </a:cubicBezTo>
                      <a:cubicBezTo>
                        <a:pt x="4117" y="3393"/>
                        <a:pt x="4554" y="3206"/>
                        <a:pt x="4876" y="3188"/>
                      </a:cubicBezTo>
                      <a:cubicBezTo>
                        <a:pt x="4901" y="3186"/>
                        <a:pt x="4927" y="3185"/>
                        <a:pt x="4952" y="3185"/>
                      </a:cubicBezTo>
                      <a:cubicBezTo>
                        <a:pt x="5270" y="3185"/>
                        <a:pt x="5506" y="3340"/>
                        <a:pt x="5696" y="3572"/>
                      </a:cubicBezTo>
                      <a:cubicBezTo>
                        <a:pt x="5840" y="3659"/>
                        <a:pt x="6022" y="3768"/>
                        <a:pt x="6198" y="3768"/>
                      </a:cubicBezTo>
                      <a:cubicBezTo>
                        <a:pt x="6274" y="3768"/>
                        <a:pt x="6349" y="3748"/>
                        <a:pt x="6419" y="3697"/>
                      </a:cubicBezTo>
                      <a:cubicBezTo>
                        <a:pt x="6704" y="3474"/>
                        <a:pt x="6374" y="3090"/>
                        <a:pt x="6249" y="2912"/>
                      </a:cubicBezTo>
                      <a:cubicBezTo>
                        <a:pt x="6209" y="2847"/>
                        <a:pt x="6272" y="2767"/>
                        <a:pt x="6337" y="2767"/>
                      </a:cubicBezTo>
                      <a:cubicBezTo>
                        <a:pt x="6344" y="2767"/>
                        <a:pt x="6350" y="2767"/>
                        <a:pt x="6356" y="2769"/>
                      </a:cubicBezTo>
                      <a:cubicBezTo>
                        <a:pt x="6392" y="2787"/>
                        <a:pt x="6423" y="2796"/>
                        <a:pt x="6448" y="2796"/>
                      </a:cubicBezTo>
                      <a:cubicBezTo>
                        <a:pt x="6536" y="2796"/>
                        <a:pt x="6559" y="2687"/>
                        <a:pt x="6517" y="2466"/>
                      </a:cubicBezTo>
                      <a:cubicBezTo>
                        <a:pt x="6437" y="2341"/>
                        <a:pt x="6347" y="2225"/>
                        <a:pt x="6240" y="2118"/>
                      </a:cubicBezTo>
                      <a:cubicBezTo>
                        <a:pt x="6050" y="1927"/>
                        <a:pt x="5789" y="1767"/>
                        <a:pt x="5510" y="1767"/>
                      </a:cubicBezTo>
                      <a:cubicBezTo>
                        <a:pt x="5489" y="1767"/>
                        <a:pt x="5468" y="1768"/>
                        <a:pt x="5446" y="1770"/>
                      </a:cubicBezTo>
                      <a:cubicBezTo>
                        <a:pt x="5009" y="1823"/>
                        <a:pt x="4608" y="2127"/>
                        <a:pt x="4287" y="2439"/>
                      </a:cubicBezTo>
                      <a:cubicBezTo>
                        <a:pt x="4144" y="2822"/>
                        <a:pt x="3903" y="3161"/>
                        <a:pt x="3582" y="3376"/>
                      </a:cubicBezTo>
                      <a:cubicBezTo>
                        <a:pt x="3576" y="3380"/>
                        <a:pt x="3570" y="3382"/>
                        <a:pt x="3564" y="3382"/>
                      </a:cubicBezTo>
                      <a:cubicBezTo>
                        <a:pt x="3536" y="3382"/>
                        <a:pt x="3515" y="3335"/>
                        <a:pt x="3537" y="3313"/>
                      </a:cubicBezTo>
                      <a:cubicBezTo>
                        <a:pt x="3894" y="2894"/>
                        <a:pt x="4198" y="2260"/>
                        <a:pt x="4198" y="1707"/>
                      </a:cubicBezTo>
                      <a:cubicBezTo>
                        <a:pt x="4198" y="1279"/>
                        <a:pt x="4019" y="878"/>
                        <a:pt x="3635" y="664"/>
                      </a:cubicBezTo>
                      <a:cubicBezTo>
                        <a:pt x="3465" y="566"/>
                        <a:pt x="3220" y="461"/>
                        <a:pt x="3006" y="461"/>
                      </a:cubicBezTo>
                      <a:cubicBezTo>
                        <a:pt x="2829" y="461"/>
                        <a:pt x="2673" y="533"/>
                        <a:pt x="2601" y="744"/>
                      </a:cubicBezTo>
                      <a:cubicBezTo>
                        <a:pt x="2592" y="753"/>
                        <a:pt x="2592" y="771"/>
                        <a:pt x="2592" y="780"/>
                      </a:cubicBezTo>
                      <a:cubicBezTo>
                        <a:pt x="2583" y="788"/>
                        <a:pt x="2583" y="797"/>
                        <a:pt x="2583" y="815"/>
                      </a:cubicBezTo>
                      <a:lnTo>
                        <a:pt x="2574" y="815"/>
                      </a:lnTo>
                      <a:cubicBezTo>
                        <a:pt x="2574" y="815"/>
                        <a:pt x="2574" y="824"/>
                        <a:pt x="2574" y="833"/>
                      </a:cubicBezTo>
                      <a:cubicBezTo>
                        <a:pt x="2559" y="862"/>
                        <a:pt x="2536" y="874"/>
                        <a:pt x="2512" y="874"/>
                      </a:cubicBezTo>
                      <a:cubicBezTo>
                        <a:pt x="2463" y="874"/>
                        <a:pt x="2410" y="824"/>
                        <a:pt x="2422" y="771"/>
                      </a:cubicBezTo>
                      <a:cubicBezTo>
                        <a:pt x="2431" y="726"/>
                        <a:pt x="2440" y="681"/>
                        <a:pt x="2458" y="646"/>
                      </a:cubicBezTo>
                      <a:cubicBezTo>
                        <a:pt x="2498" y="295"/>
                        <a:pt x="1979" y="1"/>
                        <a:pt x="15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15"/>
                <p:cNvSpPr/>
                <p:nvPr/>
              </p:nvSpPr>
              <p:spPr>
                <a:xfrm>
                  <a:off x="1881462" y="3446529"/>
                  <a:ext cx="1151009" cy="428868"/>
                </a:xfrm>
                <a:custGeom>
                  <a:avLst/>
                  <a:gdLst/>
                  <a:ahLst/>
                  <a:cxnLst/>
                  <a:rect l="l" t="t" r="r" b="b"/>
                  <a:pathLst>
                    <a:path w="13811" h="5146" extrusionOk="0">
                      <a:moveTo>
                        <a:pt x="8358" y="1"/>
                      </a:moveTo>
                      <a:cubicBezTo>
                        <a:pt x="7557" y="1"/>
                        <a:pt x="6749" y="180"/>
                        <a:pt x="5942" y="623"/>
                      </a:cubicBezTo>
                      <a:cubicBezTo>
                        <a:pt x="3863" y="1756"/>
                        <a:pt x="2418" y="3959"/>
                        <a:pt x="0" y="4450"/>
                      </a:cubicBezTo>
                      <a:cubicBezTo>
                        <a:pt x="420" y="4646"/>
                        <a:pt x="839" y="4869"/>
                        <a:pt x="1222" y="5137"/>
                      </a:cubicBezTo>
                      <a:cubicBezTo>
                        <a:pt x="1231" y="5137"/>
                        <a:pt x="1231" y="5146"/>
                        <a:pt x="1240" y="5146"/>
                      </a:cubicBezTo>
                      <a:cubicBezTo>
                        <a:pt x="1883" y="4807"/>
                        <a:pt x="2543" y="4494"/>
                        <a:pt x="3176" y="4137"/>
                      </a:cubicBezTo>
                      <a:cubicBezTo>
                        <a:pt x="4229" y="3549"/>
                        <a:pt x="5166" y="2808"/>
                        <a:pt x="6174" y="2148"/>
                      </a:cubicBezTo>
                      <a:cubicBezTo>
                        <a:pt x="6985" y="1621"/>
                        <a:pt x="7848" y="1300"/>
                        <a:pt x="8817" y="1300"/>
                      </a:cubicBezTo>
                      <a:cubicBezTo>
                        <a:pt x="8913" y="1300"/>
                        <a:pt x="9010" y="1303"/>
                        <a:pt x="9109" y="1310"/>
                      </a:cubicBezTo>
                      <a:cubicBezTo>
                        <a:pt x="10465" y="1399"/>
                        <a:pt x="11731" y="1889"/>
                        <a:pt x="12998" y="2371"/>
                      </a:cubicBezTo>
                      <a:cubicBezTo>
                        <a:pt x="13079" y="2318"/>
                        <a:pt x="13159" y="2264"/>
                        <a:pt x="13239" y="2211"/>
                      </a:cubicBezTo>
                      <a:cubicBezTo>
                        <a:pt x="13426" y="2095"/>
                        <a:pt x="13623" y="1979"/>
                        <a:pt x="13810" y="1854"/>
                      </a:cubicBezTo>
                      <a:cubicBezTo>
                        <a:pt x="12748" y="1318"/>
                        <a:pt x="11633" y="739"/>
                        <a:pt x="10500" y="373"/>
                      </a:cubicBezTo>
                      <a:cubicBezTo>
                        <a:pt x="10474" y="373"/>
                        <a:pt x="10456" y="364"/>
                        <a:pt x="10438" y="355"/>
                      </a:cubicBezTo>
                      <a:cubicBezTo>
                        <a:pt x="10233" y="293"/>
                        <a:pt x="10036" y="230"/>
                        <a:pt x="9831" y="185"/>
                      </a:cubicBezTo>
                      <a:cubicBezTo>
                        <a:pt x="9822" y="185"/>
                        <a:pt x="9813" y="185"/>
                        <a:pt x="9805" y="177"/>
                      </a:cubicBezTo>
                      <a:cubicBezTo>
                        <a:pt x="9644" y="141"/>
                        <a:pt x="9492" y="114"/>
                        <a:pt x="9332" y="87"/>
                      </a:cubicBezTo>
                      <a:cubicBezTo>
                        <a:pt x="9328" y="91"/>
                        <a:pt x="9323" y="93"/>
                        <a:pt x="9317" y="93"/>
                      </a:cubicBezTo>
                      <a:cubicBezTo>
                        <a:pt x="9310" y="93"/>
                        <a:pt x="9301" y="89"/>
                        <a:pt x="9296" y="78"/>
                      </a:cubicBezTo>
                      <a:cubicBezTo>
                        <a:pt x="8985" y="28"/>
                        <a:pt x="8672" y="1"/>
                        <a:pt x="8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15"/>
                <p:cNvSpPr/>
                <p:nvPr/>
              </p:nvSpPr>
              <p:spPr>
                <a:xfrm>
                  <a:off x="3636773" y="3876815"/>
                  <a:ext cx="14251" cy="7751"/>
                </a:xfrm>
                <a:custGeom>
                  <a:avLst/>
                  <a:gdLst/>
                  <a:ahLst/>
                  <a:cxnLst/>
                  <a:rect l="l" t="t" r="r" b="b"/>
                  <a:pathLst>
                    <a:path w="171" h="93" extrusionOk="0">
                      <a:moveTo>
                        <a:pt x="99" y="0"/>
                      </a:moveTo>
                      <a:cubicBezTo>
                        <a:pt x="90" y="9"/>
                        <a:pt x="90" y="9"/>
                        <a:pt x="81" y="9"/>
                      </a:cubicBezTo>
                      <a:cubicBezTo>
                        <a:pt x="63" y="18"/>
                        <a:pt x="1" y="72"/>
                        <a:pt x="45" y="90"/>
                      </a:cubicBezTo>
                      <a:cubicBezTo>
                        <a:pt x="54" y="92"/>
                        <a:pt x="63" y="93"/>
                        <a:pt x="72" y="93"/>
                      </a:cubicBezTo>
                      <a:cubicBezTo>
                        <a:pt x="98" y="93"/>
                        <a:pt x="124" y="83"/>
                        <a:pt x="144" y="63"/>
                      </a:cubicBezTo>
                      <a:cubicBezTo>
                        <a:pt x="170" y="36"/>
                        <a:pt x="135" y="18"/>
                        <a:pt x="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15"/>
                <p:cNvSpPr/>
                <p:nvPr/>
              </p:nvSpPr>
              <p:spPr>
                <a:xfrm>
                  <a:off x="1778870" y="4048579"/>
                  <a:ext cx="24585" cy="32919"/>
                </a:xfrm>
                <a:custGeom>
                  <a:avLst/>
                  <a:gdLst/>
                  <a:ahLst/>
                  <a:cxnLst/>
                  <a:rect l="l" t="t" r="r" b="b"/>
                  <a:pathLst>
                    <a:path w="295" h="395" extrusionOk="0">
                      <a:moveTo>
                        <a:pt x="107" y="0"/>
                      </a:moveTo>
                      <a:cubicBezTo>
                        <a:pt x="9" y="80"/>
                        <a:pt x="0" y="321"/>
                        <a:pt x="107" y="384"/>
                      </a:cubicBezTo>
                      <a:cubicBezTo>
                        <a:pt x="120" y="391"/>
                        <a:pt x="132" y="394"/>
                        <a:pt x="144" y="394"/>
                      </a:cubicBezTo>
                      <a:cubicBezTo>
                        <a:pt x="219" y="394"/>
                        <a:pt x="261" y="258"/>
                        <a:pt x="277" y="196"/>
                      </a:cubicBezTo>
                      <a:cubicBezTo>
                        <a:pt x="286" y="134"/>
                        <a:pt x="295" y="54"/>
                        <a:pt x="232" y="18"/>
                      </a:cubicBezTo>
                      <a:cubicBezTo>
                        <a:pt x="188" y="0"/>
                        <a:pt x="143"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15"/>
                <p:cNvSpPr/>
                <p:nvPr/>
              </p:nvSpPr>
              <p:spPr>
                <a:xfrm>
                  <a:off x="1566186" y="3952404"/>
                  <a:ext cx="52171" cy="46337"/>
                </a:xfrm>
                <a:custGeom>
                  <a:avLst/>
                  <a:gdLst/>
                  <a:ahLst/>
                  <a:cxnLst/>
                  <a:rect l="l" t="t" r="r" b="b"/>
                  <a:pathLst>
                    <a:path w="626" h="556" extrusionOk="0">
                      <a:moveTo>
                        <a:pt x="333" y="0"/>
                      </a:moveTo>
                      <a:cubicBezTo>
                        <a:pt x="309" y="0"/>
                        <a:pt x="284" y="4"/>
                        <a:pt x="259" y="12"/>
                      </a:cubicBezTo>
                      <a:cubicBezTo>
                        <a:pt x="143" y="75"/>
                        <a:pt x="1" y="262"/>
                        <a:pt x="90" y="396"/>
                      </a:cubicBezTo>
                      <a:cubicBezTo>
                        <a:pt x="142" y="480"/>
                        <a:pt x="222" y="555"/>
                        <a:pt x="314" y="555"/>
                      </a:cubicBezTo>
                      <a:cubicBezTo>
                        <a:pt x="348" y="555"/>
                        <a:pt x="384" y="545"/>
                        <a:pt x="420" y="521"/>
                      </a:cubicBezTo>
                      <a:cubicBezTo>
                        <a:pt x="536" y="440"/>
                        <a:pt x="625" y="253"/>
                        <a:pt x="536" y="119"/>
                      </a:cubicBezTo>
                      <a:cubicBezTo>
                        <a:pt x="488" y="44"/>
                        <a:pt x="414" y="0"/>
                        <a:pt x="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15"/>
                <p:cNvSpPr/>
                <p:nvPr/>
              </p:nvSpPr>
              <p:spPr>
                <a:xfrm>
                  <a:off x="1740283" y="3957822"/>
                  <a:ext cx="23002" cy="23419"/>
                </a:xfrm>
                <a:custGeom>
                  <a:avLst/>
                  <a:gdLst/>
                  <a:ahLst/>
                  <a:cxnLst/>
                  <a:rect l="l" t="t" r="r" b="b"/>
                  <a:pathLst>
                    <a:path w="276" h="281" extrusionOk="0">
                      <a:moveTo>
                        <a:pt x="142" y="1"/>
                      </a:moveTo>
                      <a:lnTo>
                        <a:pt x="142" y="1"/>
                      </a:lnTo>
                      <a:cubicBezTo>
                        <a:pt x="80" y="28"/>
                        <a:pt x="26" y="117"/>
                        <a:pt x="8" y="170"/>
                      </a:cubicBezTo>
                      <a:cubicBezTo>
                        <a:pt x="0" y="225"/>
                        <a:pt x="20" y="280"/>
                        <a:pt x="74" y="280"/>
                      </a:cubicBezTo>
                      <a:cubicBezTo>
                        <a:pt x="81" y="280"/>
                        <a:pt x="89" y="279"/>
                        <a:pt x="97" y="277"/>
                      </a:cubicBezTo>
                      <a:cubicBezTo>
                        <a:pt x="196" y="242"/>
                        <a:pt x="276" y="36"/>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15"/>
                <p:cNvSpPr/>
                <p:nvPr/>
              </p:nvSpPr>
              <p:spPr>
                <a:xfrm>
                  <a:off x="3557266" y="3899150"/>
                  <a:ext cx="28336" cy="24002"/>
                </a:xfrm>
                <a:custGeom>
                  <a:avLst/>
                  <a:gdLst/>
                  <a:ahLst/>
                  <a:cxnLst/>
                  <a:rect l="l" t="t" r="r" b="b"/>
                  <a:pathLst>
                    <a:path w="340" h="288" extrusionOk="0">
                      <a:moveTo>
                        <a:pt x="188" y="0"/>
                      </a:moveTo>
                      <a:cubicBezTo>
                        <a:pt x="125" y="18"/>
                        <a:pt x="45" y="98"/>
                        <a:pt x="27" y="161"/>
                      </a:cubicBezTo>
                      <a:cubicBezTo>
                        <a:pt x="0" y="241"/>
                        <a:pt x="90" y="268"/>
                        <a:pt x="152" y="285"/>
                      </a:cubicBezTo>
                      <a:cubicBezTo>
                        <a:pt x="161" y="287"/>
                        <a:pt x="169" y="287"/>
                        <a:pt x="178" y="287"/>
                      </a:cubicBezTo>
                      <a:cubicBezTo>
                        <a:pt x="238" y="287"/>
                        <a:pt x="289" y="259"/>
                        <a:pt x="313" y="196"/>
                      </a:cubicBezTo>
                      <a:cubicBezTo>
                        <a:pt x="339" y="107"/>
                        <a:pt x="259" y="36"/>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15"/>
                <p:cNvSpPr/>
                <p:nvPr/>
              </p:nvSpPr>
              <p:spPr>
                <a:xfrm>
                  <a:off x="3041307" y="3893899"/>
                  <a:ext cx="6751" cy="7501"/>
                </a:xfrm>
                <a:custGeom>
                  <a:avLst/>
                  <a:gdLst/>
                  <a:ahLst/>
                  <a:cxnLst/>
                  <a:rect l="l" t="t" r="r" b="b"/>
                  <a:pathLst>
                    <a:path w="81" h="90" extrusionOk="0">
                      <a:moveTo>
                        <a:pt x="54" y="1"/>
                      </a:moveTo>
                      <a:cubicBezTo>
                        <a:pt x="45" y="9"/>
                        <a:pt x="36" y="9"/>
                        <a:pt x="27" y="27"/>
                      </a:cubicBezTo>
                      <a:cubicBezTo>
                        <a:pt x="27" y="45"/>
                        <a:pt x="0" y="72"/>
                        <a:pt x="9" y="90"/>
                      </a:cubicBezTo>
                      <a:lnTo>
                        <a:pt x="27" y="90"/>
                      </a:lnTo>
                      <a:cubicBezTo>
                        <a:pt x="36" y="90"/>
                        <a:pt x="45" y="81"/>
                        <a:pt x="54" y="72"/>
                      </a:cubicBezTo>
                      <a:cubicBezTo>
                        <a:pt x="71" y="54"/>
                        <a:pt x="80" y="45"/>
                        <a:pt x="71" y="27"/>
                      </a:cubicBezTo>
                      <a:cubicBezTo>
                        <a:pt x="71" y="9"/>
                        <a:pt x="63"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15"/>
                <p:cNvSpPr/>
                <p:nvPr/>
              </p:nvSpPr>
              <p:spPr>
                <a:xfrm>
                  <a:off x="3494095" y="3833644"/>
                  <a:ext cx="10918" cy="11418"/>
                </a:xfrm>
                <a:custGeom>
                  <a:avLst/>
                  <a:gdLst/>
                  <a:ahLst/>
                  <a:cxnLst/>
                  <a:rect l="l" t="t" r="r" b="b"/>
                  <a:pathLst>
                    <a:path w="131" h="137" extrusionOk="0">
                      <a:moveTo>
                        <a:pt x="71" y="1"/>
                      </a:moveTo>
                      <a:cubicBezTo>
                        <a:pt x="62" y="1"/>
                        <a:pt x="54" y="10"/>
                        <a:pt x="45" y="10"/>
                      </a:cubicBezTo>
                      <a:cubicBezTo>
                        <a:pt x="27" y="19"/>
                        <a:pt x="18" y="19"/>
                        <a:pt x="9" y="19"/>
                      </a:cubicBezTo>
                      <a:lnTo>
                        <a:pt x="0" y="19"/>
                      </a:lnTo>
                      <a:cubicBezTo>
                        <a:pt x="0" y="28"/>
                        <a:pt x="9" y="63"/>
                        <a:pt x="18" y="72"/>
                      </a:cubicBezTo>
                      <a:cubicBezTo>
                        <a:pt x="27" y="90"/>
                        <a:pt x="36" y="117"/>
                        <a:pt x="54" y="126"/>
                      </a:cubicBezTo>
                      <a:cubicBezTo>
                        <a:pt x="63" y="133"/>
                        <a:pt x="72" y="136"/>
                        <a:pt x="80" y="136"/>
                      </a:cubicBezTo>
                      <a:cubicBezTo>
                        <a:pt x="111" y="136"/>
                        <a:pt x="130" y="90"/>
                        <a:pt x="116" y="55"/>
                      </a:cubicBezTo>
                      <a:cubicBezTo>
                        <a:pt x="107" y="37"/>
                        <a:pt x="89" y="19"/>
                        <a:pt x="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15"/>
                <p:cNvSpPr/>
                <p:nvPr/>
              </p:nvSpPr>
              <p:spPr>
                <a:xfrm>
                  <a:off x="2989220" y="3928819"/>
                  <a:ext cx="12751" cy="15168"/>
                </a:xfrm>
                <a:custGeom>
                  <a:avLst/>
                  <a:gdLst/>
                  <a:ahLst/>
                  <a:cxnLst/>
                  <a:rect l="l" t="t" r="r" b="b"/>
                  <a:pathLst>
                    <a:path w="153" h="182" extrusionOk="0">
                      <a:moveTo>
                        <a:pt x="63" y="1"/>
                      </a:moveTo>
                      <a:cubicBezTo>
                        <a:pt x="63" y="10"/>
                        <a:pt x="54" y="10"/>
                        <a:pt x="54" y="19"/>
                      </a:cubicBezTo>
                      <a:cubicBezTo>
                        <a:pt x="27" y="37"/>
                        <a:pt x="18" y="54"/>
                        <a:pt x="10" y="90"/>
                      </a:cubicBezTo>
                      <a:cubicBezTo>
                        <a:pt x="1" y="108"/>
                        <a:pt x="1" y="144"/>
                        <a:pt x="10" y="161"/>
                      </a:cubicBezTo>
                      <a:cubicBezTo>
                        <a:pt x="24" y="176"/>
                        <a:pt x="39" y="182"/>
                        <a:pt x="54" y="182"/>
                      </a:cubicBezTo>
                      <a:cubicBezTo>
                        <a:pt x="85" y="182"/>
                        <a:pt x="113" y="156"/>
                        <a:pt x="126" y="126"/>
                      </a:cubicBezTo>
                      <a:cubicBezTo>
                        <a:pt x="152" y="63"/>
                        <a:pt x="108" y="28"/>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15"/>
                <p:cNvSpPr/>
                <p:nvPr/>
              </p:nvSpPr>
              <p:spPr>
                <a:xfrm>
                  <a:off x="1804122" y="4051496"/>
                  <a:ext cx="188182" cy="203850"/>
                </a:xfrm>
                <a:custGeom>
                  <a:avLst/>
                  <a:gdLst/>
                  <a:ahLst/>
                  <a:cxnLst/>
                  <a:rect l="l" t="t" r="r" b="b"/>
                  <a:pathLst>
                    <a:path w="2258" h="2446" extrusionOk="0">
                      <a:moveTo>
                        <a:pt x="1517" y="1"/>
                      </a:moveTo>
                      <a:lnTo>
                        <a:pt x="1517" y="1"/>
                      </a:lnTo>
                      <a:cubicBezTo>
                        <a:pt x="1651" y="251"/>
                        <a:pt x="1615" y="634"/>
                        <a:pt x="1544" y="884"/>
                      </a:cubicBezTo>
                      <a:cubicBezTo>
                        <a:pt x="1303" y="1633"/>
                        <a:pt x="732" y="1990"/>
                        <a:pt x="0" y="2106"/>
                      </a:cubicBezTo>
                      <a:cubicBezTo>
                        <a:pt x="277" y="2213"/>
                        <a:pt x="545" y="2329"/>
                        <a:pt x="803" y="2445"/>
                      </a:cubicBezTo>
                      <a:cubicBezTo>
                        <a:pt x="1794" y="2115"/>
                        <a:pt x="2258" y="768"/>
                        <a:pt x="1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15"/>
                <p:cNvSpPr/>
                <p:nvPr/>
              </p:nvSpPr>
              <p:spPr>
                <a:xfrm>
                  <a:off x="1816540" y="3960572"/>
                  <a:ext cx="369780" cy="334110"/>
                </a:xfrm>
                <a:custGeom>
                  <a:avLst/>
                  <a:gdLst/>
                  <a:ahLst/>
                  <a:cxnLst/>
                  <a:rect l="l" t="t" r="r" b="b"/>
                  <a:pathLst>
                    <a:path w="4437" h="4009" extrusionOk="0">
                      <a:moveTo>
                        <a:pt x="1444" y="1"/>
                      </a:moveTo>
                      <a:cubicBezTo>
                        <a:pt x="1389" y="1"/>
                        <a:pt x="1328" y="20"/>
                        <a:pt x="1261" y="66"/>
                      </a:cubicBezTo>
                      <a:cubicBezTo>
                        <a:pt x="1154" y="128"/>
                        <a:pt x="1092" y="226"/>
                        <a:pt x="976" y="280"/>
                      </a:cubicBezTo>
                      <a:cubicBezTo>
                        <a:pt x="965" y="285"/>
                        <a:pt x="949" y="290"/>
                        <a:pt x="934" y="290"/>
                      </a:cubicBezTo>
                      <a:cubicBezTo>
                        <a:pt x="922" y="290"/>
                        <a:pt x="912" y="288"/>
                        <a:pt x="904" y="280"/>
                      </a:cubicBezTo>
                      <a:cubicBezTo>
                        <a:pt x="826" y="223"/>
                        <a:pt x="770" y="194"/>
                        <a:pt x="687" y="194"/>
                      </a:cubicBezTo>
                      <a:cubicBezTo>
                        <a:pt x="666" y="194"/>
                        <a:pt x="644" y="196"/>
                        <a:pt x="619" y="200"/>
                      </a:cubicBezTo>
                      <a:cubicBezTo>
                        <a:pt x="0" y="272"/>
                        <a:pt x="98" y="958"/>
                        <a:pt x="598" y="958"/>
                      </a:cubicBezTo>
                      <a:cubicBezTo>
                        <a:pt x="654" y="958"/>
                        <a:pt x="714" y="950"/>
                        <a:pt x="779" y="931"/>
                      </a:cubicBezTo>
                      <a:cubicBezTo>
                        <a:pt x="851" y="863"/>
                        <a:pt x="930" y="832"/>
                        <a:pt x="1007" y="832"/>
                      </a:cubicBezTo>
                      <a:cubicBezTo>
                        <a:pt x="1093" y="832"/>
                        <a:pt x="1177" y="870"/>
                        <a:pt x="1252" y="940"/>
                      </a:cubicBezTo>
                      <a:lnTo>
                        <a:pt x="1261" y="940"/>
                      </a:lnTo>
                      <a:cubicBezTo>
                        <a:pt x="1475" y="1092"/>
                        <a:pt x="1618" y="1270"/>
                        <a:pt x="1716" y="1467"/>
                      </a:cubicBezTo>
                      <a:cubicBezTo>
                        <a:pt x="1725" y="1467"/>
                        <a:pt x="1734" y="1475"/>
                        <a:pt x="1734" y="1484"/>
                      </a:cubicBezTo>
                      <a:cubicBezTo>
                        <a:pt x="1850" y="1814"/>
                        <a:pt x="2189" y="2011"/>
                        <a:pt x="2233" y="2385"/>
                      </a:cubicBezTo>
                      <a:cubicBezTo>
                        <a:pt x="2260" y="2626"/>
                        <a:pt x="2207" y="2831"/>
                        <a:pt x="2117" y="3054"/>
                      </a:cubicBezTo>
                      <a:cubicBezTo>
                        <a:pt x="1948" y="3456"/>
                        <a:pt x="1636" y="3741"/>
                        <a:pt x="1234" y="3822"/>
                      </a:cubicBezTo>
                      <a:cubicBezTo>
                        <a:pt x="1350" y="3884"/>
                        <a:pt x="1466" y="3947"/>
                        <a:pt x="1582" y="4009"/>
                      </a:cubicBezTo>
                      <a:cubicBezTo>
                        <a:pt x="2019" y="3929"/>
                        <a:pt x="2456" y="3848"/>
                        <a:pt x="2894" y="3804"/>
                      </a:cubicBezTo>
                      <a:cubicBezTo>
                        <a:pt x="2760" y="3563"/>
                        <a:pt x="2778" y="3260"/>
                        <a:pt x="2920" y="3010"/>
                      </a:cubicBezTo>
                      <a:cubicBezTo>
                        <a:pt x="3015" y="2837"/>
                        <a:pt x="3152" y="2706"/>
                        <a:pt x="3331" y="2706"/>
                      </a:cubicBezTo>
                      <a:cubicBezTo>
                        <a:pt x="3337" y="2706"/>
                        <a:pt x="3343" y="2706"/>
                        <a:pt x="3349" y="2707"/>
                      </a:cubicBezTo>
                      <a:cubicBezTo>
                        <a:pt x="3380" y="2672"/>
                        <a:pt x="3421" y="2657"/>
                        <a:pt x="3467" y="2657"/>
                      </a:cubicBezTo>
                      <a:cubicBezTo>
                        <a:pt x="3673" y="2657"/>
                        <a:pt x="3991" y="2939"/>
                        <a:pt x="4107" y="3019"/>
                      </a:cubicBezTo>
                      <a:cubicBezTo>
                        <a:pt x="4146" y="3041"/>
                        <a:pt x="4238" y="3116"/>
                        <a:pt x="4312" y="3116"/>
                      </a:cubicBezTo>
                      <a:cubicBezTo>
                        <a:pt x="4356" y="3116"/>
                        <a:pt x="4394" y="3090"/>
                        <a:pt x="4410" y="3010"/>
                      </a:cubicBezTo>
                      <a:cubicBezTo>
                        <a:pt x="4428" y="2903"/>
                        <a:pt x="4437" y="2796"/>
                        <a:pt x="4410" y="2689"/>
                      </a:cubicBezTo>
                      <a:cubicBezTo>
                        <a:pt x="4366" y="2537"/>
                        <a:pt x="4303" y="2376"/>
                        <a:pt x="4187" y="2260"/>
                      </a:cubicBezTo>
                      <a:cubicBezTo>
                        <a:pt x="4015" y="2089"/>
                        <a:pt x="3812" y="2007"/>
                        <a:pt x="3597" y="2007"/>
                      </a:cubicBezTo>
                      <a:cubicBezTo>
                        <a:pt x="3533" y="2007"/>
                        <a:pt x="3468" y="2014"/>
                        <a:pt x="3402" y="2029"/>
                      </a:cubicBezTo>
                      <a:cubicBezTo>
                        <a:pt x="3286" y="2305"/>
                        <a:pt x="3001" y="2439"/>
                        <a:pt x="2715" y="2457"/>
                      </a:cubicBezTo>
                      <a:cubicBezTo>
                        <a:pt x="2712" y="2457"/>
                        <a:pt x="2709" y="2458"/>
                        <a:pt x="2707" y="2458"/>
                      </a:cubicBezTo>
                      <a:cubicBezTo>
                        <a:pt x="2670" y="2458"/>
                        <a:pt x="2664" y="2401"/>
                        <a:pt x="2697" y="2376"/>
                      </a:cubicBezTo>
                      <a:cubicBezTo>
                        <a:pt x="2911" y="2243"/>
                        <a:pt x="3580" y="1966"/>
                        <a:pt x="3152" y="1547"/>
                      </a:cubicBezTo>
                      <a:cubicBezTo>
                        <a:pt x="3010" y="1404"/>
                        <a:pt x="2858" y="1279"/>
                        <a:pt x="2715" y="1136"/>
                      </a:cubicBezTo>
                      <a:cubicBezTo>
                        <a:pt x="2519" y="940"/>
                        <a:pt x="3072" y="922"/>
                        <a:pt x="2483" y="592"/>
                      </a:cubicBezTo>
                      <a:cubicBezTo>
                        <a:pt x="2409" y="551"/>
                        <a:pt x="2324" y="544"/>
                        <a:pt x="2239" y="544"/>
                      </a:cubicBezTo>
                      <a:cubicBezTo>
                        <a:pt x="2197" y="544"/>
                        <a:pt x="2155" y="545"/>
                        <a:pt x="2114" y="545"/>
                      </a:cubicBezTo>
                      <a:cubicBezTo>
                        <a:pt x="1993" y="545"/>
                        <a:pt x="1885" y="530"/>
                        <a:pt x="1832" y="405"/>
                      </a:cubicBezTo>
                      <a:cubicBezTo>
                        <a:pt x="1769" y="258"/>
                        <a:pt x="1645" y="1"/>
                        <a:pt x="14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15"/>
                <p:cNvSpPr/>
                <p:nvPr/>
              </p:nvSpPr>
              <p:spPr>
                <a:xfrm>
                  <a:off x="1958801" y="4020243"/>
                  <a:ext cx="2133087" cy="301274"/>
                </a:xfrm>
                <a:custGeom>
                  <a:avLst/>
                  <a:gdLst/>
                  <a:ahLst/>
                  <a:cxnLst/>
                  <a:rect l="l" t="t" r="r" b="b"/>
                  <a:pathLst>
                    <a:path w="25595" h="3615" extrusionOk="0">
                      <a:moveTo>
                        <a:pt x="14200" y="1"/>
                      </a:moveTo>
                      <a:cubicBezTo>
                        <a:pt x="13827" y="1"/>
                        <a:pt x="13455" y="20"/>
                        <a:pt x="13087" y="64"/>
                      </a:cubicBezTo>
                      <a:cubicBezTo>
                        <a:pt x="12347" y="153"/>
                        <a:pt x="11615" y="322"/>
                        <a:pt x="10884" y="492"/>
                      </a:cubicBezTo>
                      <a:cubicBezTo>
                        <a:pt x="10340" y="626"/>
                        <a:pt x="9786" y="733"/>
                        <a:pt x="9269" y="920"/>
                      </a:cubicBezTo>
                      <a:cubicBezTo>
                        <a:pt x="8752" y="1098"/>
                        <a:pt x="8234" y="1250"/>
                        <a:pt x="7726" y="1446"/>
                      </a:cubicBezTo>
                      <a:cubicBezTo>
                        <a:pt x="7217" y="1652"/>
                        <a:pt x="6718" y="1875"/>
                        <a:pt x="6191" y="2026"/>
                      </a:cubicBezTo>
                      <a:cubicBezTo>
                        <a:pt x="5076" y="2365"/>
                        <a:pt x="3988" y="2838"/>
                        <a:pt x="2837" y="3061"/>
                      </a:cubicBezTo>
                      <a:cubicBezTo>
                        <a:pt x="1909" y="3239"/>
                        <a:pt x="946" y="3248"/>
                        <a:pt x="0" y="3364"/>
                      </a:cubicBezTo>
                      <a:cubicBezTo>
                        <a:pt x="45" y="3391"/>
                        <a:pt x="89" y="3409"/>
                        <a:pt x="134" y="3436"/>
                      </a:cubicBezTo>
                      <a:cubicBezTo>
                        <a:pt x="232" y="3498"/>
                        <a:pt x="339" y="3552"/>
                        <a:pt x="437" y="3614"/>
                      </a:cubicBezTo>
                      <a:cubicBezTo>
                        <a:pt x="1713" y="3462"/>
                        <a:pt x="2980" y="3436"/>
                        <a:pt x="4246" y="3177"/>
                      </a:cubicBezTo>
                      <a:cubicBezTo>
                        <a:pt x="5433" y="2927"/>
                        <a:pt x="6637" y="2767"/>
                        <a:pt x="7815" y="2472"/>
                      </a:cubicBezTo>
                      <a:cubicBezTo>
                        <a:pt x="9055" y="2169"/>
                        <a:pt x="10286" y="1839"/>
                        <a:pt x="11517" y="1536"/>
                      </a:cubicBezTo>
                      <a:cubicBezTo>
                        <a:pt x="12748" y="1223"/>
                        <a:pt x="14033" y="929"/>
                        <a:pt x="15309" y="929"/>
                      </a:cubicBezTo>
                      <a:cubicBezTo>
                        <a:pt x="15323" y="929"/>
                        <a:pt x="15338" y="929"/>
                        <a:pt x="15353" y="929"/>
                      </a:cubicBezTo>
                      <a:cubicBezTo>
                        <a:pt x="17168" y="929"/>
                        <a:pt x="19016" y="1468"/>
                        <a:pt x="20768" y="1901"/>
                      </a:cubicBezTo>
                      <a:cubicBezTo>
                        <a:pt x="21616" y="2107"/>
                        <a:pt x="22454" y="2383"/>
                        <a:pt x="23329" y="2535"/>
                      </a:cubicBezTo>
                      <a:cubicBezTo>
                        <a:pt x="23700" y="2600"/>
                        <a:pt x="24061" y="2633"/>
                        <a:pt x="24418" y="2633"/>
                      </a:cubicBezTo>
                      <a:cubicBezTo>
                        <a:pt x="24798" y="2633"/>
                        <a:pt x="25173" y="2595"/>
                        <a:pt x="25550" y="2517"/>
                      </a:cubicBezTo>
                      <a:cubicBezTo>
                        <a:pt x="25568" y="2508"/>
                        <a:pt x="25577" y="2508"/>
                        <a:pt x="25595" y="2499"/>
                      </a:cubicBezTo>
                      <a:lnTo>
                        <a:pt x="25595" y="2499"/>
                      </a:lnTo>
                      <a:cubicBezTo>
                        <a:pt x="25577" y="2499"/>
                        <a:pt x="25559" y="2499"/>
                        <a:pt x="25542" y="2499"/>
                      </a:cubicBezTo>
                      <a:cubicBezTo>
                        <a:pt x="24898" y="2499"/>
                        <a:pt x="24231" y="2343"/>
                        <a:pt x="23641" y="2187"/>
                      </a:cubicBezTo>
                      <a:cubicBezTo>
                        <a:pt x="22651" y="1919"/>
                        <a:pt x="21669" y="1616"/>
                        <a:pt x="20706" y="1268"/>
                      </a:cubicBezTo>
                      <a:cubicBezTo>
                        <a:pt x="20099" y="1045"/>
                        <a:pt x="19448" y="920"/>
                        <a:pt x="18823" y="742"/>
                      </a:cubicBezTo>
                      <a:cubicBezTo>
                        <a:pt x="18217" y="572"/>
                        <a:pt x="17592" y="403"/>
                        <a:pt x="16968" y="287"/>
                      </a:cubicBezTo>
                      <a:cubicBezTo>
                        <a:pt x="16070" y="121"/>
                        <a:pt x="15131" y="1"/>
                        <a:pt x="14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01" name="Google Shape;4401;p15"/>
              <p:cNvSpPr/>
              <p:nvPr/>
            </p:nvSpPr>
            <p:spPr>
              <a:xfrm>
                <a:off x="1925201" y="4196367"/>
                <a:ext cx="57584" cy="103007"/>
              </a:xfrm>
              <a:custGeom>
                <a:avLst/>
                <a:gdLst/>
                <a:ahLst/>
                <a:cxnLst/>
                <a:rect l="l" t="t" r="r" b="b"/>
                <a:pathLst>
                  <a:path w="554" h="991" extrusionOk="0">
                    <a:moveTo>
                      <a:pt x="500" y="1"/>
                    </a:moveTo>
                    <a:cubicBezTo>
                      <a:pt x="500" y="1"/>
                      <a:pt x="366" y="27"/>
                      <a:pt x="251" y="143"/>
                    </a:cubicBezTo>
                    <a:cubicBezTo>
                      <a:pt x="117" y="277"/>
                      <a:pt x="1" y="536"/>
                      <a:pt x="108" y="991"/>
                    </a:cubicBezTo>
                    <a:cubicBezTo>
                      <a:pt x="259" y="982"/>
                      <a:pt x="411" y="964"/>
                      <a:pt x="554" y="955"/>
                    </a:cubicBezTo>
                    <a:cubicBezTo>
                      <a:pt x="545" y="946"/>
                      <a:pt x="527" y="928"/>
                      <a:pt x="509" y="911"/>
                    </a:cubicBezTo>
                    <a:cubicBezTo>
                      <a:pt x="393" y="795"/>
                      <a:pt x="366" y="643"/>
                      <a:pt x="366" y="491"/>
                    </a:cubicBezTo>
                    <a:cubicBezTo>
                      <a:pt x="358" y="313"/>
                      <a:pt x="500" y="1"/>
                      <a:pt x="5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15"/>
              <p:cNvSpPr/>
              <p:nvPr/>
            </p:nvSpPr>
            <p:spPr>
              <a:xfrm>
                <a:off x="3809460" y="4012598"/>
                <a:ext cx="829045" cy="212458"/>
              </a:xfrm>
              <a:custGeom>
                <a:avLst/>
                <a:gdLst/>
                <a:ahLst/>
                <a:cxnLst/>
                <a:rect l="l" t="t" r="r" b="b"/>
                <a:pathLst>
                  <a:path w="7976" h="2044" extrusionOk="0">
                    <a:moveTo>
                      <a:pt x="2741" y="0"/>
                    </a:moveTo>
                    <a:cubicBezTo>
                      <a:pt x="2489" y="0"/>
                      <a:pt x="2239" y="15"/>
                      <a:pt x="1999" y="47"/>
                    </a:cubicBezTo>
                    <a:cubicBezTo>
                      <a:pt x="1508" y="118"/>
                      <a:pt x="982" y="118"/>
                      <a:pt x="500" y="243"/>
                    </a:cubicBezTo>
                    <a:cubicBezTo>
                      <a:pt x="330" y="279"/>
                      <a:pt x="170" y="315"/>
                      <a:pt x="0" y="323"/>
                    </a:cubicBezTo>
                    <a:cubicBezTo>
                      <a:pt x="393" y="431"/>
                      <a:pt x="768" y="538"/>
                      <a:pt x="1151" y="645"/>
                    </a:cubicBezTo>
                    <a:cubicBezTo>
                      <a:pt x="2159" y="921"/>
                      <a:pt x="3132" y="1323"/>
                      <a:pt x="4149" y="1599"/>
                    </a:cubicBezTo>
                    <a:cubicBezTo>
                      <a:pt x="4897" y="1803"/>
                      <a:pt x="5698" y="2043"/>
                      <a:pt x="6483" y="2043"/>
                    </a:cubicBezTo>
                    <a:cubicBezTo>
                      <a:pt x="6558" y="2043"/>
                      <a:pt x="6634" y="2041"/>
                      <a:pt x="6709" y="2036"/>
                    </a:cubicBezTo>
                    <a:cubicBezTo>
                      <a:pt x="7119" y="1911"/>
                      <a:pt x="7547" y="1831"/>
                      <a:pt x="7976" y="1795"/>
                    </a:cubicBezTo>
                    <a:cubicBezTo>
                      <a:pt x="7619" y="1644"/>
                      <a:pt x="7280" y="1430"/>
                      <a:pt x="6977" y="1251"/>
                    </a:cubicBezTo>
                    <a:cubicBezTo>
                      <a:pt x="6272" y="841"/>
                      <a:pt x="5496" y="395"/>
                      <a:pt x="4693" y="225"/>
                    </a:cubicBezTo>
                    <a:cubicBezTo>
                      <a:pt x="4075" y="97"/>
                      <a:pt x="3396" y="0"/>
                      <a:pt x="27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15"/>
              <p:cNvSpPr/>
              <p:nvPr/>
            </p:nvSpPr>
            <p:spPr>
              <a:xfrm>
                <a:off x="1710146" y="4088787"/>
                <a:ext cx="145623" cy="207885"/>
              </a:xfrm>
              <a:custGeom>
                <a:avLst/>
                <a:gdLst/>
                <a:ahLst/>
                <a:cxnLst/>
                <a:rect l="l" t="t" r="r" b="b"/>
                <a:pathLst>
                  <a:path w="1401" h="2000" extrusionOk="0">
                    <a:moveTo>
                      <a:pt x="1017" y="1"/>
                    </a:moveTo>
                    <a:cubicBezTo>
                      <a:pt x="1079" y="304"/>
                      <a:pt x="1044" y="643"/>
                      <a:pt x="919" y="964"/>
                    </a:cubicBezTo>
                    <a:cubicBezTo>
                      <a:pt x="758" y="1384"/>
                      <a:pt x="428" y="1740"/>
                      <a:pt x="0" y="1839"/>
                    </a:cubicBezTo>
                    <a:cubicBezTo>
                      <a:pt x="107" y="1892"/>
                      <a:pt x="223" y="1946"/>
                      <a:pt x="330" y="1999"/>
                    </a:cubicBezTo>
                    <a:cubicBezTo>
                      <a:pt x="785" y="1874"/>
                      <a:pt x="1169" y="1419"/>
                      <a:pt x="1285" y="973"/>
                    </a:cubicBezTo>
                    <a:cubicBezTo>
                      <a:pt x="1401" y="554"/>
                      <a:pt x="1178" y="304"/>
                      <a:pt x="10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4" name="Google Shape;4404;p15"/>
            <p:cNvGrpSpPr/>
            <p:nvPr/>
          </p:nvGrpSpPr>
          <p:grpSpPr>
            <a:xfrm flipH="1">
              <a:off x="90186" y="5658939"/>
              <a:ext cx="3648000" cy="1225665"/>
              <a:chOff x="5182448" y="4500764"/>
              <a:chExt cx="3648000" cy="1225665"/>
            </a:xfrm>
          </p:grpSpPr>
          <p:grpSp>
            <p:nvGrpSpPr>
              <p:cNvPr id="4405" name="Google Shape;4405;p15"/>
              <p:cNvGrpSpPr/>
              <p:nvPr/>
            </p:nvGrpSpPr>
            <p:grpSpPr>
              <a:xfrm>
                <a:off x="6797372" y="5132697"/>
                <a:ext cx="1091289" cy="319934"/>
                <a:chOff x="6597922" y="2714372"/>
                <a:chExt cx="1091289" cy="319934"/>
              </a:xfrm>
            </p:grpSpPr>
            <p:sp>
              <p:nvSpPr>
                <p:cNvPr id="4406" name="Google Shape;4406;p15"/>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15"/>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15"/>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15"/>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15"/>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15"/>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15"/>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15"/>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15"/>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15"/>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15"/>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7" name="Google Shape;4417;p15"/>
              <p:cNvGrpSpPr/>
              <p:nvPr/>
            </p:nvGrpSpPr>
            <p:grpSpPr>
              <a:xfrm>
                <a:off x="8349012" y="5098347"/>
                <a:ext cx="392714" cy="128075"/>
                <a:chOff x="8149562" y="2680022"/>
                <a:chExt cx="392714" cy="128075"/>
              </a:xfrm>
            </p:grpSpPr>
            <p:sp>
              <p:nvSpPr>
                <p:cNvPr id="4418" name="Google Shape;4418;p15"/>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15"/>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15"/>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1" name="Google Shape;4421;p15"/>
              <p:cNvGrpSpPr/>
              <p:nvPr/>
            </p:nvGrpSpPr>
            <p:grpSpPr>
              <a:xfrm>
                <a:off x="5664306" y="4658329"/>
                <a:ext cx="1646873" cy="417120"/>
                <a:chOff x="5464856" y="2240004"/>
                <a:chExt cx="1646873" cy="417120"/>
              </a:xfrm>
            </p:grpSpPr>
            <p:sp>
              <p:nvSpPr>
                <p:cNvPr id="4422" name="Google Shape;4422;p15"/>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15"/>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15"/>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15"/>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15"/>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15"/>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15"/>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15"/>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15"/>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15"/>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15"/>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15"/>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15"/>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15"/>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15"/>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15"/>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15"/>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15"/>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15"/>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41" name="Google Shape;4441;p15"/>
              <p:cNvSpPr/>
              <p:nvPr/>
            </p:nvSpPr>
            <p:spPr>
              <a:xfrm>
                <a:off x="6975771" y="5348964"/>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15"/>
              <p:cNvSpPr/>
              <p:nvPr/>
            </p:nvSpPr>
            <p:spPr>
              <a:xfrm>
                <a:off x="7532865" y="5222399"/>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15"/>
              <p:cNvSpPr/>
              <p:nvPr/>
            </p:nvSpPr>
            <p:spPr>
              <a:xfrm>
                <a:off x="7022130" y="5359911"/>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15"/>
              <p:cNvSpPr/>
              <p:nvPr/>
            </p:nvSpPr>
            <p:spPr>
              <a:xfrm>
                <a:off x="5645036" y="4559188"/>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15"/>
              <p:cNvSpPr/>
              <p:nvPr/>
            </p:nvSpPr>
            <p:spPr>
              <a:xfrm>
                <a:off x="6334896" y="4647102"/>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15"/>
              <p:cNvSpPr/>
              <p:nvPr/>
            </p:nvSpPr>
            <p:spPr>
              <a:xfrm>
                <a:off x="5768195" y="4613422"/>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15"/>
              <p:cNvSpPr/>
              <p:nvPr/>
            </p:nvSpPr>
            <p:spPr>
              <a:xfrm>
                <a:off x="6095503" y="4629899"/>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15"/>
              <p:cNvSpPr/>
              <p:nvPr/>
            </p:nvSpPr>
            <p:spPr>
              <a:xfrm>
                <a:off x="6224527" y="4665645"/>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15"/>
              <p:cNvSpPr/>
              <p:nvPr/>
            </p:nvSpPr>
            <p:spPr>
              <a:xfrm>
                <a:off x="6314174" y="4695695"/>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15"/>
              <p:cNvSpPr/>
              <p:nvPr/>
            </p:nvSpPr>
            <p:spPr>
              <a:xfrm>
                <a:off x="7343518" y="4693461"/>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15"/>
              <p:cNvSpPr/>
              <p:nvPr/>
            </p:nvSpPr>
            <p:spPr>
              <a:xfrm>
                <a:off x="8112188" y="4766853"/>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15"/>
              <p:cNvSpPr/>
              <p:nvPr/>
            </p:nvSpPr>
            <p:spPr>
              <a:xfrm>
                <a:off x="6811000" y="4956645"/>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15"/>
              <p:cNvSpPr/>
              <p:nvPr/>
            </p:nvSpPr>
            <p:spPr>
              <a:xfrm>
                <a:off x="6578142" y="5052435"/>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15"/>
              <p:cNvSpPr/>
              <p:nvPr/>
            </p:nvSpPr>
            <p:spPr>
              <a:xfrm>
                <a:off x="7673339" y="5071928"/>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15"/>
              <p:cNvSpPr/>
              <p:nvPr/>
            </p:nvSpPr>
            <p:spPr>
              <a:xfrm>
                <a:off x="5727757" y="5005797"/>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15"/>
              <p:cNvSpPr/>
              <p:nvPr/>
            </p:nvSpPr>
            <p:spPr>
              <a:xfrm>
                <a:off x="6702195" y="5335950"/>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15"/>
              <p:cNvSpPr/>
              <p:nvPr/>
            </p:nvSpPr>
            <p:spPr>
              <a:xfrm>
                <a:off x="6876127" y="5387838"/>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15"/>
              <p:cNvSpPr/>
              <p:nvPr/>
            </p:nvSpPr>
            <p:spPr>
              <a:xfrm>
                <a:off x="5627498" y="5089019"/>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15"/>
              <p:cNvSpPr/>
              <p:nvPr/>
            </p:nvSpPr>
            <p:spPr>
              <a:xfrm>
                <a:off x="6373100" y="5258033"/>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15"/>
              <p:cNvSpPr/>
              <p:nvPr/>
            </p:nvSpPr>
            <p:spPr>
              <a:xfrm>
                <a:off x="5658106" y="5038974"/>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15"/>
              <p:cNvSpPr/>
              <p:nvPr/>
            </p:nvSpPr>
            <p:spPr>
              <a:xfrm>
                <a:off x="5546955" y="5129346"/>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15"/>
              <p:cNvSpPr/>
              <p:nvPr/>
            </p:nvSpPr>
            <p:spPr>
              <a:xfrm>
                <a:off x="6186323" y="5196147"/>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15"/>
              <p:cNvSpPr/>
              <p:nvPr/>
            </p:nvSpPr>
            <p:spPr>
              <a:xfrm>
                <a:off x="7478518" y="5103820"/>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15"/>
              <p:cNvSpPr/>
              <p:nvPr/>
            </p:nvSpPr>
            <p:spPr>
              <a:xfrm>
                <a:off x="7360442" y="5090080"/>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15"/>
              <p:cNvSpPr/>
              <p:nvPr/>
            </p:nvSpPr>
            <p:spPr>
              <a:xfrm>
                <a:off x="7777340" y="5095554"/>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15"/>
              <p:cNvSpPr/>
              <p:nvPr/>
            </p:nvSpPr>
            <p:spPr>
              <a:xfrm>
                <a:off x="7900667" y="5043945"/>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15"/>
              <p:cNvSpPr/>
              <p:nvPr/>
            </p:nvSpPr>
            <p:spPr>
              <a:xfrm>
                <a:off x="7628488" y="5184530"/>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15"/>
              <p:cNvSpPr/>
              <p:nvPr/>
            </p:nvSpPr>
            <p:spPr>
              <a:xfrm>
                <a:off x="6547869" y="5546743"/>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15"/>
              <p:cNvSpPr/>
              <p:nvPr/>
            </p:nvSpPr>
            <p:spPr>
              <a:xfrm>
                <a:off x="6431803" y="5507869"/>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15"/>
              <p:cNvSpPr/>
              <p:nvPr/>
            </p:nvSpPr>
            <p:spPr>
              <a:xfrm>
                <a:off x="6036521" y="5498932"/>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15"/>
              <p:cNvSpPr/>
              <p:nvPr/>
            </p:nvSpPr>
            <p:spPr>
              <a:xfrm>
                <a:off x="7401048" y="5519319"/>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15"/>
              <p:cNvSpPr/>
              <p:nvPr/>
            </p:nvSpPr>
            <p:spPr>
              <a:xfrm>
                <a:off x="7696686" y="5481506"/>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15"/>
              <p:cNvSpPr/>
              <p:nvPr/>
            </p:nvSpPr>
            <p:spPr>
              <a:xfrm>
                <a:off x="7708248" y="4776795"/>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15"/>
              <p:cNvSpPr/>
              <p:nvPr/>
            </p:nvSpPr>
            <p:spPr>
              <a:xfrm>
                <a:off x="5205349" y="4638445"/>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15"/>
              <p:cNvSpPr/>
              <p:nvPr/>
            </p:nvSpPr>
            <p:spPr>
              <a:xfrm>
                <a:off x="8058289" y="5098626"/>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15"/>
              <p:cNvSpPr/>
              <p:nvPr/>
            </p:nvSpPr>
            <p:spPr>
              <a:xfrm>
                <a:off x="8181280" y="5431125"/>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15"/>
              <p:cNvSpPr/>
              <p:nvPr/>
            </p:nvSpPr>
            <p:spPr>
              <a:xfrm>
                <a:off x="8303323" y="5258704"/>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15"/>
              <p:cNvSpPr/>
              <p:nvPr/>
            </p:nvSpPr>
            <p:spPr>
              <a:xfrm>
                <a:off x="5389390" y="4500764"/>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15"/>
              <p:cNvSpPr/>
              <p:nvPr/>
            </p:nvSpPr>
            <p:spPr>
              <a:xfrm>
                <a:off x="7825319" y="5459778"/>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15"/>
              <p:cNvSpPr/>
              <p:nvPr/>
            </p:nvSpPr>
            <p:spPr>
              <a:xfrm>
                <a:off x="5860244" y="5361531"/>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15"/>
              <p:cNvSpPr/>
              <p:nvPr/>
            </p:nvSpPr>
            <p:spPr>
              <a:xfrm>
                <a:off x="5182448" y="5312044"/>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15"/>
              <p:cNvSpPr/>
              <p:nvPr/>
            </p:nvSpPr>
            <p:spPr>
              <a:xfrm>
                <a:off x="5627442" y="5373372"/>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15"/>
              <p:cNvSpPr/>
              <p:nvPr/>
            </p:nvSpPr>
            <p:spPr>
              <a:xfrm>
                <a:off x="7527670" y="5548363"/>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15"/>
              <p:cNvSpPr/>
              <p:nvPr/>
            </p:nvSpPr>
            <p:spPr>
              <a:xfrm>
                <a:off x="8161564" y="5578412"/>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5" name="Google Shape;4485;p15"/>
            <p:cNvGrpSpPr/>
            <p:nvPr/>
          </p:nvGrpSpPr>
          <p:grpSpPr>
            <a:xfrm flipH="1">
              <a:off x="3385914" y="4584901"/>
              <a:ext cx="4074869" cy="2087363"/>
              <a:chOff x="4899775" y="1396775"/>
              <a:chExt cx="3731223" cy="1911329"/>
            </a:xfrm>
          </p:grpSpPr>
          <p:grpSp>
            <p:nvGrpSpPr>
              <p:cNvPr id="4486" name="Google Shape;4486;p15"/>
              <p:cNvGrpSpPr/>
              <p:nvPr/>
            </p:nvGrpSpPr>
            <p:grpSpPr>
              <a:xfrm>
                <a:off x="6597922" y="2714372"/>
                <a:ext cx="1091289" cy="319934"/>
                <a:chOff x="6597922" y="2714372"/>
                <a:chExt cx="1091289" cy="319934"/>
              </a:xfrm>
            </p:grpSpPr>
            <p:sp>
              <p:nvSpPr>
                <p:cNvPr id="4487" name="Google Shape;4487;p15"/>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15"/>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15"/>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15"/>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15"/>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15"/>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15"/>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15"/>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15"/>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15"/>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15"/>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8" name="Google Shape;4498;p15"/>
              <p:cNvGrpSpPr/>
              <p:nvPr/>
            </p:nvGrpSpPr>
            <p:grpSpPr>
              <a:xfrm>
                <a:off x="5210215" y="1598241"/>
                <a:ext cx="703657" cy="335407"/>
                <a:chOff x="5210215" y="1598241"/>
                <a:chExt cx="703657" cy="335407"/>
              </a:xfrm>
            </p:grpSpPr>
            <p:sp>
              <p:nvSpPr>
                <p:cNvPr id="4499" name="Google Shape;4499;p15"/>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15"/>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15"/>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15"/>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15"/>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15"/>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15"/>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15"/>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7" name="Google Shape;4507;p15"/>
              <p:cNvGrpSpPr/>
              <p:nvPr/>
            </p:nvGrpSpPr>
            <p:grpSpPr>
              <a:xfrm>
                <a:off x="5916272" y="1407387"/>
                <a:ext cx="2020600" cy="684216"/>
                <a:chOff x="5916272" y="1407387"/>
                <a:chExt cx="2020600" cy="684216"/>
              </a:xfrm>
            </p:grpSpPr>
            <p:sp>
              <p:nvSpPr>
                <p:cNvPr id="4508" name="Google Shape;4508;p15"/>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15"/>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15"/>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15"/>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15"/>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15"/>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15"/>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15"/>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15"/>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15"/>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15"/>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15"/>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15"/>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1" name="Google Shape;4521;p15"/>
              <p:cNvGrpSpPr/>
              <p:nvPr/>
            </p:nvGrpSpPr>
            <p:grpSpPr>
              <a:xfrm>
                <a:off x="8149562" y="2680022"/>
                <a:ext cx="392714" cy="128075"/>
                <a:chOff x="8149562" y="2680022"/>
                <a:chExt cx="392714" cy="128075"/>
              </a:xfrm>
            </p:grpSpPr>
            <p:sp>
              <p:nvSpPr>
                <p:cNvPr id="4522" name="Google Shape;4522;p15"/>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15"/>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15"/>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5" name="Google Shape;4525;p15"/>
              <p:cNvGrpSpPr/>
              <p:nvPr/>
            </p:nvGrpSpPr>
            <p:grpSpPr>
              <a:xfrm>
                <a:off x="5464856" y="2240004"/>
                <a:ext cx="1646873" cy="417120"/>
                <a:chOff x="5464856" y="2240004"/>
                <a:chExt cx="1646873" cy="417120"/>
              </a:xfrm>
            </p:grpSpPr>
            <p:sp>
              <p:nvSpPr>
                <p:cNvPr id="4526" name="Google Shape;4526;p15"/>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15"/>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15"/>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15"/>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15"/>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15"/>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15"/>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15"/>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15"/>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15"/>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15"/>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15"/>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15"/>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15"/>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15"/>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15"/>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15"/>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15"/>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15"/>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5" name="Google Shape;4545;p15"/>
              <p:cNvGrpSpPr/>
              <p:nvPr/>
            </p:nvGrpSpPr>
            <p:grpSpPr>
              <a:xfrm>
                <a:off x="4899775" y="1396775"/>
                <a:ext cx="3731223" cy="1911329"/>
                <a:chOff x="4899775" y="1396775"/>
                <a:chExt cx="3731223" cy="1911329"/>
              </a:xfrm>
            </p:grpSpPr>
            <p:sp>
              <p:nvSpPr>
                <p:cNvPr id="4546" name="Google Shape;4546;p15"/>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15"/>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15"/>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15"/>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15"/>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15"/>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15"/>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15"/>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15"/>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15"/>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15"/>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15"/>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15"/>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15"/>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15"/>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15"/>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15"/>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15"/>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15"/>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15"/>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15"/>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15"/>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15"/>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15"/>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15"/>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15"/>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15"/>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15"/>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15"/>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15"/>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15"/>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15"/>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15"/>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15"/>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15"/>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15"/>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15"/>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15"/>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15"/>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15"/>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15"/>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15"/>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15"/>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15"/>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15"/>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15"/>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15"/>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15"/>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15"/>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15"/>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15"/>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15"/>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15"/>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15"/>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15"/>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15"/>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15"/>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15"/>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15"/>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15"/>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15"/>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15"/>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15"/>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15"/>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15"/>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15"/>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15"/>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15"/>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15"/>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15" name="Google Shape;4615;p15"/>
            <p:cNvGrpSpPr/>
            <p:nvPr/>
          </p:nvGrpSpPr>
          <p:grpSpPr>
            <a:xfrm flipH="1">
              <a:off x="6870978" y="4516454"/>
              <a:ext cx="4074869" cy="2087363"/>
              <a:chOff x="4899775" y="1396775"/>
              <a:chExt cx="3731223" cy="1911329"/>
            </a:xfrm>
          </p:grpSpPr>
          <p:grpSp>
            <p:nvGrpSpPr>
              <p:cNvPr id="4616" name="Google Shape;4616;p15"/>
              <p:cNvGrpSpPr/>
              <p:nvPr/>
            </p:nvGrpSpPr>
            <p:grpSpPr>
              <a:xfrm>
                <a:off x="6597922" y="2714372"/>
                <a:ext cx="1091289" cy="319934"/>
                <a:chOff x="6597922" y="2714372"/>
                <a:chExt cx="1091289" cy="319934"/>
              </a:xfrm>
            </p:grpSpPr>
            <p:sp>
              <p:nvSpPr>
                <p:cNvPr id="4617" name="Google Shape;4617;p15"/>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15"/>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15"/>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15"/>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15"/>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15"/>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15"/>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15"/>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15"/>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15"/>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15"/>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8" name="Google Shape;4628;p15"/>
              <p:cNvGrpSpPr/>
              <p:nvPr/>
            </p:nvGrpSpPr>
            <p:grpSpPr>
              <a:xfrm>
                <a:off x="5210215" y="1598241"/>
                <a:ext cx="703657" cy="335407"/>
                <a:chOff x="5210215" y="1598241"/>
                <a:chExt cx="703657" cy="335407"/>
              </a:xfrm>
            </p:grpSpPr>
            <p:sp>
              <p:nvSpPr>
                <p:cNvPr id="4629" name="Google Shape;4629;p15"/>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15"/>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15"/>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15"/>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15"/>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15"/>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15"/>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15"/>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7" name="Google Shape;4637;p15"/>
              <p:cNvGrpSpPr/>
              <p:nvPr/>
            </p:nvGrpSpPr>
            <p:grpSpPr>
              <a:xfrm>
                <a:off x="5916272" y="1407387"/>
                <a:ext cx="2020600" cy="684216"/>
                <a:chOff x="5916272" y="1407387"/>
                <a:chExt cx="2020600" cy="684216"/>
              </a:xfrm>
            </p:grpSpPr>
            <p:sp>
              <p:nvSpPr>
                <p:cNvPr id="4638" name="Google Shape;4638;p15"/>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15"/>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15"/>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15"/>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15"/>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15"/>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15"/>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15"/>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15"/>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15"/>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15"/>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15"/>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15"/>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1" name="Google Shape;4651;p15"/>
              <p:cNvGrpSpPr/>
              <p:nvPr/>
            </p:nvGrpSpPr>
            <p:grpSpPr>
              <a:xfrm>
                <a:off x="8149562" y="2680022"/>
                <a:ext cx="392714" cy="128075"/>
                <a:chOff x="8149562" y="2680022"/>
                <a:chExt cx="392714" cy="128075"/>
              </a:xfrm>
            </p:grpSpPr>
            <p:sp>
              <p:nvSpPr>
                <p:cNvPr id="4652" name="Google Shape;4652;p15"/>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15"/>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15"/>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5" name="Google Shape;4655;p15"/>
              <p:cNvGrpSpPr/>
              <p:nvPr/>
            </p:nvGrpSpPr>
            <p:grpSpPr>
              <a:xfrm>
                <a:off x="5464856" y="2240004"/>
                <a:ext cx="1646873" cy="417120"/>
                <a:chOff x="5464856" y="2240004"/>
                <a:chExt cx="1646873" cy="417120"/>
              </a:xfrm>
            </p:grpSpPr>
            <p:sp>
              <p:nvSpPr>
                <p:cNvPr id="4656" name="Google Shape;4656;p15"/>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15"/>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15"/>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15"/>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15"/>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15"/>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15"/>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15"/>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15"/>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15"/>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15"/>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15"/>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15"/>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15"/>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15"/>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15"/>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15"/>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15"/>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15"/>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5" name="Google Shape;4675;p15"/>
              <p:cNvGrpSpPr/>
              <p:nvPr/>
            </p:nvGrpSpPr>
            <p:grpSpPr>
              <a:xfrm>
                <a:off x="4899775" y="1396775"/>
                <a:ext cx="3731223" cy="1911329"/>
                <a:chOff x="4899775" y="1396775"/>
                <a:chExt cx="3731223" cy="1911329"/>
              </a:xfrm>
            </p:grpSpPr>
            <p:sp>
              <p:nvSpPr>
                <p:cNvPr id="4676" name="Google Shape;4676;p15"/>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15"/>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15"/>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15"/>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15"/>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15"/>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15"/>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15"/>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15"/>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15"/>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15"/>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15"/>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15"/>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15"/>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15"/>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15"/>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15"/>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15"/>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15"/>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15"/>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15"/>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15"/>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15"/>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15"/>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15"/>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15"/>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15"/>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15"/>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15"/>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15"/>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15"/>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15"/>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15"/>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15"/>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15"/>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15"/>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15"/>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15"/>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15"/>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15"/>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15"/>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15"/>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15"/>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15"/>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15"/>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15"/>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15"/>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15"/>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15"/>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15"/>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15"/>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15"/>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15"/>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15"/>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15"/>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15"/>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15"/>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15"/>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15"/>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15"/>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15"/>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15"/>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15"/>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15"/>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15"/>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15"/>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15"/>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15"/>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15"/>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45" name="Google Shape;4745;p15"/>
            <p:cNvGrpSpPr/>
            <p:nvPr/>
          </p:nvGrpSpPr>
          <p:grpSpPr>
            <a:xfrm>
              <a:off x="-833923" y="4516459"/>
              <a:ext cx="2965944" cy="1224663"/>
              <a:chOff x="774669" y="2838468"/>
              <a:chExt cx="4276159" cy="1765662"/>
            </a:xfrm>
          </p:grpSpPr>
          <p:grpSp>
            <p:nvGrpSpPr>
              <p:cNvPr id="4746" name="Google Shape;4746;p15"/>
              <p:cNvGrpSpPr/>
              <p:nvPr/>
            </p:nvGrpSpPr>
            <p:grpSpPr>
              <a:xfrm>
                <a:off x="774669" y="2838468"/>
                <a:ext cx="4276159" cy="1765662"/>
                <a:chOff x="1133650" y="3105500"/>
                <a:chExt cx="3428608" cy="1415701"/>
              </a:xfrm>
            </p:grpSpPr>
            <p:sp>
              <p:nvSpPr>
                <p:cNvPr id="4747" name="Google Shape;4747;p15"/>
                <p:cNvSpPr/>
                <p:nvPr/>
              </p:nvSpPr>
              <p:spPr>
                <a:xfrm>
                  <a:off x="2240575" y="3413443"/>
                  <a:ext cx="54421" cy="44004"/>
                </a:xfrm>
                <a:custGeom>
                  <a:avLst/>
                  <a:gdLst/>
                  <a:ahLst/>
                  <a:cxnLst/>
                  <a:rect l="l" t="t" r="r" b="b"/>
                  <a:pathLst>
                    <a:path w="653" h="528" extrusionOk="0">
                      <a:moveTo>
                        <a:pt x="330" y="74"/>
                      </a:moveTo>
                      <a:cubicBezTo>
                        <a:pt x="465" y="74"/>
                        <a:pt x="480" y="272"/>
                        <a:pt x="384" y="359"/>
                      </a:cubicBezTo>
                      <a:cubicBezTo>
                        <a:pt x="370" y="373"/>
                        <a:pt x="354" y="378"/>
                        <a:pt x="336" y="378"/>
                      </a:cubicBezTo>
                      <a:cubicBezTo>
                        <a:pt x="281" y="378"/>
                        <a:pt x="214" y="328"/>
                        <a:pt x="187" y="288"/>
                      </a:cubicBezTo>
                      <a:cubicBezTo>
                        <a:pt x="170" y="261"/>
                        <a:pt x="170" y="199"/>
                        <a:pt x="196" y="163"/>
                      </a:cubicBezTo>
                      <a:cubicBezTo>
                        <a:pt x="232" y="119"/>
                        <a:pt x="268" y="101"/>
                        <a:pt x="321" y="74"/>
                      </a:cubicBezTo>
                      <a:cubicBezTo>
                        <a:pt x="324" y="74"/>
                        <a:pt x="327" y="74"/>
                        <a:pt x="330" y="74"/>
                      </a:cubicBezTo>
                      <a:close/>
                      <a:moveTo>
                        <a:pt x="227" y="0"/>
                      </a:moveTo>
                      <a:cubicBezTo>
                        <a:pt x="219" y="0"/>
                        <a:pt x="212" y="1"/>
                        <a:pt x="205" y="3"/>
                      </a:cubicBezTo>
                      <a:cubicBezTo>
                        <a:pt x="161" y="12"/>
                        <a:pt x="116" y="38"/>
                        <a:pt x="80" y="74"/>
                      </a:cubicBezTo>
                      <a:cubicBezTo>
                        <a:pt x="9" y="136"/>
                        <a:pt x="0" y="235"/>
                        <a:pt x="27" y="324"/>
                      </a:cubicBezTo>
                      <a:cubicBezTo>
                        <a:pt x="75" y="446"/>
                        <a:pt x="200" y="527"/>
                        <a:pt x="328" y="527"/>
                      </a:cubicBezTo>
                      <a:cubicBezTo>
                        <a:pt x="368" y="527"/>
                        <a:pt x="408" y="519"/>
                        <a:pt x="446" y="502"/>
                      </a:cubicBezTo>
                      <a:cubicBezTo>
                        <a:pt x="653" y="403"/>
                        <a:pt x="584" y="13"/>
                        <a:pt x="374" y="13"/>
                      </a:cubicBezTo>
                      <a:cubicBezTo>
                        <a:pt x="357" y="13"/>
                        <a:pt x="340" y="15"/>
                        <a:pt x="321" y="20"/>
                      </a:cubicBezTo>
                      <a:cubicBezTo>
                        <a:pt x="292" y="13"/>
                        <a:pt x="258" y="0"/>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15"/>
                <p:cNvSpPr/>
                <p:nvPr/>
              </p:nvSpPr>
              <p:spPr>
                <a:xfrm>
                  <a:off x="2131982" y="3244012"/>
                  <a:ext cx="49171" cy="44087"/>
                </a:xfrm>
                <a:custGeom>
                  <a:avLst/>
                  <a:gdLst/>
                  <a:ahLst/>
                  <a:cxnLst/>
                  <a:rect l="l" t="t" r="r" b="b"/>
                  <a:pathLst>
                    <a:path w="590" h="529" extrusionOk="0">
                      <a:moveTo>
                        <a:pt x="366" y="64"/>
                      </a:moveTo>
                      <a:cubicBezTo>
                        <a:pt x="420" y="64"/>
                        <a:pt x="420" y="118"/>
                        <a:pt x="429" y="162"/>
                      </a:cubicBezTo>
                      <a:cubicBezTo>
                        <a:pt x="447" y="242"/>
                        <a:pt x="411" y="296"/>
                        <a:pt x="349" y="341"/>
                      </a:cubicBezTo>
                      <a:cubicBezTo>
                        <a:pt x="323" y="359"/>
                        <a:pt x="298" y="368"/>
                        <a:pt x="275" y="368"/>
                      </a:cubicBezTo>
                      <a:cubicBezTo>
                        <a:pt x="240" y="368"/>
                        <a:pt x="209" y="348"/>
                        <a:pt x="188" y="305"/>
                      </a:cubicBezTo>
                      <a:cubicBezTo>
                        <a:pt x="152" y="260"/>
                        <a:pt x="206" y="153"/>
                        <a:pt x="250" y="127"/>
                      </a:cubicBezTo>
                      <a:cubicBezTo>
                        <a:pt x="259" y="127"/>
                        <a:pt x="259" y="118"/>
                        <a:pt x="259" y="109"/>
                      </a:cubicBezTo>
                      <a:cubicBezTo>
                        <a:pt x="286" y="91"/>
                        <a:pt x="322" y="64"/>
                        <a:pt x="366" y="64"/>
                      </a:cubicBezTo>
                      <a:close/>
                      <a:moveTo>
                        <a:pt x="398" y="0"/>
                      </a:moveTo>
                      <a:cubicBezTo>
                        <a:pt x="340" y="0"/>
                        <a:pt x="279" y="42"/>
                        <a:pt x="242" y="91"/>
                      </a:cubicBezTo>
                      <a:cubicBezTo>
                        <a:pt x="161" y="91"/>
                        <a:pt x="108" y="109"/>
                        <a:pt x="54" y="171"/>
                      </a:cubicBezTo>
                      <a:cubicBezTo>
                        <a:pt x="1" y="234"/>
                        <a:pt x="19" y="314"/>
                        <a:pt x="45" y="385"/>
                      </a:cubicBezTo>
                      <a:cubicBezTo>
                        <a:pt x="81" y="457"/>
                        <a:pt x="143" y="501"/>
                        <a:pt x="215" y="519"/>
                      </a:cubicBezTo>
                      <a:cubicBezTo>
                        <a:pt x="234" y="525"/>
                        <a:pt x="253" y="528"/>
                        <a:pt x="272" y="528"/>
                      </a:cubicBezTo>
                      <a:cubicBezTo>
                        <a:pt x="333" y="528"/>
                        <a:pt x="392" y="499"/>
                        <a:pt x="447" y="466"/>
                      </a:cubicBezTo>
                      <a:cubicBezTo>
                        <a:pt x="589" y="376"/>
                        <a:pt x="589" y="198"/>
                        <a:pt x="500" y="64"/>
                      </a:cubicBezTo>
                      <a:cubicBezTo>
                        <a:pt x="472" y="18"/>
                        <a:pt x="435" y="0"/>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15"/>
                <p:cNvSpPr/>
                <p:nvPr/>
              </p:nvSpPr>
              <p:spPr>
                <a:xfrm>
                  <a:off x="1761118" y="4044079"/>
                  <a:ext cx="51254" cy="50087"/>
                </a:xfrm>
                <a:custGeom>
                  <a:avLst/>
                  <a:gdLst/>
                  <a:ahLst/>
                  <a:cxnLst/>
                  <a:rect l="l" t="t" r="r" b="b"/>
                  <a:pathLst>
                    <a:path w="615" h="601" extrusionOk="0">
                      <a:moveTo>
                        <a:pt x="320" y="54"/>
                      </a:moveTo>
                      <a:cubicBezTo>
                        <a:pt x="356" y="54"/>
                        <a:pt x="401" y="54"/>
                        <a:pt x="445" y="72"/>
                      </a:cubicBezTo>
                      <a:cubicBezTo>
                        <a:pt x="508" y="108"/>
                        <a:pt x="499" y="188"/>
                        <a:pt x="490" y="250"/>
                      </a:cubicBezTo>
                      <a:cubicBezTo>
                        <a:pt x="474" y="312"/>
                        <a:pt x="432" y="448"/>
                        <a:pt x="357" y="448"/>
                      </a:cubicBezTo>
                      <a:cubicBezTo>
                        <a:pt x="345" y="448"/>
                        <a:pt x="333" y="445"/>
                        <a:pt x="320" y="438"/>
                      </a:cubicBezTo>
                      <a:cubicBezTo>
                        <a:pt x="213" y="375"/>
                        <a:pt x="222" y="134"/>
                        <a:pt x="320" y="54"/>
                      </a:cubicBezTo>
                      <a:close/>
                      <a:moveTo>
                        <a:pt x="315" y="0"/>
                      </a:moveTo>
                      <a:cubicBezTo>
                        <a:pt x="0" y="0"/>
                        <a:pt x="48" y="572"/>
                        <a:pt x="329" y="598"/>
                      </a:cubicBezTo>
                      <a:cubicBezTo>
                        <a:pt x="341" y="600"/>
                        <a:pt x="352" y="600"/>
                        <a:pt x="362" y="600"/>
                      </a:cubicBezTo>
                      <a:cubicBezTo>
                        <a:pt x="558" y="600"/>
                        <a:pt x="614" y="375"/>
                        <a:pt x="606" y="206"/>
                      </a:cubicBezTo>
                      <a:cubicBezTo>
                        <a:pt x="598" y="69"/>
                        <a:pt x="507" y="4"/>
                        <a:pt x="397" y="4"/>
                      </a:cubicBezTo>
                      <a:cubicBezTo>
                        <a:pt x="378" y="4"/>
                        <a:pt x="358" y="6"/>
                        <a:pt x="338" y="10"/>
                      </a:cubicBezTo>
                      <a:cubicBezTo>
                        <a:pt x="338" y="1"/>
                        <a:pt x="338" y="1"/>
                        <a:pt x="329" y="1"/>
                      </a:cubicBezTo>
                      <a:cubicBezTo>
                        <a:pt x="324" y="0"/>
                        <a:pt x="319" y="0"/>
                        <a:pt x="3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15"/>
                <p:cNvSpPr/>
                <p:nvPr/>
              </p:nvSpPr>
              <p:spPr>
                <a:xfrm>
                  <a:off x="1727866" y="3952404"/>
                  <a:ext cx="44337" cy="39253"/>
                </a:xfrm>
                <a:custGeom>
                  <a:avLst/>
                  <a:gdLst/>
                  <a:ahLst/>
                  <a:cxnLst/>
                  <a:rect l="l" t="t" r="r" b="b"/>
                  <a:pathLst>
                    <a:path w="532" h="471" extrusionOk="0">
                      <a:moveTo>
                        <a:pt x="291" y="66"/>
                      </a:moveTo>
                      <a:lnTo>
                        <a:pt x="291" y="66"/>
                      </a:lnTo>
                      <a:cubicBezTo>
                        <a:pt x="425" y="101"/>
                        <a:pt x="345" y="307"/>
                        <a:pt x="246" y="342"/>
                      </a:cubicBezTo>
                      <a:cubicBezTo>
                        <a:pt x="238" y="344"/>
                        <a:pt x="230" y="345"/>
                        <a:pt x="223" y="345"/>
                      </a:cubicBezTo>
                      <a:cubicBezTo>
                        <a:pt x="169" y="345"/>
                        <a:pt x="149" y="290"/>
                        <a:pt x="157" y="235"/>
                      </a:cubicBezTo>
                      <a:cubicBezTo>
                        <a:pt x="175" y="182"/>
                        <a:pt x="229" y="93"/>
                        <a:pt x="291" y="66"/>
                      </a:cubicBezTo>
                      <a:close/>
                      <a:moveTo>
                        <a:pt x="266" y="0"/>
                      </a:moveTo>
                      <a:cubicBezTo>
                        <a:pt x="161" y="0"/>
                        <a:pt x="79" y="111"/>
                        <a:pt x="41" y="209"/>
                      </a:cubicBezTo>
                      <a:cubicBezTo>
                        <a:pt x="0" y="332"/>
                        <a:pt x="88" y="470"/>
                        <a:pt x="221" y="470"/>
                      </a:cubicBezTo>
                      <a:cubicBezTo>
                        <a:pt x="232" y="470"/>
                        <a:pt x="243" y="469"/>
                        <a:pt x="255" y="467"/>
                      </a:cubicBezTo>
                      <a:cubicBezTo>
                        <a:pt x="443" y="432"/>
                        <a:pt x="532" y="75"/>
                        <a:pt x="336" y="12"/>
                      </a:cubicBezTo>
                      <a:lnTo>
                        <a:pt x="327" y="12"/>
                      </a:lnTo>
                      <a:cubicBezTo>
                        <a:pt x="306" y="4"/>
                        <a:pt x="286"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15"/>
                <p:cNvSpPr/>
                <p:nvPr/>
              </p:nvSpPr>
              <p:spPr>
                <a:xfrm>
                  <a:off x="1551351" y="3947237"/>
                  <a:ext cx="77423" cy="66089"/>
                </a:xfrm>
                <a:custGeom>
                  <a:avLst/>
                  <a:gdLst/>
                  <a:ahLst/>
                  <a:cxnLst/>
                  <a:rect l="l" t="t" r="r" b="b"/>
                  <a:pathLst>
                    <a:path w="929" h="793" extrusionOk="0">
                      <a:moveTo>
                        <a:pt x="511" y="62"/>
                      </a:moveTo>
                      <a:cubicBezTo>
                        <a:pt x="592" y="62"/>
                        <a:pt x="666" y="106"/>
                        <a:pt x="714" y="181"/>
                      </a:cubicBezTo>
                      <a:cubicBezTo>
                        <a:pt x="803" y="315"/>
                        <a:pt x="714" y="502"/>
                        <a:pt x="598" y="583"/>
                      </a:cubicBezTo>
                      <a:cubicBezTo>
                        <a:pt x="562" y="607"/>
                        <a:pt x="526" y="617"/>
                        <a:pt x="492" y="617"/>
                      </a:cubicBezTo>
                      <a:cubicBezTo>
                        <a:pt x="400" y="617"/>
                        <a:pt x="320" y="542"/>
                        <a:pt x="268" y="458"/>
                      </a:cubicBezTo>
                      <a:cubicBezTo>
                        <a:pt x="179" y="324"/>
                        <a:pt x="321" y="137"/>
                        <a:pt x="437" y="74"/>
                      </a:cubicBezTo>
                      <a:cubicBezTo>
                        <a:pt x="462" y="66"/>
                        <a:pt x="487" y="62"/>
                        <a:pt x="511" y="62"/>
                      </a:cubicBezTo>
                      <a:close/>
                      <a:moveTo>
                        <a:pt x="556" y="0"/>
                      </a:moveTo>
                      <a:cubicBezTo>
                        <a:pt x="505" y="0"/>
                        <a:pt x="455" y="13"/>
                        <a:pt x="411" y="39"/>
                      </a:cubicBezTo>
                      <a:cubicBezTo>
                        <a:pt x="206" y="74"/>
                        <a:pt x="0" y="279"/>
                        <a:pt x="98" y="494"/>
                      </a:cubicBezTo>
                      <a:cubicBezTo>
                        <a:pt x="167" y="664"/>
                        <a:pt x="323" y="792"/>
                        <a:pt x="496" y="792"/>
                      </a:cubicBezTo>
                      <a:cubicBezTo>
                        <a:pt x="550" y="792"/>
                        <a:pt x="605" y="780"/>
                        <a:pt x="660" y="752"/>
                      </a:cubicBezTo>
                      <a:cubicBezTo>
                        <a:pt x="875" y="645"/>
                        <a:pt x="928" y="315"/>
                        <a:pt x="803" y="137"/>
                      </a:cubicBezTo>
                      <a:cubicBezTo>
                        <a:pt x="745" y="44"/>
                        <a:pt x="650" y="0"/>
                        <a:pt x="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15"/>
                <p:cNvSpPr/>
                <p:nvPr/>
              </p:nvSpPr>
              <p:spPr>
                <a:xfrm>
                  <a:off x="2244242" y="4151921"/>
                  <a:ext cx="35086" cy="32919"/>
                </a:xfrm>
                <a:custGeom>
                  <a:avLst/>
                  <a:gdLst/>
                  <a:ahLst/>
                  <a:cxnLst/>
                  <a:rect l="l" t="t" r="r" b="b"/>
                  <a:pathLst>
                    <a:path w="421" h="395" extrusionOk="0">
                      <a:moveTo>
                        <a:pt x="197" y="72"/>
                      </a:moveTo>
                      <a:cubicBezTo>
                        <a:pt x="233" y="80"/>
                        <a:pt x="268" y="80"/>
                        <a:pt x="295" y="98"/>
                      </a:cubicBezTo>
                      <a:cubicBezTo>
                        <a:pt x="340" y="116"/>
                        <a:pt x="322" y="161"/>
                        <a:pt x="313" y="196"/>
                      </a:cubicBezTo>
                      <a:cubicBezTo>
                        <a:pt x="300" y="241"/>
                        <a:pt x="256" y="281"/>
                        <a:pt x="212" y="281"/>
                      </a:cubicBezTo>
                      <a:cubicBezTo>
                        <a:pt x="194" y="281"/>
                        <a:pt x="177" y="274"/>
                        <a:pt x="161" y="259"/>
                      </a:cubicBezTo>
                      <a:cubicBezTo>
                        <a:pt x="108" y="214"/>
                        <a:pt x="143" y="125"/>
                        <a:pt x="188" y="72"/>
                      </a:cubicBezTo>
                      <a:close/>
                      <a:moveTo>
                        <a:pt x="197" y="0"/>
                      </a:moveTo>
                      <a:cubicBezTo>
                        <a:pt x="108" y="18"/>
                        <a:pt x="45" y="98"/>
                        <a:pt x="28" y="188"/>
                      </a:cubicBezTo>
                      <a:cubicBezTo>
                        <a:pt x="1" y="303"/>
                        <a:pt x="72" y="375"/>
                        <a:pt x="170" y="393"/>
                      </a:cubicBezTo>
                      <a:cubicBezTo>
                        <a:pt x="178" y="394"/>
                        <a:pt x="187" y="394"/>
                        <a:pt x="194" y="394"/>
                      </a:cubicBezTo>
                      <a:cubicBezTo>
                        <a:pt x="247" y="394"/>
                        <a:pt x="292" y="370"/>
                        <a:pt x="331" y="339"/>
                      </a:cubicBezTo>
                      <a:cubicBezTo>
                        <a:pt x="384" y="286"/>
                        <a:pt x="384" y="232"/>
                        <a:pt x="402" y="170"/>
                      </a:cubicBezTo>
                      <a:cubicBezTo>
                        <a:pt x="420" y="63"/>
                        <a:pt x="304" y="27"/>
                        <a:pt x="224" y="27"/>
                      </a:cubicBezTo>
                      <a:cubicBezTo>
                        <a:pt x="224" y="18"/>
                        <a:pt x="215" y="0"/>
                        <a:pt x="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15"/>
                <p:cNvSpPr/>
                <p:nvPr/>
              </p:nvSpPr>
              <p:spPr>
                <a:xfrm>
                  <a:off x="2011556" y="3329852"/>
                  <a:ext cx="89257" cy="74006"/>
                </a:xfrm>
                <a:custGeom>
                  <a:avLst/>
                  <a:gdLst/>
                  <a:ahLst/>
                  <a:cxnLst/>
                  <a:rect l="l" t="t" r="r" b="b"/>
                  <a:pathLst>
                    <a:path w="1071" h="888" extrusionOk="0">
                      <a:moveTo>
                        <a:pt x="603" y="93"/>
                      </a:moveTo>
                      <a:cubicBezTo>
                        <a:pt x="674" y="93"/>
                        <a:pt x="745" y="107"/>
                        <a:pt x="794" y="149"/>
                      </a:cubicBezTo>
                      <a:cubicBezTo>
                        <a:pt x="955" y="292"/>
                        <a:pt x="848" y="560"/>
                        <a:pt x="714" y="658"/>
                      </a:cubicBezTo>
                      <a:cubicBezTo>
                        <a:pt x="670" y="691"/>
                        <a:pt x="621" y="705"/>
                        <a:pt x="573" y="705"/>
                      </a:cubicBezTo>
                      <a:cubicBezTo>
                        <a:pt x="464" y="705"/>
                        <a:pt x="354" y="634"/>
                        <a:pt x="286" y="542"/>
                      </a:cubicBezTo>
                      <a:cubicBezTo>
                        <a:pt x="170" y="381"/>
                        <a:pt x="411" y="176"/>
                        <a:pt x="536" y="114"/>
                      </a:cubicBezTo>
                      <a:cubicBezTo>
                        <a:pt x="545" y="105"/>
                        <a:pt x="545" y="105"/>
                        <a:pt x="545" y="96"/>
                      </a:cubicBezTo>
                      <a:cubicBezTo>
                        <a:pt x="564" y="94"/>
                        <a:pt x="583" y="93"/>
                        <a:pt x="603" y="93"/>
                      </a:cubicBezTo>
                      <a:close/>
                      <a:moveTo>
                        <a:pt x="671" y="1"/>
                      </a:moveTo>
                      <a:cubicBezTo>
                        <a:pt x="572" y="1"/>
                        <a:pt x="467" y="34"/>
                        <a:pt x="384" y="78"/>
                      </a:cubicBezTo>
                      <a:cubicBezTo>
                        <a:pt x="170" y="149"/>
                        <a:pt x="0" y="345"/>
                        <a:pt x="99" y="577"/>
                      </a:cubicBezTo>
                      <a:cubicBezTo>
                        <a:pt x="176" y="758"/>
                        <a:pt x="371" y="888"/>
                        <a:pt x="564" y="888"/>
                      </a:cubicBezTo>
                      <a:cubicBezTo>
                        <a:pt x="637" y="888"/>
                        <a:pt x="710" y="869"/>
                        <a:pt x="777" y="827"/>
                      </a:cubicBezTo>
                      <a:cubicBezTo>
                        <a:pt x="1009" y="684"/>
                        <a:pt x="1071" y="363"/>
                        <a:pt x="928" y="131"/>
                      </a:cubicBezTo>
                      <a:cubicBezTo>
                        <a:pt x="869" y="36"/>
                        <a:pt x="774" y="1"/>
                        <a:pt x="6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15"/>
                <p:cNvSpPr/>
                <p:nvPr/>
              </p:nvSpPr>
              <p:spPr>
                <a:xfrm>
                  <a:off x="3067309" y="3251429"/>
                  <a:ext cx="52838" cy="43754"/>
                </a:xfrm>
                <a:custGeom>
                  <a:avLst/>
                  <a:gdLst/>
                  <a:ahLst/>
                  <a:cxnLst/>
                  <a:rect l="l" t="t" r="r" b="b"/>
                  <a:pathLst>
                    <a:path w="634" h="525" extrusionOk="0">
                      <a:moveTo>
                        <a:pt x="259" y="73"/>
                      </a:moveTo>
                      <a:cubicBezTo>
                        <a:pt x="339" y="82"/>
                        <a:pt x="420" y="100"/>
                        <a:pt x="455" y="171"/>
                      </a:cubicBezTo>
                      <a:cubicBezTo>
                        <a:pt x="518" y="261"/>
                        <a:pt x="420" y="323"/>
                        <a:pt x="348" y="350"/>
                      </a:cubicBezTo>
                      <a:cubicBezTo>
                        <a:pt x="331" y="355"/>
                        <a:pt x="314" y="357"/>
                        <a:pt x="298" y="357"/>
                      </a:cubicBezTo>
                      <a:cubicBezTo>
                        <a:pt x="233" y="357"/>
                        <a:pt x="184" y="315"/>
                        <a:pt x="170" y="243"/>
                      </a:cubicBezTo>
                      <a:cubicBezTo>
                        <a:pt x="152" y="189"/>
                        <a:pt x="206" y="109"/>
                        <a:pt x="259" y="73"/>
                      </a:cubicBezTo>
                      <a:close/>
                      <a:moveTo>
                        <a:pt x="264" y="1"/>
                      </a:moveTo>
                      <a:cubicBezTo>
                        <a:pt x="250" y="1"/>
                        <a:pt x="237" y="1"/>
                        <a:pt x="223" y="2"/>
                      </a:cubicBezTo>
                      <a:cubicBezTo>
                        <a:pt x="214" y="2"/>
                        <a:pt x="206" y="11"/>
                        <a:pt x="197" y="11"/>
                      </a:cubicBezTo>
                      <a:cubicBezTo>
                        <a:pt x="90" y="38"/>
                        <a:pt x="0" y="136"/>
                        <a:pt x="0" y="252"/>
                      </a:cubicBezTo>
                      <a:cubicBezTo>
                        <a:pt x="0" y="332"/>
                        <a:pt x="54" y="403"/>
                        <a:pt x="107" y="466"/>
                      </a:cubicBezTo>
                      <a:cubicBezTo>
                        <a:pt x="154" y="507"/>
                        <a:pt x="205" y="525"/>
                        <a:pt x="259" y="525"/>
                      </a:cubicBezTo>
                      <a:cubicBezTo>
                        <a:pt x="288" y="525"/>
                        <a:pt x="317" y="520"/>
                        <a:pt x="348" y="510"/>
                      </a:cubicBezTo>
                      <a:cubicBezTo>
                        <a:pt x="491" y="475"/>
                        <a:pt x="634" y="341"/>
                        <a:pt x="580" y="180"/>
                      </a:cubicBezTo>
                      <a:cubicBezTo>
                        <a:pt x="540" y="43"/>
                        <a:pt x="397"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15"/>
                <p:cNvSpPr/>
                <p:nvPr/>
              </p:nvSpPr>
              <p:spPr>
                <a:xfrm>
                  <a:off x="2997387" y="3355354"/>
                  <a:ext cx="69256" cy="56338"/>
                </a:xfrm>
                <a:custGeom>
                  <a:avLst/>
                  <a:gdLst/>
                  <a:ahLst/>
                  <a:cxnLst/>
                  <a:rect l="l" t="t" r="r" b="b"/>
                  <a:pathLst>
                    <a:path w="831" h="676" extrusionOk="0">
                      <a:moveTo>
                        <a:pt x="411" y="102"/>
                      </a:moveTo>
                      <a:cubicBezTo>
                        <a:pt x="474" y="138"/>
                        <a:pt x="545" y="164"/>
                        <a:pt x="598" y="209"/>
                      </a:cubicBezTo>
                      <a:cubicBezTo>
                        <a:pt x="723" y="316"/>
                        <a:pt x="634" y="441"/>
                        <a:pt x="500" y="477"/>
                      </a:cubicBezTo>
                      <a:cubicBezTo>
                        <a:pt x="471" y="487"/>
                        <a:pt x="442" y="492"/>
                        <a:pt x="413" y="492"/>
                      </a:cubicBezTo>
                      <a:cubicBezTo>
                        <a:pt x="323" y="492"/>
                        <a:pt x="245" y="440"/>
                        <a:pt x="197" y="352"/>
                      </a:cubicBezTo>
                      <a:cubicBezTo>
                        <a:pt x="117" y="209"/>
                        <a:pt x="286" y="138"/>
                        <a:pt x="411" y="102"/>
                      </a:cubicBezTo>
                      <a:close/>
                      <a:moveTo>
                        <a:pt x="344" y="0"/>
                      </a:moveTo>
                      <a:cubicBezTo>
                        <a:pt x="335" y="0"/>
                        <a:pt x="328" y="6"/>
                        <a:pt x="322" y="13"/>
                      </a:cubicBezTo>
                      <a:cubicBezTo>
                        <a:pt x="306" y="10"/>
                        <a:pt x="291" y="9"/>
                        <a:pt x="275" y="9"/>
                      </a:cubicBezTo>
                      <a:cubicBezTo>
                        <a:pt x="229" y="9"/>
                        <a:pt x="186" y="19"/>
                        <a:pt x="152" y="39"/>
                      </a:cubicBezTo>
                      <a:cubicBezTo>
                        <a:pt x="54" y="93"/>
                        <a:pt x="10" y="182"/>
                        <a:pt x="1" y="289"/>
                      </a:cubicBezTo>
                      <a:cubicBezTo>
                        <a:pt x="1" y="498"/>
                        <a:pt x="196" y="675"/>
                        <a:pt x="397" y="675"/>
                      </a:cubicBezTo>
                      <a:cubicBezTo>
                        <a:pt x="410" y="675"/>
                        <a:pt x="424" y="675"/>
                        <a:pt x="438" y="673"/>
                      </a:cubicBezTo>
                      <a:cubicBezTo>
                        <a:pt x="634" y="637"/>
                        <a:pt x="830" y="494"/>
                        <a:pt x="786" y="280"/>
                      </a:cubicBezTo>
                      <a:cubicBezTo>
                        <a:pt x="750" y="147"/>
                        <a:pt x="616" y="93"/>
                        <a:pt x="491" y="48"/>
                      </a:cubicBezTo>
                      <a:cubicBezTo>
                        <a:pt x="491" y="39"/>
                        <a:pt x="483" y="39"/>
                        <a:pt x="483" y="39"/>
                      </a:cubicBezTo>
                      <a:cubicBezTo>
                        <a:pt x="474" y="39"/>
                        <a:pt x="456" y="31"/>
                        <a:pt x="447" y="31"/>
                      </a:cubicBezTo>
                      <a:cubicBezTo>
                        <a:pt x="420" y="22"/>
                        <a:pt x="384" y="13"/>
                        <a:pt x="358" y="4"/>
                      </a:cubicBezTo>
                      <a:cubicBezTo>
                        <a:pt x="352" y="1"/>
                        <a:pt x="348" y="0"/>
                        <a:pt x="3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15"/>
                <p:cNvSpPr/>
                <p:nvPr/>
              </p:nvSpPr>
              <p:spPr>
                <a:xfrm>
                  <a:off x="3746115" y="3141920"/>
                  <a:ext cx="53588" cy="49171"/>
                </a:xfrm>
                <a:custGeom>
                  <a:avLst/>
                  <a:gdLst/>
                  <a:ahLst/>
                  <a:cxnLst/>
                  <a:rect l="l" t="t" r="r" b="b"/>
                  <a:pathLst>
                    <a:path w="643" h="590" extrusionOk="0">
                      <a:moveTo>
                        <a:pt x="321" y="94"/>
                      </a:moveTo>
                      <a:cubicBezTo>
                        <a:pt x="402" y="147"/>
                        <a:pt x="491" y="236"/>
                        <a:pt x="473" y="343"/>
                      </a:cubicBezTo>
                      <a:cubicBezTo>
                        <a:pt x="467" y="397"/>
                        <a:pt x="388" y="435"/>
                        <a:pt x="321" y="435"/>
                      </a:cubicBezTo>
                      <a:cubicBezTo>
                        <a:pt x="289" y="435"/>
                        <a:pt x="259" y="426"/>
                        <a:pt x="241" y="406"/>
                      </a:cubicBezTo>
                      <a:cubicBezTo>
                        <a:pt x="214" y="388"/>
                        <a:pt x="188" y="370"/>
                        <a:pt x="170" y="343"/>
                      </a:cubicBezTo>
                      <a:cubicBezTo>
                        <a:pt x="161" y="308"/>
                        <a:pt x="170" y="272"/>
                        <a:pt x="179" y="236"/>
                      </a:cubicBezTo>
                      <a:cubicBezTo>
                        <a:pt x="188" y="201"/>
                        <a:pt x="232" y="183"/>
                        <a:pt x="259" y="156"/>
                      </a:cubicBezTo>
                      <a:cubicBezTo>
                        <a:pt x="277" y="138"/>
                        <a:pt x="295" y="112"/>
                        <a:pt x="321" y="94"/>
                      </a:cubicBezTo>
                      <a:close/>
                      <a:moveTo>
                        <a:pt x="298" y="1"/>
                      </a:moveTo>
                      <a:cubicBezTo>
                        <a:pt x="193" y="1"/>
                        <a:pt x="83" y="93"/>
                        <a:pt x="36" y="174"/>
                      </a:cubicBezTo>
                      <a:cubicBezTo>
                        <a:pt x="0" y="245"/>
                        <a:pt x="0" y="317"/>
                        <a:pt x="18" y="388"/>
                      </a:cubicBezTo>
                      <a:cubicBezTo>
                        <a:pt x="18" y="424"/>
                        <a:pt x="45" y="459"/>
                        <a:pt x="63" y="486"/>
                      </a:cubicBezTo>
                      <a:cubicBezTo>
                        <a:pt x="78" y="494"/>
                        <a:pt x="87" y="509"/>
                        <a:pt x="101" y="518"/>
                      </a:cubicBezTo>
                      <a:lnTo>
                        <a:pt x="101" y="518"/>
                      </a:lnTo>
                      <a:cubicBezTo>
                        <a:pt x="105" y="522"/>
                        <a:pt x="143" y="551"/>
                        <a:pt x="143" y="558"/>
                      </a:cubicBezTo>
                      <a:cubicBezTo>
                        <a:pt x="183" y="579"/>
                        <a:pt x="232" y="589"/>
                        <a:pt x="282" y="589"/>
                      </a:cubicBezTo>
                      <a:cubicBezTo>
                        <a:pt x="400" y="589"/>
                        <a:pt x="527" y="533"/>
                        <a:pt x="571" y="433"/>
                      </a:cubicBezTo>
                      <a:cubicBezTo>
                        <a:pt x="643" y="281"/>
                        <a:pt x="536" y="138"/>
                        <a:pt x="402" y="58"/>
                      </a:cubicBezTo>
                      <a:cubicBezTo>
                        <a:pt x="402" y="49"/>
                        <a:pt x="402" y="40"/>
                        <a:pt x="393" y="31"/>
                      </a:cubicBezTo>
                      <a:cubicBezTo>
                        <a:pt x="363" y="10"/>
                        <a:pt x="330"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15"/>
                <p:cNvSpPr/>
                <p:nvPr/>
              </p:nvSpPr>
              <p:spPr>
                <a:xfrm>
                  <a:off x="3544599" y="3893733"/>
                  <a:ext cx="49171" cy="39920"/>
                </a:xfrm>
                <a:custGeom>
                  <a:avLst/>
                  <a:gdLst/>
                  <a:ahLst/>
                  <a:cxnLst/>
                  <a:rect l="l" t="t" r="r" b="b"/>
                  <a:pathLst>
                    <a:path w="590" h="479" extrusionOk="0">
                      <a:moveTo>
                        <a:pt x="340" y="65"/>
                      </a:moveTo>
                      <a:cubicBezTo>
                        <a:pt x="411" y="101"/>
                        <a:pt x="491" y="172"/>
                        <a:pt x="465" y="261"/>
                      </a:cubicBezTo>
                      <a:cubicBezTo>
                        <a:pt x="441" y="324"/>
                        <a:pt x="390" y="352"/>
                        <a:pt x="330" y="352"/>
                      </a:cubicBezTo>
                      <a:cubicBezTo>
                        <a:pt x="321" y="352"/>
                        <a:pt x="313" y="352"/>
                        <a:pt x="304" y="350"/>
                      </a:cubicBezTo>
                      <a:cubicBezTo>
                        <a:pt x="242" y="333"/>
                        <a:pt x="152" y="306"/>
                        <a:pt x="179" y="226"/>
                      </a:cubicBezTo>
                      <a:cubicBezTo>
                        <a:pt x="197" y="163"/>
                        <a:pt x="277" y="83"/>
                        <a:pt x="340" y="65"/>
                      </a:cubicBezTo>
                      <a:close/>
                      <a:moveTo>
                        <a:pt x="310" y="1"/>
                      </a:moveTo>
                      <a:cubicBezTo>
                        <a:pt x="189" y="1"/>
                        <a:pt x="87" y="100"/>
                        <a:pt x="54" y="208"/>
                      </a:cubicBezTo>
                      <a:cubicBezTo>
                        <a:pt x="1" y="342"/>
                        <a:pt x="143" y="466"/>
                        <a:pt x="268" y="475"/>
                      </a:cubicBezTo>
                      <a:cubicBezTo>
                        <a:pt x="282" y="477"/>
                        <a:pt x="296" y="478"/>
                        <a:pt x="310" y="478"/>
                      </a:cubicBezTo>
                      <a:cubicBezTo>
                        <a:pt x="418" y="478"/>
                        <a:pt x="513" y="417"/>
                        <a:pt x="545" y="306"/>
                      </a:cubicBezTo>
                      <a:cubicBezTo>
                        <a:pt x="589" y="172"/>
                        <a:pt x="482" y="65"/>
                        <a:pt x="358" y="20"/>
                      </a:cubicBezTo>
                      <a:cubicBezTo>
                        <a:pt x="358" y="11"/>
                        <a:pt x="349" y="3"/>
                        <a:pt x="340" y="3"/>
                      </a:cubicBezTo>
                      <a:cubicBezTo>
                        <a:pt x="330" y="1"/>
                        <a:pt x="320" y="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15"/>
                <p:cNvSpPr/>
                <p:nvPr/>
              </p:nvSpPr>
              <p:spPr>
                <a:xfrm>
                  <a:off x="3482927" y="3827644"/>
                  <a:ext cx="27586" cy="25419"/>
                </a:xfrm>
                <a:custGeom>
                  <a:avLst/>
                  <a:gdLst/>
                  <a:ahLst/>
                  <a:cxnLst/>
                  <a:rect l="l" t="t" r="r" b="b"/>
                  <a:pathLst>
                    <a:path w="331" h="305" extrusionOk="0">
                      <a:moveTo>
                        <a:pt x="205" y="73"/>
                      </a:moveTo>
                      <a:cubicBezTo>
                        <a:pt x="223" y="91"/>
                        <a:pt x="241" y="109"/>
                        <a:pt x="250" y="127"/>
                      </a:cubicBezTo>
                      <a:cubicBezTo>
                        <a:pt x="264" y="162"/>
                        <a:pt x="245" y="208"/>
                        <a:pt x="214" y="208"/>
                      </a:cubicBezTo>
                      <a:cubicBezTo>
                        <a:pt x="206" y="208"/>
                        <a:pt x="197" y="205"/>
                        <a:pt x="188" y="198"/>
                      </a:cubicBezTo>
                      <a:cubicBezTo>
                        <a:pt x="170" y="189"/>
                        <a:pt x="161" y="162"/>
                        <a:pt x="152" y="144"/>
                      </a:cubicBezTo>
                      <a:cubicBezTo>
                        <a:pt x="143" y="135"/>
                        <a:pt x="134" y="100"/>
                        <a:pt x="134" y="91"/>
                      </a:cubicBezTo>
                      <a:cubicBezTo>
                        <a:pt x="152" y="91"/>
                        <a:pt x="161" y="91"/>
                        <a:pt x="179" y="82"/>
                      </a:cubicBezTo>
                      <a:cubicBezTo>
                        <a:pt x="188" y="82"/>
                        <a:pt x="196" y="73"/>
                        <a:pt x="205" y="73"/>
                      </a:cubicBezTo>
                      <a:close/>
                      <a:moveTo>
                        <a:pt x="120" y="0"/>
                      </a:moveTo>
                      <a:cubicBezTo>
                        <a:pt x="80" y="0"/>
                        <a:pt x="43" y="33"/>
                        <a:pt x="27" y="73"/>
                      </a:cubicBezTo>
                      <a:cubicBezTo>
                        <a:pt x="0" y="162"/>
                        <a:pt x="72" y="269"/>
                        <a:pt x="161" y="296"/>
                      </a:cubicBezTo>
                      <a:cubicBezTo>
                        <a:pt x="176" y="302"/>
                        <a:pt x="190" y="305"/>
                        <a:pt x="204" y="305"/>
                      </a:cubicBezTo>
                      <a:cubicBezTo>
                        <a:pt x="275" y="305"/>
                        <a:pt x="330" y="237"/>
                        <a:pt x="330" y="162"/>
                      </a:cubicBezTo>
                      <a:cubicBezTo>
                        <a:pt x="330" y="100"/>
                        <a:pt x="286" y="55"/>
                        <a:pt x="232" y="28"/>
                      </a:cubicBezTo>
                      <a:lnTo>
                        <a:pt x="223" y="28"/>
                      </a:lnTo>
                      <a:cubicBezTo>
                        <a:pt x="214" y="19"/>
                        <a:pt x="214" y="19"/>
                        <a:pt x="205" y="19"/>
                      </a:cubicBezTo>
                      <a:cubicBezTo>
                        <a:pt x="188" y="11"/>
                        <a:pt x="170" y="2"/>
                        <a:pt x="152" y="2"/>
                      </a:cubicBezTo>
                      <a:lnTo>
                        <a:pt x="134" y="2"/>
                      </a:lnTo>
                      <a:cubicBezTo>
                        <a:pt x="129" y="1"/>
                        <a:pt x="125"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15"/>
                <p:cNvSpPr/>
                <p:nvPr/>
              </p:nvSpPr>
              <p:spPr>
                <a:xfrm>
                  <a:off x="3630106" y="3872231"/>
                  <a:ext cx="25252" cy="18918"/>
                </a:xfrm>
                <a:custGeom>
                  <a:avLst/>
                  <a:gdLst/>
                  <a:ahLst/>
                  <a:cxnLst/>
                  <a:rect l="l" t="t" r="r" b="b"/>
                  <a:pathLst>
                    <a:path w="303" h="227" extrusionOk="0">
                      <a:moveTo>
                        <a:pt x="179" y="55"/>
                      </a:moveTo>
                      <a:cubicBezTo>
                        <a:pt x="215" y="73"/>
                        <a:pt x="250" y="91"/>
                        <a:pt x="224" y="118"/>
                      </a:cubicBezTo>
                      <a:cubicBezTo>
                        <a:pt x="204" y="138"/>
                        <a:pt x="178" y="148"/>
                        <a:pt x="152" y="148"/>
                      </a:cubicBezTo>
                      <a:cubicBezTo>
                        <a:pt x="143" y="148"/>
                        <a:pt x="134" y="147"/>
                        <a:pt x="125" y="145"/>
                      </a:cubicBezTo>
                      <a:cubicBezTo>
                        <a:pt x="81" y="127"/>
                        <a:pt x="143" y="73"/>
                        <a:pt x="161" y="64"/>
                      </a:cubicBezTo>
                      <a:cubicBezTo>
                        <a:pt x="170" y="64"/>
                        <a:pt x="170" y="64"/>
                        <a:pt x="179" y="55"/>
                      </a:cubicBezTo>
                      <a:close/>
                      <a:moveTo>
                        <a:pt x="135" y="0"/>
                      </a:moveTo>
                      <a:cubicBezTo>
                        <a:pt x="125" y="0"/>
                        <a:pt x="116" y="1"/>
                        <a:pt x="108" y="2"/>
                      </a:cubicBezTo>
                      <a:cubicBezTo>
                        <a:pt x="90" y="2"/>
                        <a:pt x="90" y="11"/>
                        <a:pt x="90" y="20"/>
                      </a:cubicBezTo>
                      <a:cubicBezTo>
                        <a:pt x="54" y="29"/>
                        <a:pt x="27" y="55"/>
                        <a:pt x="18" y="91"/>
                      </a:cubicBezTo>
                      <a:cubicBezTo>
                        <a:pt x="1" y="154"/>
                        <a:pt x="54" y="216"/>
                        <a:pt x="117" y="225"/>
                      </a:cubicBezTo>
                      <a:cubicBezTo>
                        <a:pt x="123" y="226"/>
                        <a:pt x="129" y="226"/>
                        <a:pt x="136" y="226"/>
                      </a:cubicBezTo>
                      <a:cubicBezTo>
                        <a:pt x="199" y="226"/>
                        <a:pt x="287" y="190"/>
                        <a:pt x="295" y="118"/>
                      </a:cubicBezTo>
                      <a:cubicBezTo>
                        <a:pt x="303" y="31"/>
                        <a:pt x="207" y="0"/>
                        <a:pt x="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15"/>
                <p:cNvSpPr/>
                <p:nvPr/>
              </p:nvSpPr>
              <p:spPr>
                <a:xfrm>
                  <a:off x="2978052" y="3923319"/>
                  <a:ext cx="31336" cy="29669"/>
                </a:xfrm>
                <a:custGeom>
                  <a:avLst/>
                  <a:gdLst/>
                  <a:ahLst/>
                  <a:cxnLst/>
                  <a:rect l="l" t="t" r="r" b="b"/>
                  <a:pathLst>
                    <a:path w="376" h="356" extrusionOk="0">
                      <a:moveTo>
                        <a:pt x="197" y="67"/>
                      </a:moveTo>
                      <a:cubicBezTo>
                        <a:pt x="242" y="94"/>
                        <a:pt x="286" y="129"/>
                        <a:pt x="260" y="192"/>
                      </a:cubicBezTo>
                      <a:cubicBezTo>
                        <a:pt x="247" y="222"/>
                        <a:pt x="219" y="248"/>
                        <a:pt x="188" y="248"/>
                      </a:cubicBezTo>
                      <a:cubicBezTo>
                        <a:pt x="173" y="248"/>
                        <a:pt x="158" y="242"/>
                        <a:pt x="144" y="227"/>
                      </a:cubicBezTo>
                      <a:cubicBezTo>
                        <a:pt x="135" y="210"/>
                        <a:pt x="135" y="174"/>
                        <a:pt x="144" y="156"/>
                      </a:cubicBezTo>
                      <a:cubicBezTo>
                        <a:pt x="152" y="120"/>
                        <a:pt x="161" y="103"/>
                        <a:pt x="188" y="85"/>
                      </a:cubicBezTo>
                      <a:cubicBezTo>
                        <a:pt x="188" y="76"/>
                        <a:pt x="197" y="76"/>
                        <a:pt x="197" y="67"/>
                      </a:cubicBezTo>
                      <a:close/>
                      <a:moveTo>
                        <a:pt x="184" y="1"/>
                      </a:moveTo>
                      <a:cubicBezTo>
                        <a:pt x="174" y="1"/>
                        <a:pt x="168" y="9"/>
                        <a:pt x="161" y="22"/>
                      </a:cubicBezTo>
                      <a:cubicBezTo>
                        <a:pt x="152" y="19"/>
                        <a:pt x="142" y="17"/>
                        <a:pt x="132" y="17"/>
                      </a:cubicBezTo>
                      <a:cubicBezTo>
                        <a:pt x="72" y="17"/>
                        <a:pt x="17" y="84"/>
                        <a:pt x="10" y="138"/>
                      </a:cubicBezTo>
                      <a:cubicBezTo>
                        <a:pt x="1" y="219"/>
                        <a:pt x="37" y="308"/>
                        <a:pt x="108" y="334"/>
                      </a:cubicBezTo>
                      <a:cubicBezTo>
                        <a:pt x="137" y="349"/>
                        <a:pt x="161" y="356"/>
                        <a:pt x="186" y="356"/>
                      </a:cubicBezTo>
                      <a:cubicBezTo>
                        <a:pt x="206" y="356"/>
                        <a:pt x="227" y="351"/>
                        <a:pt x="251" y="343"/>
                      </a:cubicBezTo>
                      <a:cubicBezTo>
                        <a:pt x="295" y="317"/>
                        <a:pt x="331" y="254"/>
                        <a:pt x="349" y="210"/>
                      </a:cubicBezTo>
                      <a:cubicBezTo>
                        <a:pt x="376" y="103"/>
                        <a:pt x="286" y="31"/>
                        <a:pt x="197" y="4"/>
                      </a:cubicBezTo>
                      <a:cubicBezTo>
                        <a:pt x="192" y="2"/>
                        <a:pt x="188"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15"/>
                <p:cNvSpPr/>
                <p:nvPr/>
              </p:nvSpPr>
              <p:spPr>
                <a:xfrm>
                  <a:off x="3033057" y="3887982"/>
                  <a:ext cx="19418" cy="20168"/>
                </a:xfrm>
                <a:custGeom>
                  <a:avLst/>
                  <a:gdLst/>
                  <a:ahLst/>
                  <a:cxnLst/>
                  <a:rect l="l" t="t" r="r" b="b"/>
                  <a:pathLst>
                    <a:path w="233" h="242" extrusionOk="0">
                      <a:moveTo>
                        <a:pt x="153" y="72"/>
                      </a:moveTo>
                      <a:cubicBezTo>
                        <a:pt x="162" y="72"/>
                        <a:pt x="170" y="80"/>
                        <a:pt x="170" y="98"/>
                      </a:cubicBezTo>
                      <a:cubicBezTo>
                        <a:pt x="179" y="116"/>
                        <a:pt x="170" y="125"/>
                        <a:pt x="153" y="143"/>
                      </a:cubicBezTo>
                      <a:cubicBezTo>
                        <a:pt x="144" y="152"/>
                        <a:pt x="135" y="161"/>
                        <a:pt x="126" y="170"/>
                      </a:cubicBezTo>
                      <a:cubicBezTo>
                        <a:pt x="117" y="161"/>
                        <a:pt x="117" y="161"/>
                        <a:pt x="108" y="161"/>
                      </a:cubicBezTo>
                      <a:cubicBezTo>
                        <a:pt x="99" y="143"/>
                        <a:pt x="126" y="116"/>
                        <a:pt x="126" y="98"/>
                      </a:cubicBezTo>
                      <a:cubicBezTo>
                        <a:pt x="135" y="80"/>
                        <a:pt x="144" y="80"/>
                        <a:pt x="153" y="72"/>
                      </a:cubicBezTo>
                      <a:close/>
                      <a:moveTo>
                        <a:pt x="141" y="0"/>
                      </a:moveTo>
                      <a:cubicBezTo>
                        <a:pt x="91" y="0"/>
                        <a:pt x="35" y="61"/>
                        <a:pt x="28" y="98"/>
                      </a:cubicBezTo>
                      <a:cubicBezTo>
                        <a:pt x="1" y="161"/>
                        <a:pt x="37" y="232"/>
                        <a:pt x="108" y="241"/>
                      </a:cubicBezTo>
                      <a:cubicBezTo>
                        <a:pt x="111" y="242"/>
                        <a:pt x="114" y="242"/>
                        <a:pt x="118" y="242"/>
                      </a:cubicBezTo>
                      <a:cubicBezTo>
                        <a:pt x="177" y="242"/>
                        <a:pt x="233" y="167"/>
                        <a:pt x="233" y="116"/>
                      </a:cubicBezTo>
                      <a:cubicBezTo>
                        <a:pt x="224" y="80"/>
                        <a:pt x="206" y="45"/>
                        <a:pt x="179" y="27"/>
                      </a:cubicBezTo>
                      <a:cubicBezTo>
                        <a:pt x="179" y="27"/>
                        <a:pt x="179" y="18"/>
                        <a:pt x="170" y="9"/>
                      </a:cubicBezTo>
                      <a:cubicBezTo>
                        <a:pt x="161" y="3"/>
                        <a:pt x="151"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15"/>
                <p:cNvSpPr/>
                <p:nvPr/>
              </p:nvSpPr>
              <p:spPr>
                <a:xfrm>
                  <a:off x="3648691" y="3157504"/>
                  <a:ext cx="31336" cy="23502"/>
                </a:xfrm>
                <a:custGeom>
                  <a:avLst/>
                  <a:gdLst/>
                  <a:ahLst/>
                  <a:cxnLst/>
                  <a:rect l="l" t="t" r="r" b="b"/>
                  <a:pathLst>
                    <a:path w="376" h="282" extrusionOk="0">
                      <a:moveTo>
                        <a:pt x="215" y="58"/>
                      </a:moveTo>
                      <a:lnTo>
                        <a:pt x="215" y="58"/>
                      </a:lnTo>
                      <a:cubicBezTo>
                        <a:pt x="286" y="67"/>
                        <a:pt x="233" y="183"/>
                        <a:pt x="188" y="192"/>
                      </a:cubicBezTo>
                      <a:cubicBezTo>
                        <a:pt x="185" y="194"/>
                        <a:pt x="181" y="195"/>
                        <a:pt x="178" y="195"/>
                      </a:cubicBezTo>
                      <a:cubicBezTo>
                        <a:pt x="164" y="195"/>
                        <a:pt x="151" y="182"/>
                        <a:pt x="143" y="174"/>
                      </a:cubicBezTo>
                      <a:cubicBezTo>
                        <a:pt x="126" y="156"/>
                        <a:pt x="126" y="148"/>
                        <a:pt x="134" y="121"/>
                      </a:cubicBezTo>
                      <a:cubicBezTo>
                        <a:pt x="152" y="94"/>
                        <a:pt x="179" y="67"/>
                        <a:pt x="215" y="58"/>
                      </a:cubicBezTo>
                      <a:close/>
                      <a:moveTo>
                        <a:pt x="199" y="1"/>
                      </a:moveTo>
                      <a:cubicBezTo>
                        <a:pt x="133" y="1"/>
                        <a:pt x="59" y="41"/>
                        <a:pt x="36" y="94"/>
                      </a:cubicBezTo>
                      <a:cubicBezTo>
                        <a:pt x="1" y="183"/>
                        <a:pt x="90" y="281"/>
                        <a:pt x="179" y="281"/>
                      </a:cubicBezTo>
                      <a:cubicBezTo>
                        <a:pt x="313" y="264"/>
                        <a:pt x="375" y="23"/>
                        <a:pt x="233" y="5"/>
                      </a:cubicBezTo>
                      <a:cubicBezTo>
                        <a:pt x="222" y="2"/>
                        <a:pt x="210"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15"/>
                <p:cNvSpPr/>
                <p:nvPr/>
              </p:nvSpPr>
              <p:spPr>
                <a:xfrm>
                  <a:off x="3000387" y="3233177"/>
                  <a:ext cx="27586" cy="22168"/>
                </a:xfrm>
                <a:custGeom>
                  <a:avLst/>
                  <a:gdLst/>
                  <a:ahLst/>
                  <a:cxnLst/>
                  <a:rect l="l" t="t" r="r" b="b"/>
                  <a:pathLst>
                    <a:path w="331" h="266" extrusionOk="0">
                      <a:moveTo>
                        <a:pt x="259" y="60"/>
                      </a:moveTo>
                      <a:cubicBezTo>
                        <a:pt x="286" y="60"/>
                        <a:pt x="259" y="96"/>
                        <a:pt x="259" y="105"/>
                      </a:cubicBezTo>
                      <a:cubicBezTo>
                        <a:pt x="241" y="132"/>
                        <a:pt x="223" y="149"/>
                        <a:pt x="206" y="167"/>
                      </a:cubicBezTo>
                      <a:cubicBezTo>
                        <a:pt x="195" y="174"/>
                        <a:pt x="188" y="177"/>
                        <a:pt x="181" y="177"/>
                      </a:cubicBezTo>
                      <a:cubicBezTo>
                        <a:pt x="171" y="177"/>
                        <a:pt x="163" y="169"/>
                        <a:pt x="152" y="158"/>
                      </a:cubicBezTo>
                      <a:cubicBezTo>
                        <a:pt x="143" y="149"/>
                        <a:pt x="143" y="149"/>
                        <a:pt x="152" y="141"/>
                      </a:cubicBezTo>
                      <a:cubicBezTo>
                        <a:pt x="152" y="132"/>
                        <a:pt x="161" y="123"/>
                        <a:pt x="179" y="114"/>
                      </a:cubicBezTo>
                      <a:cubicBezTo>
                        <a:pt x="197" y="105"/>
                        <a:pt x="206" y="78"/>
                        <a:pt x="223" y="69"/>
                      </a:cubicBezTo>
                      <a:lnTo>
                        <a:pt x="232" y="69"/>
                      </a:lnTo>
                      <a:cubicBezTo>
                        <a:pt x="241" y="60"/>
                        <a:pt x="250" y="60"/>
                        <a:pt x="259" y="60"/>
                      </a:cubicBezTo>
                      <a:close/>
                      <a:moveTo>
                        <a:pt x="233" y="1"/>
                      </a:moveTo>
                      <a:cubicBezTo>
                        <a:pt x="212" y="1"/>
                        <a:pt x="191" y="5"/>
                        <a:pt x="170" y="16"/>
                      </a:cubicBezTo>
                      <a:cubicBezTo>
                        <a:pt x="134" y="33"/>
                        <a:pt x="90" y="42"/>
                        <a:pt x="63" y="78"/>
                      </a:cubicBezTo>
                      <a:cubicBezTo>
                        <a:pt x="0" y="149"/>
                        <a:pt x="81" y="265"/>
                        <a:pt x="161" y="265"/>
                      </a:cubicBezTo>
                      <a:cubicBezTo>
                        <a:pt x="250" y="265"/>
                        <a:pt x="322" y="167"/>
                        <a:pt x="331" y="87"/>
                      </a:cubicBezTo>
                      <a:cubicBezTo>
                        <a:pt x="331" y="42"/>
                        <a:pt x="313" y="25"/>
                        <a:pt x="286" y="25"/>
                      </a:cubicBezTo>
                      <a:cubicBezTo>
                        <a:pt x="286" y="16"/>
                        <a:pt x="286" y="7"/>
                        <a:pt x="277" y="7"/>
                      </a:cubicBezTo>
                      <a:cubicBezTo>
                        <a:pt x="262" y="3"/>
                        <a:pt x="247"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15"/>
                <p:cNvSpPr/>
                <p:nvPr/>
              </p:nvSpPr>
              <p:spPr>
                <a:xfrm>
                  <a:off x="3844207" y="3361605"/>
                  <a:ext cx="67755" cy="58171"/>
                </a:xfrm>
                <a:custGeom>
                  <a:avLst/>
                  <a:gdLst/>
                  <a:ahLst/>
                  <a:cxnLst/>
                  <a:rect l="l" t="t" r="r" b="b"/>
                  <a:pathLst>
                    <a:path w="813" h="698" extrusionOk="0">
                      <a:moveTo>
                        <a:pt x="390" y="133"/>
                      </a:moveTo>
                      <a:cubicBezTo>
                        <a:pt x="410" y="133"/>
                        <a:pt x="429" y="134"/>
                        <a:pt x="447" y="134"/>
                      </a:cubicBezTo>
                      <a:cubicBezTo>
                        <a:pt x="527" y="143"/>
                        <a:pt x="590" y="205"/>
                        <a:pt x="634" y="268"/>
                      </a:cubicBezTo>
                      <a:cubicBezTo>
                        <a:pt x="634" y="268"/>
                        <a:pt x="634" y="277"/>
                        <a:pt x="643" y="277"/>
                      </a:cubicBezTo>
                      <a:cubicBezTo>
                        <a:pt x="670" y="330"/>
                        <a:pt x="670" y="402"/>
                        <a:pt x="607" y="464"/>
                      </a:cubicBezTo>
                      <a:cubicBezTo>
                        <a:pt x="567" y="513"/>
                        <a:pt x="511" y="536"/>
                        <a:pt x="454" y="536"/>
                      </a:cubicBezTo>
                      <a:cubicBezTo>
                        <a:pt x="388" y="536"/>
                        <a:pt x="321" y="504"/>
                        <a:pt x="277" y="446"/>
                      </a:cubicBezTo>
                      <a:cubicBezTo>
                        <a:pt x="224" y="366"/>
                        <a:pt x="179" y="250"/>
                        <a:pt x="251" y="170"/>
                      </a:cubicBezTo>
                      <a:cubicBezTo>
                        <a:pt x="289" y="138"/>
                        <a:pt x="341" y="133"/>
                        <a:pt x="390" y="133"/>
                      </a:cubicBezTo>
                      <a:close/>
                      <a:moveTo>
                        <a:pt x="362" y="0"/>
                      </a:moveTo>
                      <a:cubicBezTo>
                        <a:pt x="305" y="0"/>
                        <a:pt x="248" y="12"/>
                        <a:pt x="197" y="36"/>
                      </a:cubicBezTo>
                      <a:cubicBezTo>
                        <a:pt x="1" y="134"/>
                        <a:pt x="54" y="393"/>
                        <a:pt x="153" y="535"/>
                      </a:cubicBezTo>
                      <a:cubicBezTo>
                        <a:pt x="222" y="641"/>
                        <a:pt x="331" y="697"/>
                        <a:pt x="440" y="697"/>
                      </a:cubicBezTo>
                      <a:cubicBezTo>
                        <a:pt x="543" y="697"/>
                        <a:pt x="645" y="648"/>
                        <a:pt x="715" y="544"/>
                      </a:cubicBezTo>
                      <a:cubicBezTo>
                        <a:pt x="813" y="393"/>
                        <a:pt x="759" y="241"/>
                        <a:pt x="643" y="143"/>
                      </a:cubicBezTo>
                      <a:cubicBezTo>
                        <a:pt x="590" y="48"/>
                        <a:pt x="477" y="0"/>
                        <a:pt x="3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65" name="Google Shape;4765;p15"/>
                <p:cNvGrpSpPr/>
                <p:nvPr/>
              </p:nvGrpSpPr>
              <p:grpSpPr>
                <a:xfrm>
                  <a:off x="1133650" y="3105500"/>
                  <a:ext cx="3428608" cy="1415701"/>
                  <a:chOff x="911100" y="2701063"/>
                  <a:chExt cx="3428608" cy="1415701"/>
                </a:xfrm>
              </p:grpSpPr>
              <p:sp>
                <p:nvSpPr>
                  <p:cNvPr id="4766" name="Google Shape;4766;p15"/>
                  <p:cNvSpPr/>
                  <p:nvPr/>
                </p:nvSpPr>
                <p:spPr>
                  <a:xfrm>
                    <a:off x="1285631" y="3840408"/>
                    <a:ext cx="859569" cy="276355"/>
                  </a:xfrm>
                  <a:custGeom>
                    <a:avLst/>
                    <a:gdLst/>
                    <a:ahLst/>
                    <a:cxnLst/>
                    <a:rect l="l" t="t" r="r" b="b"/>
                    <a:pathLst>
                      <a:path w="10314" h="3316" extrusionOk="0">
                        <a:moveTo>
                          <a:pt x="19" y="0"/>
                        </a:moveTo>
                        <a:cubicBezTo>
                          <a:pt x="10" y="0"/>
                          <a:pt x="1" y="27"/>
                          <a:pt x="19" y="27"/>
                        </a:cubicBezTo>
                        <a:cubicBezTo>
                          <a:pt x="536" y="125"/>
                          <a:pt x="1054" y="188"/>
                          <a:pt x="1571" y="286"/>
                        </a:cubicBezTo>
                        <a:cubicBezTo>
                          <a:pt x="2615" y="482"/>
                          <a:pt x="3605" y="901"/>
                          <a:pt x="4515" y="1428"/>
                        </a:cubicBezTo>
                        <a:cubicBezTo>
                          <a:pt x="5880" y="2222"/>
                          <a:pt x="7316" y="2962"/>
                          <a:pt x="8860" y="3212"/>
                        </a:cubicBezTo>
                        <a:cubicBezTo>
                          <a:pt x="8735" y="3221"/>
                          <a:pt x="8610" y="3239"/>
                          <a:pt x="8485" y="3239"/>
                        </a:cubicBezTo>
                        <a:cubicBezTo>
                          <a:pt x="8119" y="3230"/>
                          <a:pt x="7753" y="3203"/>
                          <a:pt x="7396" y="3167"/>
                        </a:cubicBezTo>
                        <a:cubicBezTo>
                          <a:pt x="6433" y="3069"/>
                          <a:pt x="5577" y="2801"/>
                          <a:pt x="4738" y="2311"/>
                        </a:cubicBezTo>
                        <a:cubicBezTo>
                          <a:pt x="4131" y="1954"/>
                          <a:pt x="3489" y="1615"/>
                          <a:pt x="2856" y="1303"/>
                        </a:cubicBezTo>
                        <a:cubicBezTo>
                          <a:pt x="2366" y="1066"/>
                          <a:pt x="1786" y="814"/>
                          <a:pt x="1227" y="814"/>
                        </a:cubicBezTo>
                        <a:cubicBezTo>
                          <a:pt x="1175" y="814"/>
                          <a:pt x="1123" y="816"/>
                          <a:pt x="1071" y="821"/>
                        </a:cubicBezTo>
                        <a:cubicBezTo>
                          <a:pt x="1063" y="821"/>
                          <a:pt x="1063" y="839"/>
                          <a:pt x="1071" y="839"/>
                        </a:cubicBezTo>
                        <a:cubicBezTo>
                          <a:pt x="1758" y="839"/>
                          <a:pt x="2561" y="1258"/>
                          <a:pt x="3150" y="1579"/>
                        </a:cubicBezTo>
                        <a:cubicBezTo>
                          <a:pt x="3855" y="1972"/>
                          <a:pt x="4560" y="2382"/>
                          <a:pt x="5273" y="2739"/>
                        </a:cubicBezTo>
                        <a:cubicBezTo>
                          <a:pt x="6138" y="3165"/>
                          <a:pt x="7092" y="3315"/>
                          <a:pt x="8043" y="3315"/>
                        </a:cubicBezTo>
                        <a:cubicBezTo>
                          <a:pt x="8406" y="3315"/>
                          <a:pt x="8769" y="3293"/>
                          <a:pt x="9127" y="3256"/>
                        </a:cubicBezTo>
                        <a:cubicBezTo>
                          <a:pt x="9389" y="3287"/>
                          <a:pt x="9651" y="3301"/>
                          <a:pt x="9916" y="3301"/>
                        </a:cubicBezTo>
                        <a:cubicBezTo>
                          <a:pt x="10039" y="3301"/>
                          <a:pt x="10163" y="3298"/>
                          <a:pt x="10287" y="3292"/>
                        </a:cubicBezTo>
                        <a:cubicBezTo>
                          <a:pt x="10314" y="3292"/>
                          <a:pt x="10314" y="3256"/>
                          <a:pt x="10287" y="3256"/>
                        </a:cubicBezTo>
                        <a:cubicBezTo>
                          <a:pt x="9181" y="3176"/>
                          <a:pt x="8092" y="2944"/>
                          <a:pt x="7049" y="2552"/>
                        </a:cubicBezTo>
                        <a:cubicBezTo>
                          <a:pt x="6558" y="2364"/>
                          <a:pt x="6094" y="2070"/>
                          <a:pt x="5621" y="1838"/>
                        </a:cubicBezTo>
                        <a:cubicBezTo>
                          <a:pt x="5131" y="1597"/>
                          <a:pt x="4658" y="1321"/>
                          <a:pt x="4176" y="1053"/>
                        </a:cubicBezTo>
                        <a:cubicBezTo>
                          <a:pt x="2909" y="339"/>
                          <a:pt x="1455" y="54"/>
                          <a:pt x="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15"/>
                  <p:cNvSpPr/>
                  <p:nvPr/>
                </p:nvSpPr>
                <p:spPr>
                  <a:xfrm>
                    <a:off x="911100" y="2701063"/>
                    <a:ext cx="3428608" cy="1405946"/>
                  </a:xfrm>
                  <a:custGeom>
                    <a:avLst/>
                    <a:gdLst/>
                    <a:ahLst/>
                    <a:cxnLst/>
                    <a:rect l="l" t="t" r="r" b="b"/>
                    <a:pathLst>
                      <a:path w="41140" h="16870" extrusionOk="0">
                        <a:moveTo>
                          <a:pt x="15296" y="1520"/>
                        </a:moveTo>
                        <a:cubicBezTo>
                          <a:pt x="15495" y="1520"/>
                          <a:pt x="15715" y="1622"/>
                          <a:pt x="15878" y="1699"/>
                        </a:cubicBezTo>
                        <a:cubicBezTo>
                          <a:pt x="16770" y="2092"/>
                          <a:pt x="17216" y="3002"/>
                          <a:pt x="16904" y="3912"/>
                        </a:cubicBezTo>
                        <a:cubicBezTo>
                          <a:pt x="16681" y="3930"/>
                          <a:pt x="16458" y="3965"/>
                          <a:pt x="16226" y="4010"/>
                        </a:cubicBezTo>
                        <a:cubicBezTo>
                          <a:pt x="16485" y="3599"/>
                          <a:pt x="16306" y="2921"/>
                          <a:pt x="16092" y="2529"/>
                        </a:cubicBezTo>
                        <a:cubicBezTo>
                          <a:pt x="15930" y="2242"/>
                          <a:pt x="15471" y="1815"/>
                          <a:pt x="15074" y="1815"/>
                        </a:cubicBezTo>
                        <a:cubicBezTo>
                          <a:pt x="14990" y="1815"/>
                          <a:pt x="14909" y="1834"/>
                          <a:pt x="14834" y="1878"/>
                        </a:cubicBezTo>
                        <a:cubicBezTo>
                          <a:pt x="14924" y="1690"/>
                          <a:pt x="15075" y="1539"/>
                          <a:pt x="15272" y="1521"/>
                        </a:cubicBezTo>
                        <a:cubicBezTo>
                          <a:pt x="15280" y="1521"/>
                          <a:pt x="15288" y="1520"/>
                          <a:pt x="15296" y="1520"/>
                        </a:cubicBezTo>
                        <a:close/>
                        <a:moveTo>
                          <a:pt x="26976" y="1967"/>
                        </a:moveTo>
                        <a:cubicBezTo>
                          <a:pt x="27440" y="2493"/>
                          <a:pt x="27707" y="3359"/>
                          <a:pt x="27511" y="3956"/>
                        </a:cubicBezTo>
                        <a:cubicBezTo>
                          <a:pt x="27440" y="3956"/>
                          <a:pt x="27368" y="3965"/>
                          <a:pt x="27306" y="3965"/>
                        </a:cubicBezTo>
                        <a:cubicBezTo>
                          <a:pt x="27181" y="3983"/>
                          <a:pt x="27056" y="3992"/>
                          <a:pt x="26940" y="4010"/>
                        </a:cubicBezTo>
                        <a:cubicBezTo>
                          <a:pt x="27360" y="3662"/>
                          <a:pt x="27333" y="2904"/>
                          <a:pt x="27226" y="2449"/>
                        </a:cubicBezTo>
                        <a:cubicBezTo>
                          <a:pt x="27181" y="2297"/>
                          <a:pt x="27092" y="2128"/>
                          <a:pt x="26976" y="1967"/>
                        </a:cubicBezTo>
                        <a:close/>
                        <a:moveTo>
                          <a:pt x="19331" y="3501"/>
                        </a:moveTo>
                        <a:cubicBezTo>
                          <a:pt x="19393" y="3537"/>
                          <a:pt x="19456" y="3573"/>
                          <a:pt x="19509" y="3617"/>
                        </a:cubicBezTo>
                        <a:cubicBezTo>
                          <a:pt x="19495" y="3617"/>
                          <a:pt x="19481" y="3616"/>
                          <a:pt x="19467" y="3616"/>
                        </a:cubicBezTo>
                        <a:cubicBezTo>
                          <a:pt x="19318" y="3616"/>
                          <a:pt x="19160" y="3657"/>
                          <a:pt x="19054" y="3698"/>
                        </a:cubicBezTo>
                        <a:cubicBezTo>
                          <a:pt x="18876" y="3778"/>
                          <a:pt x="18715" y="3885"/>
                          <a:pt x="18706" y="4046"/>
                        </a:cubicBezTo>
                        <a:cubicBezTo>
                          <a:pt x="18590" y="4019"/>
                          <a:pt x="18465" y="3992"/>
                          <a:pt x="18349" y="3974"/>
                        </a:cubicBezTo>
                        <a:cubicBezTo>
                          <a:pt x="18367" y="3903"/>
                          <a:pt x="18385" y="3823"/>
                          <a:pt x="18430" y="3769"/>
                        </a:cubicBezTo>
                        <a:cubicBezTo>
                          <a:pt x="18528" y="3653"/>
                          <a:pt x="18697" y="3608"/>
                          <a:pt x="18831" y="3573"/>
                        </a:cubicBezTo>
                        <a:cubicBezTo>
                          <a:pt x="18983" y="3528"/>
                          <a:pt x="19161" y="3519"/>
                          <a:pt x="19331" y="3501"/>
                        </a:cubicBezTo>
                        <a:close/>
                        <a:moveTo>
                          <a:pt x="26341" y="332"/>
                        </a:moveTo>
                        <a:cubicBezTo>
                          <a:pt x="26729" y="332"/>
                          <a:pt x="27248" y="626"/>
                          <a:pt x="27208" y="977"/>
                        </a:cubicBezTo>
                        <a:cubicBezTo>
                          <a:pt x="27190" y="1012"/>
                          <a:pt x="27181" y="1057"/>
                          <a:pt x="27172" y="1102"/>
                        </a:cubicBezTo>
                        <a:cubicBezTo>
                          <a:pt x="27160" y="1155"/>
                          <a:pt x="27213" y="1205"/>
                          <a:pt x="27262" y="1205"/>
                        </a:cubicBezTo>
                        <a:cubicBezTo>
                          <a:pt x="27286" y="1205"/>
                          <a:pt x="27309" y="1193"/>
                          <a:pt x="27324" y="1164"/>
                        </a:cubicBezTo>
                        <a:cubicBezTo>
                          <a:pt x="27324" y="1155"/>
                          <a:pt x="27324" y="1146"/>
                          <a:pt x="27324" y="1146"/>
                        </a:cubicBezTo>
                        <a:lnTo>
                          <a:pt x="27333" y="1146"/>
                        </a:lnTo>
                        <a:cubicBezTo>
                          <a:pt x="27333" y="1128"/>
                          <a:pt x="27333" y="1119"/>
                          <a:pt x="27342" y="1111"/>
                        </a:cubicBezTo>
                        <a:cubicBezTo>
                          <a:pt x="27342" y="1102"/>
                          <a:pt x="27342" y="1084"/>
                          <a:pt x="27351" y="1075"/>
                        </a:cubicBezTo>
                        <a:cubicBezTo>
                          <a:pt x="27423" y="864"/>
                          <a:pt x="27579" y="792"/>
                          <a:pt x="27756" y="792"/>
                        </a:cubicBezTo>
                        <a:cubicBezTo>
                          <a:pt x="27970" y="792"/>
                          <a:pt x="28215" y="897"/>
                          <a:pt x="28385" y="995"/>
                        </a:cubicBezTo>
                        <a:cubicBezTo>
                          <a:pt x="28769" y="1209"/>
                          <a:pt x="28948" y="1610"/>
                          <a:pt x="28948" y="2038"/>
                        </a:cubicBezTo>
                        <a:cubicBezTo>
                          <a:pt x="28948" y="2591"/>
                          <a:pt x="28644" y="3225"/>
                          <a:pt x="28287" y="3644"/>
                        </a:cubicBezTo>
                        <a:cubicBezTo>
                          <a:pt x="28265" y="3666"/>
                          <a:pt x="28286" y="3713"/>
                          <a:pt x="28314" y="3713"/>
                        </a:cubicBezTo>
                        <a:cubicBezTo>
                          <a:pt x="28320" y="3713"/>
                          <a:pt x="28326" y="3711"/>
                          <a:pt x="28332" y="3707"/>
                        </a:cubicBezTo>
                        <a:cubicBezTo>
                          <a:pt x="28653" y="3492"/>
                          <a:pt x="28894" y="3153"/>
                          <a:pt x="29037" y="2770"/>
                        </a:cubicBezTo>
                        <a:cubicBezTo>
                          <a:pt x="29358" y="2458"/>
                          <a:pt x="29759" y="2154"/>
                          <a:pt x="30196" y="2101"/>
                        </a:cubicBezTo>
                        <a:cubicBezTo>
                          <a:pt x="30218" y="2099"/>
                          <a:pt x="30239" y="2098"/>
                          <a:pt x="30260" y="2098"/>
                        </a:cubicBezTo>
                        <a:cubicBezTo>
                          <a:pt x="30539" y="2098"/>
                          <a:pt x="30800" y="2258"/>
                          <a:pt x="30990" y="2449"/>
                        </a:cubicBezTo>
                        <a:cubicBezTo>
                          <a:pt x="31097" y="2556"/>
                          <a:pt x="31187" y="2672"/>
                          <a:pt x="31276" y="2797"/>
                        </a:cubicBezTo>
                        <a:cubicBezTo>
                          <a:pt x="31311" y="3018"/>
                          <a:pt x="31286" y="3127"/>
                          <a:pt x="31198" y="3127"/>
                        </a:cubicBezTo>
                        <a:cubicBezTo>
                          <a:pt x="31173" y="3127"/>
                          <a:pt x="31142" y="3118"/>
                          <a:pt x="31106" y="3100"/>
                        </a:cubicBezTo>
                        <a:cubicBezTo>
                          <a:pt x="31100" y="3098"/>
                          <a:pt x="31094" y="3098"/>
                          <a:pt x="31087" y="3098"/>
                        </a:cubicBezTo>
                        <a:cubicBezTo>
                          <a:pt x="31022" y="3098"/>
                          <a:pt x="30959" y="3178"/>
                          <a:pt x="30999" y="3243"/>
                        </a:cubicBezTo>
                        <a:cubicBezTo>
                          <a:pt x="31124" y="3421"/>
                          <a:pt x="31454" y="3805"/>
                          <a:pt x="31169" y="4028"/>
                        </a:cubicBezTo>
                        <a:cubicBezTo>
                          <a:pt x="31099" y="4079"/>
                          <a:pt x="31024" y="4099"/>
                          <a:pt x="30948" y="4099"/>
                        </a:cubicBezTo>
                        <a:cubicBezTo>
                          <a:pt x="30772" y="4099"/>
                          <a:pt x="30590" y="3990"/>
                          <a:pt x="30446" y="3903"/>
                        </a:cubicBezTo>
                        <a:cubicBezTo>
                          <a:pt x="30256" y="3671"/>
                          <a:pt x="30020" y="3516"/>
                          <a:pt x="29702" y="3516"/>
                        </a:cubicBezTo>
                        <a:cubicBezTo>
                          <a:pt x="29677" y="3516"/>
                          <a:pt x="29651" y="3517"/>
                          <a:pt x="29626" y="3519"/>
                        </a:cubicBezTo>
                        <a:cubicBezTo>
                          <a:pt x="29304" y="3537"/>
                          <a:pt x="28867" y="3724"/>
                          <a:pt x="28769" y="4063"/>
                        </a:cubicBezTo>
                        <a:cubicBezTo>
                          <a:pt x="28440" y="3991"/>
                          <a:pt x="28096" y="3955"/>
                          <a:pt x="27738" y="3955"/>
                        </a:cubicBezTo>
                        <a:cubicBezTo>
                          <a:pt x="27698" y="3955"/>
                          <a:pt x="27658" y="3955"/>
                          <a:pt x="27618" y="3956"/>
                        </a:cubicBezTo>
                        <a:cubicBezTo>
                          <a:pt x="28011" y="3216"/>
                          <a:pt x="27306" y="1904"/>
                          <a:pt x="26592" y="1592"/>
                        </a:cubicBezTo>
                        <a:cubicBezTo>
                          <a:pt x="26427" y="1473"/>
                          <a:pt x="26243" y="1396"/>
                          <a:pt x="26060" y="1396"/>
                        </a:cubicBezTo>
                        <a:cubicBezTo>
                          <a:pt x="25928" y="1396"/>
                          <a:pt x="25797" y="1436"/>
                          <a:pt x="25673" y="1530"/>
                        </a:cubicBezTo>
                        <a:cubicBezTo>
                          <a:pt x="25665" y="1530"/>
                          <a:pt x="25665" y="1539"/>
                          <a:pt x="25665" y="1548"/>
                        </a:cubicBezTo>
                        <a:cubicBezTo>
                          <a:pt x="25621" y="1557"/>
                          <a:pt x="25576" y="1562"/>
                          <a:pt x="25531" y="1562"/>
                        </a:cubicBezTo>
                        <a:cubicBezTo>
                          <a:pt x="25154" y="1562"/>
                          <a:pt x="24750" y="1244"/>
                          <a:pt x="25156" y="798"/>
                        </a:cubicBezTo>
                        <a:cubicBezTo>
                          <a:pt x="25276" y="662"/>
                          <a:pt x="25489" y="562"/>
                          <a:pt x="25673" y="562"/>
                        </a:cubicBezTo>
                        <a:cubicBezTo>
                          <a:pt x="25695" y="562"/>
                          <a:pt x="25716" y="564"/>
                          <a:pt x="25736" y="566"/>
                        </a:cubicBezTo>
                        <a:cubicBezTo>
                          <a:pt x="25744" y="567"/>
                          <a:pt x="25752" y="567"/>
                          <a:pt x="25759" y="567"/>
                        </a:cubicBezTo>
                        <a:cubicBezTo>
                          <a:pt x="25871" y="567"/>
                          <a:pt x="25947" y="508"/>
                          <a:pt x="26030" y="433"/>
                        </a:cubicBezTo>
                        <a:cubicBezTo>
                          <a:pt x="26105" y="363"/>
                          <a:pt x="26216" y="332"/>
                          <a:pt x="26341" y="332"/>
                        </a:cubicBezTo>
                        <a:close/>
                        <a:moveTo>
                          <a:pt x="15008" y="1886"/>
                        </a:moveTo>
                        <a:cubicBezTo>
                          <a:pt x="15449" y="1886"/>
                          <a:pt x="15931" y="2411"/>
                          <a:pt x="16048" y="2761"/>
                        </a:cubicBezTo>
                        <a:cubicBezTo>
                          <a:pt x="16181" y="3153"/>
                          <a:pt x="16244" y="3617"/>
                          <a:pt x="16146" y="4028"/>
                        </a:cubicBezTo>
                        <a:cubicBezTo>
                          <a:pt x="15985" y="4063"/>
                          <a:pt x="15825" y="4108"/>
                          <a:pt x="15673" y="4162"/>
                        </a:cubicBezTo>
                        <a:cubicBezTo>
                          <a:pt x="15887" y="3858"/>
                          <a:pt x="15834" y="3403"/>
                          <a:pt x="15771" y="3046"/>
                        </a:cubicBezTo>
                        <a:cubicBezTo>
                          <a:pt x="15691" y="2565"/>
                          <a:pt x="15200" y="2235"/>
                          <a:pt x="14736" y="2145"/>
                        </a:cubicBezTo>
                        <a:cubicBezTo>
                          <a:pt x="14754" y="2065"/>
                          <a:pt x="14781" y="1994"/>
                          <a:pt x="14817" y="1922"/>
                        </a:cubicBezTo>
                        <a:cubicBezTo>
                          <a:pt x="14879" y="1897"/>
                          <a:pt x="14943" y="1886"/>
                          <a:pt x="15008" y="1886"/>
                        </a:cubicBezTo>
                        <a:close/>
                        <a:moveTo>
                          <a:pt x="15040" y="174"/>
                        </a:moveTo>
                        <a:cubicBezTo>
                          <a:pt x="15303" y="174"/>
                          <a:pt x="15540" y="281"/>
                          <a:pt x="15735" y="540"/>
                        </a:cubicBezTo>
                        <a:cubicBezTo>
                          <a:pt x="15765" y="583"/>
                          <a:pt x="15815" y="597"/>
                          <a:pt x="15870" y="597"/>
                        </a:cubicBezTo>
                        <a:cubicBezTo>
                          <a:pt x="15951" y="597"/>
                          <a:pt x="16043" y="568"/>
                          <a:pt x="16101" y="557"/>
                        </a:cubicBezTo>
                        <a:cubicBezTo>
                          <a:pt x="16167" y="545"/>
                          <a:pt x="16229" y="539"/>
                          <a:pt x="16289" y="539"/>
                        </a:cubicBezTo>
                        <a:cubicBezTo>
                          <a:pt x="16709" y="539"/>
                          <a:pt x="16989" y="829"/>
                          <a:pt x="17145" y="1235"/>
                        </a:cubicBezTo>
                        <a:cubicBezTo>
                          <a:pt x="17172" y="1316"/>
                          <a:pt x="17198" y="1325"/>
                          <a:pt x="17279" y="1342"/>
                        </a:cubicBezTo>
                        <a:cubicBezTo>
                          <a:pt x="17475" y="1387"/>
                          <a:pt x="17725" y="1423"/>
                          <a:pt x="17885" y="1557"/>
                        </a:cubicBezTo>
                        <a:cubicBezTo>
                          <a:pt x="18215" y="1833"/>
                          <a:pt x="18082" y="2243"/>
                          <a:pt x="17903" y="2556"/>
                        </a:cubicBezTo>
                        <a:cubicBezTo>
                          <a:pt x="17876" y="2591"/>
                          <a:pt x="17859" y="2627"/>
                          <a:pt x="17832" y="2654"/>
                        </a:cubicBezTo>
                        <a:cubicBezTo>
                          <a:pt x="17814" y="2681"/>
                          <a:pt x="17841" y="2698"/>
                          <a:pt x="17859" y="2698"/>
                        </a:cubicBezTo>
                        <a:cubicBezTo>
                          <a:pt x="17874" y="2739"/>
                          <a:pt x="17915" y="2765"/>
                          <a:pt x="17957" y="2765"/>
                        </a:cubicBezTo>
                        <a:cubicBezTo>
                          <a:pt x="17987" y="2765"/>
                          <a:pt x="18018" y="2751"/>
                          <a:pt x="18037" y="2716"/>
                        </a:cubicBezTo>
                        <a:cubicBezTo>
                          <a:pt x="18100" y="2591"/>
                          <a:pt x="18162" y="2467"/>
                          <a:pt x="18198" y="2342"/>
                        </a:cubicBezTo>
                        <a:cubicBezTo>
                          <a:pt x="18287" y="2243"/>
                          <a:pt x="18394" y="2154"/>
                          <a:pt x="18510" y="2083"/>
                        </a:cubicBezTo>
                        <a:cubicBezTo>
                          <a:pt x="18658" y="1988"/>
                          <a:pt x="18829" y="1942"/>
                          <a:pt x="18995" y="1942"/>
                        </a:cubicBezTo>
                        <a:cubicBezTo>
                          <a:pt x="19389" y="1942"/>
                          <a:pt x="19761" y="2199"/>
                          <a:pt x="19768" y="2663"/>
                        </a:cubicBezTo>
                        <a:cubicBezTo>
                          <a:pt x="19768" y="2712"/>
                          <a:pt x="19811" y="2745"/>
                          <a:pt x="19852" y="2745"/>
                        </a:cubicBezTo>
                        <a:cubicBezTo>
                          <a:pt x="19870" y="2745"/>
                          <a:pt x="19888" y="2739"/>
                          <a:pt x="19902" y="2725"/>
                        </a:cubicBezTo>
                        <a:cubicBezTo>
                          <a:pt x="19964" y="2659"/>
                          <a:pt x="20033" y="2635"/>
                          <a:pt x="20104" y="2635"/>
                        </a:cubicBezTo>
                        <a:cubicBezTo>
                          <a:pt x="20244" y="2635"/>
                          <a:pt x="20390" y="2731"/>
                          <a:pt x="20508" y="2797"/>
                        </a:cubicBezTo>
                        <a:cubicBezTo>
                          <a:pt x="20660" y="2877"/>
                          <a:pt x="20731" y="3020"/>
                          <a:pt x="20722" y="3225"/>
                        </a:cubicBezTo>
                        <a:cubicBezTo>
                          <a:pt x="20660" y="3305"/>
                          <a:pt x="20651" y="3287"/>
                          <a:pt x="20597" y="3376"/>
                        </a:cubicBezTo>
                        <a:cubicBezTo>
                          <a:pt x="20526" y="3492"/>
                          <a:pt x="20704" y="3769"/>
                          <a:pt x="20713" y="3912"/>
                        </a:cubicBezTo>
                        <a:cubicBezTo>
                          <a:pt x="20735" y="4088"/>
                          <a:pt x="20643" y="4173"/>
                          <a:pt x="20445" y="4173"/>
                        </a:cubicBezTo>
                        <a:cubicBezTo>
                          <a:pt x="20403" y="4173"/>
                          <a:pt x="20355" y="4169"/>
                          <a:pt x="20303" y="4162"/>
                        </a:cubicBezTo>
                        <a:cubicBezTo>
                          <a:pt x="20169" y="4099"/>
                          <a:pt x="20071" y="3956"/>
                          <a:pt x="19991" y="3840"/>
                        </a:cubicBezTo>
                        <a:cubicBezTo>
                          <a:pt x="19928" y="3751"/>
                          <a:pt x="19741" y="3519"/>
                          <a:pt x="19589" y="3466"/>
                        </a:cubicBezTo>
                        <a:cubicBezTo>
                          <a:pt x="19458" y="3412"/>
                          <a:pt x="19327" y="3344"/>
                          <a:pt x="19213" y="3344"/>
                        </a:cubicBezTo>
                        <a:cubicBezTo>
                          <a:pt x="19196" y="3344"/>
                          <a:pt x="19178" y="3346"/>
                          <a:pt x="19161" y="3350"/>
                        </a:cubicBezTo>
                        <a:cubicBezTo>
                          <a:pt x="19134" y="3359"/>
                          <a:pt x="19125" y="3385"/>
                          <a:pt x="19134" y="3403"/>
                        </a:cubicBezTo>
                        <a:cubicBezTo>
                          <a:pt x="18938" y="3403"/>
                          <a:pt x="18733" y="3412"/>
                          <a:pt x="18563" y="3501"/>
                        </a:cubicBezTo>
                        <a:cubicBezTo>
                          <a:pt x="18349" y="3617"/>
                          <a:pt x="18242" y="3760"/>
                          <a:pt x="18242" y="3956"/>
                        </a:cubicBezTo>
                        <a:cubicBezTo>
                          <a:pt x="17935" y="3917"/>
                          <a:pt x="17628" y="3892"/>
                          <a:pt x="17318" y="3892"/>
                        </a:cubicBezTo>
                        <a:cubicBezTo>
                          <a:pt x="17204" y="3892"/>
                          <a:pt x="17090" y="3896"/>
                          <a:pt x="16975" y="3903"/>
                        </a:cubicBezTo>
                        <a:cubicBezTo>
                          <a:pt x="17448" y="2814"/>
                          <a:pt x="16735" y="1815"/>
                          <a:pt x="15646" y="1441"/>
                        </a:cubicBezTo>
                        <a:cubicBezTo>
                          <a:pt x="15542" y="1406"/>
                          <a:pt x="15444" y="1390"/>
                          <a:pt x="15354" y="1390"/>
                        </a:cubicBezTo>
                        <a:cubicBezTo>
                          <a:pt x="15021" y="1390"/>
                          <a:pt x="14784" y="1613"/>
                          <a:pt x="14629" y="1985"/>
                        </a:cubicBezTo>
                        <a:cubicBezTo>
                          <a:pt x="14504" y="2288"/>
                          <a:pt x="14549" y="2663"/>
                          <a:pt x="14478" y="2984"/>
                        </a:cubicBezTo>
                        <a:cubicBezTo>
                          <a:pt x="14421" y="3222"/>
                          <a:pt x="14201" y="3347"/>
                          <a:pt x="14002" y="3347"/>
                        </a:cubicBezTo>
                        <a:cubicBezTo>
                          <a:pt x="13790" y="3347"/>
                          <a:pt x="13602" y="3206"/>
                          <a:pt x="13657" y="2913"/>
                        </a:cubicBezTo>
                        <a:cubicBezTo>
                          <a:pt x="13701" y="2681"/>
                          <a:pt x="13898" y="2538"/>
                          <a:pt x="14049" y="2377"/>
                        </a:cubicBezTo>
                        <a:cubicBezTo>
                          <a:pt x="14076" y="2351"/>
                          <a:pt x="14085" y="2288"/>
                          <a:pt x="14049" y="2261"/>
                        </a:cubicBezTo>
                        <a:cubicBezTo>
                          <a:pt x="13782" y="2012"/>
                          <a:pt x="13675" y="1699"/>
                          <a:pt x="13639" y="1342"/>
                        </a:cubicBezTo>
                        <a:cubicBezTo>
                          <a:pt x="13585" y="780"/>
                          <a:pt x="14130" y="424"/>
                          <a:pt x="14585" y="263"/>
                        </a:cubicBezTo>
                        <a:cubicBezTo>
                          <a:pt x="14743" y="206"/>
                          <a:pt x="14895" y="174"/>
                          <a:pt x="15040" y="174"/>
                        </a:cubicBezTo>
                        <a:close/>
                        <a:moveTo>
                          <a:pt x="19630" y="3740"/>
                        </a:moveTo>
                        <a:cubicBezTo>
                          <a:pt x="19641" y="3740"/>
                          <a:pt x="19651" y="3741"/>
                          <a:pt x="19661" y="3742"/>
                        </a:cubicBezTo>
                        <a:cubicBezTo>
                          <a:pt x="19687" y="3769"/>
                          <a:pt x="19714" y="3796"/>
                          <a:pt x="19750" y="3831"/>
                        </a:cubicBezTo>
                        <a:cubicBezTo>
                          <a:pt x="19580" y="3876"/>
                          <a:pt x="19456" y="3974"/>
                          <a:pt x="19357" y="4126"/>
                        </a:cubicBezTo>
                        <a:cubicBezTo>
                          <a:pt x="19348" y="4153"/>
                          <a:pt x="19340" y="4179"/>
                          <a:pt x="19331" y="4206"/>
                        </a:cubicBezTo>
                        <a:cubicBezTo>
                          <a:pt x="19170" y="4153"/>
                          <a:pt x="19009" y="4117"/>
                          <a:pt x="18840" y="4072"/>
                        </a:cubicBezTo>
                        <a:cubicBezTo>
                          <a:pt x="18893" y="3947"/>
                          <a:pt x="19009" y="3876"/>
                          <a:pt x="19161" y="3823"/>
                        </a:cubicBezTo>
                        <a:cubicBezTo>
                          <a:pt x="19259" y="3787"/>
                          <a:pt x="19357" y="3778"/>
                          <a:pt x="19447" y="3769"/>
                        </a:cubicBezTo>
                        <a:cubicBezTo>
                          <a:pt x="19500" y="3761"/>
                          <a:pt x="19567" y="3740"/>
                          <a:pt x="19630" y="3740"/>
                        </a:cubicBezTo>
                        <a:close/>
                        <a:moveTo>
                          <a:pt x="25818" y="1928"/>
                        </a:moveTo>
                        <a:cubicBezTo>
                          <a:pt x="25860" y="1928"/>
                          <a:pt x="25898" y="1929"/>
                          <a:pt x="25932" y="1931"/>
                        </a:cubicBezTo>
                        <a:cubicBezTo>
                          <a:pt x="26485" y="1967"/>
                          <a:pt x="26985" y="2440"/>
                          <a:pt x="27065" y="2814"/>
                        </a:cubicBezTo>
                        <a:cubicBezTo>
                          <a:pt x="27145" y="3189"/>
                          <a:pt x="27119" y="3341"/>
                          <a:pt x="27056" y="3537"/>
                        </a:cubicBezTo>
                        <a:cubicBezTo>
                          <a:pt x="26994" y="3742"/>
                          <a:pt x="26896" y="3930"/>
                          <a:pt x="26789" y="4037"/>
                        </a:cubicBezTo>
                        <a:cubicBezTo>
                          <a:pt x="26530" y="4090"/>
                          <a:pt x="26280" y="4153"/>
                          <a:pt x="26030" y="4233"/>
                        </a:cubicBezTo>
                        <a:cubicBezTo>
                          <a:pt x="26178" y="3668"/>
                          <a:pt x="25904" y="3223"/>
                          <a:pt x="25320" y="3223"/>
                        </a:cubicBezTo>
                        <a:cubicBezTo>
                          <a:pt x="25268" y="3223"/>
                          <a:pt x="25213" y="3226"/>
                          <a:pt x="25156" y="3234"/>
                        </a:cubicBezTo>
                        <a:cubicBezTo>
                          <a:pt x="24933" y="3252"/>
                          <a:pt x="24817" y="3287"/>
                          <a:pt x="24755" y="3501"/>
                        </a:cubicBezTo>
                        <a:cubicBezTo>
                          <a:pt x="24719" y="3608"/>
                          <a:pt x="24701" y="3733"/>
                          <a:pt x="24674" y="3840"/>
                        </a:cubicBezTo>
                        <a:cubicBezTo>
                          <a:pt x="24648" y="3930"/>
                          <a:pt x="24621" y="4010"/>
                          <a:pt x="24585" y="4090"/>
                        </a:cubicBezTo>
                        <a:cubicBezTo>
                          <a:pt x="24541" y="4204"/>
                          <a:pt x="24474" y="4260"/>
                          <a:pt x="24386" y="4260"/>
                        </a:cubicBezTo>
                        <a:cubicBezTo>
                          <a:pt x="24315" y="4260"/>
                          <a:pt x="24229" y="4224"/>
                          <a:pt x="24130" y="4153"/>
                        </a:cubicBezTo>
                        <a:cubicBezTo>
                          <a:pt x="24005" y="3796"/>
                          <a:pt x="24184" y="3350"/>
                          <a:pt x="24496" y="3162"/>
                        </a:cubicBezTo>
                        <a:cubicBezTo>
                          <a:pt x="24558" y="3118"/>
                          <a:pt x="24541" y="3011"/>
                          <a:pt x="24451" y="3011"/>
                        </a:cubicBezTo>
                        <a:cubicBezTo>
                          <a:pt x="24166" y="3011"/>
                          <a:pt x="24086" y="2761"/>
                          <a:pt x="24451" y="2725"/>
                        </a:cubicBezTo>
                        <a:cubicBezTo>
                          <a:pt x="24485" y="2721"/>
                          <a:pt x="24521" y="2719"/>
                          <a:pt x="24556" y="2719"/>
                        </a:cubicBezTo>
                        <a:cubicBezTo>
                          <a:pt x="24679" y="2719"/>
                          <a:pt x="24809" y="2740"/>
                          <a:pt x="24933" y="2761"/>
                        </a:cubicBezTo>
                        <a:cubicBezTo>
                          <a:pt x="24940" y="2763"/>
                          <a:pt x="24946" y="2764"/>
                          <a:pt x="24953" y="2764"/>
                        </a:cubicBezTo>
                        <a:cubicBezTo>
                          <a:pt x="25009" y="2764"/>
                          <a:pt x="25062" y="2701"/>
                          <a:pt x="25022" y="2645"/>
                        </a:cubicBezTo>
                        <a:cubicBezTo>
                          <a:pt x="24640" y="2068"/>
                          <a:pt x="25392" y="1928"/>
                          <a:pt x="25818" y="1928"/>
                        </a:cubicBezTo>
                        <a:close/>
                        <a:moveTo>
                          <a:pt x="14736" y="2181"/>
                        </a:moveTo>
                        <a:cubicBezTo>
                          <a:pt x="15673" y="2458"/>
                          <a:pt x="15807" y="3368"/>
                          <a:pt x="15557" y="4197"/>
                        </a:cubicBezTo>
                        <a:cubicBezTo>
                          <a:pt x="15477" y="4233"/>
                          <a:pt x="15388" y="4260"/>
                          <a:pt x="15307" y="4295"/>
                        </a:cubicBezTo>
                        <a:cubicBezTo>
                          <a:pt x="15263" y="4313"/>
                          <a:pt x="15209" y="4340"/>
                          <a:pt x="15164" y="4358"/>
                        </a:cubicBezTo>
                        <a:cubicBezTo>
                          <a:pt x="15272" y="4144"/>
                          <a:pt x="15280" y="3814"/>
                          <a:pt x="15280" y="3653"/>
                        </a:cubicBezTo>
                        <a:cubicBezTo>
                          <a:pt x="15289" y="3216"/>
                          <a:pt x="15102" y="2716"/>
                          <a:pt x="14718" y="2475"/>
                        </a:cubicBezTo>
                        <a:cubicBezTo>
                          <a:pt x="14718" y="2440"/>
                          <a:pt x="14718" y="2395"/>
                          <a:pt x="14718" y="2359"/>
                        </a:cubicBezTo>
                        <a:cubicBezTo>
                          <a:pt x="14718" y="2306"/>
                          <a:pt x="14718" y="2243"/>
                          <a:pt x="14736" y="2181"/>
                        </a:cubicBezTo>
                        <a:close/>
                        <a:moveTo>
                          <a:pt x="25354" y="3353"/>
                        </a:moveTo>
                        <a:cubicBezTo>
                          <a:pt x="25489" y="3353"/>
                          <a:pt x="25621" y="3383"/>
                          <a:pt x="25736" y="3448"/>
                        </a:cubicBezTo>
                        <a:cubicBezTo>
                          <a:pt x="26012" y="3591"/>
                          <a:pt x="25977" y="3974"/>
                          <a:pt x="25950" y="4260"/>
                        </a:cubicBezTo>
                        <a:cubicBezTo>
                          <a:pt x="25807" y="4304"/>
                          <a:pt x="25665" y="4358"/>
                          <a:pt x="25531" y="4411"/>
                        </a:cubicBezTo>
                        <a:cubicBezTo>
                          <a:pt x="25602" y="4277"/>
                          <a:pt x="25647" y="4117"/>
                          <a:pt x="25647" y="4019"/>
                        </a:cubicBezTo>
                        <a:cubicBezTo>
                          <a:pt x="25638" y="3742"/>
                          <a:pt x="25504" y="3475"/>
                          <a:pt x="25254" y="3359"/>
                        </a:cubicBezTo>
                        <a:cubicBezTo>
                          <a:pt x="25287" y="3355"/>
                          <a:pt x="25321" y="3353"/>
                          <a:pt x="25354" y="3353"/>
                        </a:cubicBezTo>
                        <a:close/>
                        <a:moveTo>
                          <a:pt x="25174" y="3368"/>
                        </a:moveTo>
                        <a:cubicBezTo>
                          <a:pt x="25442" y="3492"/>
                          <a:pt x="25575" y="3805"/>
                          <a:pt x="25486" y="4090"/>
                        </a:cubicBezTo>
                        <a:cubicBezTo>
                          <a:pt x="25459" y="4170"/>
                          <a:pt x="25406" y="4367"/>
                          <a:pt x="25326" y="4501"/>
                        </a:cubicBezTo>
                        <a:cubicBezTo>
                          <a:pt x="25290" y="4509"/>
                          <a:pt x="25254" y="4527"/>
                          <a:pt x="25210" y="4545"/>
                        </a:cubicBezTo>
                        <a:cubicBezTo>
                          <a:pt x="25290" y="4447"/>
                          <a:pt x="25334" y="4322"/>
                          <a:pt x="25343" y="4224"/>
                        </a:cubicBezTo>
                        <a:cubicBezTo>
                          <a:pt x="25361" y="3876"/>
                          <a:pt x="25254" y="3644"/>
                          <a:pt x="25004" y="3421"/>
                        </a:cubicBezTo>
                        <a:cubicBezTo>
                          <a:pt x="25040" y="3403"/>
                          <a:pt x="25076" y="3385"/>
                          <a:pt x="25120" y="3376"/>
                        </a:cubicBezTo>
                        <a:cubicBezTo>
                          <a:pt x="25138" y="3376"/>
                          <a:pt x="25156" y="3368"/>
                          <a:pt x="25174" y="3368"/>
                        </a:cubicBezTo>
                        <a:close/>
                        <a:moveTo>
                          <a:pt x="17331" y="4093"/>
                        </a:moveTo>
                        <a:cubicBezTo>
                          <a:pt x="17645" y="4093"/>
                          <a:pt x="17958" y="4120"/>
                          <a:pt x="18269" y="4170"/>
                        </a:cubicBezTo>
                        <a:cubicBezTo>
                          <a:pt x="18274" y="4181"/>
                          <a:pt x="18283" y="4185"/>
                          <a:pt x="18290" y="4185"/>
                        </a:cubicBezTo>
                        <a:cubicBezTo>
                          <a:pt x="18296" y="4185"/>
                          <a:pt x="18301" y="4183"/>
                          <a:pt x="18305" y="4179"/>
                        </a:cubicBezTo>
                        <a:cubicBezTo>
                          <a:pt x="18465" y="4206"/>
                          <a:pt x="18617" y="4233"/>
                          <a:pt x="18778" y="4269"/>
                        </a:cubicBezTo>
                        <a:cubicBezTo>
                          <a:pt x="18786" y="4277"/>
                          <a:pt x="18795" y="4277"/>
                          <a:pt x="18804" y="4277"/>
                        </a:cubicBezTo>
                        <a:cubicBezTo>
                          <a:pt x="19009" y="4322"/>
                          <a:pt x="19206" y="4385"/>
                          <a:pt x="19411" y="4447"/>
                        </a:cubicBezTo>
                        <a:cubicBezTo>
                          <a:pt x="19429" y="4456"/>
                          <a:pt x="19447" y="4465"/>
                          <a:pt x="19473" y="4465"/>
                        </a:cubicBezTo>
                        <a:cubicBezTo>
                          <a:pt x="20606" y="4831"/>
                          <a:pt x="21721" y="5410"/>
                          <a:pt x="22783" y="5946"/>
                        </a:cubicBezTo>
                        <a:cubicBezTo>
                          <a:pt x="22596" y="6071"/>
                          <a:pt x="22399" y="6187"/>
                          <a:pt x="22212" y="6303"/>
                        </a:cubicBezTo>
                        <a:cubicBezTo>
                          <a:pt x="22132" y="6356"/>
                          <a:pt x="22052" y="6410"/>
                          <a:pt x="21971" y="6463"/>
                        </a:cubicBezTo>
                        <a:cubicBezTo>
                          <a:pt x="20704" y="5981"/>
                          <a:pt x="19438" y="5491"/>
                          <a:pt x="18082" y="5402"/>
                        </a:cubicBezTo>
                        <a:cubicBezTo>
                          <a:pt x="17983" y="5395"/>
                          <a:pt x="17886" y="5392"/>
                          <a:pt x="17790" y="5392"/>
                        </a:cubicBezTo>
                        <a:cubicBezTo>
                          <a:pt x="16821" y="5392"/>
                          <a:pt x="15958" y="5713"/>
                          <a:pt x="15147" y="6240"/>
                        </a:cubicBezTo>
                        <a:cubicBezTo>
                          <a:pt x="14139" y="6900"/>
                          <a:pt x="13202" y="7641"/>
                          <a:pt x="12149" y="8229"/>
                        </a:cubicBezTo>
                        <a:cubicBezTo>
                          <a:pt x="11516" y="8586"/>
                          <a:pt x="10856" y="8899"/>
                          <a:pt x="10213" y="9238"/>
                        </a:cubicBezTo>
                        <a:cubicBezTo>
                          <a:pt x="10204" y="9238"/>
                          <a:pt x="10204" y="9229"/>
                          <a:pt x="10195" y="9229"/>
                        </a:cubicBezTo>
                        <a:cubicBezTo>
                          <a:pt x="9812" y="8961"/>
                          <a:pt x="9393" y="8738"/>
                          <a:pt x="8973" y="8542"/>
                        </a:cubicBezTo>
                        <a:cubicBezTo>
                          <a:pt x="11391" y="8051"/>
                          <a:pt x="12836" y="5848"/>
                          <a:pt x="14915" y="4715"/>
                        </a:cubicBezTo>
                        <a:cubicBezTo>
                          <a:pt x="15722" y="4272"/>
                          <a:pt x="16530" y="4093"/>
                          <a:pt x="17331" y="4093"/>
                        </a:cubicBezTo>
                        <a:close/>
                        <a:moveTo>
                          <a:pt x="17912" y="5589"/>
                        </a:moveTo>
                        <a:cubicBezTo>
                          <a:pt x="19241" y="5589"/>
                          <a:pt x="20544" y="6115"/>
                          <a:pt x="21784" y="6588"/>
                        </a:cubicBezTo>
                        <a:cubicBezTo>
                          <a:pt x="21614" y="6695"/>
                          <a:pt x="21454" y="6802"/>
                          <a:pt x="21302" y="6918"/>
                        </a:cubicBezTo>
                        <a:cubicBezTo>
                          <a:pt x="20713" y="6749"/>
                          <a:pt x="20125" y="6561"/>
                          <a:pt x="19527" y="6419"/>
                        </a:cubicBezTo>
                        <a:cubicBezTo>
                          <a:pt x="19222" y="6345"/>
                          <a:pt x="18915" y="6313"/>
                          <a:pt x="18609" y="6313"/>
                        </a:cubicBezTo>
                        <a:cubicBezTo>
                          <a:pt x="17841" y="6313"/>
                          <a:pt x="17076" y="6513"/>
                          <a:pt x="16342" y="6749"/>
                        </a:cubicBezTo>
                        <a:cubicBezTo>
                          <a:pt x="15209" y="7114"/>
                          <a:pt x="14246" y="7757"/>
                          <a:pt x="13220" y="8354"/>
                        </a:cubicBezTo>
                        <a:cubicBezTo>
                          <a:pt x="12791" y="8604"/>
                          <a:pt x="12345" y="8827"/>
                          <a:pt x="11882" y="9015"/>
                        </a:cubicBezTo>
                        <a:cubicBezTo>
                          <a:pt x="11480" y="9175"/>
                          <a:pt x="11061" y="9443"/>
                          <a:pt x="10624" y="9541"/>
                        </a:cubicBezTo>
                        <a:cubicBezTo>
                          <a:pt x="10534" y="9469"/>
                          <a:pt x="10436" y="9398"/>
                          <a:pt x="10338" y="9327"/>
                        </a:cubicBezTo>
                        <a:cubicBezTo>
                          <a:pt x="11962" y="8586"/>
                          <a:pt x="13434" y="7641"/>
                          <a:pt x="14915" y="6642"/>
                        </a:cubicBezTo>
                        <a:cubicBezTo>
                          <a:pt x="15272" y="6392"/>
                          <a:pt x="15628" y="6151"/>
                          <a:pt x="16021" y="5955"/>
                        </a:cubicBezTo>
                        <a:cubicBezTo>
                          <a:pt x="16592" y="5660"/>
                          <a:pt x="17279" y="5589"/>
                          <a:pt x="17912" y="5589"/>
                        </a:cubicBezTo>
                        <a:close/>
                        <a:moveTo>
                          <a:pt x="18567" y="6458"/>
                        </a:moveTo>
                        <a:cubicBezTo>
                          <a:pt x="18878" y="6458"/>
                          <a:pt x="19187" y="6490"/>
                          <a:pt x="19491" y="6561"/>
                        </a:cubicBezTo>
                        <a:cubicBezTo>
                          <a:pt x="20053" y="6695"/>
                          <a:pt x="20633" y="6838"/>
                          <a:pt x="21186" y="6998"/>
                        </a:cubicBezTo>
                        <a:cubicBezTo>
                          <a:pt x="21008" y="7123"/>
                          <a:pt x="20838" y="7257"/>
                          <a:pt x="20660" y="7391"/>
                        </a:cubicBezTo>
                        <a:cubicBezTo>
                          <a:pt x="20116" y="7293"/>
                          <a:pt x="19571" y="7114"/>
                          <a:pt x="19018" y="7061"/>
                        </a:cubicBezTo>
                        <a:cubicBezTo>
                          <a:pt x="18886" y="7048"/>
                          <a:pt x="18751" y="7042"/>
                          <a:pt x="18614" y="7042"/>
                        </a:cubicBezTo>
                        <a:cubicBezTo>
                          <a:pt x="17898" y="7042"/>
                          <a:pt x="17131" y="7211"/>
                          <a:pt x="16503" y="7480"/>
                        </a:cubicBezTo>
                        <a:cubicBezTo>
                          <a:pt x="15682" y="7828"/>
                          <a:pt x="14906" y="8265"/>
                          <a:pt x="14094" y="8649"/>
                        </a:cubicBezTo>
                        <a:cubicBezTo>
                          <a:pt x="13095" y="9131"/>
                          <a:pt x="12033" y="9505"/>
                          <a:pt x="10963" y="9791"/>
                        </a:cubicBezTo>
                        <a:cubicBezTo>
                          <a:pt x="10865" y="9719"/>
                          <a:pt x="10766" y="9639"/>
                          <a:pt x="10668" y="9568"/>
                        </a:cubicBezTo>
                        <a:cubicBezTo>
                          <a:pt x="10998" y="9523"/>
                          <a:pt x="11311" y="9371"/>
                          <a:pt x="11614" y="9246"/>
                        </a:cubicBezTo>
                        <a:cubicBezTo>
                          <a:pt x="12060" y="9050"/>
                          <a:pt x="12506" y="8872"/>
                          <a:pt x="12943" y="8649"/>
                        </a:cubicBezTo>
                        <a:cubicBezTo>
                          <a:pt x="13398" y="8417"/>
                          <a:pt x="13826" y="8149"/>
                          <a:pt x="14263" y="7890"/>
                        </a:cubicBezTo>
                        <a:cubicBezTo>
                          <a:pt x="14817" y="7551"/>
                          <a:pt x="15361" y="7284"/>
                          <a:pt x="15958" y="7043"/>
                        </a:cubicBezTo>
                        <a:cubicBezTo>
                          <a:pt x="16772" y="6719"/>
                          <a:pt x="17675" y="6458"/>
                          <a:pt x="18567" y="6458"/>
                        </a:cubicBezTo>
                        <a:close/>
                        <a:moveTo>
                          <a:pt x="18733" y="7203"/>
                        </a:moveTo>
                        <a:cubicBezTo>
                          <a:pt x="18751" y="7203"/>
                          <a:pt x="18769" y="7203"/>
                          <a:pt x="18786" y="7204"/>
                        </a:cubicBezTo>
                        <a:cubicBezTo>
                          <a:pt x="19357" y="7204"/>
                          <a:pt x="19937" y="7400"/>
                          <a:pt x="20508" y="7525"/>
                        </a:cubicBezTo>
                        <a:cubicBezTo>
                          <a:pt x="20401" y="7605"/>
                          <a:pt x="20303" y="7685"/>
                          <a:pt x="20205" y="7775"/>
                        </a:cubicBezTo>
                        <a:cubicBezTo>
                          <a:pt x="19723" y="8194"/>
                          <a:pt x="18778" y="8836"/>
                          <a:pt x="18349" y="9068"/>
                        </a:cubicBezTo>
                        <a:cubicBezTo>
                          <a:pt x="18039" y="9240"/>
                          <a:pt x="17737" y="9363"/>
                          <a:pt x="17701" y="9363"/>
                        </a:cubicBezTo>
                        <a:cubicBezTo>
                          <a:pt x="17700" y="9363"/>
                          <a:pt x="17699" y="9363"/>
                          <a:pt x="17698" y="9362"/>
                        </a:cubicBezTo>
                        <a:cubicBezTo>
                          <a:pt x="17377" y="9255"/>
                          <a:pt x="17047" y="9157"/>
                          <a:pt x="16708" y="9086"/>
                        </a:cubicBezTo>
                        <a:cubicBezTo>
                          <a:pt x="16371" y="9010"/>
                          <a:pt x="16042" y="8976"/>
                          <a:pt x="15719" y="8976"/>
                        </a:cubicBezTo>
                        <a:cubicBezTo>
                          <a:pt x="14265" y="8976"/>
                          <a:pt x="12939" y="9662"/>
                          <a:pt x="11596" y="10246"/>
                        </a:cubicBezTo>
                        <a:cubicBezTo>
                          <a:pt x="11587" y="10255"/>
                          <a:pt x="11578" y="10263"/>
                          <a:pt x="11569" y="10263"/>
                        </a:cubicBezTo>
                        <a:cubicBezTo>
                          <a:pt x="11409" y="10139"/>
                          <a:pt x="11239" y="10005"/>
                          <a:pt x="11070" y="9871"/>
                        </a:cubicBezTo>
                        <a:cubicBezTo>
                          <a:pt x="12836" y="9443"/>
                          <a:pt x="14424" y="8631"/>
                          <a:pt x="16057" y="7846"/>
                        </a:cubicBezTo>
                        <a:cubicBezTo>
                          <a:pt x="16897" y="7434"/>
                          <a:pt x="17798" y="7203"/>
                          <a:pt x="18733" y="7203"/>
                        </a:cubicBezTo>
                        <a:close/>
                        <a:moveTo>
                          <a:pt x="25156" y="10067"/>
                        </a:moveTo>
                        <a:cubicBezTo>
                          <a:pt x="25299" y="10201"/>
                          <a:pt x="25326" y="10433"/>
                          <a:pt x="25192" y="10585"/>
                        </a:cubicBezTo>
                        <a:cubicBezTo>
                          <a:pt x="25085" y="10692"/>
                          <a:pt x="24969" y="10745"/>
                          <a:pt x="24835" y="10781"/>
                        </a:cubicBezTo>
                        <a:cubicBezTo>
                          <a:pt x="24995" y="10629"/>
                          <a:pt x="25040" y="10326"/>
                          <a:pt x="25031" y="10121"/>
                        </a:cubicBezTo>
                        <a:cubicBezTo>
                          <a:pt x="25031" y="10112"/>
                          <a:pt x="25031" y="10103"/>
                          <a:pt x="25022" y="10094"/>
                        </a:cubicBezTo>
                        <a:cubicBezTo>
                          <a:pt x="25067" y="10067"/>
                          <a:pt x="25111" y="10067"/>
                          <a:pt x="25156" y="10067"/>
                        </a:cubicBezTo>
                        <a:close/>
                        <a:moveTo>
                          <a:pt x="25227" y="10085"/>
                        </a:moveTo>
                        <a:lnTo>
                          <a:pt x="25227" y="10085"/>
                        </a:lnTo>
                        <a:cubicBezTo>
                          <a:pt x="25290" y="10103"/>
                          <a:pt x="25352" y="10139"/>
                          <a:pt x="25406" y="10165"/>
                        </a:cubicBezTo>
                        <a:cubicBezTo>
                          <a:pt x="25486" y="10219"/>
                          <a:pt x="25566" y="10272"/>
                          <a:pt x="25638" y="10335"/>
                        </a:cubicBezTo>
                        <a:cubicBezTo>
                          <a:pt x="25807" y="10495"/>
                          <a:pt x="25718" y="10701"/>
                          <a:pt x="25611" y="10870"/>
                        </a:cubicBezTo>
                        <a:cubicBezTo>
                          <a:pt x="25433" y="10843"/>
                          <a:pt x="25254" y="10825"/>
                          <a:pt x="25076" y="10817"/>
                        </a:cubicBezTo>
                        <a:cubicBezTo>
                          <a:pt x="25192" y="10754"/>
                          <a:pt x="25281" y="10656"/>
                          <a:pt x="25326" y="10549"/>
                        </a:cubicBezTo>
                        <a:cubicBezTo>
                          <a:pt x="25397" y="10397"/>
                          <a:pt x="25343" y="10201"/>
                          <a:pt x="25227" y="10085"/>
                        </a:cubicBezTo>
                        <a:close/>
                        <a:moveTo>
                          <a:pt x="24380" y="8820"/>
                        </a:moveTo>
                        <a:cubicBezTo>
                          <a:pt x="24563" y="8820"/>
                          <a:pt x="24741" y="8881"/>
                          <a:pt x="24862" y="9023"/>
                        </a:cubicBezTo>
                        <a:cubicBezTo>
                          <a:pt x="24865" y="9027"/>
                          <a:pt x="24871" y="9029"/>
                          <a:pt x="24876" y="9029"/>
                        </a:cubicBezTo>
                        <a:cubicBezTo>
                          <a:pt x="24884" y="9029"/>
                          <a:pt x="24892" y="9025"/>
                          <a:pt x="24897" y="9015"/>
                        </a:cubicBezTo>
                        <a:cubicBezTo>
                          <a:pt x="24962" y="8916"/>
                          <a:pt x="25083" y="8885"/>
                          <a:pt x="25211" y="8885"/>
                        </a:cubicBezTo>
                        <a:cubicBezTo>
                          <a:pt x="25349" y="8885"/>
                          <a:pt x="25496" y="8920"/>
                          <a:pt x="25593" y="8943"/>
                        </a:cubicBezTo>
                        <a:cubicBezTo>
                          <a:pt x="25807" y="8988"/>
                          <a:pt x="26004" y="9166"/>
                          <a:pt x="26155" y="9300"/>
                        </a:cubicBezTo>
                        <a:cubicBezTo>
                          <a:pt x="26512" y="9612"/>
                          <a:pt x="26414" y="9942"/>
                          <a:pt x="26485" y="10344"/>
                        </a:cubicBezTo>
                        <a:cubicBezTo>
                          <a:pt x="26490" y="10364"/>
                          <a:pt x="26509" y="10375"/>
                          <a:pt x="26528" y="10375"/>
                        </a:cubicBezTo>
                        <a:cubicBezTo>
                          <a:pt x="26543" y="10375"/>
                          <a:pt x="26558" y="10368"/>
                          <a:pt x="26566" y="10353"/>
                        </a:cubicBezTo>
                        <a:cubicBezTo>
                          <a:pt x="26690" y="10112"/>
                          <a:pt x="26664" y="9853"/>
                          <a:pt x="26566" y="9630"/>
                        </a:cubicBezTo>
                        <a:cubicBezTo>
                          <a:pt x="26557" y="9541"/>
                          <a:pt x="26557" y="9487"/>
                          <a:pt x="26628" y="9362"/>
                        </a:cubicBezTo>
                        <a:cubicBezTo>
                          <a:pt x="26700" y="9242"/>
                          <a:pt x="26830" y="9183"/>
                          <a:pt x="26957" y="9183"/>
                        </a:cubicBezTo>
                        <a:cubicBezTo>
                          <a:pt x="27112" y="9183"/>
                          <a:pt x="27263" y="9271"/>
                          <a:pt x="27297" y="9443"/>
                        </a:cubicBezTo>
                        <a:cubicBezTo>
                          <a:pt x="27308" y="9480"/>
                          <a:pt x="27335" y="9495"/>
                          <a:pt x="27363" y="9495"/>
                        </a:cubicBezTo>
                        <a:cubicBezTo>
                          <a:pt x="27381" y="9495"/>
                          <a:pt x="27399" y="9489"/>
                          <a:pt x="27413" y="9478"/>
                        </a:cubicBezTo>
                        <a:cubicBezTo>
                          <a:pt x="27475" y="9430"/>
                          <a:pt x="27553" y="9405"/>
                          <a:pt x="27624" y="9405"/>
                        </a:cubicBezTo>
                        <a:cubicBezTo>
                          <a:pt x="27738" y="9405"/>
                          <a:pt x="27834" y="9470"/>
                          <a:pt x="27823" y="9612"/>
                        </a:cubicBezTo>
                        <a:cubicBezTo>
                          <a:pt x="27823" y="9657"/>
                          <a:pt x="27859" y="9684"/>
                          <a:pt x="27895" y="9684"/>
                        </a:cubicBezTo>
                        <a:cubicBezTo>
                          <a:pt x="28278" y="9684"/>
                          <a:pt x="28573" y="10005"/>
                          <a:pt x="28234" y="10353"/>
                        </a:cubicBezTo>
                        <a:cubicBezTo>
                          <a:pt x="28116" y="10464"/>
                          <a:pt x="27994" y="10515"/>
                          <a:pt x="27868" y="10515"/>
                        </a:cubicBezTo>
                        <a:cubicBezTo>
                          <a:pt x="27812" y="10515"/>
                          <a:pt x="27756" y="10506"/>
                          <a:pt x="27699" y="10486"/>
                        </a:cubicBezTo>
                        <a:cubicBezTo>
                          <a:pt x="27699" y="10473"/>
                          <a:pt x="27689" y="10465"/>
                          <a:pt x="27677" y="10465"/>
                        </a:cubicBezTo>
                        <a:cubicBezTo>
                          <a:pt x="27672" y="10465"/>
                          <a:pt x="27668" y="10466"/>
                          <a:pt x="27663" y="10469"/>
                        </a:cubicBezTo>
                        <a:cubicBezTo>
                          <a:pt x="27609" y="10442"/>
                          <a:pt x="27556" y="10415"/>
                          <a:pt x="27502" y="10371"/>
                        </a:cubicBezTo>
                        <a:cubicBezTo>
                          <a:pt x="27395" y="10290"/>
                          <a:pt x="27368" y="10174"/>
                          <a:pt x="27261" y="10112"/>
                        </a:cubicBezTo>
                        <a:cubicBezTo>
                          <a:pt x="27256" y="10108"/>
                          <a:pt x="27249" y="10106"/>
                          <a:pt x="27243" y="10106"/>
                        </a:cubicBezTo>
                        <a:cubicBezTo>
                          <a:pt x="27221" y="10106"/>
                          <a:pt x="27201" y="10129"/>
                          <a:pt x="27208" y="10156"/>
                        </a:cubicBezTo>
                        <a:cubicBezTo>
                          <a:pt x="27208" y="10183"/>
                          <a:pt x="27217" y="10210"/>
                          <a:pt x="27226" y="10237"/>
                        </a:cubicBezTo>
                        <a:cubicBezTo>
                          <a:pt x="27083" y="10281"/>
                          <a:pt x="26958" y="10397"/>
                          <a:pt x="26869" y="10522"/>
                        </a:cubicBezTo>
                        <a:cubicBezTo>
                          <a:pt x="26753" y="10710"/>
                          <a:pt x="26798" y="10933"/>
                          <a:pt x="26931" y="11075"/>
                        </a:cubicBezTo>
                        <a:cubicBezTo>
                          <a:pt x="26530" y="11004"/>
                          <a:pt x="26128" y="10933"/>
                          <a:pt x="25718" y="10879"/>
                        </a:cubicBezTo>
                        <a:cubicBezTo>
                          <a:pt x="25914" y="10647"/>
                          <a:pt x="25870" y="10335"/>
                          <a:pt x="25602" y="10147"/>
                        </a:cubicBezTo>
                        <a:cubicBezTo>
                          <a:pt x="25486" y="10067"/>
                          <a:pt x="25272" y="9907"/>
                          <a:pt x="25129" y="9907"/>
                        </a:cubicBezTo>
                        <a:cubicBezTo>
                          <a:pt x="24918" y="9907"/>
                          <a:pt x="24757" y="10324"/>
                          <a:pt x="24536" y="10324"/>
                        </a:cubicBezTo>
                        <a:cubicBezTo>
                          <a:pt x="24477" y="10324"/>
                          <a:pt x="24414" y="10294"/>
                          <a:pt x="24344" y="10219"/>
                        </a:cubicBezTo>
                        <a:cubicBezTo>
                          <a:pt x="24338" y="10213"/>
                          <a:pt x="24323" y="10206"/>
                          <a:pt x="24311" y="10206"/>
                        </a:cubicBezTo>
                        <a:cubicBezTo>
                          <a:pt x="24306" y="10206"/>
                          <a:pt x="24302" y="10207"/>
                          <a:pt x="24300" y="10210"/>
                        </a:cubicBezTo>
                        <a:lnTo>
                          <a:pt x="24291" y="10210"/>
                        </a:lnTo>
                        <a:cubicBezTo>
                          <a:pt x="24166" y="10228"/>
                          <a:pt x="24059" y="10255"/>
                          <a:pt x="23943" y="10272"/>
                        </a:cubicBezTo>
                        <a:cubicBezTo>
                          <a:pt x="23890" y="10284"/>
                          <a:pt x="23840" y="10289"/>
                          <a:pt x="23790" y="10289"/>
                        </a:cubicBezTo>
                        <a:cubicBezTo>
                          <a:pt x="23730" y="10289"/>
                          <a:pt x="23671" y="10282"/>
                          <a:pt x="23613" y="10272"/>
                        </a:cubicBezTo>
                        <a:cubicBezTo>
                          <a:pt x="23408" y="10228"/>
                          <a:pt x="23425" y="9969"/>
                          <a:pt x="23577" y="9871"/>
                        </a:cubicBezTo>
                        <a:cubicBezTo>
                          <a:pt x="23764" y="9764"/>
                          <a:pt x="23987" y="9693"/>
                          <a:pt x="24184" y="9612"/>
                        </a:cubicBezTo>
                        <a:cubicBezTo>
                          <a:pt x="24184" y="9603"/>
                          <a:pt x="24193" y="9603"/>
                          <a:pt x="24202" y="9603"/>
                        </a:cubicBezTo>
                        <a:cubicBezTo>
                          <a:pt x="24275" y="9563"/>
                          <a:pt x="24237" y="9448"/>
                          <a:pt x="24162" y="9448"/>
                        </a:cubicBezTo>
                        <a:cubicBezTo>
                          <a:pt x="24155" y="9448"/>
                          <a:pt x="24147" y="9449"/>
                          <a:pt x="24139" y="9452"/>
                        </a:cubicBezTo>
                        <a:cubicBezTo>
                          <a:pt x="24032" y="9487"/>
                          <a:pt x="23925" y="9505"/>
                          <a:pt x="23818" y="9514"/>
                        </a:cubicBezTo>
                        <a:cubicBezTo>
                          <a:pt x="23802" y="9516"/>
                          <a:pt x="23787" y="9516"/>
                          <a:pt x="23773" y="9516"/>
                        </a:cubicBezTo>
                        <a:cubicBezTo>
                          <a:pt x="23455" y="9516"/>
                          <a:pt x="23698" y="9135"/>
                          <a:pt x="23809" y="9032"/>
                        </a:cubicBezTo>
                        <a:cubicBezTo>
                          <a:pt x="23956" y="8899"/>
                          <a:pt x="24171" y="8820"/>
                          <a:pt x="24380" y="8820"/>
                        </a:cubicBezTo>
                        <a:close/>
                        <a:moveTo>
                          <a:pt x="27279" y="10335"/>
                        </a:moveTo>
                        <a:cubicBezTo>
                          <a:pt x="27297" y="10371"/>
                          <a:pt x="27324" y="10406"/>
                          <a:pt x="27351" y="10442"/>
                        </a:cubicBezTo>
                        <a:cubicBezTo>
                          <a:pt x="27235" y="10576"/>
                          <a:pt x="27199" y="10817"/>
                          <a:pt x="27181" y="10986"/>
                        </a:cubicBezTo>
                        <a:cubicBezTo>
                          <a:pt x="27181" y="11040"/>
                          <a:pt x="27199" y="11093"/>
                          <a:pt x="27235" y="11138"/>
                        </a:cubicBezTo>
                        <a:cubicBezTo>
                          <a:pt x="27154" y="11120"/>
                          <a:pt x="27074" y="11102"/>
                          <a:pt x="26985" y="11093"/>
                        </a:cubicBezTo>
                        <a:cubicBezTo>
                          <a:pt x="26994" y="11084"/>
                          <a:pt x="26994" y="11075"/>
                          <a:pt x="26994" y="11075"/>
                        </a:cubicBezTo>
                        <a:cubicBezTo>
                          <a:pt x="26949" y="10924"/>
                          <a:pt x="26931" y="10772"/>
                          <a:pt x="26994" y="10620"/>
                        </a:cubicBezTo>
                        <a:cubicBezTo>
                          <a:pt x="27038" y="10513"/>
                          <a:pt x="27154" y="10379"/>
                          <a:pt x="27279" y="10335"/>
                        </a:cubicBezTo>
                        <a:close/>
                        <a:moveTo>
                          <a:pt x="27422" y="10504"/>
                        </a:moveTo>
                        <a:cubicBezTo>
                          <a:pt x="27476" y="10549"/>
                          <a:pt x="27529" y="10585"/>
                          <a:pt x="27592" y="10611"/>
                        </a:cubicBezTo>
                        <a:cubicBezTo>
                          <a:pt x="27538" y="10754"/>
                          <a:pt x="27520" y="10906"/>
                          <a:pt x="27592" y="11049"/>
                        </a:cubicBezTo>
                        <a:cubicBezTo>
                          <a:pt x="27618" y="11120"/>
                          <a:pt x="27663" y="11182"/>
                          <a:pt x="27716" y="11245"/>
                        </a:cubicBezTo>
                        <a:cubicBezTo>
                          <a:pt x="27618" y="11227"/>
                          <a:pt x="27520" y="11200"/>
                          <a:pt x="27413" y="11182"/>
                        </a:cubicBezTo>
                        <a:cubicBezTo>
                          <a:pt x="27351" y="11102"/>
                          <a:pt x="27306" y="11013"/>
                          <a:pt x="27306" y="10933"/>
                        </a:cubicBezTo>
                        <a:cubicBezTo>
                          <a:pt x="27306" y="10817"/>
                          <a:pt x="27342" y="10620"/>
                          <a:pt x="27422" y="10504"/>
                        </a:cubicBezTo>
                        <a:close/>
                        <a:moveTo>
                          <a:pt x="15550" y="9163"/>
                        </a:moveTo>
                        <a:cubicBezTo>
                          <a:pt x="16134" y="9163"/>
                          <a:pt x="16714" y="9266"/>
                          <a:pt x="17297" y="9434"/>
                        </a:cubicBezTo>
                        <a:cubicBezTo>
                          <a:pt x="18242" y="9710"/>
                          <a:pt x="19134" y="10130"/>
                          <a:pt x="20053" y="10469"/>
                        </a:cubicBezTo>
                        <a:cubicBezTo>
                          <a:pt x="20606" y="10674"/>
                          <a:pt x="21249" y="10915"/>
                          <a:pt x="21882" y="10986"/>
                        </a:cubicBezTo>
                        <a:cubicBezTo>
                          <a:pt x="21418" y="11066"/>
                          <a:pt x="20963" y="11164"/>
                          <a:pt x="20508" y="11280"/>
                        </a:cubicBezTo>
                        <a:cubicBezTo>
                          <a:pt x="19054" y="11066"/>
                          <a:pt x="17752" y="10362"/>
                          <a:pt x="16315" y="10094"/>
                        </a:cubicBezTo>
                        <a:cubicBezTo>
                          <a:pt x="15959" y="10027"/>
                          <a:pt x="15605" y="9999"/>
                          <a:pt x="15250" y="9999"/>
                        </a:cubicBezTo>
                        <a:cubicBezTo>
                          <a:pt x="14940" y="9999"/>
                          <a:pt x="14629" y="10021"/>
                          <a:pt x="14317" y="10058"/>
                        </a:cubicBezTo>
                        <a:cubicBezTo>
                          <a:pt x="13594" y="10139"/>
                          <a:pt x="12899" y="10522"/>
                          <a:pt x="12238" y="10763"/>
                        </a:cubicBezTo>
                        <a:cubicBezTo>
                          <a:pt x="12229" y="10763"/>
                          <a:pt x="12221" y="10772"/>
                          <a:pt x="12221" y="10772"/>
                        </a:cubicBezTo>
                        <a:cubicBezTo>
                          <a:pt x="12158" y="10727"/>
                          <a:pt x="12096" y="10674"/>
                          <a:pt x="12033" y="10629"/>
                        </a:cubicBezTo>
                        <a:cubicBezTo>
                          <a:pt x="11926" y="10540"/>
                          <a:pt x="11810" y="10460"/>
                          <a:pt x="11703" y="10371"/>
                        </a:cubicBezTo>
                        <a:cubicBezTo>
                          <a:pt x="12568" y="9996"/>
                          <a:pt x="13407" y="9577"/>
                          <a:pt x="14317" y="9327"/>
                        </a:cubicBezTo>
                        <a:cubicBezTo>
                          <a:pt x="14732" y="9213"/>
                          <a:pt x="15142" y="9163"/>
                          <a:pt x="15550" y="9163"/>
                        </a:cubicBezTo>
                        <a:close/>
                        <a:moveTo>
                          <a:pt x="15130" y="10159"/>
                        </a:moveTo>
                        <a:cubicBezTo>
                          <a:pt x="15630" y="10159"/>
                          <a:pt x="16138" y="10237"/>
                          <a:pt x="16610" y="10335"/>
                        </a:cubicBezTo>
                        <a:cubicBezTo>
                          <a:pt x="17805" y="10576"/>
                          <a:pt x="18911" y="11129"/>
                          <a:pt x="20107" y="11388"/>
                        </a:cubicBezTo>
                        <a:cubicBezTo>
                          <a:pt x="19857" y="11450"/>
                          <a:pt x="19616" y="11521"/>
                          <a:pt x="19375" y="11593"/>
                        </a:cubicBezTo>
                        <a:cubicBezTo>
                          <a:pt x="19366" y="11593"/>
                          <a:pt x="19357" y="11593"/>
                          <a:pt x="19357" y="11602"/>
                        </a:cubicBezTo>
                        <a:cubicBezTo>
                          <a:pt x="18956" y="11602"/>
                          <a:pt x="18537" y="11521"/>
                          <a:pt x="18180" y="11414"/>
                        </a:cubicBezTo>
                        <a:cubicBezTo>
                          <a:pt x="17493" y="11209"/>
                          <a:pt x="16797" y="11049"/>
                          <a:pt x="16092" y="10933"/>
                        </a:cubicBezTo>
                        <a:cubicBezTo>
                          <a:pt x="15674" y="10868"/>
                          <a:pt x="15275" y="10834"/>
                          <a:pt x="14870" y="10834"/>
                        </a:cubicBezTo>
                        <a:cubicBezTo>
                          <a:pt x="14662" y="10834"/>
                          <a:pt x="14452" y="10843"/>
                          <a:pt x="14237" y="10861"/>
                        </a:cubicBezTo>
                        <a:cubicBezTo>
                          <a:pt x="13978" y="10879"/>
                          <a:pt x="13728" y="10906"/>
                          <a:pt x="13469" y="10968"/>
                        </a:cubicBezTo>
                        <a:cubicBezTo>
                          <a:pt x="13238" y="11022"/>
                          <a:pt x="13015" y="11138"/>
                          <a:pt x="12791" y="11200"/>
                        </a:cubicBezTo>
                        <a:cubicBezTo>
                          <a:pt x="12640" y="11102"/>
                          <a:pt x="12506" y="10995"/>
                          <a:pt x="12363" y="10888"/>
                        </a:cubicBezTo>
                        <a:cubicBezTo>
                          <a:pt x="12970" y="10674"/>
                          <a:pt x="13559" y="10433"/>
                          <a:pt x="14183" y="10272"/>
                        </a:cubicBezTo>
                        <a:cubicBezTo>
                          <a:pt x="14488" y="10192"/>
                          <a:pt x="14807" y="10159"/>
                          <a:pt x="15130" y="10159"/>
                        </a:cubicBezTo>
                        <a:close/>
                        <a:moveTo>
                          <a:pt x="14810" y="10954"/>
                        </a:moveTo>
                        <a:cubicBezTo>
                          <a:pt x="15462" y="10954"/>
                          <a:pt x="16097" y="11052"/>
                          <a:pt x="16744" y="11191"/>
                        </a:cubicBezTo>
                        <a:cubicBezTo>
                          <a:pt x="17448" y="11343"/>
                          <a:pt x="18126" y="11557"/>
                          <a:pt x="18831" y="11691"/>
                        </a:cubicBezTo>
                        <a:cubicBezTo>
                          <a:pt x="18876" y="11700"/>
                          <a:pt x="18938" y="11709"/>
                          <a:pt x="19001" y="11709"/>
                        </a:cubicBezTo>
                        <a:cubicBezTo>
                          <a:pt x="18974" y="11718"/>
                          <a:pt x="18938" y="11727"/>
                          <a:pt x="18911" y="11735"/>
                        </a:cubicBezTo>
                        <a:lnTo>
                          <a:pt x="18902" y="11735"/>
                        </a:lnTo>
                        <a:cubicBezTo>
                          <a:pt x="18876" y="11753"/>
                          <a:pt x="18858" y="11762"/>
                          <a:pt x="18840" y="11762"/>
                        </a:cubicBezTo>
                        <a:cubicBezTo>
                          <a:pt x="18831" y="11771"/>
                          <a:pt x="18822" y="11771"/>
                          <a:pt x="18813" y="11771"/>
                        </a:cubicBezTo>
                        <a:cubicBezTo>
                          <a:pt x="18723" y="11803"/>
                          <a:pt x="18617" y="11815"/>
                          <a:pt x="18504" y="11815"/>
                        </a:cubicBezTo>
                        <a:cubicBezTo>
                          <a:pt x="18166" y="11815"/>
                          <a:pt x="17762" y="11706"/>
                          <a:pt x="17529" y="11673"/>
                        </a:cubicBezTo>
                        <a:cubicBezTo>
                          <a:pt x="16993" y="11593"/>
                          <a:pt x="16458" y="11495"/>
                          <a:pt x="15914" y="11423"/>
                        </a:cubicBezTo>
                        <a:cubicBezTo>
                          <a:pt x="15476" y="11363"/>
                          <a:pt x="15052" y="11341"/>
                          <a:pt x="14618" y="11341"/>
                        </a:cubicBezTo>
                        <a:cubicBezTo>
                          <a:pt x="14539" y="11341"/>
                          <a:pt x="14459" y="11342"/>
                          <a:pt x="14379" y="11343"/>
                        </a:cubicBezTo>
                        <a:cubicBezTo>
                          <a:pt x="14344" y="11343"/>
                          <a:pt x="14308" y="11343"/>
                          <a:pt x="14272" y="11343"/>
                        </a:cubicBezTo>
                        <a:cubicBezTo>
                          <a:pt x="13914" y="11343"/>
                          <a:pt x="13554" y="11350"/>
                          <a:pt x="13238" y="11512"/>
                        </a:cubicBezTo>
                        <a:cubicBezTo>
                          <a:pt x="13104" y="11432"/>
                          <a:pt x="12979" y="11343"/>
                          <a:pt x="12854" y="11254"/>
                        </a:cubicBezTo>
                        <a:cubicBezTo>
                          <a:pt x="13023" y="11218"/>
                          <a:pt x="13202" y="11164"/>
                          <a:pt x="13371" y="11120"/>
                        </a:cubicBezTo>
                        <a:cubicBezTo>
                          <a:pt x="13710" y="11040"/>
                          <a:pt x="14040" y="10995"/>
                          <a:pt x="14388" y="10968"/>
                        </a:cubicBezTo>
                        <a:cubicBezTo>
                          <a:pt x="14530" y="10959"/>
                          <a:pt x="14670" y="10954"/>
                          <a:pt x="14810" y="10954"/>
                        </a:cubicBezTo>
                        <a:close/>
                        <a:moveTo>
                          <a:pt x="13993" y="11420"/>
                        </a:moveTo>
                        <a:cubicBezTo>
                          <a:pt x="14288" y="11420"/>
                          <a:pt x="14590" y="11450"/>
                          <a:pt x="14861" y="11450"/>
                        </a:cubicBezTo>
                        <a:cubicBezTo>
                          <a:pt x="15477" y="11450"/>
                          <a:pt x="16110" y="11557"/>
                          <a:pt x="16717" y="11664"/>
                        </a:cubicBezTo>
                        <a:cubicBezTo>
                          <a:pt x="17198" y="11744"/>
                          <a:pt x="17662" y="11842"/>
                          <a:pt x="18144" y="11905"/>
                        </a:cubicBezTo>
                        <a:cubicBezTo>
                          <a:pt x="18215" y="11914"/>
                          <a:pt x="18305" y="11923"/>
                          <a:pt x="18394" y="11923"/>
                        </a:cubicBezTo>
                        <a:cubicBezTo>
                          <a:pt x="17814" y="12137"/>
                          <a:pt x="17243" y="12378"/>
                          <a:pt x="16663" y="12601"/>
                        </a:cubicBezTo>
                        <a:cubicBezTo>
                          <a:pt x="15825" y="12601"/>
                          <a:pt x="15066" y="12467"/>
                          <a:pt x="14281" y="12110"/>
                        </a:cubicBezTo>
                        <a:cubicBezTo>
                          <a:pt x="13924" y="11950"/>
                          <a:pt x="13585" y="11744"/>
                          <a:pt x="13255" y="11530"/>
                        </a:cubicBezTo>
                        <a:cubicBezTo>
                          <a:pt x="13480" y="11443"/>
                          <a:pt x="13734" y="11420"/>
                          <a:pt x="13993" y="11420"/>
                        </a:cubicBezTo>
                        <a:close/>
                        <a:moveTo>
                          <a:pt x="31938" y="11296"/>
                        </a:moveTo>
                        <a:cubicBezTo>
                          <a:pt x="32593" y="11296"/>
                          <a:pt x="33272" y="11393"/>
                          <a:pt x="33890" y="11521"/>
                        </a:cubicBezTo>
                        <a:cubicBezTo>
                          <a:pt x="34693" y="11691"/>
                          <a:pt x="35469" y="12137"/>
                          <a:pt x="36174" y="12547"/>
                        </a:cubicBezTo>
                        <a:cubicBezTo>
                          <a:pt x="36477" y="12726"/>
                          <a:pt x="36816" y="12940"/>
                          <a:pt x="37173" y="13091"/>
                        </a:cubicBezTo>
                        <a:cubicBezTo>
                          <a:pt x="36744" y="13127"/>
                          <a:pt x="36316" y="13207"/>
                          <a:pt x="35906" y="13332"/>
                        </a:cubicBezTo>
                        <a:cubicBezTo>
                          <a:pt x="35831" y="13337"/>
                          <a:pt x="35755" y="13339"/>
                          <a:pt x="35680" y="13339"/>
                        </a:cubicBezTo>
                        <a:cubicBezTo>
                          <a:pt x="34895" y="13339"/>
                          <a:pt x="34094" y="13099"/>
                          <a:pt x="33346" y="12895"/>
                        </a:cubicBezTo>
                        <a:cubicBezTo>
                          <a:pt x="32329" y="12619"/>
                          <a:pt x="31356" y="12217"/>
                          <a:pt x="30348" y="11941"/>
                        </a:cubicBezTo>
                        <a:cubicBezTo>
                          <a:pt x="29965" y="11834"/>
                          <a:pt x="29590" y="11727"/>
                          <a:pt x="29197" y="11619"/>
                        </a:cubicBezTo>
                        <a:cubicBezTo>
                          <a:pt x="29367" y="11611"/>
                          <a:pt x="29527" y="11575"/>
                          <a:pt x="29697" y="11539"/>
                        </a:cubicBezTo>
                        <a:cubicBezTo>
                          <a:pt x="30179" y="11414"/>
                          <a:pt x="30705" y="11414"/>
                          <a:pt x="31196" y="11343"/>
                        </a:cubicBezTo>
                        <a:cubicBezTo>
                          <a:pt x="31436" y="11311"/>
                          <a:pt x="31686" y="11296"/>
                          <a:pt x="31938" y="11296"/>
                        </a:cubicBezTo>
                        <a:close/>
                        <a:moveTo>
                          <a:pt x="9562" y="11352"/>
                        </a:moveTo>
                        <a:lnTo>
                          <a:pt x="9562" y="11352"/>
                        </a:lnTo>
                        <a:cubicBezTo>
                          <a:pt x="10303" y="12119"/>
                          <a:pt x="9839" y="13466"/>
                          <a:pt x="8848" y="13796"/>
                        </a:cubicBezTo>
                        <a:cubicBezTo>
                          <a:pt x="8590" y="13680"/>
                          <a:pt x="8322" y="13564"/>
                          <a:pt x="8045" y="13457"/>
                        </a:cubicBezTo>
                        <a:cubicBezTo>
                          <a:pt x="8777" y="13341"/>
                          <a:pt x="9348" y="12984"/>
                          <a:pt x="9589" y="12235"/>
                        </a:cubicBezTo>
                        <a:cubicBezTo>
                          <a:pt x="9660" y="11985"/>
                          <a:pt x="9696" y="11602"/>
                          <a:pt x="9562" y="11352"/>
                        </a:cubicBezTo>
                        <a:close/>
                        <a:moveTo>
                          <a:pt x="10017" y="12030"/>
                        </a:moveTo>
                        <a:lnTo>
                          <a:pt x="10017" y="12030"/>
                        </a:lnTo>
                        <a:cubicBezTo>
                          <a:pt x="10178" y="12333"/>
                          <a:pt x="10401" y="12583"/>
                          <a:pt x="10285" y="13002"/>
                        </a:cubicBezTo>
                        <a:cubicBezTo>
                          <a:pt x="10169" y="13448"/>
                          <a:pt x="9785" y="13903"/>
                          <a:pt x="9330" y="14028"/>
                        </a:cubicBezTo>
                        <a:cubicBezTo>
                          <a:pt x="9223" y="13975"/>
                          <a:pt x="9107" y="13921"/>
                          <a:pt x="9000" y="13868"/>
                        </a:cubicBezTo>
                        <a:cubicBezTo>
                          <a:pt x="9428" y="13769"/>
                          <a:pt x="9758" y="13413"/>
                          <a:pt x="9919" y="12993"/>
                        </a:cubicBezTo>
                        <a:cubicBezTo>
                          <a:pt x="10044" y="12672"/>
                          <a:pt x="10079" y="12333"/>
                          <a:pt x="10017" y="12030"/>
                        </a:cubicBezTo>
                        <a:close/>
                        <a:moveTo>
                          <a:pt x="11569" y="13065"/>
                        </a:moveTo>
                        <a:cubicBezTo>
                          <a:pt x="11569" y="13065"/>
                          <a:pt x="11427" y="13377"/>
                          <a:pt x="11435" y="13555"/>
                        </a:cubicBezTo>
                        <a:cubicBezTo>
                          <a:pt x="11435" y="13707"/>
                          <a:pt x="11462" y="13859"/>
                          <a:pt x="11578" y="13975"/>
                        </a:cubicBezTo>
                        <a:cubicBezTo>
                          <a:pt x="11596" y="13992"/>
                          <a:pt x="11614" y="14010"/>
                          <a:pt x="11623" y="14019"/>
                        </a:cubicBezTo>
                        <a:cubicBezTo>
                          <a:pt x="11480" y="14028"/>
                          <a:pt x="11328" y="14046"/>
                          <a:pt x="11177" y="14055"/>
                        </a:cubicBezTo>
                        <a:cubicBezTo>
                          <a:pt x="11070" y="13600"/>
                          <a:pt x="11186" y="13341"/>
                          <a:pt x="11320" y="13207"/>
                        </a:cubicBezTo>
                        <a:cubicBezTo>
                          <a:pt x="11435" y="13091"/>
                          <a:pt x="11569" y="13065"/>
                          <a:pt x="11569" y="13065"/>
                        </a:cubicBezTo>
                        <a:close/>
                        <a:moveTo>
                          <a:pt x="9638" y="10261"/>
                        </a:moveTo>
                        <a:cubicBezTo>
                          <a:pt x="9839" y="10261"/>
                          <a:pt x="9963" y="10518"/>
                          <a:pt x="10026" y="10665"/>
                        </a:cubicBezTo>
                        <a:cubicBezTo>
                          <a:pt x="10079" y="10790"/>
                          <a:pt x="10187" y="10805"/>
                          <a:pt x="10308" y="10805"/>
                        </a:cubicBezTo>
                        <a:cubicBezTo>
                          <a:pt x="10349" y="10805"/>
                          <a:pt x="10391" y="10804"/>
                          <a:pt x="10433" y="10804"/>
                        </a:cubicBezTo>
                        <a:cubicBezTo>
                          <a:pt x="10518" y="10804"/>
                          <a:pt x="10603" y="10811"/>
                          <a:pt x="10677" y="10852"/>
                        </a:cubicBezTo>
                        <a:cubicBezTo>
                          <a:pt x="11266" y="11182"/>
                          <a:pt x="10713" y="11200"/>
                          <a:pt x="10909" y="11396"/>
                        </a:cubicBezTo>
                        <a:cubicBezTo>
                          <a:pt x="11052" y="11539"/>
                          <a:pt x="11204" y="11664"/>
                          <a:pt x="11346" y="11807"/>
                        </a:cubicBezTo>
                        <a:cubicBezTo>
                          <a:pt x="11774" y="12226"/>
                          <a:pt x="11105" y="12503"/>
                          <a:pt x="10891" y="12636"/>
                        </a:cubicBezTo>
                        <a:cubicBezTo>
                          <a:pt x="10856" y="12663"/>
                          <a:pt x="10865" y="12726"/>
                          <a:pt x="10909" y="12726"/>
                        </a:cubicBezTo>
                        <a:cubicBezTo>
                          <a:pt x="11195" y="12699"/>
                          <a:pt x="11480" y="12565"/>
                          <a:pt x="11596" y="12289"/>
                        </a:cubicBezTo>
                        <a:cubicBezTo>
                          <a:pt x="11662" y="12274"/>
                          <a:pt x="11727" y="12267"/>
                          <a:pt x="11791" y="12267"/>
                        </a:cubicBezTo>
                        <a:cubicBezTo>
                          <a:pt x="12006" y="12267"/>
                          <a:pt x="12209" y="12349"/>
                          <a:pt x="12381" y="12520"/>
                        </a:cubicBezTo>
                        <a:cubicBezTo>
                          <a:pt x="12497" y="12636"/>
                          <a:pt x="12568" y="12797"/>
                          <a:pt x="12604" y="12949"/>
                        </a:cubicBezTo>
                        <a:cubicBezTo>
                          <a:pt x="12631" y="13056"/>
                          <a:pt x="12622" y="13163"/>
                          <a:pt x="12604" y="13270"/>
                        </a:cubicBezTo>
                        <a:cubicBezTo>
                          <a:pt x="12588" y="13350"/>
                          <a:pt x="12550" y="13376"/>
                          <a:pt x="12506" y="13376"/>
                        </a:cubicBezTo>
                        <a:cubicBezTo>
                          <a:pt x="12432" y="13376"/>
                          <a:pt x="12340" y="13301"/>
                          <a:pt x="12301" y="13279"/>
                        </a:cubicBezTo>
                        <a:cubicBezTo>
                          <a:pt x="12185" y="13199"/>
                          <a:pt x="11867" y="12917"/>
                          <a:pt x="11661" y="12917"/>
                        </a:cubicBezTo>
                        <a:cubicBezTo>
                          <a:pt x="11615" y="12917"/>
                          <a:pt x="11574" y="12932"/>
                          <a:pt x="11543" y="12967"/>
                        </a:cubicBezTo>
                        <a:cubicBezTo>
                          <a:pt x="11537" y="12966"/>
                          <a:pt x="11531" y="12966"/>
                          <a:pt x="11525" y="12966"/>
                        </a:cubicBezTo>
                        <a:cubicBezTo>
                          <a:pt x="11346" y="12966"/>
                          <a:pt x="11209" y="13097"/>
                          <a:pt x="11114" y="13270"/>
                        </a:cubicBezTo>
                        <a:cubicBezTo>
                          <a:pt x="10972" y="13520"/>
                          <a:pt x="10954" y="13823"/>
                          <a:pt x="11088" y="14064"/>
                        </a:cubicBezTo>
                        <a:cubicBezTo>
                          <a:pt x="10650" y="14108"/>
                          <a:pt x="10213" y="14189"/>
                          <a:pt x="9776" y="14269"/>
                        </a:cubicBezTo>
                        <a:cubicBezTo>
                          <a:pt x="9660" y="14207"/>
                          <a:pt x="9544" y="14144"/>
                          <a:pt x="9428" y="14082"/>
                        </a:cubicBezTo>
                        <a:cubicBezTo>
                          <a:pt x="9830" y="14001"/>
                          <a:pt x="10142" y="13716"/>
                          <a:pt x="10311" y="13314"/>
                        </a:cubicBezTo>
                        <a:cubicBezTo>
                          <a:pt x="10401" y="13091"/>
                          <a:pt x="10454" y="12886"/>
                          <a:pt x="10427" y="12645"/>
                        </a:cubicBezTo>
                        <a:cubicBezTo>
                          <a:pt x="10383" y="12271"/>
                          <a:pt x="10044" y="12074"/>
                          <a:pt x="9928" y="11744"/>
                        </a:cubicBezTo>
                        <a:cubicBezTo>
                          <a:pt x="9928" y="11735"/>
                          <a:pt x="9919" y="11727"/>
                          <a:pt x="9910" y="11727"/>
                        </a:cubicBezTo>
                        <a:cubicBezTo>
                          <a:pt x="9812" y="11530"/>
                          <a:pt x="9669" y="11352"/>
                          <a:pt x="9455" y="11200"/>
                        </a:cubicBezTo>
                        <a:lnTo>
                          <a:pt x="9446" y="11200"/>
                        </a:lnTo>
                        <a:cubicBezTo>
                          <a:pt x="9371" y="11130"/>
                          <a:pt x="9287" y="11092"/>
                          <a:pt x="9201" y="11092"/>
                        </a:cubicBezTo>
                        <a:cubicBezTo>
                          <a:pt x="9124" y="11092"/>
                          <a:pt x="9045" y="11123"/>
                          <a:pt x="8973" y="11191"/>
                        </a:cubicBezTo>
                        <a:cubicBezTo>
                          <a:pt x="8908" y="11210"/>
                          <a:pt x="8848" y="11218"/>
                          <a:pt x="8792" y="11218"/>
                        </a:cubicBezTo>
                        <a:cubicBezTo>
                          <a:pt x="8292" y="11218"/>
                          <a:pt x="8194" y="10532"/>
                          <a:pt x="8813" y="10460"/>
                        </a:cubicBezTo>
                        <a:cubicBezTo>
                          <a:pt x="8838" y="10456"/>
                          <a:pt x="8860" y="10454"/>
                          <a:pt x="8881" y="10454"/>
                        </a:cubicBezTo>
                        <a:cubicBezTo>
                          <a:pt x="8964" y="10454"/>
                          <a:pt x="9020" y="10483"/>
                          <a:pt x="9098" y="10540"/>
                        </a:cubicBezTo>
                        <a:cubicBezTo>
                          <a:pt x="9106" y="10548"/>
                          <a:pt x="9116" y="10550"/>
                          <a:pt x="9128" y="10550"/>
                        </a:cubicBezTo>
                        <a:cubicBezTo>
                          <a:pt x="9143" y="10550"/>
                          <a:pt x="9159" y="10545"/>
                          <a:pt x="9170" y="10540"/>
                        </a:cubicBezTo>
                        <a:cubicBezTo>
                          <a:pt x="9286" y="10486"/>
                          <a:pt x="9348" y="10388"/>
                          <a:pt x="9455" y="10326"/>
                        </a:cubicBezTo>
                        <a:cubicBezTo>
                          <a:pt x="9522" y="10280"/>
                          <a:pt x="9583" y="10261"/>
                          <a:pt x="9638" y="10261"/>
                        </a:cubicBezTo>
                        <a:close/>
                        <a:moveTo>
                          <a:pt x="24101" y="10977"/>
                        </a:moveTo>
                        <a:cubicBezTo>
                          <a:pt x="25032" y="10977"/>
                          <a:pt x="25971" y="11097"/>
                          <a:pt x="26869" y="11263"/>
                        </a:cubicBezTo>
                        <a:cubicBezTo>
                          <a:pt x="27493" y="11379"/>
                          <a:pt x="28118" y="11548"/>
                          <a:pt x="28724" y="11718"/>
                        </a:cubicBezTo>
                        <a:cubicBezTo>
                          <a:pt x="29349" y="11896"/>
                          <a:pt x="30000" y="12021"/>
                          <a:pt x="30607" y="12244"/>
                        </a:cubicBezTo>
                        <a:cubicBezTo>
                          <a:pt x="31570" y="12592"/>
                          <a:pt x="32552" y="12895"/>
                          <a:pt x="33542" y="13163"/>
                        </a:cubicBezTo>
                        <a:cubicBezTo>
                          <a:pt x="34132" y="13319"/>
                          <a:pt x="34799" y="13475"/>
                          <a:pt x="35443" y="13475"/>
                        </a:cubicBezTo>
                        <a:cubicBezTo>
                          <a:pt x="35460" y="13475"/>
                          <a:pt x="35478" y="13475"/>
                          <a:pt x="35496" y="13475"/>
                        </a:cubicBezTo>
                        <a:lnTo>
                          <a:pt x="35496" y="13475"/>
                        </a:lnTo>
                        <a:cubicBezTo>
                          <a:pt x="35478" y="13484"/>
                          <a:pt x="35469" y="13484"/>
                          <a:pt x="35451" y="13493"/>
                        </a:cubicBezTo>
                        <a:cubicBezTo>
                          <a:pt x="35074" y="13571"/>
                          <a:pt x="34699" y="13609"/>
                          <a:pt x="34319" y="13609"/>
                        </a:cubicBezTo>
                        <a:cubicBezTo>
                          <a:pt x="33962" y="13609"/>
                          <a:pt x="33601" y="13576"/>
                          <a:pt x="33230" y="13511"/>
                        </a:cubicBezTo>
                        <a:cubicBezTo>
                          <a:pt x="32355" y="13359"/>
                          <a:pt x="31517" y="13083"/>
                          <a:pt x="30669" y="12877"/>
                        </a:cubicBezTo>
                        <a:cubicBezTo>
                          <a:pt x="28903" y="12440"/>
                          <a:pt x="27038" y="11905"/>
                          <a:pt x="25210" y="11905"/>
                        </a:cubicBezTo>
                        <a:cubicBezTo>
                          <a:pt x="23934" y="11905"/>
                          <a:pt x="22649" y="12199"/>
                          <a:pt x="21418" y="12512"/>
                        </a:cubicBezTo>
                        <a:cubicBezTo>
                          <a:pt x="20187" y="12815"/>
                          <a:pt x="18956" y="13145"/>
                          <a:pt x="17716" y="13448"/>
                        </a:cubicBezTo>
                        <a:cubicBezTo>
                          <a:pt x="16538" y="13743"/>
                          <a:pt x="15334" y="13903"/>
                          <a:pt x="14147" y="14153"/>
                        </a:cubicBezTo>
                        <a:cubicBezTo>
                          <a:pt x="12881" y="14412"/>
                          <a:pt x="11614" y="14438"/>
                          <a:pt x="10338" y="14590"/>
                        </a:cubicBezTo>
                        <a:cubicBezTo>
                          <a:pt x="10240" y="14528"/>
                          <a:pt x="10133" y="14474"/>
                          <a:pt x="10035" y="14412"/>
                        </a:cubicBezTo>
                        <a:cubicBezTo>
                          <a:pt x="9990" y="14385"/>
                          <a:pt x="9946" y="14367"/>
                          <a:pt x="9901" y="14340"/>
                        </a:cubicBezTo>
                        <a:cubicBezTo>
                          <a:pt x="10847" y="14224"/>
                          <a:pt x="11810" y="14215"/>
                          <a:pt x="12738" y="14037"/>
                        </a:cubicBezTo>
                        <a:cubicBezTo>
                          <a:pt x="13889" y="13814"/>
                          <a:pt x="14977" y="13341"/>
                          <a:pt x="16092" y="13002"/>
                        </a:cubicBezTo>
                        <a:cubicBezTo>
                          <a:pt x="16619" y="12851"/>
                          <a:pt x="17118" y="12628"/>
                          <a:pt x="17627" y="12422"/>
                        </a:cubicBezTo>
                        <a:cubicBezTo>
                          <a:pt x="18135" y="12226"/>
                          <a:pt x="18653" y="12074"/>
                          <a:pt x="19170" y="11896"/>
                        </a:cubicBezTo>
                        <a:cubicBezTo>
                          <a:pt x="19687" y="11709"/>
                          <a:pt x="20241" y="11602"/>
                          <a:pt x="20785" y="11468"/>
                        </a:cubicBezTo>
                        <a:cubicBezTo>
                          <a:pt x="21516" y="11298"/>
                          <a:pt x="22248" y="11129"/>
                          <a:pt x="22988" y="11040"/>
                        </a:cubicBezTo>
                        <a:cubicBezTo>
                          <a:pt x="23356" y="10996"/>
                          <a:pt x="23728" y="10977"/>
                          <a:pt x="24101" y="10977"/>
                        </a:cubicBezTo>
                        <a:close/>
                        <a:moveTo>
                          <a:pt x="25445" y="12047"/>
                        </a:moveTo>
                        <a:cubicBezTo>
                          <a:pt x="26481" y="12047"/>
                          <a:pt x="27565" y="12284"/>
                          <a:pt x="28573" y="12512"/>
                        </a:cubicBezTo>
                        <a:cubicBezTo>
                          <a:pt x="29358" y="12690"/>
                          <a:pt x="30134" y="12868"/>
                          <a:pt x="30910" y="13065"/>
                        </a:cubicBezTo>
                        <a:cubicBezTo>
                          <a:pt x="31784" y="13279"/>
                          <a:pt x="32641" y="13555"/>
                          <a:pt x="33542" y="13662"/>
                        </a:cubicBezTo>
                        <a:cubicBezTo>
                          <a:pt x="33751" y="13692"/>
                          <a:pt x="33958" y="13706"/>
                          <a:pt x="34163" y="13706"/>
                        </a:cubicBezTo>
                        <a:cubicBezTo>
                          <a:pt x="34517" y="13706"/>
                          <a:pt x="34866" y="13664"/>
                          <a:pt x="35210" y="13591"/>
                        </a:cubicBezTo>
                        <a:lnTo>
                          <a:pt x="35210" y="13591"/>
                        </a:lnTo>
                        <a:cubicBezTo>
                          <a:pt x="34925" y="13725"/>
                          <a:pt x="34648" y="13876"/>
                          <a:pt x="34380" y="14037"/>
                        </a:cubicBezTo>
                        <a:cubicBezTo>
                          <a:pt x="33849" y="14112"/>
                          <a:pt x="33314" y="14145"/>
                          <a:pt x="32779" y="14145"/>
                        </a:cubicBezTo>
                        <a:cubicBezTo>
                          <a:pt x="31096" y="14145"/>
                          <a:pt x="29403" y="13826"/>
                          <a:pt x="27752" y="13529"/>
                        </a:cubicBezTo>
                        <a:cubicBezTo>
                          <a:pt x="26666" y="13333"/>
                          <a:pt x="25523" y="13170"/>
                          <a:pt x="24408" y="13170"/>
                        </a:cubicBezTo>
                        <a:cubicBezTo>
                          <a:pt x="24351" y="13170"/>
                          <a:pt x="24294" y="13171"/>
                          <a:pt x="24237" y="13172"/>
                        </a:cubicBezTo>
                        <a:cubicBezTo>
                          <a:pt x="23176" y="13190"/>
                          <a:pt x="22105" y="13457"/>
                          <a:pt x="21070" y="13698"/>
                        </a:cubicBezTo>
                        <a:cubicBezTo>
                          <a:pt x="19661" y="14028"/>
                          <a:pt x="18224" y="14296"/>
                          <a:pt x="16788" y="14537"/>
                        </a:cubicBezTo>
                        <a:cubicBezTo>
                          <a:pt x="15994" y="14670"/>
                          <a:pt x="15200" y="14813"/>
                          <a:pt x="14406" y="14956"/>
                        </a:cubicBezTo>
                        <a:cubicBezTo>
                          <a:pt x="13759" y="15069"/>
                          <a:pt x="13122" y="15114"/>
                          <a:pt x="12483" y="15114"/>
                        </a:cubicBezTo>
                        <a:cubicBezTo>
                          <a:pt x="12064" y="15114"/>
                          <a:pt x="11645" y="15095"/>
                          <a:pt x="11221" y="15063"/>
                        </a:cubicBezTo>
                        <a:cubicBezTo>
                          <a:pt x="10954" y="14929"/>
                          <a:pt x="10686" y="14786"/>
                          <a:pt x="10427" y="14635"/>
                        </a:cubicBezTo>
                        <a:lnTo>
                          <a:pt x="10427" y="14635"/>
                        </a:lnTo>
                        <a:cubicBezTo>
                          <a:pt x="10667" y="14658"/>
                          <a:pt x="10911" y="14668"/>
                          <a:pt x="11156" y="14668"/>
                        </a:cubicBezTo>
                        <a:cubicBezTo>
                          <a:pt x="12061" y="14668"/>
                          <a:pt x="12992" y="14529"/>
                          <a:pt x="13862" y="14367"/>
                        </a:cubicBezTo>
                        <a:cubicBezTo>
                          <a:pt x="15057" y="14135"/>
                          <a:pt x="16253" y="13912"/>
                          <a:pt x="17448" y="13671"/>
                        </a:cubicBezTo>
                        <a:cubicBezTo>
                          <a:pt x="20089" y="13136"/>
                          <a:pt x="22658" y="12057"/>
                          <a:pt x="25388" y="12048"/>
                        </a:cubicBezTo>
                        <a:cubicBezTo>
                          <a:pt x="25407" y="12048"/>
                          <a:pt x="25426" y="12047"/>
                          <a:pt x="25445" y="12047"/>
                        </a:cubicBezTo>
                        <a:close/>
                        <a:moveTo>
                          <a:pt x="24469" y="13330"/>
                        </a:moveTo>
                        <a:cubicBezTo>
                          <a:pt x="25385" y="13330"/>
                          <a:pt x="26301" y="13472"/>
                          <a:pt x="27208" y="13609"/>
                        </a:cubicBezTo>
                        <a:cubicBezTo>
                          <a:pt x="27797" y="13689"/>
                          <a:pt x="28377" y="13796"/>
                          <a:pt x="28965" y="13885"/>
                        </a:cubicBezTo>
                        <a:cubicBezTo>
                          <a:pt x="28329" y="13807"/>
                          <a:pt x="27693" y="13772"/>
                          <a:pt x="27058" y="13772"/>
                        </a:cubicBezTo>
                        <a:cubicBezTo>
                          <a:pt x="24564" y="13772"/>
                          <a:pt x="22083" y="14320"/>
                          <a:pt x="19687" y="15009"/>
                        </a:cubicBezTo>
                        <a:cubicBezTo>
                          <a:pt x="18456" y="15357"/>
                          <a:pt x="17198" y="15786"/>
                          <a:pt x="15914" y="15848"/>
                        </a:cubicBezTo>
                        <a:cubicBezTo>
                          <a:pt x="15658" y="15863"/>
                          <a:pt x="15402" y="15870"/>
                          <a:pt x="15146" y="15870"/>
                        </a:cubicBezTo>
                        <a:cubicBezTo>
                          <a:pt x="14652" y="15870"/>
                          <a:pt x="14159" y="15845"/>
                          <a:pt x="13666" y="15803"/>
                        </a:cubicBezTo>
                        <a:cubicBezTo>
                          <a:pt x="13318" y="15768"/>
                          <a:pt x="12934" y="15759"/>
                          <a:pt x="12568" y="15696"/>
                        </a:cubicBezTo>
                        <a:cubicBezTo>
                          <a:pt x="12140" y="15518"/>
                          <a:pt x="11730" y="15322"/>
                          <a:pt x="11320" y="15116"/>
                        </a:cubicBezTo>
                        <a:lnTo>
                          <a:pt x="11320" y="15116"/>
                        </a:lnTo>
                        <a:cubicBezTo>
                          <a:pt x="11819" y="15194"/>
                          <a:pt x="12302" y="15244"/>
                          <a:pt x="12808" y="15244"/>
                        </a:cubicBezTo>
                        <a:cubicBezTo>
                          <a:pt x="12943" y="15244"/>
                          <a:pt x="13080" y="15240"/>
                          <a:pt x="13220" y="15232"/>
                        </a:cubicBezTo>
                        <a:cubicBezTo>
                          <a:pt x="14156" y="15179"/>
                          <a:pt x="15075" y="14992"/>
                          <a:pt x="16003" y="14831"/>
                        </a:cubicBezTo>
                        <a:cubicBezTo>
                          <a:pt x="17484" y="14590"/>
                          <a:pt x="18956" y="14331"/>
                          <a:pt x="20419" y="14019"/>
                        </a:cubicBezTo>
                        <a:cubicBezTo>
                          <a:pt x="21436" y="13796"/>
                          <a:pt x="22435" y="13529"/>
                          <a:pt x="23461" y="13395"/>
                        </a:cubicBezTo>
                        <a:cubicBezTo>
                          <a:pt x="23797" y="13349"/>
                          <a:pt x="24133" y="13330"/>
                          <a:pt x="24469" y="13330"/>
                        </a:cubicBezTo>
                        <a:close/>
                        <a:moveTo>
                          <a:pt x="27135" y="13895"/>
                        </a:moveTo>
                        <a:cubicBezTo>
                          <a:pt x="27926" y="13895"/>
                          <a:pt x="28718" y="13936"/>
                          <a:pt x="29510" y="14010"/>
                        </a:cubicBezTo>
                        <a:cubicBezTo>
                          <a:pt x="29424" y="14009"/>
                          <a:pt x="29339" y="14009"/>
                          <a:pt x="29254" y="14009"/>
                        </a:cubicBezTo>
                        <a:cubicBezTo>
                          <a:pt x="27473" y="14009"/>
                          <a:pt x="25683" y="14194"/>
                          <a:pt x="24023" y="14867"/>
                        </a:cubicBezTo>
                        <a:cubicBezTo>
                          <a:pt x="22114" y="15643"/>
                          <a:pt x="20196" y="16392"/>
                          <a:pt x="18153" y="16651"/>
                        </a:cubicBezTo>
                        <a:cubicBezTo>
                          <a:pt x="17828" y="16677"/>
                          <a:pt x="17504" y="16690"/>
                          <a:pt x="17183" y="16690"/>
                        </a:cubicBezTo>
                        <a:cubicBezTo>
                          <a:pt x="16173" y="16690"/>
                          <a:pt x="15178" y="16558"/>
                          <a:pt x="14183" y="16267"/>
                        </a:cubicBezTo>
                        <a:cubicBezTo>
                          <a:pt x="13701" y="16133"/>
                          <a:pt x="13238" y="15973"/>
                          <a:pt x="12774" y="15786"/>
                        </a:cubicBezTo>
                        <a:lnTo>
                          <a:pt x="12774" y="15786"/>
                        </a:lnTo>
                        <a:cubicBezTo>
                          <a:pt x="12943" y="15812"/>
                          <a:pt x="13113" y="15839"/>
                          <a:pt x="13273" y="15857"/>
                        </a:cubicBezTo>
                        <a:cubicBezTo>
                          <a:pt x="13978" y="15964"/>
                          <a:pt x="14701" y="15973"/>
                          <a:pt x="15405" y="15973"/>
                        </a:cubicBezTo>
                        <a:cubicBezTo>
                          <a:pt x="16681" y="15964"/>
                          <a:pt x="17885" y="15625"/>
                          <a:pt x="19108" y="15286"/>
                        </a:cubicBezTo>
                        <a:cubicBezTo>
                          <a:pt x="20678" y="14840"/>
                          <a:pt x="22230" y="14394"/>
                          <a:pt x="23845" y="14144"/>
                        </a:cubicBezTo>
                        <a:cubicBezTo>
                          <a:pt x="24939" y="13973"/>
                          <a:pt x="26036" y="13895"/>
                          <a:pt x="27135" y="13895"/>
                        </a:cubicBezTo>
                        <a:close/>
                        <a:moveTo>
                          <a:pt x="15158" y="1"/>
                        </a:moveTo>
                        <a:cubicBezTo>
                          <a:pt x="15083" y="1"/>
                          <a:pt x="15002" y="9"/>
                          <a:pt x="14915" y="22"/>
                        </a:cubicBezTo>
                        <a:cubicBezTo>
                          <a:pt x="14210" y="129"/>
                          <a:pt x="13318" y="638"/>
                          <a:pt x="13478" y="1494"/>
                        </a:cubicBezTo>
                        <a:cubicBezTo>
                          <a:pt x="13523" y="1699"/>
                          <a:pt x="13559" y="1887"/>
                          <a:pt x="13657" y="2065"/>
                        </a:cubicBezTo>
                        <a:cubicBezTo>
                          <a:pt x="13657" y="2065"/>
                          <a:pt x="13657" y="2065"/>
                          <a:pt x="13657" y="2065"/>
                        </a:cubicBezTo>
                        <a:cubicBezTo>
                          <a:pt x="13662" y="2065"/>
                          <a:pt x="13764" y="2244"/>
                          <a:pt x="13782" y="2261"/>
                        </a:cubicBezTo>
                        <a:cubicBezTo>
                          <a:pt x="13880" y="2342"/>
                          <a:pt x="13898" y="2306"/>
                          <a:pt x="13782" y="2386"/>
                        </a:cubicBezTo>
                        <a:cubicBezTo>
                          <a:pt x="13577" y="2529"/>
                          <a:pt x="13505" y="2868"/>
                          <a:pt x="13514" y="3091"/>
                        </a:cubicBezTo>
                        <a:cubicBezTo>
                          <a:pt x="13519" y="3381"/>
                          <a:pt x="13720" y="3500"/>
                          <a:pt x="13947" y="3500"/>
                        </a:cubicBezTo>
                        <a:cubicBezTo>
                          <a:pt x="14168" y="3500"/>
                          <a:pt x="14412" y="3387"/>
                          <a:pt x="14522" y="3207"/>
                        </a:cubicBezTo>
                        <a:cubicBezTo>
                          <a:pt x="14629" y="3037"/>
                          <a:pt x="14701" y="2779"/>
                          <a:pt x="14718" y="2547"/>
                        </a:cubicBezTo>
                        <a:cubicBezTo>
                          <a:pt x="15245" y="3011"/>
                          <a:pt x="15182" y="3885"/>
                          <a:pt x="14924" y="4465"/>
                        </a:cubicBezTo>
                        <a:cubicBezTo>
                          <a:pt x="12729" y="5553"/>
                          <a:pt x="11320" y="7819"/>
                          <a:pt x="8857" y="8488"/>
                        </a:cubicBezTo>
                        <a:cubicBezTo>
                          <a:pt x="8518" y="8337"/>
                          <a:pt x="8179" y="8203"/>
                          <a:pt x="7831" y="8078"/>
                        </a:cubicBezTo>
                        <a:cubicBezTo>
                          <a:pt x="6829" y="7723"/>
                          <a:pt x="5780" y="7551"/>
                          <a:pt x="4733" y="7551"/>
                        </a:cubicBezTo>
                        <a:cubicBezTo>
                          <a:pt x="3095" y="7551"/>
                          <a:pt x="1460" y="7970"/>
                          <a:pt x="8" y="8765"/>
                        </a:cubicBezTo>
                        <a:cubicBezTo>
                          <a:pt x="0" y="8765"/>
                          <a:pt x="5" y="8776"/>
                          <a:pt x="11" y="8776"/>
                        </a:cubicBezTo>
                        <a:cubicBezTo>
                          <a:pt x="13" y="8776"/>
                          <a:pt x="15" y="8775"/>
                          <a:pt x="17" y="8774"/>
                        </a:cubicBezTo>
                        <a:cubicBezTo>
                          <a:pt x="1346" y="8131"/>
                          <a:pt x="2898" y="7739"/>
                          <a:pt x="4379" y="7676"/>
                        </a:cubicBezTo>
                        <a:cubicBezTo>
                          <a:pt x="4485" y="7672"/>
                          <a:pt x="4590" y="7669"/>
                          <a:pt x="4696" y="7669"/>
                        </a:cubicBezTo>
                        <a:cubicBezTo>
                          <a:pt x="6007" y="7669"/>
                          <a:pt x="7303" y="8021"/>
                          <a:pt x="8500" y="8533"/>
                        </a:cubicBezTo>
                        <a:cubicBezTo>
                          <a:pt x="9999" y="9175"/>
                          <a:pt x="11177" y="10263"/>
                          <a:pt x="12470" y="11218"/>
                        </a:cubicBezTo>
                        <a:cubicBezTo>
                          <a:pt x="12256" y="11093"/>
                          <a:pt x="12033" y="10959"/>
                          <a:pt x="11819" y="10834"/>
                        </a:cubicBezTo>
                        <a:cubicBezTo>
                          <a:pt x="10686" y="10156"/>
                          <a:pt x="9553" y="9478"/>
                          <a:pt x="8331" y="8970"/>
                        </a:cubicBezTo>
                        <a:cubicBezTo>
                          <a:pt x="7057" y="8438"/>
                          <a:pt x="5777" y="8032"/>
                          <a:pt x="4421" y="8032"/>
                        </a:cubicBezTo>
                        <a:cubicBezTo>
                          <a:pt x="4163" y="8032"/>
                          <a:pt x="3903" y="8046"/>
                          <a:pt x="3639" y="8078"/>
                        </a:cubicBezTo>
                        <a:cubicBezTo>
                          <a:pt x="2969" y="8158"/>
                          <a:pt x="2309" y="8310"/>
                          <a:pt x="1658" y="8470"/>
                        </a:cubicBezTo>
                        <a:cubicBezTo>
                          <a:pt x="1221" y="8568"/>
                          <a:pt x="766" y="8667"/>
                          <a:pt x="373" y="8872"/>
                        </a:cubicBezTo>
                        <a:cubicBezTo>
                          <a:pt x="356" y="8881"/>
                          <a:pt x="364" y="8899"/>
                          <a:pt x="382" y="8899"/>
                        </a:cubicBezTo>
                        <a:cubicBezTo>
                          <a:pt x="1435" y="8497"/>
                          <a:pt x="2657" y="8328"/>
                          <a:pt x="3763" y="8194"/>
                        </a:cubicBezTo>
                        <a:cubicBezTo>
                          <a:pt x="3997" y="8166"/>
                          <a:pt x="4230" y="8153"/>
                          <a:pt x="4461" y="8153"/>
                        </a:cubicBezTo>
                        <a:cubicBezTo>
                          <a:pt x="5954" y="8153"/>
                          <a:pt x="7399" y="8690"/>
                          <a:pt x="8750" y="9300"/>
                        </a:cubicBezTo>
                        <a:cubicBezTo>
                          <a:pt x="9901" y="9817"/>
                          <a:pt x="10972" y="10486"/>
                          <a:pt x="12051" y="11129"/>
                        </a:cubicBezTo>
                        <a:cubicBezTo>
                          <a:pt x="12560" y="11441"/>
                          <a:pt x="13077" y="11735"/>
                          <a:pt x="13603" y="12021"/>
                        </a:cubicBezTo>
                        <a:cubicBezTo>
                          <a:pt x="13889" y="12173"/>
                          <a:pt x="14183" y="12360"/>
                          <a:pt x="14495" y="12431"/>
                        </a:cubicBezTo>
                        <a:cubicBezTo>
                          <a:pt x="14498" y="12434"/>
                          <a:pt x="14501" y="12435"/>
                          <a:pt x="14504" y="12435"/>
                        </a:cubicBezTo>
                        <a:cubicBezTo>
                          <a:pt x="14510" y="12435"/>
                          <a:pt x="14516" y="12431"/>
                          <a:pt x="14522" y="12431"/>
                        </a:cubicBezTo>
                        <a:cubicBezTo>
                          <a:pt x="15048" y="12638"/>
                          <a:pt x="15599" y="12762"/>
                          <a:pt x="16159" y="12762"/>
                        </a:cubicBezTo>
                        <a:cubicBezTo>
                          <a:pt x="16175" y="12762"/>
                          <a:pt x="16192" y="12762"/>
                          <a:pt x="16208" y="12761"/>
                        </a:cubicBezTo>
                        <a:lnTo>
                          <a:pt x="16208" y="12761"/>
                        </a:lnTo>
                        <a:cubicBezTo>
                          <a:pt x="15102" y="13154"/>
                          <a:pt x="13978" y="13573"/>
                          <a:pt x="12845" y="13850"/>
                        </a:cubicBezTo>
                        <a:cubicBezTo>
                          <a:pt x="12515" y="13930"/>
                          <a:pt x="12185" y="13966"/>
                          <a:pt x="11855" y="14001"/>
                        </a:cubicBezTo>
                        <a:cubicBezTo>
                          <a:pt x="11766" y="13975"/>
                          <a:pt x="11694" y="13939"/>
                          <a:pt x="11632" y="13850"/>
                        </a:cubicBezTo>
                        <a:cubicBezTo>
                          <a:pt x="11569" y="13760"/>
                          <a:pt x="11569" y="13618"/>
                          <a:pt x="11551" y="13511"/>
                        </a:cubicBezTo>
                        <a:cubicBezTo>
                          <a:pt x="11534" y="13350"/>
                          <a:pt x="11551" y="13172"/>
                          <a:pt x="11667" y="13065"/>
                        </a:cubicBezTo>
                        <a:cubicBezTo>
                          <a:pt x="11899" y="13118"/>
                          <a:pt x="12247" y="13493"/>
                          <a:pt x="12408" y="13529"/>
                        </a:cubicBezTo>
                        <a:cubicBezTo>
                          <a:pt x="12440" y="13536"/>
                          <a:pt x="12469" y="13540"/>
                          <a:pt x="12497" y="13540"/>
                        </a:cubicBezTo>
                        <a:cubicBezTo>
                          <a:pt x="12719" y="13540"/>
                          <a:pt x="12782" y="13296"/>
                          <a:pt x="12774" y="13074"/>
                        </a:cubicBezTo>
                        <a:cubicBezTo>
                          <a:pt x="12765" y="12744"/>
                          <a:pt x="12542" y="12449"/>
                          <a:pt x="12283" y="12280"/>
                        </a:cubicBezTo>
                        <a:cubicBezTo>
                          <a:pt x="12161" y="12200"/>
                          <a:pt x="12030" y="12168"/>
                          <a:pt x="11896" y="12168"/>
                        </a:cubicBezTo>
                        <a:cubicBezTo>
                          <a:pt x="11805" y="12168"/>
                          <a:pt x="11713" y="12183"/>
                          <a:pt x="11623" y="12208"/>
                        </a:cubicBezTo>
                        <a:cubicBezTo>
                          <a:pt x="11739" y="11789"/>
                          <a:pt x="11355" y="11593"/>
                          <a:pt x="11079" y="11325"/>
                        </a:cubicBezTo>
                        <a:cubicBezTo>
                          <a:pt x="11070" y="11316"/>
                          <a:pt x="11123" y="11236"/>
                          <a:pt x="11105" y="11173"/>
                        </a:cubicBezTo>
                        <a:cubicBezTo>
                          <a:pt x="11061" y="11013"/>
                          <a:pt x="10998" y="10906"/>
                          <a:pt x="10873" y="10790"/>
                        </a:cubicBezTo>
                        <a:cubicBezTo>
                          <a:pt x="10784" y="10710"/>
                          <a:pt x="10633" y="10602"/>
                          <a:pt x="10499" y="10594"/>
                        </a:cubicBezTo>
                        <a:cubicBezTo>
                          <a:pt x="10473" y="10591"/>
                          <a:pt x="10450" y="10590"/>
                          <a:pt x="10427" y="10590"/>
                        </a:cubicBezTo>
                        <a:cubicBezTo>
                          <a:pt x="10388" y="10590"/>
                          <a:pt x="10354" y="10593"/>
                          <a:pt x="10324" y="10593"/>
                        </a:cubicBezTo>
                        <a:cubicBezTo>
                          <a:pt x="10246" y="10593"/>
                          <a:pt x="10192" y="10577"/>
                          <a:pt x="10142" y="10460"/>
                        </a:cubicBezTo>
                        <a:cubicBezTo>
                          <a:pt x="10055" y="10279"/>
                          <a:pt x="9833" y="10109"/>
                          <a:pt x="9619" y="10109"/>
                        </a:cubicBezTo>
                        <a:cubicBezTo>
                          <a:pt x="9569" y="10109"/>
                          <a:pt x="9520" y="10118"/>
                          <a:pt x="9473" y="10139"/>
                        </a:cubicBezTo>
                        <a:cubicBezTo>
                          <a:pt x="9396" y="10177"/>
                          <a:pt x="9234" y="10321"/>
                          <a:pt x="9127" y="10321"/>
                        </a:cubicBezTo>
                        <a:cubicBezTo>
                          <a:pt x="9110" y="10321"/>
                          <a:pt x="9094" y="10317"/>
                          <a:pt x="9080" y="10308"/>
                        </a:cubicBezTo>
                        <a:cubicBezTo>
                          <a:pt x="9044" y="10289"/>
                          <a:pt x="8998" y="10281"/>
                          <a:pt x="8946" y="10281"/>
                        </a:cubicBezTo>
                        <a:cubicBezTo>
                          <a:pt x="8804" y="10281"/>
                          <a:pt x="8623" y="10338"/>
                          <a:pt x="8518" y="10371"/>
                        </a:cubicBezTo>
                        <a:cubicBezTo>
                          <a:pt x="7885" y="10584"/>
                          <a:pt x="8211" y="11313"/>
                          <a:pt x="8726" y="11313"/>
                        </a:cubicBezTo>
                        <a:cubicBezTo>
                          <a:pt x="8813" y="11313"/>
                          <a:pt x="8906" y="11293"/>
                          <a:pt x="9000" y="11245"/>
                        </a:cubicBezTo>
                        <a:cubicBezTo>
                          <a:pt x="9031" y="11241"/>
                          <a:pt x="9061" y="11239"/>
                          <a:pt x="9089" y="11239"/>
                        </a:cubicBezTo>
                        <a:cubicBezTo>
                          <a:pt x="9605" y="11239"/>
                          <a:pt x="9505" y="11920"/>
                          <a:pt x="9446" y="12199"/>
                        </a:cubicBezTo>
                        <a:cubicBezTo>
                          <a:pt x="9384" y="12458"/>
                          <a:pt x="9241" y="12690"/>
                          <a:pt x="9062" y="12886"/>
                        </a:cubicBezTo>
                        <a:cubicBezTo>
                          <a:pt x="8813" y="13172"/>
                          <a:pt x="8340" y="13341"/>
                          <a:pt x="7947" y="13421"/>
                        </a:cubicBezTo>
                        <a:cubicBezTo>
                          <a:pt x="6866" y="13015"/>
                          <a:pt x="5714" y="12749"/>
                          <a:pt x="4587" y="12749"/>
                        </a:cubicBezTo>
                        <a:cubicBezTo>
                          <a:pt x="4106" y="12749"/>
                          <a:pt x="3630" y="12797"/>
                          <a:pt x="3166" y="12904"/>
                        </a:cubicBezTo>
                        <a:cubicBezTo>
                          <a:pt x="3124" y="12912"/>
                          <a:pt x="3137" y="12967"/>
                          <a:pt x="3175" y="12967"/>
                        </a:cubicBezTo>
                        <a:cubicBezTo>
                          <a:pt x="3178" y="12967"/>
                          <a:pt x="3181" y="12967"/>
                          <a:pt x="3184" y="12967"/>
                        </a:cubicBezTo>
                        <a:cubicBezTo>
                          <a:pt x="3627" y="12871"/>
                          <a:pt x="4069" y="12828"/>
                          <a:pt x="4508" y="12828"/>
                        </a:cubicBezTo>
                        <a:cubicBezTo>
                          <a:pt x="6692" y="12828"/>
                          <a:pt x="8805" y="13900"/>
                          <a:pt x="10677" y="14947"/>
                        </a:cubicBezTo>
                        <a:cubicBezTo>
                          <a:pt x="12566" y="16000"/>
                          <a:pt x="14759" y="16870"/>
                          <a:pt x="16958" y="16870"/>
                        </a:cubicBezTo>
                        <a:cubicBezTo>
                          <a:pt x="17366" y="16870"/>
                          <a:pt x="17774" y="16840"/>
                          <a:pt x="18180" y="16776"/>
                        </a:cubicBezTo>
                        <a:cubicBezTo>
                          <a:pt x="18840" y="16731"/>
                          <a:pt x="19518" y="16588"/>
                          <a:pt x="20134" y="16437"/>
                        </a:cubicBezTo>
                        <a:cubicBezTo>
                          <a:pt x="20785" y="16285"/>
                          <a:pt x="21409" y="16044"/>
                          <a:pt x="22034" y="15803"/>
                        </a:cubicBezTo>
                        <a:cubicBezTo>
                          <a:pt x="22631" y="15580"/>
                          <a:pt x="23220" y="15268"/>
                          <a:pt x="23836" y="15090"/>
                        </a:cubicBezTo>
                        <a:cubicBezTo>
                          <a:pt x="25085" y="14733"/>
                          <a:pt x="26316" y="14233"/>
                          <a:pt x="27645" y="14215"/>
                        </a:cubicBezTo>
                        <a:cubicBezTo>
                          <a:pt x="28323" y="14207"/>
                          <a:pt x="29001" y="14153"/>
                          <a:pt x="29679" y="14135"/>
                        </a:cubicBezTo>
                        <a:cubicBezTo>
                          <a:pt x="29792" y="14129"/>
                          <a:pt x="29905" y="14127"/>
                          <a:pt x="30018" y="14127"/>
                        </a:cubicBezTo>
                        <a:cubicBezTo>
                          <a:pt x="30244" y="14127"/>
                          <a:pt x="30470" y="14135"/>
                          <a:pt x="30696" y="14135"/>
                        </a:cubicBezTo>
                        <a:cubicBezTo>
                          <a:pt x="31297" y="14209"/>
                          <a:pt x="31900" y="14256"/>
                          <a:pt x="32508" y="14256"/>
                        </a:cubicBezTo>
                        <a:cubicBezTo>
                          <a:pt x="33001" y="14256"/>
                          <a:pt x="33497" y="14225"/>
                          <a:pt x="33997" y="14153"/>
                        </a:cubicBezTo>
                        <a:cubicBezTo>
                          <a:pt x="34086" y="14144"/>
                          <a:pt x="34175" y="14126"/>
                          <a:pt x="34264" y="14108"/>
                        </a:cubicBezTo>
                        <a:lnTo>
                          <a:pt x="34264" y="14108"/>
                        </a:lnTo>
                        <a:cubicBezTo>
                          <a:pt x="33845" y="14367"/>
                          <a:pt x="33426" y="14644"/>
                          <a:pt x="32980" y="14876"/>
                        </a:cubicBezTo>
                        <a:cubicBezTo>
                          <a:pt x="32507" y="15125"/>
                          <a:pt x="32088" y="15438"/>
                          <a:pt x="31579" y="15616"/>
                        </a:cubicBezTo>
                        <a:cubicBezTo>
                          <a:pt x="31089" y="15794"/>
                          <a:pt x="30607" y="15919"/>
                          <a:pt x="30098" y="16026"/>
                        </a:cubicBezTo>
                        <a:cubicBezTo>
                          <a:pt x="30072" y="16035"/>
                          <a:pt x="30080" y="16071"/>
                          <a:pt x="30107" y="16071"/>
                        </a:cubicBezTo>
                        <a:cubicBezTo>
                          <a:pt x="30571" y="15991"/>
                          <a:pt x="31035" y="15919"/>
                          <a:pt x="31490" y="15777"/>
                        </a:cubicBezTo>
                        <a:cubicBezTo>
                          <a:pt x="31927" y="15634"/>
                          <a:pt x="32284" y="15420"/>
                          <a:pt x="32685" y="15206"/>
                        </a:cubicBezTo>
                        <a:cubicBezTo>
                          <a:pt x="33622" y="14688"/>
                          <a:pt x="34487" y="14046"/>
                          <a:pt x="35487" y="13636"/>
                        </a:cubicBezTo>
                        <a:cubicBezTo>
                          <a:pt x="36125" y="13373"/>
                          <a:pt x="36776" y="13268"/>
                          <a:pt x="37434" y="13268"/>
                        </a:cubicBezTo>
                        <a:cubicBezTo>
                          <a:pt x="37558" y="13268"/>
                          <a:pt x="37682" y="13272"/>
                          <a:pt x="37806" y="13279"/>
                        </a:cubicBezTo>
                        <a:cubicBezTo>
                          <a:pt x="37877" y="13288"/>
                          <a:pt x="37949" y="13297"/>
                          <a:pt x="38020" y="13297"/>
                        </a:cubicBezTo>
                        <a:cubicBezTo>
                          <a:pt x="38270" y="13314"/>
                          <a:pt x="38520" y="13350"/>
                          <a:pt x="38778" y="13404"/>
                        </a:cubicBezTo>
                        <a:cubicBezTo>
                          <a:pt x="39139" y="13467"/>
                          <a:pt x="39521" y="13519"/>
                          <a:pt x="39899" y="13519"/>
                        </a:cubicBezTo>
                        <a:cubicBezTo>
                          <a:pt x="40315" y="13519"/>
                          <a:pt x="40728" y="13456"/>
                          <a:pt x="41107" y="13279"/>
                        </a:cubicBezTo>
                        <a:cubicBezTo>
                          <a:pt x="41140" y="13262"/>
                          <a:pt x="41120" y="13215"/>
                          <a:pt x="41088" y="13215"/>
                        </a:cubicBezTo>
                        <a:cubicBezTo>
                          <a:pt x="41085" y="13215"/>
                          <a:pt x="41083" y="13216"/>
                          <a:pt x="41080" y="13216"/>
                        </a:cubicBezTo>
                        <a:cubicBezTo>
                          <a:pt x="40705" y="13295"/>
                          <a:pt x="40347" y="13326"/>
                          <a:pt x="39993" y="13326"/>
                        </a:cubicBezTo>
                        <a:cubicBezTo>
                          <a:pt x="39421" y="13326"/>
                          <a:pt x="38862" y="13244"/>
                          <a:pt x="38261" y="13145"/>
                        </a:cubicBezTo>
                        <a:cubicBezTo>
                          <a:pt x="38118" y="13118"/>
                          <a:pt x="37976" y="13100"/>
                          <a:pt x="37824" y="13091"/>
                        </a:cubicBezTo>
                        <a:cubicBezTo>
                          <a:pt x="37547" y="13011"/>
                          <a:pt x="37280" y="12913"/>
                          <a:pt x="37003" y="12797"/>
                        </a:cubicBezTo>
                        <a:cubicBezTo>
                          <a:pt x="36593" y="12619"/>
                          <a:pt x="36218" y="12369"/>
                          <a:pt x="35817" y="12155"/>
                        </a:cubicBezTo>
                        <a:cubicBezTo>
                          <a:pt x="35121" y="11780"/>
                          <a:pt x="34416" y="11432"/>
                          <a:pt x="33631" y="11298"/>
                        </a:cubicBezTo>
                        <a:cubicBezTo>
                          <a:pt x="33082" y="11206"/>
                          <a:pt x="32509" y="11138"/>
                          <a:pt x="31948" y="11138"/>
                        </a:cubicBezTo>
                        <a:cubicBezTo>
                          <a:pt x="31752" y="11138"/>
                          <a:pt x="31557" y="11146"/>
                          <a:pt x="31365" y="11164"/>
                        </a:cubicBezTo>
                        <a:cubicBezTo>
                          <a:pt x="30955" y="11200"/>
                          <a:pt x="30553" y="11280"/>
                          <a:pt x="30143" y="11334"/>
                        </a:cubicBezTo>
                        <a:cubicBezTo>
                          <a:pt x="29759" y="11388"/>
                          <a:pt x="29385" y="11503"/>
                          <a:pt x="28992" y="11566"/>
                        </a:cubicBezTo>
                        <a:cubicBezTo>
                          <a:pt x="28653" y="11477"/>
                          <a:pt x="28305" y="11388"/>
                          <a:pt x="27966" y="11307"/>
                        </a:cubicBezTo>
                        <a:cubicBezTo>
                          <a:pt x="27734" y="11138"/>
                          <a:pt x="27592" y="10915"/>
                          <a:pt x="27654" y="10638"/>
                        </a:cubicBezTo>
                        <a:lnTo>
                          <a:pt x="27654" y="10638"/>
                        </a:lnTo>
                        <a:cubicBezTo>
                          <a:pt x="27723" y="10666"/>
                          <a:pt x="27795" y="10682"/>
                          <a:pt x="27866" y="10682"/>
                        </a:cubicBezTo>
                        <a:cubicBezTo>
                          <a:pt x="27931" y="10682"/>
                          <a:pt x="27995" y="10668"/>
                          <a:pt x="28055" y="10638"/>
                        </a:cubicBezTo>
                        <a:cubicBezTo>
                          <a:pt x="28314" y="10531"/>
                          <a:pt x="28716" y="10156"/>
                          <a:pt x="28519" y="9844"/>
                        </a:cubicBezTo>
                        <a:cubicBezTo>
                          <a:pt x="28439" y="9710"/>
                          <a:pt x="28341" y="9639"/>
                          <a:pt x="28198" y="9585"/>
                        </a:cubicBezTo>
                        <a:cubicBezTo>
                          <a:pt x="28145" y="9568"/>
                          <a:pt x="28082" y="9550"/>
                          <a:pt x="28029" y="9550"/>
                        </a:cubicBezTo>
                        <a:cubicBezTo>
                          <a:pt x="28018" y="9548"/>
                          <a:pt x="28009" y="9547"/>
                          <a:pt x="28001" y="9547"/>
                        </a:cubicBezTo>
                        <a:cubicBezTo>
                          <a:pt x="27979" y="9547"/>
                          <a:pt x="27969" y="9554"/>
                          <a:pt x="27966" y="9558"/>
                        </a:cubicBezTo>
                        <a:lnTo>
                          <a:pt x="27966" y="9558"/>
                        </a:lnTo>
                        <a:cubicBezTo>
                          <a:pt x="27968" y="9553"/>
                          <a:pt x="27972" y="9541"/>
                          <a:pt x="27975" y="9514"/>
                        </a:cubicBezTo>
                        <a:cubicBezTo>
                          <a:pt x="27991" y="9311"/>
                          <a:pt x="27869" y="9238"/>
                          <a:pt x="27721" y="9238"/>
                        </a:cubicBezTo>
                        <a:cubicBezTo>
                          <a:pt x="27616" y="9238"/>
                          <a:pt x="27497" y="9275"/>
                          <a:pt x="27404" y="9327"/>
                        </a:cubicBezTo>
                        <a:cubicBezTo>
                          <a:pt x="27323" y="9097"/>
                          <a:pt x="27164" y="9000"/>
                          <a:pt x="27003" y="9000"/>
                        </a:cubicBezTo>
                        <a:cubicBezTo>
                          <a:pt x="26759" y="9000"/>
                          <a:pt x="26510" y="9223"/>
                          <a:pt x="26521" y="9541"/>
                        </a:cubicBezTo>
                        <a:cubicBezTo>
                          <a:pt x="26414" y="9354"/>
                          <a:pt x="26262" y="9184"/>
                          <a:pt x="26102" y="9068"/>
                        </a:cubicBezTo>
                        <a:cubicBezTo>
                          <a:pt x="25929" y="8941"/>
                          <a:pt x="25561" y="8754"/>
                          <a:pt x="25261" y="8754"/>
                        </a:cubicBezTo>
                        <a:cubicBezTo>
                          <a:pt x="25097" y="8754"/>
                          <a:pt x="24952" y="8810"/>
                          <a:pt x="24871" y="8961"/>
                        </a:cubicBezTo>
                        <a:cubicBezTo>
                          <a:pt x="24743" y="8767"/>
                          <a:pt x="24551" y="8688"/>
                          <a:pt x="24348" y="8688"/>
                        </a:cubicBezTo>
                        <a:cubicBezTo>
                          <a:pt x="24083" y="8688"/>
                          <a:pt x="23799" y="8823"/>
                          <a:pt x="23613" y="9015"/>
                        </a:cubicBezTo>
                        <a:cubicBezTo>
                          <a:pt x="23479" y="9148"/>
                          <a:pt x="23345" y="9425"/>
                          <a:pt x="23515" y="9585"/>
                        </a:cubicBezTo>
                        <a:cubicBezTo>
                          <a:pt x="23550" y="9621"/>
                          <a:pt x="23595" y="9648"/>
                          <a:pt x="23639" y="9657"/>
                        </a:cubicBezTo>
                        <a:cubicBezTo>
                          <a:pt x="23416" y="9764"/>
                          <a:pt x="23220" y="9907"/>
                          <a:pt x="23247" y="10121"/>
                        </a:cubicBezTo>
                        <a:cubicBezTo>
                          <a:pt x="23270" y="10347"/>
                          <a:pt x="23478" y="10422"/>
                          <a:pt x="23710" y="10422"/>
                        </a:cubicBezTo>
                        <a:cubicBezTo>
                          <a:pt x="23935" y="10422"/>
                          <a:pt x="24181" y="10352"/>
                          <a:pt x="24300" y="10281"/>
                        </a:cubicBezTo>
                        <a:cubicBezTo>
                          <a:pt x="24392" y="10353"/>
                          <a:pt x="24478" y="10404"/>
                          <a:pt x="24571" y="10404"/>
                        </a:cubicBezTo>
                        <a:cubicBezTo>
                          <a:pt x="24639" y="10404"/>
                          <a:pt x="24711" y="10376"/>
                          <a:pt x="24790" y="10308"/>
                        </a:cubicBezTo>
                        <a:cubicBezTo>
                          <a:pt x="24853" y="10255"/>
                          <a:pt x="24906" y="10192"/>
                          <a:pt x="24969" y="10139"/>
                        </a:cubicBezTo>
                        <a:lnTo>
                          <a:pt x="24969" y="10139"/>
                        </a:lnTo>
                        <a:cubicBezTo>
                          <a:pt x="24942" y="10424"/>
                          <a:pt x="24826" y="10665"/>
                          <a:pt x="24567" y="10781"/>
                        </a:cubicBezTo>
                        <a:cubicBezTo>
                          <a:pt x="24398" y="10773"/>
                          <a:pt x="24229" y="10769"/>
                          <a:pt x="24060" y="10769"/>
                        </a:cubicBezTo>
                        <a:cubicBezTo>
                          <a:pt x="23649" y="10769"/>
                          <a:pt x="23239" y="10793"/>
                          <a:pt x="22828" y="10843"/>
                        </a:cubicBezTo>
                        <a:cubicBezTo>
                          <a:pt x="22756" y="10852"/>
                          <a:pt x="22694" y="10861"/>
                          <a:pt x="22631" y="10870"/>
                        </a:cubicBezTo>
                        <a:cubicBezTo>
                          <a:pt x="22132" y="10763"/>
                          <a:pt x="21623" y="10718"/>
                          <a:pt x="21124" y="10594"/>
                        </a:cubicBezTo>
                        <a:cubicBezTo>
                          <a:pt x="20615" y="10460"/>
                          <a:pt x="20116" y="10272"/>
                          <a:pt x="19625" y="10085"/>
                        </a:cubicBezTo>
                        <a:cubicBezTo>
                          <a:pt x="19340" y="9978"/>
                          <a:pt x="19054" y="9862"/>
                          <a:pt x="18769" y="9755"/>
                        </a:cubicBezTo>
                        <a:lnTo>
                          <a:pt x="18769" y="9755"/>
                        </a:lnTo>
                        <a:cubicBezTo>
                          <a:pt x="18826" y="9758"/>
                          <a:pt x="18884" y="9759"/>
                          <a:pt x="18942" y="9759"/>
                        </a:cubicBezTo>
                        <a:cubicBezTo>
                          <a:pt x="19389" y="9759"/>
                          <a:pt x="19848" y="9675"/>
                          <a:pt x="20258" y="9612"/>
                        </a:cubicBezTo>
                        <a:cubicBezTo>
                          <a:pt x="21463" y="9416"/>
                          <a:pt x="22631" y="9077"/>
                          <a:pt x="23773" y="8640"/>
                        </a:cubicBezTo>
                        <a:cubicBezTo>
                          <a:pt x="24772" y="8256"/>
                          <a:pt x="25745" y="7766"/>
                          <a:pt x="26815" y="7578"/>
                        </a:cubicBezTo>
                        <a:cubicBezTo>
                          <a:pt x="27078" y="7533"/>
                          <a:pt x="27337" y="7511"/>
                          <a:pt x="27592" y="7511"/>
                        </a:cubicBezTo>
                        <a:cubicBezTo>
                          <a:pt x="28535" y="7511"/>
                          <a:pt x="29433" y="7801"/>
                          <a:pt x="30304" y="8229"/>
                        </a:cubicBezTo>
                        <a:cubicBezTo>
                          <a:pt x="31160" y="8658"/>
                          <a:pt x="31990" y="9122"/>
                          <a:pt x="32917" y="9380"/>
                        </a:cubicBezTo>
                        <a:cubicBezTo>
                          <a:pt x="33381" y="9514"/>
                          <a:pt x="33863" y="9612"/>
                          <a:pt x="34345" y="9675"/>
                        </a:cubicBezTo>
                        <a:cubicBezTo>
                          <a:pt x="34666" y="9716"/>
                          <a:pt x="35010" y="9743"/>
                          <a:pt x="35357" y="9743"/>
                        </a:cubicBezTo>
                        <a:cubicBezTo>
                          <a:pt x="36437" y="9743"/>
                          <a:pt x="37553" y="9478"/>
                          <a:pt x="38154" y="8533"/>
                        </a:cubicBezTo>
                        <a:cubicBezTo>
                          <a:pt x="38172" y="8509"/>
                          <a:pt x="38154" y="8489"/>
                          <a:pt x="38132" y="8489"/>
                        </a:cubicBezTo>
                        <a:cubicBezTo>
                          <a:pt x="38121" y="8489"/>
                          <a:pt x="38109" y="8494"/>
                          <a:pt x="38100" y="8506"/>
                        </a:cubicBezTo>
                        <a:cubicBezTo>
                          <a:pt x="37492" y="9349"/>
                          <a:pt x="36488" y="9593"/>
                          <a:pt x="35476" y="9593"/>
                        </a:cubicBezTo>
                        <a:cubicBezTo>
                          <a:pt x="34946" y="9593"/>
                          <a:pt x="34413" y="9526"/>
                          <a:pt x="33934" y="9443"/>
                        </a:cubicBezTo>
                        <a:cubicBezTo>
                          <a:pt x="33533" y="9371"/>
                          <a:pt x="33131" y="9273"/>
                          <a:pt x="32739" y="9166"/>
                        </a:cubicBezTo>
                        <a:cubicBezTo>
                          <a:pt x="31660" y="8854"/>
                          <a:pt x="30714" y="8212"/>
                          <a:pt x="29688" y="7783"/>
                        </a:cubicBezTo>
                        <a:cubicBezTo>
                          <a:pt x="29030" y="7508"/>
                          <a:pt x="28347" y="7374"/>
                          <a:pt x="27647" y="7374"/>
                        </a:cubicBezTo>
                        <a:cubicBezTo>
                          <a:pt x="27416" y="7374"/>
                          <a:pt x="27183" y="7389"/>
                          <a:pt x="26949" y="7418"/>
                        </a:cubicBezTo>
                        <a:cubicBezTo>
                          <a:pt x="26021" y="7534"/>
                          <a:pt x="25165" y="7926"/>
                          <a:pt x="24309" y="8283"/>
                        </a:cubicBezTo>
                        <a:cubicBezTo>
                          <a:pt x="23265" y="8702"/>
                          <a:pt x="22221" y="9041"/>
                          <a:pt x="21133" y="9309"/>
                        </a:cubicBezTo>
                        <a:cubicBezTo>
                          <a:pt x="20482" y="9473"/>
                          <a:pt x="19660" y="9707"/>
                          <a:pt x="18907" y="9707"/>
                        </a:cubicBezTo>
                        <a:cubicBezTo>
                          <a:pt x="18803" y="9707"/>
                          <a:pt x="18700" y="9702"/>
                          <a:pt x="18599" y="9693"/>
                        </a:cubicBezTo>
                        <a:cubicBezTo>
                          <a:pt x="18528" y="9657"/>
                          <a:pt x="18447" y="9630"/>
                          <a:pt x="18376" y="9603"/>
                        </a:cubicBezTo>
                        <a:lnTo>
                          <a:pt x="18376" y="9603"/>
                        </a:lnTo>
                        <a:cubicBezTo>
                          <a:pt x="18406" y="9605"/>
                          <a:pt x="18436" y="9606"/>
                          <a:pt x="18466" y="9606"/>
                        </a:cubicBezTo>
                        <a:cubicBezTo>
                          <a:pt x="19065" y="9606"/>
                          <a:pt x="19704" y="9278"/>
                          <a:pt x="20205" y="9023"/>
                        </a:cubicBezTo>
                        <a:cubicBezTo>
                          <a:pt x="21017" y="8613"/>
                          <a:pt x="21775" y="8096"/>
                          <a:pt x="22587" y="7659"/>
                        </a:cubicBezTo>
                        <a:cubicBezTo>
                          <a:pt x="23372" y="7230"/>
                          <a:pt x="24184" y="6847"/>
                          <a:pt x="24995" y="6472"/>
                        </a:cubicBezTo>
                        <a:cubicBezTo>
                          <a:pt x="25843" y="6088"/>
                          <a:pt x="26664" y="5776"/>
                          <a:pt x="27600" y="5749"/>
                        </a:cubicBezTo>
                        <a:cubicBezTo>
                          <a:pt x="27630" y="5749"/>
                          <a:pt x="27660" y="5748"/>
                          <a:pt x="27690" y="5748"/>
                        </a:cubicBezTo>
                        <a:cubicBezTo>
                          <a:pt x="29667" y="5748"/>
                          <a:pt x="31355" y="7199"/>
                          <a:pt x="33033" y="8060"/>
                        </a:cubicBezTo>
                        <a:cubicBezTo>
                          <a:pt x="33917" y="8511"/>
                          <a:pt x="35039" y="8983"/>
                          <a:pt x="36096" y="8983"/>
                        </a:cubicBezTo>
                        <a:cubicBezTo>
                          <a:pt x="36692" y="8983"/>
                          <a:pt x="37269" y="8833"/>
                          <a:pt x="37770" y="8444"/>
                        </a:cubicBezTo>
                        <a:cubicBezTo>
                          <a:pt x="37794" y="8428"/>
                          <a:pt x="37776" y="8398"/>
                          <a:pt x="37752" y="8398"/>
                        </a:cubicBezTo>
                        <a:cubicBezTo>
                          <a:pt x="37749" y="8398"/>
                          <a:pt x="37747" y="8398"/>
                          <a:pt x="37744" y="8399"/>
                        </a:cubicBezTo>
                        <a:cubicBezTo>
                          <a:pt x="37243" y="8699"/>
                          <a:pt x="36712" y="8820"/>
                          <a:pt x="36173" y="8820"/>
                        </a:cubicBezTo>
                        <a:cubicBezTo>
                          <a:pt x="34967" y="8820"/>
                          <a:pt x="33722" y="8214"/>
                          <a:pt x="32685" y="7659"/>
                        </a:cubicBezTo>
                        <a:cubicBezTo>
                          <a:pt x="31038" y="6782"/>
                          <a:pt x="29510" y="5561"/>
                          <a:pt x="27562" y="5561"/>
                        </a:cubicBezTo>
                        <a:cubicBezTo>
                          <a:pt x="27527" y="5561"/>
                          <a:pt x="27493" y="5561"/>
                          <a:pt x="27458" y="5562"/>
                        </a:cubicBezTo>
                        <a:cubicBezTo>
                          <a:pt x="25905" y="5589"/>
                          <a:pt x="24353" y="6526"/>
                          <a:pt x="23015" y="7221"/>
                        </a:cubicBezTo>
                        <a:cubicBezTo>
                          <a:pt x="22275" y="7605"/>
                          <a:pt x="21588" y="8051"/>
                          <a:pt x="20874" y="8470"/>
                        </a:cubicBezTo>
                        <a:cubicBezTo>
                          <a:pt x="20428" y="8738"/>
                          <a:pt x="19973" y="8979"/>
                          <a:pt x="19491" y="9193"/>
                        </a:cubicBezTo>
                        <a:cubicBezTo>
                          <a:pt x="19143" y="9349"/>
                          <a:pt x="18745" y="9529"/>
                          <a:pt x="18349" y="9529"/>
                        </a:cubicBezTo>
                        <a:cubicBezTo>
                          <a:pt x="18268" y="9529"/>
                          <a:pt x="18188" y="9522"/>
                          <a:pt x="18108" y="9505"/>
                        </a:cubicBezTo>
                        <a:cubicBezTo>
                          <a:pt x="18046" y="9487"/>
                          <a:pt x="17984" y="9461"/>
                          <a:pt x="17921" y="9443"/>
                        </a:cubicBezTo>
                        <a:cubicBezTo>
                          <a:pt x="18001" y="9425"/>
                          <a:pt x="18662" y="9166"/>
                          <a:pt x="19322" y="8676"/>
                        </a:cubicBezTo>
                        <a:cubicBezTo>
                          <a:pt x="20098" y="8096"/>
                          <a:pt x="20981" y="7302"/>
                          <a:pt x="21793" y="6811"/>
                        </a:cubicBezTo>
                        <a:cubicBezTo>
                          <a:pt x="21873" y="6766"/>
                          <a:pt x="21953" y="6713"/>
                          <a:pt x="22025" y="6668"/>
                        </a:cubicBezTo>
                        <a:cubicBezTo>
                          <a:pt x="22043" y="6668"/>
                          <a:pt x="22060" y="6650"/>
                          <a:pt x="22078" y="6642"/>
                        </a:cubicBezTo>
                        <a:cubicBezTo>
                          <a:pt x="23720" y="5633"/>
                          <a:pt x="25334" y="4402"/>
                          <a:pt x="27306" y="4179"/>
                        </a:cubicBezTo>
                        <a:cubicBezTo>
                          <a:pt x="27481" y="4159"/>
                          <a:pt x="27653" y="4149"/>
                          <a:pt x="27820" y="4149"/>
                        </a:cubicBezTo>
                        <a:cubicBezTo>
                          <a:pt x="31273" y="4149"/>
                          <a:pt x="33103" y="8273"/>
                          <a:pt x="36588" y="8273"/>
                        </a:cubicBezTo>
                        <a:cubicBezTo>
                          <a:pt x="36715" y="8273"/>
                          <a:pt x="36845" y="8268"/>
                          <a:pt x="36976" y="8256"/>
                        </a:cubicBezTo>
                        <a:cubicBezTo>
                          <a:pt x="37048" y="8256"/>
                          <a:pt x="37048" y="8158"/>
                          <a:pt x="36976" y="8158"/>
                        </a:cubicBezTo>
                        <a:cubicBezTo>
                          <a:pt x="35959" y="8078"/>
                          <a:pt x="35050" y="7882"/>
                          <a:pt x="34148" y="7391"/>
                        </a:cubicBezTo>
                        <a:cubicBezTo>
                          <a:pt x="33328" y="6954"/>
                          <a:pt x="32623" y="6320"/>
                          <a:pt x="31900" y="5723"/>
                        </a:cubicBezTo>
                        <a:cubicBezTo>
                          <a:pt x="30955" y="4955"/>
                          <a:pt x="29947" y="4322"/>
                          <a:pt x="28805" y="4072"/>
                        </a:cubicBezTo>
                        <a:cubicBezTo>
                          <a:pt x="28948" y="3805"/>
                          <a:pt x="29349" y="3662"/>
                          <a:pt x="29626" y="3635"/>
                        </a:cubicBezTo>
                        <a:cubicBezTo>
                          <a:pt x="29644" y="3634"/>
                          <a:pt x="29661" y="3633"/>
                          <a:pt x="29679" y="3633"/>
                        </a:cubicBezTo>
                        <a:cubicBezTo>
                          <a:pt x="29991" y="3633"/>
                          <a:pt x="30227" y="3851"/>
                          <a:pt x="30455" y="4046"/>
                        </a:cubicBezTo>
                        <a:cubicBezTo>
                          <a:pt x="30491" y="4081"/>
                          <a:pt x="30527" y="4117"/>
                          <a:pt x="30571" y="4144"/>
                        </a:cubicBezTo>
                        <a:cubicBezTo>
                          <a:pt x="30678" y="4212"/>
                          <a:pt x="30804" y="4248"/>
                          <a:pt x="30933" y="4248"/>
                        </a:cubicBezTo>
                        <a:cubicBezTo>
                          <a:pt x="31039" y="4248"/>
                          <a:pt x="31148" y="4223"/>
                          <a:pt x="31249" y="4170"/>
                        </a:cubicBezTo>
                        <a:cubicBezTo>
                          <a:pt x="31606" y="4001"/>
                          <a:pt x="31436" y="3608"/>
                          <a:pt x="31276" y="3323"/>
                        </a:cubicBezTo>
                        <a:cubicBezTo>
                          <a:pt x="31401" y="3323"/>
                          <a:pt x="31490" y="3260"/>
                          <a:pt x="31552" y="3100"/>
                        </a:cubicBezTo>
                        <a:cubicBezTo>
                          <a:pt x="31660" y="2814"/>
                          <a:pt x="31178" y="2395"/>
                          <a:pt x="31017" y="2235"/>
                        </a:cubicBezTo>
                        <a:cubicBezTo>
                          <a:pt x="30796" y="2026"/>
                          <a:pt x="30563" y="1941"/>
                          <a:pt x="30330" y="1941"/>
                        </a:cubicBezTo>
                        <a:cubicBezTo>
                          <a:pt x="29878" y="1941"/>
                          <a:pt x="29429" y="2262"/>
                          <a:pt x="29081" y="2609"/>
                        </a:cubicBezTo>
                        <a:cubicBezTo>
                          <a:pt x="29215" y="2145"/>
                          <a:pt x="29188" y="1646"/>
                          <a:pt x="28939" y="1253"/>
                        </a:cubicBezTo>
                        <a:cubicBezTo>
                          <a:pt x="28733" y="939"/>
                          <a:pt x="28195" y="610"/>
                          <a:pt x="27760" y="610"/>
                        </a:cubicBezTo>
                        <a:cubicBezTo>
                          <a:pt x="27591" y="610"/>
                          <a:pt x="27436" y="660"/>
                          <a:pt x="27324" y="780"/>
                        </a:cubicBezTo>
                        <a:cubicBezTo>
                          <a:pt x="27235" y="513"/>
                          <a:pt x="26949" y="299"/>
                          <a:pt x="26690" y="227"/>
                        </a:cubicBezTo>
                        <a:cubicBezTo>
                          <a:pt x="26582" y="197"/>
                          <a:pt x="26462" y="175"/>
                          <a:pt x="26344" y="175"/>
                        </a:cubicBezTo>
                        <a:cubicBezTo>
                          <a:pt x="26219" y="175"/>
                          <a:pt x="26095" y="199"/>
                          <a:pt x="25986" y="263"/>
                        </a:cubicBezTo>
                        <a:cubicBezTo>
                          <a:pt x="25772" y="388"/>
                          <a:pt x="25584" y="379"/>
                          <a:pt x="25361" y="468"/>
                        </a:cubicBezTo>
                        <a:cubicBezTo>
                          <a:pt x="25004" y="620"/>
                          <a:pt x="24621" y="1093"/>
                          <a:pt x="24969" y="1458"/>
                        </a:cubicBezTo>
                        <a:cubicBezTo>
                          <a:pt x="25131" y="1637"/>
                          <a:pt x="25301" y="1720"/>
                          <a:pt x="25532" y="1720"/>
                        </a:cubicBezTo>
                        <a:cubicBezTo>
                          <a:pt x="25555" y="1720"/>
                          <a:pt x="25578" y="1719"/>
                          <a:pt x="25602" y="1717"/>
                        </a:cubicBezTo>
                        <a:cubicBezTo>
                          <a:pt x="25745" y="1717"/>
                          <a:pt x="25798" y="1592"/>
                          <a:pt x="25879" y="1521"/>
                        </a:cubicBezTo>
                        <a:cubicBezTo>
                          <a:pt x="25919" y="1511"/>
                          <a:pt x="25959" y="1506"/>
                          <a:pt x="25998" y="1506"/>
                        </a:cubicBezTo>
                        <a:cubicBezTo>
                          <a:pt x="26265" y="1506"/>
                          <a:pt x="26515" y="1723"/>
                          <a:pt x="26717" y="1887"/>
                        </a:cubicBezTo>
                        <a:cubicBezTo>
                          <a:pt x="26931" y="2065"/>
                          <a:pt x="27021" y="2288"/>
                          <a:pt x="27083" y="2538"/>
                        </a:cubicBezTo>
                        <a:cubicBezTo>
                          <a:pt x="26860" y="2074"/>
                          <a:pt x="26289" y="1851"/>
                          <a:pt x="25772" y="1789"/>
                        </a:cubicBezTo>
                        <a:cubicBezTo>
                          <a:pt x="25728" y="1784"/>
                          <a:pt x="25684" y="1782"/>
                          <a:pt x="25640" y="1782"/>
                        </a:cubicBezTo>
                        <a:cubicBezTo>
                          <a:pt x="25128" y="1782"/>
                          <a:pt x="24586" y="2065"/>
                          <a:pt x="24799" y="2574"/>
                        </a:cubicBezTo>
                        <a:cubicBezTo>
                          <a:pt x="24704" y="2561"/>
                          <a:pt x="24593" y="2549"/>
                          <a:pt x="24484" y="2549"/>
                        </a:cubicBezTo>
                        <a:cubicBezTo>
                          <a:pt x="24287" y="2549"/>
                          <a:pt x="24098" y="2587"/>
                          <a:pt x="24023" y="2725"/>
                        </a:cubicBezTo>
                        <a:cubicBezTo>
                          <a:pt x="23898" y="2957"/>
                          <a:pt x="24050" y="3100"/>
                          <a:pt x="24255" y="3145"/>
                        </a:cubicBezTo>
                        <a:cubicBezTo>
                          <a:pt x="24005" y="3385"/>
                          <a:pt x="23889" y="3751"/>
                          <a:pt x="23952" y="4099"/>
                        </a:cubicBezTo>
                        <a:cubicBezTo>
                          <a:pt x="23993" y="4315"/>
                          <a:pt x="24151" y="4488"/>
                          <a:pt x="24331" y="4488"/>
                        </a:cubicBezTo>
                        <a:cubicBezTo>
                          <a:pt x="24427" y="4488"/>
                          <a:pt x="24528" y="4440"/>
                          <a:pt x="24621" y="4322"/>
                        </a:cubicBezTo>
                        <a:cubicBezTo>
                          <a:pt x="24799" y="4081"/>
                          <a:pt x="24772" y="3626"/>
                          <a:pt x="24978" y="3448"/>
                        </a:cubicBezTo>
                        <a:cubicBezTo>
                          <a:pt x="25147" y="3617"/>
                          <a:pt x="25245" y="3796"/>
                          <a:pt x="25245" y="4054"/>
                        </a:cubicBezTo>
                        <a:cubicBezTo>
                          <a:pt x="25245" y="4242"/>
                          <a:pt x="25165" y="4474"/>
                          <a:pt x="25031" y="4634"/>
                        </a:cubicBezTo>
                        <a:cubicBezTo>
                          <a:pt x="24317" y="4973"/>
                          <a:pt x="23639" y="5393"/>
                          <a:pt x="22979" y="5821"/>
                        </a:cubicBezTo>
                        <a:cubicBezTo>
                          <a:pt x="21846" y="5241"/>
                          <a:pt x="20678" y="4625"/>
                          <a:pt x="19464" y="4242"/>
                        </a:cubicBezTo>
                        <a:cubicBezTo>
                          <a:pt x="19482" y="4197"/>
                          <a:pt x="19491" y="4153"/>
                          <a:pt x="19527" y="4099"/>
                        </a:cubicBezTo>
                        <a:cubicBezTo>
                          <a:pt x="19589" y="4001"/>
                          <a:pt x="19696" y="3938"/>
                          <a:pt x="19803" y="3903"/>
                        </a:cubicBezTo>
                        <a:cubicBezTo>
                          <a:pt x="19839" y="3938"/>
                          <a:pt x="19866" y="3974"/>
                          <a:pt x="19893" y="4010"/>
                        </a:cubicBezTo>
                        <a:cubicBezTo>
                          <a:pt x="20035" y="4206"/>
                          <a:pt x="20196" y="4331"/>
                          <a:pt x="20437" y="4376"/>
                        </a:cubicBezTo>
                        <a:cubicBezTo>
                          <a:pt x="20465" y="4381"/>
                          <a:pt x="20491" y="4383"/>
                          <a:pt x="20516" y="4383"/>
                        </a:cubicBezTo>
                        <a:cubicBezTo>
                          <a:pt x="20805" y="4383"/>
                          <a:pt x="20915" y="4068"/>
                          <a:pt x="20874" y="3814"/>
                        </a:cubicBezTo>
                        <a:cubicBezTo>
                          <a:pt x="20838" y="3591"/>
                          <a:pt x="20704" y="3475"/>
                          <a:pt x="20838" y="3341"/>
                        </a:cubicBezTo>
                        <a:cubicBezTo>
                          <a:pt x="20981" y="3216"/>
                          <a:pt x="20919" y="3020"/>
                          <a:pt x="20838" y="2868"/>
                        </a:cubicBezTo>
                        <a:cubicBezTo>
                          <a:pt x="20727" y="2659"/>
                          <a:pt x="20405" y="2483"/>
                          <a:pt x="20128" y="2483"/>
                        </a:cubicBezTo>
                        <a:cubicBezTo>
                          <a:pt x="20050" y="2483"/>
                          <a:pt x="19975" y="2497"/>
                          <a:pt x="19910" y="2529"/>
                        </a:cubicBezTo>
                        <a:cubicBezTo>
                          <a:pt x="19839" y="2172"/>
                          <a:pt x="19536" y="1833"/>
                          <a:pt x="19161" y="1789"/>
                        </a:cubicBezTo>
                        <a:cubicBezTo>
                          <a:pt x="19124" y="1785"/>
                          <a:pt x="19087" y="1784"/>
                          <a:pt x="19052" y="1784"/>
                        </a:cubicBezTo>
                        <a:cubicBezTo>
                          <a:pt x="18707" y="1784"/>
                          <a:pt x="18453" y="1936"/>
                          <a:pt x="18242" y="2154"/>
                        </a:cubicBezTo>
                        <a:cubicBezTo>
                          <a:pt x="18278" y="1860"/>
                          <a:pt x="18198" y="1574"/>
                          <a:pt x="17894" y="1351"/>
                        </a:cubicBezTo>
                        <a:cubicBezTo>
                          <a:pt x="17814" y="1289"/>
                          <a:pt x="17662" y="1271"/>
                          <a:pt x="17564" y="1244"/>
                        </a:cubicBezTo>
                        <a:cubicBezTo>
                          <a:pt x="17377" y="1191"/>
                          <a:pt x="17306" y="1209"/>
                          <a:pt x="17279" y="1128"/>
                        </a:cubicBezTo>
                        <a:cubicBezTo>
                          <a:pt x="17172" y="834"/>
                          <a:pt x="16993" y="575"/>
                          <a:pt x="16699" y="450"/>
                        </a:cubicBezTo>
                        <a:cubicBezTo>
                          <a:pt x="16593" y="412"/>
                          <a:pt x="16455" y="355"/>
                          <a:pt x="16328" y="355"/>
                        </a:cubicBezTo>
                        <a:cubicBezTo>
                          <a:pt x="16305" y="355"/>
                          <a:pt x="16283" y="357"/>
                          <a:pt x="16262" y="361"/>
                        </a:cubicBezTo>
                        <a:cubicBezTo>
                          <a:pt x="16153" y="378"/>
                          <a:pt x="16070" y="400"/>
                          <a:pt x="15995" y="400"/>
                        </a:cubicBezTo>
                        <a:cubicBezTo>
                          <a:pt x="15909" y="400"/>
                          <a:pt x="15834" y="371"/>
                          <a:pt x="15744" y="272"/>
                        </a:cubicBezTo>
                        <a:cubicBezTo>
                          <a:pt x="15570" y="71"/>
                          <a:pt x="15386" y="1"/>
                          <a:pt x="15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15"/>
                  <p:cNvSpPr/>
                  <p:nvPr/>
                </p:nvSpPr>
                <p:spPr>
                  <a:xfrm>
                    <a:off x="3553318" y="3838158"/>
                    <a:ext cx="724975" cy="201516"/>
                  </a:xfrm>
                  <a:custGeom>
                    <a:avLst/>
                    <a:gdLst/>
                    <a:ahLst/>
                    <a:cxnLst/>
                    <a:rect l="l" t="t" r="r" b="b"/>
                    <a:pathLst>
                      <a:path w="8699" h="2418" extrusionOk="0">
                        <a:moveTo>
                          <a:pt x="8182" y="1"/>
                        </a:moveTo>
                        <a:cubicBezTo>
                          <a:pt x="6817" y="1"/>
                          <a:pt x="5424" y="208"/>
                          <a:pt x="4139" y="679"/>
                        </a:cubicBezTo>
                        <a:cubicBezTo>
                          <a:pt x="3524" y="910"/>
                          <a:pt x="2944" y="1232"/>
                          <a:pt x="2382" y="1580"/>
                        </a:cubicBezTo>
                        <a:cubicBezTo>
                          <a:pt x="1795" y="1944"/>
                          <a:pt x="1146" y="2376"/>
                          <a:pt x="445" y="2376"/>
                        </a:cubicBezTo>
                        <a:cubicBezTo>
                          <a:pt x="305" y="2376"/>
                          <a:pt x="162" y="2359"/>
                          <a:pt x="18" y="2320"/>
                        </a:cubicBezTo>
                        <a:cubicBezTo>
                          <a:pt x="9" y="2320"/>
                          <a:pt x="0" y="2338"/>
                          <a:pt x="9" y="2338"/>
                        </a:cubicBezTo>
                        <a:cubicBezTo>
                          <a:pt x="182" y="2393"/>
                          <a:pt x="353" y="2417"/>
                          <a:pt x="521" y="2417"/>
                        </a:cubicBezTo>
                        <a:cubicBezTo>
                          <a:pt x="926" y="2417"/>
                          <a:pt x="1317" y="2277"/>
                          <a:pt x="1695" y="2088"/>
                        </a:cubicBezTo>
                        <a:cubicBezTo>
                          <a:pt x="2355" y="1749"/>
                          <a:pt x="2962" y="1330"/>
                          <a:pt x="3622" y="1000"/>
                        </a:cubicBezTo>
                        <a:cubicBezTo>
                          <a:pt x="5183" y="241"/>
                          <a:pt x="6967" y="143"/>
                          <a:pt x="8662" y="63"/>
                        </a:cubicBezTo>
                        <a:cubicBezTo>
                          <a:pt x="8698" y="63"/>
                          <a:pt x="8698" y="18"/>
                          <a:pt x="8662" y="9"/>
                        </a:cubicBezTo>
                        <a:cubicBezTo>
                          <a:pt x="8503" y="4"/>
                          <a:pt x="8342" y="1"/>
                          <a:pt x="8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15"/>
                  <p:cNvSpPr/>
                  <p:nvPr/>
                </p:nvSpPr>
                <p:spPr>
                  <a:xfrm>
                    <a:off x="3692329" y="3888579"/>
                    <a:ext cx="534459" cy="170014"/>
                  </a:xfrm>
                  <a:custGeom>
                    <a:avLst/>
                    <a:gdLst/>
                    <a:ahLst/>
                    <a:cxnLst/>
                    <a:rect l="l" t="t" r="r" b="b"/>
                    <a:pathLst>
                      <a:path w="6413" h="2040" extrusionOk="0">
                        <a:moveTo>
                          <a:pt x="6378" y="0"/>
                        </a:moveTo>
                        <a:cubicBezTo>
                          <a:pt x="6375" y="0"/>
                          <a:pt x="6372" y="1"/>
                          <a:pt x="6370" y="2"/>
                        </a:cubicBezTo>
                        <a:cubicBezTo>
                          <a:pt x="5371" y="261"/>
                          <a:pt x="4300" y="305"/>
                          <a:pt x="3355" y="752"/>
                        </a:cubicBezTo>
                        <a:cubicBezTo>
                          <a:pt x="2240" y="1269"/>
                          <a:pt x="1303" y="1938"/>
                          <a:pt x="27" y="1992"/>
                        </a:cubicBezTo>
                        <a:cubicBezTo>
                          <a:pt x="0" y="2000"/>
                          <a:pt x="0" y="2036"/>
                          <a:pt x="27" y="2036"/>
                        </a:cubicBezTo>
                        <a:cubicBezTo>
                          <a:pt x="80" y="2038"/>
                          <a:pt x="131" y="2040"/>
                          <a:pt x="183" y="2040"/>
                        </a:cubicBezTo>
                        <a:cubicBezTo>
                          <a:pt x="1301" y="2040"/>
                          <a:pt x="2160" y="1496"/>
                          <a:pt x="3141" y="992"/>
                        </a:cubicBezTo>
                        <a:cubicBezTo>
                          <a:pt x="3801" y="653"/>
                          <a:pt x="4604" y="448"/>
                          <a:pt x="5344" y="359"/>
                        </a:cubicBezTo>
                        <a:cubicBezTo>
                          <a:pt x="5665" y="314"/>
                          <a:pt x="6183" y="323"/>
                          <a:pt x="6397" y="38"/>
                        </a:cubicBezTo>
                        <a:cubicBezTo>
                          <a:pt x="6412" y="22"/>
                          <a:pt x="6394" y="0"/>
                          <a:pt x="6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770" name="Google Shape;4770;p15"/>
              <p:cNvSpPr/>
              <p:nvPr/>
            </p:nvSpPr>
            <p:spPr>
              <a:xfrm>
                <a:off x="2681899" y="3202369"/>
                <a:ext cx="120677" cy="56649"/>
              </a:xfrm>
              <a:custGeom>
                <a:avLst/>
                <a:gdLst/>
                <a:ahLst/>
                <a:cxnLst/>
                <a:rect l="l" t="t" r="r" b="b"/>
                <a:pathLst>
                  <a:path w="1161" h="545" extrusionOk="0">
                    <a:moveTo>
                      <a:pt x="982" y="0"/>
                    </a:moveTo>
                    <a:cubicBezTo>
                      <a:pt x="812" y="18"/>
                      <a:pt x="634" y="27"/>
                      <a:pt x="482" y="72"/>
                    </a:cubicBezTo>
                    <a:cubicBezTo>
                      <a:pt x="348" y="107"/>
                      <a:pt x="179" y="152"/>
                      <a:pt x="81" y="268"/>
                    </a:cubicBezTo>
                    <a:cubicBezTo>
                      <a:pt x="36" y="322"/>
                      <a:pt x="18" y="402"/>
                      <a:pt x="0" y="473"/>
                    </a:cubicBezTo>
                    <a:cubicBezTo>
                      <a:pt x="116" y="491"/>
                      <a:pt x="241" y="518"/>
                      <a:pt x="357" y="545"/>
                    </a:cubicBezTo>
                    <a:cubicBezTo>
                      <a:pt x="366" y="384"/>
                      <a:pt x="527" y="277"/>
                      <a:pt x="705" y="197"/>
                    </a:cubicBezTo>
                    <a:cubicBezTo>
                      <a:pt x="811" y="156"/>
                      <a:pt x="969" y="115"/>
                      <a:pt x="1118" y="115"/>
                    </a:cubicBezTo>
                    <a:cubicBezTo>
                      <a:pt x="1132" y="115"/>
                      <a:pt x="1146" y="116"/>
                      <a:pt x="1160" y="116"/>
                    </a:cubicBezTo>
                    <a:cubicBezTo>
                      <a:pt x="1107" y="72"/>
                      <a:pt x="1044" y="36"/>
                      <a:pt x="9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15"/>
              <p:cNvSpPr/>
              <p:nvPr/>
            </p:nvSpPr>
            <p:spPr>
              <a:xfrm>
                <a:off x="3573928" y="3912605"/>
                <a:ext cx="43656" cy="83570"/>
              </a:xfrm>
              <a:custGeom>
                <a:avLst/>
                <a:gdLst/>
                <a:ahLst/>
                <a:cxnLst/>
                <a:rect l="l" t="t" r="r" b="b"/>
                <a:pathLst>
                  <a:path w="420" h="804" extrusionOk="0">
                    <a:moveTo>
                      <a:pt x="348" y="1"/>
                    </a:moveTo>
                    <a:cubicBezTo>
                      <a:pt x="223" y="45"/>
                      <a:pt x="107" y="179"/>
                      <a:pt x="63" y="286"/>
                    </a:cubicBezTo>
                    <a:cubicBezTo>
                      <a:pt x="0" y="438"/>
                      <a:pt x="18" y="590"/>
                      <a:pt x="63" y="741"/>
                    </a:cubicBezTo>
                    <a:cubicBezTo>
                      <a:pt x="63" y="741"/>
                      <a:pt x="63" y="750"/>
                      <a:pt x="54" y="759"/>
                    </a:cubicBezTo>
                    <a:cubicBezTo>
                      <a:pt x="143" y="768"/>
                      <a:pt x="223" y="786"/>
                      <a:pt x="304" y="804"/>
                    </a:cubicBezTo>
                    <a:cubicBezTo>
                      <a:pt x="268" y="759"/>
                      <a:pt x="250" y="706"/>
                      <a:pt x="250" y="652"/>
                    </a:cubicBezTo>
                    <a:cubicBezTo>
                      <a:pt x="268" y="483"/>
                      <a:pt x="304" y="242"/>
                      <a:pt x="420" y="108"/>
                    </a:cubicBezTo>
                    <a:cubicBezTo>
                      <a:pt x="393" y="72"/>
                      <a:pt x="366" y="37"/>
                      <a:pt x="3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15"/>
              <p:cNvSpPr/>
              <p:nvPr/>
            </p:nvSpPr>
            <p:spPr>
              <a:xfrm>
                <a:off x="2316543" y="2996460"/>
                <a:ext cx="247695" cy="258817"/>
              </a:xfrm>
              <a:custGeom>
                <a:avLst/>
                <a:gdLst/>
                <a:ahLst/>
                <a:cxnLst/>
                <a:rect l="l" t="t" r="r" b="b"/>
                <a:pathLst>
                  <a:path w="2383" h="2490" extrusionOk="0">
                    <a:moveTo>
                      <a:pt x="462" y="0"/>
                    </a:moveTo>
                    <a:cubicBezTo>
                      <a:pt x="454" y="0"/>
                      <a:pt x="446" y="1"/>
                      <a:pt x="438" y="1"/>
                    </a:cubicBezTo>
                    <a:cubicBezTo>
                      <a:pt x="241" y="19"/>
                      <a:pt x="90" y="170"/>
                      <a:pt x="0" y="358"/>
                    </a:cubicBezTo>
                    <a:cubicBezTo>
                      <a:pt x="75" y="314"/>
                      <a:pt x="156" y="295"/>
                      <a:pt x="240" y="295"/>
                    </a:cubicBezTo>
                    <a:cubicBezTo>
                      <a:pt x="637" y="295"/>
                      <a:pt x="1096" y="722"/>
                      <a:pt x="1258" y="1009"/>
                    </a:cubicBezTo>
                    <a:cubicBezTo>
                      <a:pt x="1472" y="1401"/>
                      <a:pt x="1651" y="2079"/>
                      <a:pt x="1392" y="2490"/>
                    </a:cubicBezTo>
                    <a:cubicBezTo>
                      <a:pt x="1624" y="2445"/>
                      <a:pt x="1847" y="2410"/>
                      <a:pt x="2070" y="2392"/>
                    </a:cubicBezTo>
                    <a:cubicBezTo>
                      <a:pt x="2382" y="1482"/>
                      <a:pt x="1936" y="572"/>
                      <a:pt x="1044" y="179"/>
                    </a:cubicBezTo>
                    <a:cubicBezTo>
                      <a:pt x="881" y="102"/>
                      <a:pt x="661" y="0"/>
                      <a:pt x="4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15"/>
              <p:cNvSpPr/>
              <p:nvPr/>
            </p:nvSpPr>
            <p:spPr>
              <a:xfrm>
                <a:off x="3355962" y="3884853"/>
                <a:ext cx="51140" cy="74215"/>
              </a:xfrm>
              <a:custGeom>
                <a:avLst/>
                <a:gdLst/>
                <a:ahLst/>
                <a:cxnLst/>
                <a:rect l="l" t="t" r="r" b="b"/>
                <a:pathLst>
                  <a:path w="492" h="714" extrusionOk="0">
                    <a:moveTo>
                      <a:pt x="322" y="0"/>
                    </a:moveTo>
                    <a:cubicBezTo>
                      <a:pt x="277" y="0"/>
                      <a:pt x="233" y="0"/>
                      <a:pt x="188" y="27"/>
                    </a:cubicBezTo>
                    <a:cubicBezTo>
                      <a:pt x="197" y="36"/>
                      <a:pt x="197" y="45"/>
                      <a:pt x="197" y="54"/>
                    </a:cubicBezTo>
                    <a:cubicBezTo>
                      <a:pt x="206" y="259"/>
                      <a:pt x="161" y="562"/>
                      <a:pt x="1" y="714"/>
                    </a:cubicBezTo>
                    <a:cubicBezTo>
                      <a:pt x="135" y="678"/>
                      <a:pt x="251" y="625"/>
                      <a:pt x="358" y="518"/>
                    </a:cubicBezTo>
                    <a:cubicBezTo>
                      <a:pt x="492" y="366"/>
                      <a:pt x="465" y="134"/>
                      <a:pt x="3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15"/>
              <p:cNvSpPr/>
              <p:nvPr/>
            </p:nvSpPr>
            <p:spPr>
              <a:xfrm>
                <a:off x="3381012" y="3886724"/>
                <a:ext cx="76190" cy="81699"/>
              </a:xfrm>
              <a:custGeom>
                <a:avLst/>
                <a:gdLst/>
                <a:ahLst/>
                <a:cxnLst/>
                <a:rect l="l" t="t" r="r" b="b"/>
                <a:pathLst>
                  <a:path w="733" h="786" extrusionOk="0">
                    <a:moveTo>
                      <a:pt x="152" y="0"/>
                    </a:moveTo>
                    <a:lnTo>
                      <a:pt x="152" y="0"/>
                    </a:lnTo>
                    <a:cubicBezTo>
                      <a:pt x="268" y="116"/>
                      <a:pt x="322" y="312"/>
                      <a:pt x="251" y="464"/>
                    </a:cubicBezTo>
                    <a:cubicBezTo>
                      <a:pt x="206" y="571"/>
                      <a:pt x="117" y="669"/>
                      <a:pt x="1" y="732"/>
                    </a:cubicBezTo>
                    <a:cubicBezTo>
                      <a:pt x="179" y="740"/>
                      <a:pt x="358" y="758"/>
                      <a:pt x="536" y="785"/>
                    </a:cubicBezTo>
                    <a:cubicBezTo>
                      <a:pt x="634" y="616"/>
                      <a:pt x="732" y="410"/>
                      <a:pt x="563" y="250"/>
                    </a:cubicBezTo>
                    <a:cubicBezTo>
                      <a:pt x="491" y="187"/>
                      <a:pt x="411" y="134"/>
                      <a:pt x="331" y="80"/>
                    </a:cubicBezTo>
                    <a:cubicBezTo>
                      <a:pt x="277" y="54"/>
                      <a:pt x="215" y="18"/>
                      <a:pt x="1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15"/>
              <p:cNvSpPr/>
              <p:nvPr/>
            </p:nvSpPr>
            <p:spPr>
              <a:xfrm>
                <a:off x="2732830" y="3227211"/>
                <a:ext cx="94692" cy="48541"/>
              </a:xfrm>
              <a:custGeom>
                <a:avLst/>
                <a:gdLst/>
                <a:ahLst/>
                <a:cxnLst/>
                <a:rect l="l" t="t" r="r" b="b"/>
                <a:pathLst>
                  <a:path w="911" h="467" extrusionOk="0">
                    <a:moveTo>
                      <a:pt x="791" y="0"/>
                    </a:moveTo>
                    <a:cubicBezTo>
                      <a:pt x="728" y="0"/>
                      <a:pt x="661" y="21"/>
                      <a:pt x="608" y="29"/>
                    </a:cubicBezTo>
                    <a:cubicBezTo>
                      <a:pt x="518" y="38"/>
                      <a:pt x="420" y="47"/>
                      <a:pt x="322" y="83"/>
                    </a:cubicBezTo>
                    <a:cubicBezTo>
                      <a:pt x="170" y="136"/>
                      <a:pt x="54" y="207"/>
                      <a:pt x="1" y="332"/>
                    </a:cubicBezTo>
                    <a:cubicBezTo>
                      <a:pt x="170" y="377"/>
                      <a:pt x="331" y="413"/>
                      <a:pt x="492" y="466"/>
                    </a:cubicBezTo>
                    <a:cubicBezTo>
                      <a:pt x="501" y="439"/>
                      <a:pt x="509" y="413"/>
                      <a:pt x="518" y="386"/>
                    </a:cubicBezTo>
                    <a:cubicBezTo>
                      <a:pt x="608" y="234"/>
                      <a:pt x="741" y="136"/>
                      <a:pt x="911" y="91"/>
                    </a:cubicBezTo>
                    <a:cubicBezTo>
                      <a:pt x="875" y="56"/>
                      <a:pt x="848" y="29"/>
                      <a:pt x="822" y="2"/>
                    </a:cubicBezTo>
                    <a:cubicBezTo>
                      <a:pt x="812" y="1"/>
                      <a:pt x="802" y="0"/>
                      <a:pt x="7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15"/>
              <p:cNvSpPr/>
              <p:nvPr/>
            </p:nvSpPr>
            <p:spPr>
              <a:xfrm>
                <a:off x="2306356" y="3034399"/>
                <a:ext cx="156745" cy="236677"/>
              </a:xfrm>
              <a:custGeom>
                <a:avLst/>
                <a:gdLst/>
                <a:ahLst/>
                <a:cxnLst/>
                <a:rect l="l" t="t" r="r" b="b"/>
                <a:pathLst>
                  <a:path w="1508" h="2277" extrusionOk="0">
                    <a:moveTo>
                      <a:pt x="272" y="1"/>
                    </a:moveTo>
                    <a:cubicBezTo>
                      <a:pt x="207" y="1"/>
                      <a:pt x="143" y="12"/>
                      <a:pt x="81" y="37"/>
                    </a:cubicBezTo>
                    <a:cubicBezTo>
                      <a:pt x="45" y="109"/>
                      <a:pt x="18" y="180"/>
                      <a:pt x="0" y="260"/>
                    </a:cubicBezTo>
                    <a:cubicBezTo>
                      <a:pt x="464" y="350"/>
                      <a:pt x="955" y="680"/>
                      <a:pt x="1035" y="1161"/>
                    </a:cubicBezTo>
                    <a:cubicBezTo>
                      <a:pt x="1098" y="1518"/>
                      <a:pt x="1151" y="1973"/>
                      <a:pt x="937" y="2277"/>
                    </a:cubicBezTo>
                    <a:cubicBezTo>
                      <a:pt x="1089" y="2223"/>
                      <a:pt x="1249" y="2178"/>
                      <a:pt x="1410" y="2143"/>
                    </a:cubicBezTo>
                    <a:cubicBezTo>
                      <a:pt x="1508" y="1732"/>
                      <a:pt x="1445" y="1268"/>
                      <a:pt x="1312" y="876"/>
                    </a:cubicBezTo>
                    <a:cubicBezTo>
                      <a:pt x="1195" y="526"/>
                      <a:pt x="713" y="1"/>
                      <a:pt x="2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15"/>
              <p:cNvSpPr/>
              <p:nvPr/>
            </p:nvSpPr>
            <p:spPr>
              <a:xfrm>
                <a:off x="1883521" y="3509726"/>
                <a:ext cx="1093371" cy="346440"/>
              </a:xfrm>
              <a:custGeom>
                <a:avLst/>
                <a:gdLst/>
                <a:ahLst/>
                <a:cxnLst/>
                <a:rect l="l" t="t" r="r" b="b"/>
                <a:pathLst>
                  <a:path w="10519" h="3333" extrusionOk="0">
                    <a:moveTo>
                      <a:pt x="7899" y="0"/>
                    </a:moveTo>
                    <a:cubicBezTo>
                      <a:pt x="7007" y="0"/>
                      <a:pt x="6104" y="261"/>
                      <a:pt x="5290" y="585"/>
                    </a:cubicBezTo>
                    <a:cubicBezTo>
                      <a:pt x="4693" y="826"/>
                      <a:pt x="4149" y="1093"/>
                      <a:pt x="3595" y="1432"/>
                    </a:cubicBezTo>
                    <a:cubicBezTo>
                      <a:pt x="3158" y="1691"/>
                      <a:pt x="2730" y="1959"/>
                      <a:pt x="2275" y="2191"/>
                    </a:cubicBezTo>
                    <a:cubicBezTo>
                      <a:pt x="1838" y="2414"/>
                      <a:pt x="1392" y="2592"/>
                      <a:pt x="946" y="2788"/>
                    </a:cubicBezTo>
                    <a:cubicBezTo>
                      <a:pt x="643" y="2913"/>
                      <a:pt x="330" y="3065"/>
                      <a:pt x="0" y="3110"/>
                    </a:cubicBezTo>
                    <a:cubicBezTo>
                      <a:pt x="98" y="3181"/>
                      <a:pt x="197" y="3261"/>
                      <a:pt x="295" y="3333"/>
                    </a:cubicBezTo>
                    <a:cubicBezTo>
                      <a:pt x="1365" y="3047"/>
                      <a:pt x="2427" y="2673"/>
                      <a:pt x="3426" y="2191"/>
                    </a:cubicBezTo>
                    <a:cubicBezTo>
                      <a:pt x="4238" y="1807"/>
                      <a:pt x="5014" y="1370"/>
                      <a:pt x="5835" y="1022"/>
                    </a:cubicBezTo>
                    <a:cubicBezTo>
                      <a:pt x="6463" y="753"/>
                      <a:pt x="7230" y="584"/>
                      <a:pt x="7946" y="584"/>
                    </a:cubicBezTo>
                    <a:cubicBezTo>
                      <a:pt x="8083" y="584"/>
                      <a:pt x="8218" y="590"/>
                      <a:pt x="8350" y="603"/>
                    </a:cubicBezTo>
                    <a:cubicBezTo>
                      <a:pt x="8903" y="656"/>
                      <a:pt x="9448" y="835"/>
                      <a:pt x="9992" y="933"/>
                    </a:cubicBezTo>
                    <a:cubicBezTo>
                      <a:pt x="10170" y="799"/>
                      <a:pt x="10340" y="665"/>
                      <a:pt x="10518" y="540"/>
                    </a:cubicBezTo>
                    <a:cubicBezTo>
                      <a:pt x="9965" y="380"/>
                      <a:pt x="9385" y="237"/>
                      <a:pt x="8823" y="103"/>
                    </a:cubicBezTo>
                    <a:cubicBezTo>
                      <a:pt x="8519" y="32"/>
                      <a:pt x="8210" y="0"/>
                      <a:pt x="78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15"/>
              <p:cNvSpPr/>
              <p:nvPr/>
            </p:nvSpPr>
            <p:spPr>
              <a:xfrm>
                <a:off x="2304485" y="3065166"/>
                <a:ext cx="113193" cy="226283"/>
              </a:xfrm>
              <a:custGeom>
                <a:avLst/>
                <a:gdLst/>
                <a:ahLst/>
                <a:cxnLst/>
                <a:rect l="l" t="t" r="r" b="b"/>
                <a:pathLst>
                  <a:path w="1089" h="2177" extrusionOk="0">
                    <a:moveTo>
                      <a:pt x="18" y="0"/>
                    </a:moveTo>
                    <a:cubicBezTo>
                      <a:pt x="0" y="62"/>
                      <a:pt x="0" y="125"/>
                      <a:pt x="0" y="178"/>
                    </a:cubicBezTo>
                    <a:cubicBezTo>
                      <a:pt x="0" y="214"/>
                      <a:pt x="0" y="259"/>
                      <a:pt x="0" y="294"/>
                    </a:cubicBezTo>
                    <a:cubicBezTo>
                      <a:pt x="384" y="535"/>
                      <a:pt x="571" y="1035"/>
                      <a:pt x="562" y="1472"/>
                    </a:cubicBezTo>
                    <a:cubicBezTo>
                      <a:pt x="562" y="1633"/>
                      <a:pt x="554" y="1963"/>
                      <a:pt x="446" y="2177"/>
                    </a:cubicBezTo>
                    <a:cubicBezTo>
                      <a:pt x="491" y="2159"/>
                      <a:pt x="545" y="2132"/>
                      <a:pt x="589" y="2114"/>
                    </a:cubicBezTo>
                    <a:cubicBezTo>
                      <a:pt x="670" y="2079"/>
                      <a:pt x="759" y="2052"/>
                      <a:pt x="839" y="2016"/>
                    </a:cubicBezTo>
                    <a:cubicBezTo>
                      <a:pt x="1089" y="1187"/>
                      <a:pt x="955" y="277"/>
                      <a:pt x="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15"/>
              <p:cNvSpPr/>
              <p:nvPr/>
            </p:nvSpPr>
            <p:spPr>
              <a:xfrm>
                <a:off x="3373632" y="3188441"/>
                <a:ext cx="59455" cy="122548"/>
              </a:xfrm>
              <a:custGeom>
                <a:avLst/>
                <a:gdLst/>
                <a:ahLst/>
                <a:cxnLst/>
                <a:rect l="l" t="t" r="r" b="b"/>
                <a:pathLst>
                  <a:path w="572" h="1179" extrusionOk="0">
                    <a:moveTo>
                      <a:pt x="170" y="1"/>
                    </a:moveTo>
                    <a:cubicBezTo>
                      <a:pt x="152" y="1"/>
                      <a:pt x="134" y="9"/>
                      <a:pt x="116" y="9"/>
                    </a:cubicBezTo>
                    <a:cubicBezTo>
                      <a:pt x="72" y="18"/>
                      <a:pt x="36" y="36"/>
                      <a:pt x="0" y="54"/>
                    </a:cubicBezTo>
                    <a:cubicBezTo>
                      <a:pt x="250" y="277"/>
                      <a:pt x="357" y="509"/>
                      <a:pt x="339" y="857"/>
                    </a:cubicBezTo>
                    <a:cubicBezTo>
                      <a:pt x="330" y="955"/>
                      <a:pt x="286" y="1080"/>
                      <a:pt x="206" y="1178"/>
                    </a:cubicBezTo>
                    <a:cubicBezTo>
                      <a:pt x="250" y="1160"/>
                      <a:pt x="286" y="1142"/>
                      <a:pt x="322" y="1134"/>
                    </a:cubicBezTo>
                    <a:cubicBezTo>
                      <a:pt x="402" y="1000"/>
                      <a:pt x="455" y="803"/>
                      <a:pt x="482" y="723"/>
                    </a:cubicBezTo>
                    <a:cubicBezTo>
                      <a:pt x="571" y="438"/>
                      <a:pt x="438" y="125"/>
                      <a:pt x="1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15"/>
              <p:cNvSpPr/>
              <p:nvPr/>
            </p:nvSpPr>
            <p:spPr>
              <a:xfrm>
                <a:off x="3612906" y="3930275"/>
                <a:ext cx="42720" cy="77021"/>
              </a:xfrm>
              <a:custGeom>
                <a:avLst/>
                <a:gdLst/>
                <a:ahLst/>
                <a:cxnLst/>
                <a:rect l="l" t="t" r="r" b="b"/>
                <a:pathLst>
                  <a:path w="411" h="741" extrusionOk="0">
                    <a:moveTo>
                      <a:pt x="116" y="0"/>
                    </a:moveTo>
                    <a:cubicBezTo>
                      <a:pt x="36" y="116"/>
                      <a:pt x="0" y="313"/>
                      <a:pt x="0" y="429"/>
                    </a:cubicBezTo>
                    <a:cubicBezTo>
                      <a:pt x="0" y="509"/>
                      <a:pt x="45" y="598"/>
                      <a:pt x="107" y="678"/>
                    </a:cubicBezTo>
                    <a:cubicBezTo>
                      <a:pt x="214" y="696"/>
                      <a:pt x="312" y="723"/>
                      <a:pt x="410" y="741"/>
                    </a:cubicBezTo>
                    <a:cubicBezTo>
                      <a:pt x="357" y="678"/>
                      <a:pt x="312" y="616"/>
                      <a:pt x="286" y="545"/>
                    </a:cubicBezTo>
                    <a:cubicBezTo>
                      <a:pt x="214" y="402"/>
                      <a:pt x="232" y="250"/>
                      <a:pt x="286" y="107"/>
                    </a:cubicBezTo>
                    <a:cubicBezTo>
                      <a:pt x="223" y="81"/>
                      <a:pt x="170" y="45"/>
                      <a:pt x="1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15"/>
              <p:cNvSpPr/>
              <p:nvPr/>
            </p:nvSpPr>
            <p:spPr>
              <a:xfrm>
                <a:off x="3574863" y="3042818"/>
                <a:ext cx="79828" cy="212458"/>
              </a:xfrm>
              <a:custGeom>
                <a:avLst/>
                <a:gdLst/>
                <a:ahLst/>
                <a:cxnLst/>
                <a:rect l="l" t="t" r="r" b="b"/>
                <a:pathLst>
                  <a:path w="768" h="2044" extrusionOk="0">
                    <a:moveTo>
                      <a:pt x="36" y="1"/>
                    </a:moveTo>
                    <a:lnTo>
                      <a:pt x="36" y="1"/>
                    </a:lnTo>
                    <a:cubicBezTo>
                      <a:pt x="152" y="162"/>
                      <a:pt x="241" y="331"/>
                      <a:pt x="286" y="483"/>
                    </a:cubicBezTo>
                    <a:cubicBezTo>
                      <a:pt x="393" y="938"/>
                      <a:pt x="420" y="1696"/>
                      <a:pt x="0" y="2044"/>
                    </a:cubicBezTo>
                    <a:cubicBezTo>
                      <a:pt x="116" y="2026"/>
                      <a:pt x="241" y="2017"/>
                      <a:pt x="366" y="1999"/>
                    </a:cubicBezTo>
                    <a:cubicBezTo>
                      <a:pt x="428" y="1999"/>
                      <a:pt x="500" y="1990"/>
                      <a:pt x="571" y="1990"/>
                    </a:cubicBezTo>
                    <a:cubicBezTo>
                      <a:pt x="767" y="1393"/>
                      <a:pt x="500" y="527"/>
                      <a:pt x="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15"/>
              <p:cNvSpPr/>
              <p:nvPr/>
            </p:nvSpPr>
            <p:spPr>
              <a:xfrm>
                <a:off x="3399617" y="3186986"/>
                <a:ext cx="78892" cy="110075"/>
              </a:xfrm>
              <a:custGeom>
                <a:avLst/>
                <a:gdLst/>
                <a:ahLst/>
                <a:cxnLst/>
                <a:rect l="l" t="t" r="r" b="b"/>
                <a:pathLst>
                  <a:path w="759" h="1059" extrusionOk="0">
                    <a:moveTo>
                      <a:pt x="100" y="0"/>
                    </a:moveTo>
                    <a:cubicBezTo>
                      <a:pt x="67" y="0"/>
                      <a:pt x="33" y="2"/>
                      <a:pt x="0" y="6"/>
                    </a:cubicBezTo>
                    <a:cubicBezTo>
                      <a:pt x="250" y="122"/>
                      <a:pt x="384" y="389"/>
                      <a:pt x="393" y="666"/>
                    </a:cubicBezTo>
                    <a:cubicBezTo>
                      <a:pt x="393" y="764"/>
                      <a:pt x="348" y="924"/>
                      <a:pt x="277" y="1058"/>
                    </a:cubicBezTo>
                    <a:cubicBezTo>
                      <a:pt x="411" y="1005"/>
                      <a:pt x="553" y="951"/>
                      <a:pt x="696" y="907"/>
                    </a:cubicBezTo>
                    <a:cubicBezTo>
                      <a:pt x="723" y="621"/>
                      <a:pt x="758" y="238"/>
                      <a:pt x="482" y="95"/>
                    </a:cubicBezTo>
                    <a:cubicBezTo>
                      <a:pt x="367" y="30"/>
                      <a:pt x="235" y="0"/>
                      <a:pt x="1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15"/>
              <p:cNvSpPr/>
              <p:nvPr/>
            </p:nvSpPr>
            <p:spPr>
              <a:xfrm>
                <a:off x="2170920" y="4150944"/>
                <a:ext cx="24219" cy="21828"/>
              </a:xfrm>
              <a:custGeom>
                <a:avLst/>
                <a:gdLst/>
                <a:ahLst/>
                <a:cxnLst/>
                <a:rect l="l" t="t" r="r" b="b"/>
                <a:pathLst>
                  <a:path w="233" h="210" extrusionOk="0">
                    <a:moveTo>
                      <a:pt x="81" y="1"/>
                    </a:moveTo>
                    <a:cubicBezTo>
                      <a:pt x="36" y="54"/>
                      <a:pt x="1" y="143"/>
                      <a:pt x="54" y="188"/>
                    </a:cubicBezTo>
                    <a:cubicBezTo>
                      <a:pt x="70" y="203"/>
                      <a:pt x="87" y="210"/>
                      <a:pt x="105" y="210"/>
                    </a:cubicBezTo>
                    <a:cubicBezTo>
                      <a:pt x="149" y="210"/>
                      <a:pt x="193" y="170"/>
                      <a:pt x="206" y="125"/>
                    </a:cubicBezTo>
                    <a:cubicBezTo>
                      <a:pt x="215" y="90"/>
                      <a:pt x="233" y="45"/>
                      <a:pt x="188" y="27"/>
                    </a:cubicBezTo>
                    <a:cubicBezTo>
                      <a:pt x="161" y="9"/>
                      <a:pt x="126" y="9"/>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15"/>
              <p:cNvSpPr/>
              <p:nvPr/>
            </p:nvSpPr>
            <p:spPr>
              <a:xfrm>
                <a:off x="2110634" y="3977049"/>
                <a:ext cx="639038" cy="89494"/>
              </a:xfrm>
              <a:custGeom>
                <a:avLst/>
                <a:gdLst/>
                <a:ahLst/>
                <a:cxnLst/>
                <a:rect l="l" t="t" r="r" b="b"/>
                <a:pathLst>
                  <a:path w="6148" h="861" extrusionOk="0">
                    <a:moveTo>
                      <a:pt x="1957" y="0"/>
                    </a:moveTo>
                    <a:cubicBezTo>
                      <a:pt x="1817" y="0"/>
                      <a:pt x="1677" y="5"/>
                      <a:pt x="1535" y="14"/>
                    </a:cubicBezTo>
                    <a:cubicBezTo>
                      <a:pt x="1187" y="41"/>
                      <a:pt x="857" y="86"/>
                      <a:pt x="518" y="166"/>
                    </a:cubicBezTo>
                    <a:cubicBezTo>
                      <a:pt x="349" y="210"/>
                      <a:pt x="170" y="264"/>
                      <a:pt x="1" y="300"/>
                    </a:cubicBezTo>
                    <a:cubicBezTo>
                      <a:pt x="126" y="389"/>
                      <a:pt x="251" y="478"/>
                      <a:pt x="385" y="558"/>
                    </a:cubicBezTo>
                    <a:cubicBezTo>
                      <a:pt x="701" y="396"/>
                      <a:pt x="1061" y="389"/>
                      <a:pt x="1419" y="389"/>
                    </a:cubicBezTo>
                    <a:cubicBezTo>
                      <a:pt x="1455" y="389"/>
                      <a:pt x="1491" y="389"/>
                      <a:pt x="1526" y="389"/>
                    </a:cubicBezTo>
                    <a:cubicBezTo>
                      <a:pt x="1606" y="388"/>
                      <a:pt x="1686" y="387"/>
                      <a:pt x="1765" y="387"/>
                    </a:cubicBezTo>
                    <a:cubicBezTo>
                      <a:pt x="2199" y="387"/>
                      <a:pt x="2623" y="409"/>
                      <a:pt x="3061" y="469"/>
                    </a:cubicBezTo>
                    <a:cubicBezTo>
                      <a:pt x="3605" y="541"/>
                      <a:pt x="4140" y="639"/>
                      <a:pt x="4676" y="719"/>
                    </a:cubicBezTo>
                    <a:cubicBezTo>
                      <a:pt x="4909" y="752"/>
                      <a:pt x="5313" y="861"/>
                      <a:pt x="5651" y="861"/>
                    </a:cubicBezTo>
                    <a:cubicBezTo>
                      <a:pt x="5764" y="861"/>
                      <a:pt x="5870" y="849"/>
                      <a:pt x="5960" y="817"/>
                    </a:cubicBezTo>
                    <a:lnTo>
                      <a:pt x="5987" y="808"/>
                    </a:lnTo>
                    <a:cubicBezTo>
                      <a:pt x="6005" y="808"/>
                      <a:pt x="6023" y="799"/>
                      <a:pt x="6049" y="781"/>
                    </a:cubicBezTo>
                    <a:lnTo>
                      <a:pt x="6058" y="781"/>
                    </a:lnTo>
                    <a:cubicBezTo>
                      <a:pt x="6085" y="773"/>
                      <a:pt x="6121" y="764"/>
                      <a:pt x="6148" y="755"/>
                    </a:cubicBezTo>
                    <a:cubicBezTo>
                      <a:pt x="6085" y="755"/>
                      <a:pt x="6023" y="746"/>
                      <a:pt x="5978" y="737"/>
                    </a:cubicBezTo>
                    <a:cubicBezTo>
                      <a:pt x="5273" y="603"/>
                      <a:pt x="4595" y="389"/>
                      <a:pt x="3891" y="237"/>
                    </a:cubicBezTo>
                    <a:cubicBezTo>
                      <a:pt x="3244" y="98"/>
                      <a:pt x="2609" y="0"/>
                      <a:pt x="19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15"/>
              <p:cNvSpPr/>
              <p:nvPr/>
            </p:nvSpPr>
            <p:spPr>
              <a:xfrm>
                <a:off x="1951187" y="4224016"/>
                <a:ext cx="1834273" cy="264118"/>
              </a:xfrm>
              <a:custGeom>
                <a:avLst/>
                <a:gdLst/>
                <a:ahLst/>
                <a:cxnLst/>
                <a:rect l="l" t="t" r="r" b="b"/>
                <a:pathLst>
                  <a:path w="17647" h="2541" extrusionOk="0">
                    <a:moveTo>
                      <a:pt x="13150" y="0"/>
                    </a:moveTo>
                    <a:cubicBezTo>
                      <a:pt x="12814" y="0"/>
                      <a:pt x="12478" y="19"/>
                      <a:pt x="12142" y="65"/>
                    </a:cubicBezTo>
                    <a:cubicBezTo>
                      <a:pt x="11116" y="199"/>
                      <a:pt x="10117" y="466"/>
                      <a:pt x="9100" y="689"/>
                    </a:cubicBezTo>
                    <a:cubicBezTo>
                      <a:pt x="7637" y="1001"/>
                      <a:pt x="6165" y="1260"/>
                      <a:pt x="4684" y="1501"/>
                    </a:cubicBezTo>
                    <a:cubicBezTo>
                      <a:pt x="3756" y="1662"/>
                      <a:pt x="2837" y="1849"/>
                      <a:pt x="1901" y="1902"/>
                    </a:cubicBezTo>
                    <a:cubicBezTo>
                      <a:pt x="1771" y="1909"/>
                      <a:pt x="1644" y="1913"/>
                      <a:pt x="1519" y="1913"/>
                    </a:cubicBezTo>
                    <a:cubicBezTo>
                      <a:pt x="1002" y="1913"/>
                      <a:pt x="510" y="1858"/>
                      <a:pt x="1" y="1786"/>
                    </a:cubicBezTo>
                    <a:lnTo>
                      <a:pt x="1" y="1786"/>
                    </a:lnTo>
                    <a:cubicBezTo>
                      <a:pt x="411" y="1992"/>
                      <a:pt x="821" y="2188"/>
                      <a:pt x="1249" y="2366"/>
                    </a:cubicBezTo>
                    <a:cubicBezTo>
                      <a:pt x="1615" y="2429"/>
                      <a:pt x="1999" y="2438"/>
                      <a:pt x="2347" y="2473"/>
                    </a:cubicBezTo>
                    <a:cubicBezTo>
                      <a:pt x="2840" y="2515"/>
                      <a:pt x="3333" y="2540"/>
                      <a:pt x="3827" y="2540"/>
                    </a:cubicBezTo>
                    <a:cubicBezTo>
                      <a:pt x="4083" y="2540"/>
                      <a:pt x="4339" y="2533"/>
                      <a:pt x="4595" y="2518"/>
                    </a:cubicBezTo>
                    <a:cubicBezTo>
                      <a:pt x="5879" y="2456"/>
                      <a:pt x="7137" y="2027"/>
                      <a:pt x="8368" y="1679"/>
                    </a:cubicBezTo>
                    <a:cubicBezTo>
                      <a:pt x="10764" y="990"/>
                      <a:pt x="13245" y="442"/>
                      <a:pt x="15739" y="442"/>
                    </a:cubicBezTo>
                    <a:cubicBezTo>
                      <a:pt x="16374" y="442"/>
                      <a:pt x="17010" y="477"/>
                      <a:pt x="17646" y="555"/>
                    </a:cubicBezTo>
                    <a:cubicBezTo>
                      <a:pt x="17058" y="466"/>
                      <a:pt x="16478" y="359"/>
                      <a:pt x="15889" y="279"/>
                    </a:cubicBezTo>
                    <a:cubicBezTo>
                      <a:pt x="14982" y="142"/>
                      <a:pt x="14066" y="0"/>
                      <a:pt x="13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86" name="Google Shape;4786;p15"/>
              <p:cNvGrpSpPr/>
              <p:nvPr/>
            </p:nvGrpSpPr>
            <p:grpSpPr>
              <a:xfrm>
                <a:off x="1314127" y="2856450"/>
                <a:ext cx="3150057" cy="1498635"/>
                <a:chOff x="1566186" y="3119918"/>
                <a:chExt cx="2525703" cy="1201600"/>
              </a:xfrm>
            </p:grpSpPr>
            <p:sp>
              <p:nvSpPr>
                <p:cNvPr id="4787" name="Google Shape;4787;p15"/>
                <p:cNvSpPr/>
                <p:nvPr/>
              </p:nvSpPr>
              <p:spPr>
                <a:xfrm>
                  <a:off x="3084394" y="3840478"/>
                  <a:ext cx="430534" cy="188098"/>
                </a:xfrm>
                <a:custGeom>
                  <a:avLst/>
                  <a:gdLst/>
                  <a:ahLst/>
                  <a:cxnLst/>
                  <a:rect l="l" t="t" r="r" b="b"/>
                  <a:pathLst>
                    <a:path w="5166" h="2257" extrusionOk="0">
                      <a:moveTo>
                        <a:pt x="973" y="1"/>
                      </a:moveTo>
                      <a:cubicBezTo>
                        <a:pt x="764" y="1"/>
                        <a:pt x="549" y="80"/>
                        <a:pt x="402" y="213"/>
                      </a:cubicBezTo>
                      <a:cubicBezTo>
                        <a:pt x="291" y="316"/>
                        <a:pt x="48" y="697"/>
                        <a:pt x="366" y="697"/>
                      </a:cubicBezTo>
                      <a:cubicBezTo>
                        <a:pt x="380" y="697"/>
                        <a:pt x="395" y="697"/>
                        <a:pt x="411" y="695"/>
                      </a:cubicBezTo>
                      <a:cubicBezTo>
                        <a:pt x="518" y="686"/>
                        <a:pt x="625" y="668"/>
                        <a:pt x="732" y="633"/>
                      </a:cubicBezTo>
                      <a:cubicBezTo>
                        <a:pt x="740" y="630"/>
                        <a:pt x="748" y="629"/>
                        <a:pt x="755" y="629"/>
                      </a:cubicBezTo>
                      <a:cubicBezTo>
                        <a:pt x="830" y="629"/>
                        <a:pt x="868" y="744"/>
                        <a:pt x="795" y="784"/>
                      </a:cubicBezTo>
                      <a:cubicBezTo>
                        <a:pt x="786" y="784"/>
                        <a:pt x="777" y="784"/>
                        <a:pt x="777" y="793"/>
                      </a:cubicBezTo>
                      <a:cubicBezTo>
                        <a:pt x="580" y="874"/>
                        <a:pt x="357" y="945"/>
                        <a:pt x="170" y="1052"/>
                      </a:cubicBezTo>
                      <a:cubicBezTo>
                        <a:pt x="18" y="1150"/>
                        <a:pt x="1" y="1409"/>
                        <a:pt x="206" y="1453"/>
                      </a:cubicBezTo>
                      <a:cubicBezTo>
                        <a:pt x="264" y="1463"/>
                        <a:pt x="323" y="1470"/>
                        <a:pt x="383" y="1470"/>
                      </a:cubicBezTo>
                      <a:cubicBezTo>
                        <a:pt x="433" y="1470"/>
                        <a:pt x="483" y="1465"/>
                        <a:pt x="536" y="1453"/>
                      </a:cubicBezTo>
                      <a:cubicBezTo>
                        <a:pt x="652" y="1436"/>
                        <a:pt x="759" y="1409"/>
                        <a:pt x="884" y="1391"/>
                      </a:cubicBezTo>
                      <a:lnTo>
                        <a:pt x="893" y="1391"/>
                      </a:lnTo>
                      <a:cubicBezTo>
                        <a:pt x="895" y="1388"/>
                        <a:pt x="899" y="1387"/>
                        <a:pt x="904" y="1387"/>
                      </a:cubicBezTo>
                      <a:cubicBezTo>
                        <a:pt x="916" y="1387"/>
                        <a:pt x="931" y="1394"/>
                        <a:pt x="937" y="1400"/>
                      </a:cubicBezTo>
                      <a:cubicBezTo>
                        <a:pt x="1007" y="1475"/>
                        <a:pt x="1070" y="1505"/>
                        <a:pt x="1129" y="1505"/>
                      </a:cubicBezTo>
                      <a:cubicBezTo>
                        <a:pt x="1350" y="1505"/>
                        <a:pt x="1511" y="1088"/>
                        <a:pt x="1722" y="1088"/>
                      </a:cubicBezTo>
                      <a:cubicBezTo>
                        <a:pt x="1865" y="1088"/>
                        <a:pt x="2079" y="1248"/>
                        <a:pt x="2195" y="1328"/>
                      </a:cubicBezTo>
                      <a:cubicBezTo>
                        <a:pt x="2463" y="1516"/>
                        <a:pt x="2507" y="1828"/>
                        <a:pt x="2311" y="2060"/>
                      </a:cubicBezTo>
                      <a:cubicBezTo>
                        <a:pt x="2721" y="2114"/>
                        <a:pt x="3123" y="2185"/>
                        <a:pt x="3524" y="2256"/>
                      </a:cubicBezTo>
                      <a:cubicBezTo>
                        <a:pt x="3391" y="2114"/>
                        <a:pt x="3346" y="1891"/>
                        <a:pt x="3462" y="1703"/>
                      </a:cubicBezTo>
                      <a:cubicBezTo>
                        <a:pt x="3551" y="1578"/>
                        <a:pt x="3676" y="1462"/>
                        <a:pt x="3819" y="1418"/>
                      </a:cubicBezTo>
                      <a:cubicBezTo>
                        <a:pt x="3810" y="1391"/>
                        <a:pt x="3801" y="1364"/>
                        <a:pt x="3801" y="1337"/>
                      </a:cubicBezTo>
                      <a:cubicBezTo>
                        <a:pt x="3794" y="1310"/>
                        <a:pt x="3814" y="1287"/>
                        <a:pt x="3836" y="1287"/>
                      </a:cubicBezTo>
                      <a:cubicBezTo>
                        <a:pt x="3842" y="1287"/>
                        <a:pt x="3849" y="1289"/>
                        <a:pt x="3854" y="1293"/>
                      </a:cubicBezTo>
                      <a:cubicBezTo>
                        <a:pt x="3961" y="1355"/>
                        <a:pt x="3988" y="1471"/>
                        <a:pt x="4095" y="1552"/>
                      </a:cubicBezTo>
                      <a:cubicBezTo>
                        <a:pt x="4149" y="1596"/>
                        <a:pt x="4202" y="1623"/>
                        <a:pt x="4256" y="1650"/>
                      </a:cubicBezTo>
                      <a:cubicBezTo>
                        <a:pt x="4261" y="1647"/>
                        <a:pt x="4265" y="1646"/>
                        <a:pt x="4270" y="1646"/>
                      </a:cubicBezTo>
                      <a:cubicBezTo>
                        <a:pt x="4282" y="1646"/>
                        <a:pt x="4292" y="1654"/>
                        <a:pt x="4292" y="1667"/>
                      </a:cubicBezTo>
                      <a:cubicBezTo>
                        <a:pt x="4349" y="1687"/>
                        <a:pt x="4405" y="1696"/>
                        <a:pt x="4461" y="1696"/>
                      </a:cubicBezTo>
                      <a:cubicBezTo>
                        <a:pt x="4587" y="1696"/>
                        <a:pt x="4709" y="1645"/>
                        <a:pt x="4827" y="1534"/>
                      </a:cubicBezTo>
                      <a:cubicBezTo>
                        <a:pt x="5166" y="1186"/>
                        <a:pt x="4871" y="865"/>
                        <a:pt x="4488" y="865"/>
                      </a:cubicBezTo>
                      <a:cubicBezTo>
                        <a:pt x="4452" y="865"/>
                        <a:pt x="4416" y="838"/>
                        <a:pt x="4416" y="793"/>
                      </a:cubicBezTo>
                      <a:cubicBezTo>
                        <a:pt x="4427" y="651"/>
                        <a:pt x="4331" y="586"/>
                        <a:pt x="4217" y="586"/>
                      </a:cubicBezTo>
                      <a:cubicBezTo>
                        <a:pt x="4146" y="586"/>
                        <a:pt x="4068" y="611"/>
                        <a:pt x="4006" y="659"/>
                      </a:cubicBezTo>
                      <a:cubicBezTo>
                        <a:pt x="3992" y="670"/>
                        <a:pt x="3974" y="676"/>
                        <a:pt x="3956" y="676"/>
                      </a:cubicBezTo>
                      <a:cubicBezTo>
                        <a:pt x="3928" y="676"/>
                        <a:pt x="3901" y="661"/>
                        <a:pt x="3890" y="624"/>
                      </a:cubicBezTo>
                      <a:cubicBezTo>
                        <a:pt x="3856" y="452"/>
                        <a:pt x="3705" y="364"/>
                        <a:pt x="3550" y="364"/>
                      </a:cubicBezTo>
                      <a:cubicBezTo>
                        <a:pt x="3423" y="364"/>
                        <a:pt x="3293" y="423"/>
                        <a:pt x="3221" y="543"/>
                      </a:cubicBezTo>
                      <a:cubicBezTo>
                        <a:pt x="3150" y="668"/>
                        <a:pt x="3150" y="722"/>
                        <a:pt x="3159" y="811"/>
                      </a:cubicBezTo>
                      <a:cubicBezTo>
                        <a:pt x="3257" y="1034"/>
                        <a:pt x="3283" y="1293"/>
                        <a:pt x="3159" y="1534"/>
                      </a:cubicBezTo>
                      <a:cubicBezTo>
                        <a:pt x="3151" y="1549"/>
                        <a:pt x="3136" y="1556"/>
                        <a:pt x="3121" y="1556"/>
                      </a:cubicBezTo>
                      <a:cubicBezTo>
                        <a:pt x="3102" y="1556"/>
                        <a:pt x="3083" y="1545"/>
                        <a:pt x="3078" y="1525"/>
                      </a:cubicBezTo>
                      <a:cubicBezTo>
                        <a:pt x="3007" y="1123"/>
                        <a:pt x="3105" y="793"/>
                        <a:pt x="2748" y="481"/>
                      </a:cubicBezTo>
                      <a:cubicBezTo>
                        <a:pt x="2597" y="347"/>
                        <a:pt x="2400" y="169"/>
                        <a:pt x="2186" y="124"/>
                      </a:cubicBezTo>
                      <a:cubicBezTo>
                        <a:pt x="2089" y="101"/>
                        <a:pt x="1942" y="66"/>
                        <a:pt x="1804" y="66"/>
                      </a:cubicBezTo>
                      <a:cubicBezTo>
                        <a:pt x="1676" y="66"/>
                        <a:pt x="1555" y="97"/>
                        <a:pt x="1490" y="196"/>
                      </a:cubicBezTo>
                      <a:cubicBezTo>
                        <a:pt x="1485" y="206"/>
                        <a:pt x="1477" y="210"/>
                        <a:pt x="1469" y="210"/>
                      </a:cubicBezTo>
                      <a:cubicBezTo>
                        <a:pt x="1464" y="210"/>
                        <a:pt x="1458" y="208"/>
                        <a:pt x="1455" y="204"/>
                      </a:cubicBezTo>
                      <a:cubicBezTo>
                        <a:pt x="1334" y="62"/>
                        <a:pt x="1156" y="1"/>
                        <a:pt x="9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15"/>
                <p:cNvSpPr/>
                <p:nvPr/>
              </p:nvSpPr>
              <p:spPr>
                <a:xfrm>
                  <a:off x="2265827" y="3119918"/>
                  <a:ext cx="595964" cy="333443"/>
                </a:xfrm>
                <a:custGeom>
                  <a:avLst/>
                  <a:gdLst/>
                  <a:ahLst/>
                  <a:cxnLst/>
                  <a:rect l="l" t="t" r="r" b="b"/>
                  <a:pathLst>
                    <a:path w="7151" h="4001" extrusionOk="0">
                      <a:moveTo>
                        <a:pt x="1455" y="1"/>
                      </a:moveTo>
                      <a:cubicBezTo>
                        <a:pt x="1310" y="1"/>
                        <a:pt x="1158" y="33"/>
                        <a:pt x="1000" y="90"/>
                      </a:cubicBezTo>
                      <a:cubicBezTo>
                        <a:pt x="545" y="251"/>
                        <a:pt x="0" y="607"/>
                        <a:pt x="54" y="1169"/>
                      </a:cubicBezTo>
                      <a:cubicBezTo>
                        <a:pt x="90" y="1526"/>
                        <a:pt x="197" y="1839"/>
                        <a:pt x="464" y="2088"/>
                      </a:cubicBezTo>
                      <a:cubicBezTo>
                        <a:pt x="500" y="2115"/>
                        <a:pt x="491" y="2178"/>
                        <a:pt x="464" y="2204"/>
                      </a:cubicBezTo>
                      <a:cubicBezTo>
                        <a:pt x="313" y="2365"/>
                        <a:pt x="116" y="2508"/>
                        <a:pt x="72" y="2740"/>
                      </a:cubicBezTo>
                      <a:cubicBezTo>
                        <a:pt x="17" y="3033"/>
                        <a:pt x="205" y="3174"/>
                        <a:pt x="417" y="3174"/>
                      </a:cubicBezTo>
                      <a:cubicBezTo>
                        <a:pt x="616" y="3174"/>
                        <a:pt x="836" y="3049"/>
                        <a:pt x="893" y="2811"/>
                      </a:cubicBezTo>
                      <a:cubicBezTo>
                        <a:pt x="964" y="2490"/>
                        <a:pt x="919" y="2115"/>
                        <a:pt x="1044" y="1812"/>
                      </a:cubicBezTo>
                      <a:cubicBezTo>
                        <a:pt x="1199" y="1445"/>
                        <a:pt x="1438" y="1218"/>
                        <a:pt x="1773" y="1218"/>
                      </a:cubicBezTo>
                      <a:cubicBezTo>
                        <a:pt x="1862" y="1218"/>
                        <a:pt x="1958" y="1234"/>
                        <a:pt x="2061" y="1268"/>
                      </a:cubicBezTo>
                      <a:cubicBezTo>
                        <a:pt x="3150" y="1642"/>
                        <a:pt x="3863" y="2641"/>
                        <a:pt x="3390" y="3730"/>
                      </a:cubicBezTo>
                      <a:cubicBezTo>
                        <a:pt x="3505" y="3723"/>
                        <a:pt x="3619" y="3719"/>
                        <a:pt x="3733" y="3719"/>
                      </a:cubicBezTo>
                      <a:cubicBezTo>
                        <a:pt x="4043" y="3719"/>
                        <a:pt x="4350" y="3744"/>
                        <a:pt x="4657" y="3783"/>
                      </a:cubicBezTo>
                      <a:cubicBezTo>
                        <a:pt x="4657" y="3587"/>
                        <a:pt x="4764" y="3444"/>
                        <a:pt x="4978" y="3328"/>
                      </a:cubicBezTo>
                      <a:cubicBezTo>
                        <a:pt x="5148" y="3239"/>
                        <a:pt x="5353" y="3230"/>
                        <a:pt x="5549" y="3230"/>
                      </a:cubicBezTo>
                      <a:cubicBezTo>
                        <a:pt x="5540" y="3212"/>
                        <a:pt x="5549" y="3186"/>
                        <a:pt x="5576" y="3177"/>
                      </a:cubicBezTo>
                      <a:cubicBezTo>
                        <a:pt x="5593" y="3173"/>
                        <a:pt x="5611" y="3171"/>
                        <a:pt x="5628" y="3171"/>
                      </a:cubicBezTo>
                      <a:cubicBezTo>
                        <a:pt x="5742" y="3171"/>
                        <a:pt x="5873" y="3239"/>
                        <a:pt x="6004" y="3293"/>
                      </a:cubicBezTo>
                      <a:cubicBezTo>
                        <a:pt x="6156" y="3346"/>
                        <a:pt x="6343" y="3578"/>
                        <a:pt x="6406" y="3667"/>
                      </a:cubicBezTo>
                      <a:cubicBezTo>
                        <a:pt x="6486" y="3783"/>
                        <a:pt x="6584" y="3926"/>
                        <a:pt x="6718" y="3989"/>
                      </a:cubicBezTo>
                      <a:cubicBezTo>
                        <a:pt x="6770" y="3996"/>
                        <a:pt x="6818" y="4000"/>
                        <a:pt x="6860" y="4000"/>
                      </a:cubicBezTo>
                      <a:cubicBezTo>
                        <a:pt x="7058" y="4000"/>
                        <a:pt x="7150" y="3915"/>
                        <a:pt x="7128" y="3739"/>
                      </a:cubicBezTo>
                      <a:cubicBezTo>
                        <a:pt x="7119" y="3596"/>
                        <a:pt x="6941" y="3319"/>
                        <a:pt x="7012" y="3203"/>
                      </a:cubicBezTo>
                      <a:cubicBezTo>
                        <a:pt x="7066" y="3114"/>
                        <a:pt x="7075" y="3132"/>
                        <a:pt x="7137" y="3052"/>
                      </a:cubicBezTo>
                      <a:cubicBezTo>
                        <a:pt x="7146" y="2847"/>
                        <a:pt x="7075" y="2704"/>
                        <a:pt x="6923" y="2624"/>
                      </a:cubicBezTo>
                      <a:cubicBezTo>
                        <a:pt x="6805" y="2558"/>
                        <a:pt x="6659" y="2466"/>
                        <a:pt x="6519" y="2466"/>
                      </a:cubicBezTo>
                      <a:cubicBezTo>
                        <a:pt x="6448" y="2466"/>
                        <a:pt x="6379" y="2489"/>
                        <a:pt x="6317" y="2552"/>
                      </a:cubicBezTo>
                      <a:cubicBezTo>
                        <a:pt x="6303" y="2566"/>
                        <a:pt x="6285" y="2572"/>
                        <a:pt x="6267" y="2572"/>
                      </a:cubicBezTo>
                      <a:cubicBezTo>
                        <a:pt x="6226" y="2572"/>
                        <a:pt x="6183" y="2539"/>
                        <a:pt x="6183" y="2490"/>
                      </a:cubicBezTo>
                      <a:cubicBezTo>
                        <a:pt x="6176" y="2026"/>
                        <a:pt x="5804" y="1769"/>
                        <a:pt x="5410" y="1769"/>
                      </a:cubicBezTo>
                      <a:cubicBezTo>
                        <a:pt x="5244" y="1769"/>
                        <a:pt x="5073" y="1815"/>
                        <a:pt x="4925" y="1910"/>
                      </a:cubicBezTo>
                      <a:cubicBezTo>
                        <a:pt x="4809" y="1981"/>
                        <a:pt x="4702" y="2070"/>
                        <a:pt x="4613" y="2169"/>
                      </a:cubicBezTo>
                      <a:cubicBezTo>
                        <a:pt x="4577" y="2294"/>
                        <a:pt x="4515" y="2418"/>
                        <a:pt x="4452" y="2543"/>
                      </a:cubicBezTo>
                      <a:cubicBezTo>
                        <a:pt x="4433" y="2578"/>
                        <a:pt x="4402" y="2592"/>
                        <a:pt x="4372" y="2592"/>
                      </a:cubicBezTo>
                      <a:cubicBezTo>
                        <a:pt x="4330" y="2592"/>
                        <a:pt x="4289" y="2566"/>
                        <a:pt x="4274" y="2525"/>
                      </a:cubicBezTo>
                      <a:cubicBezTo>
                        <a:pt x="4256" y="2525"/>
                        <a:pt x="4229" y="2508"/>
                        <a:pt x="4247" y="2481"/>
                      </a:cubicBezTo>
                      <a:cubicBezTo>
                        <a:pt x="4274" y="2454"/>
                        <a:pt x="4291" y="2418"/>
                        <a:pt x="4318" y="2383"/>
                      </a:cubicBezTo>
                      <a:cubicBezTo>
                        <a:pt x="4497" y="2070"/>
                        <a:pt x="4630" y="1660"/>
                        <a:pt x="4300" y="1384"/>
                      </a:cubicBezTo>
                      <a:cubicBezTo>
                        <a:pt x="4140" y="1250"/>
                        <a:pt x="3890" y="1214"/>
                        <a:pt x="3694" y="1169"/>
                      </a:cubicBezTo>
                      <a:cubicBezTo>
                        <a:pt x="3613" y="1152"/>
                        <a:pt x="3587" y="1143"/>
                        <a:pt x="3560" y="1062"/>
                      </a:cubicBezTo>
                      <a:cubicBezTo>
                        <a:pt x="3404" y="656"/>
                        <a:pt x="3124" y="366"/>
                        <a:pt x="2704" y="366"/>
                      </a:cubicBezTo>
                      <a:cubicBezTo>
                        <a:pt x="2644" y="366"/>
                        <a:pt x="2582" y="372"/>
                        <a:pt x="2516" y="384"/>
                      </a:cubicBezTo>
                      <a:cubicBezTo>
                        <a:pt x="2458" y="395"/>
                        <a:pt x="2366" y="424"/>
                        <a:pt x="2285" y="424"/>
                      </a:cubicBezTo>
                      <a:cubicBezTo>
                        <a:pt x="2230" y="424"/>
                        <a:pt x="2180" y="410"/>
                        <a:pt x="2150" y="367"/>
                      </a:cubicBezTo>
                      <a:cubicBezTo>
                        <a:pt x="1955" y="108"/>
                        <a:pt x="1718" y="1"/>
                        <a:pt x="14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15"/>
                <p:cNvSpPr/>
                <p:nvPr/>
              </p:nvSpPr>
              <p:spPr>
                <a:xfrm>
                  <a:off x="2108980" y="3869064"/>
                  <a:ext cx="848401" cy="176597"/>
                </a:xfrm>
                <a:custGeom>
                  <a:avLst/>
                  <a:gdLst/>
                  <a:ahLst/>
                  <a:cxnLst/>
                  <a:rect l="l" t="t" r="r" b="b"/>
                  <a:pathLst>
                    <a:path w="10180" h="2119" extrusionOk="0">
                      <a:moveTo>
                        <a:pt x="3847" y="1"/>
                      </a:moveTo>
                      <a:cubicBezTo>
                        <a:pt x="3439" y="1"/>
                        <a:pt x="3029" y="51"/>
                        <a:pt x="2614" y="165"/>
                      </a:cubicBezTo>
                      <a:cubicBezTo>
                        <a:pt x="1704" y="415"/>
                        <a:pt x="865" y="834"/>
                        <a:pt x="0" y="1209"/>
                      </a:cubicBezTo>
                      <a:cubicBezTo>
                        <a:pt x="107" y="1298"/>
                        <a:pt x="223" y="1378"/>
                        <a:pt x="330" y="1467"/>
                      </a:cubicBezTo>
                      <a:cubicBezTo>
                        <a:pt x="393" y="1512"/>
                        <a:pt x="455" y="1565"/>
                        <a:pt x="518" y="1610"/>
                      </a:cubicBezTo>
                      <a:cubicBezTo>
                        <a:pt x="518" y="1610"/>
                        <a:pt x="526" y="1601"/>
                        <a:pt x="535" y="1601"/>
                      </a:cubicBezTo>
                      <a:cubicBezTo>
                        <a:pt x="1196" y="1360"/>
                        <a:pt x="1891" y="977"/>
                        <a:pt x="2614" y="896"/>
                      </a:cubicBezTo>
                      <a:cubicBezTo>
                        <a:pt x="2926" y="859"/>
                        <a:pt x="3237" y="837"/>
                        <a:pt x="3547" y="837"/>
                      </a:cubicBezTo>
                      <a:cubicBezTo>
                        <a:pt x="3902" y="837"/>
                        <a:pt x="4256" y="865"/>
                        <a:pt x="4612" y="932"/>
                      </a:cubicBezTo>
                      <a:cubicBezTo>
                        <a:pt x="6049" y="1200"/>
                        <a:pt x="7351" y="1904"/>
                        <a:pt x="8805" y="2118"/>
                      </a:cubicBezTo>
                      <a:cubicBezTo>
                        <a:pt x="9260" y="2002"/>
                        <a:pt x="9715" y="1904"/>
                        <a:pt x="10179" y="1824"/>
                      </a:cubicBezTo>
                      <a:cubicBezTo>
                        <a:pt x="9546" y="1753"/>
                        <a:pt x="8903" y="1512"/>
                        <a:pt x="8350" y="1307"/>
                      </a:cubicBezTo>
                      <a:cubicBezTo>
                        <a:pt x="7431" y="968"/>
                        <a:pt x="6539" y="548"/>
                        <a:pt x="5594" y="272"/>
                      </a:cubicBezTo>
                      <a:cubicBezTo>
                        <a:pt x="5011" y="104"/>
                        <a:pt x="4431" y="1"/>
                        <a:pt x="38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15"/>
                <p:cNvSpPr/>
                <p:nvPr/>
              </p:nvSpPr>
              <p:spPr>
                <a:xfrm>
                  <a:off x="3079977" y="3257513"/>
                  <a:ext cx="30502" cy="23752"/>
                </a:xfrm>
                <a:custGeom>
                  <a:avLst/>
                  <a:gdLst/>
                  <a:ahLst/>
                  <a:cxnLst/>
                  <a:rect l="l" t="t" r="r" b="b"/>
                  <a:pathLst>
                    <a:path w="366" h="285" extrusionOk="0">
                      <a:moveTo>
                        <a:pt x="107" y="0"/>
                      </a:moveTo>
                      <a:cubicBezTo>
                        <a:pt x="54" y="36"/>
                        <a:pt x="0" y="116"/>
                        <a:pt x="18" y="170"/>
                      </a:cubicBezTo>
                      <a:cubicBezTo>
                        <a:pt x="32" y="242"/>
                        <a:pt x="81" y="284"/>
                        <a:pt x="146" y="284"/>
                      </a:cubicBezTo>
                      <a:cubicBezTo>
                        <a:pt x="162" y="284"/>
                        <a:pt x="179" y="282"/>
                        <a:pt x="196" y="277"/>
                      </a:cubicBezTo>
                      <a:cubicBezTo>
                        <a:pt x="268" y="250"/>
                        <a:pt x="366" y="188"/>
                        <a:pt x="303" y="98"/>
                      </a:cubicBezTo>
                      <a:cubicBezTo>
                        <a:pt x="268" y="27"/>
                        <a:pt x="187" y="9"/>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15"/>
                <p:cNvSpPr/>
                <p:nvPr/>
              </p:nvSpPr>
              <p:spPr>
                <a:xfrm>
                  <a:off x="2254659" y="3419526"/>
                  <a:ext cx="25919" cy="25502"/>
                </a:xfrm>
                <a:custGeom>
                  <a:avLst/>
                  <a:gdLst/>
                  <a:ahLst/>
                  <a:cxnLst/>
                  <a:rect l="l" t="t" r="r" b="b"/>
                  <a:pathLst>
                    <a:path w="311" h="306" extrusionOk="0">
                      <a:moveTo>
                        <a:pt x="161" y="1"/>
                      </a:moveTo>
                      <a:cubicBezTo>
                        <a:pt x="158" y="1"/>
                        <a:pt x="155" y="1"/>
                        <a:pt x="152" y="1"/>
                      </a:cubicBezTo>
                      <a:cubicBezTo>
                        <a:pt x="99" y="28"/>
                        <a:pt x="63" y="46"/>
                        <a:pt x="27" y="90"/>
                      </a:cubicBezTo>
                      <a:cubicBezTo>
                        <a:pt x="1" y="126"/>
                        <a:pt x="1" y="188"/>
                        <a:pt x="18" y="215"/>
                      </a:cubicBezTo>
                      <a:cubicBezTo>
                        <a:pt x="45" y="255"/>
                        <a:pt x="112" y="305"/>
                        <a:pt x="167" y="305"/>
                      </a:cubicBezTo>
                      <a:cubicBezTo>
                        <a:pt x="185" y="305"/>
                        <a:pt x="201" y="300"/>
                        <a:pt x="215" y="286"/>
                      </a:cubicBezTo>
                      <a:cubicBezTo>
                        <a:pt x="311" y="199"/>
                        <a:pt x="296"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15"/>
                <p:cNvSpPr/>
                <p:nvPr/>
              </p:nvSpPr>
              <p:spPr>
                <a:xfrm>
                  <a:off x="3007054" y="3363772"/>
                  <a:ext cx="50671" cy="32669"/>
                </a:xfrm>
                <a:custGeom>
                  <a:avLst/>
                  <a:gdLst/>
                  <a:ahLst/>
                  <a:cxnLst/>
                  <a:rect l="l" t="t" r="r" b="b"/>
                  <a:pathLst>
                    <a:path w="608" h="392" extrusionOk="0">
                      <a:moveTo>
                        <a:pt x="295" y="1"/>
                      </a:moveTo>
                      <a:cubicBezTo>
                        <a:pt x="170" y="37"/>
                        <a:pt x="1" y="108"/>
                        <a:pt x="81" y="251"/>
                      </a:cubicBezTo>
                      <a:cubicBezTo>
                        <a:pt x="129" y="339"/>
                        <a:pt x="207" y="391"/>
                        <a:pt x="297" y="391"/>
                      </a:cubicBezTo>
                      <a:cubicBezTo>
                        <a:pt x="326" y="391"/>
                        <a:pt x="355" y="386"/>
                        <a:pt x="384" y="376"/>
                      </a:cubicBezTo>
                      <a:cubicBezTo>
                        <a:pt x="518" y="340"/>
                        <a:pt x="607" y="215"/>
                        <a:pt x="482" y="108"/>
                      </a:cubicBezTo>
                      <a:cubicBezTo>
                        <a:pt x="429" y="63"/>
                        <a:pt x="358" y="37"/>
                        <a:pt x="2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15"/>
                <p:cNvSpPr/>
                <p:nvPr/>
              </p:nvSpPr>
              <p:spPr>
                <a:xfrm>
                  <a:off x="3012305" y="3238178"/>
                  <a:ext cx="11918" cy="9834"/>
                </a:xfrm>
                <a:custGeom>
                  <a:avLst/>
                  <a:gdLst/>
                  <a:ahLst/>
                  <a:cxnLst/>
                  <a:rect l="l" t="t" r="r" b="b"/>
                  <a:pathLst>
                    <a:path w="143" h="118" extrusionOk="0">
                      <a:moveTo>
                        <a:pt x="116" y="0"/>
                      </a:moveTo>
                      <a:cubicBezTo>
                        <a:pt x="107" y="0"/>
                        <a:pt x="98" y="0"/>
                        <a:pt x="89" y="9"/>
                      </a:cubicBezTo>
                      <a:lnTo>
                        <a:pt x="80" y="9"/>
                      </a:lnTo>
                      <a:cubicBezTo>
                        <a:pt x="63" y="18"/>
                        <a:pt x="54" y="45"/>
                        <a:pt x="36" y="54"/>
                      </a:cubicBezTo>
                      <a:cubicBezTo>
                        <a:pt x="18" y="63"/>
                        <a:pt x="9" y="72"/>
                        <a:pt x="9" y="81"/>
                      </a:cubicBezTo>
                      <a:cubicBezTo>
                        <a:pt x="0" y="89"/>
                        <a:pt x="0" y="89"/>
                        <a:pt x="9" y="98"/>
                      </a:cubicBezTo>
                      <a:cubicBezTo>
                        <a:pt x="20" y="109"/>
                        <a:pt x="28" y="117"/>
                        <a:pt x="38" y="117"/>
                      </a:cubicBezTo>
                      <a:cubicBezTo>
                        <a:pt x="45" y="117"/>
                        <a:pt x="52" y="114"/>
                        <a:pt x="63" y="107"/>
                      </a:cubicBezTo>
                      <a:cubicBezTo>
                        <a:pt x="80" y="89"/>
                        <a:pt x="98" y="72"/>
                        <a:pt x="116" y="45"/>
                      </a:cubicBezTo>
                      <a:cubicBezTo>
                        <a:pt x="116" y="36"/>
                        <a:pt x="143" y="0"/>
                        <a:pt x="1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15"/>
                <p:cNvSpPr/>
                <p:nvPr/>
              </p:nvSpPr>
              <p:spPr>
                <a:xfrm>
                  <a:off x="3859125" y="3372689"/>
                  <a:ext cx="40920" cy="33586"/>
                </a:xfrm>
                <a:custGeom>
                  <a:avLst/>
                  <a:gdLst/>
                  <a:ahLst/>
                  <a:cxnLst/>
                  <a:rect l="l" t="t" r="r" b="b"/>
                  <a:pathLst>
                    <a:path w="491" h="403" extrusionOk="0">
                      <a:moveTo>
                        <a:pt x="211" y="0"/>
                      </a:moveTo>
                      <a:cubicBezTo>
                        <a:pt x="162" y="0"/>
                        <a:pt x="110" y="5"/>
                        <a:pt x="72" y="37"/>
                      </a:cubicBezTo>
                      <a:cubicBezTo>
                        <a:pt x="0" y="117"/>
                        <a:pt x="45" y="233"/>
                        <a:pt x="98" y="313"/>
                      </a:cubicBezTo>
                      <a:cubicBezTo>
                        <a:pt x="142" y="371"/>
                        <a:pt x="209" y="403"/>
                        <a:pt x="275" y="403"/>
                      </a:cubicBezTo>
                      <a:cubicBezTo>
                        <a:pt x="332" y="403"/>
                        <a:pt x="388" y="380"/>
                        <a:pt x="428" y="331"/>
                      </a:cubicBezTo>
                      <a:cubicBezTo>
                        <a:pt x="491" y="269"/>
                        <a:pt x="491" y="197"/>
                        <a:pt x="464" y="144"/>
                      </a:cubicBezTo>
                      <a:cubicBezTo>
                        <a:pt x="455" y="144"/>
                        <a:pt x="455" y="135"/>
                        <a:pt x="455" y="135"/>
                      </a:cubicBezTo>
                      <a:cubicBezTo>
                        <a:pt x="411" y="72"/>
                        <a:pt x="348" y="10"/>
                        <a:pt x="268" y="1"/>
                      </a:cubicBezTo>
                      <a:cubicBezTo>
                        <a:pt x="250" y="1"/>
                        <a:pt x="231"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15"/>
                <p:cNvSpPr/>
                <p:nvPr/>
              </p:nvSpPr>
              <p:spPr>
                <a:xfrm>
                  <a:off x="3759450" y="3149670"/>
                  <a:ext cx="27586" cy="28586"/>
                </a:xfrm>
                <a:custGeom>
                  <a:avLst/>
                  <a:gdLst/>
                  <a:ahLst/>
                  <a:cxnLst/>
                  <a:rect l="l" t="t" r="r" b="b"/>
                  <a:pathLst>
                    <a:path w="331" h="343" extrusionOk="0">
                      <a:moveTo>
                        <a:pt x="161" y="1"/>
                      </a:moveTo>
                      <a:cubicBezTo>
                        <a:pt x="135" y="19"/>
                        <a:pt x="117" y="45"/>
                        <a:pt x="99" y="63"/>
                      </a:cubicBezTo>
                      <a:cubicBezTo>
                        <a:pt x="72" y="90"/>
                        <a:pt x="28" y="108"/>
                        <a:pt x="19" y="143"/>
                      </a:cubicBezTo>
                      <a:cubicBezTo>
                        <a:pt x="10" y="179"/>
                        <a:pt x="1" y="215"/>
                        <a:pt x="10" y="250"/>
                      </a:cubicBezTo>
                      <a:cubicBezTo>
                        <a:pt x="28" y="277"/>
                        <a:pt x="54" y="295"/>
                        <a:pt x="81" y="313"/>
                      </a:cubicBezTo>
                      <a:cubicBezTo>
                        <a:pt x="99" y="333"/>
                        <a:pt x="129" y="342"/>
                        <a:pt x="161" y="342"/>
                      </a:cubicBezTo>
                      <a:cubicBezTo>
                        <a:pt x="228" y="342"/>
                        <a:pt x="307" y="304"/>
                        <a:pt x="313" y="250"/>
                      </a:cubicBezTo>
                      <a:cubicBezTo>
                        <a:pt x="331" y="143"/>
                        <a:pt x="242" y="54"/>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15"/>
                <p:cNvSpPr/>
                <p:nvPr/>
              </p:nvSpPr>
              <p:spPr>
                <a:xfrm>
                  <a:off x="3659108" y="3162338"/>
                  <a:ext cx="13501" cy="11418"/>
                </a:xfrm>
                <a:custGeom>
                  <a:avLst/>
                  <a:gdLst/>
                  <a:ahLst/>
                  <a:cxnLst/>
                  <a:rect l="l" t="t" r="r" b="b"/>
                  <a:pathLst>
                    <a:path w="162" h="137" extrusionOk="0">
                      <a:moveTo>
                        <a:pt x="90" y="0"/>
                      </a:moveTo>
                      <a:lnTo>
                        <a:pt x="90" y="0"/>
                      </a:lnTo>
                      <a:cubicBezTo>
                        <a:pt x="54" y="9"/>
                        <a:pt x="27" y="36"/>
                        <a:pt x="18" y="63"/>
                      </a:cubicBezTo>
                      <a:cubicBezTo>
                        <a:pt x="1" y="90"/>
                        <a:pt x="1" y="98"/>
                        <a:pt x="18" y="116"/>
                      </a:cubicBezTo>
                      <a:cubicBezTo>
                        <a:pt x="26" y="124"/>
                        <a:pt x="39" y="137"/>
                        <a:pt x="53" y="137"/>
                      </a:cubicBezTo>
                      <a:cubicBezTo>
                        <a:pt x="56" y="137"/>
                        <a:pt x="60" y="136"/>
                        <a:pt x="63" y="134"/>
                      </a:cubicBezTo>
                      <a:cubicBezTo>
                        <a:pt x="108" y="125"/>
                        <a:pt x="161" y="9"/>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15"/>
                <p:cNvSpPr/>
                <p:nvPr/>
              </p:nvSpPr>
              <p:spPr>
                <a:xfrm>
                  <a:off x="3134232" y="3266097"/>
                  <a:ext cx="261771" cy="194516"/>
                </a:xfrm>
                <a:custGeom>
                  <a:avLst/>
                  <a:gdLst/>
                  <a:ahLst/>
                  <a:cxnLst/>
                  <a:rect l="l" t="t" r="r" b="b"/>
                  <a:pathLst>
                    <a:path w="3141" h="2334" extrusionOk="0">
                      <a:moveTo>
                        <a:pt x="1813" y="1"/>
                      </a:moveTo>
                      <a:cubicBezTo>
                        <a:pt x="1387" y="1"/>
                        <a:pt x="635" y="141"/>
                        <a:pt x="1017" y="718"/>
                      </a:cubicBezTo>
                      <a:cubicBezTo>
                        <a:pt x="1057" y="774"/>
                        <a:pt x="1004" y="837"/>
                        <a:pt x="948" y="837"/>
                      </a:cubicBezTo>
                      <a:cubicBezTo>
                        <a:pt x="941" y="837"/>
                        <a:pt x="935" y="836"/>
                        <a:pt x="928" y="834"/>
                      </a:cubicBezTo>
                      <a:cubicBezTo>
                        <a:pt x="804" y="813"/>
                        <a:pt x="674" y="792"/>
                        <a:pt x="551" y="792"/>
                      </a:cubicBezTo>
                      <a:cubicBezTo>
                        <a:pt x="516" y="792"/>
                        <a:pt x="480" y="794"/>
                        <a:pt x="446" y="798"/>
                      </a:cubicBezTo>
                      <a:cubicBezTo>
                        <a:pt x="81" y="834"/>
                        <a:pt x="161" y="1084"/>
                        <a:pt x="446" y="1084"/>
                      </a:cubicBezTo>
                      <a:cubicBezTo>
                        <a:pt x="536" y="1084"/>
                        <a:pt x="553" y="1191"/>
                        <a:pt x="491" y="1235"/>
                      </a:cubicBezTo>
                      <a:cubicBezTo>
                        <a:pt x="179" y="1423"/>
                        <a:pt x="0" y="1869"/>
                        <a:pt x="125" y="2226"/>
                      </a:cubicBezTo>
                      <a:cubicBezTo>
                        <a:pt x="224" y="2297"/>
                        <a:pt x="310" y="2333"/>
                        <a:pt x="381" y="2333"/>
                      </a:cubicBezTo>
                      <a:cubicBezTo>
                        <a:pt x="469" y="2333"/>
                        <a:pt x="536" y="2277"/>
                        <a:pt x="580" y="2163"/>
                      </a:cubicBezTo>
                      <a:cubicBezTo>
                        <a:pt x="616" y="2083"/>
                        <a:pt x="643" y="2003"/>
                        <a:pt x="669" y="1913"/>
                      </a:cubicBezTo>
                      <a:cubicBezTo>
                        <a:pt x="696" y="1806"/>
                        <a:pt x="714" y="1681"/>
                        <a:pt x="750" y="1574"/>
                      </a:cubicBezTo>
                      <a:cubicBezTo>
                        <a:pt x="812" y="1360"/>
                        <a:pt x="928" y="1325"/>
                        <a:pt x="1151" y="1307"/>
                      </a:cubicBezTo>
                      <a:cubicBezTo>
                        <a:pt x="1208" y="1299"/>
                        <a:pt x="1263" y="1296"/>
                        <a:pt x="1315" y="1296"/>
                      </a:cubicBezTo>
                      <a:cubicBezTo>
                        <a:pt x="1899" y="1296"/>
                        <a:pt x="2173" y="1741"/>
                        <a:pt x="2025" y="2306"/>
                      </a:cubicBezTo>
                      <a:cubicBezTo>
                        <a:pt x="2275" y="2226"/>
                        <a:pt x="2525" y="2163"/>
                        <a:pt x="2784" y="2110"/>
                      </a:cubicBezTo>
                      <a:cubicBezTo>
                        <a:pt x="2891" y="2003"/>
                        <a:pt x="2989" y="1815"/>
                        <a:pt x="3051" y="1610"/>
                      </a:cubicBezTo>
                      <a:cubicBezTo>
                        <a:pt x="3114" y="1414"/>
                        <a:pt x="3140" y="1262"/>
                        <a:pt x="3060" y="887"/>
                      </a:cubicBezTo>
                      <a:cubicBezTo>
                        <a:pt x="2980" y="513"/>
                        <a:pt x="2480" y="40"/>
                        <a:pt x="1927" y="4"/>
                      </a:cubicBezTo>
                      <a:cubicBezTo>
                        <a:pt x="1893" y="2"/>
                        <a:pt x="1855" y="1"/>
                        <a:pt x="18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15"/>
                <p:cNvSpPr/>
                <p:nvPr/>
              </p:nvSpPr>
              <p:spPr>
                <a:xfrm>
                  <a:off x="2144650" y="3249345"/>
                  <a:ext cx="24585" cy="25335"/>
                </a:xfrm>
                <a:custGeom>
                  <a:avLst/>
                  <a:gdLst/>
                  <a:ahLst/>
                  <a:cxnLst/>
                  <a:rect l="l" t="t" r="r" b="b"/>
                  <a:pathLst>
                    <a:path w="295" h="304" extrusionOk="0">
                      <a:moveTo>
                        <a:pt x="214" y="0"/>
                      </a:moveTo>
                      <a:cubicBezTo>
                        <a:pt x="170" y="0"/>
                        <a:pt x="134" y="27"/>
                        <a:pt x="107" y="45"/>
                      </a:cubicBezTo>
                      <a:cubicBezTo>
                        <a:pt x="107" y="54"/>
                        <a:pt x="107" y="63"/>
                        <a:pt x="98" y="63"/>
                      </a:cubicBezTo>
                      <a:cubicBezTo>
                        <a:pt x="54" y="89"/>
                        <a:pt x="0" y="196"/>
                        <a:pt x="36" y="241"/>
                      </a:cubicBezTo>
                      <a:cubicBezTo>
                        <a:pt x="57" y="284"/>
                        <a:pt x="88" y="304"/>
                        <a:pt x="123" y="304"/>
                      </a:cubicBezTo>
                      <a:cubicBezTo>
                        <a:pt x="146" y="304"/>
                        <a:pt x="171" y="295"/>
                        <a:pt x="197" y="277"/>
                      </a:cubicBezTo>
                      <a:cubicBezTo>
                        <a:pt x="259" y="232"/>
                        <a:pt x="295" y="178"/>
                        <a:pt x="277" y="98"/>
                      </a:cubicBezTo>
                      <a:cubicBezTo>
                        <a:pt x="268" y="54"/>
                        <a:pt x="268" y="0"/>
                        <a:pt x="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15"/>
                <p:cNvSpPr/>
                <p:nvPr/>
              </p:nvSpPr>
              <p:spPr>
                <a:xfrm>
                  <a:off x="2025640" y="3337519"/>
                  <a:ext cx="65589" cy="51171"/>
                </a:xfrm>
                <a:custGeom>
                  <a:avLst/>
                  <a:gdLst/>
                  <a:ahLst/>
                  <a:cxnLst/>
                  <a:rect l="l" t="t" r="r" b="b"/>
                  <a:pathLst>
                    <a:path w="787" h="614" extrusionOk="0">
                      <a:moveTo>
                        <a:pt x="434" y="1"/>
                      </a:moveTo>
                      <a:cubicBezTo>
                        <a:pt x="414" y="1"/>
                        <a:pt x="395" y="2"/>
                        <a:pt x="376" y="4"/>
                      </a:cubicBezTo>
                      <a:cubicBezTo>
                        <a:pt x="376" y="13"/>
                        <a:pt x="376" y="13"/>
                        <a:pt x="367" y="22"/>
                      </a:cubicBezTo>
                      <a:cubicBezTo>
                        <a:pt x="242" y="84"/>
                        <a:pt x="1" y="289"/>
                        <a:pt x="117" y="450"/>
                      </a:cubicBezTo>
                      <a:cubicBezTo>
                        <a:pt x="185" y="542"/>
                        <a:pt x="295" y="613"/>
                        <a:pt x="404" y="613"/>
                      </a:cubicBezTo>
                      <a:cubicBezTo>
                        <a:pt x="452" y="613"/>
                        <a:pt x="501" y="599"/>
                        <a:pt x="545" y="566"/>
                      </a:cubicBezTo>
                      <a:cubicBezTo>
                        <a:pt x="679" y="468"/>
                        <a:pt x="786" y="200"/>
                        <a:pt x="625" y="57"/>
                      </a:cubicBezTo>
                      <a:cubicBezTo>
                        <a:pt x="576" y="15"/>
                        <a:pt x="505"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15"/>
                <p:cNvSpPr/>
                <p:nvPr/>
              </p:nvSpPr>
              <p:spPr>
                <a:xfrm>
                  <a:off x="3196320" y="3133086"/>
                  <a:ext cx="558795" cy="314108"/>
                </a:xfrm>
                <a:custGeom>
                  <a:avLst/>
                  <a:gdLst/>
                  <a:ahLst/>
                  <a:cxnLst/>
                  <a:rect l="l" t="t" r="r" b="b"/>
                  <a:pathLst>
                    <a:path w="6705" h="3769" extrusionOk="0">
                      <a:moveTo>
                        <a:pt x="1591" y="1"/>
                      </a:moveTo>
                      <a:cubicBezTo>
                        <a:pt x="1466" y="1"/>
                        <a:pt x="1355" y="32"/>
                        <a:pt x="1280" y="102"/>
                      </a:cubicBezTo>
                      <a:cubicBezTo>
                        <a:pt x="1197" y="177"/>
                        <a:pt x="1121" y="236"/>
                        <a:pt x="1009" y="236"/>
                      </a:cubicBezTo>
                      <a:cubicBezTo>
                        <a:pt x="1002" y="236"/>
                        <a:pt x="994" y="236"/>
                        <a:pt x="986" y="235"/>
                      </a:cubicBezTo>
                      <a:cubicBezTo>
                        <a:pt x="966" y="233"/>
                        <a:pt x="945" y="231"/>
                        <a:pt x="923" y="231"/>
                      </a:cubicBezTo>
                      <a:cubicBezTo>
                        <a:pt x="739" y="231"/>
                        <a:pt x="526" y="331"/>
                        <a:pt x="406" y="467"/>
                      </a:cubicBezTo>
                      <a:cubicBezTo>
                        <a:pt x="0" y="913"/>
                        <a:pt x="404" y="1231"/>
                        <a:pt x="781" y="1231"/>
                      </a:cubicBezTo>
                      <a:cubicBezTo>
                        <a:pt x="826" y="1231"/>
                        <a:pt x="871" y="1226"/>
                        <a:pt x="915" y="1217"/>
                      </a:cubicBezTo>
                      <a:cubicBezTo>
                        <a:pt x="915" y="1208"/>
                        <a:pt x="915" y="1199"/>
                        <a:pt x="923" y="1199"/>
                      </a:cubicBezTo>
                      <a:cubicBezTo>
                        <a:pt x="1047" y="1105"/>
                        <a:pt x="1178" y="1065"/>
                        <a:pt x="1310" y="1065"/>
                      </a:cubicBezTo>
                      <a:cubicBezTo>
                        <a:pt x="1493" y="1065"/>
                        <a:pt x="1677" y="1142"/>
                        <a:pt x="1842" y="1261"/>
                      </a:cubicBezTo>
                      <a:cubicBezTo>
                        <a:pt x="2556" y="1573"/>
                        <a:pt x="3261" y="2885"/>
                        <a:pt x="2868" y="3625"/>
                      </a:cubicBezTo>
                      <a:cubicBezTo>
                        <a:pt x="2908" y="3624"/>
                        <a:pt x="2948" y="3624"/>
                        <a:pt x="2988" y="3624"/>
                      </a:cubicBezTo>
                      <a:cubicBezTo>
                        <a:pt x="3346" y="3624"/>
                        <a:pt x="3690" y="3660"/>
                        <a:pt x="4019" y="3732"/>
                      </a:cubicBezTo>
                      <a:cubicBezTo>
                        <a:pt x="4117" y="3393"/>
                        <a:pt x="4554" y="3206"/>
                        <a:pt x="4876" y="3188"/>
                      </a:cubicBezTo>
                      <a:cubicBezTo>
                        <a:pt x="4901" y="3186"/>
                        <a:pt x="4927" y="3185"/>
                        <a:pt x="4952" y="3185"/>
                      </a:cubicBezTo>
                      <a:cubicBezTo>
                        <a:pt x="5270" y="3185"/>
                        <a:pt x="5506" y="3340"/>
                        <a:pt x="5696" y="3572"/>
                      </a:cubicBezTo>
                      <a:cubicBezTo>
                        <a:pt x="5840" y="3659"/>
                        <a:pt x="6022" y="3768"/>
                        <a:pt x="6198" y="3768"/>
                      </a:cubicBezTo>
                      <a:cubicBezTo>
                        <a:pt x="6274" y="3768"/>
                        <a:pt x="6349" y="3748"/>
                        <a:pt x="6419" y="3697"/>
                      </a:cubicBezTo>
                      <a:cubicBezTo>
                        <a:pt x="6704" y="3474"/>
                        <a:pt x="6374" y="3090"/>
                        <a:pt x="6249" y="2912"/>
                      </a:cubicBezTo>
                      <a:cubicBezTo>
                        <a:pt x="6209" y="2847"/>
                        <a:pt x="6272" y="2767"/>
                        <a:pt x="6337" y="2767"/>
                      </a:cubicBezTo>
                      <a:cubicBezTo>
                        <a:pt x="6344" y="2767"/>
                        <a:pt x="6350" y="2767"/>
                        <a:pt x="6356" y="2769"/>
                      </a:cubicBezTo>
                      <a:cubicBezTo>
                        <a:pt x="6392" y="2787"/>
                        <a:pt x="6423" y="2796"/>
                        <a:pt x="6448" y="2796"/>
                      </a:cubicBezTo>
                      <a:cubicBezTo>
                        <a:pt x="6536" y="2796"/>
                        <a:pt x="6559" y="2687"/>
                        <a:pt x="6517" y="2466"/>
                      </a:cubicBezTo>
                      <a:cubicBezTo>
                        <a:pt x="6437" y="2341"/>
                        <a:pt x="6347" y="2225"/>
                        <a:pt x="6240" y="2118"/>
                      </a:cubicBezTo>
                      <a:cubicBezTo>
                        <a:pt x="6050" y="1927"/>
                        <a:pt x="5789" y="1767"/>
                        <a:pt x="5510" y="1767"/>
                      </a:cubicBezTo>
                      <a:cubicBezTo>
                        <a:pt x="5489" y="1767"/>
                        <a:pt x="5468" y="1768"/>
                        <a:pt x="5446" y="1770"/>
                      </a:cubicBezTo>
                      <a:cubicBezTo>
                        <a:pt x="5009" y="1823"/>
                        <a:pt x="4608" y="2127"/>
                        <a:pt x="4287" y="2439"/>
                      </a:cubicBezTo>
                      <a:cubicBezTo>
                        <a:pt x="4144" y="2822"/>
                        <a:pt x="3903" y="3161"/>
                        <a:pt x="3582" y="3376"/>
                      </a:cubicBezTo>
                      <a:cubicBezTo>
                        <a:pt x="3576" y="3380"/>
                        <a:pt x="3570" y="3382"/>
                        <a:pt x="3564" y="3382"/>
                      </a:cubicBezTo>
                      <a:cubicBezTo>
                        <a:pt x="3536" y="3382"/>
                        <a:pt x="3515" y="3335"/>
                        <a:pt x="3537" y="3313"/>
                      </a:cubicBezTo>
                      <a:cubicBezTo>
                        <a:pt x="3894" y="2894"/>
                        <a:pt x="4198" y="2260"/>
                        <a:pt x="4198" y="1707"/>
                      </a:cubicBezTo>
                      <a:cubicBezTo>
                        <a:pt x="4198" y="1279"/>
                        <a:pt x="4019" y="878"/>
                        <a:pt x="3635" y="664"/>
                      </a:cubicBezTo>
                      <a:cubicBezTo>
                        <a:pt x="3465" y="566"/>
                        <a:pt x="3220" y="461"/>
                        <a:pt x="3006" y="461"/>
                      </a:cubicBezTo>
                      <a:cubicBezTo>
                        <a:pt x="2829" y="461"/>
                        <a:pt x="2673" y="533"/>
                        <a:pt x="2601" y="744"/>
                      </a:cubicBezTo>
                      <a:cubicBezTo>
                        <a:pt x="2592" y="753"/>
                        <a:pt x="2592" y="771"/>
                        <a:pt x="2592" y="780"/>
                      </a:cubicBezTo>
                      <a:cubicBezTo>
                        <a:pt x="2583" y="788"/>
                        <a:pt x="2583" y="797"/>
                        <a:pt x="2583" y="815"/>
                      </a:cubicBezTo>
                      <a:lnTo>
                        <a:pt x="2574" y="815"/>
                      </a:lnTo>
                      <a:cubicBezTo>
                        <a:pt x="2574" y="815"/>
                        <a:pt x="2574" y="824"/>
                        <a:pt x="2574" y="833"/>
                      </a:cubicBezTo>
                      <a:cubicBezTo>
                        <a:pt x="2559" y="862"/>
                        <a:pt x="2536" y="874"/>
                        <a:pt x="2512" y="874"/>
                      </a:cubicBezTo>
                      <a:cubicBezTo>
                        <a:pt x="2463" y="874"/>
                        <a:pt x="2410" y="824"/>
                        <a:pt x="2422" y="771"/>
                      </a:cubicBezTo>
                      <a:cubicBezTo>
                        <a:pt x="2431" y="726"/>
                        <a:pt x="2440" y="681"/>
                        <a:pt x="2458" y="646"/>
                      </a:cubicBezTo>
                      <a:cubicBezTo>
                        <a:pt x="2498" y="295"/>
                        <a:pt x="1979" y="1"/>
                        <a:pt x="15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15"/>
                <p:cNvSpPr/>
                <p:nvPr/>
              </p:nvSpPr>
              <p:spPr>
                <a:xfrm>
                  <a:off x="1881462" y="3446529"/>
                  <a:ext cx="1151009" cy="428868"/>
                </a:xfrm>
                <a:custGeom>
                  <a:avLst/>
                  <a:gdLst/>
                  <a:ahLst/>
                  <a:cxnLst/>
                  <a:rect l="l" t="t" r="r" b="b"/>
                  <a:pathLst>
                    <a:path w="13811" h="5146" extrusionOk="0">
                      <a:moveTo>
                        <a:pt x="8358" y="1"/>
                      </a:moveTo>
                      <a:cubicBezTo>
                        <a:pt x="7557" y="1"/>
                        <a:pt x="6749" y="180"/>
                        <a:pt x="5942" y="623"/>
                      </a:cubicBezTo>
                      <a:cubicBezTo>
                        <a:pt x="3863" y="1756"/>
                        <a:pt x="2418" y="3959"/>
                        <a:pt x="0" y="4450"/>
                      </a:cubicBezTo>
                      <a:cubicBezTo>
                        <a:pt x="420" y="4646"/>
                        <a:pt x="839" y="4869"/>
                        <a:pt x="1222" y="5137"/>
                      </a:cubicBezTo>
                      <a:cubicBezTo>
                        <a:pt x="1231" y="5137"/>
                        <a:pt x="1231" y="5146"/>
                        <a:pt x="1240" y="5146"/>
                      </a:cubicBezTo>
                      <a:cubicBezTo>
                        <a:pt x="1883" y="4807"/>
                        <a:pt x="2543" y="4494"/>
                        <a:pt x="3176" y="4137"/>
                      </a:cubicBezTo>
                      <a:cubicBezTo>
                        <a:pt x="4229" y="3549"/>
                        <a:pt x="5166" y="2808"/>
                        <a:pt x="6174" y="2148"/>
                      </a:cubicBezTo>
                      <a:cubicBezTo>
                        <a:pt x="6985" y="1621"/>
                        <a:pt x="7848" y="1300"/>
                        <a:pt x="8817" y="1300"/>
                      </a:cubicBezTo>
                      <a:cubicBezTo>
                        <a:pt x="8913" y="1300"/>
                        <a:pt x="9010" y="1303"/>
                        <a:pt x="9109" y="1310"/>
                      </a:cubicBezTo>
                      <a:cubicBezTo>
                        <a:pt x="10465" y="1399"/>
                        <a:pt x="11731" y="1889"/>
                        <a:pt x="12998" y="2371"/>
                      </a:cubicBezTo>
                      <a:cubicBezTo>
                        <a:pt x="13079" y="2318"/>
                        <a:pt x="13159" y="2264"/>
                        <a:pt x="13239" y="2211"/>
                      </a:cubicBezTo>
                      <a:cubicBezTo>
                        <a:pt x="13426" y="2095"/>
                        <a:pt x="13623" y="1979"/>
                        <a:pt x="13810" y="1854"/>
                      </a:cubicBezTo>
                      <a:cubicBezTo>
                        <a:pt x="12748" y="1318"/>
                        <a:pt x="11633" y="739"/>
                        <a:pt x="10500" y="373"/>
                      </a:cubicBezTo>
                      <a:cubicBezTo>
                        <a:pt x="10474" y="373"/>
                        <a:pt x="10456" y="364"/>
                        <a:pt x="10438" y="355"/>
                      </a:cubicBezTo>
                      <a:cubicBezTo>
                        <a:pt x="10233" y="293"/>
                        <a:pt x="10036" y="230"/>
                        <a:pt x="9831" y="185"/>
                      </a:cubicBezTo>
                      <a:cubicBezTo>
                        <a:pt x="9822" y="185"/>
                        <a:pt x="9813" y="185"/>
                        <a:pt x="9805" y="177"/>
                      </a:cubicBezTo>
                      <a:cubicBezTo>
                        <a:pt x="9644" y="141"/>
                        <a:pt x="9492" y="114"/>
                        <a:pt x="9332" y="87"/>
                      </a:cubicBezTo>
                      <a:cubicBezTo>
                        <a:pt x="9328" y="91"/>
                        <a:pt x="9323" y="93"/>
                        <a:pt x="9317" y="93"/>
                      </a:cubicBezTo>
                      <a:cubicBezTo>
                        <a:pt x="9310" y="93"/>
                        <a:pt x="9301" y="89"/>
                        <a:pt x="9296" y="78"/>
                      </a:cubicBezTo>
                      <a:cubicBezTo>
                        <a:pt x="8985" y="28"/>
                        <a:pt x="8672" y="1"/>
                        <a:pt x="8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15"/>
                <p:cNvSpPr/>
                <p:nvPr/>
              </p:nvSpPr>
              <p:spPr>
                <a:xfrm>
                  <a:off x="3636773" y="3876815"/>
                  <a:ext cx="14251" cy="7751"/>
                </a:xfrm>
                <a:custGeom>
                  <a:avLst/>
                  <a:gdLst/>
                  <a:ahLst/>
                  <a:cxnLst/>
                  <a:rect l="l" t="t" r="r" b="b"/>
                  <a:pathLst>
                    <a:path w="171" h="93" extrusionOk="0">
                      <a:moveTo>
                        <a:pt x="99" y="0"/>
                      </a:moveTo>
                      <a:cubicBezTo>
                        <a:pt x="90" y="9"/>
                        <a:pt x="90" y="9"/>
                        <a:pt x="81" y="9"/>
                      </a:cubicBezTo>
                      <a:cubicBezTo>
                        <a:pt x="63" y="18"/>
                        <a:pt x="1" y="72"/>
                        <a:pt x="45" y="90"/>
                      </a:cubicBezTo>
                      <a:cubicBezTo>
                        <a:pt x="54" y="92"/>
                        <a:pt x="63" y="93"/>
                        <a:pt x="72" y="93"/>
                      </a:cubicBezTo>
                      <a:cubicBezTo>
                        <a:pt x="98" y="93"/>
                        <a:pt x="124" y="83"/>
                        <a:pt x="144" y="63"/>
                      </a:cubicBezTo>
                      <a:cubicBezTo>
                        <a:pt x="170" y="36"/>
                        <a:pt x="135" y="18"/>
                        <a:pt x="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15"/>
                <p:cNvSpPr/>
                <p:nvPr/>
              </p:nvSpPr>
              <p:spPr>
                <a:xfrm>
                  <a:off x="1778870" y="4048579"/>
                  <a:ext cx="24585" cy="32919"/>
                </a:xfrm>
                <a:custGeom>
                  <a:avLst/>
                  <a:gdLst/>
                  <a:ahLst/>
                  <a:cxnLst/>
                  <a:rect l="l" t="t" r="r" b="b"/>
                  <a:pathLst>
                    <a:path w="295" h="395" extrusionOk="0">
                      <a:moveTo>
                        <a:pt x="107" y="0"/>
                      </a:moveTo>
                      <a:cubicBezTo>
                        <a:pt x="9" y="80"/>
                        <a:pt x="0" y="321"/>
                        <a:pt x="107" y="384"/>
                      </a:cubicBezTo>
                      <a:cubicBezTo>
                        <a:pt x="120" y="391"/>
                        <a:pt x="132" y="394"/>
                        <a:pt x="144" y="394"/>
                      </a:cubicBezTo>
                      <a:cubicBezTo>
                        <a:pt x="219" y="394"/>
                        <a:pt x="261" y="258"/>
                        <a:pt x="277" y="196"/>
                      </a:cubicBezTo>
                      <a:cubicBezTo>
                        <a:pt x="286" y="134"/>
                        <a:pt x="295" y="54"/>
                        <a:pt x="232" y="18"/>
                      </a:cubicBezTo>
                      <a:cubicBezTo>
                        <a:pt x="188" y="0"/>
                        <a:pt x="143"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15"/>
                <p:cNvSpPr/>
                <p:nvPr/>
              </p:nvSpPr>
              <p:spPr>
                <a:xfrm>
                  <a:off x="1566186" y="3952404"/>
                  <a:ext cx="52171" cy="46337"/>
                </a:xfrm>
                <a:custGeom>
                  <a:avLst/>
                  <a:gdLst/>
                  <a:ahLst/>
                  <a:cxnLst/>
                  <a:rect l="l" t="t" r="r" b="b"/>
                  <a:pathLst>
                    <a:path w="626" h="556" extrusionOk="0">
                      <a:moveTo>
                        <a:pt x="333" y="0"/>
                      </a:moveTo>
                      <a:cubicBezTo>
                        <a:pt x="309" y="0"/>
                        <a:pt x="284" y="4"/>
                        <a:pt x="259" y="12"/>
                      </a:cubicBezTo>
                      <a:cubicBezTo>
                        <a:pt x="143" y="75"/>
                        <a:pt x="1" y="262"/>
                        <a:pt x="90" y="396"/>
                      </a:cubicBezTo>
                      <a:cubicBezTo>
                        <a:pt x="142" y="480"/>
                        <a:pt x="222" y="555"/>
                        <a:pt x="314" y="555"/>
                      </a:cubicBezTo>
                      <a:cubicBezTo>
                        <a:pt x="348" y="555"/>
                        <a:pt x="384" y="545"/>
                        <a:pt x="420" y="521"/>
                      </a:cubicBezTo>
                      <a:cubicBezTo>
                        <a:pt x="536" y="440"/>
                        <a:pt x="625" y="253"/>
                        <a:pt x="536" y="119"/>
                      </a:cubicBezTo>
                      <a:cubicBezTo>
                        <a:pt x="488" y="44"/>
                        <a:pt x="414" y="0"/>
                        <a:pt x="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15"/>
                <p:cNvSpPr/>
                <p:nvPr/>
              </p:nvSpPr>
              <p:spPr>
                <a:xfrm>
                  <a:off x="1740283" y="3957822"/>
                  <a:ext cx="23002" cy="23419"/>
                </a:xfrm>
                <a:custGeom>
                  <a:avLst/>
                  <a:gdLst/>
                  <a:ahLst/>
                  <a:cxnLst/>
                  <a:rect l="l" t="t" r="r" b="b"/>
                  <a:pathLst>
                    <a:path w="276" h="281" extrusionOk="0">
                      <a:moveTo>
                        <a:pt x="142" y="1"/>
                      </a:moveTo>
                      <a:lnTo>
                        <a:pt x="142" y="1"/>
                      </a:lnTo>
                      <a:cubicBezTo>
                        <a:pt x="80" y="28"/>
                        <a:pt x="26" y="117"/>
                        <a:pt x="8" y="170"/>
                      </a:cubicBezTo>
                      <a:cubicBezTo>
                        <a:pt x="0" y="225"/>
                        <a:pt x="20" y="280"/>
                        <a:pt x="74" y="280"/>
                      </a:cubicBezTo>
                      <a:cubicBezTo>
                        <a:pt x="81" y="280"/>
                        <a:pt x="89" y="279"/>
                        <a:pt x="97" y="277"/>
                      </a:cubicBezTo>
                      <a:cubicBezTo>
                        <a:pt x="196" y="242"/>
                        <a:pt x="276" y="36"/>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15"/>
                <p:cNvSpPr/>
                <p:nvPr/>
              </p:nvSpPr>
              <p:spPr>
                <a:xfrm>
                  <a:off x="3557266" y="3899150"/>
                  <a:ext cx="28336" cy="24002"/>
                </a:xfrm>
                <a:custGeom>
                  <a:avLst/>
                  <a:gdLst/>
                  <a:ahLst/>
                  <a:cxnLst/>
                  <a:rect l="l" t="t" r="r" b="b"/>
                  <a:pathLst>
                    <a:path w="340" h="288" extrusionOk="0">
                      <a:moveTo>
                        <a:pt x="188" y="0"/>
                      </a:moveTo>
                      <a:cubicBezTo>
                        <a:pt x="125" y="18"/>
                        <a:pt x="45" y="98"/>
                        <a:pt x="27" y="161"/>
                      </a:cubicBezTo>
                      <a:cubicBezTo>
                        <a:pt x="0" y="241"/>
                        <a:pt x="90" y="268"/>
                        <a:pt x="152" y="285"/>
                      </a:cubicBezTo>
                      <a:cubicBezTo>
                        <a:pt x="161" y="287"/>
                        <a:pt x="169" y="287"/>
                        <a:pt x="178" y="287"/>
                      </a:cubicBezTo>
                      <a:cubicBezTo>
                        <a:pt x="238" y="287"/>
                        <a:pt x="289" y="259"/>
                        <a:pt x="313" y="196"/>
                      </a:cubicBezTo>
                      <a:cubicBezTo>
                        <a:pt x="339" y="107"/>
                        <a:pt x="259" y="36"/>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15"/>
                <p:cNvSpPr/>
                <p:nvPr/>
              </p:nvSpPr>
              <p:spPr>
                <a:xfrm>
                  <a:off x="3041307" y="3893899"/>
                  <a:ext cx="6751" cy="7501"/>
                </a:xfrm>
                <a:custGeom>
                  <a:avLst/>
                  <a:gdLst/>
                  <a:ahLst/>
                  <a:cxnLst/>
                  <a:rect l="l" t="t" r="r" b="b"/>
                  <a:pathLst>
                    <a:path w="81" h="90" extrusionOk="0">
                      <a:moveTo>
                        <a:pt x="54" y="1"/>
                      </a:moveTo>
                      <a:cubicBezTo>
                        <a:pt x="45" y="9"/>
                        <a:pt x="36" y="9"/>
                        <a:pt x="27" y="27"/>
                      </a:cubicBezTo>
                      <a:cubicBezTo>
                        <a:pt x="27" y="45"/>
                        <a:pt x="0" y="72"/>
                        <a:pt x="9" y="90"/>
                      </a:cubicBezTo>
                      <a:lnTo>
                        <a:pt x="27" y="90"/>
                      </a:lnTo>
                      <a:cubicBezTo>
                        <a:pt x="36" y="90"/>
                        <a:pt x="45" y="81"/>
                        <a:pt x="54" y="72"/>
                      </a:cubicBezTo>
                      <a:cubicBezTo>
                        <a:pt x="71" y="54"/>
                        <a:pt x="80" y="45"/>
                        <a:pt x="71" y="27"/>
                      </a:cubicBezTo>
                      <a:cubicBezTo>
                        <a:pt x="71" y="9"/>
                        <a:pt x="63"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15"/>
                <p:cNvSpPr/>
                <p:nvPr/>
              </p:nvSpPr>
              <p:spPr>
                <a:xfrm>
                  <a:off x="3494095" y="3833644"/>
                  <a:ext cx="10918" cy="11418"/>
                </a:xfrm>
                <a:custGeom>
                  <a:avLst/>
                  <a:gdLst/>
                  <a:ahLst/>
                  <a:cxnLst/>
                  <a:rect l="l" t="t" r="r" b="b"/>
                  <a:pathLst>
                    <a:path w="131" h="137" extrusionOk="0">
                      <a:moveTo>
                        <a:pt x="71" y="1"/>
                      </a:moveTo>
                      <a:cubicBezTo>
                        <a:pt x="62" y="1"/>
                        <a:pt x="54" y="10"/>
                        <a:pt x="45" y="10"/>
                      </a:cubicBezTo>
                      <a:cubicBezTo>
                        <a:pt x="27" y="19"/>
                        <a:pt x="18" y="19"/>
                        <a:pt x="9" y="19"/>
                      </a:cubicBezTo>
                      <a:lnTo>
                        <a:pt x="0" y="19"/>
                      </a:lnTo>
                      <a:cubicBezTo>
                        <a:pt x="0" y="28"/>
                        <a:pt x="9" y="63"/>
                        <a:pt x="18" y="72"/>
                      </a:cubicBezTo>
                      <a:cubicBezTo>
                        <a:pt x="27" y="90"/>
                        <a:pt x="36" y="117"/>
                        <a:pt x="54" y="126"/>
                      </a:cubicBezTo>
                      <a:cubicBezTo>
                        <a:pt x="63" y="133"/>
                        <a:pt x="72" y="136"/>
                        <a:pt x="80" y="136"/>
                      </a:cubicBezTo>
                      <a:cubicBezTo>
                        <a:pt x="111" y="136"/>
                        <a:pt x="130" y="90"/>
                        <a:pt x="116" y="55"/>
                      </a:cubicBezTo>
                      <a:cubicBezTo>
                        <a:pt x="107" y="37"/>
                        <a:pt x="89" y="19"/>
                        <a:pt x="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15"/>
                <p:cNvSpPr/>
                <p:nvPr/>
              </p:nvSpPr>
              <p:spPr>
                <a:xfrm>
                  <a:off x="2989220" y="3928819"/>
                  <a:ext cx="12751" cy="15168"/>
                </a:xfrm>
                <a:custGeom>
                  <a:avLst/>
                  <a:gdLst/>
                  <a:ahLst/>
                  <a:cxnLst/>
                  <a:rect l="l" t="t" r="r" b="b"/>
                  <a:pathLst>
                    <a:path w="153" h="182" extrusionOk="0">
                      <a:moveTo>
                        <a:pt x="63" y="1"/>
                      </a:moveTo>
                      <a:cubicBezTo>
                        <a:pt x="63" y="10"/>
                        <a:pt x="54" y="10"/>
                        <a:pt x="54" y="19"/>
                      </a:cubicBezTo>
                      <a:cubicBezTo>
                        <a:pt x="27" y="37"/>
                        <a:pt x="18" y="54"/>
                        <a:pt x="10" y="90"/>
                      </a:cubicBezTo>
                      <a:cubicBezTo>
                        <a:pt x="1" y="108"/>
                        <a:pt x="1" y="144"/>
                        <a:pt x="10" y="161"/>
                      </a:cubicBezTo>
                      <a:cubicBezTo>
                        <a:pt x="24" y="176"/>
                        <a:pt x="39" y="182"/>
                        <a:pt x="54" y="182"/>
                      </a:cubicBezTo>
                      <a:cubicBezTo>
                        <a:pt x="85" y="182"/>
                        <a:pt x="113" y="156"/>
                        <a:pt x="126" y="126"/>
                      </a:cubicBezTo>
                      <a:cubicBezTo>
                        <a:pt x="152" y="63"/>
                        <a:pt x="108" y="28"/>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15"/>
                <p:cNvSpPr/>
                <p:nvPr/>
              </p:nvSpPr>
              <p:spPr>
                <a:xfrm>
                  <a:off x="1804122" y="4051496"/>
                  <a:ext cx="188182" cy="203850"/>
                </a:xfrm>
                <a:custGeom>
                  <a:avLst/>
                  <a:gdLst/>
                  <a:ahLst/>
                  <a:cxnLst/>
                  <a:rect l="l" t="t" r="r" b="b"/>
                  <a:pathLst>
                    <a:path w="2258" h="2446" extrusionOk="0">
                      <a:moveTo>
                        <a:pt x="1517" y="1"/>
                      </a:moveTo>
                      <a:lnTo>
                        <a:pt x="1517" y="1"/>
                      </a:lnTo>
                      <a:cubicBezTo>
                        <a:pt x="1651" y="251"/>
                        <a:pt x="1615" y="634"/>
                        <a:pt x="1544" y="884"/>
                      </a:cubicBezTo>
                      <a:cubicBezTo>
                        <a:pt x="1303" y="1633"/>
                        <a:pt x="732" y="1990"/>
                        <a:pt x="0" y="2106"/>
                      </a:cubicBezTo>
                      <a:cubicBezTo>
                        <a:pt x="277" y="2213"/>
                        <a:pt x="545" y="2329"/>
                        <a:pt x="803" y="2445"/>
                      </a:cubicBezTo>
                      <a:cubicBezTo>
                        <a:pt x="1794" y="2115"/>
                        <a:pt x="2258" y="768"/>
                        <a:pt x="1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15"/>
                <p:cNvSpPr/>
                <p:nvPr/>
              </p:nvSpPr>
              <p:spPr>
                <a:xfrm>
                  <a:off x="1816540" y="3960572"/>
                  <a:ext cx="369780" cy="334110"/>
                </a:xfrm>
                <a:custGeom>
                  <a:avLst/>
                  <a:gdLst/>
                  <a:ahLst/>
                  <a:cxnLst/>
                  <a:rect l="l" t="t" r="r" b="b"/>
                  <a:pathLst>
                    <a:path w="4437" h="4009" extrusionOk="0">
                      <a:moveTo>
                        <a:pt x="1444" y="1"/>
                      </a:moveTo>
                      <a:cubicBezTo>
                        <a:pt x="1389" y="1"/>
                        <a:pt x="1328" y="20"/>
                        <a:pt x="1261" y="66"/>
                      </a:cubicBezTo>
                      <a:cubicBezTo>
                        <a:pt x="1154" y="128"/>
                        <a:pt x="1092" y="226"/>
                        <a:pt x="976" y="280"/>
                      </a:cubicBezTo>
                      <a:cubicBezTo>
                        <a:pt x="965" y="285"/>
                        <a:pt x="949" y="290"/>
                        <a:pt x="934" y="290"/>
                      </a:cubicBezTo>
                      <a:cubicBezTo>
                        <a:pt x="922" y="290"/>
                        <a:pt x="912" y="288"/>
                        <a:pt x="904" y="280"/>
                      </a:cubicBezTo>
                      <a:cubicBezTo>
                        <a:pt x="826" y="223"/>
                        <a:pt x="770" y="194"/>
                        <a:pt x="687" y="194"/>
                      </a:cubicBezTo>
                      <a:cubicBezTo>
                        <a:pt x="666" y="194"/>
                        <a:pt x="644" y="196"/>
                        <a:pt x="619" y="200"/>
                      </a:cubicBezTo>
                      <a:cubicBezTo>
                        <a:pt x="0" y="272"/>
                        <a:pt x="98" y="958"/>
                        <a:pt x="598" y="958"/>
                      </a:cubicBezTo>
                      <a:cubicBezTo>
                        <a:pt x="654" y="958"/>
                        <a:pt x="714" y="950"/>
                        <a:pt x="779" y="931"/>
                      </a:cubicBezTo>
                      <a:cubicBezTo>
                        <a:pt x="851" y="863"/>
                        <a:pt x="930" y="832"/>
                        <a:pt x="1007" y="832"/>
                      </a:cubicBezTo>
                      <a:cubicBezTo>
                        <a:pt x="1093" y="832"/>
                        <a:pt x="1177" y="870"/>
                        <a:pt x="1252" y="940"/>
                      </a:cubicBezTo>
                      <a:lnTo>
                        <a:pt x="1261" y="940"/>
                      </a:lnTo>
                      <a:cubicBezTo>
                        <a:pt x="1475" y="1092"/>
                        <a:pt x="1618" y="1270"/>
                        <a:pt x="1716" y="1467"/>
                      </a:cubicBezTo>
                      <a:cubicBezTo>
                        <a:pt x="1725" y="1467"/>
                        <a:pt x="1734" y="1475"/>
                        <a:pt x="1734" y="1484"/>
                      </a:cubicBezTo>
                      <a:cubicBezTo>
                        <a:pt x="1850" y="1814"/>
                        <a:pt x="2189" y="2011"/>
                        <a:pt x="2233" y="2385"/>
                      </a:cubicBezTo>
                      <a:cubicBezTo>
                        <a:pt x="2260" y="2626"/>
                        <a:pt x="2207" y="2831"/>
                        <a:pt x="2117" y="3054"/>
                      </a:cubicBezTo>
                      <a:cubicBezTo>
                        <a:pt x="1948" y="3456"/>
                        <a:pt x="1636" y="3741"/>
                        <a:pt x="1234" y="3822"/>
                      </a:cubicBezTo>
                      <a:cubicBezTo>
                        <a:pt x="1350" y="3884"/>
                        <a:pt x="1466" y="3947"/>
                        <a:pt x="1582" y="4009"/>
                      </a:cubicBezTo>
                      <a:cubicBezTo>
                        <a:pt x="2019" y="3929"/>
                        <a:pt x="2456" y="3848"/>
                        <a:pt x="2894" y="3804"/>
                      </a:cubicBezTo>
                      <a:cubicBezTo>
                        <a:pt x="2760" y="3563"/>
                        <a:pt x="2778" y="3260"/>
                        <a:pt x="2920" y="3010"/>
                      </a:cubicBezTo>
                      <a:cubicBezTo>
                        <a:pt x="3015" y="2837"/>
                        <a:pt x="3152" y="2706"/>
                        <a:pt x="3331" y="2706"/>
                      </a:cubicBezTo>
                      <a:cubicBezTo>
                        <a:pt x="3337" y="2706"/>
                        <a:pt x="3343" y="2706"/>
                        <a:pt x="3349" y="2707"/>
                      </a:cubicBezTo>
                      <a:cubicBezTo>
                        <a:pt x="3380" y="2672"/>
                        <a:pt x="3421" y="2657"/>
                        <a:pt x="3467" y="2657"/>
                      </a:cubicBezTo>
                      <a:cubicBezTo>
                        <a:pt x="3673" y="2657"/>
                        <a:pt x="3991" y="2939"/>
                        <a:pt x="4107" y="3019"/>
                      </a:cubicBezTo>
                      <a:cubicBezTo>
                        <a:pt x="4146" y="3041"/>
                        <a:pt x="4238" y="3116"/>
                        <a:pt x="4312" y="3116"/>
                      </a:cubicBezTo>
                      <a:cubicBezTo>
                        <a:pt x="4356" y="3116"/>
                        <a:pt x="4394" y="3090"/>
                        <a:pt x="4410" y="3010"/>
                      </a:cubicBezTo>
                      <a:cubicBezTo>
                        <a:pt x="4428" y="2903"/>
                        <a:pt x="4437" y="2796"/>
                        <a:pt x="4410" y="2689"/>
                      </a:cubicBezTo>
                      <a:cubicBezTo>
                        <a:pt x="4366" y="2537"/>
                        <a:pt x="4303" y="2376"/>
                        <a:pt x="4187" y="2260"/>
                      </a:cubicBezTo>
                      <a:cubicBezTo>
                        <a:pt x="4015" y="2089"/>
                        <a:pt x="3812" y="2007"/>
                        <a:pt x="3597" y="2007"/>
                      </a:cubicBezTo>
                      <a:cubicBezTo>
                        <a:pt x="3533" y="2007"/>
                        <a:pt x="3468" y="2014"/>
                        <a:pt x="3402" y="2029"/>
                      </a:cubicBezTo>
                      <a:cubicBezTo>
                        <a:pt x="3286" y="2305"/>
                        <a:pt x="3001" y="2439"/>
                        <a:pt x="2715" y="2457"/>
                      </a:cubicBezTo>
                      <a:cubicBezTo>
                        <a:pt x="2712" y="2457"/>
                        <a:pt x="2709" y="2458"/>
                        <a:pt x="2707" y="2458"/>
                      </a:cubicBezTo>
                      <a:cubicBezTo>
                        <a:pt x="2670" y="2458"/>
                        <a:pt x="2664" y="2401"/>
                        <a:pt x="2697" y="2376"/>
                      </a:cubicBezTo>
                      <a:cubicBezTo>
                        <a:pt x="2911" y="2243"/>
                        <a:pt x="3580" y="1966"/>
                        <a:pt x="3152" y="1547"/>
                      </a:cubicBezTo>
                      <a:cubicBezTo>
                        <a:pt x="3010" y="1404"/>
                        <a:pt x="2858" y="1279"/>
                        <a:pt x="2715" y="1136"/>
                      </a:cubicBezTo>
                      <a:cubicBezTo>
                        <a:pt x="2519" y="940"/>
                        <a:pt x="3072" y="922"/>
                        <a:pt x="2483" y="592"/>
                      </a:cubicBezTo>
                      <a:cubicBezTo>
                        <a:pt x="2409" y="551"/>
                        <a:pt x="2324" y="544"/>
                        <a:pt x="2239" y="544"/>
                      </a:cubicBezTo>
                      <a:cubicBezTo>
                        <a:pt x="2197" y="544"/>
                        <a:pt x="2155" y="545"/>
                        <a:pt x="2114" y="545"/>
                      </a:cubicBezTo>
                      <a:cubicBezTo>
                        <a:pt x="1993" y="545"/>
                        <a:pt x="1885" y="530"/>
                        <a:pt x="1832" y="405"/>
                      </a:cubicBezTo>
                      <a:cubicBezTo>
                        <a:pt x="1769" y="258"/>
                        <a:pt x="1645" y="1"/>
                        <a:pt x="14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15"/>
                <p:cNvSpPr/>
                <p:nvPr/>
              </p:nvSpPr>
              <p:spPr>
                <a:xfrm>
                  <a:off x="1958801" y="4020243"/>
                  <a:ext cx="2133087" cy="301274"/>
                </a:xfrm>
                <a:custGeom>
                  <a:avLst/>
                  <a:gdLst/>
                  <a:ahLst/>
                  <a:cxnLst/>
                  <a:rect l="l" t="t" r="r" b="b"/>
                  <a:pathLst>
                    <a:path w="25595" h="3615" extrusionOk="0">
                      <a:moveTo>
                        <a:pt x="14200" y="1"/>
                      </a:moveTo>
                      <a:cubicBezTo>
                        <a:pt x="13827" y="1"/>
                        <a:pt x="13455" y="20"/>
                        <a:pt x="13087" y="64"/>
                      </a:cubicBezTo>
                      <a:cubicBezTo>
                        <a:pt x="12347" y="153"/>
                        <a:pt x="11615" y="322"/>
                        <a:pt x="10884" y="492"/>
                      </a:cubicBezTo>
                      <a:cubicBezTo>
                        <a:pt x="10340" y="626"/>
                        <a:pt x="9786" y="733"/>
                        <a:pt x="9269" y="920"/>
                      </a:cubicBezTo>
                      <a:cubicBezTo>
                        <a:pt x="8752" y="1098"/>
                        <a:pt x="8234" y="1250"/>
                        <a:pt x="7726" y="1446"/>
                      </a:cubicBezTo>
                      <a:cubicBezTo>
                        <a:pt x="7217" y="1652"/>
                        <a:pt x="6718" y="1875"/>
                        <a:pt x="6191" y="2026"/>
                      </a:cubicBezTo>
                      <a:cubicBezTo>
                        <a:pt x="5076" y="2365"/>
                        <a:pt x="3988" y="2838"/>
                        <a:pt x="2837" y="3061"/>
                      </a:cubicBezTo>
                      <a:cubicBezTo>
                        <a:pt x="1909" y="3239"/>
                        <a:pt x="946" y="3248"/>
                        <a:pt x="0" y="3364"/>
                      </a:cubicBezTo>
                      <a:cubicBezTo>
                        <a:pt x="45" y="3391"/>
                        <a:pt x="89" y="3409"/>
                        <a:pt x="134" y="3436"/>
                      </a:cubicBezTo>
                      <a:cubicBezTo>
                        <a:pt x="232" y="3498"/>
                        <a:pt x="339" y="3552"/>
                        <a:pt x="437" y="3614"/>
                      </a:cubicBezTo>
                      <a:cubicBezTo>
                        <a:pt x="1713" y="3462"/>
                        <a:pt x="2980" y="3436"/>
                        <a:pt x="4246" y="3177"/>
                      </a:cubicBezTo>
                      <a:cubicBezTo>
                        <a:pt x="5433" y="2927"/>
                        <a:pt x="6637" y="2767"/>
                        <a:pt x="7815" y="2472"/>
                      </a:cubicBezTo>
                      <a:cubicBezTo>
                        <a:pt x="9055" y="2169"/>
                        <a:pt x="10286" y="1839"/>
                        <a:pt x="11517" y="1536"/>
                      </a:cubicBezTo>
                      <a:cubicBezTo>
                        <a:pt x="12748" y="1223"/>
                        <a:pt x="14033" y="929"/>
                        <a:pt x="15309" y="929"/>
                      </a:cubicBezTo>
                      <a:cubicBezTo>
                        <a:pt x="15323" y="929"/>
                        <a:pt x="15338" y="929"/>
                        <a:pt x="15353" y="929"/>
                      </a:cubicBezTo>
                      <a:cubicBezTo>
                        <a:pt x="17168" y="929"/>
                        <a:pt x="19016" y="1468"/>
                        <a:pt x="20768" y="1901"/>
                      </a:cubicBezTo>
                      <a:cubicBezTo>
                        <a:pt x="21616" y="2107"/>
                        <a:pt x="22454" y="2383"/>
                        <a:pt x="23329" y="2535"/>
                      </a:cubicBezTo>
                      <a:cubicBezTo>
                        <a:pt x="23700" y="2600"/>
                        <a:pt x="24061" y="2633"/>
                        <a:pt x="24418" y="2633"/>
                      </a:cubicBezTo>
                      <a:cubicBezTo>
                        <a:pt x="24798" y="2633"/>
                        <a:pt x="25173" y="2595"/>
                        <a:pt x="25550" y="2517"/>
                      </a:cubicBezTo>
                      <a:cubicBezTo>
                        <a:pt x="25568" y="2508"/>
                        <a:pt x="25577" y="2508"/>
                        <a:pt x="25595" y="2499"/>
                      </a:cubicBezTo>
                      <a:lnTo>
                        <a:pt x="25595" y="2499"/>
                      </a:lnTo>
                      <a:cubicBezTo>
                        <a:pt x="25577" y="2499"/>
                        <a:pt x="25559" y="2499"/>
                        <a:pt x="25542" y="2499"/>
                      </a:cubicBezTo>
                      <a:cubicBezTo>
                        <a:pt x="24898" y="2499"/>
                        <a:pt x="24231" y="2343"/>
                        <a:pt x="23641" y="2187"/>
                      </a:cubicBezTo>
                      <a:cubicBezTo>
                        <a:pt x="22651" y="1919"/>
                        <a:pt x="21669" y="1616"/>
                        <a:pt x="20706" y="1268"/>
                      </a:cubicBezTo>
                      <a:cubicBezTo>
                        <a:pt x="20099" y="1045"/>
                        <a:pt x="19448" y="920"/>
                        <a:pt x="18823" y="742"/>
                      </a:cubicBezTo>
                      <a:cubicBezTo>
                        <a:pt x="18217" y="572"/>
                        <a:pt x="17592" y="403"/>
                        <a:pt x="16968" y="287"/>
                      </a:cubicBezTo>
                      <a:cubicBezTo>
                        <a:pt x="16070" y="121"/>
                        <a:pt x="15131" y="1"/>
                        <a:pt x="14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13" name="Google Shape;4813;p15"/>
              <p:cNvSpPr/>
              <p:nvPr/>
            </p:nvSpPr>
            <p:spPr>
              <a:xfrm>
                <a:off x="1925201" y="4196367"/>
                <a:ext cx="57584" cy="103007"/>
              </a:xfrm>
              <a:custGeom>
                <a:avLst/>
                <a:gdLst/>
                <a:ahLst/>
                <a:cxnLst/>
                <a:rect l="l" t="t" r="r" b="b"/>
                <a:pathLst>
                  <a:path w="554" h="991" extrusionOk="0">
                    <a:moveTo>
                      <a:pt x="500" y="1"/>
                    </a:moveTo>
                    <a:cubicBezTo>
                      <a:pt x="500" y="1"/>
                      <a:pt x="366" y="27"/>
                      <a:pt x="251" y="143"/>
                    </a:cubicBezTo>
                    <a:cubicBezTo>
                      <a:pt x="117" y="277"/>
                      <a:pt x="1" y="536"/>
                      <a:pt x="108" y="991"/>
                    </a:cubicBezTo>
                    <a:cubicBezTo>
                      <a:pt x="259" y="982"/>
                      <a:pt x="411" y="964"/>
                      <a:pt x="554" y="955"/>
                    </a:cubicBezTo>
                    <a:cubicBezTo>
                      <a:pt x="545" y="946"/>
                      <a:pt x="527" y="928"/>
                      <a:pt x="509" y="911"/>
                    </a:cubicBezTo>
                    <a:cubicBezTo>
                      <a:pt x="393" y="795"/>
                      <a:pt x="366" y="643"/>
                      <a:pt x="366" y="491"/>
                    </a:cubicBezTo>
                    <a:cubicBezTo>
                      <a:pt x="358" y="313"/>
                      <a:pt x="500" y="1"/>
                      <a:pt x="5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15"/>
              <p:cNvSpPr/>
              <p:nvPr/>
            </p:nvSpPr>
            <p:spPr>
              <a:xfrm>
                <a:off x="3809460" y="4012598"/>
                <a:ext cx="829045" cy="212458"/>
              </a:xfrm>
              <a:custGeom>
                <a:avLst/>
                <a:gdLst/>
                <a:ahLst/>
                <a:cxnLst/>
                <a:rect l="l" t="t" r="r" b="b"/>
                <a:pathLst>
                  <a:path w="7976" h="2044" extrusionOk="0">
                    <a:moveTo>
                      <a:pt x="2741" y="0"/>
                    </a:moveTo>
                    <a:cubicBezTo>
                      <a:pt x="2489" y="0"/>
                      <a:pt x="2239" y="15"/>
                      <a:pt x="1999" y="47"/>
                    </a:cubicBezTo>
                    <a:cubicBezTo>
                      <a:pt x="1508" y="118"/>
                      <a:pt x="982" y="118"/>
                      <a:pt x="500" y="243"/>
                    </a:cubicBezTo>
                    <a:cubicBezTo>
                      <a:pt x="330" y="279"/>
                      <a:pt x="170" y="315"/>
                      <a:pt x="0" y="323"/>
                    </a:cubicBezTo>
                    <a:cubicBezTo>
                      <a:pt x="393" y="431"/>
                      <a:pt x="768" y="538"/>
                      <a:pt x="1151" y="645"/>
                    </a:cubicBezTo>
                    <a:cubicBezTo>
                      <a:pt x="2159" y="921"/>
                      <a:pt x="3132" y="1323"/>
                      <a:pt x="4149" y="1599"/>
                    </a:cubicBezTo>
                    <a:cubicBezTo>
                      <a:pt x="4897" y="1803"/>
                      <a:pt x="5698" y="2043"/>
                      <a:pt x="6483" y="2043"/>
                    </a:cubicBezTo>
                    <a:cubicBezTo>
                      <a:pt x="6558" y="2043"/>
                      <a:pt x="6634" y="2041"/>
                      <a:pt x="6709" y="2036"/>
                    </a:cubicBezTo>
                    <a:cubicBezTo>
                      <a:pt x="7119" y="1911"/>
                      <a:pt x="7547" y="1831"/>
                      <a:pt x="7976" y="1795"/>
                    </a:cubicBezTo>
                    <a:cubicBezTo>
                      <a:pt x="7619" y="1644"/>
                      <a:pt x="7280" y="1430"/>
                      <a:pt x="6977" y="1251"/>
                    </a:cubicBezTo>
                    <a:cubicBezTo>
                      <a:pt x="6272" y="841"/>
                      <a:pt x="5496" y="395"/>
                      <a:pt x="4693" y="225"/>
                    </a:cubicBezTo>
                    <a:cubicBezTo>
                      <a:pt x="4075" y="97"/>
                      <a:pt x="3396" y="0"/>
                      <a:pt x="27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15"/>
              <p:cNvSpPr/>
              <p:nvPr/>
            </p:nvSpPr>
            <p:spPr>
              <a:xfrm>
                <a:off x="1710146" y="4088787"/>
                <a:ext cx="145623" cy="207885"/>
              </a:xfrm>
              <a:custGeom>
                <a:avLst/>
                <a:gdLst/>
                <a:ahLst/>
                <a:cxnLst/>
                <a:rect l="l" t="t" r="r" b="b"/>
                <a:pathLst>
                  <a:path w="1401" h="2000" extrusionOk="0">
                    <a:moveTo>
                      <a:pt x="1017" y="1"/>
                    </a:moveTo>
                    <a:cubicBezTo>
                      <a:pt x="1079" y="304"/>
                      <a:pt x="1044" y="643"/>
                      <a:pt x="919" y="964"/>
                    </a:cubicBezTo>
                    <a:cubicBezTo>
                      <a:pt x="758" y="1384"/>
                      <a:pt x="428" y="1740"/>
                      <a:pt x="0" y="1839"/>
                    </a:cubicBezTo>
                    <a:cubicBezTo>
                      <a:pt x="107" y="1892"/>
                      <a:pt x="223" y="1946"/>
                      <a:pt x="330" y="1999"/>
                    </a:cubicBezTo>
                    <a:cubicBezTo>
                      <a:pt x="785" y="1874"/>
                      <a:pt x="1169" y="1419"/>
                      <a:pt x="1285" y="973"/>
                    </a:cubicBezTo>
                    <a:cubicBezTo>
                      <a:pt x="1401" y="554"/>
                      <a:pt x="1178" y="304"/>
                      <a:pt x="10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only 4">
  <p:cSld name="CUSTOM_12_1_1_1">
    <p:spTree>
      <p:nvGrpSpPr>
        <p:cNvPr id="1" name="Shape 4816"/>
        <p:cNvGrpSpPr/>
        <p:nvPr/>
      </p:nvGrpSpPr>
      <p:grpSpPr>
        <a:xfrm>
          <a:off x="0" y="0"/>
          <a:ext cx="0" cy="0"/>
          <a:chOff x="0" y="0"/>
          <a:chExt cx="0" cy="0"/>
        </a:xfrm>
      </p:grpSpPr>
      <p:sp>
        <p:nvSpPr>
          <p:cNvPr id="4817" name="Google Shape;4817;p16"/>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16"/>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grpSp>
        <p:nvGrpSpPr>
          <p:cNvPr id="4819" name="Google Shape;4819;p16"/>
          <p:cNvGrpSpPr/>
          <p:nvPr/>
        </p:nvGrpSpPr>
        <p:grpSpPr>
          <a:xfrm>
            <a:off x="-1377675" y="3322300"/>
            <a:ext cx="12278050" cy="3514425"/>
            <a:chOff x="-1377675" y="3322300"/>
            <a:chExt cx="12278050" cy="3514425"/>
          </a:xfrm>
        </p:grpSpPr>
        <p:sp>
          <p:nvSpPr>
            <p:cNvPr id="4820" name="Google Shape;4820;p16"/>
            <p:cNvSpPr/>
            <p:nvPr/>
          </p:nvSpPr>
          <p:spPr>
            <a:xfrm>
              <a:off x="-1377675" y="3322300"/>
              <a:ext cx="12278050" cy="3514425"/>
            </a:xfrm>
            <a:custGeom>
              <a:avLst/>
              <a:gdLst/>
              <a:ahLst/>
              <a:cxnLst/>
              <a:rect l="l" t="t" r="r" b="b"/>
              <a:pathLst>
                <a:path w="491122" h="140577" extrusionOk="0">
                  <a:moveTo>
                    <a:pt x="0" y="75064"/>
                  </a:moveTo>
                  <a:lnTo>
                    <a:pt x="53608" y="0"/>
                  </a:lnTo>
                  <a:lnTo>
                    <a:pt x="73614" y="18911"/>
                  </a:lnTo>
                  <a:lnTo>
                    <a:pt x="97749" y="30096"/>
                  </a:lnTo>
                  <a:lnTo>
                    <a:pt x="136602" y="40986"/>
                  </a:lnTo>
                  <a:lnTo>
                    <a:pt x="172805" y="33334"/>
                  </a:lnTo>
                  <a:lnTo>
                    <a:pt x="194586" y="36277"/>
                  </a:lnTo>
                  <a:lnTo>
                    <a:pt x="209302" y="49228"/>
                  </a:lnTo>
                  <a:lnTo>
                    <a:pt x="225785" y="57175"/>
                  </a:lnTo>
                  <a:lnTo>
                    <a:pt x="243445" y="60707"/>
                  </a:lnTo>
                  <a:lnTo>
                    <a:pt x="254425" y="47094"/>
                  </a:lnTo>
                  <a:lnTo>
                    <a:pt x="266199" y="40030"/>
                  </a:lnTo>
                  <a:lnTo>
                    <a:pt x="296221" y="40913"/>
                  </a:lnTo>
                  <a:lnTo>
                    <a:pt x="317323" y="48345"/>
                  </a:lnTo>
                  <a:lnTo>
                    <a:pt x="333307" y="44445"/>
                  </a:lnTo>
                  <a:lnTo>
                    <a:pt x="347141" y="40619"/>
                  </a:lnTo>
                  <a:lnTo>
                    <a:pt x="360885" y="41281"/>
                  </a:lnTo>
                  <a:lnTo>
                    <a:pt x="373835" y="35394"/>
                  </a:lnTo>
                  <a:lnTo>
                    <a:pt x="393850" y="31568"/>
                  </a:lnTo>
                  <a:lnTo>
                    <a:pt x="407185" y="20015"/>
                  </a:lnTo>
                  <a:lnTo>
                    <a:pt x="426023" y="6476"/>
                  </a:lnTo>
                  <a:lnTo>
                    <a:pt x="425138" y="51434"/>
                  </a:lnTo>
                  <a:lnTo>
                    <a:pt x="441326" y="54672"/>
                  </a:lnTo>
                  <a:lnTo>
                    <a:pt x="453525" y="59970"/>
                  </a:lnTo>
                  <a:lnTo>
                    <a:pt x="464890" y="61790"/>
                  </a:lnTo>
                  <a:lnTo>
                    <a:pt x="482905" y="70323"/>
                  </a:lnTo>
                  <a:lnTo>
                    <a:pt x="491122" y="115833"/>
                  </a:lnTo>
                  <a:lnTo>
                    <a:pt x="464258" y="135521"/>
                  </a:lnTo>
                  <a:lnTo>
                    <a:pt x="403579" y="138997"/>
                  </a:lnTo>
                  <a:lnTo>
                    <a:pt x="300867" y="134573"/>
                  </a:lnTo>
                  <a:lnTo>
                    <a:pt x="253462" y="139945"/>
                  </a:lnTo>
                  <a:lnTo>
                    <a:pt x="202264" y="140577"/>
                  </a:lnTo>
                  <a:lnTo>
                    <a:pt x="149170" y="138681"/>
                  </a:lnTo>
                  <a:lnTo>
                    <a:pt x="131156" y="134889"/>
                  </a:lnTo>
                  <a:lnTo>
                    <a:pt x="102396" y="131412"/>
                  </a:lnTo>
                  <a:lnTo>
                    <a:pt x="68264" y="135521"/>
                  </a:lnTo>
                  <a:lnTo>
                    <a:pt x="50566" y="135521"/>
                  </a:lnTo>
                  <a:lnTo>
                    <a:pt x="31604" y="128568"/>
                  </a:lnTo>
                  <a:lnTo>
                    <a:pt x="21807" y="118771"/>
                  </a:lnTo>
                  <a:close/>
                </a:path>
              </a:pathLst>
            </a:custGeom>
            <a:solidFill>
              <a:schemeClr val="accent2"/>
            </a:solidFill>
            <a:ln>
              <a:noFill/>
            </a:ln>
          </p:spPr>
        </p:sp>
        <p:grpSp>
          <p:nvGrpSpPr>
            <p:cNvPr id="4821" name="Google Shape;4821;p16"/>
            <p:cNvGrpSpPr/>
            <p:nvPr/>
          </p:nvGrpSpPr>
          <p:grpSpPr>
            <a:xfrm flipH="1">
              <a:off x="2803336" y="4550839"/>
              <a:ext cx="3648000" cy="1225665"/>
              <a:chOff x="5182448" y="4500764"/>
              <a:chExt cx="3648000" cy="1225665"/>
            </a:xfrm>
          </p:grpSpPr>
          <p:grpSp>
            <p:nvGrpSpPr>
              <p:cNvPr id="4822" name="Google Shape;4822;p16"/>
              <p:cNvGrpSpPr/>
              <p:nvPr/>
            </p:nvGrpSpPr>
            <p:grpSpPr>
              <a:xfrm>
                <a:off x="6797372" y="5132697"/>
                <a:ext cx="1091289" cy="319934"/>
                <a:chOff x="6597922" y="2714372"/>
                <a:chExt cx="1091289" cy="319934"/>
              </a:xfrm>
            </p:grpSpPr>
            <p:sp>
              <p:nvSpPr>
                <p:cNvPr id="4823" name="Google Shape;4823;p16"/>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16"/>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16"/>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16"/>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16"/>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16"/>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16"/>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16"/>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16"/>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16"/>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16"/>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4" name="Google Shape;4834;p16"/>
              <p:cNvGrpSpPr/>
              <p:nvPr/>
            </p:nvGrpSpPr>
            <p:grpSpPr>
              <a:xfrm>
                <a:off x="8349012" y="5098347"/>
                <a:ext cx="392714" cy="128075"/>
                <a:chOff x="8149562" y="2680022"/>
                <a:chExt cx="392714" cy="128075"/>
              </a:xfrm>
            </p:grpSpPr>
            <p:sp>
              <p:nvSpPr>
                <p:cNvPr id="4835" name="Google Shape;4835;p16"/>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16"/>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16"/>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8" name="Google Shape;4838;p16"/>
              <p:cNvGrpSpPr/>
              <p:nvPr/>
            </p:nvGrpSpPr>
            <p:grpSpPr>
              <a:xfrm>
                <a:off x="5664306" y="4658329"/>
                <a:ext cx="1646873" cy="417120"/>
                <a:chOff x="5464856" y="2240004"/>
                <a:chExt cx="1646873" cy="417120"/>
              </a:xfrm>
            </p:grpSpPr>
            <p:sp>
              <p:nvSpPr>
                <p:cNvPr id="4839" name="Google Shape;4839;p16"/>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16"/>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16"/>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16"/>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16"/>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16"/>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16"/>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16"/>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16"/>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16"/>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16"/>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16"/>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16"/>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16"/>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16"/>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16"/>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16"/>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16"/>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16"/>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58" name="Google Shape;4858;p16"/>
              <p:cNvSpPr/>
              <p:nvPr/>
            </p:nvSpPr>
            <p:spPr>
              <a:xfrm>
                <a:off x="6975771" y="5348964"/>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16"/>
              <p:cNvSpPr/>
              <p:nvPr/>
            </p:nvSpPr>
            <p:spPr>
              <a:xfrm>
                <a:off x="7532865" y="5222399"/>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16"/>
              <p:cNvSpPr/>
              <p:nvPr/>
            </p:nvSpPr>
            <p:spPr>
              <a:xfrm>
                <a:off x="7022130" y="5359911"/>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16"/>
              <p:cNvSpPr/>
              <p:nvPr/>
            </p:nvSpPr>
            <p:spPr>
              <a:xfrm>
                <a:off x="5645036" y="4559188"/>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16"/>
              <p:cNvSpPr/>
              <p:nvPr/>
            </p:nvSpPr>
            <p:spPr>
              <a:xfrm>
                <a:off x="6334896" y="4647102"/>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16"/>
              <p:cNvSpPr/>
              <p:nvPr/>
            </p:nvSpPr>
            <p:spPr>
              <a:xfrm>
                <a:off x="5768195" y="4613422"/>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16"/>
              <p:cNvSpPr/>
              <p:nvPr/>
            </p:nvSpPr>
            <p:spPr>
              <a:xfrm>
                <a:off x="6095503" y="4629899"/>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16"/>
              <p:cNvSpPr/>
              <p:nvPr/>
            </p:nvSpPr>
            <p:spPr>
              <a:xfrm>
                <a:off x="6224527" y="4665645"/>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16"/>
              <p:cNvSpPr/>
              <p:nvPr/>
            </p:nvSpPr>
            <p:spPr>
              <a:xfrm>
                <a:off x="6314174" y="4695695"/>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16"/>
              <p:cNvSpPr/>
              <p:nvPr/>
            </p:nvSpPr>
            <p:spPr>
              <a:xfrm>
                <a:off x="7343518" y="4693461"/>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16"/>
              <p:cNvSpPr/>
              <p:nvPr/>
            </p:nvSpPr>
            <p:spPr>
              <a:xfrm>
                <a:off x="8112188" y="4766853"/>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16"/>
              <p:cNvSpPr/>
              <p:nvPr/>
            </p:nvSpPr>
            <p:spPr>
              <a:xfrm>
                <a:off x="6811000" y="4956645"/>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16"/>
              <p:cNvSpPr/>
              <p:nvPr/>
            </p:nvSpPr>
            <p:spPr>
              <a:xfrm>
                <a:off x="6578142" y="5052435"/>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16"/>
              <p:cNvSpPr/>
              <p:nvPr/>
            </p:nvSpPr>
            <p:spPr>
              <a:xfrm>
                <a:off x="7673339" y="5071928"/>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16"/>
              <p:cNvSpPr/>
              <p:nvPr/>
            </p:nvSpPr>
            <p:spPr>
              <a:xfrm>
                <a:off x="5727757" y="5005797"/>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16"/>
              <p:cNvSpPr/>
              <p:nvPr/>
            </p:nvSpPr>
            <p:spPr>
              <a:xfrm>
                <a:off x="6702195" y="5335950"/>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16"/>
              <p:cNvSpPr/>
              <p:nvPr/>
            </p:nvSpPr>
            <p:spPr>
              <a:xfrm>
                <a:off x="6876127" y="5387838"/>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16"/>
              <p:cNvSpPr/>
              <p:nvPr/>
            </p:nvSpPr>
            <p:spPr>
              <a:xfrm>
                <a:off x="5627498" y="5089019"/>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16"/>
              <p:cNvSpPr/>
              <p:nvPr/>
            </p:nvSpPr>
            <p:spPr>
              <a:xfrm>
                <a:off x="6373100" y="5258033"/>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16"/>
              <p:cNvSpPr/>
              <p:nvPr/>
            </p:nvSpPr>
            <p:spPr>
              <a:xfrm>
                <a:off x="5658106" y="5038974"/>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16"/>
              <p:cNvSpPr/>
              <p:nvPr/>
            </p:nvSpPr>
            <p:spPr>
              <a:xfrm>
                <a:off x="5546955" y="5129346"/>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16"/>
              <p:cNvSpPr/>
              <p:nvPr/>
            </p:nvSpPr>
            <p:spPr>
              <a:xfrm>
                <a:off x="6186323" y="5196147"/>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16"/>
              <p:cNvSpPr/>
              <p:nvPr/>
            </p:nvSpPr>
            <p:spPr>
              <a:xfrm>
                <a:off x="7478518" y="5103820"/>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16"/>
              <p:cNvSpPr/>
              <p:nvPr/>
            </p:nvSpPr>
            <p:spPr>
              <a:xfrm>
                <a:off x="7360442" y="5090080"/>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16"/>
              <p:cNvSpPr/>
              <p:nvPr/>
            </p:nvSpPr>
            <p:spPr>
              <a:xfrm>
                <a:off x="7777340" y="5095554"/>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16"/>
              <p:cNvSpPr/>
              <p:nvPr/>
            </p:nvSpPr>
            <p:spPr>
              <a:xfrm>
                <a:off x="7900667" y="5043945"/>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16"/>
              <p:cNvSpPr/>
              <p:nvPr/>
            </p:nvSpPr>
            <p:spPr>
              <a:xfrm>
                <a:off x="7628488" y="5184530"/>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16"/>
              <p:cNvSpPr/>
              <p:nvPr/>
            </p:nvSpPr>
            <p:spPr>
              <a:xfrm>
                <a:off x="6547869" y="5546743"/>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16"/>
              <p:cNvSpPr/>
              <p:nvPr/>
            </p:nvSpPr>
            <p:spPr>
              <a:xfrm>
                <a:off x="6431803" y="5507869"/>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16"/>
              <p:cNvSpPr/>
              <p:nvPr/>
            </p:nvSpPr>
            <p:spPr>
              <a:xfrm>
                <a:off x="6036521" y="5498932"/>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16"/>
              <p:cNvSpPr/>
              <p:nvPr/>
            </p:nvSpPr>
            <p:spPr>
              <a:xfrm>
                <a:off x="7401048" y="5519319"/>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16"/>
              <p:cNvSpPr/>
              <p:nvPr/>
            </p:nvSpPr>
            <p:spPr>
              <a:xfrm>
                <a:off x="7696686" y="5481506"/>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16"/>
              <p:cNvSpPr/>
              <p:nvPr/>
            </p:nvSpPr>
            <p:spPr>
              <a:xfrm>
                <a:off x="7708248" y="4776795"/>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16"/>
              <p:cNvSpPr/>
              <p:nvPr/>
            </p:nvSpPr>
            <p:spPr>
              <a:xfrm>
                <a:off x="5205349" y="4638445"/>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16"/>
              <p:cNvSpPr/>
              <p:nvPr/>
            </p:nvSpPr>
            <p:spPr>
              <a:xfrm>
                <a:off x="8058289" y="5098626"/>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16"/>
              <p:cNvSpPr/>
              <p:nvPr/>
            </p:nvSpPr>
            <p:spPr>
              <a:xfrm>
                <a:off x="8181280" y="5431125"/>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16"/>
              <p:cNvSpPr/>
              <p:nvPr/>
            </p:nvSpPr>
            <p:spPr>
              <a:xfrm>
                <a:off x="8303323" y="5258704"/>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16"/>
              <p:cNvSpPr/>
              <p:nvPr/>
            </p:nvSpPr>
            <p:spPr>
              <a:xfrm>
                <a:off x="5389390" y="4500764"/>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16"/>
              <p:cNvSpPr/>
              <p:nvPr/>
            </p:nvSpPr>
            <p:spPr>
              <a:xfrm>
                <a:off x="7825319" y="5459778"/>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16"/>
              <p:cNvSpPr/>
              <p:nvPr/>
            </p:nvSpPr>
            <p:spPr>
              <a:xfrm>
                <a:off x="5860244" y="5361531"/>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16"/>
              <p:cNvSpPr/>
              <p:nvPr/>
            </p:nvSpPr>
            <p:spPr>
              <a:xfrm>
                <a:off x="5182448" y="5312044"/>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16"/>
              <p:cNvSpPr/>
              <p:nvPr/>
            </p:nvSpPr>
            <p:spPr>
              <a:xfrm>
                <a:off x="5627442" y="5373372"/>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16"/>
              <p:cNvSpPr/>
              <p:nvPr/>
            </p:nvSpPr>
            <p:spPr>
              <a:xfrm>
                <a:off x="7527670" y="5548363"/>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16"/>
              <p:cNvSpPr/>
              <p:nvPr/>
            </p:nvSpPr>
            <p:spPr>
              <a:xfrm>
                <a:off x="8161564" y="5578412"/>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2" name="Google Shape;4902;p16"/>
            <p:cNvGrpSpPr/>
            <p:nvPr/>
          </p:nvGrpSpPr>
          <p:grpSpPr>
            <a:xfrm flipH="1">
              <a:off x="889337" y="4349776"/>
              <a:ext cx="2944229" cy="1909600"/>
              <a:chOff x="5177059" y="2533644"/>
              <a:chExt cx="3192268" cy="2070476"/>
            </a:xfrm>
          </p:grpSpPr>
          <p:grpSp>
            <p:nvGrpSpPr>
              <p:cNvPr id="4903" name="Google Shape;4903;p16"/>
              <p:cNvGrpSpPr/>
              <p:nvPr/>
            </p:nvGrpSpPr>
            <p:grpSpPr>
              <a:xfrm>
                <a:off x="5198626" y="2549819"/>
                <a:ext cx="2949491" cy="1698972"/>
                <a:chOff x="5320740" y="2847612"/>
                <a:chExt cx="2364890" cy="1362229"/>
              </a:xfrm>
            </p:grpSpPr>
            <p:sp>
              <p:nvSpPr>
                <p:cNvPr id="4904" name="Google Shape;4904;p16"/>
                <p:cNvSpPr/>
                <p:nvPr/>
              </p:nvSpPr>
              <p:spPr>
                <a:xfrm>
                  <a:off x="5320740" y="3508442"/>
                  <a:ext cx="798996" cy="293554"/>
                </a:xfrm>
                <a:custGeom>
                  <a:avLst/>
                  <a:gdLst/>
                  <a:ahLst/>
                  <a:cxnLst/>
                  <a:rect l="l" t="t" r="r" b="b"/>
                  <a:pathLst>
                    <a:path w="13492" h="4957" extrusionOk="0">
                      <a:moveTo>
                        <a:pt x="5987" y="1"/>
                      </a:moveTo>
                      <a:cubicBezTo>
                        <a:pt x="5038" y="1"/>
                        <a:pt x="4082" y="346"/>
                        <a:pt x="3313" y="906"/>
                      </a:cubicBezTo>
                      <a:cubicBezTo>
                        <a:pt x="2804" y="1281"/>
                        <a:pt x="2447" y="1790"/>
                        <a:pt x="2064" y="2271"/>
                      </a:cubicBezTo>
                      <a:cubicBezTo>
                        <a:pt x="2001" y="2352"/>
                        <a:pt x="1974" y="2325"/>
                        <a:pt x="1867" y="2369"/>
                      </a:cubicBezTo>
                      <a:cubicBezTo>
                        <a:pt x="1600" y="2468"/>
                        <a:pt x="1332" y="2601"/>
                        <a:pt x="1100" y="2771"/>
                      </a:cubicBezTo>
                      <a:cubicBezTo>
                        <a:pt x="654" y="3101"/>
                        <a:pt x="146" y="3440"/>
                        <a:pt x="39" y="4029"/>
                      </a:cubicBezTo>
                      <a:cubicBezTo>
                        <a:pt x="0" y="4251"/>
                        <a:pt x="146" y="4322"/>
                        <a:pt x="344" y="4322"/>
                      </a:cubicBezTo>
                      <a:cubicBezTo>
                        <a:pt x="654" y="4322"/>
                        <a:pt x="1094" y="4147"/>
                        <a:pt x="1154" y="4109"/>
                      </a:cubicBezTo>
                      <a:cubicBezTo>
                        <a:pt x="1332" y="4020"/>
                        <a:pt x="1484" y="3895"/>
                        <a:pt x="1662" y="3788"/>
                      </a:cubicBezTo>
                      <a:cubicBezTo>
                        <a:pt x="1939" y="3627"/>
                        <a:pt x="2233" y="3386"/>
                        <a:pt x="2545" y="3297"/>
                      </a:cubicBezTo>
                      <a:cubicBezTo>
                        <a:pt x="2553" y="3295"/>
                        <a:pt x="2562" y="3293"/>
                        <a:pt x="2570" y="3293"/>
                      </a:cubicBezTo>
                      <a:cubicBezTo>
                        <a:pt x="2619" y="3293"/>
                        <a:pt x="2670" y="3333"/>
                        <a:pt x="2670" y="3386"/>
                      </a:cubicBezTo>
                      <a:cubicBezTo>
                        <a:pt x="2652" y="3529"/>
                        <a:pt x="2572" y="3672"/>
                        <a:pt x="2572" y="3815"/>
                      </a:cubicBezTo>
                      <a:cubicBezTo>
                        <a:pt x="2572" y="4044"/>
                        <a:pt x="2672" y="4130"/>
                        <a:pt x="2806" y="4130"/>
                      </a:cubicBezTo>
                      <a:cubicBezTo>
                        <a:pt x="2922" y="4130"/>
                        <a:pt x="3064" y="4066"/>
                        <a:pt x="3188" y="3975"/>
                      </a:cubicBezTo>
                      <a:cubicBezTo>
                        <a:pt x="3402" y="3824"/>
                        <a:pt x="3607" y="3663"/>
                        <a:pt x="3785" y="3476"/>
                      </a:cubicBezTo>
                      <a:cubicBezTo>
                        <a:pt x="3937" y="3324"/>
                        <a:pt x="4026" y="3137"/>
                        <a:pt x="4196" y="3003"/>
                      </a:cubicBezTo>
                      <a:cubicBezTo>
                        <a:pt x="4216" y="2988"/>
                        <a:pt x="4238" y="2981"/>
                        <a:pt x="4259" y="2981"/>
                      </a:cubicBezTo>
                      <a:cubicBezTo>
                        <a:pt x="4303" y="2981"/>
                        <a:pt x="4341" y="3011"/>
                        <a:pt x="4347" y="3065"/>
                      </a:cubicBezTo>
                      <a:cubicBezTo>
                        <a:pt x="4374" y="3431"/>
                        <a:pt x="4196" y="3877"/>
                        <a:pt x="4642" y="4082"/>
                      </a:cubicBezTo>
                      <a:cubicBezTo>
                        <a:pt x="4715" y="4115"/>
                        <a:pt x="4787" y="4130"/>
                        <a:pt x="4857" y="4130"/>
                      </a:cubicBezTo>
                      <a:cubicBezTo>
                        <a:pt x="5207" y="4130"/>
                        <a:pt x="5519" y="3774"/>
                        <a:pt x="5757" y="3574"/>
                      </a:cubicBezTo>
                      <a:cubicBezTo>
                        <a:pt x="5900" y="3449"/>
                        <a:pt x="6132" y="3146"/>
                        <a:pt x="6355" y="3146"/>
                      </a:cubicBezTo>
                      <a:cubicBezTo>
                        <a:pt x="6649" y="3146"/>
                        <a:pt x="6462" y="3583"/>
                        <a:pt x="6551" y="3886"/>
                      </a:cubicBezTo>
                      <a:cubicBezTo>
                        <a:pt x="6584" y="4010"/>
                        <a:pt x="6656" y="4165"/>
                        <a:pt x="6852" y="4165"/>
                      </a:cubicBezTo>
                      <a:cubicBezTo>
                        <a:pt x="6867" y="4165"/>
                        <a:pt x="6882" y="4165"/>
                        <a:pt x="6899" y="4163"/>
                      </a:cubicBezTo>
                      <a:cubicBezTo>
                        <a:pt x="6970" y="4154"/>
                        <a:pt x="7042" y="4136"/>
                        <a:pt x="7104" y="4109"/>
                      </a:cubicBezTo>
                      <a:cubicBezTo>
                        <a:pt x="7113" y="4109"/>
                        <a:pt x="7113" y="4100"/>
                        <a:pt x="7122" y="4100"/>
                      </a:cubicBezTo>
                      <a:cubicBezTo>
                        <a:pt x="7407" y="3993"/>
                        <a:pt x="7648" y="3770"/>
                        <a:pt x="7889" y="3592"/>
                      </a:cubicBezTo>
                      <a:cubicBezTo>
                        <a:pt x="7892" y="3589"/>
                        <a:pt x="7895" y="3588"/>
                        <a:pt x="7898" y="3588"/>
                      </a:cubicBezTo>
                      <a:cubicBezTo>
                        <a:pt x="7914" y="3588"/>
                        <a:pt x="7929" y="3621"/>
                        <a:pt x="7907" y="3636"/>
                      </a:cubicBezTo>
                      <a:lnTo>
                        <a:pt x="7898" y="3636"/>
                      </a:lnTo>
                      <a:cubicBezTo>
                        <a:pt x="7907" y="3645"/>
                        <a:pt x="7907" y="3654"/>
                        <a:pt x="7898" y="3663"/>
                      </a:cubicBezTo>
                      <a:cubicBezTo>
                        <a:pt x="7702" y="3859"/>
                        <a:pt x="7450" y="4371"/>
                        <a:pt x="7915" y="4371"/>
                      </a:cubicBezTo>
                      <a:cubicBezTo>
                        <a:pt x="7937" y="4371"/>
                        <a:pt x="7961" y="4370"/>
                        <a:pt x="7987" y="4368"/>
                      </a:cubicBezTo>
                      <a:cubicBezTo>
                        <a:pt x="8308" y="4332"/>
                        <a:pt x="8585" y="4172"/>
                        <a:pt x="8870" y="4038"/>
                      </a:cubicBezTo>
                      <a:cubicBezTo>
                        <a:pt x="9052" y="3958"/>
                        <a:pt x="9256" y="3889"/>
                        <a:pt x="9457" y="3889"/>
                      </a:cubicBezTo>
                      <a:cubicBezTo>
                        <a:pt x="9570" y="3889"/>
                        <a:pt x="9683" y="3911"/>
                        <a:pt x="9789" y="3966"/>
                      </a:cubicBezTo>
                      <a:cubicBezTo>
                        <a:pt x="9914" y="4029"/>
                        <a:pt x="9994" y="4270"/>
                        <a:pt x="10057" y="4377"/>
                      </a:cubicBezTo>
                      <a:cubicBezTo>
                        <a:pt x="10173" y="4562"/>
                        <a:pt x="10316" y="4810"/>
                        <a:pt x="10562" y="4810"/>
                      </a:cubicBezTo>
                      <a:cubicBezTo>
                        <a:pt x="10636" y="4810"/>
                        <a:pt x="10720" y="4787"/>
                        <a:pt x="10815" y="4734"/>
                      </a:cubicBezTo>
                      <a:cubicBezTo>
                        <a:pt x="10895" y="4689"/>
                        <a:pt x="10967" y="4653"/>
                        <a:pt x="11038" y="4600"/>
                      </a:cubicBezTo>
                      <a:cubicBezTo>
                        <a:pt x="11162" y="4538"/>
                        <a:pt x="11385" y="4415"/>
                        <a:pt x="11573" y="4415"/>
                      </a:cubicBezTo>
                      <a:cubicBezTo>
                        <a:pt x="11655" y="4415"/>
                        <a:pt x="11730" y="4439"/>
                        <a:pt x="11788" y="4502"/>
                      </a:cubicBezTo>
                      <a:cubicBezTo>
                        <a:pt x="12001" y="4749"/>
                        <a:pt x="12174" y="4940"/>
                        <a:pt x="12517" y="4940"/>
                      </a:cubicBezTo>
                      <a:cubicBezTo>
                        <a:pt x="12532" y="4940"/>
                        <a:pt x="12548" y="4939"/>
                        <a:pt x="12564" y="4939"/>
                      </a:cubicBezTo>
                      <a:cubicBezTo>
                        <a:pt x="12707" y="4931"/>
                        <a:pt x="12857" y="4902"/>
                        <a:pt x="13008" y="4902"/>
                      </a:cubicBezTo>
                      <a:cubicBezTo>
                        <a:pt x="13026" y="4902"/>
                        <a:pt x="13045" y="4902"/>
                        <a:pt x="13063" y="4903"/>
                      </a:cubicBezTo>
                      <a:cubicBezTo>
                        <a:pt x="13197" y="4912"/>
                        <a:pt x="13340" y="4930"/>
                        <a:pt x="13491" y="4957"/>
                      </a:cubicBezTo>
                      <a:cubicBezTo>
                        <a:pt x="13349" y="4876"/>
                        <a:pt x="13206" y="4814"/>
                        <a:pt x="13099" y="4742"/>
                      </a:cubicBezTo>
                      <a:cubicBezTo>
                        <a:pt x="12778" y="4564"/>
                        <a:pt x="12412" y="4386"/>
                        <a:pt x="12180" y="4091"/>
                      </a:cubicBezTo>
                      <a:cubicBezTo>
                        <a:pt x="11948" y="3797"/>
                        <a:pt x="11796" y="3422"/>
                        <a:pt x="11529" y="3172"/>
                      </a:cubicBezTo>
                      <a:cubicBezTo>
                        <a:pt x="11333" y="2985"/>
                        <a:pt x="11047" y="2869"/>
                        <a:pt x="10806" y="2744"/>
                      </a:cubicBezTo>
                      <a:cubicBezTo>
                        <a:pt x="10164" y="2423"/>
                        <a:pt x="9646" y="2102"/>
                        <a:pt x="9129" y="1602"/>
                      </a:cubicBezTo>
                      <a:cubicBezTo>
                        <a:pt x="8451" y="951"/>
                        <a:pt x="7720" y="327"/>
                        <a:pt x="6801" y="95"/>
                      </a:cubicBezTo>
                      <a:cubicBezTo>
                        <a:pt x="6798" y="98"/>
                        <a:pt x="6795" y="99"/>
                        <a:pt x="6792" y="99"/>
                      </a:cubicBezTo>
                      <a:cubicBezTo>
                        <a:pt x="6787" y="99"/>
                        <a:pt x="6783" y="95"/>
                        <a:pt x="6783" y="95"/>
                      </a:cubicBezTo>
                      <a:cubicBezTo>
                        <a:pt x="6631" y="59"/>
                        <a:pt x="6471" y="32"/>
                        <a:pt x="6310" y="14"/>
                      </a:cubicBezTo>
                      <a:cubicBezTo>
                        <a:pt x="6203" y="5"/>
                        <a:pt x="6095" y="1"/>
                        <a:pt x="59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16"/>
                <p:cNvSpPr/>
                <p:nvPr/>
              </p:nvSpPr>
              <p:spPr>
                <a:xfrm>
                  <a:off x="6099067" y="2847612"/>
                  <a:ext cx="1143301" cy="484183"/>
                </a:xfrm>
                <a:custGeom>
                  <a:avLst/>
                  <a:gdLst/>
                  <a:ahLst/>
                  <a:cxnLst/>
                  <a:rect l="l" t="t" r="r" b="b"/>
                  <a:pathLst>
                    <a:path w="19306" h="8176" extrusionOk="0">
                      <a:moveTo>
                        <a:pt x="10342" y="0"/>
                      </a:moveTo>
                      <a:cubicBezTo>
                        <a:pt x="9742" y="0"/>
                        <a:pt x="9141" y="116"/>
                        <a:pt x="8565" y="316"/>
                      </a:cubicBezTo>
                      <a:cubicBezTo>
                        <a:pt x="7628" y="638"/>
                        <a:pt x="6727" y="1182"/>
                        <a:pt x="6013" y="1878"/>
                      </a:cubicBezTo>
                      <a:cubicBezTo>
                        <a:pt x="5656" y="2217"/>
                        <a:pt x="5335" y="2591"/>
                        <a:pt x="5094" y="3020"/>
                      </a:cubicBezTo>
                      <a:cubicBezTo>
                        <a:pt x="4934" y="3314"/>
                        <a:pt x="4782" y="3617"/>
                        <a:pt x="4524" y="3831"/>
                      </a:cubicBezTo>
                      <a:cubicBezTo>
                        <a:pt x="4515" y="3840"/>
                        <a:pt x="4506" y="3843"/>
                        <a:pt x="4497" y="3843"/>
                      </a:cubicBezTo>
                      <a:cubicBezTo>
                        <a:pt x="4468" y="3843"/>
                        <a:pt x="4443" y="3805"/>
                        <a:pt x="4470" y="3778"/>
                      </a:cubicBezTo>
                      <a:cubicBezTo>
                        <a:pt x="4711" y="3519"/>
                        <a:pt x="4836" y="3171"/>
                        <a:pt x="5005" y="2859"/>
                      </a:cubicBezTo>
                      <a:cubicBezTo>
                        <a:pt x="4760" y="2680"/>
                        <a:pt x="4470" y="2612"/>
                        <a:pt x="4166" y="2612"/>
                      </a:cubicBezTo>
                      <a:cubicBezTo>
                        <a:pt x="3561" y="2612"/>
                        <a:pt x="2899" y="2880"/>
                        <a:pt x="2418" y="3082"/>
                      </a:cubicBezTo>
                      <a:cubicBezTo>
                        <a:pt x="1767" y="3367"/>
                        <a:pt x="928" y="3840"/>
                        <a:pt x="536" y="4465"/>
                      </a:cubicBezTo>
                      <a:cubicBezTo>
                        <a:pt x="375" y="4715"/>
                        <a:pt x="197" y="5009"/>
                        <a:pt x="108" y="5294"/>
                      </a:cubicBezTo>
                      <a:cubicBezTo>
                        <a:pt x="1" y="5614"/>
                        <a:pt x="146" y="5729"/>
                        <a:pt x="349" y="5729"/>
                      </a:cubicBezTo>
                      <a:cubicBezTo>
                        <a:pt x="504" y="5729"/>
                        <a:pt x="692" y="5663"/>
                        <a:pt x="830" y="5571"/>
                      </a:cubicBezTo>
                      <a:cubicBezTo>
                        <a:pt x="1258" y="5268"/>
                        <a:pt x="1615" y="4822"/>
                        <a:pt x="2115" y="4625"/>
                      </a:cubicBezTo>
                      <a:cubicBezTo>
                        <a:pt x="2122" y="4623"/>
                        <a:pt x="2129" y="4621"/>
                        <a:pt x="2136" y="4621"/>
                      </a:cubicBezTo>
                      <a:cubicBezTo>
                        <a:pt x="2175" y="4621"/>
                        <a:pt x="2213" y="4659"/>
                        <a:pt x="2213" y="4697"/>
                      </a:cubicBezTo>
                      <a:cubicBezTo>
                        <a:pt x="2204" y="4831"/>
                        <a:pt x="2168" y="4964"/>
                        <a:pt x="2168" y="5098"/>
                      </a:cubicBezTo>
                      <a:cubicBezTo>
                        <a:pt x="2173" y="5303"/>
                        <a:pt x="2273" y="5376"/>
                        <a:pt x="2398" y="5376"/>
                      </a:cubicBezTo>
                      <a:cubicBezTo>
                        <a:pt x="2529" y="5376"/>
                        <a:pt x="2688" y="5296"/>
                        <a:pt x="2793" y="5205"/>
                      </a:cubicBezTo>
                      <a:cubicBezTo>
                        <a:pt x="2909" y="5116"/>
                        <a:pt x="3052" y="4964"/>
                        <a:pt x="3203" y="4929"/>
                      </a:cubicBezTo>
                      <a:cubicBezTo>
                        <a:pt x="3251" y="4917"/>
                        <a:pt x="3293" y="4911"/>
                        <a:pt x="3330" y="4911"/>
                      </a:cubicBezTo>
                      <a:cubicBezTo>
                        <a:pt x="3571" y="4911"/>
                        <a:pt x="3611" y="5143"/>
                        <a:pt x="3712" y="5375"/>
                      </a:cubicBezTo>
                      <a:cubicBezTo>
                        <a:pt x="3777" y="5537"/>
                        <a:pt x="3871" y="5601"/>
                        <a:pt x="3980" y="5601"/>
                      </a:cubicBezTo>
                      <a:cubicBezTo>
                        <a:pt x="4343" y="5601"/>
                        <a:pt x="4867" y="4880"/>
                        <a:pt x="5032" y="4688"/>
                      </a:cubicBezTo>
                      <a:cubicBezTo>
                        <a:pt x="5300" y="4393"/>
                        <a:pt x="5603" y="4045"/>
                        <a:pt x="6013" y="3956"/>
                      </a:cubicBezTo>
                      <a:cubicBezTo>
                        <a:pt x="6013" y="3952"/>
                        <a:pt x="6016" y="3950"/>
                        <a:pt x="6018" y="3950"/>
                      </a:cubicBezTo>
                      <a:cubicBezTo>
                        <a:pt x="6020" y="3950"/>
                        <a:pt x="6022" y="3952"/>
                        <a:pt x="6022" y="3956"/>
                      </a:cubicBezTo>
                      <a:cubicBezTo>
                        <a:pt x="6085" y="3796"/>
                        <a:pt x="6192" y="3653"/>
                        <a:pt x="6361" y="3564"/>
                      </a:cubicBezTo>
                      <a:cubicBezTo>
                        <a:pt x="6366" y="3560"/>
                        <a:pt x="6371" y="3559"/>
                        <a:pt x="6375" y="3559"/>
                      </a:cubicBezTo>
                      <a:cubicBezTo>
                        <a:pt x="6394" y="3559"/>
                        <a:pt x="6402" y="3585"/>
                        <a:pt x="6388" y="3599"/>
                      </a:cubicBezTo>
                      <a:cubicBezTo>
                        <a:pt x="6111" y="3798"/>
                        <a:pt x="5893" y="4583"/>
                        <a:pt x="6464" y="4583"/>
                      </a:cubicBezTo>
                      <a:cubicBezTo>
                        <a:pt x="6483" y="4583"/>
                        <a:pt x="6502" y="4582"/>
                        <a:pt x="6522" y="4581"/>
                      </a:cubicBezTo>
                      <a:cubicBezTo>
                        <a:pt x="6709" y="4563"/>
                        <a:pt x="6888" y="4492"/>
                        <a:pt x="7048" y="4393"/>
                      </a:cubicBezTo>
                      <a:cubicBezTo>
                        <a:pt x="7280" y="4233"/>
                        <a:pt x="7476" y="4028"/>
                        <a:pt x="7664" y="3805"/>
                      </a:cubicBezTo>
                      <a:cubicBezTo>
                        <a:pt x="7896" y="3528"/>
                        <a:pt x="8047" y="3100"/>
                        <a:pt x="8342" y="2877"/>
                      </a:cubicBezTo>
                      <a:cubicBezTo>
                        <a:pt x="8353" y="2868"/>
                        <a:pt x="8368" y="2864"/>
                        <a:pt x="8384" y="2864"/>
                      </a:cubicBezTo>
                      <a:cubicBezTo>
                        <a:pt x="8418" y="2864"/>
                        <a:pt x="8454" y="2882"/>
                        <a:pt x="8467" y="2913"/>
                      </a:cubicBezTo>
                      <a:cubicBezTo>
                        <a:pt x="8502" y="3002"/>
                        <a:pt x="8511" y="3037"/>
                        <a:pt x="8547" y="3136"/>
                      </a:cubicBezTo>
                      <a:cubicBezTo>
                        <a:pt x="8627" y="3372"/>
                        <a:pt x="8731" y="3457"/>
                        <a:pt x="8840" y="3457"/>
                      </a:cubicBezTo>
                      <a:cubicBezTo>
                        <a:pt x="9085" y="3457"/>
                        <a:pt x="9356" y="3029"/>
                        <a:pt x="9430" y="2930"/>
                      </a:cubicBezTo>
                      <a:cubicBezTo>
                        <a:pt x="9484" y="2859"/>
                        <a:pt x="9528" y="2832"/>
                        <a:pt x="9609" y="2805"/>
                      </a:cubicBezTo>
                      <a:cubicBezTo>
                        <a:pt x="9619" y="2800"/>
                        <a:pt x="9629" y="2798"/>
                        <a:pt x="9638" y="2798"/>
                      </a:cubicBezTo>
                      <a:cubicBezTo>
                        <a:pt x="9660" y="2798"/>
                        <a:pt x="9679" y="2811"/>
                        <a:pt x="9698" y="2823"/>
                      </a:cubicBezTo>
                      <a:cubicBezTo>
                        <a:pt x="9787" y="2895"/>
                        <a:pt x="9840" y="2948"/>
                        <a:pt x="9885" y="3055"/>
                      </a:cubicBezTo>
                      <a:cubicBezTo>
                        <a:pt x="9946" y="3185"/>
                        <a:pt x="10034" y="3226"/>
                        <a:pt x="10132" y="3226"/>
                      </a:cubicBezTo>
                      <a:cubicBezTo>
                        <a:pt x="10250" y="3226"/>
                        <a:pt x="10384" y="3166"/>
                        <a:pt x="10501" y="3127"/>
                      </a:cubicBezTo>
                      <a:cubicBezTo>
                        <a:pt x="10965" y="2966"/>
                        <a:pt x="11161" y="2761"/>
                        <a:pt x="11348" y="2324"/>
                      </a:cubicBezTo>
                      <a:cubicBezTo>
                        <a:pt x="11352" y="2313"/>
                        <a:pt x="11363" y="2308"/>
                        <a:pt x="11376" y="2308"/>
                      </a:cubicBezTo>
                      <a:cubicBezTo>
                        <a:pt x="11394" y="2308"/>
                        <a:pt x="11414" y="2317"/>
                        <a:pt x="11419" y="2333"/>
                      </a:cubicBezTo>
                      <a:cubicBezTo>
                        <a:pt x="11455" y="2556"/>
                        <a:pt x="11393" y="2743"/>
                        <a:pt x="11259" y="2895"/>
                      </a:cubicBezTo>
                      <a:cubicBezTo>
                        <a:pt x="11170" y="3207"/>
                        <a:pt x="11072" y="3644"/>
                        <a:pt x="11250" y="3876"/>
                      </a:cubicBezTo>
                      <a:cubicBezTo>
                        <a:pt x="11328" y="3981"/>
                        <a:pt x="11432" y="4021"/>
                        <a:pt x="11549" y="4021"/>
                      </a:cubicBezTo>
                      <a:cubicBezTo>
                        <a:pt x="11900" y="4021"/>
                        <a:pt x="12370" y="3660"/>
                        <a:pt x="12624" y="3599"/>
                      </a:cubicBezTo>
                      <a:cubicBezTo>
                        <a:pt x="12631" y="3598"/>
                        <a:pt x="12639" y="3597"/>
                        <a:pt x="12647" y="3597"/>
                      </a:cubicBezTo>
                      <a:cubicBezTo>
                        <a:pt x="12683" y="3597"/>
                        <a:pt x="12718" y="3614"/>
                        <a:pt x="12740" y="3644"/>
                      </a:cubicBezTo>
                      <a:cubicBezTo>
                        <a:pt x="12927" y="3965"/>
                        <a:pt x="12811" y="4340"/>
                        <a:pt x="12999" y="4679"/>
                      </a:cubicBezTo>
                      <a:cubicBezTo>
                        <a:pt x="13123" y="4901"/>
                        <a:pt x="13272" y="4972"/>
                        <a:pt x="13436" y="4972"/>
                      </a:cubicBezTo>
                      <a:cubicBezTo>
                        <a:pt x="13659" y="4972"/>
                        <a:pt x="13907" y="4839"/>
                        <a:pt x="14149" y="4777"/>
                      </a:cubicBezTo>
                      <a:cubicBezTo>
                        <a:pt x="14159" y="4773"/>
                        <a:pt x="14169" y="4771"/>
                        <a:pt x="14178" y="4771"/>
                      </a:cubicBezTo>
                      <a:cubicBezTo>
                        <a:pt x="14213" y="4771"/>
                        <a:pt x="14244" y="4794"/>
                        <a:pt x="14265" y="4822"/>
                      </a:cubicBezTo>
                      <a:cubicBezTo>
                        <a:pt x="14470" y="5116"/>
                        <a:pt x="14488" y="5517"/>
                        <a:pt x="14694" y="5830"/>
                      </a:cubicBezTo>
                      <a:cubicBezTo>
                        <a:pt x="14966" y="6249"/>
                        <a:pt x="15314" y="6370"/>
                        <a:pt x="15705" y="6370"/>
                      </a:cubicBezTo>
                      <a:cubicBezTo>
                        <a:pt x="15929" y="6370"/>
                        <a:pt x="16168" y="6330"/>
                        <a:pt x="16415" y="6285"/>
                      </a:cubicBezTo>
                      <a:lnTo>
                        <a:pt x="16424" y="6285"/>
                      </a:lnTo>
                      <a:cubicBezTo>
                        <a:pt x="16424" y="6276"/>
                        <a:pt x="16433" y="6276"/>
                        <a:pt x="16433" y="6267"/>
                      </a:cubicBezTo>
                      <a:cubicBezTo>
                        <a:pt x="16440" y="6245"/>
                        <a:pt x="16459" y="6235"/>
                        <a:pt x="16478" y="6235"/>
                      </a:cubicBezTo>
                      <a:cubicBezTo>
                        <a:pt x="16506" y="6235"/>
                        <a:pt x="16533" y="6256"/>
                        <a:pt x="16522" y="6294"/>
                      </a:cubicBezTo>
                      <a:cubicBezTo>
                        <a:pt x="16416" y="6647"/>
                        <a:pt x="16477" y="7141"/>
                        <a:pt x="16964" y="7141"/>
                      </a:cubicBezTo>
                      <a:cubicBezTo>
                        <a:pt x="16969" y="7141"/>
                        <a:pt x="16973" y="7141"/>
                        <a:pt x="16977" y="7141"/>
                      </a:cubicBezTo>
                      <a:cubicBezTo>
                        <a:pt x="17191" y="7132"/>
                        <a:pt x="17379" y="7088"/>
                        <a:pt x="17575" y="7016"/>
                      </a:cubicBezTo>
                      <a:cubicBezTo>
                        <a:pt x="17583" y="7014"/>
                        <a:pt x="17592" y="7013"/>
                        <a:pt x="17600" y="7013"/>
                      </a:cubicBezTo>
                      <a:cubicBezTo>
                        <a:pt x="17651" y="7013"/>
                        <a:pt x="17691" y="7059"/>
                        <a:pt x="17691" y="7105"/>
                      </a:cubicBezTo>
                      <a:cubicBezTo>
                        <a:pt x="17709" y="7462"/>
                        <a:pt x="17673" y="7971"/>
                        <a:pt x="18119" y="8078"/>
                      </a:cubicBezTo>
                      <a:cubicBezTo>
                        <a:pt x="18396" y="8149"/>
                        <a:pt x="18681" y="8131"/>
                        <a:pt x="18958" y="8140"/>
                      </a:cubicBezTo>
                      <a:cubicBezTo>
                        <a:pt x="19083" y="8149"/>
                        <a:pt x="19199" y="8158"/>
                        <a:pt x="19306" y="8176"/>
                      </a:cubicBezTo>
                      <a:cubicBezTo>
                        <a:pt x="19225" y="8113"/>
                        <a:pt x="19145" y="8060"/>
                        <a:pt x="19074" y="7997"/>
                      </a:cubicBezTo>
                      <a:cubicBezTo>
                        <a:pt x="18538" y="7587"/>
                        <a:pt x="18057" y="7123"/>
                        <a:pt x="17566" y="6659"/>
                      </a:cubicBezTo>
                      <a:cubicBezTo>
                        <a:pt x="16915" y="6062"/>
                        <a:pt x="16281" y="5384"/>
                        <a:pt x="15826" y="4616"/>
                      </a:cubicBezTo>
                      <a:cubicBezTo>
                        <a:pt x="15336" y="3778"/>
                        <a:pt x="14908" y="2895"/>
                        <a:pt x="14328" y="2101"/>
                      </a:cubicBezTo>
                      <a:cubicBezTo>
                        <a:pt x="13677" y="1218"/>
                        <a:pt x="12767" y="593"/>
                        <a:pt x="11732" y="227"/>
                      </a:cubicBezTo>
                      <a:cubicBezTo>
                        <a:pt x="11278" y="71"/>
                        <a:pt x="10811" y="0"/>
                        <a:pt x="10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16"/>
                <p:cNvSpPr/>
                <p:nvPr/>
              </p:nvSpPr>
              <p:spPr>
                <a:xfrm>
                  <a:off x="5955399" y="3657734"/>
                  <a:ext cx="467601" cy="169606"/>
                </a:xfrm>
                <a:custGeom>
                  <a:avLst/>
                  <a:gdLst/>
                  <a:ahLst/>
                  <a:cxnLst/>
                  <a:rect l="l" t="t" r="r" b="b"/>
                  <a:pathLst>
                    <a:path w="7896" h="2864" extrusionOk="0">
                      <a:moveTo>
                        <a:pt x="0" y="0"/>
                      </a:moveTo>
                      <a:lnTo>
                        <a:pt x="0" y="0"/>
                      </a:lnTo>
                      <a:cubicBezTo>
                        <a:pt x="268" y="134"/>
                        <a:pt x="553" y="268"/>
                        <a:pt x="794" y="437"/>
                      </a:cubicBezTo>
                      <a:cubicBezTo>
                        <a:pt x="1338" y="518"/>
                        <a:pt x="1847" y="616"/>
                        <a:pt x="2364" y="839"/>
                      </a:cubicBezTo>
                      <a:cubicBezTo>
                        <a:pt x="2873" y="1062"/>
                        <a:pt x="3336" y="1356"/>
                        <a:pt x="3809" y="1642"/>
                      </a:cubicBezTo>
                      <a:cubicBezTo>
                        <a:pt x="4461" y="2043"/>
                        <a:pt x="5210" y="2355"/>
                        <a:pt x="5933" y="2614"/>
                      </a:cubicBezTo>
                      <a:cubicBezTo>
                        <a:pt x="6227" y="2730"/>
                        <a:pt x="6619" y="2864"/>
                        <a:pt x="6941" y="2864"/>
                      </a:cubicBezTo>
                      <a:cubicBezTo>
                        <a:pt x="7262" y="2855"/>
                        <a:pt x="7565" y="2757"/>
                        <a:pt x="7877" y="2685"/>
                      </a:cubicBezTo>
                      <a:cubicBezTo>
                        <a:pt x="7886" y="2685"/>
                        <a:pt x="7886" y="2676"/>
                        <a:pt x="7895" y="2668"/>
                      </a:cubicBezTo>
                      <a:lnTo>
                        <a:pt x="7895" y="2668"/>
                      </a:lnTo>
                      <a:cubicBezTo>
                        <a:pt x="7856" y="2669"/>
                        <a:pt x="7817" y="2670"/>
                        <a:pt x="7779" y="2670"/>
                      </a:cubicBezTo>
                      <a:cubicBezTo>
                        <a:pt x="6553" y="2670"/>
                        <a:pt x="5508" y="1732"/>
                        <a:pt x="4478" y="1204"/>
                      </a:cubicBezTo>
                      <a:cubicBezTo>
                        <a:pt x="3078" y="473"/>
                        <a:pt x="1543" y="20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16"/>
                <p:cNvSpPr/>
                <p:nvPr/>
              </p:nvSpPr>
              <p:spPr>
                <a:xfrm>
                  <a:off x="7065891" y="2958708"/>
                  <a:ext cx="16404" cy="16582"/>
                </a:xfrm>
                <a:custGeom>
                  <a:avLst/>
                  <a:gdLst/>
                  <a:ahLst/>
                  <a:cxnLst/>
                  <a:rect l="l" t="t" r="r" b="b"/>
                  <a:pathLst>
                    <a:path w="277" h="280" extrusionOk="0">
                      <a:moveTo>
                        <a:pt x="188" y="0"/>
                      </a:moveTo>
                      <a:cubicBezTo>
                        <a:pt x="182" y="0"/>
                        <a:pt x="176" y="1"/>
                        <a:pt x="170" y="2"/>
                      </a:cubicBezTo>
                      <a:cubicBezTo>
                        <a:pt x="161" y="2"/>
                        <a:pt x="161" y="11"/>
                        <a:pt x="152" y="11"/>
                      </a:cubicBezTo>
                      <a:cubicBezTo>
                        <a:pt x="80" y="46"/>
                        <a:pt x="63" y="118"/>
                        <a:pt x="27" y="180"/>
                      </a:cubicBezTo>
                      <a:cubicBezTo>
                        <a:pt x="0" y="243"/>
                        <a:pt x="27" y="269"/>
                        <a:pt x="89" y="278"/>
                      </a:cubicBezTo>
                      <a:cubicBezTo>
                        <a:pt x="97" y="279"/>
                        <a:pt x="104" y="279"/>
                        <a:pt x="111" y="279"/>
                      </a:cubicBezTo>
                      <a:cubicBezTo>
                        <a:pt x="213" y="279"/>
                        <a:pt x="268" y="218"/>
                        <a:pt x="277" y="118"/>
                      </a:cubicBezTo>
                      <a:cubicBezTo>
                        <a:pt x="277" y="37"/>
                        <a:pt x="240" y="0"/>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16"/>
                <p:cNvSpPr/>
                <p:nvPr/>
              </p:nvSpPr>
              <p:spPr>
                <a:xfrm>
                  <a:off x="7201090" y="3073416"/>
                  <a:ext cx="20135" cy="22089"/>
                </a:xfrm>
                <a:custGeom>
                  <a:avLst/>
                  <a:gdLst/>
                  <a:ahLst/>
                  <a:cxnLst/>
                  <a:rect l="l" t="t" r="r" b="b"/>
                  <a:pathLst>
                    <a:path w="340" h="373" extrusionOk="0">
                      <a:moveTo>
                        <a:pt x="224" y="1"/>
                      </a:moveTo>
                      <a:cubicBezTo>
                        <a:pt x="161" y="18"/>
                        <a:pt x="135" y="54"/>
                        <a:pt x="90" y="99"/>
                      </a:cubicBezTo>
                      <a:cubicBezTo>
                        <a:pt x="63" y="125"/>
                        <a:pt x="19" y="152"/>
                        <a:pt x="19" y="188"/>
                      </a:cubicBezTo>
                      <a:cubicBezTo>
                        <a:pt x="1" y="268"/>
                        <a:pt x="45" y="348"/>
                        <a:pt x="126" y="366"/>
                      </a:cubicBezTo>
                      <a:cubicBezTo>
                        <a:pt x="136" y="370"/>
                        <a:pt x="148" y="372"/>
                        <a:pt x="160" y="372"/>
                      </a:cubicBezTo>
                      <a:cubicBezTo>
                        <a:pt x="231" y="372"/>
                        <a:pt x="323" y="310"/>
                        <a:pt x="331" y="241"/>
                      </a:cubicBezTo>
                      <a:cubicBezTo>
                        <a:pt x="340" y="197"/>
                        <a:pt x="322" y="152"/>
                        <a:pt x="313" y="108"/>
                      </a:cubicBezTo>
                      <a:cubicBezTo>
                        <a:pt x="304" y="45"/>
                        <a:pt x="286" y="9"/>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16"/>
                <p:cNvSpPr/>
                <p:nvPr/>
              </p:nvSpPr>
              <p:spPr>
                <a:xfrm>
                  <a:off x="6261803" y="3372415"/>
                  <a:ext cx="1079877" cy="180739"/>
                </a:xfrm>
                <a:custGeom>
                  <a:avLst/>
                  <a:gdLst/>
                  <a:ahLst/>
                  <a:cxnLst/>
                  <a:rect l="l" t="t" r="r" b="b"/>
                  <a:pathLst>
                    <a:path w="18235" h="3052" extrusionOk="0">
                      <a:moveTo>
                        <a:pt x="17923" y="1"/>
                      </a:moveTo>
                      <a:lnTo>
                        <a:pt x="17923" y="1"/>
                      </a:lnTo>
                      <a:cubicBezTo>
                        <a:pt x="18065" y="260"/>
                        <a:pt x="17691" y="661"/>
                        <a:pt x="17432" y="875"/>
                      </a:cubicBezTo>
                      <a:cubicBezTo>
                        <a:pt x="16923" y="1294"/>
                        <a:pt x="16121" y="1526"/>
                        <a:pt x="15478" y="1616"/>
                      </a:cubicBezTo>
                      <a:cubicBezTo>
                        <a:pt x="15141" y="1665"/>
                        <a:pt x="14805" y="1688"/>
                        <a:pt x="14471" y="1688"/>
                      </a:cubicBezTo>
                      <a:cubicBezTo>
                        <a:pt x="13893" y="1688"/>
                        <a:pt x="13319" y="1617"/>
                        <a:pt x="12748" y="1482"/>
                      </a:cubicBezTo>
                      <a:cubicBezTo>
                        <a:pt x="11776" y="1250"/>
                        <a:pt x="10750" y="1000"/>
                        <a:pt x="9831" y="607"/>
                      </a:cubicBezTo>
                      <a:cubicBezTo>
                        <a:pt x="9250" y="355"/>
                        <a:pt x="8562" y="214"/>
                        <a:pt x="7885" y="214"/>
                      </a:cubicBezTo>
                      <a:cubicBezTo>
                        <a:pt x="7368" y="214"/>
                        <a:pt x="6858" y="296"/>
                        <a:pt x="6406" y="474"/>
                      </a:cubicBezTo>
                      <a:cubicBezTo>
                        <a:pt x="5647" y="777"/>
                        <a:pt x="4898" y="1143"/>
                        <a:pt x="4202" y="1553"/>
                      </a:cubicBezTo>
                      <a:cubicBezTo>
                        <a:pt x="3881" y="1740"/>
                        <a:pt x="3560" y="1919"/>
                        <a:pt x="3239" y="2079"/>
                      </a:cubicBezTo>
                      <a:cubicBezTo>
                        <a:pt x="3167" y="2115"/>
                        <a:pt x="3105" y="2151"/>
                        <a:pt x="3033" y="2178"/>
                      </a:cubicBezTo>
                      <a:cubicBezTo>
                        <a:pt x="2079" y="2624"/>
                        <a:pt x="1089" y="2927"/>
                        <a:pt x="0" y="2963"/>
                      </a:cubicBezTo>
                      <a:cubicBezTo>
                        <a:pt x="81" y="2998"/>
                        <a:pt x="170" y="3025"/>
                        <a:pt x="250" y="3052"/>
                      </a:cubicBezTo>
                      <a:cubicBezTo>
                        <a:pt x="625" y="3052"/>
                        <a:pt x="1035" y="2998"/>
                        <a:pt x="1383" y="2945"/>
                      </a:cubicBezTo>
                      <a:cubicBezTo>
                        <a:pt x="1793" y="2891"/>
                        <a:pt x="2204" y="2891"/>
                        <a:pt x="2614" y="2829"/>
                      </a:cubicBezTo>
                      <a:cubicBezTo>
                        <a:pt x="3471" y="2686"/>
                        <a:pt x="4238" y="2347"/>
                        <a:pt x="5032" y="2008"/>
                      </a:cubicBezTo>
                      <a:cubicBezTo>
                        <a:pt x="5487" y="1821"/>
                        <a:pt x="5933" y="1607"/>
                        <a:pt x="6388" y="1419"/>
                      </a:cubicBezTo>
                      <a:cubicBezTo>
                        <a:pt x="6807" y="1250"/>
                        <a:pt x="7262" y="1178"/>
                        <a:pt x="7708" y="1107"/>
                      </a:cubicBezTo>
                      <a:cubicBezTo>
                        <a:pt x="7858" y="1083"/>
                        <a:pt x="8011" y="1073"/>
                        <a:pt x="8167" y="1073"/>
                      </a:cubicBezTo>
                      <a:cubicBezTo>
                        <a:pt x="8826" y="1073"/>
                        <a:pt x="9523" y="1256"/>
                        <a:pt x="10143" y="1357"/>
                      </a:cubicBezTo>
                      <a:cubicBezTo>
                        <a:pt x="11134" y="1500"/>
                        <a:pt x="12079" y="1830"/>
                        <a:pt x="13078" y="1901"/>
                      </a:cubicBezTo>
                      <a:cubicBezTo>
                        <a:pt x="13584" y="1942"/>
                        <a:pt x="14098" y="1972"/>
                        <a:pt x="14609" y="1972"/>
                      </a:cubicBezTo>
                      <a:cubicBezTo>
                        <a:pt x="14873" y="1972"/>
                        <a:pt x="15137" y="1964"/>
                        <a:pt x="15398" y="1946"/>
                      </a:cubicBezTo>
                      <a:cubicBezTo>
                        <a:pt x="16005" y="1910"/>
                        <a:pt x="16629" y="1839"/>
                        <a:pt x="17200" y="1651"/>
                      </a:cubicBezTo>
                      <a:cubicBezTo>
                        <a:pt x="17539" y="1535"/>
                        <a:pt x="17887" y="1384"/>
                        <a:pt x="18056" y="1036"/>
                      </a:cubicBezTo>
                      <a:cubicBezTo>
                        <a:pt x="18235" y="697"/>
                        <a:pt x="18235" y="242"/>
                        <a:pt x="17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16"/>
                <p:cNvSpPr/>
                <p:nvPr/>
              </p:nvSpPr>
              <p:spPr>
                <a:xfrm>
                  <a:off x="5831748" y="3561561"/>
                  <a:ext cx="1853882" cy="207685"/>
                </a:xfrm>
                <a:custGeom>
                  <a:avLst/>
                  <a:gdLst/>
                  <a:ahLst/>
                  <a:cxnLst/>
                  <a:rect l="l" t="t" r="r" b="b"/>
                  <a:pathLst>
                    <a:path w="31305" h="3507" extrusionOk="0">
                      <a:moveTo>
                        <a:pt x="0" y="1"/>
                      </a:moveTo>
                      <a:lnTo>
                        <a:pt x="0" y="1"/>
                      </a:lnTo>
                      <a:cubicBezTo>
                        <a:pt x="250" y="232"/>
                        <a:pt x="482" y="482"/>
                        <a:pt x="723" y="714"/>
                      </a:cubicBezTo>
                      <a:lnTo>
                        <a:pt x="750" y="714"/>
                      </a:lnTo>
                      <a:cubicBezTo>
                        <a:pt x="938" y="756"/>
                        <a:pt x="1136" y="769"/>
                        <a:pt x="1337" y="769"/>
                      </a:cubicBezTo>
                      <a:cubicBezTo>
                        <a:pt x="1678" y="769"/>
                        <a:pt x="2029" y="732"/>
                        <a:pt x="2360" y="732"/>
                      </a:cubicBezTo>
                      <a:cubicBezTo>
                        <a:pt x="2382" y="732"/>
                        <a:pt x="2405" y="732"/>
                        <a:pt x="2427" y="732"/>
                      </a:cubicBezTo>
                      <a:cubicBezTo>
                        <a:pt x="2864" y="741"/>
                        <a:pt x="3283" y="803"/>
                        <a:pt x="3712" y="902"/>
                      </a:cubicBezTo>
                      <a:cubicBezTo>
                        <a:pt x="4657" y="1107"/>
                        <a:pt x="5514" y="1562"/>
                        <a:pt x="6370" y="1999"/>
                      </a:cubicBezTo>
                      <a:cubicBezTo>
                        <a:pt x="7298" y="2463"/>
                        <a:pt x="8288" y="2828"/>
                        <a:pt x="9261" y="3176"/>
                      </a:cubicBezTo>
                      <a:cubicBezTo>
                        <a:pt x="9778" y="3364"/>
                        <a:pt x="10224" y="3498"/>
                        <a:pt x="10777" y="3506"/>
                      </a:cubicBezTo>
                      <a:cubicBezTo>
                        <a:pt x="10875" y="3506"/>
                        <a:pt x="10973" y="3489"/>
                        <a:pt x="11072" y="3471"/>
                      </a:cubicBezTo>
                      <a:cubicBezTo>
                        <a:pt x="11535" y="3239"/>
                        <a:pt x="12035" y="3078"/>
                        <a:pt x="12490" y="2989"/>
                      </a:cubicBezTo>
                      <a:cubicBezTo>
                        <a:pt x="12791" y="2926"/>
                        <a:pt x="13100" y="2897"/>
                        <a:pt x="13410" y="2897"/>
                      </a:cubicBezTo>
                      <a:cubicBezTo>
                        <a:pt x="13797" y="2897"/>
                        <a:pt x="14187" y="2941"/>
                        <a:pt x="14569" y="3016"/>
                      </a:cubicBezTo>
                      <a:cubicBezTo>
                        <a:pt x="15273" y="2936"/>
                        <a:pt x="15978" y="2837"/>
                        <a:pt x="16647" y="2579"/>
                      </a:cubicBezTo>
                      <a:cubicBezTo>
                        <a:pt x="17423" y="2293"/>
                        <a:pt x="18164" y="1910"/>
                        <a:pt x="18922" y="1580"/>
                      </a:cubicBezTo>
                      <a:cubicBezTo>
                        <a:pt x="20020" y="1112"/>
                        <a:pt x="21242" y="847"/>
                        <a:pt x="22449" y="847"/>
                      </a:cubicBezTo>
                      <a:cubicBezTo>
                        <a:pt x="22762" y="847"/>
                        <a:pt x="23074" y="865"/>
                        <a:pt x="23383" y="902"/>
                      </a:cubicBezTo>
                      <a:cubicBezTo>
                        <a:pt x="24855" y="1080"/>
                        <a:pt x="26175" y="1669"/>
                        <a:pt x="27584" y="2079"/>
                      </a:cubicBezTo>
                      <a:cubicBezTo>
                        <a:pt x="28180" y="2247"/>
                        <a:pt x="28829" y="2455"/>
                        <a:pt x="29457" y="2455"/>
                      </a:cubicBezTo>
                      <a:cubicBezTo>
                        <a:pt x="29562" y="2455"/>
                        <a:pt x="29666" y="2449"/>
                        <a:pt x="29770" y="2436"/>
                      </a:cubicBezTo>
                      <a:cubicBezTo>
                        <a:pt x="30243" y="2382"/>
                        <a:pt x="30725" y="2284"/>
                        <a:pt x="31162" y="2070"/>
                      </a:cubicBezTo>
                      <a:cubicBezTo>
                        <a:pt x="31206" y="2043"/>
                        <a:pt x="31260" y="2026"/>
                        <a:pt x="31304" y="1999"/>
                      </a:cubicBezTo>
                      <a:lnTo>
                        <a:pt x="31304" y="1999"/>
                      </a:lnTo>
                      <a:cubicBezTo>
                        <a:pt x="31079" y="2046"/>
                        <a:pt x="30840" y="2065"/>
                        <a:pt x="30596" y="2065"/>
                      </a:cubicBezTo>
                      <a:cubicBezTo>
                        <a:pt x="29962" y="2065"/>
                        <a:pt x="29293" y="1937"/>
                        <a:pt x="28726" y="1847"/>
                      </a:cubicBezTo>
                      <a:cubicBezTo>
                        <a:pt x="27308" y="1624"/>
                        <a:pt x="25979" y="1053"/>
                        <a:pt x="24587" y="687"/>
                      </a:cubicBezTo>
                      <a:cubicBezTo>
                        <a:pt x="23744" y="467"/>
                        <a:pt x="22912" y="386"/>
                        <a:pt x="22071" y="386"/>
                      </a:cubicBezTo>
                      <a:cubicBezTo>
                        <a:pt x="21585" y="386"/>
                        <a:pt x="21096" y="413"/>
                        <a:pt x="20599" y="455"/>
                      </a:cubicBezTo>
                      <a:cubicBezTo>
                        <a:pt x="20010" y="500"/>
                        <a:pt x="19404" y="554"/>
                        <a:pt x="18815" y="652"/>
                      </a:cubicBezTo>
                      <a:cubicBezTo>
                        <a:pt x="17066" y="1214"/>
                        <a:pt x="15452" y="2168"/>
                        <a:pt x="13659" y="2605"/>
                      </a:cubicBezTo>
                      <a:cubicBezTo>
                        <a:pt x="13036" y="2755"/>
                        <a:pt x="12423" y="2822"/>
                        <a:pt x="11814" y="2822"/>
                      </a:cubicBezTo>
                      <a:cubicBezTo>
                        <a:pt x="10825" y="2822"/>
                        <a:pt x="9847" y="2646"/>
                        <a:pt x="8859" y="2365"/>
                      </a:cubicBezTo>
                      <a:cubicBezTo>
                        <a:pt x="7119" y="1883"/>
                        <a:pt x="5460" y="1187"/>
                        <a:pt x="3747" y="634"/>
                      </a:cubicBezTo>
                      <a:cubicBezTo>
                        <a:pt x="2516" y="232"/>
                        <a:pt x="1285" y="4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16"/>
                <p:cNvSpPr/>
                <p:nvPr/>
              </p:nvSpPr>
              <p:spPr>
                <a:xfrm>
                  <a:off x="7126117" y="4011747"/>
                  <a:ext cx="15634" cy="13443"/>
                </a:xfrm>
                <a:custGeom>
                  <a:avLst/>
                  <a:gdLst/>
                  <a:ahLst/>
                  <a:cxnLst/>
                  <a:rect l="l" t="t" r="r" b="b"/>
                  <a:pathLst>
                    <a:path w="264" h="227" extrusionOk="0">
                      <a:moveTo>
                        <a:pt x="84" y="1"/>
                      </a:moveTo>
                      <a:cubicBezTo>
                        <a:pt x="71" y="1"/>
                        <a:pt x="58" y="3"/>
                        <a:pt x="45" y="8"/>
                      </a:cubicBezTo>
                      <a:cubicBezTo>
                        <a:pt x="9" y="53"/>
                        <a:pt x="0" y="106"/>
                        <a:pt x="27" y="160"/>
                      </a:cubicBezTo>
                      <a:cubicBezTo>
                        <a:pt x="47" y="193"/>
                        <a:pt x="77" y="226"/>
                        <a:pt x="116" y="226"/>
                      </a:cubicBezTo>
                      <a:cubicBezTo>
                        <a:pt x="130" y="226"/>
                        <a:pt x="145" y="222"/>
                        <a:pt x="161" y="213"/>
                      </a:cubicBezTo>
                      <a:cubicBezTo>
                        <a:pt x="263" y="142"/>
                        <a:pt x="184" y="1"/>
                        <a:pt x="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16"/>
                <p:cNvSpPr/>
                <p:nvPr/>
              </p:nvSpPr>
              <p:spPr>
                <a:xfrm>
                  <a:off x="7235970" y="3926590"/>
                  <a:ext cx="24339" cy="18950"/>
                </a:xfrm>
                <a:custGeom>
                  <a:avLst/>
                  <a:gdLst/>
                  <a:ahLst/>
                  <a:cxnLst/>
                  <a:rect l="l" t="t" r="r" b="b"/>
                  <a:pathLst>
                    <a:path w="411" h="320" extrusionOk="0">
                      <a:moveTo>
                        <a:pt x="158" y="0"/>
                      </a:moveTo>
                      <a:cubicBezTo>
                        <a:pt x="143" y="0"/>
                        <a:pt x="126" y="3"/>
                        <a:pt x="108" y="10"/>
                      </a:cubicBezTo>
                      <a:lnTo>
                        <a:pt x="90" y="10"/>
                      </a:lnTo>
                      <a:cubicBezTo>
                        <a:pt x="27" y="54"/>
                        <a:pt x="1" y="117"/>
                        <a:pt x="27" y="197"/>
                      </a:cubicBezTo>
                      <a:cubicBezTo>
                        <a:pt x="50" y="265"/>
                        <a:pt x="104" y="319"/>
                        <a:pt x="168" y="319"/>
                      </a:cubicBezTo>
                      <a:cubicBezTo>
                        <a:pt x="180" y="319"/>
                        <a:pt x="193" y="317"/>
                        <a:pt x="206" y="313"/>
                      </a:cubicBezTo>
                      <a:cubicBezTo>
                        <a:pt x="295" y="286"/>
                        <a:pt x="411" y="197"/>
                        <a:pt x="322" y="108"/>
                      </a:cubicBezTo>
                      <a:cubicBezTo>
                        <a:pt x="271" y="57"/>
                        <a:pt x="226"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16"/>
                <p:cNvSpPr/>
                <p:nvPr/>
              </p:nvSpPr>
              <p:spPr>
                <a:xfrm>
                  <a:off x="7223830" y="4000970"/>
                  <a:ext cx="37782" cy="29373"/>
                </a:xfrm>
                <a:custGeom>
                  <a:avLst/>
                  <a:gdLst/>
                  <a:ahLst/>
                  <a:cxnLst/>
                  <a:rect l="l" t="t" r="r" b="b"/>
                  <a:pathLst>
                    <a:path w="638" h="496" extrusionOk="0">
                      <a:moveTo>
                        <a:pt x="148" y="1"/>
                      </a:moveTo>
                      <a:cubicBezTo>
                        <a:pt x="137" y="1"/>
                        <a:pt x="127" y="1"/>
                        <a:pt x="116" y="3"/>
                      </a:cubicBezTo>
                      <a:lnTo>
                        <a:pt x="99" y="3"/>
                      </a:lnTo>
                      <a:cubicBezTo>
                        <a:pt x="36" y="65"/>
                        <a:pt x="0" y="226"/>
                        <a:pt x="18" y="297"/>
                      </a:cubicBezTo>
                      <a:cubicBezTo>
                        <a:pt x="48" y="409"/>
                        <a:pt x="127" y="495"/>
                        <a:pt x="236" y="495"/>
                      </a:cubicBezTo>
                      <a:cubicBezTo>
                        <a:pt x="257" y="495"/>
                        <a:pt x="280" y="492"/>
                        <a:pt x="304" y="485"/>
                      </a:cubicBezTo>
                      <a:cubicBezTo>
                        <a:pt x="638" y="390"/>
                        <a:pt x="397"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16"/>
                <p:cNvSpPr/>
                <p:nvPr/>
              </p:nvSpPr>
              <p:spPr>
                <a:xfrm>
                  <a:off x="7377565" y="3861152"/>
                  <a:ext cx="45481" cy="44533"/>
                </a:xfrm>
                <a:custGeom>
                  <a:avLst/>
                  <a:gdLst/>
                  <a:ahLst/>
                  <a:cxnLst/>
                  <a:rect l="l" t="t" r="r" b="b"/>
                  <a:pathLst>
                    <a:path w="768" h="752" extrusionOk="0">
                      <a:moveTo>
                        <a:pt x="302" y="1"/>
                      </a:moveTo>
                      <a:cubicBezTo>
                        <a:pt x="242" y="1"/>
                        <a:pt x="182" y="17"/>
                        <a:pt x="125" y="53"/>
                      </a:cubicBezTo>
                      <a:cubicBezTo>
                        <a:pt x="116" y="62"/>
                        <a:pt x="116" y="62"/>
                        <a:pt x="108" y="62"/>
                      </a:cubicBezTo>
                      <a:cubicBezTo>
                        <a:pt x="18" y="178"/>
                        <a:pt x="0" y="410"/>
                        <a:pt x="45" y="553"/>
                      </a:cubicBezTo>
                      <a:cubicBezTo>
                        <a:pt x="86" y="667"/>
                        <a:pt x="216" y="751"/>
                        <a:pt x="340" y="751"/>
                      </a:cubicBezTo>
                      <a:cubicBezTo>
                        <a:pt x="352" y="751"/>
                        <a:pt x="364" y="751"/>
                        <a:pt x="375" y="749"/>
                      </a:cubicBezTo>
                      <a:cubicBezTo>
                        <a:pt x="554" y="722"/>
                        <a:pt x="768" y="508"/>
                        <a:pt x="705" y="321"/>
                      </a:cubicBezTo>
                      <a:cubicBezTo>
                        <a:pt x="652" y="141"/>
                        <a:pt x="479"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16"/>
                <p:cNvSpPr/>
                <p:nvPr/>
              </p:nvSpPr>
              <p:spPr>
                <a:xfrm>
                  <a:off x="7479542" y="3989599"/>
                  <a:ext cx="14331" cy="12732"/>
                </a:xfrm>
                <a:custGeom>
                  <a:avLst/>
                  <a:gdLst/>
                  <a:ahLst/>
                  <a:cxnLst/>
                  <a:rect l="l" t="t" r="r" b="b"/>
                  <a:pathLst>
                    <a:path w="242" h="215" extrusionOk="0">
                      <a:moveTo>
                        <a:pt x="161" y="1"/>
                      </a:moveTo>
                      <a:cubicBezTo>
                        <a:pt x="141" y="1"/>
                        <a:pt x="121" y="4"/>
                        <a:pt x="107" y="7"/>
                      </a:cubicBezTo>
                      <a:cubicBezTo>
                        <a:pt x="104" y="10"/>
                        <a:pt x="101" y="11"/>
                        <a:pt x="98" y="11"/>
                      </a:cubicBezTo>
                      <a:cubicBezTo>
                        <a:pt x="92" y="11"/>
                        <a:pt x="86" y="7"/>
                        <a:pt x="81" y="7"/>
                      </a:cubicBezTo>
                      <a:lnTo>
                        <a:pt x="63" y="7"/>
                      </a:lnTo>
                      <a:cubicBezTo>
                        <a:pt x="63" y="16"/>
                        <a:pt x="63" y="16"/>
                        <a:pt x="54" y="25"/>
                      </a:cubicBezTo>
                      <a:cubicBezTo>
                        <a:pt x="36" y="70"/>
                        <a:pt x="0" y="115"/>
                        <a:pt x="27" y="168"/>
                      </a:cubicBezTo>
                      <a:cubicBezTo>
                        <a:pt x="34" y="198"/>
                        <a:pt x="54" y="215"/>
                        <a:pt x="81" y="215"/>
                      </a:cubicBezTo>
                      <a:cubicBezTo>
                        <a:pt x="86" y="215"/>
                        <a:pt x="92" y="214"/>
                        <a:pt x="98" y="213"/>
                      </a:cubicBezTo>
                      <a:cubicBezTo>
                        <a:pt x="125" y="213"/>
                        <a:pt x="152" y="204"/>
                        <a:pt x="170" y="186"/>
                      </a:cubicBezTo>
                      <a:cubicBezTo>
                        <a:pt x="205" y="150"/>
                        <a:pt x="241" y="97"/>
                        <a:pt x="232" y="43"/>
                      </a:cubicBezTo>
                      <a:cubicBezTo>
                        <a:pt x="227" y="10"/>
                        <a:pt x="193"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16"/>
                <p:cNvSpPr/>
                <p:nvPr/>
              </p:nvSpPr>
              <p:spPr>
                <a:xfrm>
                  <a:off x="5998689" y="3743602"/>
                  <a:ext cx="1188723" cy="466239"/>
                </a:xfrm>
                <a:custGeom>
                  <a:avLst/>
                  <a:gdLst/>
                  <a:ahLst/>
                  <a:cxnLst/>
                  <a:rect l="l" t="t" r="r" b="b"/>
                  <a:pathLst>
                    <a:path w="20073" h="7873" extrusionOk="0">
                      <a:moveTo>
                        <a:pt x="10544" y="1"/>
                      </a:moveTo>
                      <a:cubicBezTo>
                        <a:pt x="10216" y="1"/>
                        <a:pt x="9896" y="42"/>
                        <a:pt x="9600" y="147"/>
                      </a:cubicBezTo>
                      <a:cubicBezTo>
                        <a:pt x="8699" y="459"/>
                        <a:pt x="7682" y="727"/>
                        <a:pt x="7137" y="1583"/>
                      </a:cubicBezTo>
                      <a:cubicBezTo>
                        <a:pt x="6897" y="1958"/>
                        <a:pt x="6602" y="2279"/>
                        <a:pt x="6352" y="2645"/>
                      </a:cubicBezTo>
                      <a:cubicBezTo>
                        <a:pt x="6138" y="2966"/>
                        <a:pt x="5978" y="3323"/>
                        <a:pt x="5781" y="3653"/>
                      </a:cubicBezTo>
                      <a:cubicBezTo>
                        <a:pt x="5594" y="3947"/>
                        <a:pt x="5442" y="4108"/>
                        <a:pt x="5139" y="4277"/>
                      </a:cubicBezTo>
                      <a:cubicBezTo>
                        <a:pt x="4675" y="4536"/>
                        <a:pt x="4211" y="4839"/>
                        <a:pt x="3810" y="5196"/>
                      </a:cubicBezTo>
                      <a:cubicBezTo>
                        <a:pt x="3542" y="5428"/>
                        <a:pt x="3310" y="5687"/>
                        <a:pt x="3016" y="5874"/>
                      </a:cubicBezTo>
                      <a:cubicBezTo>
                        <a:pt x="2356" y="6294"/>
                        <a:pt x="1580" y="6499"/>
                        <a:pt x="937" y="6927"/>
                      </a:cubicBezTo>
                      <a:cubicBezTo>
                        <a:pt x="616" y="7150"/>
                        <a:pt x="197" y="7507"/>
                        <a:pt x="1" y="7873"/>
                      </a:cubicBezTo>
                      <a:cubicBezTo>
                        <a:pt x="397" y="7484"/>
                        <a:pt x="864" y="7265"/>
                        <a:pt x="1421" y="7265"/>
                      </a:cubicBezTo>
                      <a:cubicBezTo>
                        <a:pt x="1490" y="7265"/>
                        <a:pt x="1561" y="7268"/>
                        <a:pt x="1633" y="7275"/>
                      </a:cubicBezTo>
                      <a:cubicBezTo>
                        <a:pt x="1880" y="7299"/>
                        <a:pt x="2126" y="7358"/>
                        <a:pt x="2366" y="7358"/>
                      </a:cubicBezTo>
                      <a:cubicBezTo>
                        <a:pt x="2395" y="7358"/>
                        <a:pt x="2425" y="7357"/>
                        <a:pt x="2454" y="7355"/>
                      </a:cubicBezTo>
                      <a:cubicBezTo>
                        <a:pt x="3016" y="7311"/>
                        <a:pt x="2837" y="6954"/>
                        <a:pt x="3060" y="6650"/>
                      </a:cubicBezTo>
                      <a:cubicBezTo>
                        <a:pt x="3328" y="6267"/>
                        <a:pt x="3899" y="6204"/>
                        <a:pt x="4167" y="6195"/>
                      </a:cubicBezTo>
                      <a:cubicBezTo>
                        <a:pt x="4434" y="6187"/>
                        <a:pt x="4720" y="6160"/>
                        <a:pt x="4845" y="6160"/>
                      </a:cubicBezTo>
                      <a:cubicBezTo>
                        <a:pt x="4849" y="6160"/>
                        <a:pt x="4854" y="6160"/>
                        <a:pt x="4859" y="6160"/>
                      </a:cubicBezTo>
                      <a:cubicBezTo>
                        <a:pt x="5606" y="6160"/>
                        <a:pt x="5857" y="5462"/>
                        <a:pt x="6513" y="5170"/>
                      </a:cubicBezTo>
                      <a:cubicBezTo>
                        <a:pt x="6763" y="5054"/>
                        <a:pt x="7173" y="5000"/>
                        <a:pt x="7369" y="5000"/>
                      </a:cubicBezTo>
                      <a:cubicBezTo>
                        <a:pt x="7377" y="5000"/>
                        <a:pt x="7385" y="5000"/>
                        <a:pt x="7394" y="5000"/>
                      </a:cubicBezTo>
                      <a:cubicBezTo>
                        <a:pt x="7612" y="5000"/>
                        <a:pt x="8279" y="5101"/>
                        <a:pt x="8484" y="5161"/>
                      </a:cubicBezTo>
                      <a:cubicBezTo>
                        <a:pt x="8725" y="5223"/>
                        <a:pt x="8966" y="5286"/>
                        <a:pt x="9207" y="5330"/>
                      </a:cubicBezTo>
                      <a:cubicBezTo>
                        <a:pt x="9314" y="5349"/>
                        <a:pt x="9439" y="5367"/>
                        <a:pt x="9560" y="5367"/>
                      </a:cubicBezTo>
                      <a:cubicBezTo>
                        <a:pt x="9834" y="5367"/>
                        <a:pt x="10093" y="5278"/>
                        <a:pt x="10099" y="4920"/>
                      </a:cubicBezTo>
                      <a:cubicBezTo>
                        <a:pt x="10099" y="4839"/>
                        <a:pt x="10072" y="4715"/>
                        <a:pt x="10099" y="4643"/>
                      </a:cubicBezTo>
                      <a:cubicBezTo>
                        <a:pt x="10141" y="4525"/>
                        <a:pt x="10204" y="4456"/>
                        <a:pt x="10305" y="4456"/>
                      </a:cubicBezTo>
                      <a:cubicBezTo>
                        <a:pt x="10334" y="4456"/>
                        <a:pt x="10367" y="4462"/>
                        <a:pt x="10402" y="4474"/>
                      </a:cubicBezTo>
                      <a:cubicBezTo>
                        <a:pt x="10724" y="4590"/>
                        <a:pt x="10947" y="4884"/>
                        <a:pt x="11295" y="4964"/>
                      </a:cubicBezTo>
                      <a:cubicBezTo>
                        <a:pt x="11364" y="4980"/>
                        <a:pt x="11430" y="4988"/>
                        <a:pt x="11494" y="4988"/>
                      </a:cubicBezTo>
                      <a:cubicBezTo>
                        <a:pt x="11756" y="4988"/>
                        <a:pt x="11963" y="4852"/>
                        <a:pt x="12071" y="4572"/>
                      </a:cubicBezTo>
                      <a:cubicBezTo>
                        <a:pt x="12106" y="4474"/>
                        <a:pt x="12142" y="4393"/>
                        <a:pt x="12205" y="4304"/>
                      </a:cubicBezTo>
                      <a:cubicBezTo>
                        <a:pt x="12247" y="4242"/>
                        <a:pt x="12301" y="4219"/>
                        <a:pt x="12359" y="4219"/>
                      </a:cubicBezTo>
                      <a:cubicBezTo>
                        <a:pt x="12434" y="4219"/>
                        <a:pt x="12514" y="4259"/>
                        <a:pt x="12579" y="4304"/>
                      </a:cubicBezTo>
                      <a:cubicBezTo>
                        <a:pt x="12749" y="4420"/>
                        <a:pt x="12954" y="4492"/>
                        <a:pt x="13132" y="4572"/>
                      </a:cubicBezTo>
                      <a:cubicBezTo>
                        <a:pt x="13229" y="4617"/>
                        <a:pt x="13320" y="4638"/>
                        <a:pt x="13404" y="4638"/>
                      </a:cubicBezTo>
                      <a:cubicBezTo>
                        <a:pt x="13635" y="4638"/>
                        <a:pt x="13805" y="4475"/>
                        <a:pt x="13864" y="4206"/>
                      </a:cubicBezTo>
                      <a:cubicBezTo>
                        <a:pt x="13879" y="4159"/>
                        <a:pt x="13922" y="4133"/>
                        <a:pt x="13968" y="4133"/>
                      </a:cubicBezTo>
                      <a:cubicBezTo>
                        <a:pt x="13975" y="4133"/>
                        <a:pt x="13982" y="4134"/>
                        <a:pt x="13989" y="4135"/>
                      </a:cubicBezTo>
                      <a:cubicBezTo>
                        <a:pt x="14149" y="4179"/>
                        <a:pt x="14230" y="4286"/>
                        <a:pt x="14346" y="4411"/>
                      </a:cubicBezTo>
                      <a:cubicBezTo>
                        <a:pt x="14479" y="4554"/>
                        <a:pt x="14685" y="4661"/>
                        <a:pt x="14836" y="4670"/>
                      </a:cubicBezTo>
                      <a:cubicBezTo>
                        <a:pt x="14842" y="4670"/>
                        <a:pt x="14847" y="4670"/>
                        <a:pt x="14853" y="4670"/>
                      </a:cubicBezTo>
                      <a:cubicBezTo>
                        <a:pt x="15001" y="4670"/>
                        <a:pt x="15270" y="4563"/>
                        <a:pt x="15398" y="4331"/>
                      </a:cubicBezTo>
                      <a:cubicBezTo>
                        <a:pt x="15711" y="3769"/>
                        <a:pt x="15059" y="2904"/>
                        <a:pt x="14685" y="2484"/>
                      </a:cubicBezTo>
                      <a:cubicBezTo>
                        <a:pt x="14658" y="2451"/>
                        <a:pt x="14687" y="2407"/>
                        <a:pt x="14722" y="2407"/>
                      </a:cubicBezTo>
                      <a:cubicBezTo>
                        <a:pt x="14733" y="2407"/>
                        <a:pt x="14745" y="2411"/>
                        <a:pt x="14756" y="2422"/>
                      </a:cubicBezTo>
                      <a:cubicBezTo>
                        <a:pt x="14979" y="2627"/>
                        <a:pt x="15256" y="2930"/>
                        <a:pt x="15443" y="3260"/>
                      </a:cubicBezTo>
                      <a:cubicBezTo>
                        <a:pt x="15684" y="3278"/>
                        <a:pt x="15898" y="3332"/>
                        <a:pt x="16121" y="3430"/>
                      </a:cubicBezTo>
                      <a:cubicBezTo>
                        <a:pt x="16234" y="3481"/>
                        <a:pt x="16442" y="3605"/>
                        <a:pt x="16617" y="3605"/>
                      </a:cubicBezTo>
                      <a:cubicBezTo>
                        <a:pt x="16717" y="3605"/>
                        <a:pt x="16806" y="3564"/>
                        <a:pt x="16861" y="3448"/>
                      </a:cubicBezTo>
                      <a:cubicBezTo>
                        <a:pt x="16879" y="3412"/>
                        <a:pt x="16915" y="3376"/>
                        <a:pt x="16951" y="3350"/>
                      </a:cubicBezTo>
                      <a:cubicBezTo>
                        <a:pt x="16997" y="3321"/>
                        <a:pt x="17045" y="3310"/>
                        <a:pt x="17092" y="3310"/>
                      </a:cubicBezTo>
                      <a:cubicBezTo>
                        <a:pt x="17209" y="3310"/>
                        <a:pt x="17327" y="3377"/>
                        <a:pt x="17441" y="3421"/>
                      </a:cubicBezTo>
                      <a:cubicBezTo>
                        <a:pt x="17736" y="3528"/>
                        <a:pt x="17923" y="3644"/>
                        <a:pt x="18191" y="3715"/>
                      </a:cubicBezTo>
                      <a:cubicBezTo>
                        <a:pt x="18222" y="3725"/>
                        <a:pt x="18255" y="3730"/>
                        <a:pt x="18290" y="3730"/>
                      </a:cubicBezTo>
                      <a:cubicBezTo>
                        <a:pt x="18441" y="3730"/>
                        <a:pt x="18600" y="3636"/>
                        <a:pt x="18556" y="3483"/>
                      </a:cubicBezTo>
                      <a:cubicBezTo>
                        <a:pt x="18538" y="3412"/>
                        <a:pt x="18512" y="3341"/>
                        <a:pt x="18512" y="3269"/>
                      </a:cubicBezTo>
                      <a:cubicBezTo>
                        <a:pt x="18512" y="3144"/>
                        <a:pt x="18521" y="3073"/>
                        <a:pt x="18619" y="2984"/>
                      </a:cubicBezTo>
                      <a:cubicBezTo>
                        <a:pt x="18658" y="2948"/>
                        <a:pt x="18701" y="2933"/>
                        <a:pt x="18746" y="2933"/>
                      </a:cubicBezTo>
                      <a:cubicBezTo>
                        <a:pt x="18943" y="2933"/>
                        <a:pt x="19169" y="3227"/>
                        <a:pt x="19234" y="3278"/>
                      </a:cubicBezTo>
                      <a:cubicBezTo>
                        <a:pt x="19315" y="3341"/>
                        <a:pt x="19457" y="3528"/>
                        <a:pt x="19609" y="3599"/>
                      </a:cubicBezTo>
                      <a:cubicBezTo>
                        <a:pt x="19661" y="3626"/>
                        <a:pt x="19717" y="3637"/>
                        <a:pt x="19771" y="3637"/>
                      </a:cubicBezTo>
                      <a:cubicBezTo>
                        <a:pt x="19863" y="3637"/>
                        <a:pt x="19947" y="3602"/>
                        <a:pt x="19993" y="3546"/>
                      </a:cubicBezTo>
                      <a:cubicBezTo>
                        <a:pt x="20064" y="3457"/>
                        <a:pt x="20073" y="3314"/>
                        <a:pt x="19993" y="3198"/>
                      </a:cubicBezTo>
                      <a:cubicBezTo>
                        <a:pt x="19912" y="3073"/>
                        <a:pt x="19823" y="2957"/>
                        <a:pt x="19716" y="2841"/>
                      </a:cubicBezTo>
                      <a:cubicBezTo>
                        <a:pt x="19564" y="2681"/>
                        <a:pt x="19395" y="2529"/>
                        <a:pt x="19225" y="2377"/>
                      </a:cubicBezTo>
                      <a:cubicBezTo>
                        <a:pt x="18744" y="1958"/>
                        <a:pt x="18307" y="1548"/>
                        <a:pt x="17745" y="1235"/>
                      </a:cubicBezTo>
                      <a:cubicBezTo>
                        <a:pt x="17282" y="989"/>
                        <a:pt x="16739" y="802"/>
                        <a:pt x="16203" y="802"/>
                      </a:cubicBezTo>
                      <a:cubicBezTo>
                        <a:pt x="16119" y="802"/>
                        <a:pt x="16035" y="806"/>
                        <a:pt x="15951" y="816"/>
                      </a:cubicBezTo>
                      <a:cubicBezTo>
                        <a:pt x="15452" y="879"/>
                        <a:pt x="14881" y="932"/>
                        <a:pt x="14408" y="1128"/>
                      </a:cubicBezTo>
                      <a:cubicBezTo>
                        <a:pt x="14497" y="1191"/>
                        <a:pt x="14595" y="1262"/>
                        <a:pt x="14694" y="1325"/>
                      </a:cubicBezTo>
                      <a:cubicBezTo>
                        <a:pt x="14723" y="1354"/>
                        <a:pt x="14703" y="1402"/>
                        <a:pt x="14670" y="1402"/>
                      </a:cubicBezTo>
                      <a:cubicBezTo>
                        <a:pt x="14664" y="1402"/>
                        <a:pt x="14656" y="1400"/>
                        <a:pt x="14649" y="1396"/>
                      </a:cubicBezTo>
                      <a:cubicBezTo>
                        <a:pt x="14007" y="941"/>
                        <a:pt x="13204" y="513"/>
                        <a:pt x="12445" y="317"/>
                      </a:cubicBezTo>
                      <a:cubicBezTo>
                        <a:pt x="11865" y="162"/>
                        <a:pt x="11190" y="1"/>
                        <a:pt x="105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7" name="Google Shape;4917;p16"/>
              <p:cNvGrpSpPr/>
              <p:nvPr/>
            </p:nvGrpSpPr>
            <p:grpSpPr>
              <a:xfrm>
                <a:off x="5346418" y="2773093"/>
                <a:ext cx="2803691" cy="1575181"/>
                <a:chOff x="5439239" y="3026632"/>
                <a:chExt cx="2247989" cy="1262974"/>
              </a:xfrm>
            </p:grpSpPr>
            <p:sp>
              <p:nvSpPr>
                <p:cNvPr id="4918" name="Google Shape;4918;p16"/>
                <p:cNvSpPr/>
                <p:nvPr/>
              </p:nvSpPr>
              <p:spPr>
                <a:xfrm>
                  <a:off x="6728811" y="3146315"/>
                  <a:ext cx="197084" cy="241499"/>
                </a:xfrm>
                <a:custGeom>
                  <a:avLst/>
                  <a:gdLst/>
                  <a:ahLst/>
                  <a:cxnLst/>
                  <a:rect l="l" t="t" r="r" b="b"/>
                  <a:pathLst>
                    <a:path w="3328" h="4078" extrusionOk="0">
                      <a:moveTo>
                        <a:pt x="3328" y="1"/>
                      </a:moveTo>
                      <a:cubicBezTo>
                        <a:pt x="3203" y="54"/>
                        <a:pt x="3051" y="143"/>
                        <a:pt x="3016" y="161"/>
                      </a:cubicBezTo>
                      <a:cubicBezTo>
                        <a:pt x="2966" y="182"/>
                        <a:pt x="2912" y="191"/>
                        <a:pt x="2856" y="191"/>
                      </a:cubicBezTo>
                      <a:cubicBezTo>
                        <a:pt x="2720" y="191"/>
                        <a:pt x="2574" y="136"/>
                        <a:pt x="2454" y="54"/>
                      </a:cubicBezTo>
                      <a:cubicBezTo>
                        <a:pt x="2445" y="830"/>
                        <a:pt x="2133" y="1473"/>
                        <a:pt x="1669" y="2124"/>
                      </a:cubicBezTo>
                      <a:cubicBezTo>
                        <a:pt x="1419" y="2490"/>
                        <a:pt x="1142" y="2855"/>
                        <a:pt x="785" y="3132"/>
                      </a:cubicBezTo>
                      <a:cubicBezTo>
                        <a:pt x="491" y="3355"/>
                        <a:pt x="268" y="3640"/>
                        <a:pt x="0" y="3881"/>
                      </a:cubicBezTo>
                      <a:lnTo>
                        <a:pt x="152" y="3881"/>
                      </a:lnTo>
                      <a:cubicBezTo>
                        <a:pt x="562" y="3908"/>
                        <a:pt x="955" y="3979"/>
                        <a:pt x="1348" y="4078"/>
                      </a:cubicBezTo>
                      <a:cubicBezTo>
                        <a:pt x="2382" y="2945"/>
                        <a:pt x="2971" y="1482"/>
                        <a:pt x="33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16"/>
                <p:cNvSpPr/>
                <p:nvPr/>
              </p:nvSpPr>
              <p:spPr>
                <a:xfrm>
                  <a:off x="6964447" y="3274702"/>
                  <a:ext cx="181805" cy="169132"/>
                </a:xfrm>
                <a:custGeom>
                  <a:avLst/>
                  <a:gdLst/>
                  <a:ahLst/>
                  <a:cxnLst/>
                  <a:rect l="l" t="t" r="r" b="b"/>
                  <a:pathLst>
                    <a:path w="3070" h="2856" extrusionOk="0">
                      <a:moveTo>
                        <a:pt x="1981" y="0"/>
                      </a:moveTo>
                      <a:cubicBezTo>
                        <a:pt x="1865" y="652"/>
                        <a:pt x="1597" y="1205"/>
                        <a:pt x="1213" y="1740"/>
                      </a:cubicBezTo>
                      <a:cubicBezTo>
                        <a:pt x="883" y="2213"/>
                        <a:pt x="464" y="2454"/>
                        <a:pt x="0" y="2721"/>
                      </a:cubicBezTo>
                      <a:cubicBezTo>
                        <a:pt x="143" y="2766"/>
                        <a:pt x="286" y="2811"/>
                        <a:pt x="437" y="2855"/>
                      </a:cubicBezTo>
                      <a:cubicBezTo>
                        <a:pt x="812" y="2391"/>
                        <a:pt x="1365" y="2249"/>
                        <a:pt x="1838" y="1918"/>
                      </a:cubicBezTo>
                      <a:cubicBezTo>
                        <a:pt x="2311" y="1597"/>
                        <a:pt x="2766" y="1276"/>
                        <a:pt x="3069" y="794"/>
                      </a:cubicBezTo>
                      <a:cubicBezTo>
                        <a:pt x="2926" y="580"/>
                        <a:pt x="2908" y="277"/>
                        <a:pt x="2900" y="18"/>
                      </a:cubicBezTo>
                      <a:cubicBezTo>
                        <a:pt x="2743" y="67"/>
                        <a:pt x="2555" y="111"/>
                        <a:pt x="2376" y="111"/>
                      </a:cubicBezTo>
                      <a:cubicBezTo>
                        <a:pt x="2229" y="111"/>
                        <a:pt x="2090" y="81"/>
                        <a:pt x="19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16"/>
                <p:cNvSpPr/>
                <p:nvPr/>
              </p:nvSpPr>
              <p:spPr>
                <a:xfrm>
                  <a:off x="6994531" y="3327526"/>
                  <a:ext cx="210349" cy="130580"/>
                </a:xfrm>
                <a:custGeom>
                  <a:avLst/>
                  <a:gdLst/>
                  <a:ahLst/>
                  <a:cxnLst/>
                  <a:rect l="l" t="t" r="r" b="b"/>
                  <a:pathLst>
                    <a:path w="3552" h="2205" extrusionOk="0">
                      <a:moveTo>
                        <a:pt x="2641" y="1"/>
                      </a:moveTo>
                      <a:cubicBezTo>
                        <a:pt x="2392" y="384"/>
                        <a:pt x="2061" y="777"/>
                        <a:pt x="1651" y="991"/>
                      </a:cubicBezTo>
                      <a:cubicBezTo>
                        <a:pt x="1125" y="1258"/>
                        <a:pt x="438" y="1553"/>
                        <a:pt x="1" y="1981"/>
                      </a:cubicBezTo>
                      <a:cubicBezTo>
                        <a:pt x="331" y="2070"/>
                        <a:pt x="670" y="2150"/>
                        <a:pt x="1000" y="2204"/>
                      </a:cubicBezTo>
                      <a:cubicBezTo>
                        <a:pt x="1268" y="2106"/>
                        <a:pt x="1446" y="1901"/>
                        <a:pt x="1705" y="1776"/>
                      </a:cubicBezTo>
                      <a:cubicBezTo>
                        <a:pt x="1892" y="1687"/>
                        <a:pt x="2097" y="1544"/>
                        <a:pt x="2267" y="1419"/>
                      </a:cubicBezTo>
                      <a:cubicBezTo>
                        <a:pt x="2525" y="1232"/>
                        <a:pt x="2784" y="1035"/>
                        <a:pt x="3025" y="821"/>
                      </a:cubicBezTo>
                      <a:cubicBezTo>
                        <a:pt x="3239" y="643"/>
                        <a:pt x="3391" y="438"/>
                        <a:pt x="3551" y="215"/>
                      </a:cubicBezTo>
                      <a:cubicBezTo>
                        <a:pt x="3310" y="206"/>
                        <a:pt x="3070" y="197"/>
                        <a:pt x="2838" y="116"/>
                      </a:cubicBezTo>
                      <a:cubicBezTo>
                        <a:pt x="2757" y="90"/>
                        <a:pt x="2695" y="45"/>
                        <a:pt x="26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16"/>
                <p:cNvSpPr/>
                <p:nvPr/>
              </p:nvSpPr>
              <p:spPr>
                <a:xfrm>
                  <a:off x="6636902" y="3077028"/>
                  <a:ext cx="230366" cy="314991"/>
                </a:xfrm>
                <a:custGeom>
                  <a:avLst/>
                  <a:gdLst/>
                  <a:ahLst/>
                  <a:cxnLst/>
                  <a:rect l="l" t="t" r="r" b="b"/>
                  <a:pathLst>
                    <a:path w="3890" h="5319" extrusionOk="0">
                      <a:moveTo>
                        <a:pt x="3449" y="1"/>
                      </a:moveTo>
                      <a:cubicBezTo>
                        <a:pt x="3425" y="1"/>
                        <a:pt x="3397" y="9"/>
                        <a:pt x="3363" y="29"/>
                      </a:cubicBezTo>
                      <a:cubicBezTo>
                        <a:pt x="3328" y="47"/>
                        <a:pt x="3292" y="64"/>
                        <a:pt x="3256" y="82"/>
                      </a:cubicBezTo>
                      <a:cubicBezTo>
                        <a:pt x="3078" y="1215"/>
                        <a:pt x="2703" y="2589"/>
                        <a:pt x="1990" y="3517"/>
                      </a:cubicBezTo>
                      <a:cubicBezTo>
                        <a:pt x="1454" y="4222"/>
                        <a:pt x="741" y="4819"/>
                        <a:pt x="0" y="5319"/>
                      </a:cubicBezTo>
                      <a:cubicBezTo>
                        <a:pt x="482" y="5158"/>
                        <a:pt x="973" y="5060"/>
                        <a:pt x="1481" y="5051"/>
                      </a:cubicBezTo>
                      <a:cubicBezTo>
                        <a:pt x="1927" y="4427"/>
                        <a:pt x="2552" y="3990"/>
                        <a:pt x="2998" y="3356"/>
                      </a:cubicBezTo>
                      <a:cubicBezTo>
                        <a:pt x="3283" y="2955"/>
                        <a:pt x="3578" y="2544"/>
                        <a:pt x="3738" y="2081"/>
                      </a:cubicBezTo>
                      <a:cubicBezTo>
                        <a:pt x="3845" y="1777"/>
                        <a:pt x="3854" y="1447"/>
                        <a:pt x="3890" y="1126"/>
                      </a:cubicBezTo>
                      <a:cubicBezTo>
                        <a:pt x="3854" y="1090"/>
                        <a:pt x="3827" y="1055"/>
                        <a:pt x="3801" y="1019"/>
                      </a:cubicBezTo>
                      <a:cubicBezTo>
                        <a:pt x="3729" y="876"/>
                        <a:pt x="3586" y="653"/>
                        <a:pt x="3569" y="484"/>
                      </a:cubicBezTo>
                      <a:cubicBezTo>
                        <a:pt x="3561" y="353"/>
                        <a:pt x="3600" y="1"/>
                        <a:pt x="3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16"/>
                <p:cNvSpPr/>
                <p:nvPr/>
              </p:nvSpPr>
              <p:spPr>
                <a:xfrm>
                  <a:off x="6371656" y="3043332"/>
                  <a:ext cx="356149" cy="477076"/>
                </a:xfrm>
                <a:custGeom>
                  <a:avLst/>
                  <a:gdLst/>
                  <a:ahLst/>
                  <a:cxnLst/>
                  <a:rect l="l" t="t" r="r" b="b"/>
                  <a:pathLst>
                    <a:path w="6014" h="8056" extrusionOk="0">
                      <a:moveTo>
                        <a:pt x="6014" y="0"/>
                      </a:moveTo>
                      <a:lnTo>
                        <a:pt x="6014" y="0"/>
                      </a:lnTo>
                      <a:cubicBezTo>
                        <a:pt x="5853" y="71"/>
                        <a:pt x="5684" y="125"/>
                        <a:pt x="5523" y="125"/>
                      </a:cubicBezTo>
                      <a:cubicBezTo>
                        <a:pt x="5621" y="1249"/>
                        <a:pt x="5139" y="2534"/>
                        <a:pt x="4684" y="3542"/>
                      </a:cubicBezTo>
                      <a:cubicBezTo>
                        <a:pt x="4301" y="4398"/>
                        <a:pt x="3792" y="5076"/>
                        <a:pt x="3132" y="5709"/>
                      </a:cubicBezTo>
                      <a:cubicBezTo>
                        <a:pt x="2561" y="6254"/>
                        <a:pt x="1990" y="6825"/>
                        <a:pt x="1348" y="7271"/>
                      </a:cubicBezTo>
                      <a:cubicBezTo>
                        <a:pt x="938" y="7547"/>
                        <a:pt x="518" y="7806"/>
                        <a:pt x="81" y="8020"/>
                      </a:cubicBezTo>
                      <a:cubicBezTo>
                        <a:pt x="54" y="8029"/>
                        <a:pt x="28" y="8038"/>
                        <a:pt x="1" y="8056"/>
                      </a:cubicBezTo>
                      <a:cubicBezTo>
                        <a:pt x="474" y="7895"/>
                        <a:pt x="929" y="7690"/>
                        <a:pt x="1375" y="7467"/>
                      </a:cubicBezTo>
                      <a:cubicBezTo>
                        <a:pt x="1491" y="7396"/>
                        <a:pt x="1607" y="7324"/>
                        <a:pt x="1714" y="7244"/>
                      </a:cubicBezTo>
                      <a:cubicBezTo>
                        <a:pt x="2026" y="7012"/>
                        <a:pt x="2338" y="6762"/>
                        <a:pt x="2641" y="6521"/>
                      </a:cubicBezTo>
                      <a:cubicBezTo>
                        <a:pt x="3114" y="6129"/>
                        <a:pt x="3614" y="5736"/>
                        <a:pt x="4006" y="5254"/>
                      </a:cubicBezTo>
                      <a:cubicBezTo>
                        <a:pt x="5255" y="3711"/>
                        <a:pt x="5692" y="1918"/>
                        <a:pt x="6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16"/>
                <p:cNvSpPr/>
                <p:nvPr/>
              </p:nvSpPr>
              <p:spPr>
                <a:xfrm>
                  <a:off x="7256579" y="3355537"/>
                  <a:ext cx="78230" cy="76098"/>
                </a:xfrm>
                <a:custGeom>
                  <a:avLst/>
                  <a:gdLst/>
                  <a:ahLst/>
                  <a:cxnLst/>
                  <a:rect l="l" t="t" r="r" b="b"/>
                  <a:pathLst>
                    <a:path w="1321" h="1285" extrusionOk="0">
                      <a:moveTo>
                        <a:pt x="375" y="0"/>
                      </a:moveTo>
                      <a:cubicBezTo>
                        <a:pt x="491" y="366"/>
                        <a:pt x="456" y="687"/>
                        <a:pt x="224" y="1017"/>
                      </a:cubicBezTo>
                      <a:cubicBezTo>
                        <a:pt x="170" y="1107"/>
                        <a:pt x="90" y="1205"/>
                        <a:pt x="1" y="1285"/>
                      </a:cubicBezTo>
                      <a:cubicBezTo>
                        <a:pt x="607" y="999"/>
                        <a:pt x="1321" y="553"/>
                        <a:pt x="803" y="188"/>
                      </a:cubicBezTo>
                      <a:cubicBezTo>
                        <a:pt x="661" y="143"/>
                        <a:pt x="518" y="81"/>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16"/>
                <p:cNvSpPr/>
                <p:nvPr/>
              </p:nvSpPr>
              <p:spPr>
                <a:xfrm>
                  <a:off x="6523318" y="3027994"/>
                  <a:ext cx="300660" cy="418449"/>
                </a:xfrm>
                <a:custGeom>
                  <a:avLst/>
                  <a:gdLst/>
                  <a:ahLst/>
                  <a:cxnLst/>
                  <a:rect l="l" t="t" r="r" b="b"/>
                  <a:pathLst>
                    <a:path w="5077" h="7066" extrusionOk="0">
                      <a:moveTo>
                        <a:pt x="3943" y="0"/>
                      </a:moveTo>
                      <a:lnTo>
                        <a:pt x="3943" y="0"/>
                      </a:lnTo>
                      <a:cubicBezTo>
                        <a:pt x="3908" y="18"/>
                        <a:pt x="3881" y="36"/>
                        <a:pt x="3845" y="54"/>
                      </a:cubicBezTo>
                      <a:cubicBezTo>
                        <a:pt x="3756" y="107"/>
                        <a:pt x="3649" y="170"/>
                        <a:pt x="3542" y="214"/>
                      </a:cubicBezTo>
                      <a:cubicBezTo>
                        <a:pt x="3676" y="1142"/>
                        <a:pt x="3328" y="2204"/>
                        <a:pt x="3024" y="3060"/>
                      </a:cubicBezTo>
                      <a:cubicBezTo>
                        <a:pt x="2703" y="3961"/>
                        <a:pt x="2284" y="4791"/>
                        <a:pt x="1677" y="5531"/>
                      </a:cubicBezTo>
                      <a:cubicBezTo>
                        <a:pt x="1197" y="6118"/>
                        <a:pt x="611" y="6590"/>
                        <a:pt x="24" y="7052"/>
                      </a:cubicBezTo>
                      <a:lnTo>
                        <a:pt x="24" y="7052"/>
                      </a:lnTo>
                      <a:cubicBezTo>
                        <a:pt x="436" y="6816"/>
                        <a:pt x="865" y="6580"/>
                        <a:pt x="1312" y="6388"/>
                      </a:cubicBezTo>
                      <a:cubicBezTo>
                        <a:pt x="1686" y="6004"/>
                        <a:pt x="2159" y="5745"/>
                        <a:pt x="2569" y="5406"/>
                      </a:cubicBezTo>
                      <a:cubicBezTo>
                        <a:pt x="3033" y="5032"/>
                        <a:pt x="3506" y="4630"/>
                        <a:pt x="3845" y="4131"/>
                      </a:cubicBezTo>
                      <a:cubicBezTo>
                        <a:pt x="4193" y="3613"/>
                        <a:pt x="4470" y="2998"/>
                        <a:pt x="4639" y="2400"/>
                      </a:cubicBezTo>
                      <a:cubicBezTo>
                        <a:pt x="4773" y="1918"/>
                        <a:pt x="4951" y="1437"/>
                        <a:pt x="5076" y="955"/>
                      </a:cubicBezTo>
                      <a:lnTo>
                        <a:pt x="5076" y="955"/>
                      </a:lnTo>
                      <a:cubicBezTo>
                        <a:pt x="4845" y="1063"/>
                        <a:pt x="4595" y="1137"/>
                        <a:pt x="4348" y="1137"/>
                      </a:cubicBezTo>
                      <a:cubicBezTo>
                        <a:pt x="4290" y="1137"/>
                        <a:pt x="4232" y="1133"/>
                        <a:pt x="4175" y="1124"/>
                      </a:cubicBezTo>
                      <a:cubicBezTo>
                        <a:pt x="3738" y="1062"/>
                        <a:pt x="3827" y="429"/>
                        <a:pt x="3943" y="0"/>
                      </a:cubicBezTo>
                      <a:close/>
                      <a:moveTo>
                        <a:pt x="24" y="7052"/>
                      </a:moveTo>
                      <a:cubicBezTo>
                        <a:pt x="21" y="7054"/>
                        <a:pt x="18" y="7055"/>
                        <a:pt x="16" y="7057"/>
                      </a:cubicBezTo>
                      <a:lnTo>
                        <a:pt x="16" y="7057"/>
                      </a:lnTo>
                      <a:cubicBezTo>
                        <a:pt x="16" y="7057"/>
                        <a:pt x="17" y="7057"/>
                        <a:pt x="18" y="7057"/>
                      </a:cubicBezTo>
                      <a:cubicBezTo>
                        <a:pt x="20" y="7055"/>
                        <a:pt x="22" y="7054"/>
                        <a:pt x="24" y="7052"/>
                      </a:cubicBezTo>
                      <a:close/>
                      <a:moveTo>
                        <a:pt x="16" y="7057"/>
                      </a:moveTo>
                      <a:cubicBezTo>
                        <a:pt x="9" y="7057"/>
                        <a:pt x="8" y="7058"/>
                        <a:pt x="0" y="7066"/>
                      </a:cubicBezTo>
                      <a:cubicBezTo>
                        <a:pt x="5" y="7063"/>
                        <a:pt x="10" y="7060"/>
                        <a:pt x="16" y="705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16"/>
                <p:cNvSpPr/>
                <p:nvPr/>
              </p:nvSpPr>
              <p:spPr>
                <a:xfrm>
                  <a:off x="6850863" y="3180662"/>
                  <a:ext cx="196551" cy="240966"/>
                </a:xfrm>
                <a:custGeom>
                  <a:avLst/>
                  <a:gdLst/>
                  <a:ahLst/>
                  <a:cxnLst/>
                  <a:rect l="l" t="t" r="r" b="b"/>
                  <a:pathLst>
                    <a:path w="3319" h="4069" extrusionOk="0">
                      <a:moveTo>
                        <a:pt x="1668" y="0"/>
                      </a:moveTo>
                      <a:cubicBezTo>
                        <a:pt x="1624" y="634"/>
                        <a:pt x="1410" y="1294"/>
                        <a:pt x="1160" y="1856"/>
                      </a:cubicBezTo>
                      <a:cubicBezTo>
                        <a:pt x="901" y="2445"/>
                        <a:pt x="571" y="3319"/>
                        <a:pt x="0" y="3703"/>
                      </a:cubicBezTo>
                      <a:cubicBezTo>
                        <a:pt x="277" y="3810"/>
                        <a:pt x="562" y="3944"/>
                        <a:pt x="857" y="4015"/>
                      </a:cubicBezTo>
                      <a:cubicBezTo>
                        <a:pt x="928" y="4033"/>
                        <a:pt x="1008" y="4051"/>
                        <a:pt x="1089" y="4068"/>
                      </a:cubicBezTo>
                      <a:cubicBezTo>
                        <a:pt x="1338" y="3944"/>
                        <a:pt x="1668" y="3578"/>
                        <a:pt x="1767" y="3462"/>
                      </a:cubicBezTo>
                      <a:cubicBezTo>
                        <a:pt x="1999" y="3185"/>
                        <a:pt x="2204" y="2900"/>
                        <a:pt x="2409" y="2605"/>
                      </a:cubicBezTo>
                      <a:cubicBezTo>
                        <a:pt x="2792" y="2061"/>
                        <a:pt x="3078" y="1517"/>
                        <a:pt x="3319" y="893"/>
                      </a:cubicBezTo>
                      <a:lnTo>
                        <a:pt x="3319" y="893"/>
                      </a:lnTo>
                      <a:cubicBezTo>
                        <a:pt x="3185" y="923"/>
                        <a:pt x="3051" y="937"/>
                        <a:pt x="2922" y="937"/>
                      </a:cubicBezTo>
                      <a:cubicBezTo>
                        <a:pt x="2863" y="937"/>
                        <a:pt x="2804" y="934"/>
                        <a:pt x="2748" y="928"/>
                      </a:cubicBezTo>
                      <a:cubicBezTo>
                        <a:pt x="2659" y="1044"/>
                        <a:pt x="2650" y="1285"/>
                        <a:pt x="2587" y="1410"/>
                      </a:cubicBezTo>
                      <a:cubicBezTo>
                        <a:pt x="2525" y="1544"/>
                        <a:pt x="2427" y="1704"/>
                        <a:pt x="2373" y="1838"/>
                      </a:cubicBezTo>
                      <a:cubicBezTo>
                        <a:pt x="2230" y="2177"/>
                        <a:pt x="2034" y="2445"/>
                        <a:pt x="1820" y="2730"/>
                      </a:cubicBezTo>
                      <a:cubicBezTo>
                        <a:pt x="1517" y="3123"/>
                        <a:pt x="1142" y="3881"/>
                        <a:pt x="589" y="3908"/>
                      </a:cubicBezTo>
                      <a:cubicBezTo>
                        <a:pt x="586" y="3909"/>
                        <a:pt x="584" y="3910"/>
                        <a:pt x="582" y="3910"/>
                      </a:cubicBezTo>
                      <a:cubicBezTo>
                        <a:pt x="571" y="3910"/>
                        <a:pt x="572" y="3890"/>
                        <a:pt x="580" y="3890"/>
                      </a:cubicBezTo>
                      <a:cubicBezTo>
                        <a:pt x="928" y="3774"/>
                        <a:pt x="1312" y="3292"/>
                        <a:pt x="1481" y="2998"/>
                      </a:cubicBezTo>
                      <a:cubicBezTo>
                        <a:pt x="1651" y="2721"/>
                        <a:pt x="1883" y="2481"/>
                        <a:pt x="2043" y="2195"/>
                      </a:cubicBezTo>
                      <a:cubicBezTo>
                        <a:pt x="2213" y="1892"/>
                        <a:pt x="2418" y="1553"/>
                        <a:pt x="2516" y="1223"/>
                      </a:cubicBezTo>
                      <a:cubicBezTo>
                        <a:pt x="2543" y="1107"/>
                        <a:pt x="2561" y="991"/>
                        <a:pt x="2605" y="893"/>
                      </a:cubicBezTo>
                      <a:cubicBezTo>
                        <a:pt x="2222" y="794"/>
                        <a:pt x="1900" y="527"/>
                        <a:pt x="1686" y="45"/>
                      </a:cubicBezTo>
                      <a:cubicBezTo>
                        <a:pt x="1686" y="36"/>
                        <a:pt x="1677" y="18"/>
                        <a:pt x="1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16"/>
                <p:cNvSpPr/>
                <p:nvPr/>
              </p:nvSpPr>
              <p:spPr>
                <a:xfrm>
                  <a:off x="5643666" y="3703747"/>
                  <a:ext cx="97298" cy="219232"/>
                </a:xfrm>
                <a:custGeom>
                  <a:avLst/>
                  <a:gdLst/>
                  <a:ahLst/>
                  <a:cxnLst/>
                  <a:rect l="l" t="t" r="r" b="b"/>
                  <a:pathLst>
                    <a:path w="1643" h="3702" extrusionOk="0">
                      <a:moveTo>
                        <a:pt x="864" y="1"/>
                      </a:moveTo>
                      <a:cubicBezTo>
                        <a:pt x="780" y="1"/>
                        <a:pt x="652" y="158"/>
                        <a:pt x="625" y="178"/>
                      </a:cubicBezTo>
                      <a:cubicBezTo>
                        <a:pt x="589" y="213"/>
                        <a:pt x="545" y="249"/>
                        <a:pt x="500" y="294"/>
                      </a:cubicBezTo>
                      <a:cubicBezTo>
                        <a:pt x="875" y="1284"/>
                        <a:pt x="1027" y="3050"/>
                        <a:pt x="1" y="3684"/>
                      </a:cubicBezTo>
                      <a:cubicBezTo>
                        <a:pt x="179" y="3693"/>
                        <a:pt x="349" y="3693"/>
                        <a:pt x="527" y="3701"/>
                      </a:cubicBezTo>
                      <a:cubicBezTo>
                        <a:pt x="1357" y="2961"/>
                        <a:pt x="1580" y="1998"/>
                        <a:pt x="1642" y="918"/>
                      </a:cubicBezTo>
                      <a:lnTo>
                        <a:pt x="1642" y="918"/>
                      </a:lnTo>
                      <a:cubicBezTo>
                        <a:pt x="1565" y="946"/>
                        <a:pt x="1456" y="968"/>
                        <a:pt x="1370" y="968"/>
                      </a:cubicBezTo>
                      <a:cubicBezTo>
                        <a:pt x="1345" y="968"/>
                        <a:pt x="1323" y="967"/>
                        <a:pt x="1303" y="963"/>
                      </a:cubicBezTo>
                      <a:cubicBezTo>
                        <a:pt x="1178" y="927"/>
                        <a:pt x="1071" y="829"/>
                        <a:pt x="1035" y="695"/>
                      </a:cubicBezTo>
                      <a:cubicBezTo>
                        <a:pt x="973" y="490"/>
                        <a:pt x="1000" y="249"/>
                        <a:pt x="928" y="62"/>
                      </a:cubicBezTo>
                      <a:cubicBezTo>
                        <a:pt x="915" y="18"/>
                        <a:pt x="892" y="1"/>
                        <a:pt x="8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16"/>
                <p:cNvSpPr/>
                <p:nvPr/>
              </p:nvSpPr>
              <p:spPr>
                <a:xfrm>
                  <a:off x="6817049" y="3143235"/>
                  <a:ext cx="128448" cy="253580"/>
                </a:xfrm>
                <a:custGeom>
                  <a:avLst/>
                  <a:gdLst/>
                  <a:ahLst/>
                  <a:cxnLst/>
                  <a:rect l="l" t="t" r="r" b="b"/>
                  <a:pathLst>
                    <a:path w="2169" h="4282" extrusionOk="0">
                      <a:moveTo>
                        <a:pt x="1997" y="1"/>
                      </a:moveTo>
                      <a:cubicBezTo>
                        <a:pt x="1972" y="1"/>
                        <a:pt x="1925" y="15"/>
                        <a:pt x="1874" y="35"/>
                      </a:cubicBezTo>
                      <a:cubicBezTo>
                        <a:pt x="1918" y="490"/>
                        <a:pt x="1713" y="971"/>
                        <a:pt x="1570" y="1391"/>
                      </a:cubicBezTo>
                      <a:cubicBezTo>
                        <a:pt x="1437" y="1810"/>
                        <a:pt x="1267" y="2212"/>
                        <a:pt x="1080" y="2604"/>
                      </a:cubicBezTo>
                      <a:cubicBezTo>
                        <a:pt x="866" y="3068"/>
                        <a:pt x="509" y="3889"/>
                        <a:pt x="0" y="4156"/>
                      </a:cubicBezTo>
                      <a:cubicBezTo>
                        <a:pt x="72" y="4183"/>
                        <a:pt x="143" y="4201"/>
                        <a:pt x="223" y="4219"/>
                      </a:cubicBezTo>
                      <a:cubicBezTo>
                        <a:pt x="295" y="4237"/>
                        <a:pt x="366" y="4263"/>
                        <a:pt x="428" y="4281"/>
                      </a:cubicBezTo>
                      <a:cubicBezTo>
                        <a:pt x="598" y="3978"/>
                        <a:pt x="875" y="3746"/>
                        <a:pt x="1035" y="3425"/>
                      </a:cubicBezTo>
                      <a:cubicBezTo>
                        <a:pt x="1240" y="3041"/>
                        <a:pt x="1454" y="2666"/>
                        <a:pt x="1615" y="2265"/>
                      </a:cubicBezTo>
                      <a:cubicBezTo>
                        <a:pt x="1847" y="1658"/>
                        <a:pt x="2070" y="1025"/>
                        <a:pt x="2168" y="383"/>
                      </a:cubicBezTo>
                      <a:cubicBezTo>
                        <a:pt x="2123" y="249"/>
                        <a:pt x="2088" y="106"/>
                        <a:pt x="2016" y="8"/>
                      </a:cubicBezTo>
                      <a:cubicBezTo>
                        <a:pt x="2014" y="3"/>
                        <a:pt x="2007" y="1"/>
                        <a:pt x="19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16"/>
                <p:cNvSpPr/>
                <p:nvPr/>
              </p:nvSpPr>
              <p:spPr>
                <a:xfrm>
                  <a:off x="6247531" y="3026632"/>
                  <a:ext cx="446460" cy="517050"/>
                </a:xfrm>
                <a:custGeom>
                  <a:avLst/>
                  <a:gdLst/>
                  <a:ahLst/>
                  <a:cxnLst/>
                  <a:rect l="l" t="t" r="r" b="b"/>
                  <a:pathLst>
                    <a:path w="7539" h="8731" extrusionOk="0">
                      <a:moveTo>
                        <a:pt x="7130" y="1"/>
                      </a:moveTo>
                      <a:cubicBezTo>
                        <a:pt x="7099" y="1"/>
                        <a:pt x="7059" y="32"/>
                        <a:pt x="7003" y="113"/>
                      </a:cubicBezTo>
                      <a:cubicBezTo>
                        <a:pt x="6887" y="282"/>
                        <a:pt x="6763" y="434"/>
                        <a:pt x="6593" y="550"/>
                      </a:cubicBezTo>
                      <a:cubicBezTo>
                        <a:pt x="6526" y="595"/>
                        <a:pt x="6458" y="614"/>
                        <a:pt x="6386" y="614"/>
                      </a:cubicBezTo>
                      <a:cubicBezTo>
                        <a:pt x="6372" y="614"/>
                        <a:pt x="6358" y="614"/>
                        <a:pt x="6343" y="612"/>
                      </a:cubicBezTo>
                      <a:lnTo>
                        <a:pt x="6343" y="612"/>
                      </a:lnTo>
                      <a:cubicBezTo>
                        <a:pt x="6522" y="1522"/>
                        <a:pt x="6254" y="2423"/>
                        <a:pt x="5960" y="3279"/>
                      </a:cubicBezTo>
                      <a:cubicBezTo>
                        <a:pt x="5647" y="4189"/>
                        <a:pt x="5130" y="5082"/>
                        <a:pt x="4497" y="5795"/>
                      </a:cubicBezTo>
                      <a:cubicBezTo>
                        <a:pt x="3854" y="6509"/>
                        <a:pt x="3078" y="7196"/>
                        <a:pt x="2240" y="7669"/>
                      </a:cubicBezTo>
                      <a:cubicBezTo>
                        <a:pt x="1535" y="8061"/>
                        <a:pt x="794" y="8516"/>
                        <a:pt x="0" y="8721"/>
                      </a:cubicBezTo>
                      <a:cubicBezTo>
                        <a:pt x="0" y="8721"/>
                        <a:pt x="0" y="8730"/>
                        <a:pt x="9" y="8730"/>
                      </a:cubicBezTo>
                      <a:cubicBezTo>
                        <a:pt x="348" y="8712"/>
                        <a:pt x="687" y="8677"/>
                        <a:pt x="1017" y="8614"/>
                      </a:cubicBezTo>
                      <a:cubicBezTo>
                        <a:pt x="1446" y="8400"/>
                        <a:pt x="1909" y="8266"/>
                        <a:pt x="2329" y="8025"/>
                      </a:cubicBezTo>
                      <a:cubicBezTo>
                        <a:pt x="2703" y="7811"/>
                        <a:pt x="3069" y="7597"/>
                        <a:pt x="3426" y="7347"/>
                      </a:cubicBezTo>
                      <a:cubicBezTo>
                        <a:pt x="4024" y="6910"/>
                        <a:pt x="4559" y="6375"/>
                        <a:pt x="5085" y="5858"/>
                      </a:cubicBezTo>
                      <a:cubicBezTo>
                        <a:pt x="5737" y="5233"/>
                        <a:pt x="6245" y="4564"/>
                        <a:pt x="6602" y="3726"/>
                      </a:cubicBezTo>
                      <a:cubicBezTo>
                        <a:pt x="7066" y="2646"/>
                        <a:pt x="7325" y="1540"/>
                        <a:pt x="7539" y="398"/>
                      </a:cubicBezTo>
                      <a:cubicBezTo>
                        <a:pt x="7476" y="389"/>
                        <a:pt x="7414" y="371"/>
                        <a:pt x="7360" y="344"/>
                      </a:cubicBezTo>
                      <a:cubicBezTo>
                        <a:pt x="7233" y="278"/>
                        <a:pt x="7221" y="1"/>
                        <a:pt x="7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16"/>
                <p:cNvSpPr/>
                <p:nvPr/>
              </p:nvSpPr>
              <p:spPr>
                <a:xfrm>
                  <a:off x="5439239" y="3736436"/>
                  <a:ext cx="144793" cy="208218"/>
                </a:xfrm>
                <a:custGeom>
                  <a:avLst/>
                  <a:gdLst/>
                  <a:ahLst/>
                  <a:cxnLst/>
                  <a:rect l="l" t="t" r="r" b="b"/>
                  <a:pathLst>
                    <a:path w="2445" h="3516" extrusionOk="0">
                      <a:moveTo>
                        <a:pt x="1642" y="0"/>
                      </a:moveTo>
                      <a:lnTo>
                        <a:pt x="1642" y="0"/>
                      </a:lnTo>
                      <a:cubicBezTo>
                        <a:pt x="1606" y="36"/>
                        <a:pt x="1570" y="63"/>
                        <a:pt x="1535" y="90"/>
                      </a:cubicBezTo>
                      <a:cubicBezTo>
                        <a:pt x="1454" y="152"/>
                        <a:pt x="1374" y="223"/>
                        <a:pt x="1285" y="286"/>
                      </a:cubicBezTo>
                      <a:cubicBezTo>
                        <a:pt x="2445" y="1490"/>
                        <a:pt x="1213" y="2793"/>
                        <a:pt x="0" y="3515"/>
                      </a:cubicBezTo>
                      <a:cubicBezTo>
                        <a:pt x="375" y="3417"/>
                        <a:pt x="758" y="3346"/>
                        <a:pt x="1133" y="3292"/>
                      </a:cubicBezTo>
                      <a:cubicBezTo>
                        <a:pt x="1133" y="3292"/>
                        <a:pt x="1133" y="3292"/>
                        <a:pt x="1133" y="3283"/>
                      </a:cubicBezTo>
                      <a:cubicBezTo>
                        <a:pt x="2337" y="2623"/>
                        <a:pt x="2311" y="1044"/>
                        <a:pt x="16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16"/>
                <p:cNvSpPr/>
                <p:nvPr/>
              </p:nvSpPr>
              <p:spPr>
                <a:xfrm>
                  <a:off x="7129789" y="3344937"/>
                  <a:ext cx="149057" cy="116308"/>
                </a:xfrm>
                <a:custGeom>
                  <a:avLst/>
                  <a:gdLst/>
                  <a:ahLst/>
                  <a:cxnLst/>
                  <a:rect l="l" t="t" r="r" b="b"/>
                  <a:pathLst>
                    <a:path w="2517" h="1964" extrusionOk="0">
                      <a:moveTo>
                        <a:pt x="2043" y="1"/>
                      </a:moveTo>
                      <a:cubicBezTo>
                        <a:pt x="2195" y="1125"/>
                        <a:pt x="1000" y="1714"/>
                        <a:pt x="0" y="1964"/>
                      </a:cubicBezTo>
                      <a:cubicBezTo>
                        <a:pt x="509" y="1946"/>
                        <a:pt x="1017" y="1874"/>
                        <a:pt x="1508" y="1714"/>
                      </a:cubicBezTo>
                      <a:lnTo>
                        <a:pt x="1517" y="1714"/>
                      </a:lnTo>
                      <a:cubicBezTo>
                        <a:pt x="1517" y="1705"/>
                        <a:pt x="1526" y="1696"/>
                        <a:pt x="1535" y="1687"/>
                      </a:cubicBezTo>
                      <a:cubicBezTo>
                        <a:pt x="1785" y="1598"/>
                        <a:pt x="2177" y="1286"/>
                        <a:pt x="2311" y="1054"/>
                      </a:cubicBezTo>
                      <a:cubicBezTo>
                        <a:pt x="2489" y="768"/>
                        <a:pt x="2516" y="474"/>
                        <a:pt x="2463" y="153"/>
                      </a:cubicBezTo>
                      <a:cubicBezTo>
                        <a:pt x="2427" y="135"/>
                        <a:pt x="2391" y="108"/>
                        <a:pt x="2356" y="90"/>
                      </a:cubicBezTo>
                      <a:cubicBezTo>
                        <a:pt x="2249" y="54"/>
                        <a:pt x="2150" y="19"/>
                        <a:pt x="20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16"/>
                <p:cNvSpPr/>
                <p:nvPr/>
              </p:nvSpPr>
              <p:spPr>
                <a:xfrm>
                  <a:off x="5583439" y="3725362"/>
                  <a:ext cx="112044" cy="198150"/>
                </a:xfrm>
                <a:custGeom>
                  <a:avLst/>
                  <a:gdLst/>
                  <a:ahLst/>
                  <a:cxnLst/>
                  <a:rect l="l" t="t" r="r" b="b"/>
                  <a:pathLst>
                    <a:path w="1892" h="3346" extrusionOk="0">
                      <a:moveTo>
                        <a:pt x="1455" y="0"/>
                      </a:moveTo>
                      <a:cubicBezTo>
                        <a:pt x="1267" y="187"/>
                        <a:pt x="1035" y="419"/>
                        <a:pt x="795" y="553"/>
                      </a:cubicBezTo>
                      <a:cubicBezTo>
                        <a:pt x="1374" y="1454"/>
                        <a:pt x="812" y="2783"/>
                        <a:pt x="1" y="3345"/>
                      </a:cubicBezTo>
                      <a:cubicBezTo>
                        <a:pt x="277" y="3328"/>
                        <a:pt x="554" y="3319"/>
                        <a:pt x="830" y="3319"/>
                      </a:cubicBezTo>
                      <a:cubicBezTo>
                        <a:pt x="1892" y="2560"/>
                        <a:pt x="1544" y="1124"/>
                        <a:pt x="1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16"/>
                <p:cNvSpPr/>
                <p:nvPr/>
              </p:nvSpPr>
              <p:spPr>
                <a:xfrm>
                  <a:off x="5524812" y="3703688"/>
                  <a:ext cx="132120" cy="225095"/>
                </a:xfrm>
                <a:custGeom>
                  <a:avLst/>
                  <a:gdLst/>
                  <a:ahLst/>
                  <a:cxnLst/>
                  <a:rect l="l" t="t" r="r" b="b"/>
                  <a:pathLst>
                    <a:path w="2231" h="3801" extrusionOk="0">
                      <a:moveTo>
                        <a:pt x="687" y="0"/>
                      </a:moveTo>
                      <a:cubicBezTo>
                        <a:pt x="536" y="170"/>
                        <a:pt x="393" y="357"/>
                        <a:pt x="232" y="518"/>
                      </a:cubicBezTo>
                      <a:cubicBezTo>
                        <a:pt x="669" y="1071"/>
                        <a:pt x="928" y="1749"/>
                        <a:pt x="821" y="2462"/>
                      </a:cubicBezTo>
                      <a:cubicBezTo>
                        <a:pt x="732" y="3007"/>
                        <a:pt x="500" y="3560"/>
                        <a:pt x="0" y="3801"/>
                      </a:cubicBezTo>
                      <a:cubicBezTo>
                        <a:pt x="295" y="3765"/>
                        <a:pt x="580" y="3738"/>
                        <a:pt x="875" y="3720"/>
                      </a:cubicBezTo>
                      <a:cubicBezTo>
                        <a:pt x="1454" y="2980"/>
                        <a:pt x="2231" y="1936"/>
                        <a:pt x="1713" y="955"/>
                      </a:cubicBezTo>
                      <a:lnTo>
                        <a:pt x="1713" y="955"/>
                      </a:lnTo>
                      <a:cubicBezTo>
                        <a:pt x="1621" y="1001"/>
                        <a:pt x="1526" y="1026"/>
                        <a:pt x="1432" y="1026"/>
                      </a:cubicBezTo>
                      <a:cubicBezTo>
                        <a:pt x="1361" y="1026"/>
                        <a:pt x="1291" y="1012"/>
                        <a:pt x="1223" y="982"/>
                      </a:cubicBezTo>
                      <a:cubicBezTo>
                        <a:pt x="1035" y="901"/>
                        <a:pt x="821" y="767"/>
                        <a:pt x="759" y="553"/>
                      </a:cubicBezTo>
                      <a:cubicBezTo>
                        <a:pt x="723" y="428"/>
                        <a:pt x="678" y="313"/>
                        <a:pt x="678" y="179"/>
                      </a:cubicBezTo>
                      <a:cubicBezTo>
                        <a:pt x="678" y="170"/>
                        <a:pt x="687" y="89"/>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16"/>
                <p:cNvSpPr/>
                <p:nvPr/>
              </p:nvSpPr>
              <p:spPr>
                <a:xfrm>
                  <a:off x="7064292" y="3340732"/>
                  <a:ext cx="183878" cy="120513"/>
                </a:xfrm>
                <a:custGeom>
                  <a:avLst/>
                  <a:gdLst/>
                  <a:ahLst/>
                  <a:cxnLst/>
                  <a:rect l="l" t="t" r="r" b="b"/>
                  <a:pathLst>
                    <a:path w="3105" h="2035" extrusionOk="0">
                      <a:moveTo>
                        <a:pt x="2525" y="1"/>
                      </a:moveTo>
                      <a:cubicBezTo>
                        <a:pt x="2204" y="545"/>
                        <a:pt x="1695" y="973"/>
                        <a:pt x="1151" y="1312"/>
                      </a:cubicBezTo>
                      <a:cubicBezTo>
                        <a:pt x="803" y="1526"/>
                        <a:pt x="420" y="1856"/>
                        <a:pt x="0" y="1999"/>
                      </a:cubicBezTo>
                      <a:cubicBezTo>
                        <a:pt x="81" y="2008"/>
                        <a:pt x="161" y="2017"/>
                        <a:pt x="241" y="2017"/>
                      </a:cubicBezTo>
                      <a:cubicBezTo>
                        <a:pt x="366" y="2026"/>
                        <a:pt x="482" y="2035"/>
                        <a:pt x="607" y="2035"/>
                      </a:cubicBezTo>
                      <a:cubicBezTo>
                        <a:pt x="1089" y="1856"/>
                        <a:pt x="1686" y="1785"/>
                        <a:pt x="2097" y="1473"/>
                      </a:cubicBezTo>
                      <a:cubicBezTo>
                        <a:pt x="2338" y="1294"/>
                        <a:pt x="2596" y="1142"/>
                        <a:pt x="2784" y="910"/>
                      </a:cubicBezTo>
                      <a:cubicBezTo>
                        <a:pt x="3007" y="634"/>
                        <a:pt x="3051" y="384"/>
                        <a:pt x="3105" y="63"/>
                      </a:cubicBezTo>
                      <a:cubicBezTo>
                        <a:pt x="2935" y="18"/>
                        <a:pt x="2757" y="1"/>
                        <a:pt x="2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16"/>
                <p:cNvSpPr/>
                <p:nvPr/>
              </p:nvSpPr>
              <p:spPr>
                <a:xfrm>
                  <a:off x="5931593" y="3156382"/>
                  <a:ext cx="259443" cy="316472"/>
                </a:xfrm>
                <a:custGeom>
                  <a:avLst/>
                  <a:gdLst/>
                  <a:ahLst/>
                  <a:cxnLst/>
                  <a:rect l="l" t="t" r="r" b="b"/>
                  <a:pathLst>
                    <a:path w="4381" h="5344" extrusionOk="0">
                      <a:moveTo>
                        <a:pt x="4381" y="0"/>
                      </a:moveTo>
                      <a:lnTo>
                        <a:pt x="4381" y="0"/>
                      </a:lnTo>
                      <a:cubicBezTo>
                        <a:pt x="4247" y="116"/>
                        <a:pt x="4122" y="232"/>
                        <a:pt x="3988" y="339"/>
                      </a:cubicBezTo>
                      <a:cubicBezTo>
                        <a:pt x="3854" y="1543"/>
                        <a:pt x="3123" y="2864"/>
                        <a:pt x="2338" y="3729"/>
                      </a:cubicBezTo>
                      <a:cubicBezTo>
                        <a:pt x="1865" y="4255"/>
                        <a:pt x="1276" y="4639"/>
                        <a:pt x="634" y="4933"/>
                      </a:cubicBezTo>
                      <a:cubicBezTo>
                        <a:pt x="438" y="5023"/>
                        <a:pt x="224" y="5121"/>
                        <a:pt x="1" y="5201"/>
                      </a:cubicBezTo>
                      <a:cubicBezTo>
                        <a:pt x="233" y="5219"/>
                        <a:pt x="456" y="5246"/>
                        <a:pt x="679" y="5281"/>
                      </a:cubicBezTo>
                      <a:cubicBezTo>
                        <a:pt x="812" y="5299"/>
                        <a:pt x="946" y="5326"/>
                        <a:pt x="1080" y="5344"/>
                      </a:cubicBezTo>
                      <a:cubicBezTo>
                        <a:pt x="3203" y="4586"/>
                        <a:pt x="4149" y="2088"/>
                        <a:pt x="4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16"/>
                <p:cNvSpPr/>
                <p:nvPr/>
              </p:nvSpPr>
              <p:spPr>
                <a:xfrm>
                  <a:off x="6922164" y="3226083"/>
                  <a:ext cx="156992" cy="208218"/>
                </a:xfrm>
                <a:custGeom>
                  <a:avLst/>
                  <a:gdLst/>
                  <a:ahLst/>
                  <a:cxnLst/>
                  <a:rect l="l" t="t" r="r" b="b"/>
                  <a:pathLst>
                    <a:path w="2651" h="3516" extrusionOk="0">
                      <a:moveTo>
                        <a:pt x="2490" y="1"/>
                      </a:moveTo>
                      <a:cubicBezTo>
                        <a:pt x="2382" y="45"/>
                        <a:pt x="2275" y="81"/>
                        <a:pt x="2168" y="117"/>
                      </a:cubicBezTo>
                      <a:cubicBezTo>
                        <a:pt x="1972" y="1009"/>
                        <a:pt x="1508" y="1687"/>
                        <a:pt x="964" y="2418"/>
                      </a:cubicBezTo>
                      <a:cubicBezTo>
                        <a:pt x="741" y="2704"/>
                        <a:pt x="509" y="2980"/>
                        <a:pt x="206" y="3185"/>
                      </a:cubicBezTo>
                      <a:cubicBezTo>
                        <a:pt x="143" y="3230"/>
                        <a:pt x="72" y="3284"/>
                        <a:pt x="1" y="3337"/>
                      </a:cubicBezTo>
                      <a:cubicBezTo>
                        <a:pt x="206" y="3391"/>
                        <a:pt x="411" y="3453"/>
                        <a:pt x="607" y="3516"/>
                      </a:cubicBezTo>
                      <a:cubicBezTo>
                        <a:pt x="1071" y="3150"/>
                        <a:pt x="1571" y="2882"/>
                        <a:pt x="1910" y="2374"/>
                      </a:cubicBezTo>
                      <a:cubicBezTo>
                        <a:pt x="2240" y="1883"/>
                        <a:pt x="2516" y="1366"/>
                        <a:pt x="2650" y="795"/>
                      </a:cubicBezTo>
                      <a:cubicBezTo>
                        <a:pt x="2632" y="777"/>
                        <a:pt x="2623" y="759"/>
                        <a:pt x="2605" y="741"/>
                      </a:cubicBezTo>
                      <a:cubicBezTo>
                        <a:pt x="2418" y="518"/>
                        <a:pt x="2409" y="259"/>
                        <a:pt x="24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16"/>
                <p:cNvSpPr/>
                <p:nvPr/>
              </p:nvSpPr>
              <p:spPr>
                <a:xfrm>
                  <a:off x="6716671" y="3623860"/>
                  <a:ext cx="970557" cy="150123"/>
                </a:xfrm>
                <a:custGeom>
                  <a:avLst/>
                  <a:gdLst/>
                  <a:ahLst/>
                  <a:cxnLst/>
                  <a:rect l="l" t="t" r="r" b="b"/>
                  <a:pathLst>
                    <a:path w="16389" h="2535" extrusionOk="0">
                      <a:moveTo>
                        <a:pt x="7567" y="0"/>
                      </a:moveTo>
                      <a:cubicBezTo>
                        <a:pt x="6105" y="0"/>
                        <a:pt x="4696" y="382"/>
                        <a:pt x="3355" y="1000"/>
                      </a:cubicBezTo>
                      <a:cubicBezTo>
                        <a:pt x="2257" y="1509"/>
                        <a:pt x="1178" y="1946"/>
                        <a:pt x="0" y="2035"/>
                      </a:cubicBezTo>
                      <a:cubicBezTo>
                        <a:pt x="125" y="2071"/>
                        <a:pt x="250" y="2098"/>
                        <a:pt x="375" y="2133"/>
                      </a:cubicBezTo>
                      <a:cubicBezTo>
                        <a:pt x="678" y="2223"/>
                        <a:pt x="955" y="2339"/>
                        <a:pt x="1214" y="2472"/>
                      </a:cubicBezTo>
                      <a:cubicBezTo>
                        <a:pt x="1330" y="2516"/>
                        <a:pt x="1455" y="2535"/>
                        <a:pt x="1584" y="2535"/>
                      </a:cubicBezTo>
                      <a:cubicBezTo>
                        <a:pt x="2249" y="2535"/>
                        <a:pt x="3045" y="2038"/>
                        <a:pt x="3560" y="1821"/>
                      </a:cubicBezTo>
                      <a:cubicBezTo>
                        <a:pt x="4291" y="1518"/>
                        <a:pt x="5023" y="1250"/>
                        <a:pt x="5799" y="1090"/>
                      </a:cubicBezTo>
                      <a:cubicBezTo>
                        <a:pt x="6416" y="962"/>
                        <a:pt x="7030" y="900"/>
                        <a:pt x="7642" y="900"/>
                      </a:cubicBezTo>
                      <a:cubicBezTo>
                        <a:pt x="8481" y="900"/>
                        <a:pt x="9317" y="1016"/>
                        <a:pt x="10152" y="1232"/>
                      </a:cubicBezTo>
                      <a:cubicBezTo>
                        <a:pt x="11311" y="1531"/>
                        <a:pt x="12487" y="2330"/>
                        <a:pt x="13723" y="2330"/>
                      </a:cubicBezTo>
                      <a:cubicBezTo>
                        <a:pt x="13743" y="2330"/>
                        <a:pt x="13763" y="2330"/>
                        <a:pt x="13783" y="2330"/>
                      </a:cubicBezTo>
                      <a:cubicBezTo>
                        <a:pt x="14060" y="2294"/>
                        <a:pt x="14327" y="2240"/>
                        <a:pt x="14604" y="2169"/>
                      </a:cubicBezTo>
                      <a:cubicBezTo>
                        <a:pt x="15273" y="1919"/>
                        <a:pt x="16388" y="1018"/>
                        <a:pt x="16388" y="1018"/>
                      </a:cubicBezTo>
                      <a:lnTo>
                        <a:pt x="16388" y="1018"/>
                      </a:lnTo>
                      <a:cubicBezTo>
                        <a:pt x="16388" y="1018"/>
                        <a:pt x="16049" y="1214"/>
                        <a:pt x="15889" y="1295"/>
                      </a:cubicBezTo>
                      <a:cubicBezTo>
                        <a:pt x="15594" y="1437"/>
                        <a:pt x="15300" y="1509"/>
                        <a:pt x="14979" y="1545"/>
                      </a:cubicBezTo>
                      <a:cubicBezTo>
                        <a:pt x="14832" y="1564"/>
                        <a:pt x="14687" y="1573"/>
                        <a:pt x="14542" y="1573"/>
                      </a:cubicBezTo>
                      <a:cubicBezTo>
                        <a:pt x="14034" y="1573"/>
                        <a:pt x="13534" y="1464"/>
                        <a:pt x="13034" y="1339"/>
                      </a:cubicBezTo>
                      <a:cubicBezTo>
                        <a:pt x="11491" y="938"/>
                        <a:pt x="10036" y="215"/>
                        <a:pt x="8440" y="46"/>
                      </a:cubicBezTo>
                      <a:cubicBezTo>
                        <a:pt x="8147" y="15"/>
                        <a:pt x="7856" y="0"/>
                        <a:pt x="7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16"/>
                <p:cNvSpPr/>
                <p:nvPr/>
              </p:nvSpPr>
              <p:spPr>
                <a:xfrm>
                  <a:off x="6204182" y="3034982"/>
                  <a:ext cx="422712" cy="507634"/>
                </a:xfrm>
                <a:custGeom>
                  <a:avLst/>
                  <a:gdLst/>
                  <a:ahLst/>
                  <a:cxnLst/>
                  <a:rect l="l" t="t" r="r" b="b"/>
                  <a:pathLst>
                    <a:path w="7138" h="8572" extrusionOk="0">
                      <a:moveTo>
                        <a:pt x="6561" y="0"/>
                      </a:moveTo>
                      <a:cubicBezTo>
                        <a:pt x="6548" y="0"/>
                        <a:pt x="6532" y="12"/>
                        <a:pt x="6513" y="43"/>
                      </a:cubicBezTo>
                      <a:cubicBezTo>
                        <a:pt x="6469" y="132"/>
                        <a:pt x="6415" y="212"/>
                        <a:pt x="6353" y="302"/>
                      </a:cubicBezTo>
                      <a:cubicBezTo>
                        <a:pt x="6219" y="507"/>
                        <a:pt x="6085" y="694"/>
                        <a:pt x="5915" y="873"/>
                      </a:cubicBezTo>
                      <a:cubicBezTo>
                        <a:pt x="5826" y="980"/>
                        <a:pt x="5710" y="1096"/>
                        <a:pt x="5594" y="1194"/>
                      </a:cubicBezTo>
                      <a:cubicBezTo>
                        <a:pt x="5701" y="1997"/>
                        <a:pt x="5407" y="2907"/>
                        <a:pt x="5122" y="3629"/>
                      </a:cubicBezTo>
                      <a:cubicBezTo>
                        <a:pt x="4800" y="4468"/>
                        <a:pt x="4390" y="5226"/>
                        <a:pt x="3792" y="5895"/>
                      </a:cubicBezTo>
                      <a:cubicBezTo>
                        <a:pt x="3186" y="6591"/>
                        <a:pt x="2427" y="7162"/>
                        <a:pt x="1624" y="7599"/>
                      </a:cubicBezTo>
                      <a:cubicBezTo>
                        <a:pt x="1169" y="7849"/>
                        <a:pt x="554" y="8232"/>
                        <a:pt x="1" y="8339"/>
                      </a:cubicBezTo>
                      <a:cubicBezTo>
                        <a:pt x="233" y="8420"/>
                        <a:pt x="465" y="8491"/>
                        <a:pt x="697" y="8571"/>
                      </a:cubicBezTo>
                      <a:cubicBezTo>
                        <a:pt x="2195" y="7804"/>
                        <a:pt x="3730" y="7046"/>
                        <a:pt x="4907" y="5788"/>
                      </a:cubicBezTo>
                      <a:cubicBezTo>
                        <a:pt x="5585" y="5065"/>
                        <a:pt x="6183" y="4173"/>
                        <a:pt x="6504" y="3237"/>
                      </a:cubicBezTo>
                      <a:cubicBezTo>
                        <a:pt x="6808" y="2336"/>
                        <a:pt x="7138" y="1381"/>
                        <a:pt x="6915" y="418"/>
                      </a:cubicBezTo>
                      <a:cubicBezTo>
                        <a:pt x="6799" y="364"/>
                        <a:pt x="6701" y="257"/>
                        <a:pt x="6638" y="150"/>
                      </a:cubicBezTo>
                      <a:cubicBezTo>
                        <a:pt x="6631" y="136"/>
                        <a:pt x="6608" y="0"/>
                        <a:pt x="6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16"/>
                <p:cNvSpPr/>
                <p:nvPr/>
              </p:nvSpPr>
              <p:spPr>
                <a:xfrm>
                  <a:off x="6133414" y="3086622"/>
                  <a:ext cx="340278" cy="427983"/>
                </a:xfrm>
                <a:custGeom>
                  <a:avLst/>
                  <a:gdLst/>
                  <a:ahLst/>
                  <a:cxnLst/>
                  <a:rect l="l" t="t" r="r" b="b"/>
                  <a:pathLst>
                    <a:path w="5746" h="7227" extrusionOk="0">
                      <a:moveTo>
                        <a:pt x="5424" y="1"/>
                      </a:moveTo>
                      <a:lnTo>
                        <a:pt x="5424" y="1"/>
                      </a:lnTo>
                      <a:cubicBezTo>
                        <a:pt x="5014" y="108"/>
                        <a:pt x="4711" y="464"/>
                        <a:pt x="4425" y="821"/>
                      </a:cubicBezTo>
                      <a:cubicBezTo>
                        <a:pt x="4434" y="821"/>
                        <a:pt x="4443" y="830"/>
                        <a:pt x="4443" y="848"/>
                      </a:cubicBezTo>
                      <a:cubicBezTo>
                        <a:pt x="4407" y="1437"/>
                        <a:pt x="4211" y="1927"/>
                        <a:pt x="3944" y="2454"/>
                      </a:cubicBezTo>
                      <a:cubicBezTo>
                        <a:pt x="3605" y="3159"/>
                        <a:pt x="3274" y="3837"/>
                        <a:pt x="2811" y="4470"/>
                      </a:cubicBezTo>
                      <a:cubicBezTo>
                        <a:pt x="2320" y="5121"/>
                        <a:pt x="1767" y="5674"/>
                        <a:pt x="1178" y="6227"/>
                      </a:cubicBezTo>
                      <a:cubicBezTo>
                        <a:pt x="848" y="6540"/>
                        <a:pt x="429" y="6914"/>
                        <a:pt x="0" y="7093"/>
                      </a:cubicBezTo>
                      <a:cubicBezTo>
                        <a:pt x="143" y="7137"/>
                        <a:pt x="286" y="7182"/>
                        <a:pt x="429" y="7227"/>
                      </a:cubicBezTo>
                      <a:cubicBezTo>
                        <a:pt x="1633" y="6789"/>
                        <a:pt x="2989" y="6022"/>
                        <a:pt x="3828" y="5059"/>
                      </a:cubicBezTo>
                      <a:cubicBezTo>
                        <a:pt x="4952" y="3783"/>
                        <a:pt x="5389" y="2284"/>
                        <a:pt x="5746" y="661"/>
                      </a:cubicBezTo>
                      <a:cubicBezTo>
                        <a:pt x="5469" y="563"/>
                        <a:pt x="5362" y="277"/>
                        <a:pt x="5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16"/>
                <p:cNvSpPr/>
                <p:nvPr/>
              </p:nvSpPr>
              <p:spPr>
                <a:xfrm>
                  <a:off x="6104337" y="3138912"/>
                  <a:ext cx="287987" cy="367223"/>
                </a:xfrm>
                <a:custGeom>
                  <a:avLst/>
                  <a:gdLst/>
                  <a:ahLst/>
                  <a:cxnLst/>
                  <a:rect l="l" t="t" r="r" b="b"/>
                  <a:pathLst>
                    <a:path w="4863" h="6201" extrusionOk="0">
                      <a:moveTo>
                        <a:pt x="4863" y="1"/>
                      </a:moveTo>
                      <a:cubicBezTo>
                        <a:pt x="4729" y="170"/>
                        <a:pt x="4595" y="331"/>
                        <a:pt x="4461" y="465"/>
                      </a:cubicBezTo>
                      <a:cubicBezTo>
                        <a:pt x="4330" y="596"/>
                        <a:pt x="4082" y="825"/>
                        <a:pt x="3860" y="825"/>
                      </a:cubicBezTo>
                      <a:cubicBezTo>
                        <a:pt x="3781" y="825"/>
                        <a:pt x="3706" y="796"/>
                        <a:pt x="3641" y="723"/>
                      </a:cubicBezTo>
                      <a:cubicBezTo>
                        <a:pt x="3496" y="565"/>
                        <a:pt x="3434" y="132"/>
                        <a:pt x="3213" y="132"/>
                      </a:cubicBezTo>
                      <a:cubicBezTo>
                        <a:pt x="3160" y="132"/>
                        <a:pt x="3099" y="157"/>
                        <a:pt x="3025" y="215"/>
                      </a:cubicBezTo>
                      <a:cubicBezTo>
                        <a:pt x="2936" y="277"/>
                        <a:pt x="2855" y="358"/>
                        <a:pt x="2766" y="420"/>
                      </a:cubicBezTo>
                      <a:cubicBezTo>
                        <a:pt x="2766" y="964"/>
                        <a:pt x="2641" y="1517"/>
                        <a:pt x="2525" y="2035"/>
                      </a:cubicBezTo>
                      <a:cubicBezTo>
                        <a:pt x="2409" y="2561"/>
                        <a:pt x="2240" y="3078"/>
                        <a:pt x="2008" y="3560"/>
                      </a:cubicBezTo>
                      <a:cubicBezTo>
                        <a:pt x="1535" y="4515"/>
                        <a:pt x="848" y="5416"/>
                        <a:pt x="1" y="6067"/>
                      </a:cubicBezTo>
                      <a:cubicBezTo>
                        <a:pt x="152" y="6112"/>
                        <a:pt x="295" y="6156"/>
                        <a:pt x="438" y="6201"/>
                      </a:cubicBezTo>
                      <a:cubicBezTo>
                        <a:pt x="946" y="5889"/>
                        <a:pt x="1419" y="5425"/>
                        <a:pt x="1856" y="5032"/>
                      </a:cubicBezTo>
                      <a:cubicBezTo>
                        <a:pt x="2409" y="4524"/>
                        <a:pt x="2945" y="3881"/>
                        <a:pt x="3355" y="3248"/>
                      </a:cubicBezTo>
                      <a:cubicBezTo>
                        <a:pt x="3757" y="2641"/>
                        <a:pt x="4078" y="2008"/>
                        <a:pt x="4390" y="1348"/>
                      </a:cubicBezTo>
                      <a:cubicBezTo>
                        <a:pt x="4604" y="902"/>
                        <a:pt x="4684" y="447"/>
                        <a:pt x="48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16"/>
                <p:cNvSpPr/>
                <p:nvPr/>
              </p:nvSpPr>
              <p:spPr>
                <a:xfrm>
                  <a:off x="6172500" y="3110902"/>
                  <a:ext cx="357215" cy="414244"/>
                </a:xfrm>
                <a:custGeom>
                  <a:avLst/>
                  <a:gdLst/>
                  <a:ahLst/>
                  <a:cxnLst/>
                  <a:rect l="l" t="t" r="r" b="b"/>
                  <a:pathLst>
                    <a:path w="6032" h="6995" extrusionOk="0">
                      <a:moveTo>
                        <a:pt x="6031" y="1"/>
                      </a:moveTo>
                      <a:lnTo>
                        <a:pt x="6031" y="1"/>
                      </a:lnTo>
                      <a:cubicBezTo>
                        <a:pt x="5835" y="153"/>
                        <a:pt x="5621" y="269"/>
                        <a:pt x="5389" y="286"/>
                      </a:cubicBezTo>
                      <a:cubicBezTo>
                        <a:pt x="5300" y="286"/>
                        <a:pt x="5228" y="286"/>
                        <a:pt x="5157" y="269"/>
                      </a:cubicBezTo>
                      <a:lnTo>
                        <a:pt x="5157" y="269"/>
                      </a:lnTo>
                      <a:cubicBezTo>
                        <a:pt x="5264" y="1080"/>
                        <a:pt x="4907" y="1990"/>
                        <a:pt x="4604" y="2722"/>
                      </a:cubicBezTo>
                      <a:cubicBezTo>
                        <a:pt x="4265" y="3543"/>
                        <a:pt x="3828" y="4265"/>
                        <a:pt x="3203" y="4890"/>
                      </a:cubicBezTo>
                      <a:cubicBezTo>
                        <a:pt x="2597" y="5514"/>
                        <a:pt x="1856" y="5969"/>
                        <a:pt x="1098" y="6371"/>
                      </a:cubicBezTo>
                      <a:cubicBezTo>
                        <a:pt x="848" y="6504"/>
                        <a:pt x="375" y="6817"/>
                        <a:pt x="1" y="6888"/>
                      </a:cubicBezTo>
                      <a:cubicBezTo>
                        <a:pt x="117" y="6924"/>
                        <a:pt x="233" y="6959"/>
                        <a:pt x="340" y="6995"/>
                      </a:cubicBezTo>
                      <a:cubicBezTo>
                        <a:pt x="545" y="6870"/>
                        <a:pt x="795" y="6808"/>
                        <a:pt x="1000" y="6718"/>
                      </a:cubicBezTo>
                      <a:cubicBezTo>
                        <a:pt x="1365" y="6549"/>
                        <a:pt x="1722" y="6362"/>
                        <a:pt x="2061" y="6165"/>
                      </a:cubicBezTo>
                      <a:cubicBezTo>
                        <a:pt x="2802" y="5755"/>
                        <a:pt x="3524" y="5238"/>
                        <a:pt x="4086" y="4604"/>
                      </a:cubicBezTo>
                      <a:cubicBezTo>
                        <a:pt x="5246" y="3275"/>
                        <a:pt x="5746" y="1696"/>
                        <a:pt x="60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16"/>
                <p:cNvSpPr/>
                <p:nvPr/>
              </p:nvSpPr>
              <p:spPr>
                <a:xfrm>
                  <a:off x="6009230" y="3133109"/>
                  <a:ext cx="255771" cy="361953"/>
                </a:xfrm>
                <a:custGeom>
                  <a:avLst/>
                  <a:gdLst/>
                  <a:ahLst/>
                  <a:cxnLst/>
                  <a:rect l="l" t="t" r="r" b="b"/>
                  <a:pathLst>
                    <a:path w="4319" h="6112" extrusionOk="0">
                      <a:moveTo>
                        <a:pt x="3569" y="1"/>
                      </a:moveTo>
                      <a:lnTo>
                        <a:pt x="3569" y="1"/>
                      </a:lnTo>
                      <a:cubicBezTo>
                        <a:pt x="3427" y="81"/>
                        <a:pt x="3275" y="206"/>
                        <a:pt x="3123" y="340"/>
                      </a:cubicBezTo>
                      <a:cubicBezTo>
                        <a:pt x="3043" y="1580"/>
                        <a:pt x="2758" y="2900"/>
                        <a:pt x="2062" y="3944"/>
                      </a:cubicBezTo>
                      <a:cubicBezTo>
                        <a:pt x="1562" y="4720"/>
                        <a:pt x="911" y="5523"/>
                        <a:pt x="1" y="5781"/>
                      </a:cubicBezTo>
                      <a:cubicBezTo>
                        <a:pt x="474" y="5871"/>
                        <a:pt x="947" y="5987"/>
                        <a:pt x="1410" y="6111"/>
                      </a:cubicBezTo>
                      <a:lnTo>
                        <a:pt x="1419" y="6111"/>
                      </a:lnTo>
                      <a:cubicBezTo>
                        <a:pt x="2312" y="5442"/>
                        <a:pt x="3088" y="4461"/>
                        <a:pt x="3543" y="3435"/>
                      </a:cubicBezTo>
                      <a:cubicBezTo>
                        <a:pt x="3944" y="2516"/>
                        <a:pt x="4131" y="1544"/>
                        <a:pt x="4319" y="563"/>
                      </a:cubicBezTo>
                      <a:lnTo>
                        <a:pt x="4319" y="563"/>
                      </a:lnTo>
                      <a:cubicBezTo>
                        <a:pt x="4212" y="643"/>
                        <a:pt x="4105" y="714"/>
                        <a:pt x="3980" y="750"/>
                      </a:cubicBezTo>
                      <a:cubicBezTo>
                        <a:pt x="3930" y="765"/>
                        <a:pt x="3885" y="772"/>
                        <a:pt x="3846" y="772"/>
                      </a:cubicBezTo>
                      <a:cubicBezTo>
                        <a:pt x="3522" y="772"/>
                        <a:pt x="3546" y="287"/>
                        <a:pt x="35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16"/>
                <p:cNvSpPr/>
                <p:nvPr/>
              </p:nvSpPr>
              <p:spPr>
                <a:xfrm>
                  <a:off x="6285017" y="3446735"/>
                  <a:ext cx="1028178" cy="130699"/>
                </a:xfrm>
                <a:custGeom>
                  <a:avLst/>
                  <a:gdLst/>
                  <a:ahLst/>
                  <a:cxnLst/>
                  <a:rect l="l" t="t" r="r" b="b"/>
                  <a:pathLst>
                    <a:path w="17362" h="2207" extrusionOk="0">
                      <a:moveTo>
                        <a:pt x="7762" y="1"/>
                      </a:moveTo>
                      <a:cubicBezTo>
                        <a:pt x="6719" y="1"/>
                        <a:pt x="5803" y="415"/>
                        <a:pt x="4845" y="842"/>
                      </a:cubicBezTo>
                      <a:cubicBezTo>
                        <a:pt x="4006" y="1208"/>
                        <a:pt x="3159" y="1583"/>
                        <a:pt x="2240" y="1699"/>
                      </a:cubicBezTo>
                      <a:cubicBezTo>
                        <a:pt x="1740" y="1770"/>
                        <a:pt x="1196" y="1824"/>
                        <a:pt x="688" y="1832"/>
                      </a:cubicBezTo>
                      <a:cubicBezTo>
                        <a:pt x="536" y="1839"/>
                        <a:pt x="371" y="1845"/>
                        <a:pt x="206" y="1845"/>
                      </a:cubicBezTo>
                      <a:cubicBezTo>
                        <a:pt x="137" y="1845"/>
                        <a:pt x="69" y="1844"/>
                        <a:pt x="1" y="1841"/>
                      </a:cubicBezTo>
                      <a:lnTo>
                        <a:pt x="1" y="1841"/>
                      </a:lnTo>
                      <a:cubicBezTo>
                        <a:pt x="170" y="1895"/>
                        <a:pt x="340" y="1957"/>
                        <a:pt x="518" y="2011"/>
                      </a:cubicBezTo>
                      <a:cubicBezTo>
                        <a:pt x="1031" y="2149"/>
                        <a:pt x="1533" y="2207"/>
                        <a:pt x="2030" y="2207"/>
                      </a:cubicBezTo>
                      <a:cubicBezTo>
                        <a:pt x="3139" y="2207"/>
                        <a:pt x="4220" y="1918"/>
                        <a:pt x="5336" y="1592"/>
                      </a:cubicBezTo>
                      <a:cubicBezTo>
                        <a:pt x="6338" y="1293"/>
                        <a:pt x="7415" y="959"/>
                        <a:pt x="8478" y="959"/>
                      </a:cubicBezTo>
                      <a:cubicBezTo>
                        <a:pt x="8843" y="959"/>
                        <a:pt x="9206" y="999"/>
                        <a:pt x="9564" y="1092"/>
                      </a:cubicBezTo>
                      <a:cubicBezTo>
                        <a:pt x="10825" y="1415"/>
                        <a:pt x="12165" y="1685"/>
                        <a:pt x="13476" y="1685"/>
                      </a:cubicBezTo>
                      <a:cubicBezTo>
                        <a:pt x="13687" y="1685"/>
                        <a:pt x="13896" y="1678"/>
                        <a:pt x="14105" y="1663"/>
                      </a:cubicBezTo>
                      <a:cubicBezTo>
                        <a:pt x="14890" y="1609"/>
                        <a:pt x="15746" y="1511"/>
                        <a:pt x="16460" y="1128"/>
                      </a:cubicBezTo>
                      <a:cubicBezTo>
                        <a:pt x="16844" y="923"/>
                        <a:pt x="17120" y="655"/>
                        <a:pt x="17361" y="343"/>
                      </a:cubicBezTo>
                      <a:lnTo>
                        <a:pt x="17361" y="343"/>
                      </a:lnTo>
                      <a:cubicBezTo>
                        <a:pt x="17040" y="539"/>
                        <a:pt x="16630" y="628"/>
                        <a:pt x="16308" y="691"/>
                      </a:cubicBezTo>
                      <a:cubicBezTo>
                        <a:pt x="15575" y="834"/>
                        <a:pt x="14799" y="905"/>
                        <a:pt x="14020" y="905"/>
                      </a:cubicBezTo>
                      <a:cubicBezTo>
                        <a:pt x="13151" y="905"/>
                        <a:pt x="12279" y="816"/>
                        <a:pt x="11464" y="637"/>
                      </a:cubicBezTo>
                      <a:cubicBezTo>
                        <a:pt x="10367" y="405"/>
                        <a:pt x="9279" y="137"/>
                        <a:pt x="8164" y="22"/>
                      </a:cubicBezTo>
                      <a:cubicBezTo>
                        <a:pt x="8027" y="8"/>
                        <a:pt x="7894" y="1"/>
                        <a:pt x="7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16"/>
                <p:cNvSpPr/>
                <p:nvPr/>
              </p:nvSpPr>
              <p:spPr>
                <a:xfrm>
                  <a:off x="5784195" y="3515607"/>
                  <a:ext cx="1142768" cy="204250"/>
                </a:xfrm>
                <a:custGeom>
                  <a:avLst/>
                  <a:gdLst/>
                  <a:ahLst/>
                  <a:cxnLst/>
                  <a:rect l="l" t="t" r="r" b="b"/>
                  <a:pathLst>
                    <a:path w="19297" h="3449" extrusionOk="0">
                      <a:moveTo>
                        <a:pt x="1364" y="0"/>
                      </a:moveTo>
                      <a:cubicBezTo>
                        <a:pt x="902" y="0"/>
                        <a:pt x="445" y="56"/>
                        <a:pt x="1" y="188"/>
                      </a:cubicBezTo>
                      <a:cubicBezTo>
                        <a:pt x="161" y="277"/>
                        <a:pt x="322" y="375"/>
                        <a:pt x="464" y="491"/>
                      </a:cubicBezTo>
                      <a:cubicBezTo>
                        <a:pt x="572" y="571"/>
                        <a:pt x="679" y="661"/>
                        <a:pt x="777" y="750"/>
                      </a:cubicBezTo>
                      <a:cubicBezTo>
                        <a:pt x="913" y="745"/>
                        <a:pt x="1050" y="742"/>
                        <a:pt x="1186" y="742"/>
                      </a:cubicBezTo>
                      <a:cubicBezTo>
                        <a:pt x="2250" y="742"/>
                        <a:pt x="3299" y="897"/>
                        <a:pt x="4327" y="1214"/>
                      </a:cubicBezTo>
                      <a:cubicBezTo>
                        <a:pt x="5996" y="1731"/>
                        <a:pt x="7610" y="2382"/>
                        <a:pt x="9278" y="2873"/>
                      </a:cubicBezTo>
                      <a:cubicBezTo>
                        <a:pt x="10401" y="3205"/>
                        <a:pt x="11519" y="3449"/>
                        <a:pt x="12651" y="3449"/>
                      </a:cubicBezTo>
                      <a:cubicBezTo>
                        <a:pt x="13282" y="3449"/>
                        <a:pt x="13918" y="3373"/>
                        <a:pt x="14560" y="3194"/>
                      </a:cubicBezTo>
                      <a:cubicBezTo>
                        <a:pt x="16183" y="2748"/>
                        <a:pt x="17691" y="1972"/>
                        <a:pt x="19297" y="1481"/>
                      </a:cubicBezTo>
                      <a:lnTo>
                        <a:pt x="19297" y="1481"/>
                      </a:lnTo>
                      <a:cubicBezTo>
                        <a:pt x="18994" y="1535"/>
                        <a:pt x="18699" y="1597"/>
                        <a:pt x="18414" y="1678"/>
                      </a:cubicBezTo>
                      <a:cubicBezTo>
                        <a:pt x="18110" y="1785"/>
                        <a:pt x="17807" y="1874"/>
                        <a:pt x="17504" y="1945"/>
                      </a:cubicBezTo>
                      <a:cubicBezTo>
                        <a:pt x="16683" y="2213"/>
                        <a:pt x="15853" y="2516"/>
                        <a:pt x="15006" y="2686"/>
                      </a:cubicBezTo>
                      <a:cubicBezTo>
                        <a:pt x="14432" y="2797"/>
                        <a:pt x="13854" y="2845"/>
                        <a:pt x="13276" y="2845"/>
                      </a:cubicBezTo>
                      <a:cubicBezTo>
                        <a:pt x="12054" y="2845"/>
                        <a:pt x="10828" y="2634"/>
                        <a:pt x="9635" y="2373"/>
                      </a:cubicBezTo>
                      <a:cubicBezTo>
                        <a:pt x="7949" y="1990"/>
                        <a:pt x="6406" y="1267"/>
                        <a:pt x="4773" y="714"/>
                      </a:cubicBezTo>
                      <a:cubicBezTo>
                        <a:pt x="3708" y="350"/>
                        <a:pt x="2523"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16"/>
                <p:cNvSpPr/>
                <p:nvPr/>
              </p:nvSpPr>
              <p:spPr>
                <a:xfrm>
                  <a:off x="5879835" y="3608582"/>
                  <a:ext cx="583317" cy="200282"/>
                </a:xfrm>
                <a:custGeom>
                  <a:avLst/>
                  <a:gdLst/>
                  <a:ahLst/>
                  <a:cxnLst/>
                  <a:rect l="l" t="t" r="r" b="b"/>
                  <a:pathLst>
                    <a:path w="9850" h="3382" extrusionOk="0">
                      <a:moveTo>
                        <a:pt x="0" y="0"/>
                      </a:moveTo>
                      <a:lnTo>
                        <a:pt x="0" y="0"/>
                      </a:lnTo>
                      <a:cubicBezTo>
                        <a:pt x="45" y="36"/>
                        <a:pt x="81" y="72"/>
                        <a:pt x="125" y="108"/>
                      </a:cubicBezTo>
                      <a:cubicBezTo>
                        <a:pt x="446" y="375"/>
                        <a:pt x="776" y="571"/>
                        <a:pt x="1151" y="768"/>
                      </a:cubicBezTo>
                      <a:cubicBezTo>
                        <a:pt x="1160" y="768"/>
                        <a:pt x="1178" y="777"/>
                        <a:pt x="1196" y="786"/>
                      </a:cubicBezTo>
                      <a:lnTo>
                        <a:pt x="1205" y="786"/>
                      </a:lnTo>
                      <a:cubicBezTo>
                        <a:pt x="1326" y="773"/>
                        <a:pt x="1448" y="767"/>
                        <a:pt x="1571" y="767"/>
                      </a:cubicBezTo>
                      <a:cubicBezTo>
                        <a:pt x="2218" y="767"/>
                        <a:pt x="2884" y="927"/>
                        <a:pt x="3506" y="1062"/>
                      </a:cubicBezTo>
                      <a:cubicBezTo>
                        <a:pt x="4158" y="1205"/>
                        <a:pt x="4764" y="1410"/>
                        <a:pt x="5371" y="1669"/>
                      </a:cubicBezTo>
                      <a:cubicBezTo>
                        <a:pt x="6084" y="1981"/>
                        <a:pt x="6691" y="2498"/>
                        <a:pt x="7396" y="2811"/>
                      </a:cubicBezTo>
                      <a:cubicBezTo>
                        <a:pt x="7762" y="2971"/>
                        <a:pt x="8145" y="3167"/>
                        <a:pt x="8529" y="3266"/>
                      </a:cubicBezTo>
                      <a:cubicBezTo>
                        <a:pt x="8779" y="3328"/>
                        <a:pt x="9028" y="3346"/>
                        <a:pt x="9269" y="3382"/>
                      </a:cubicBezTo>
                      <a:cubicBezTo>
                        <a:pt x="9439" y="3212"/>
                        <a:pt x="9635" y="3060"/>
                        <a:pt x="9849" y="2918"/>
                      </a:cubicBezTo>
                      <a:lnTo>
                        <a:pt x="9849" y="2918"/>
                      </a:lnTo>
                      <a:cubicBezTo>
                        <a:pt x="9833" y="2918"/>
                        <a:pt x="9817" y="2918"/>
                        <a:pt x="9801" y="2918"/>
                      </a:cubicBezTo>
                      <a:cubicBezTo>
                        <a:pt x="9468" y="2918"/>
                        <a:pt x="9130" y="2833"/>
                        <a:pt x="8841" y="2739"/>
                      </a:cubicBezTo>
                      <a:cubicBezTo>
                        <a:pt x="7895" y="2427"/>
                        <a:pt x="6985" y="2061"/>
                        <a:pt x="6076" y="1651"/>
                      </a:cubicBezTo>
                      <a:cubicBezTo>
                        <a:pt x="5067" y="1196"/>
                        <a:pt x="4095" y="554"/>
                        <a:pt x="3007" y="295"/>
                      </a:cubicBezTo>
                      <a:cubicBezTo>
                        <a:pt x="2436" y="161"/>
                        <a:pt x="1865" y="90"/>
                        <a:pt x="1276" y="81"/>
                      </a:cubicBezTo>
                      <a:cubicBezTo>
                        <a:pt x="1116" y="81"/>
                        <a:pt x="953" y="86"/>
                        <a:pt x="789" y="86"/>
                      </a:cubicBezTo>
                      <a:cubicBezTo>
                        <a:pt x="522" y="86"/>
                        <a:pt x="254" y="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16"/>
                <p:cNvSpPr/>
                <p:nvPr/>
              </p:nvSpPr>
              <p:spPr>
                <a:xfrm>
                  <a:off x="6008757" y="3688350"/>
                  <a:ext cx="337080" cy="148524"/>
                </a:xfrm>
                <a:custGeom>
                  <a:avLst/>
                  <a:gdLst/>
                  <a:ahLst/>
                  <a:cxnLst/>
                  <a:rect l="l" t="t" r="r" b="b"/>
                  <a:pathLst>
                    <a:path w="5692" h="2508" extrusionOk="0">
                      <a:moveTo>
                        <a:pt x="0" y="1"/>
                      </a:moveTo>
                      <a:lnTo>
                        <a:pt x="0" y="1"/>
                      </a:lnTo>
                      <a:cubicBezTo>
                        <a:pt x="250" y="206"/>
                        <a:pt x="384" y="536"/>
                        <a:pt x="562" y="786"/>
                      </a:cubicBezTo>
                      <a:cubicBezTo>
                        <a:pt x="571" y="803"/>
                        <a:pt x="580" y="812"/>
                        <a:pt x="589" y="821"/>
                      </a:cubicBezTo>
                      <a:cubicBezTo>
                        <a:pt x="972" y="1009"/>
                        <a:pt x="1329" y="1187"/>
                        <a:pt x="1686" y="1419"/>
                      </a:cubicBezTo>
                      <a:cubicBezTo>
                        <a:pt x="2159" y="1722"/>
                        <a:pt x="2676" y="1936"/>
                        <a:pt x="3221" y="2115"/>
                      </a:cubicBezTo>
                      <a:cubicBezTo>
                        <a:pt x="3809" y="2293"/>
                        <a:pt x="4389" y="2498"/>
                        <a:pt x="5014" y="2507"/>
                      </a:cubicBezTo>
                      <a:cubicBezTo>
                        <a:pt x="5246" y="2507"/>
                        <a:pt x="5469" y="2490"/>
                        <a:pt x="5692" y="2472"/>
                      </a:cubicBezTo>
                      <a:cubicBezTo>
                        <a:pt x="5611" y="2454"/>
                        <a:pt x="5531" y="2436"/>
                        <a:pt x="5442" y="2418"/>
                      </a:cubicBezTo>
                      <a:cubicBezTo>
                        <a:pt x="4719" y="2222"/>
                        <a:pt x="4059" y="1874"/>
                        <a:pt x="3390" y="1544"/>
                      </a:cubicBezTo>
                      <a:cubicBezTo>
                        <a:pt x="2792" y="1258"/>
                        <a:pt x="2266" y="848"/>
                        <a:pt x="1686" y="563"/>
                      </a:cubicBezTo>
                      <a:cubicBezTo>
                        <a:pt x="1133" y="295"/>
                        <a:pt x="580" y="143"/>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16"/>
                <p:cNvSpPr/>
                <p:nvPr/>
              </p:nvSpPr>
              <p:spPr>
                <a:xfrm>
                  <a:off x="6884678" y="3945659"/>
                  <a:ext cx="321268" cy="335481"/>
                </a:xfrm>
                <a:custGeom>
                  <a:avLst/>
                  <a:gdLst/>
                  <a:ahLst/>
                  <a:cxnLst/>
                  <a:rect l="l" t="t" r="r" b="b"/>
                  <a:pathLst>
                    <a:path w="5425" h="5665" extrusionOk="0">
                      <a:moveTo>
                        <a:pt x="562" y="0"/>
                      </a:moveTo>
                      <a:lnTo>
                        <a:pt x="562" y="0"/>
                      </a:lnTo>
                      <a:cubicBezTo>
                        <a:pt x="741" y="375"/>
                        <a:pt x="794" y="767"/>
                        <a:pt x="535" y="1106"/>
                      </a:cubicBezTo>
                      <a:cubicBezTo>
                        <a:pt x="393" y="1294"/>
                        <a:pt x="223" y="1436"/>
                        <a:pt x="0" y="1454"/>
                      </a:cubicBezTo>
                      <a:cubicBezTo>
                        <a:pt x="589" y="2409"/>
                        <a:pt x="1142" y="3390"/>
                        <a:pt x="1945" y="4175"/>
                      </a:cubicBezTo>
                      <a:cubicBezTo>
                        <a:pt x="2855" y="5067"/>
                        <a:pt x="4086" y="5513"/>
                        <a:pt x="5326" y="5665"/>
                      </a:cubicBezTo>
                      <a:cubicBezTo>
                        <a:pt x="5362" y="5665"/>
                        <a:pt x="5388" y="5656"/>
                        <a:pt x="5424" y="5656"/>
                      </a:cubicBezTo>
                      <a:cubicBezTo>
                        <a:pt x="3970" y="5469"/>
                        <a:pt x="2748" y="4211"/>
                        <a:pt x="1981" y="3024"/>
                      </a:cubicBezTo>
                      <a:cubicBezTo>
                        <a:pt x="1579" y="2391"/>
                        <a:pt x="1151" y="1650"/>
                        <a:pt x="999" y="910"/>
                      </a:cubicBezTo>
                      <a:cubicBezTo>
                        <a:pt x="973" y="785"/>
                        <a:pt x="812" y="259"/>
                        <a:pt x="955" y="98"/>
                      </a:cubicBezTo>
                      <a:cubicBezTo>
                        <a:pt x="830" y="54"/>
                        <a:pt x="696" y="18"/>
                        <a:pt x="5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16"/>
                <p:cNvSpPr/>
                <p:nvPr/>
              </p:nvSpPr>
              <p:spPr>
                <a:xfrm>
                  <a:off x="6756822" y="4002154"/>
                  <a:ext cx="285855" cy="272649"/>
                </a:xfrm>
                <a:custGeom>
                  <a:avLst/>
                  <a:gdLst/>
                  <a:ahLst/>
                  <a:cxnLst/>
                  <a:rect l="l" t="t" r="r" b="b"/>
                  <a:pathLst>
                    <a:path w="4827" h="4604" extrusionOk="0">
                      <a:moveTo>
                        <a:pt x="1231" y="1"/>
                      </a:moveTo>
                      <a:cubicBezTo>
                        <a:pt x="1169" y="250"/>
                        <a:pt x="1098" y="402"/>
                        <a:pt x="821" y="500"/>
                      </a:cubicBezTo>
                      <a:cubicBezTo>
                        <a:pt x="776" y="518"/>
                        <a:pt x="727" y="525"/>
                        <a:pt x="676" y="525"/>
                      </a:cubicBezTo>
                      <a:cubicBezTo>
                        <a:pt x="464" y="525"/>
                        <a:pt x="209" y="394"/>
                        <a:pt x="0" y="286"/>
                      </a:cubicBezTo>
                      <a:lnTo>
                        <a:pt x="0" y="286"/>
                      </a:lnTo>
                      <a:cubicBezTo>
                        <a:pt x="81" y="839"/>
                        <a:pt x="357" y="1330"/>
                        <a:pt x="616" y="1829"/>
                      </a:cubicBezTo>
                      <a:cubicBezTo>
                        <a:pt x="803" y="2204"/>
                        <a:pt x="999" y="2588"/>
                        <a:pt x="1249" y="2936"/>
                      </a:cubicBezTo>
                      <a:cubicBezTo>
                        <a:pt x="1722" y="3605"/>
                        <a:pt x="2355" y="4060"/>
                        <a:pt x="3078" y="4354"/>
                      </a:cubicBezTo>
                      <a:cubicBezTo>
                        <a:pt x="3658" y="4443"/>
                        <a:pt x="4247" y="4541"/>
                        <a:pt x="4827" y="4604"/>
                      </a:cubicBezTo>
                      <a:cubicBezTo>
                        <a:pt x="4630" y="4506"/>
                        <a:pt x="4434" y="4381"/>
                        <a:pt x="4256" y="4265"/>
                      </a:cubicBezTo>
                      <a:cubicBezTo>
                        <a:pt x="3711" y="3899"/>
                        <a:pt x="3274" y="3471"/>
                        <a:pt x="2828" y="2998"/>
                      </a:cubicBezTo>
                      <a:cubicBezTo>
                        <a:pt x="2382" y="2516"/>
                        <a:pt x="2025" y="1954"/>
                        <a:pt x="1758" y="1348"/>
                      </a:cubicBezTo>
                      <a:cubicBezTo>
                        <a:pt x="1570" y="920"/>
                        <a:pt x="1329" y="491"/>
                        <a:pt x="1267" y="27"/>
                      </a:cubicBezTo>
                      <a:cubicBezTo>
                        <a:pt x="1249" y="18"/>
                        <a:pt x="1240" y="10"/>
                        <a:pt x="12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16"/>
                <p:cNvSpPr/>
                <p:nvPr/>
              </p:nvSpPr>
              <p:spPr>
                <a:xfrm>
                  <a:off x="6692865" y="4013228"/>
                  <a:ext cx="137983" cy="233623"/>
                </a:xfrm>
                <a:custGeom>
                  <a:avLst/>
                  <a:gdLst/>
                  <a:ahLst/>
                  <a:cxnLst/>
                  <a:rect l="l" t="t" r="r" b="b"/>
                  <a:pathLst>
                    <a:path w="2330" h="3945" extrusionOk="0">
                      <a:moveTo>
                        <a:pt x="581" y="1"/>
                      </a:moveTo>
                      <a:cubicBezTo>
                        <a:pt x="554" y="37"/>
                        <a:pt x="536" y="90"/>
                        <a:pt x="509" y="162"/>
                      </a:cubicBezTo>
                      <a:cubicBezTo>
                        <a:pt x="474" y="260"/>
                        <a:pt x="402" y="367"/>
                        <a:pt x="322" y="438"/>
                      </a:cubicBezTo>
                      <a:cubicBezTo>
                        <a:pt x="224" y="518"/>
                        <a:pt x="117" y="581"/>
                        <a:pt x="1" y="617"/>
                      </a:cubicBezTo>
                      <a:cubicBezTo>
                        <a:pt x="36" y="1384"/>
                        <a:pt x="161" y="2106"/>
                        <a:pt x="483" y="2811"/>
                      </a:cubicBezTo>
                      <a:cubicBezTo>
                        <a:pt x="661" y="3195"/>
                        <a:pt x="893" y="3632"/>
                        <a:pt x="1268" y="3855"/>
                      </a:cubicBezTo>
                      <a:cubicBezTo>
                        <a:pt x="1624" y="3882"/>
                        <a:pt x="1972" y="3908"/>
                        <a:pt x="2329" y="3944"/>
                      </a:cubicBezTo>
                      <a:cubicBezTo>
                        <a:pt x="1018" y="3221"/>
                        <a:pt x="554" y="1428"/>
                        <a:pt x="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16"/>
                <p:cNvSpPr/>
                <p:nvPr/>
              </p:nvSpPr>
              <p:spPr>
                <a:xfrm>
                  <a:off x="6836591" y="4007957"/>
                  <a:ext cx="315998" cy="273715"/>
                </a:xfrm>
                <a:custGeom>
                  <a:avLst/>
                  <a:gdLst/>
                  <a:ahLst/>
                  <a:cxnLst/>
                  <a:rect l="l" t="t" r="r" b="b"/>
                  <a:pathLst>
                    <a:path w="5336" h="4622" extrusionOk="0">
                      <a:moveTo>
                        <a:pt x="0" y="1"/>
                      </a:moveTo>
                      <a:cubicBezTo>
                        <a:pt x="125" y="509"/>
                        <a:pt x="446" y="1045"/>
                        <a:pt x="687" y="1491"/>
                      </a:cubicBezTo>
                      <a:cubicBezTo>
                        <a:pt x="964" y="2017"/>
                        <a:pt x="1312" y="2454"/>
                        <a:pt x="1704" y="2909"/>
                      </a:cubicBezTo>
                      <a:cubicBezTo>
                        <a:pt x="2079" y="3337"/>
                        <a:pt x="2516" y="3694"/>
                        <a:pt x="2989" y="4015"/>
                      </a:cubicBezTo>
                      <a:cubicBezTo>
                        <a:pt x="3274" y="4203"/>
                        <a:pt x="3569" y="4399"/>
                        <a:pt x="3881" y="4550"/>
                      </a:cubicBezTo>
                      <a:cubicBezTo>
                        <a:pt x="3926" y="4550"/>
                        <a:pt x="3970" y="4559"/>
                        <a:pt x="4015" y="4559"/>
                      </a:cubicBezTo>
                      <a:cubicBezTo>
                        <a:pt x="4452" y="4595"/>
                        <a:pt x="4889" y="4622"/>
                        <a:pt x="5335" y="4622"/>
                      </a:cubicBezTo>
                      <a:cubicBezTo>
                        <a:pt x="4372" y="4479"/>
                        <a:pt x="3399" y="3997"/>
                        <a:pt x="2748" y="3346"/>
                      </a:cubicBezTo>
                      <a:cubicBezTo>
                        <a:pt x="1874" y="2481"/>
                        <a:pt x="1321" y="1464"/>
                        <a:pt x="723" y="411"/>
                      </a:cubicBezTo>
                      <a:cubicBezTo>
                        <a:pt x="705" y="411"/>
                        <a:pt x="687" y="411"/>
                        <a:pt x="669" y="402"/>
                      </a:cubicBezTo>
                      <a:cubicBezTo>
                        <a:pt x="500" y="384"/>
                        <a:pt x="393" y="349"/>
                        <a:pt x="250" y="259"/>
                      </a:cubicBezTo>
                      <a:cubicBezTo>
                        <a:pt x="152" y="197"/>
                        <a:pt x="81" y="9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16"/>
                <p:cNvSpPr/>
                <p:nvPr/>
              </p:nvSpPr>
              <p:spPr>
                <a:xfrm>
                  <a:off x="6732483" y="4009023"/>
                  <a:ext cx="174936" cy="246237"/>
                </a:xfrm>
                <a:custGeom>
                  <a:avLst/>
                  <a:gdLst/>
                  <a:ahLst/>
                  <a:cxnLst/>
                  <a:rect l="l" t="t" r="r" b="b"/>
                  <a:pathLst>
                    <a:path w="2954" h="4158" extrusionOk="0">
                      <a:moveTo>
                        <a:pt x="1" y="1"/>
                      </a:moveTo>
                      <a:cubicBezTo>
                        <a:pt x="19" y="456"/>
                        <a:pt x="37" y="937"/>
                        <a:pt x="170" y="1366"/>
                      </a:cubicBezTo>
                      <a:cubicBezTo>
                        <a:pt x="304" y="1785"/>
                        <a:pt x="358" y="2249"/>
                        <a:pt x="616" y="2614"/>
                      </a:cubicBezTo>
                      <a:cubicBezTo>
                        <a:pt x="1027" y="3221"/>
                        <a:pt x="1455" y="3703"/>
                        <a:pt x="2071" y="4051"/>
                      </a:cubicBezTo>
                      <a:cubicBezTo>
                        <a:pt x="2365" y="4086"/>
                        <a:pt x="2659" y="4122"/>
                        <a:pt x="2954" y="4158"/>
                      </a:cubicBezTo>
                      <a:cubicBezTo>
                        <a:pt x="2427" y="3899"/>
                        <a:pt x="1955" y="3507"/>
                        <a:pt x="1625" y="3034"/>
                      </a:cubicBezTo>
                      <a:cubicBezTo>
                        <a:pt x="1054" y="2222"/>
                        <a:pt x="402" y="1151"/>
                        <a:pt x="340" y="134"/>
                      </a:cubicBezTo>
                      <a:cubicBezTo>
                        <a:pt x="295" y="108"/>
                        <a:pt x="251" y="90"/>
                        <a:pt x="215" y="72"/>
                      </a:cubicBezTo>
                      <a:cubicBezTo>
                        <a:pt x="117" y="27"/>
                        <a:pt x="54"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16"/>
                <p:cNvSpPr/>
                <p:nvPr/>
              </p:nvSpPr>
              <p:spPr>
                <a:xfrm>
                  <a:off x="6605752" y="4021933"/>
                  <a:ext cx="146866" cy="218522"/>
                </a:xfrm>
                <a:custGeom>
                  <a:avLst/>
                  <a:gdLst/>
                  <a:ahLst/>
                  <a:cxnLst/>
                  <a:rect l="l" t="t" r="r" b="b"/>
                  <a:pathLst>
                    <a:path w="2480" h="3690" extrusionOk="0">
                      <a:moveTo>
                        <a:pt x="125" y="1"/>
                      </a:moveTo>
                      <a:cubicBezTo>
                        <a:pt x="0" y="1"/>
                        <a:pt x="36" y="298"/>
                        <a:pt x="44" y="354"/>
                      </a:cubicBezTo>
                      <a:cubicBezTo>
                        <a:pt x="44" y="407"/>
                        <a:pt x="71" y="541"/>
                        <a:pt x="53" y="630"/>
                      </a:cubicBezTo>
                      <a:cubicBezTo>
                        <a:pt x="36" y="710"/>
                        <a:pt x="107" y="1362"/>
                        <a:pt x="259" y="1781"/>
                      </a:cubicBezTo>
                      <a:cubicBezTo>
                        <a:pt x="571" y="2619"/>
                        <a:pt x="1204" y="3324"/>
                        <a:pt x="2061" y="3654"/>
                      </a:cubicBezTo>
                      <a:cubicBezTo>
                        <a:pt x="2096" y="3654"/>
                        <a:pt x="2132" y="3663"/>
                        <a:pt x="2177" y="3663"/>
                      </a:cubicBezTo>
                      <a:cubicBezTo>
                        <a:pt x="2275" y="3672"/>
                        <a:pt x="2382" y="3681"/>
                        <a:pt x="2480" y="3690"/>
                      </a:cubicBezTo>
                      <a:cubicBezTo>
                        <a:pt x="2203" y="3476"/>
                        <a:pt x="2007" y="3128"/>
                        <a:pt x="1873" y="2825"/>
                      </a:cubicBezTo>
                      <a:cubicBezTo>
                        <a:pt x="1525" y="2040"/>
                        <a:pt x="1392" y="1326"/>
                        <a:pt x="1445" y="478"/>
                      </a:cubicBezTo>
                      <a:lnTo>
                        <a:pt x="1445" y="478"/>
                      </a:lnTo>
                      <a:cubicBezTo>
                        <a:pt x="1383" y="494"/>
                        <a:pt x="1318" y="504"/>
                        <a:pt x="1249" y="504"/>
                      </a:cubicBezTo>
                      <a:cubicBezTo>
                        <a:pt x="1200" y="504"/>
                        <a:pt x="1149" y="499"/>
                        <a:pt x="1097" y="487"/>
                      </a:cubicBezTo>
                      <a:cubicBezTo>
                        <a:pt x="731" y="398"/>
                        <a:pt x="490" y="184"/>
                        <a:pt x="178" y="15"/>
                      </a:cubicBezTo>
                      <a:cubicBezTo>
                        <a:pt x="158" y="5"/>
                        <a:pt x="141" y="1"/>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16"/>
                <p:cNvSpPr/>
                <p:nvPr/>
              </p:nvSpPr>
              <p:spPr>
                <a:xfrm>
                  <a:off x="6456755" y="4051839"/>
                  <a:ext cx="172271" cy="187609"/>
                </a:xfrm>
                <a:custGeom>
                  <a:avLst/>
                  <a:gdLst/>
                  <a:ahLst/>
                  <a:cxnLst/>
                  <a:rect l="l" t="t" r="r" b="b"/>
                  <a:pathLst>
                    <a:path w="2909" h="3168" extrusionOk="0">
                      <a:moveTo>
                        <a:pt x="71" y="0"/>
                      </a:moveTo>
                      <a:lnTo>
                        <a:pt x="71" y="0"/>
                      </a:lnTo>
                      <a:cubicBezTo>
                        <a:pt x="0" y="625"/>
                        <a:pt x="286" y="1535"/>
                        <a:pt x="580" y="2025"/>
                      </a:cubicBezTo>
                      <a:cubicBezTo>
                        <a:pt x="865" y="2489"/>
                        <a:pt x="1419" y="2971"/>
                        <a:pt x="1963" y="3167"/>
                      </a:cubicBezTo>
                      <a:cubicBezTo>
                        <a:pt x="2284" y="3149"/>
                        <a:pt x="2596" y="3131"/>
                        <a:pt x="2908" y="3123"/>
                      </a:cubicBezTo>
                      <a:cubicBezTo>
                        <a:pt x="2507" y="2962"/>
                        <a:pt x="2168" y="2677"/>
                        <a:pt x="1856" y="2284"/>
                      </a:cubicBezTo>
                      <a:cubicBezTo>
                        <a:pt x="1615" y="1999"/>
                        <a:pt x="1365" y="1686"/>
                        <a:pt x="1222" y="1338"/>
                      </a:cubicBezTo>
                      <a:cubicBezTo>
                        <a:pt x="1080" y="964"/>
                        <a:pt x="1026" y="625"/>
                        <a:pt x="946" y="250"/>
                      </a:cubicBezTo>
                      <a:cubicBezTo>
                        <a:pt x="714" y="179"/>
                        <a:pt x="509" y="107"/>
                        <a:pt x="348" y="54"/>
                      </a:cubicBezTo>
                      <a:cubicBezTo>
                        <a:pt x="259" y="36"/>
                        <a:pt x="161" y="18"/>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16"/>
                <p:cNvSpPr/>
                <p:nvPr/>
              </p:nvSpPr>
              <p:spPr>
                <a:xfrm>
                  <a:off x="6520120" y="4060781"/>
                  <a:ext cx="189741" cy="176535"/>
                </a:xfrm>
                <a:custGeom>
                  <a:avLst/>
                  <a:gdLst/>
                  <a:ahLst/>
                  <a:cxnLst/>
                  <a:rect l="l" t="t" r="r" b="b"/>
                  <a:pathLst>
                    <a:path w="3204" h="2981" extrusionOk="0">
                      <a:moveTo>
                        <a:pt x="1401" y="1"/>
                      </a:moveTo>
                      <a:lnTo>
                        <a:pt x="1401" y="1"/>
                      </a:lnTo>
                      <a:cubicBezTo>
                        <a:pt x="1383" y="19"/>
                        <a:pt x="1374" y="37"/>
                        <a:pt x="1357" y="54"/>
                      </a:cubicBezTo>
                      <a:cubicBezTo>
                        <a:pt x="1206" y="200"/>
                        <a:pt x="995" y="254"/>
                        <a:pt x="759" y="254"/>
                      </a:cubicBezTo>
                      <a:cubicBezTo>
                        <a:pt x="519" y="254"/>
                        <a:pt x="253" y="198"/>
                        <a:pt x="1" y="126"/>
                      </a:cubicBezTo>
                      <a:lnTo>
                        <a:pt x="1" y="126"/>
                      </a:lnTo>
                      <a:cubicBezTo>
                        <a:pt x="179" y="768"/>
                        <a:pt x="366" y="1357"/>
                        <a:pt x="804" y="1892"/>
                      </a:cubicBezTo>
                      <a:cubicBezTo>
                        <a:pt x="1258" y="2436"/>
                        <a:pt x="1705" y="2793"/>
                        <a:pt x="2329" y="2963"/>
                      </a:cubicBezTo>
                      <a:cubicBezTo>
                        <a:pt x="2623" y="2963"/>
                        <a:pt x="2909" y="2963"/>
                        <a:pt x="3203" y="2980"/>
                      </a:cubicBezTo>
                      <a:cubicBezTo>
                        <a:pt x="2659" y="2793"/>
                        <a:pt x="2267" y="2472"/>
                        <a:pt x="1928" y="1919"/>
                      </a:cubicBezTo>
                      <a:cubicBezTo>
                        <a:pt x="1553" y="1312"/>
                        <a:pt x="1366" y="697"/>
                        <a:pt x="14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16"/>
                <p:cNvSpPr/>
                <p:nvPr/>
              </p:nvSpPr>
              <p:spPr>
                <a:xfrm>
                  <a:off x="7083834" y="4097971"/>
                  <a:ext cx="597589" cy="111807"/>
                </a:xfrm>
                <a:custGeom>
                  <a:avLst/>
                  <a:gdLst/>
                  <a:ahLst/>
                  <a:cxnLst/>
                  <a:rect l="l" t="t" r="r" b="b"/>
                  <a:pathLst>
                    <a:path w="10091" h="1888" extrusionOk="0">
                      <a:moveTo>
                        <a:pt x="7895" y="0"/>
                      </a:moveTo>
                      <a:cubicBezTo>
                        <a:pt x="7019" y="0"/>
                        <a:pt x="6134" y="121"/>
                        <a:pt x="5308" y="363"/>
                      </a:cubicBezTo>
                      <a:cubicBezTo>
                        <a:pt x="4282" y="657"/>
                        <a:pt x="3212" y="907"/>
                        <a:pt x="2132" y="916"/>
                      </a:cubicBezTo>
                      <a:cubicBezTo>
                        <a:pt x="2075" y="916"/>
                        <a:pt x="2018" y="916"/>
                        <a:pt x="1960" y="916"/>
                      </a:cubicBezTo>
                      <a:cubicBezTo>
                        <a:pt x="1441" y="916"/>
                        <a:pt x="900" y="909"/>
                        <a:pt x="402" y="765"/>
                      </a:cubicBezTo>
                      <a:cubicBezTo>
                        <a:pt x="232" y="720"/>
                        <a:pt x="107" y="657"/>
                        <a:pt x="0" y="577"/>
                      </a:cubicBezTo>
                      <a:lnTo>
                        <a:pt x="0" y="577"/>
                      </a:lnTo>
                      <a:cubicBezTo>
                        <a:pt x="366" y="1032"/>
                        <a:pt x="785" y="1443"/>
                        <a:pt x="1258" y="1773"/>
                      </a:cubicBezTo>
                      <a:cubicBezTo>
                        <a:pt x="1655" y="1853"/>
                        <a:pt x="2053" y="1887"/>
                        <a:pt x="2451" y="1887"/>
                      </a:cubicBezTo>
                      <a:cubicBezTo>
                        <a:pt x="3153" y="1887"/>
                        <a:pt x="3855" y="1781"/>
                        <a:pt x="4550" y="1639"/>
                      </a:cubicBezTo>
                      <a:cubicBezTo>
                        <a:pt x="5656" y="1416"/>
                        <a:pt x="6691" y="925"/>
                        <a:pt x="7780" y="622"/>
                      </a:cubicBezTo>
                      <a:cubicBezTo>
                        <a:pt x="8460" y="433"/>
                        <a:pt x="9186" y="297"/>
                        <a:pt x="9901" y="297"/>
                      </a:cubicBezTo>
                      <a:cubicBezTo>
                        <a:pt x="9964" y="297"/>
                        <a:pt x="10027" y="298"/>
                        <a:pt x="10090" y="301"/>
                      </a:cubicBezTo>
                      <a:cubicBezTo>
                        <a:pt x="9805" y="211"/>
                        <a:pt x="9510" y="140"/>
                        <a:pt x="9225" y="95"/>
                      </a:cubicBezTo>
                      <a:cubicBezTo>
                        <a:pt x="8790" y="32"/>
                        <a:pt x="8343" y="0"/>
                        <a:pt x="78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16"/>
                <p:cNvSpPr/>
                <p:nvPr/>
              </p:nvSpPr>
              <p:spPr>
                <a:xfrm>
                  <a:off x="6937502" y="3953535"/>
                  <a:ext cx="350819" cy="324526"/>
                </a:xfrm>
                <a:custGeom>
                  <a:avLst/>
                  <a:gdLst/>
                  <a:ahLst/>
                  <a:cxnLst/>
                  <a:rect l="l" t="t" r="r" b="b"/>
                  <a:pathLst>
                    <a:path w="5924" h="5480" extrusionOk="0">
                      <a:moveTo>
                        <a:pt x="134" y="1"/>
                      </a:moveTo>
                      <a:lnTo>
                        <a:pt x="134" y="1"/>
                      </a:lnTo>
                      <a:cubicBezTo>
                        <a:pt x="0" y="144"/>
                        <a:pt x="339" y="1054"/>
                        <a:pt x="411" y="1205"/>
                      </a:cubicBezTo>
                      <a:cubicBezTo>
                        <a:pt x="705" y="1839"/>
                        <a:pt x="1008" y="2499"/>
                        <a:pt x="1437" y="3061"/>
                      </a:cubicBezTo>
                      <a:cubicBezTo>
                        <a:pt x="2282" y="4187"/>
                        <a:pt x="3543" y="5479"/>
                        <a:pt x="5068" y="5479"/>
                      </a:cubicBezTo>
                      <a:cubicBezTo>
                        <a:pt x="5088" y="5479"/>
                        <a:pt x="5109" y="5479"/>
                        <a:pt x="5130" y="5478"/>
                      </a:cubicBezTo>
                      <a:cubicBezTo>
                        <a:pt x="5281" y="5461"/>
                        <a:pt x="5433" y="5425"/>
                        <a:pt x="5576" y="5362"/>
                      </a:cubicBezTo>
                      <a:cubicBezTo>
                        <a:pt x="5692" y="5318"/>
                        <a:pt x="5808" y="5264"/>
                        <a:pt x="5924" y="5220"/>
                      </a:cubicBezTo>
                      <a:lnTo>
                        <a:pt x="5924" y="5220"/>
                      </a:lnTo>
                      <a:cubicBezTo>
                        <a:pt x="5886" y="5221"/>
                        <a:pt x="5848" y="5222"/>
                        <a:pt x="5811" y="5222"/>
                      </a:cubicBezTo>
                      <a:cubicBezTo>
                        <a:pt x="4686" y="5222"/>
                        <a:pt x="3525" y="4463"/>
                        <a:pt x="2766" y="3721"/>
                      </a:cubicBezTo>
                      <a:cubicBezTo>
                        <a:pt x="2257" y="3221"/>
                        <a:pt x="1900" y="2615"/>
                        <a:pt x="1553" y="1999"/>
                      </a:cubicBezTo>
                      <a:cubicBezTo>
                        <a:pt x="1249" y="1437"/>
                        <a:pt x="982" y="839"/>
                        <a:pt x="857" y="215"/>
                      </a:cubicBezTo>
                      <a:cubicBezTo>
                        <a:pt x="840" y="217"/>
                        <a:pt x="823" y="219"/>
                        <a:pt x="806" y="219"/>
                      </a:cubicBezTo>
                      <a:cubicBezTo>
                        <a:pt x="759" y="219"/>
                        <a:pt x="710" y="210"/>
                        <a:pt x="651" y="197"/>
                      </a:cubicBezTo>
                      <a:cubicBezTo>
                        <a:pt x="473" y="135"/>
                        <a:pt x="304" y="63"/>
                        <a:pt x="1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16"/>
                <p:cNvSpPr/>
                <p:nvPr/>
              </p:nvSpPr>
              <p:spPr>
                <a:xfrm>
                  <a:off x="6420276" y="4050240"/>
                  <a:ext cx="136384" cy="192347"/>
                </a:xfrm>
                <a:custGeom>
                  <a:avLst/>
                  <a:gdLst/>
                  <a:ahLst/>
                  <a:cxnLst/>
                  <a:rect l="l" t="t" r="r" b="b"/>
                  <a:pathLst>
                    <a:path w="2303" h="3248" extrusionOk="0">
                      <a:moveTo>
                        <a:pt x="206" y="0"/>
                      </a:moveTo>
                      <a:cubicBezTo>
                        <a:pt x="1" y="598"/>
                        <a:pt x="179" y="1472"/>
                        <a:pt x="447" y="1963"/>
                      </a:cubicBezTo>
                      <a:cubicBezTo>
                        <a:pt x="812" y="2641"/>
                        <a:pt x="1374" y="2953"/>
                        <a:pt x="2043" y="3248"/>
                      </a:cubicBezTo>
                      <a:cubicBezTo>
                        <a:pt x="2133" y="3239"/>
                        <a:pt x="2213" y="3230"/>
                        <a:pt x="2302" y="3221"/>
                      </a:cubicBezTo>
                      <a:cubicBezTo>
                        <a:pt x="1776" y="3034"/>
                        <a:pt x="1267" y="2588"/>
                        <a:pt x="1035" y="2141"/>
                      </a:cubicBezTo>
                      <a:cubicBezTo>
                        <a:pt x="732" y="1562"/>
                        <a:pt x="438" y="705"/>
                        <a:pt x="571" y="9"/>
                      </a:cubicBezTo>
                      <a:cubicBezTo>
                        <a:pt x="456" y="0"/>
                        <a:pt x="331" y="0"/>
                        <a:pt x="2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16"/>
                <p:cNvSpPr/>
                <p:nvPr/>
              </p:nvSpPr>
              <p:spPr>
                <a:xfrm>
                  <a:off x="6359516" y="4050773"/>
                  <a:ext cx="174403" cy="201348"/>
                </a:xfrm>
                <a:custGeom>
                  <a:avLst/>
                  <a:gdLst/>
                  <a:ahLst/>
                  <a:cxnLst/>
                  <a:rect l="l" t="t" r="r" b="b"/>
                  <a:pathLst>
                    <a:path w="2945" h="3400" extrusionOk="0">
                      <a:moveTo>
                        <a:pt x="1134" y="0"/>
                      </a:moveTo>
                      <a:lnTo>
                        <a:pt x="1134" y="0"/>
                      </a:lnTo>
                      <a:cubicBezTo>
                        <a:pt x="848" y="18"/>
                        <a:pt x="563" y="90"/>
                        <a:pt x="313" y="214"/>
                      </a:cubicBezTo>
                      <a:cubicBezTo>
                        <a:pt x="1" y="1535"/>
                        <a:pt x="456" y="2998"/>
                        <a:pt x="1785" y="3399"/>
                      </a:cubicBezTo>
                      <a:cubicBezTo>
                        <a:pt x="2168" y="3346"/>
                        <a:pt x="2561" y="3292"/>
                        <a:pt x="2945" y="3248"/>
                      </a:cubicBezTo>
                      <a:cubicBezTo>
                        <a:pt x="2213" y="3042"/>
                        <a:pt x="1526" y="2659"/>
                        <a:pt x="1267" y="1883"/>
                      </a:cubicBezTo>
                      <a:cubicBezTo>
                        <a:pt x="1080" y="1339"/>
                        <a:pt x="902" y="580"/>
                        <a:pt x="11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16"/>
                <p:cNvSpPr/>
                <p:nvPr/>
              </p:nvSpPr>
              <p:spPr>
                <a:xfrm>
                  <a:off x="5681685" y="3736969"/>
                  <a:ext cx="132179" cy="189208"/>
                </a:xfrm>
                <a:custGeom>
                  <a:avLst/>
                  <a:gdLst/>
                  <a:ahLst/>
                  <a:cxnLst/>
                  <a:rect l="l" t="t" r="r" b="b"/>
                  <a:pathLst>
                    <a:path w="2232" h="3195" extrusionOk="0">
                      <a:moveTo>
                        <a:pt x="1553" y="0"/>
                      </a:moveTo>
                      <a:cubicBezTo>
                        <a:pt x="1402" y="125"/>
                        <a:pt x="1232" y="259"/>
                        <a:pt x="1054" y="339"/>
                      </a:cubicBezTo>
                      <a:cubicBezTo>
                        <a:pt x="1089" y="1383"/>
                        <a:pt x="920" y="2534"/>
                        <a:pt x="1" y="3149"/>
                      </a:cubicBezTo>
                      <a:cubicBezTo>
                        <a:pt x="188" y="3158"/>
                        <a:pt x="385" y="3176"/>
                        <a:pt x="581" y="3194"/>
                      </a:cubicBezTo>
                      <a:cubicBezTo>
                        <a:pt x="1517" y="2659"/>
                        <a:pt x="2088" y="1651"/>
                        <a:pt x="2231" y="598"/>
                      </a:cubicBezTo>
                      <a:lnTo>
                        <a:pt x="2231" y="598"/>
                      </a:lnTo>
                      <a:cubicBezTo>
                        <a:pt x="2142" y="628"/>
                        <a:pt x="2048" y="645"/>
                        <a:pt x="1952" y="645"/>
                      </a:cubicBezTo>
                      <a:cubicBezTo>
                        <a:pt x="1932" y="645"/>
                        <a:pt x="1912" y="644"/>
                        <a:pt x="1892" y="643"/>
                      </a:cubicBezTo>
                      <a:cubicBezTo>
                        <a:pt x="1384" y="598"/>
                        <a:pt x="1339" y="286"/>
                        <a:pt x="15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16"/>
                <p:cNvSpPr/>
                <p:nvPr/>
              </p:nvSpPr>
              <p:spPr>
                <a:xfrm>
                  <a:off x="5983351" y="3807204"/>
                  <a:ext cx="118973" cy="162500"/>
                </a:xfrm>
                <a:custGeom>
                  <a:avLst/>
                  <a:gdLst/>
                  <a:ahLst/>
                  <a:cxnLst/>
                  <a:rect l="l" t="t" r="r" b="b"/>
                  <a:pathLst>
                    <a:path w="2009" h="2744" extrusionOk="0">
                      <a:moveTo>
                        <a:pt x="902" y="1"/>
                      </a:moveTo>
                      <a:cubicBezTo>
                        <a:pt x="991" y="233"/>
                        <a:pt x="1089" y="456"/>
                        <a:pt x="1089" y="732"/>
                      </a:cubicBezTo>
                      <a:cubicBezTo>
                        <a:pt x="1089" y="1080"/>
                        <a:pt x="1027" y="1392"/>
                        <a:pt x="911" y="1723"/>
                      </a:cubicBezTo>
                      <a:cubicBezTo>
                        <a:pt x="768" y="2151"/>
                        <a:pt x="429" y="2543"/>
                        <a:pt x="1" y="2722"/>
                      </a:cubicBezTo>
                      <a:cubicBezTo>
                        <a:pt x="108" y="2722"/>
                        <a:pt x="215" y="2731"/>
                        <a:pt x="331" y="2740"/>
                      </a:cubicBezTo>
                      <a:cubicBezTo>
                        <a:pt x="420" y="2740"/>
                        <a:pt x="517" y="2744"/>
                        <a:pt x="617" y="2744"/>
                      </a:cubicBezTo>
                      <a:cubicBezTo>
                        <a:pt x="667" y="2744"/>
                        <a:pt x="717" y="2743"/>
                        <a:pt x="768" y="2740"/>
                      </a:cubicBezTo>
                      <a:cubicBezTo>
                        <a:pt x="1223" y="2517"/>
                        <a:pt x="1803" y="2062"/>
                        <a:pt x="1883" y="1535"/>
                      </a:cubicBezTo>
                      <a:cubicBezTo>
                        <a:pt x="1937" y="1178"/>
                        <a:pt x="2008" y="367"/>
                        <a:pt x="1696" y="63"/>
                      </a:cubicBezTo>
                      <a:cubicBezTo>
                        <a:pt x="1589" y="63"/>
                        <a:pt x="1482" y="72"/>
                        <a:pt x="1375" y="72"/>
                      </a:cubicBezTo>
                      <a:cubicBezTo>
                        <a:pt x="1346" y="74"/>
                        <a:pt x="1319" y="74"/>
                        <a:pt x="1292" y="74"/>
                      </a:cubicBezTo>
                      <a:cubicBezTo>
                        <a:pt x="1148" y="74"/>
                        <a:pt x="1022" y="53"/>
                        <a:pt x="9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16"/>
                <p:cNvSpPr/>
                <p:nvPr/>
              </p:nvSpPr>
              <p:spPr>
                <a:xfrm>
                  <a:off x="6041505" y="3810934"/>
                  <a:ext cx="106241" cy="158532"/>
                </a:xfrm>
                <a:custGeom>
                  <a:avLst/>
                  <a:gdLst/>
                  <a:ahLst/>
                  <a:cxnLst/>
                  <a:rect l="l" t="t" r="r" b="b"/>
                  <a:pathLst>
                    <a:path w="1794" h="2677" extrusionOk="0">
                      <a:moveTo>
                        <a:pt x="848" y="0"/>
                      </a:moveTo>
                      <a:cubicBezTo>
                        <a:pt x="1142" y="268"/>
                        <a:pt x="1133" y="1115"/>
                        <a:pt x="1097" y="1383"/>
                      </a:cubicBezTo>
                      <a:cubicBezTo>
                        <a:pt x="1008" y="2007"/>
                        <a:pt x="580" y="2480"/>
                        <a:pt x="0" y="2677"/>
                      </a:cubicBezTo>
                      <a:cubicBezTo>
                        <a:pt x="402" y="2668"/>
                        <a:pt x="821" y="2623"/>
                        <a:pt x="1204" y="2507"/>
                      </a:cubicBezTo>
                      <a:cubicBezTo>
                        <a:pt x="1436" y="2222"/>
                        <a:pt x="1651" y="1874"/>
                        <a:pt x="1713" y="1535"/>
                      </a:cubicBezTo>
                      <a:cubicBezTo>
                        <a:pt x="1793" y="1089"/>
                        <a:pt x="1579" y="357"/>
                        <a:pt x="1401" y="205"/>
                      </a:cubicBezTo>
                      <a:cubicBezTo>
                        <a:pt x="1231" y="54"/>
                        <a:pt x="1089" y="9"/>
                        <a:pt x="1089" y="9"/>
                      </a:cubicBezTo>
                      <a:cubicBezTo>
                        <a:pt x="1089" y="9"/>
                        <a:pt x="928" y="0"/>
                        <a:pt x="8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16"/>
                <p:cNvSpPr/>
                <p:nvPr/>
              </p:nvSpPr>
              <p:spPr>
                <a:xfrm>
                  <a:off x="5895647" y="3781739"/>
                  <a:ext cx="146925" cy="185595"/>
                </a:xfrm>
                <a:custGeom>
                  <a:avLst/>
                  <a:gdLst/>
                  <a:ahLst/>
                  <a:cxnLst/>
                  <a:rect l="l" t="t" r="r" b="b"/>
                  <a:pathLst>
                    <a:path w="2481" h="3134" extrusionOk="0">
                      <a:moveTo>
                        <a:pt x="1790" y="0"/>
                      </a:moveTo>
                      <a:cubicBezTo>
                        <a:pt x="1694" y="0"/>
                        <a:pt x="1593" y="43"/>
                        <a:pt x="1491" y="101"/>
                      </a:cubicBezTo>
                      <a:cubicBezTo>
                        <a:pt x="1633" y="725"/>
                        <a:pt x="1669" y="1483"/>
                        <a:pt x="1277" y="2028"/>
                      </a:cubicBezTo>
                      <a:cubicBezTo>
                        <a:pt x="947" y="2483"/>
                        <a:pt x="536" y="2884"/>
                        <a:pt x="1" y="2955"/>
                      </a:cubicBezTo>
                      <a:cubicBezTo>
                        <a:pt x="438" y="3036"/>
                        <a:pt x="884" y="3098"/>
                        <a:pt x="1330" y="3134"/>
                      </a:cubicBezTo>
                      <a:cubicBezTo>
                        <a:pt x="1330" y="3134"/>
                        <a:pt x="1339" y="3125"/>
                        <a:pt x="1339" y="3125"/>
                      </a:cubicBezTo>
                      <a:cubicBezTo>
                        <a:pt x="1803" y="2866"/>
                        <a:pt x="2151" y="2349"/>
                        <a:pt x="2311" y="1858"/>
                      </a:cubicBezTo>
                      <a:cubicBezTo>
                        <a:pt x="2481" y="1323"/>
                        <a:pt x="2374" y="877"/>
                        <a:pt x="2285" y="368"/>
                      </a:cubicBezTo>
                      <a:cubicBezTo>
                        <a:pt x="2204" y="315"/>
                        <a:pt x="2133" y="243"/>
                        <a:pt x="2062" y="154"/>
                      </a:cubicBezTo>
                      <a:cubicBezTo>
                        <a:pt x="1977" y="43"/>
                        <a:pt x="1886" y="0"/>
                        <a:pt x="1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16"/>
                <p:cNvSpPr/>
                <p:nvPr/>
              </p:nvSpPr>
              <p:spPr>
                <a:xfrm>
                  <a:off x="6117544" y="3813007"/>
                  <a:ext cx="65083" cy="141121"/>
                </a:xfrm>
                <a:custGeom>
                  <a:avLst/>
                  <a:gdLst/>
                  <a:ahLst/>
                  <a:cxnLst/>
                  <a:rect l="l" t="t" r="r" b="b"/>
                  <a:pathLst>
                    <a:path w="1099" h="2383" extrusionOk="0">
                      <a:moveTo>
                        <a:pt x="1" y="1"/>
                      </a:moveTo>
                      <a:cubicBezTo>
                        <a:pt x="45" y="28"/>
                        <a:pt x="161" y="108"/>
                        <a:pt x="295" y="224"/>
                      </a:cubicBezTo>
                      <a:cubicBezTo>
                        <a:pt x="420" y="331"/>
                        <a:pt x="625" y="839"/>
                        <a:pt x="607" y="1241"/>
                      </a:cubicBezTo>
                      <a:cubicBezTo>
                        <a:pt x="590" y="1678"/>
                        <a:pt x="438" y="2071"/>
                        <a:pt x="170" y="2383"/>
                      </a:cubicBezTo>
                      <a:cubicBezTo>
                        <a:pt x="670" y="2222"/>
                        <a:pt x="1053" y="1785"/>
                        <a:pt x="1071" y="1357"/>
                      </a:cubicBezTo>
                      <a:cubicBezTo>
                        <a:pt x="1098" y="929"/>
                        <a:pt x="839" y="509"/>
                        <a:pt x="625" y="304"/>
                      </a:cubicBezTo>
                      <a:cubicBezTo>
                        <a:pt x="438" y="126"/>
                        <a:pt x="224" y="3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16"/>
                <p:cNvSpPr/>
                <p:nvPr/>
              </p:nvSpPr>
              <p:spPr>
                <a:xfrm>
                  <a:off x="5853956" y="3788727"/>
                  <a:ext cx="132120" cy="165401"/>
                </a:xfrm>
                <a:custGeom>
                  <a:avLst/>
                  <a:gdLst/>
                  <a:ahLst/>
                  <a:cxnLst/>
                  <a:rect l="l" t="t" r="r" b="b"/>
                  <a:pathLst>
                    <a:path w="2231" h="2793" extrusionOk="0">
                      <a:moveTo>
                        <a:pt x="2159" y="1"/>
                      </a:moveTo>
                      <a:cubicBezTo>
                        <a:pt x="1961" y="108"/>
                        <a:pt x="1755" y="253"/>
                        <a:pt x="1556" y="253"/>
                      </a:cubicBezTo>
                      <a:cubicBezTo>
                        <a:pt x="1540" y="253"/>
                        <a:pt x="1524" y="252"/>
                        <a:pt x="1508" y="250"/>
                      </a:cubicBezTo>
                      <a:lnTo>
                        <a:pt x="1508" y="250"/>
                      </a:lnTo>
                      <a:cubicBezTo>
                        <a:pt x="1731" y="1276"/>
                        <a:pt x="1035" y="2472"/>
                        <a:pt x="0" y="2713"/>
                      </a:cubicBezTo>
                      <a:cubicBezTo>
                        <a:pt x="143" y="2739"/>
                        <a:pt x="286" y="2766"/>
                        <a:pt x="428" y="2793"/>
                      </a:cubicBezTo>
                      <a:cubicBezTo>
                        <a:pt x="1035" y="2713"/>
                        <a:pt x="1659" y="2249"/>
                        <a:pt x="1918" y="1704"/>
                      </a:cubicBezTo>
                      <a:cubicBezTo>
                        <a:pt x="2177" y="1142"/>
                        <a:pt x="2230" y="598"/>
                        <a:pt x="21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16"/>
                <p:cNvSpPr/>
                <p:nvPr/>
              </p:nvSpPr>
              <p:spPr>
                <a:xfrm>
                  <a:off x="5775726" y="3748991"/>
                  <a:ext cx="137450" cy="189859"/>
                </a:xfrm>
                <a:custGeom>
                  <a:avLst/>
                  <a:gdLst/>
                  <a:ahLst/>
                  <a:cxnLst/>
                  <a:rect l="l" t="t" r="r" b="b"/>
                  <a:pathLst>
                    <a:path w="2321" h="3206" extrusionOk="0">
                      <a:moveTo>
                        <a:pt x="1756" y="1"/>
                      </a:moveTo>
                      <a:cubicBezTo>
                        <a:pt x="1745" y="1"/>
                        <a:pt x="1734" y="1"/>
                        <a:pt x="1723" y="2"/>
                      </a:cubicBezTo>
                      <a:cubicBezTo>
                        <a:pt x="1633" y="11"/>
                        <a:pt x="1535" y="29"/>
                        <a:pt x="1446" y="65"/>
                      </a:cubicBezTo>
                      <a:cubicBezTo>
                        <a:pt x="1633" y="1314"/>
                        <a:pt x="1187" y="2652"/>
                        <a:pt x="1" y="3134"/>
                      </a:cubicBezTo>
                      <a:cubicBezTo>
                        <a:pt x="135" y="3161"/>
                        <a:pt x="268" y="3178"/>
                        <a:pt x="393" y="3205"/>
                      </a:cubicBezTo>
                      <a:cubicBezTo>
                        <a:pt x="1660" y="2786"/>
                        <a:pt x="2320" y="1581"/>
                        <a:pt x="2178" y="288"/>
                      </a:cubicBezTo>
                      <a:cubicBezTo>
                        <a:pt x="2060" y="129"/>
                        <a:pt x="1927" y="1"/>
                        <a:pt x="17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16"/>
                <p:cNvSpPr/>
                <p:nvPr/>
              </p:nvSpPr>
              <p:spPr>
                <a:xfrm>
                  <a:off x="5727166" y="3753847"/>
                  <a:ext cx="133719" cy="179140"/>
                </a:xfrm>
                <a:custGeom>
                  <a:avLst/>
                  <a:gdLst/>
                  <a:ahLst/>
                  <a:cxnLst/>
                  <a:rect l="l" t="t" r="r" b="b"/>
                  <a:pathLst>
                    <a:path w="2258" h="3025" extrusionOk="0">
                      <a:moveTo>
                        <a:pt x="2213" y="1"/>
                      </a:moveTo>
                      <a:lnTo>
                        <a:pt x="2213" y="1"/>
                      </a:lnTo>
                      <a:cubicBezTo>
                        <a:pt x="1981" y="90"/>
                        <a:pt x="1758" y="215"/>
                        <a:pt x="1535" y="295"/>
                      </a:cubicBezTo>
                      <a:cubicBezTo>
                        <a:pt x="1535" y="1294"/>
                        <a:pt x="964" y="2516"/>
                        <a:pt x="0" y="2936"/>
                      </a:cubicBezTo>
                      <a:cubicBezTo>
                        <a:pt x="134" y="2945"/>
                        <a:pt x="259" y="2963"/>
                        <a:pt x="393" y="2980"/>
                      </a:cubicBezTo>
                      <a:cubicBezTo>
                        <a:pt x="473" y="2998"/>
                        <a:pt x="553" y="3007"/>
                        <a:pt x="634" y="3025"/>
                      </a:cubicBezTo>
                      <a:cubicBezTo>
                        <a:pt x="1088" y="2775"/>
                        <a:pt x="1561" y="2508"/>
                        <a:pt x="1802" y="2044"/>
                      </a:cubicBezTo>
                      <a:cubicBezTo>
                        <a:pt x="2114" y="1428"/>
                        <a:pt x="2257" y="688"/>
                        <a:pt x="2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16"/>
                <p:cNvSpPr/>
                <p:nvPr/>
              </p:nvSpPr>
              <p:spPr>
                <a:xfrm>
                  <a:off x="5807468" y="3771850"/>
                  <a:ext cx="134252" cy="174877"/>
                </a:xfrm>
                <a:custGeom>
                  <a:avLst/>
                  <a:gdLst/>
                  <a:ahLst/>
                  <a:cxnLst/>
                  <a:rect l="l" t="t" r="r" b="b"/>
                  <a:pathLst>
                    <a:path w="2267" h="2953" extrusionOk="0">
                      <a:moveTo>
                        <a:pt x="1722" y="0"/>
                      </a:moveTo>
                      <a:lnTo>
                        <a:pt x="1722" y="0"/>
                      </a:lnTo>
                      <a:cubicBezTo>
                        <a:pt x="1972" y="1231"/>
                        <a:pt x="1249" y="2551"/>
                        <a:pt x="0" y="2846"/>
                      </a:cubicBezTo>
                      <a:cubicBezTo>
                        <a:pt x="179" y="2882"/>
                        <a:pt x="366" y="2917"/>
                        <a:pt x="544" y="2953"/>
                      </a:cubicBezTo>
                      <a:cubicBezTo>
                        <a:pt x="1651" y="2641"/>
                        <a:pt x="2266" y="1642"/>
                        <a:pt x="2257" y="526"/>
                      </a:cubicBezTo>
                      <a:lnTo>
                        <a:pt x="2248" y="526"/>
                      </a:lnTo>
                      <a:cubicBezTo>
                        <a:pt x="2025" y="464"/>
                        <a:pt x="1874" y="223"/>
                        <a:pt x="1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16"/>
                <p:cNvSpPr/>
                <p:nvPr/>
              </p:nvSpPr>
              <p:spPr>
                <a:xfrm>
                  <a:off x="6214250" y="4118935"/>
                  <a:ext cx="129455" cy="159065"/>
                </a:xfrm>
                <a:custGeom>
                  <a:avLst/>
                  <a:gdLst/>
                  <a:ahLst/>
                  <a:cxnLst/>
                  <a:rect l="l" t="t" r="r" b="b"/>
                  <a:pathLst>
                    <a:path w="2186" h="2686" extrusionOk="0">
                      <a:moveTo>
                        <a:pt x="634" y="0"/>
                      </a:moveTo>
                      <a:lnTo>
                        <a:pt x="634" y="0"/>
                      </a:lnTo>
                      <a:cubicBezTo>
                        <a:pt x="473" y="9"/>
                        <a:pt x="286" y="27"/>
                        <a:pt x="125" y="63"/>
                      </a:cubicBezTo>
                      <a:cubicBezTo>
                        <a:pt x="0" y="687"/>
                        <a:pt x="107" y="1383"/>
                        <a:pt x="464" y="1918"/>
                      </a:cubicBezTo>
                      <a:cubicBezTo>
                        <a:pt x="812" y="2453"/>
                        <a:pt x="1231" y="2641"/>
                        <a:pt x="1802" y="2685"/>
                      </a:cubicBezTo>
                      <a:cubicBezTo>
                        <a:pt x="1927" y="2668"/>
                        <a:pt x="2061" y="2641"/>
                        <a:pt x="2186" y="2623"/>
                      </a:cubicBezTo>
                      <a:cubicBezTo>
                        <a:pt x="1802" y="2552"/>
                        <a:pt x="1446" y="2382"/>
                        <a:pt x="1178" y="2052"/>
                      </a:cubicBezTo>
                      <a:cubicBezTo>
                        <a:pt x="723" y="1472"/>
                        <a:pt x="393" y="723"/>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16"/>
                <p:cNvSpPr/>
                <p:nvPr/>
              </p:nvSpPr>
              <p:spPr>
                <a:xfrm>
                  <a:off x="6120741" y="4123672"/>
                  <a:ext cx="168599" cy="161730"/>
                </a:xfrm>
                <a:custGeom>
                  <a:avLst/>
                  <a:gdLst/>
                  <a:ahLst/>
                  <a:cxnLst/>
                  <a:rect l="l" t="t" r="r" b="b"/>
                  <a:pathLst>
                    <a:path w="2847" h="2731" extrusionOk="0">
                      <a:moveTo>
                        <a:pt x="1624" y="0"/>
                      </a:moveTo>
                      <a:cubicBezTo>
                        <a:pt x="1401" y="54"/>
                        <a:pt x="1214" y="152"/>
                        <a:pt x="1142" y="313"/>
                      </a:cubicBezTo>
                      <a:cubicBezTo>
                        <a:pt x="1044" y="509"/>
                        <a:pt x="1062" y="786"/>
                        <a:pt x="875" y="928"/>
                      </a:cubicBezTo>
                      <a:cubicBezTo>
                        <a:pt x="711" y="1051"/>
                        <a:pt x="522" y="1090"/>
                        <a:pt x="331" y="1090"/>
                      </a:cubicBezTo>
                      <a:cubicBezTo>
                        <a:pt x="271" y="1090"/>
                        <a:pt x="211" y="1086"/>
                        <a:pt x="152" y="1080"/>
                      </a:cubicBezTo>
                      <a:cubicBezTo>
                        <a:pt x="98" y="1071"/>
                        <a:pt x="45" y="1062"/>
                        <a:pt x="0" y="1062"/>
                      </a:cubicBezTo>
                      <a:cubicBezTo>
                        <a:pt x="170" y="2186"/>
                        <a:pt x="1303" y="2570"/>
                        <a:pt x="2293" y="2730"/>
                      </a:cubicBezTo>
                      <a:cubicBezTo>
                        <a:pt x="2480" y="2721"/>
                        <a:pt x="2668" y="2695"/>
                        <a:pt x="2846" y="2677"/>
                      </a:cubicBezTo>
                      <a:cubicBezTo>
                        <a:pt x="2775" y="2659"/>
                        <a:pt x="2703" y="2641"/>
                        <a:pt x="2623" y="2614"/>
                      </a:cubicBezTo>
                      <a:cubicBezTo>
                        <a:pt x="2355" y="2507"/>
                        <a:pt x="2132" y="2266"/>
                        <a:pt x="1981" y="2026"/>
                      </a:cubicBezTo>
                      <a:cubicBezTo>
                        <a:pt x="1579" y="1410"/>
                        <a:pt x="1428" y="714"/>
                        <a:pt x="16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16"/>
                <p:cNvSpPr/>
                <p:nvPr/>
              </p:nvSpPr>
              <p:spPr>
                <a:xfrm>
                  <a:off x="6245932" y="4118402"/>
                  <a:ext cx="159065" cy="150063"/>
                </a:xfrm>
                <a:custGeom>
                  <a:avLst/>
                  <a:gdLst/>
                  <a:ahLst/>
                  <a:cxnLst/>
                  <a:rect l="l" t="t" r="r" b="b"/>
                  <a:pathLst>
                    <a:path w="2686" h="2534" extrusionOk="0">
                      <a:moveTo>
                        <a:pt x="946" y="0"/>
                      </a:moveTo>
                      <a:lnTo>
                        <a:pt x="946" y="0"/>
                      </a:lnTo>
                      <a:cubicBezTo>
                        <a:pt x="852" y="11"/>
                        <a:pt x="761" y="15"/>
                        <a:pt x="670" y="15"/>
                      </a:cubicBezTo>
                      <a:cubicBezTo>
                        <a:pt x="605" y="15"/>
                        <a:pt x="540" y="13"/>
                        <a:pt x="473" y="9"/>
                      </a:cubicBezTo>
                      <a:lnTo>
                        <a:pt x="206" y="9"/>
                      </a:lnTo>
                      <a:cubicBezTo>
                        <a:pt x="1" y="767"/>
                        <a:pt x="429" y="1784"/>
                        <a:pt x="1089" y="2195"/>
                      </a:cubicBezTo>
                      <a:cubicBezTo>
                        <a:pt x="1455" y="2427"/>
                        <a:pt x="1812" y="2498"/>
                        <a:pt x="2186" y="2534"/>
                      </a:cubicBezTo>
                      <a:cubicBezTo>
                        <a:pt x="2356" y="2498"/>
                        <a:pt x="2516" y="2462"/>
                        <a:pt x="2686" y="2436"/>
                      </a:cubicBezTo>
                      <a:cubicBezTo>
                        <a:pt x="2249" y="2355"/>
                        <a:pt x="1812" y="2168"/>
                        <a:pt x="1562" y="1918"/>
                      </a:cubicBezTo>
                      <a:cubicBezTo>
                        <a:pt x="1027" y="1383"/>
                        <a:pt x="919" y="714"/>
                        <a:pt x="9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16"/>
                <p:cNvSpPr/>
                <p:nvPr/>
              </p:nvSpPr>
              <p:spPr>
                <a:xfrm>
                  <a:off x="6306159" y="4065578"/>
                  <a:ext cx="137923" cy="192347"/>
                </a:xfrm>
                <a:custGeom>
                  <a:avLst/>
                  <a:gdLst/>
                  <a:ahLst/>
                  <a:cxnLst/>
                  <a:rect l="l" t="t" r="r" b="b"/>
                  <a:pathLst>
                    <a:path w="2329" h="3248" extrusionOk="0">
                      <a:moveTo>
                        <a:pt x="1142" y="0"/>
                      </a:moveTo>
                      <a:lnTo>
                        <a:pt x="1142" y="0"/>
                      </a:lnTo>
                      <a:cubicBezTo>
                        <a:pt x="1080" y="36"/>
                        <a:pt x="1018" y="63"/>
                        <a:pt x="964" y="107"/>
                      </a:cubicBezTo>
                      <a:cubicBezTo>
                        <a:pt x="696" y="295"/>
                        <a:pt x="563" y="651"/>
                        <a:pt x="259" y="794"/>
                      </a:cubicBezTo>
                      <a:cubicBezTo>
                        <a:pt x="170" y="839"/>
                        <a:pt x="90" y="865"/>
                        <a:pt x="1" y="874"/>
                      </a:cubicBezTo>
                      <a:cubicBezTo>
                        <a:pt x="54" y="1526"/>
                        <a:pt x="152" y="2409"/>
                        <a:pt x="759" y="2766"/>
                      </a:cubicBezTo>
                      <a:cubicBezTo>
                        <a:pt x="1169" y="3007"/>
                        <a:pt x="1633" y="3212"/>
                        <a:pt x="2106" y="3247"/>
                      </a:cubicBezTo>
                      <a:cubicBezTo>
                        <a:pt x="2177" y="3238"/>
                        <a:pt x="2258" y="3221"/>
                        <a:pt x="2329" y="3212"/>
                      </a:cubicBezTo>
                      <a:cubicBezTo>
                        <a:pt x="1142" y="2828"/>
                        <a:pt x="803" y="1142"/>
                        <a:pt x="1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16"/>
                <p:cNvSpPr/>
                <p:nvPr/>
              </p:nvSpPr>
              <p:spPr>
                <a:xfrm>
                  <a:off x="6022436" y="4181530"/>
                  <a:ext cx="212481" cy="108076"/>
                </a:xfrm>
                <a:custGeom>
                  <a:avLst/>
                  <a:gdLst/>
                  <a:ahLst/>
                  <a:cxnLst/>
                  <a:rect l="l" t="t" r="r" b="b"/>
                  <a:pathLst>
                    <a:path w="3588" h="1825" extrusionOk="0">
                      <a:moveTo>
                        <a:pt x="926" y="1"/>
                      </a:moveTo>
                      <a:cubicBezTo>
                        <a:pt x="885" y="1"/>
                        <a:pt x="844" y="2"/>
                        <a:pt x="804" y="5"/>
                      </a:cubicBezTo>
                      <a:cubicBezTo>
                        <a:pt x="697" y="14"/>
                        <a:pt x="599" y="23"/>
                        <a:pt x="501" y="49"/>
                      </a:cubicBezTo>
                      <a:cubicBezTo>
                        <a:pt x="1" y="1245"/>
                        <a:pt x="2026" y="1593"/>
                        <a:pt x="2767" y="1798"/>
                      </a:cubicBezTo>
                      <a:cubicBezTo>
                        <a:pt x="2775" y="1807"/>
                        <a:pt x="2784" y="1807"/>
                        <a:pt x="2793" y="1825"/>
                      </a:cubicBezTo>
                      <a:cubicBezTo>
                        <a:pt x="3052" y="1816"/>
                        <a:pt x="3320" y="1807"/>
                        <a:pt x="3587" y="1789"/>
                      </a:cubicBezTo>
                      <a:cubicBezTo>
                        <a:pt x="2624" y="1655"/>
                        <a:pt x="1616" y="1147"/>
                        <a:pt x="1580" y="67"/>
                      </a:cubicBezTo>
                      <a:cubicBezTo>
                        <a:pt x="1362" y="37"/>
                        <a:pt x="1144" y="1"/>
                        <a:pt x="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16"/>
                <p:cNvSpPr/>
                <p:nvPr/>
              </p:nvSpPr>
              <p:spPr>
                <a:xfrm>
                  <a:off x="5990754" y="4186030"/>
                  <a:ext cx="158591" cy="103576"/>
                </a:xfrm>
                <a:custGeom>
                  <a:avLst/>
                  <a:gdLst/>
                  <a:ahLst/>
                  <a:cxnLst/>
                  <a:rect l="l" t="t" r="r" b="b"/>
                  <a:pathLst>
                    <a:path w="2678" h="1749" extrusionOk="0">
                      <a:moveTo>
                        <a:pt x="937" y="0"/>
                      </a:moveTo>
                      <a:lnTo>
                        <a:pt x="937" y="0"/>
                      </a:lnTo>
                      <a:cubicBezTo>
                        <a:pt x="598" y="107"/>
                        <a:pt x="313" y="303"/>
                        <a:pt x="54" y="571"/>
                      </a:cubicBezTo>
                      <a:cubicBezTo>
                        <a:pt x="1" y="741"/>
                        <a:pt x="10" y="910"/>
                        <a:pt x="117" y="1053"/>
                      </a:cubicBezTo>
                      <a:cubicBezTo>
                        <a:pt x="839" y="1570"/>
                        <a:pt x="1776" y="1722"/>
                        <a:pt x="2677" y="1749"/>
                      </a:cubicBezTo>
                      <a:cubicBezTo>
                        <a:pt x="2177" y="1659"/>
                        <a:pt x="1651" y="1490"/>
                        <a:pt x="1312" y="1196"/>
                      </a:cubicBezTo>
                      <a:cubicBezTo>
                        <a:pt x="1000" y="928"/>
                        <a:pt x="688" y="393"/>
                        <a:pt x="9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3" name="Google Shape;4973;p16"/>
              <p:cNvGrpSpPr/>
              <p:nvPr/>
            </p:nvGrpSpPr>
            <p:grpSpPr>
              <a:xfrm>
                <a:off x="5177059" y="2533644"/>
                <a:ext cx="3192268" cy="2070476"/>
                <a:chOff x="5303448" y="2834643"/>
                <a:chExt cx="2559548" cy="1660099"/>
              </a:xfrm>
            </p:grpSpPr>
            <p:sp>
              <p:nvSpPr>
                <p:cNvPr id="4974" name="Google Shape;4974;p16"/>
                <p:cNvSpPr/>
                <p:nvPr/>
              </p:nvSpPr>
              <p:spPr>
                <a:xfrm>
                  <a:off x="5303448" y="2834643"/>
                  <a:ext cx="2559548" cy="1571936"/>
                </a:xfrm>
                <a:custGeom>
                  <a:avLst/>
                  <a:gdLst/>
                  <a:ahLst/>
                  <a:cxnLst/>
                  <a:rect l="l" t="t" r="r" b="b"/>
                  <a:pathLst>
                    <a:path w="43221" h="26544" extrusionOk="0">
                      <a:moveTo>
                        <a:pt x="23777" y="219"/>
                      </a:moveTo>
                      <a:cubicBezTo>
                        <a:pt x="24246" y="219"/>
                        <a:pt x="24713" y="290"/>
                        <a:pt x="25167" y="446"/>
                      </a:cubicBezTo>
                      <a:cubicBezTo>
                        <a:pt x="26202" y="812"/>
                        <a:pt x="27112" y="1437"/>
                        <a:pt x="27763" y="2320"/>
                      </a:cubicBezTo>
                      <a:cubicBezTo>
                        <a:pt x="28343" y="3114"/>
                        <a:pt x="28771" y="3997"/>
                        <a:pt x="29261" y="4835"/>
                      </a:cubicBezTo>
                      <a:cubicBezTo>
                        <a:pt x="29716" y="5603"/>
                        <a:pt x="30350" y="6281"/>
                        <a:pt x="31001" y="6878"/>
                      </a:cubicBezTo>
                      <a:cubicBezTo>
                        <a:pt x="31501" y="7342"/>
                        <a:pt x="31973" y="7806"/>
                        <a:pt x="32509" y="8216"/>
                      </a:cubicBezTo>
                      <a:cubicBezTo>
                        <a:pt x="32580" y="8279"/>
                        <a:pt x="32660" y="8332"/>
                        <a:pt x="32741" y="8395"/>
                      </a:cubicBezTo>
                      <a:cubicBezTo>
                        <a:pt x="32634" y="8377"/>
                        <a:pt x="32518" y="8368"/>
                        <a:pt x="32393" y="8359"/>
                      </a:cubicBezTo>
                      <a:cubicBezTo>
                        <a:pt x="32116" y="8350"/>
                        <a:pt x="31831" y="8368"/>
                        <a:pt x="31554" y="8297"/>
                      </a:cubicBezTo>
                      <a:cubicBezTo>
                        <a:pt x="31108" y="8190"/>
                        <a:pt x="31144" y="7681"/>
                        <a:pt x="31126" y="7324"/>
                      </a:cubicBezTo>
                      <a:cubicBezTo>
                        <a:pt x="31126" y="7278"/>
                        <a:pt x="31086" y="7232"/>
                        <a:pt x="31035" y="7232"/>
                      </a:cubicBezTo>
                      <a:cubicBezTo>
                        <a:pt x="31027" y="7232"/>
                        <a:pt x="31018" y="7233"/>
                        <a:pt x="31010" y="7235"/>
                      </a:cubicBezTo>
                      <a:cubicBezTo>
                        <a:pt x="30814" y="7307"/>
                        <a:pt x="30626" y="7351"/>
                        <a:pt x="30412" y="7360"/>
                      </a:cubicBezTo>
                      <a:cubicBezTo>
                        <a:pt x="30408" y="7360"/>
                        <a:pt x="30404" y="7360"/>
                        <a:pt x="30399" y="7360"/>
                      </a:cubicBezTo>
                      <a:cubicBezTo>
                        <a:pt x="29912" y="7360"/>
                        <a:pt x="29851" y="6866"/>
                        <a:pt x="29957" y="6513"/>
                      </a:cubicBezTo>
                      <a:cubicBezTo>
                        <a:pt x="29968" y="6475"/>
                        <a:pt x="29941" y="6454"/>
                        <a:pt x="29913" y="6454"/>
                      </a:cubicBezTo>
                      <a:cubicBezTo>
                        <a:pt x="29894" y="6454"/>
                        <a:pt x="29875" y="6464"/>
                        <a:pt x="29868" y="6486"/>
                      </a:cubicBezTo>
                      <a:cubicBezTo>
                        <a:pt x="29868" y="6495"/>
                        <a:pt x="29868" y="6495"/>
                        <a:pt x="29859" y="6504"/>
                      </a:cubicBezTo>
                      <a:lnTo>
                        <a:pt x="29850" y="6504"/>
                      </a:lnTo>
                      <a:cubicBezTo>
                        <a:pt x="29603" y="6549"/>
                        <a:pt x="29364" y="6589"/>
                        <a:pt x="29140" y="6589"/>
                      </a:cubicBezTo>
                      <a:cubicBezTo>
                        <a:pt x="28749" y="6589"/>
                        <a:pt x="28401" y="6468"/>
                        <a:pt x="28129" y="6049"/>
                      </a:cubicBezTo>
                      <a:cubicBezTo>
                        <a:pt x="27923" y="5736"/>
                        <a:pt x="27905" y="5335"/>
                        <a:pt x="27700" y="5041"/>
                      </a:cubicBezTo>
                      <a:cubicBezTo>
                        <a:pt x="27679" y="5013"/>
                        <a:pt x="27648" y="4990"/>
                        <a:pt x="27613" y="4990"/>
                      </a:cubicBezTo>
                      <a:cubicBezTo>
                        <a:pt x="27604" y="4990"/>
                        <a:pt x="27594" y="4992"/>
                        <a:pt x="27584" y="4996"/>
                      </a:cubicBezTo>
                      <a:cubicBezTo>
                        <a:pt x="27342" y="5058"/>
                        <a:pt x="27094" y="5191"/>
                        <a:pt x="26871" y="5191"/>
                      </a:cubicBezTo>
                      <a:cubicBezTo>
                        <a:pt x="26707" y="5191"/>
                        <a:pt x="26558" y="5120"/>
                        <a:pt x="26434" y="4898"/>
                      </a:cubicBezTo>
                      <a:cubicBezTo>
                        <a:pt x="26246" y="4559"/>
                        <a:pt x="26362" y="4184"/>
                        <a:pt x="26175" y="3863"/>
                      </a:cubicBezTo>
                      <a:cubicBezTo>
                        <a:pt x="26153" y="3833"/>
                        <a:pt x="26118" y="3816"/>
                        <a:pt x="26082" y="3816"/>
                      </a:cubicBezTo>
                      <a:cubicBezTo>
                        <a:pt x="26074" y="3816"/>
                        <a:pt x="26066" y="3817"/>
                        <a:pt x="26059" y="3818"/>
                      </a:cubicBezTo>
                      <a:cubicBezTo>
                        <a:pt x="25805" y="3879"/>
                        <a:pt x="25335" y="4240"/>
                        <a:pt x="24984" y="4240"/>
                      </a:cubicBezTo>
                      <a:cubicBezTo>
                        <a:pt x="24867" y="4240"/>
                        <a:pt x="24763" y="4200"/>
                        <a:pt x="24685" y="4095"/>
                      </a:cubicBezTo>
                      <a:cubicBezTo>
                        <a:pt x="24507" y="3863"/>
                        <a:pt x="24605" y="3426"/>
                        <a:pt x="24694" y="3114"/>
                      </a:cubicBezTo>
                      <a:cubicBezTo>
                        <a:pt x="24828" y="2962"/>
                        <a:pt x="24890" y="2775"/>
                        <a:pt x="24854" y="2552"/>
                      </a:cubicBezTo>
                      <a:cubicBezTo>
                        <a:pt x="24849" y="2536"/>
                        <a:pt x="24829" y="2527"/>
                        <a:pt x="24811" y="2527"/>
                      </a:cubicBezTo>
                      <a:cubicBezTo>
                        <a:pt x="24798" y="2527"/>
                        <a:pt x="24787" y="2532"/>
                        <a:pt x="24783" y="2543"/>
                      </a:cubicBezTo>
                      <a:cubicBezTo>
                        <a:pt x="24596" y="2980"/>
                        <a:pt x="24400" y="3185"/>
                        <a:pt x="23936" y="3346"/>
                      </a:cubicBezTo>
                      <a:cubicBezTo>
                        <a:pt x="23819" y="3385"/>
                        <a:pt x="23685" y="3445"/>
                        <a:pt x="23567" y="3445"/>
                      </a:cubicBezTo>
                      <a:cubicBezTo>
                        <a:pt x="23469" y="3445"/>
                        <a:pt x="23381" y="3404"/>
                        <a:pt x="23320" y="3274"/>
                      </a:cubicBezTo>
                      <a:cubicBezTo>
                        <a:pt x="23275" y="3167"/>
                        <a:pt x="23222" y="3114"/>
                        <a:pt x="23133" y="3042"/>
                      </a:cubicBezTo>
                      <a:cubicBezTo>
                        <a:pt x="23114" y="3030"/>
                        <a:pt x="23095" y="3017"/>
                        <a:pt x="23073" y="3017"/>
                      </a:cubicBezTo>
                      <a:cubicBezTo>
                        <a:pt x="23064" y="3017"/>
                        <a:pt x="23054" y="3019"/>
                        <a:pt x="23044" y="3024"/>
                      </a:cubicBezTo>
                      <a:cubicBezTo>
                        <a:pt x="22963" y="3051"/>
                        <a:pt x="22919" y="3078"/>
                        <a:pt x="22865" y="3149"/>
                      </a:cubicBezTo>
                      <a:cubicBezTo>
                        <a:pt x="22791" y="3248"/>
                        <a:pt x="22520" y="3676"/>
                        <a:pt x="22275" y="3676"/>
                      </a:cubicBezTo>
                      <a:cubicBezTo>
                        <a:pt x="22166" y="3676"/>
                        <a:pt x="22062" y="3591"/>
                        <a:pt x="21982" y="3355"/>
                      </a:cubicBezTo>
                      <a:cubicBezTo>
                        <a:pt x="21946" y="3256"/>
                        <a:pt x="21937" y="3221"/>
                        <a:pt x="21902" y="3132"/>
                      </a:cubicBezTo>
                      <a:cubicBezTo>
                        <a:pt x="21889" y="3101"/>
                        <a:pt x="21853" y="3083"/>
                        <a:pt x="21819" y="3083"/>
                      </a:cubicBezTo>
                      <a:cubicBezTo>
                        <a:pt x="21803" y="3083"/>
                        <a:pt x="21788" y="3087"/>
                        <a:pt x="21777" y="3096"/>
                      </a:cubicBezTo>
                      <a:cubicBezTo>
                        <a:pt x="21482" y="3319"/>
                        <a:pt x="21331" y="3747"/>
                        <a:pt x="21099" y="4024"/>
                      </a:cubicBezTo>
                      <a:cubicBezTo>
                        <a:pt x="20911" y="4247"/>
                        <a:pt x="20715" y="4452"/>
                        <a:pt x="20483" y="4612"/>
                      </a:cubicBezTo>
                      <a:cubicBezTo>
                        <a:pt x="20323" y="4711"/>
                        <a:pt x="20144" y="4782"/>
                        <a:pt x="19957" y="4800"/>
                      </a:cubicBezTo>
                      <a:cubicBezTo>
                        <a:pt x="19937" y="4801"/>
                        <a:pt x="19918" y="4802"/>
                        <a:pt x="19899" y="4802"/>
                      </a:cubicBezTo>
                      <a:cubicBezTo>
                        <a:pt x="19328" y="4802"/>
                        <a:pt x="19546" y="4017"/>
                        <a:pt x="19823" y="3818"/>
                      </a:cubicBezTo>
                      <a:cubicBezTo>
                        <a:pt x="19837" y="3804"/>
                        <a:pt x="19829" y="3778"/>
                        <a:pt x="19810" y="3778"/>
                      </a:cubicBezTo>
                      <a:cubicBezTo>
                        <a:pt x="19806" y="3778"/>
                        <a:pt x="19801" y="3779"/>
                        <a:pt x="19796" y="3783"/>
                      </a:cubicBezTo>
                      <a:cubicBezTo>
                        <a:pt x="19627" y="3872"/>
                        <a:pt x="19520" y="4015"/>
                        <a:pt x="19457" y="4175"/>
                      </a:cubicBezTo>
                      <a:cubicBezTo>
                        <a:pt x="19457" y="4171"/>
                        <a:pt x="19455" y="4169"/>
                        <a:pt x="19453" y="4169"/>
                      </a:cubicBezTo>
                      <a:cubicBezTo>
                        <a:pt x="19451" y="4169"/>
                        <a:pt x="19448" y="4171"/>
                        <a:pt x="19448" y="4175"/>
                      </a:cubicBezTo>
                      <a:cubicBezTo>
                        <a:pt x="19038" y="4264"/>
                        <a:pt x="18735" y="4612"/>
                        <a:pt x="18467" y="4907"/>
                      </a:cubicBezTo>
                      <a:cubicBezTo>
                        <a:pt x="18302" y="5099"/>
                        <a:pt x="17778" y="5820"/>
                        <a:pt x="17415" y="5820"/>
                      </a:cubicBezTo>
                      <a:cubicBezTo>
                        <a:pt x="17306" y="5820"/>
                        <a:pt x="17212" y="5756"/>
                        <a:pt x="17147" y="5594"/>
                      </a:cubicBezTo>
                      <a:cubicBezTo>
                        <a:pt x="17046" y="5362"/>
                        <a:pt x="17006" y="5130"/>
                        <a:pt x="16765" y="5130"/>
                      </a:cubicBezTo>
                      <a:cubicBezTo>
                        <a:pt x="16728" y="5130"/>
                        <a:pt x="16686" y="5136"/>
                        <a:pt x="16638" y="5148"/>
                      </a:cubicBezTo>
                      <a:cubicBezTo>
                        <a:pt x="16487" y="5183"/>
                        <a:pt x="16344" y="5335"/>
                        <a:pt x="16228" y="5424"/>
                      </a:cubicBezTo>
                      <a:cubicBezTo>
                        <a:pt x="16123" y="5515"/>
                        <a:pt x="15964" y="5595"/>
                        <a:pt x="15833" y="5595"/>
                      </a:cubicBezTo>
                      <a:cubicBezTo>
                        <a:pt x="15708" y="5595"/>
                        <a:pt x="15608" y="5522"/>
                        <a:pt x="15603" y="5317"/>
                      </a:cubicBezTo>
                      <a:cubicBezTo>
                        <a:pt x="15603" y="5183"/>
                        <a:pt x="15639" y="5050"/>
                        <a:pt x="15648" y="4916"/>
                      </a:cubicBezTo>
                      <a:cubicBezTo>
                        <a:pt x="15648" y="4878"/>
                        <a:pt x="15610" y="4840"/>
                        <a:pt x="15571" y="4840"/>
                      </a:cubicBezTo>
                      <a:cubicBezTo>
                        <a:pt x="15564" y="4840"/>
                        <a:pt x="15557" y="4842"/>
                        <a:pt x="15550" y="4844"/>
                      </a:cubicBezTo>
                      <a:cubicBezTo>
                        <a:pt x="15050" y="5041"/>
                        <a:pt x="14693" y="5487"/>
                        <a:pt x="14265" y="5790"/>
                      </a:cubicBezTo>
                      <a:cubicBezTo>
                        <a:pt x="14127" y="5882"/>
                        <a:pt x="13939" y="5948"/>
                        <a:pt x="13784" y="5948"/>
                      </a:cubicBezTo>
                      <a:cubicBezTo>
                        <a:pt x="13581" y="5948"/>
                        <a:pt x="13436" y="5833"/>
                        <a:pt x="13543" y="5513"/>
                      </a:cubicBezTo>
                      <a:cubicBezTo>
                        <a:pt x="13632" y="5228"/>
                        <a:pt x="13810" y="4934"/>
                        <a:pt x="13971" y="4684"/>
                      </a:cubicBezTo>
                      <a:cubicBezTo>
                        <a:pt x="14363" y="4059"/>
                        <a:pt x="15202" y="3586"/>
                        <a:pt x="15853" y="3301"/>
                      </a:cubicBezTo>
                      <a:cubicBezTo>
                        <a:pt x="16334" y="3099"/>
                        <a:pt x="16996" y="2831"/>
                        <a:pt x="17601" y="2831"/>
                      </a:cubicBezTo>
                      <a:cubicBezTo>
                        <a:pt x="17905" y="2831"/>
                        <a:pt x="18195" y="2899"/>
                        <a:pt x="18440" y="3078"/>
                      </a:cubicBezTo>
                      <a:cubicBezTo>
                        <a:pt x="18271" y="3390"/>
                        <a:pt x="18146" y="3738"/>
                        <a:pt x="17905" y="3997"/>
                      </a:cubicBezTo>
                      <a:cubicBezTo>
                        <a:pt x="17877" y="4025"/>
                        <a:pt x="17904" y="4059"/>
                        <a:pt x="17934" y="4059"/>
                      </a:cubicBezTo>
                      <a:cubicBezTo>
                        <a:pt x="17942" y="4059"/>
                        <a:pt x="17951" y="4056"/>
                        <a:pt x="17959" y="4050"/>
                      </a:cubicBezTo>
                      <a:cubicBezTo>
                        <a:pt x="18217" y="3836"/>
                        <a:pt x="18369" y="3533"/>
                        <a:pt x="18529" y="3239"/>
                      </a:cubicBezTo>
                      <a:cubicBezTo>
                        <a:pt x="18770" y="2810"/>
                        <a:pt x="19091" y="2436"/>
                        <a:pt x="19448" y="2097"/>
                      </a:cubicBezTo>
                      <a:cubicBezTo>
                        <a:pt x="20162" y="1401"/>
                        <a:pt x="21063" y="857"/>
                        <a:pt x="22000" y="535"/>
                      </a:cubicBezTo>
                      <a:cubicBezTo>
                        <a:pt x="22576" y="335"/>
                        <a:pt x="23177" y="219"/>
                        <a:pt x="23777" y="219"/>
                      </a:cubicBezTo>
                      <a:close/>
                      <a:moveTo>
                        <a:pt x="27397" y="5264"/>
                      </a:moveTo>
                      <a:cubicBezTo>
                        <a:pt x="27040" y="6745"/>
                        <a:pt x="26451" y="8208"/>
                        <a:pt x="25417" y="9341"/>
                      </a:cubicBezTo>
                      <a:cubicBezTo>
                        <a:pt x="25024" y="9242"/>
                        <a:pt x="24631" y="9171"/>
                        <a:pt x="24221" y="9144"/>
                      </a:cubicBezTo>
                      <a:lnTo>
                        <a:pt x="24069" y="9144"/>
                      </a:lnTo>
                      <a:cubicBezTo>
                        <a:pt x="24337" y="8903"/>
                        <a:pt x="24560" y="8618"/>
                        <a:pt x="24854" y="8395"/>
                      </a:cubicBezTo>
                      <a:cubicBezTo>
                        <a:pt x="25211" y="8118"/>
                        <a:pt x="25488" y="7753"/>
                        <a:pt x="25738" y="7387"/>
                      </a:cubicBezTo>
                      <a:cubicBezTo>
                        <a:pt x="26202" y="6736"/>
                        <a:pt x="26514" y="6093"/>
                        <a:pt x="26523" y="5317"/>
                      </a:cubicBezTo>
                      <a:cubicBezTo>
                        <a:pt x="26643" y="5399"/>
                        <a:pt x="26789" y="5454"/>
                        <a:pt x="26925" y="5454"/>
                      </a:cubicBezTo>
                      <a:cubicBezTo>
                        <a:pt x="26981" y="5454"/>
                        <a:pt x="27035" y="5445"/>
                        <a:pt x="27085" y="5424"/>
                      </a:cubicBezTo>
                      <a:cubicBezTo>
                        <a:pt x="27120" y="5406"/>
                        <a:pt x="27272" y="5317"/>
                        <a:pt x="27397" y="5264"/>
                      </a:cubicBezTo>
                      <a:close/>
                      <a:moveTo>
                        <a:pt x="25966" y="4094"/>
                      </a:moveTo>
                      <a:cubicBezTo>
                        <a:pt x="26117" y="4094"/>
                        <a:pt x="26078" y="4446"/>
                        <a:pt x="26086" y="4577"/>
                      </a:cubicBezTo>
                      <a:cubicBezTo>
                        <a:pt x="26103" y="4746"/>
                        <a:pt x="26246" y="4969"/>
                        <a:pt x="26318" y="5112"/>
                      </a:cubicBezTo>
                      <a:cubicBezTo>
                        <a:pt x="26344" y="5148"/>
                        <a:pt x="26371" y="5183"/>
                        <a:pt x="26407" y="5219"/>
                      </a:cubicBezTo>
                      <a:cubicBezTo>
                        <a:pt x="26371" y="5540"/>
                        <a:pt x="26362" y="5870"/>
                        <a:pt x="26255" y="6174"/>
                      </a:cubicBezTo>
                      <a:cubicBezTo>
                        <a:pt x="26095" y="6637"/>
                        <a:pt x="25800" y="7048"/>
                        <a:pt x="25515" y="7449"/>
                      </a:cubicBezTo>
                      <a:cubicBezTo>
                        <a:pt x="25069" y="8083"/>
                        <a:pt x="24444" y="8520"/>
                        <a:pt x="23998" y="9144"/>
                      </a:cubicBezTo>
                      <a:cubicBezTo>
                        <a:pt x="23490" y="9153"/>
                        <a:pt x="22999" y="9251"/>
                        <a:pt x="22517" y="9412"/>
                      </a:cubicBezTo>
                      <a:cubicBezTo>
                        <a:pt x="23258" y="8912"/>
                        <a:pt x="23971" y="8315"/>
                        <a:pt x="24507" y="7610"/>
                      </a:cubicBezTo>
                      <a:cubicBezTo>
                        <a:pt x="25220" y="6682"/>
                        <a:pt x="25595" y="5308"/>
                        <a:pt x="25773" y="4175"/>
                      </a:cubicBezTo>
                      <a:cubicBezTo>
                        <a:pt x="25809" y="4157"/>
                        <a:pt x="25845" y="4140"/>
                        <a:pt x="25880" y="4122"/>
                      </a:cubicBezTo>
                      <a:cubicBezTo>
                        <a:pt x="25914" y="4102"/>
                        <a:pt x="25942" y="4094"/>
                        <a:pt x="25966" y="4094"/>
                      </a:cubicBezTo>
                      <a:close/>
                      <a:moveTo>
                        <a:pt x="27556" y="5212"/>
                      </a:moveTo>
                      <a:cubicBezTo>
                        <a:pt x="27566" y="5212"/>
                        <a:pt x="27573" y="5214"/>
                        <a:pt x="27575" y="5219"/>
                      </a:cubicBezTo>
                      <a:cubicBezTo>
                        <a:pt x="27647" y="5317"/>
                        <a:pt x="27682" y="5460"/>
                        <a:pt x="27727" y="5594"/>
                      </a:cubicBezTo>
                      <a:cubicBezTo>
                        <a:pt x="27629" y="6236"/>
                        <a:pt x="27406" y="6869"/>
                        <a:pt x="27174" y="7476"/>
                      </a:cubicBezTo>
                      <a:cubicBezTo>
                        <a:pt x="27013" y="7877"/>
                        <a:pt x="26799" y="8252"/>
                        <a:pt x="26594" y="8636"/>
                      </a:cubicBezTo>
                      <a:cubicBezTo>
                        <a:pt x="26434" y="8957"/>
                        <a:pt x="26157" y="9189"/>
                        <a:pt x="25987" y="9492"/>
                      </a:cubicBezTo>
                      <a:cubicBezTo>
                        <a:pt x="25925" y="9474"/>
                        <a:pt x="25854" y="9448"/>
                        <a:pt x="25782" y="9430"/>
                      </a:cubicBezTo>
                      <a:cubicBezTo>
                        <a:pt x="25702" y="9412"/>
                        <a:pt x="25631" y="9394"/>
                        <a:pt x="25559" y="9367"/>
                      </a:cubicBezTo>
                      <a:cubicBezTo>
                        <a:pt x="26068" y="9100"/>
                        <a:pt x="26425" y="8279"/>
                        <a:pt x="26639" y="7815"/>
                      </a:cubicBezTo>
                      <a:cubicBezTo>
                        <a:pt x="26826" y="7423"/>
                        <a:pt x="26996" y="7021"/>
                        <a:pt x="27129" y="6602"/>
                      </a:cubicBezTo>
                      <a:cubicBezTo>
                        <a:pt x="27272" y="6182"/>
                        <a:pt x="27477" y="5701"/>
                        <a:pt x="27433" y="5246"/>
                      </a:cubicBezTo>
                      <a:cubicBezTo>
                        <a:pt x="27484" y="5226"/>
                        <a:pt x="27531" y="5212"/>
                        <a:pt x="27556" y="5212"/>
                      </a:cubicBezTo>
                      <a:close/>
                      <a:moveTo>
                        <a:pt x="27798" y="5843"/>
                      </a:moveTo>
                      <a:cubicBezTo>
                        <a:pt x="27807" y="5861"/>
                        <a:pt x="27816" y="5879"/>
                        <a:pt x="27816" y="5888"/>
                      </a:cubicBezTo>
                      <a:cubicBezTo>
                        <a:pt x="28030" y="6370"/>
                        <a:pt x="28352" y="6637"/>
                        <a:pt x="28735" y="6736"/>
                      </a:cubicBezTo>
                      <a:cubicBezTo>
                        <a:pt x="28691" y="6834"/>
                        <a:pt x="28673" y="6950"/>
                        <a:pt x="28646" y="7066"/>
                      </a:cubicBezTo>
                      <a:cubicBezTo>
                        <a:pt x="28548" y="7396"/>
                        <a:pt x="28343" y="7735"/>
                        <a:pt x="28173" y="8038"/>
                      </a:cubicBezTo>
                      <a:cubicBezTo>
                        <a:pt x="28013" y="8324"/>
                        <a:pt x="27781" y="8564"/>
                        <a:pt x="27611" y="8841"/>
                      </a:cubicBezTo>
                      <a:cubicBezTo>
                        <a:pt x="27442" y="9135"/>
                        <a:pt x="27058" y="9617"/>
                        <a:pt x="26710" y="9733"/>
                      </a:cubicBezTo>
                      <a:cubicBezTo>
                        <a:pt x="26702" y="9733"/>
                        <a:pt x="26701" y="9753"/>
                        <a:pt x="26712" y="9753"/>
                      </a:cubicBezTo>
                      <a:cubicBezTo>
                        <a:pt x="26714" y="9753"/>
                        <a:pt x="26716" y="9752"/>
                        <a:pt x="26719" y="9751"/>
                      </a:cubicBezTo>
                      <a:cubicBezTo>
                        <a:pt x="27272" y="9724"/>
                        <a:pt x="27647" y="8966"/>
                        <a:pt x="27950" y="8573"/>
                      </a:cubicBezTo>
                      <a:cubicBezTo>
                        <a:pt x="28164" y="8288"/>
                        <a:pt x="28360" y="8020"/>
                        <a:pt x="28503" y="7681"/>
                      </a:cubicBezTo>
                      <a:cubicBezTo>
                        <a:pt x="28557" y="7547"/>
                        <a:pt x="28655" y="7387"/>
                        <a:pt x="28717" y="7253"/>
                      </a:cubicBezTo>
                      <a:cubicBezTo>
                        <a:pt x="28780" y="7128"/>
                        <a:pt x="28789" y="6887"/>
                        <a:pt x="28878" y="6771"/>
                      </a:cubicBezTo>
                      <a:cubicBezTo>
                        <a:pt x="28934" y="6777"/>
                        <a:pt x="28993" y="6780"/>
                        <a:pt x="29052" y="6780"/>
                      </a:cubicBezTo>
                      <a:cubicBezTo>
                        <a:pt x="29181" y="6780"/>
                        <a:pt x="29315" y="6766"/>
                        <a:pt x="29449" y="6736"/>
                      </a:cubicBezTo>
                      <a:lnTo>
                        <a:pt x="29449" y="6736"/>
                      </a:lnTo>
                      <a:cubicBezTo>
                        <a:pt x="29208" y="7360"/>
                        <a:pt x="28922" y="7904"/>
                        <a:pt x="28539" y="8448"/>
                      </a:cubicBezTo>
                      <a:cubicBezTo>
                        <a:pt x="28334" y="8743"/>
                        <a:pt x="28129" y="9028"/>
                        <a:pt x="27897" y="9305"/>
                      </a:cubicBezTo>
                      <a:cubicBezTo>
                        <a:pt x="27798" y="9421"/>
                        <a:pt x="27468" y="9787"/>
                        <a:pt x="27219" y="9911"/>
                      </a:cubicBezTo>
                      <a:cubicBezTo>
                        <a:pt x="27138" y="9894"/>
                        <a:pt x="27058" y="9876"/>
                        <a:pt x="26987" y="9858"/>
                      </a:cubicBezTo>
                      <a:cubicBezTo>
                        <a:pt x="26692" y="9787"/>
                        <a:pt x="26407" y="9653"/>
                        <a:pt x="26130" y="9546"/>
                      </a:cubicBezTo>
                      <a:cubicBezTo>
                        <a:pt x="26701" y="9162"/>
                        <a:pt x="27031" y="8288"/>
                        <a:pt x="27290" y="7699"/>
                      </a:cubicBezTo>
                      <a:cubicBezTo>
                        <a:pt x="27540" y="7137"/>
                        <a:pt x="27754" y="6477"/>
                        <a:pt x="27798" y="5843"/>
                      </a:cubicBezTo>
                      <a:close/>
                      <a:moveTo>
                        <a:pt x="33356" y="8796"/>
                      </a:moveTo>
                      <a:lnTo>
                        <a:pt x="33356" y="8796"/>
                      </a:lnTo>
                      <a:cubicBezTo>
                        <a:pt x="33499" y="8877"/>
                        <a:pt x="33642" y="8939"/>
                        <a:pt x="33784" y="8984"/>
                      </a:cubicBezTo>
                      <a:cubicBezTo>
                        <a:pt x="34302" y="9349"/>
                        <a:pt x="33588" y="9795"/>
                        <a:pt x="32982" y="10081"/>
                      </a:cubicBezTo>
                      <a:cubicBezTo>
                        <a:pt x="33071" y="10001"/>
                        <a:pt x="33151" y="9903"/>
                        <a:pt x="33205" y="9813"/>
                      </a:cubicBezTo>
                      <a:cubicBezTo>
                        <a:pt x="33437" y="9483"/>
                        <a:pt x="33472" y="9162"/>
                        <a:pt x="33356" y="8796"/>
                      </a:cubicBezTo>
                      <a:close/>
                      <a:moveTo>
                        <a:pt x="29824" y="6611"/>
                      </a:moveTo>
                      <a:lnTo>
                        <a:pt x="29824" y="6611"/>
                      </a:lnTo>
                      <a:cubicBezTo>
                        <a:pt x="29743" y="6869"/>
                        <a:pt x="29752" y="7128"/>
                        <a:pt x="29939" y="7351"/>
                      </a:cubicBezTo>
                      <a:cubicBezTo>
                        <a:pt x="29957" y="7369"/>
                        <a:pt x="29966" y="7387"/>
                        <a:pt x="29984" y="7405"/>
                      </a:cubicBezTo>
                      <a:cubicBezTo>
                        <a:pt x="29850" y="7976"/>
                        <a:pt x="29574" y="8493"/>
                        <a:pt x="29244" y="8984"/>
                      </a:cubicBezTo>
                      <a:cubicBezTo>
                        <a:pt x="28905" y="9492"/>
                        <a:pt x="28405" y="9760"/>
                        <a:pt x="27941" y="10126"/>
                      </a:cubicBezTo>
                      <a:cubicBezTo>
                        <a:pt x="27745" y="10063"/>
                        <a:pt x="27540" y="10001"/>
                        <a:pt x="27335" y="9947"/>
                      </a:cubicBezTo>
                      <a:cubicBezTo>
                        <a:pt x="27406" y="9894"/>
                        <a:pt x="27477" y="9840"/>
                        <a:pt x="27540" y="9795"/>
                      </a:cubicBezTo>
                      <a:cubicBezTo>
                        <a:pt x="27843" y="9590"/>
                        <a:pt x="28075" y="9314"/>
                        <a:pt x="28298" y="9028"/>
                      </a:cubicBezTo>
                      <a:cubicBezTo>
                        <a:pt x="28842" y="8297"/>
                        <a:pt x="29306" y="7619"/>
                        <a:pt x="29502" y="6727"/>
                      </a:cubicBezTo>
                      <a:cubicBezTo>
                        <a:pt x="29609" y="6691"/>
                        <a:pt x="29716" y="6655"/>
                        <a:pt x="29824" y="6611"/>
                      </a:cubicBezTo>
                      <a:close/>
                      <a:moveTo>
                        <a:pt x="30029" y="7431"/>
                      </a:moveTo>
                      <a:cubicBezTo>
                        <a:pt x="30138" y="7512"/>
                        <a:pt x="30277" y="7542"/>
                        <a:pt x="30424" y="7542"/>
                      </a:cubicBezTo>
                      <a:cubicBezTo>
                        <a:pt x="30603" y="7542"/>
                        <a:pt x="30791" y="7498"/>
                        <a:pt x="30948" y="7449"/>
                      </a:cubicBezTo>
                      <a:cubicBezTo>
                        <a:pt x="30956" y="7708"/>
                        <a:pt x="30974" y="8011"/>
                        <a:pt x="31117" y="8225"/>
                      </a:cubicBezTo>
                      <a:cubicBezTo>
                        <a:pt x="30814" y="8707"/>
                        <a:pt x="30359" y="9028"/>
                        <a:pt x="29886" y="9349"/>
                      </a:cubicBezTo>
                      <a:cubicBezTo>
                        <a:pt x="29413" y="9680"/>
                        <a:pt x="28860" y="9822"/>
                        <a:pt x="28485" y="10286"/>
                      </a:cubicBezTo>
                      <a:cubicBezTo>
                        <a:pt x="28334" y="10242"/>
                        <a:pt x="28191" y="10197"/>
                        <a:pt x="28048" y="10152"/>
                      </a:cubicBezTo>
                      <a:cubicBezTo>
                        <a:pt x="28512" y="9885"/>
                        <a:pt x="28931" y="9644"/>
                        <a:pt x="29261" y="9171"/>
                      </a:cubicBezTo>
                      <a:cubicBezTo>
                        <a:pt x="29645" y="8636"/>
                        <a:pt x="29913" y="8083"/>
                        <a:pt x="30029" y="7431"/>
                      </a:cubicBezTo>
                      <a:close/>
                      <a:moveTo>
                        <a:pt x="24542" y="3265"/>
                      </a:moveTo>
                      <a:cubicBezTo>
                        <a:pt x="24426" y="3694"/>
                        <a:pt x="24337" y="4327"/>
                        <a:pt x="24774" y="4389"/>
                      </a:cubicBezTo>
                      <a:cubicBezTo>
                        <a:pt x="24831" y="4398"/>
                        <a:pt x="24889" y="4402"/>
                        <a:pt x="24947" y="4402"/>
                      </a:cubicBezTo>
                      <a:cubicBezTo>
                        <a:pt x="25194" y="4402"/>
                        <a:pt x="25444" y="4328"/>
                        <a:pt x="25675" y="4220"/>
                      </a:cubicBezTo>
                      <a:lnTo>
                        <a:pt x="25675" y="4220"/>
                      </a:lnTo>
                      <a:cubicBezTo>
                        <a:pt x="25550" y="4702"/>
                        <a:pt x="25372" y="5183"/>
                        <a:pt x="25238" y="5665"/>
                      </a:cubicBezTo>
                      <a:cubicBezTo>
                        <a:pt x="25069" y="6263"/>
                        <a:pt x="24792" y="6878"/>
                        <a:pt x="24444" y="7396"/>
                      </a:cubicBezTo>
                      <a:cubicBezTo>
                        <a:pt x="24105" y="7895"/>
                        <a:pt x="23632" y="8297"/>
                        <a:pt x="23168" y="8671"/>
                      </a:cubicBezTo>
                      <a:cubicBezTo>
                        <a:pt x="22758" y="9010"/>
                        <a:pt x="22285" y="9269"/>
                        <a:pt x="21911" y="9653"/>
                      </a:cubicBezTo>
                      <a:cubicBezTo>
                        <a:pt x="21464" y="9845"/>
                        <a:pt x="21035" y="10081"/>
                        <a:pt x="20623" y="10317"/>
                      </a:cubicBezTo>
                      <a:lnTo>
                        <a:pt x="20623" y="10317"/>
                      </a:lnTo>
                      <a:cubicBezTo>
                        <a:pt x="21210" y="9855"/>
                        <a:pt x="21796" y="9383"/>
                        <a:pt x="22276" y="8796"/>
                      </a:cubicBezTo>
                      <a:cubicBezTo>
                        <a:pt x="22883" y="8056"/>
                        <a:pt x="23302" y="7226"/>
                        <a:pt x="23623" y="6325"/>
                      </a:cubicBezTo>
                      <a:cubicBezTo>
                        <a:pt x="23927" y="5469"/>
                        <a:pt x="24275" y="4407"/>
                        <a:pt x="24141" y="3479"/>
                      </a:cubicBezTo>
                      <a:cubicBezTo>
                        <a:pt x="24248" y="3435"/>
                        <a:pt x="24355" y="3372"/>
                        <a:pt x="24444" y="3319"/>
                      </a:cubicBezTo>
                      <a:cubicBezTo>
                        <a:pt x="24480" y="3301"/>
                        <a:pt x="24507" y="3283"/>
                        <a:pt x="24542" y="3265"/>
                      </a:cubicBezTo>
                      <a:close/>
                      <a:moveTo>
                        <a:pt x="20615" y="10322"/>
                      </a:moveTo>
                      <a:cubicBezTo>
                        <a:pt x="20609" y="10325"/>
                        <a:pt x="20604" y="10328"/>
                        <a:pt x="20599" y="10331"/>
                      </a:cubicBezTo>
                      <a:cubicBezTo>
                        <a:pt x="20607" y="10323"/>
                        <a:pt x="20608" y="10322"/>
                        <a:pt x="20615" y="10322"/>
                      </a:cubicBezTo>
                      <a:close/>
                      <a:moveTo>
                        <a:pt x="31197" y="8324"/>
                      </a:moveTo>
                      <a:cubicBezTo>
                        <a:pt x="31251" y="8368"/>
                        <a:pt x="31313" y="8413"/>
                        <a:pt x="31394" y="8439"/>
                      </a:cubicBezTo>
                      <a:cubicBezTo>
                        <a:pt x="31626" y="8520"/>
                        <a:pt x="31866" y="8529"/>
                        <a:pt x="32107" y="8538"/>
                      </a:cubicBezTo>
                      <a:cubicBezTo>
                        <a:pt x="31947" y="8761"/>
                        <a:pt x="31795" y="8966"/>
                        <a:pt x="31581" y="9144"/>
                      </a:cubicBezTo>
                      <a:cubicBezTo>
                        <a:pt x="31340" y="9358"/>
                        <a:pt x="31081" y="9555"/>
                        <a:pt x="30823" y="9742"/>
                      </a:cubicBezTo>
                      <a:cubicBezTo>
                        <a:pt x="30653" y="9867"/>
                        <a:pt x="30448" y="10010"/>
                        <a:pt x="30261" y="10099"/>
                      </a:cubicBezTo>
                      <a:cubicBezTo>
                        <a:pt x="30011" y="10224"/>
                        <a:pt x="29824" y="10429"/>
                        <a:pt x="29556" y="10527"/>
                      </a:cubicBezTo>
                      <a:cubicBezTo>
                        <a:pt x="29226" y="10473"/>
                        <a:pt x="28887" y="10393"/>
                        <a:pt x="28557" y="10304"/>
                      </a:cubicBezTo>
                      <a:cubicBezTo>
                        <a:pt x="28994" y="9876"/>
                        <a:pt x="29681" y="9581"/>
                        <a:pt x="30207" y="9314"/>
                      </a:cubicBezTo>
                      <a:cubicBezTo>
                        <a:pt x="30617" y="9100"/>
                        <a:pt x="30948" y="8707"/>
                        <a:pt x="31197" y="8324"/>
                      </a:cubicBezTo>
                      <a:close/>
                      <a:moveTo>
                        <a:pt x="32304" y="8547"/>
                      </a:moveTo>
                      <a:cubicBezTo>
                        <a:pt x="32491" y="8547"/>
                        <a:pt x="32669" y="8564"/>
                        <a:pt x="32839" y="8609"/>
                      </a:cubicBezTo>
                      <a:cubicBezTo>
                        <a:pt x="32785" y="8930"/>
                        <a:pt x="32741" y="9180"/>
                        <a:pt x="32518" y="9456"/>
                      </a:cubicBezTo>
                      <a:cubicBezTo>
                        <a:pt x="32330" y="9688"/>
                        <a:pt x="32072" y="9840"/>
                        <a:pt x="31831" y="10019"/>
                      </a:cubicBezTo>
                      <a:cubicBezTo>
                        <a:pt x="31420" y="10331"/>
                        <a:pt x="30823" y="10402"/>
                        <a:pt x="30341" y="10581"/>
                      </a:cubicBezTo>
                      <a:cubicBezTo>
                        <a:pt x="30216" y="10581"/>
                        <a:pt x="30100" y="10572"/>
                        <a:pt x="29975" y="10563"/>
                      </a:cubicBezTo>
                      <a:cubicBezTo>
                        <a:pt x="29895" y="10563"/>
                        <a:pt x="29815" y="10554"/>
                        <a:pt x="29743" y="10545"/>
                      </a:cubicBezTo>
                      <a:cubicBezTo>
                        <a:pt x="30154" y="10402"/>
                        <a:pt x="30537" y="10072"/>
                        <a:pt x="30885" y="9858"/>
                      </a:cubicBezTo>
                      <a:cubicBezTo>
                        <a:pt x="31429" y="9519"/>
                        <a:pt x="31938" y="9091"/>
                        <a:pt x="32259" y="8547"/>
                      </a:cubicBezTo>
                      <a:close/>
                      <a:moveTo>
                        <a:pt x="32883" y="8618"/>
                      </a:moveTo>
                      <a:lnTo>
                        <a:pt x="32883" y="8618"/>
                      </a:lnTo>
                      <a:cubicBezTo>
                        <a:pt x="32990" y="8636"/>
                        <a:pt x="33089" y="8671"/>
                        <a:pt x="33196" y="8707"/>
                      </a:cubicBezTo>
                      <a:cubicBezTo>
                        <a:pt x="33231" y="8725"/>
                        <a:pt x="33267" y="8752"/>
                        <a:pt x="33303" y="8770"/>
                      </a:cubicBezTo>
                      <a:cubicBezTo>
                        <a:pt x="33356" y="9091"/>
                        <a:pt x="33329" y="9385"/>
                        <a:pt x="33151" y="9671"/>
                      </a:cubicBezTo>
                      <a:cubicBezTo>
                        <a:pt x="33017" y="9903"/>
                        <a:pt x="32625" y="10215"/>
                        <a:pt x="32375" y="10304"/>
                      </a:cubicBezTo>
                      <a:cubicBezTo>
                        <a:pt x="32366" y="10313"/>
                        <a:pt x="32357" y="10322"/>
                        <a:pt x="32357" y="10331"/>
                      </a:cubicBezTo>
                      <a:lnTo>
                        <a:pt x="32348" y="10331"/>
                      </a:lnTo>
                      <a:cubicBezTo>
                        <a:pt x="31857" y="10491"/>
                        <a:pt x="31349" y="10563"/>
                        <a:pt x="30840" y="10581"/>
                      </a:cubicBezTo>
                      <a:cubicBezTo>
                        <a:pt x="31840" y="10331"/>
                        <a:pt x="33035" y="9742"/>
                        <a:pt x="32883" y="8618"/>
                      </a:cubicBezTo>
                      <a:close/>
                      <a:moveTo>
                        <a:pt x="14988" y="5433"/>
                      </a:moveTo>
                      <a:cubicBezTo>
                        <a:pt x="14756" y="7521"/>
                        <a:pt x="13810" y="10019"/>
                        <a:pt x="11687" y="10777"/>
                      </a:cubicBezTo>
                      <a:cubicBezTo>
                        <a:pt x="11553" y="10759"/>
                        <a:pt x="11419" y="10732"/>
                        <a:pt x="11286" y="10714"/>
                      </a:cubicBezTo>
                      <a:cubicBezTo>
                        <a:pt x="11063" y="10679"/>
                        <a:pt x="10840" y="10652"/>
                        <a:pt x="10608" y="10634"/>
                      </a:cubicBezTo>
                      <a:cubicBezTo>
                        <a:pt x="10831" y="10554"/>
                        <a:pt x="11045" y="10456"/>
                        <a:pt x="11241" y="10366"/>
                      </a:cubicBezTo>
                      <a:cubicBezTo>
                        <a:pt x="11883" y="10072"/>
                        <a:pt x="12472" y="9688"/>
                        <a:pt x="12945" y="9162"/>
                      </a:cubicBezTo>
                      <a:cubicBezTo>
                        <a:pt x="13730" y="8297"/>
                        <a:pt x="14461" y="6976"/>
                        <a:pt x="14595" y="5772"/>
                      </a:cubicBezTo>
                      <a:cubicBezTo>
                        <a:pt x="14729" y="5665"/>
                        <a:pt x="14854" y="5549"/>
                        <a:pt x="14988" y="5433"/>
                      </a:cubicBezTo>
                      <a:close/>
                      <a:moveTo>
                        <a:pt x="15487" y="5041"/>
                      </a:moveTo>
                      <a:lnTo>
                        <a:pt x="15487" y="5041"/>
                      </a:lnTo>
                      <a:cubicBezTo>
                        <a:pt x="15464" y="5327"/>
                        <a:pt x="15440" y="5812"/>
                        <a:pt x="15764" y="5812"/>
                      </a:cubicBezTo>
                      <a:cubicBezTo>
                        <a:pt x="15803" y="5812"/>
                        <a:pt x="15848" y="5805"/>
                        <a:pt x="15898" y="5790"/>
                      </a:cubicBezTo>
                      <a:cubicBezTo>
                        <a:pt x="16023" y="5754"/>
                        <a:pt x="16130" y="5683"/>
                        <a:pt x="16237" y="5603"/>
                      </a:cubicBezTo>
                      <a:lnTo>
                        <a:pt x="16237" y="5603"/>
                      </a:lnTo>
                      <a:cubicBezTo>
                        <a:pt x="16049" y="6584"/>
                        <a:pt x="15862" y="7556"/>
                        <a:pt x="15461" y="8475"/>
                      </a:cubicBezTo>
                      <a:cubicBezTo>
                        <a:pt x="15006" y="9501"/>
                        <a:pt x="14238" y="10482"/>
                        <a:pt x="13337" y="11151"/>
                      </a:cubicBezTo>
                      <a:lnTo>
                        <a:pt x="13328" y="11151"/>
                      </a:lnTo>
                      <a:cubicBezTo>
                        <a:pt x="12865" y="11027"/>
                        <a:pt x="12392" y="10911"/>
                        <a:pt x="11919" y="10821"/>
                      </a:cubicBezTo>
                      <a:cubicBezTo>
                        <a:pt x="12829" y="10563"/>
                        <a:pt x="13480" y="9760"/>
                        <a:pt x="13980" y="8984"/>
                      </a:cubicBezTo>
                      <a:cubicBezTo>
                        <a:pt x="14676" y="7940"/>
                        <a:pt x="14961" y="6620"/>
                        <a:pt x="15041" y="5380"/>
                      </a:cubicBezTo>
                      <a:cubicBezTo>
                        <a:pt x="15193" y="5246"/>
                        <a:pt x="15345" y="5121"/>
                        <a:pt x="15487" y="5041"/>
                      </a:cubicBezTo>
                      <a:close/>
                      <a:moveTo>
                        <a:pt x="18387" y="5139"/>
                      </a:moveTo>
                      <a:lnTo>
                        <a:pt x="18387" y="5139"/>
                      </a:lnTo>
                      <a:cubicBezTo>
                        <a:pt x="18208" y="5585"/>
                        <a:pt x="18128" y="6040"/>
                        <a:pt x="17914" y="6486"/>
                      </a:cubicBezTo>
                      <a:cubicBezTo>
                        <a:pt x="17602" y="7146"/>
                        <a:pt x="17281" y="7779"/>
                        <a:pt x="16879" y="8386"/>
                      </a:cubicBezTo>
                      <a:cubicBezTo>
                        <a:pt x="16469" y="9019"/>
                        <a:pt x="15933" y="9662"/>
                        <a:pt x="15380" y="10170"/>
                      </a:cubicBezTo>
                      <a:cubicBezTo>
                        <a:pt x="14943" y="10563"/>
                        <a:pt x="14470" y="11027"/>
                        <a:pt x="13962" y="11339"/>
                      </a:cubicBezTo>
                      <a:cubicBezTo>
                        <a:pt x="13819" y="11294"/>
                        <a:pt x="13676" y="11250"/>
                        <a:pt x="13525" y="11205"/>
                      </a:cubicBezTo>
                      <a:cubicBezTo>
                        <a:pt x="14372" y="10554"/>
                        <a:pt x="15059" y="9653"/>
                        <a:pt x="15532" y="8698"/>
                      </a:cubicBezTo>
                      <a:cubicBezTo>
                        <a:pt x="15764" y="8216"/>
                        <a:pt x="15933" y="7699"/>
                        <a:pt x="16049" y="7173"/>
                      </a:cubicBezTo>
                      <a:cubicBezTo>
                        <a:pt x="16165" y="6655"/>
                        <a:pt x="16290" y="6102"/>
                        <a:pt x="16290" y="5558"/>
                      </a:cubicBezTo>
                      <a:cubicBezTo>
                        <a:pt x="16379" y="5496"/>
                        <a:pt x="16460" y="5415"/>
                        <a:pt x="16549" y="5353"/>
                      </a:cubicBezTo>
                      <a:cubicBezTo>
                        <a:pt x="16623" y="5295"/>
                        <a:pt x="16684" y="5270"/>
                        <a:pt x="16737" y="5270"/>
                      </a:cubicBezTo>
                      <a:cubicBezTo>
                        <a:pt x="16958" y="5270"/>
                        <a:pt x="17020" y="5703"/>
                        <a:pt x="17165" y="5861"/>
                      </a:cubicBezTo>
                      <a:cubicBezTo>
                        <a:pt x="17230" y="5934"/>
                        <a:pt x="17305" y="5963"/>
                        <a:pt x="17384" y="5963"/>
                      </a:cubicBezTo>
                      <a:cubicBezTo>
                        <a:pt x="17606" y="5963"/>
                        <a:pt x="17854" y="5734"/>
                        <a:pt x="17985" y="5603"/>
                      </a:cubicBezTo>
                      <a:cubicBezTo>
                        <a:pt x="18119" y="5469"/>
                        <a:pt x="18253" y="5308"/>
                        <a:pt x="18387" y="5139"/>
                      </a:cubicBezTo>
                      <a:close/>
                      <a:moveTo>
                        <a:pt x="19439" y="4256"/>
                      </a:moveTo>
                      <a:cubicBezTo>
                        <a:pt x="19377" y="4532"/>
                        <a:pt x="19484" y="4818"/>
                        <a:pt x="19761" y="4916"/>
                      </a:cubicBezTo>
                      <a:cubicBezTo>
                        <a:pt x="19404" y="6539"/>
                        <a:pt x="18967" y="8038"/>
                        <a:pt x="17843" y="9314"/>
                      </a:cubicBezTo>
                      <a:cubicBezTo>
                        <a:pt x="17004" y="10277"/>
                        <a:pt x="15648" y="11044"/>
                        <a:pt x="14444" y="11482"/>
                      </a:cubicBezTo>
                      <a:cubicBezTo>
                        <a:pt x="14301" y="11437"/>
                        <a:pt x="14158" y="11392"/>
                        <a:pt x="14015" y="11348"/>
                      </a:cubicBezTo>
                      <a:cubicBezTo>
                        <a:pt x="14444" y="11169"/>
                        <a:pt x="14863" y="10795"/>
                        <a:pt x="15193" y="10482"/>
                      </a:cubicBezTo>
                      <a:cubicBezTo>
                        <a:pt x="15782" y="9929"/>
                        <a:pt x="16335" y="9376"/>
                        <a:pt x="16826" y="8725"/>
                      </a:cubicBezTo>
                      <a:cubicBezTo>
                        <a:pt x="17289" y="8092"/>
                        <a:pt x="17620" y="7414"/>
                        <a:pt x="17959" y="6709"/>
                      </a:cubicBezTo>
                      <a:cubicBezTo>
                        <a:pt x="18226" y="6182"/>
                        <a:pt x="18422" y="5692"/>
                        <a:pt x="18458" y="5103"/>
                      </a:cubicBezTo>
                      <a:cubicBezTo>
                        <a:pt x="18458" y="5085"/>
                        <a:pt x="18449" y="5076"/>
                        <a:pt x="18440" y="5076"/>
                      </a:cubicBezTo>
                      <a:cubicBezTo>
                        <a:pt x="18726" y="4719"/>
                        <a:pt x="19029" y="4363"/>
                        <a:pt x="19439" y="4256"/>
                      </a:cubicBezTo>
                      <a:close/>
                      <a:moveTo>
                        <a:pt x="24052" y="3524"/>
                      </a:moveTo>
                      <a:cubicBezTo>
                        <a:pt x="23730" y="5442"/>
                        <a:pt x="23293" y="7235"/>
                        <a:pt x="22044" y="8778"/>
                      </a:cubicBezTo>
                      <a:cubicBezTo>
                        <a:pt x="21652" y="9260"/>
                        <a:pt x="21152" y="9653"/>
                        <a:pt x="20679" y="10045"/>
                      </a:cubicBezTo>
                      <a:cubicBezTo>
                        <a:pt x="20376" y="10286"/>
                        <a:pt x="20064" y="10536"/>
                        <a:pt x="19752" y="10768"/>
                      </a:cubicBezTo>
                      <a:cubicBezTo>
                        <a:pt x="19645" y="10848"/>
                        <a:pt x="19529" y="10920"/>
                        <a:pt x="19422" y="10991"/>
                      </a:cubicBezTo>
                      <a:cubicBezTo>
                        <a:pt x="18967" y="11214"/>
                        <a:pt x="18512" y="11419"/>
                        <a:pt x="18039" y="11580"/>
                      </a:cubicBezTo>
                      <a:cubicBezTo>
                        <a:pt x="18066" y="11562"/>
                        <a:pt x="18092" y="11553"/>
                        <a:pt x="18119" y="11544"/>
                      </a:cubicBezTo>
                      <a:cubicBezTo>
                        <a:pt x="18556" y="11330"/>
                        <a:pt x="18976" y="11071"/>
                        <a:pt x="19386" y="10795"/>
                      </a:cubicBezTo>
                      <a:cubicBezTo>
                        <a:pt x="20028" y="10349"/>
                        <a:pt x="20599" y="9778"/>
                        <a:pt x="21170" y="9233"/>
                      </a:cubicBezTo>
                      <a:cubicBezTo>
                        <a:pt x="21830" y="8600"/>
                        <a:pt x="22339" y="7922"/>
                        <a:pt x="22722" y="7066"/>
                      </a:cubicBezTo>
                      <a:cubicBezTo>
                        <a:pt x="23177" y="6058"/>
                        <a:pt x="23659" y="4773"/>
                        <a:pt x="23561" y="3649"/>
                      </a:cubicBezTo>
                      <a:cubicBezTo>
                        <a:pt x="23722" y="3649"/>
                        <a:pt x="23891" y="3595"/>
                        <a:pt x="24052" y="3524"/>
                      </a:cubicBezTo>
                      <a:close/>
                      <a:moveTo>
                        <a:pt x="20706" y="4666"/>
                      </a:moveTo>
                      <a:lnTo>
                        <a:pt x="20706" y="4666"/>
                      </a:lnTo>
                      <a:cubicBezTo>
                        <a:pt x="20421" y="6361"/>
                        <a:pt x="19921" y="7940"/>
                        <a:pt x="18761" y="9269"/>
                      </a:cubicBezTo>
                      <a:cubicBezTo>
                        <a:pt x="18199" y="9903"/>
                        <a:pt x="17477" y="10420"/>
                        <a:pt x="16736" y="10830"/>
                      </a:cubicBezTo>
                      <a:cubicBezTo>
                        <a:pt x="16397" y="11027"/>
                        <a:pt x="16040" y="11214"/>
                        <a:pt x="15675" y="11383"/>
                      </a:cubicBezTo>
                      <a:cubicBezTo>
                        <a:pt x="15470" y="11473"/>
                        <a:pt x="15220" y="11535"/>
                        <a:pt x="15015" y="11660"/>
                      </a:cubicBezTo>
                      <a:cubicBezTo>
                        <a:pt x="14908" y="11624"/>
                        <a:pt x="14792" y="11589"/>
                        <a:pt x="14676" y="11553"/>
                      </a:cubicBezTo>
                      <a:cubicBezTo>
                        <a:pt x="15050" y="11482"/>
                        <a:pt x="15523" y="11169"/>
                        <a:pt x="15773" y="11036"/>
                      </a:cubicBezTo>
                      <a:cubicBezTo>
                        <a:pt x="16531" y="10634"/>
                        <a:pt x="17272" y="10179"/>
                        <a:pt x="17878" y="9555"/>
                      </a:cubicBezTo>
                      <a:cubicBezTo>
                        <a:pt x="18503" y="8930"/>
                        <a:pt x="18940" y="8208"/>
                        <a:pt x="19279" y="7387"/>
                      </a:cubicBezTo>
                      <a:cubicBezTo>
                        <a:pt x="19582" y="6655"/>
                        <a:pt x="19939" y="5745"/>
                        <a:pt x="19832" y="4934"/>
                      </a:cubicBezTo>
                      <a:lnTo>
                        <a:pt x="19832" y="4934"/>
                      </a:lnTo>
                      <a:cubicBezTo>
                        <a:pt x="19903" y="4951"/>
                        <a:pt x="19975" y="4951"/>
                        <a:pt x="20064" y="4951"/>
                      </a:cubicBezTo>
                      <a:cubicBezTo>
                        <a:pt x="20296" y="4934"/>
                        <a:pt x="20510" y="4818"/>
                        <a:pt x="20706" y="4666"/>
                      </a:cubicBezTo>
                      <a:close/>
                      <a:moveTo>
                        <a:pt x="21771" y="3383"/>
                      </a:moveTo>
                      <a:cubicBezTo>
                        <a:pt x="21818" y="3383"/>
                        <a:pt x="21841" y="3519"/>
                        <a:pt x="21848" y="3533"/>
                      </a:cubicBezTo>
                      <a:cubicBezTo>
                        <a:pt x="21911" y="3640"/>
                        <a:pt x="22009" y="3747"/>
                        <a:pt x="22125" y="3801"/>
                      </a:cubicBezTo>
                      <a:cubicBezTo>
                        <a:pt x="22348" y="4764"/>
                        <a:pt x="22018" y="5719"/>
                        <a:pt x="21714" y="6620"/>
                      </a:cubicBezTo>
                      <a:cubicBezTo>
                        <a:pt x="21393" y="7556"/>
                        <a:pt x="20795" y="8448"/>
                        <a:pt x="20117" y="9171"/>
                      </a:cubicBezTo>
                      <a:cubicBezTo>
                        <a:pt x="18940" y="10429"/>
                        <a:pt x="17405" y="11187"/>
                        <a:pt x="15907" y="11954"/>
                      </a:cubicBezTo>
                      <a:cubicBezTo>
                        <a:pt x="15675" y="11874"/>
                        <a:pt x="15443" y="11803"/>
                        <a:pt x="15211" y="11722"/>
                      </a:cubicBezTo>
                      <a:cubicBezTo>
                        <a:pt x="15764" y="11615"/>
                        <a:pt x="16379" y="11232"/>
                        <a:pt x="16834" y="10982"/>
                      </a:cubicBezTo>
                      <a:cubicBezTo>
                        <a:pt x="17637" y="10545"/>
                        <a:pt x="18396" y="9974"/>
                        <a:pt x="19002" y="9278"/>
                      </a:cubicBezTo>
                      <a:cubicBezTo>
                        <a:pt x="19600" y="8609"/>
                        <a:pt x="20010" y="7851"/>
                        <a:pt x="20332" y="7012"/>
                      </a:cubicBezTo>
                      <a:cubicBezTo>
                        <a:pt x="20617" y="6290"/>
                        <a:pt x="20911" y="5380"/>
                        <a:pt x="20804" y="4577"/>
                      </a:cubicBezTo>
                      <a:cubicBezTo>
                        <a:pt x="20920" y="4479"/>
                        <a:pt x="21036" y="4363"/>
                        <a:pt x="21125" y="4256"/>
                      </a:cubicBezTo>
                      <a:cubicBezTo>
                        <a:pt x="21295" y="4077"/>
                        <a:pt x="21429" y="3890"/>
                        <a:pt x="21563" y="3685"/>
                      </a:cubicBezTo>
                      <a:cubicBezTo>
                        <a:pt x="21625" y="3595"/>
                        <a:pt x="21679" y="3515"/>
                        <a:pt x="21723" y="3426"/>
                      </a:cubicBezTo>
                      <a:cubicBezTo>
                        <a:pt x="21742" y="3395"/>
                        <a:pt x="21758" y="3383"/>
                        <a:pt x="21771" y="3383"/>
                      </a:cubicBezTo>
                      <a:close/>
                      <a:moveTo>
                        <a:pt x="23072" y="3243"/>
                      </a:moveTo>
                      <a:cubicBezTo>
                        <a:pt x="23163" y="3243"/>
                        <a:pt x="23175" y="3520"/>
                        <a:pt x="23302" y="3586"/>
                      </a:cubicBezTo>
                      <a:cubicBezTo>
                        <a:pt x="23356" y="3613"/>
                        <a:pt x="23418" y="3631"/>
                        <a:pt x="23481" y="3640"/>
                      </a:cubicBezTo>
                      <a:cubicBezTo>
                        <a:pt x="23267" y="4782"/>
                        <a:pt x="23008" y="5888"/>
                        <a:pt x="22544" y="6968"/>
                      </a:cubicBezTo>
                      <a:cubicBezTo>
                        <a:pt x="22187" y="7806"/>
                        <a:pt x="21679" y="8475"/>
                        <a:pt x="21027" y="9100"/>
                      </a:cubicBezTo>
                      <a:cubicBezTo>
                        <a:pt x="20501" y="9617"/>
                        <a:pt x="19966" y="10152"/>
                        <a:pt x="19368" y="10589"/>
                      </a:cubicBezTo>
                      <a:cubicBezTo>
                        <a:pt x="19020" y="10839"/>
                        <a:pt x="18645" y="11053"/>
                        <a:pt x="18271" y="11267"/>
                      </a:cubicBezTo>
                      <a:cubicBezTo>
                        <a:pt x="17851" y="11508"/>
                        <a:pt x="17388" y="11642"/>
                        <a:pt x="16959" y="11865"/>
                      </a:cubicBezTo>
                      <a:cubicBezTo>
                        <a:pt x="16629" y="11919"/>
                        <a:pt x="16290" y="11954"/>
                        <a:pt x="15951" y="11972"/>
                      </a:cubicBezTo>
                      <a:cubicBezTo>
                        <a:pt x="15942" y="11972"/>
                        <a:pt x="15942" y="11972"/>
                        <a:pt x="15942" y="11963"/>
                      </a:cubicBezTo>
                      <a:cubicBezTo>
                        <a:pt x="16736" y="11758"/>
                        <a:pt x="17477" y="11303"/>
                        <a:pt x="18182" y="10911"/>
                      </a:cubicBezTo>
                      <a:cubicBezTo>
                        <a:pt x="19020" y="10438"/>
                        <a:pt x="19796" y="9751"/>
                        <a:pt x="20439" y="9037"/>
                      </a:cubicBezTo>
                      <a:cubicBezTo>
                        <a:pt x="21072" y="8324"/>
                        <a:pt x="21589" y="7431"/>
                        <a:pt x="21902" y="6521"/>
                      </a:cubicBezTo>
                      <a:cubicBezTo>
                        <a:pt x="22196" y="5665"/>
                        <a:pt x="22464" y="4764"/>
                        <a:pt x="22285" y="3854"/>
                      </a:cubicBezTo>
                      <a:lnTo>
                        <a:pt x="22285" y="3854"/>
                      </a:lnTo>
                      <a:cubicBezTo>
                        <a:pt x="22300" y="3856"/>
                        <a:pt x="22314" y="3856"/>
                        <a:pt x="22328" y="3856"/>
                      </a:cubicBezTo>
                      <a:cubicBezTo>
                        <a:pt x="22400" y="3856"/>
                        <a:pt x="22468" y="3837"/>
                        <a:pt x="22535" y="3792"/>
                      </a:cubicBezTo>
                      <a:cubicBezTo>
                        <a:pt x="22705" y="3676"/>
                        <a:pt x="22829" y="3524"/>
                        <a:pt x="22945" y="3355"/>
                      </a:cubicBezTo>
                      <a:cubicBezTo>
                        <a:pt x="23001" y="3274"/>
                        <a:pt x="23041" y="3243"/>
                        <a:pt x="23072" y="3243"/>
                      </a:cubicBezTo>
                      <a:close/>
                      <a:moveTo>
                        <a:pt x="34106" y="9082"/>
                      </a:moveTo>
                      <a:cubicBezTo>
                        <a:pt x="34418" y="9323"/>
                        <a:pt x="34418" y="9778"/>
                        <a:pt x="34239" y="10117"/>
                      </a:cubicBezTo>
                      <a:cubicBezTo>
                        <a:pt x="34070" y="10465"/>
                        <a:pt x="33722" y="10616"/>
                        <a:pt x="33383" y="10732"/>
                      </a:cubicBezTo>
                      <a:cubicBezTo>
                        <a:pt x="32812" y="10920"/>
                        <a:pt x="32188" y="10991"/>
                        <a:pt x="31581" y="11027"/>
                      </a:cubicBezTo>
                      <a:cubicBezTo>
                        <a:pt x="31320" y="11045"/>
                        <a:pt x="31056" y="11053"/>
                        <a:pt x="30792" y="11053"/>
                      </a:cubicBezTo>
                      <a:cubicBezTo>
                        <a:pt x="30281" y="11053"/>
                        <a:pt x="29767" y="11023"/>
                        <a:pt x="29261" y="10982"/>
                      </a:cubicBezTo>
                      <a:cubicBezTo>
                        <a:pt x="28262" y="10911"/>
                        <a:pt x="27317" y="10581"/>
                        <a:pt x="26326" y="10438"/>
                      </a:cubicBezTo>
                      <a:cubicBezTo>
                        <a:pt x="25706" y="10337"/>
                        <a:pt x="25009" y="10154"/>
                        <a:pt x="24350" y="10154"/>
                      </a:cubicBezTo>
                      <a:cubicBezTo>
                        <a:pt x="24194" y="10154"/>
                        <a:pt x="24041" y="10164"/>
                        <a:pt x="23891" y="10188"/>
                      </a:cubicBezTo>
                      <a:cubicBezTo>
                        <a:pt x="23445" y="10259"/>
                        <a:pt x="22990" y="10331"/>
                        <a:pt x="22571" y="10500"/>
                      </a:cubicBezTo>
                      <a:cubicBezTo>
                        <a:pt x="22116" y="10688"/>
                        <a:pt x="21670" y="10902"/>
                        <a:pt x="21215" y="11089"/>
                      </a:cubicBezTo>
                      <a:cubicBezTo>
                        <a:pt x="20421" y="11428"/>
                        <a:pt x="19654" y="11767"/>
                        <a:pt x="18797" y="11910"/>
                      </a:cubicBezTo>
                      <a:cubicBezTo>
                        <a:pt x="18387" y="11972"/>
                        <a:pt x="17976" y="11972"/>
                        <a:pt x="17566" y="12026"/>
                      </a:cubicBezTo>
                      <a:cubicBezTo>
                        <a:pt x="17218" y="12079"/>
                        <a:pt x="16808" y="12133"/>
                        <a:pt x="16433" y="12133"/>
                      </a:cubicBezTo>
                      <a:cubicBezTo>
                        <a:pt x="16353" y="12106"/>
                        <a:pt x="16264" y="12079"/>
                        <a:pt x="16183" y="12044"/>
                      </a:cubicBezTo>
                      <a:cubicBezTo>
                        <a:pt x="17272" y="12008"/>
                        <a:pt x="18262" y="11705"/>
                        <a:pt x="19216" y="11259"/>
                      </a:cubicBezTo>
                      <a:cubicBezTo>
                        <a:pt x="19288" y="11232"/>
                        <a:pt x="19350" y="11196"/>
                        <a:pt x="19422" y="11160"/>
                      </a:cubicBezTo>
                      <a:cubicBezTo>
                        <a:pt x="19743" y="11000"/>
                        <a:pt x="20064" y="10821"/>
                        <a:pt x="20385" y="10634"/>
                      </a:cubicBezTo>
                      <a:cubicBezTo>
                        <a:pt x="21081" y="10224"/>
                        <a:pt x="21830" y="9858"/>
                        <a:pt x="22589" y="9555"/>
                      </a:cubicBezTo>
                      <a:cubicBezTo>
                        <a:pt x="23041" y="9377"/>
                        <a:pt x="23551" y="9295"/>
                        <a:pt x="24068" y="9295"/>
                      </a:cubicBezTo>
                      <a:cubicBezTo>
                        <a:pt x="24745" y="9295"/>
                        <a:pt x="25433" y="9436"/>
                        <a:pt x="26014" y="9688"/>
                      </a:cubicBezTo>
                      <a:cubicBezTo>
                        <a:pt x="26933" y="10081"/>
                        <a:pt x="27959" y="10331"/>
                        <a:pt x="28931" y="10563"/>
                      </a:cubicBezTo>
                      <a:cubicBezTo>
                        <a:pt x="29502" y="10698"/>
                        <a:pt x="30076" y="10769"/>
                        <a:pt x="30654" y="10769"/>
                      </a:cubicBezTo>
                      <a:cubicBezTo>
                        <a:pt x="30988" y="10769"/>
                        <a:pt x="31324" y="10746"/>
                        <a:pt x="31661" y="10697"/>
                      </a:cubicBezTo>
                      <a:cubicBezTo>
                        <a:pt x="32304" y="10607"/>
                        <a:pt x="33106" y="10375"/>
                        <a:pt x="33615" y="9956"/>
                      </a:cubicBezTo>
                      <a:cubicBezTo>
                        <a:pt x="33874" y="9742"/>
                        <a:pt x="34248" y="9341"/>
                        <a:pt x="34106" y="9082"/>
                      </a:cubicBezTo>
                      <a:close/>
                      <a:moveTo>
                        <a:pt x="24337" y="10337"/>
                      </a:moveTo>
                      <a:cubicBezTo>
                        <a:pt x="24469" y="10337"/>
                        <a:pt x="24602" y="10344"/>
                        <a:pt x="24739" y="10358"/>
                      </a:cubicBezTo>
                      <a:cubicBezTo>
                        <a:pt x="25854" y="10473"/>
                        <a:pt x="26942" y="10741"/>
                        <a:pt x="28039" y="10973"/>
                      </a:cubicBezTo>
                      <a:cubicBezTo>
                        <a:pt x="28854" y="11152"/>
                        <a:pt x="29726" y="11241"/>
                        <a:pt x="30595" y="11241"/>
                      </a:cubicBezTo>
                      <a:cubicBezTo>
                        <a:pt x="31374" y="11241"/>
                        <a:pt x="32150" y="11170"/>
                        <a:pt x="32883" y="11027"/>
                      </a:cubicBezTo>
                      <a:cubicBezTo>
                        <a:pt x="33205" y="10964"/>
                        <a:pt x="33615" y="10875"/>
                        <a:pt x="33936" y="10679"/>
                      </a:cubicBezTo>
                      <a:lnTo>
                        <a:pt x="33936" y="10679"/>
                      </a:lnTo>
                      <a:cubicBezTo>
                        <a:pt x="33695" y="10991"/>
                        <a:pt x="33419" y="11259"/>
                        <a:pt x="33035" y="11464"/>
                      </a:cubicBezTo>
                      <a:cubicBezTo>
                        <a:pt x="32321" y="11847"/>
                        <a:pt x="31465" y="11945"/>
                        <a:pt x="30680" y="11999"/>
                      </a:cubicBezTo>
                      <a:cubicBezTo>
                        <a:pt x="30471" y="12014"/>
                        <a:pt x="30262" y="12021"/>
                        <a:pt x="30051" y="12021"/>
                      </a:cubicBezTo>
                      <a:cubicBezTo>
                        <a:pt x="28740" y="12021"/>
                        <a:pt x="27400" y="11751"/>
                        <a:pt x="26139" y="11428"/>
                      </a:cubicBezTo>
                      <a:cubicBezTo>
                        <a:pt x="25781" y="11335"/>
                        <a:pt x="25418" y="11295"/>
                        <a:pt x="25053" y="11295"/>
                      </a:cubicBezTo>
                      <a:cubicBezTo>
                        <a:pt x="23990" y="11295"/>
                        <a:pt x="22913" y="11629"/>
                        <a:pt x="21911" y="11928"/>
                      </a:cubicBezTo>
                      <a:cubicBezTo>
                        <a:pt x="20795" y="12254"/>
                        <a:pt x="19714" y="12543"/>
                        <a:pt x="18605" y="12543"/>
                      </a:cubicBezTo>
                      <a:cubicBezTo>
                        <a:pt x="18108" y="12543"/>
                        <a:pt x="17606" y="12485"/>
                        <a:pt x="17093" y="12347"/>
                      </a:cubicBezTo>
                      <a:cubicBezTo>
                        <a:pt x="16915" y="12293"/>
                        <a:pt x="16745" y="12231"/>
                        <a:pt x="16576" y="12177"/>
                      </a:cubicBezTo>
                      <a:lnTo>
                        <a:pt x="16576" y="12177"/>
                      </a:lnTo>
                      <a:cubicBezTo>
                        <a:pt x="16644" y="12180"/>
                        <a:pt x="16712" y="12181"/>
                        <a:pt x="16781" y="12181"/>
                      </a:cubicBezTo>
                      <a:cubicBezTo>
                        <a:pt x="16946" y="12181"/>
                        <a:pt x="17111" y="12175"/>
                        <a:pt x="17263" y="12168"/>
                      </a:cubicBezTo>
                      <a:cubicBezTo>
                        <a:pt x="17771" y="12160"/>
                        <a:pt x="18315" y="12106"/>
                        <a:pt x="18815" y="12035"/>
                      </a:cubicBezTo>
                      <a:cubicBezTo>
                        <a:pt x="19734" y="11919"/>
                        <a:pt x="20581" y="11544"/>
                        <a:pt x="21420" y="11178"/>
                      </a:cubicBezTo>
                      <a:cubicBezTo>
                        <a:pt x="22378" y="10751"/>
                        <a:pt x="23294" y="10337"/>
                        <a:pt x="24337" y="10337"/>
                      </a:cubicBezTo>
                      <a:close/>
                      <a:moveTo>
                        <a:pt x="9828" y="10761"/>
                      </a:moveTo>
                      <a:cubicBezTo>
                        <a:pt x="10565" y="10761"/>
                        <a:pt x="11307" y="10868"/>
                        <a:pt x="11981" y="11018"/>
                      </a:cubicBezTo>
                      <a:cubicBezTo>
                        <a:pt x="13587" y="11366"/>
                        <a:pt x="15139" y="11901"/>
                        <a:pt x="16692" y="12418"/>
                      </a:cubicBezTo>
                      <a:cubicBezTo>
                        <a:pt x="18755" y="13114"/>
                        <a:pt x="20988" y="13721"/>
                        <a:pt x="23195" y="13721"/>
                      </a:cubicBezTo>
                      <a:cubicBezTo>
                        <a:pt x="23622" y="13721"/>
                        <a:pt x="24048" y="13698"/>
                        <a:pt x="24471" y="13649"/>
                      </a:cubicBezTo>
                      <a:lnTo>
                        <a:pt x="24471" y="13649"/>
                      </a:lnTo>
                      <a:cubicBezTo>
                        <a:pt x="24087" y="13765"/>
                        <a:pt x="23713" y="13872"/>
                        <a:pt x="23338" y="13953"/>
                      </a:cubicBezTo>
                      <a:cubicBezTo>
                        <a:pt x="22692" y="14100"/>
                        <a:pt x="22043" y="14161"/>
                        <a:pt x="21393" y="14161"/>
                      </a:cubicBezTo>
                      <a:cubicBezTo>
                        <a:pt x="20032" y="14161"/>
                        <a:pt x="18668" y="13892"/>
                        <a:pt x="17334" y="13578"/>
                      </a:cubicBezTo>
                      <a:cubicBezTo>
                        <a:pt x="15684" y="13194"/>
                        <a:pt x="14149" y="12427"/>
                        <a:pt x="12535" y="11919"/>
                      </a:cubicBezTo>
                      <a:cubicBezTo>
                        <a:pt x="11622" y="11632"/>
                        <a:pt x="10625" y="11374"/>
                        <a:pt x="9648" y="11374"/>
                      </a:cubicBezTo>
                      <a:cubicBezTo>
                        <a:pt x="9105" y="11374"/>
                        <a:pt x="8569" y="11454"/>
                        <a:pt x="8056" y="11651"/>
                      </a:cubicBezTo>
                      <a:cubicBezTo>
                        <a:pt x="7815" y="11526"/>
                        <a:pt x="7557" y="11428"/>
                        <a:pt x="7298" y="11348"/>
                      </a:cubicBezTo>
                      <a:cubicBezTo>
                        <a:pt x="8050" y="10918"/>
                        <a:pt x="8936" y="10761"/>
                        <a:pt x="9828" y="10761"/>
                      </a:cubicBezTo>
                      <a:close/>
                      <a:moveTo>
                        <a:pt x="9482" y="11499"/>
                      </a:moveTo>
                      <a:cubicBezTo>
                        <a:pt x="10641" y="11499"/>
                        <a:pt x="11826" y="11849"/>
                        <a:pt x="12891" y="12213"/>
                      </a:cubicBezTo>
                      <a:cubicBezTo>
                        <a:pt x="14524" y="12766"/>
                        <a:pt x="16067" y="13489"/>
                        <a:pt x="17753" y="13872"/>
                      </a:cubicBezTo>
                      <a:cubicBezTo>
                        <a:pt x="18946" y="14133"/>
                        <a:pt x="20172" y="14344"/>
                        <a:pt x="21394" y="14344"/>
                      </a:cubicBezTo>
                      <a:cubicBezTo>
                        <a:pt x="21972" y="14344"/>
                        <a:pt x="22550" y="14296"/>
                        <a:pt x="23124" y="14185"/>
                      </a:cubicBezTo>
                      <a:cubicBezTo>
                        <a:pt x="23971" y="14015"/>
                        <a:pt x="24801" y="13712"/>
                        <a:pt x="25622" y="13444"/>
                      </a:cubicBezTo>
                      <a:cubicBezTo>
                        <a:pt x="25925" y="13373"/>
                        <a:pt x="26228" y="13284"/>
                        <a:pt x="26532" y="13177"/>
                      </a:cubicBezTo>
                      <a:cubicBezTo>
                        <a:pt x="26817" y="13096"/>
                        <a:pt x="27112" y="13034"/>
                        <a:pt x="27415" y="12980"/>
                      </a:cubicBezTo>
                      <a:lnTo>
                        <a:pt x="27415" y="12980"/>
                      </a:lnTo>
                      <a:cubicBezTo>
                        <a:pt x="25809" y="13471"/>
                        <a:pt x="24301" y="14247"/>
                        <a:pt x="22678" y="14693"/>
                      </a:cubicBezTo>
                      <a:cubicBezTo>
                        <a:pt x="22036" y="14872"/>
                        <a:pt x="21400" y="14948"/>
                        <a:pt x="20769" y="14948"/>
                      </a:cubicBezTo>
                      <a:cubicBezTo>
                        <a:pt x="19637" y="14948"/>
                        <a:pt x="18519" y="14704"/>
                        <a:pt x="17396" y="14372"/>
                      </a:cubicBezTo>
                      <a:cubicBezTo>
                        <a:pt x="15728" y="13872"/>
                        <a:pt x="14114" y="13230"/>
                        <a:pt x="12445" y="12713"/>
                      </a:cubicBezTo>
                      <a:cubicBezTo>
                        <a:pt x="11417" y="12396"/>
                        <a:pt x="10368" y="12241"/>
                        <a:pt x="9304" y="12241"/>
                      </a:cubicBezTo>
                      <a:cubicBezTo>
                        <a:pt x="9168" y="12241"/>
                        <a:pt x="9031" y="12244"/>
                        <a:pt x="8895" y="12249"/>
                      </a:cubicBezTo>
                      <a:cubicBezTo>
                        <a:pt x="8797" y="12160"/>
                        <a:pt x="8690" y="12070"/>
                        <a:pt x="8582" y="11990"/>
                      </a:cubicBezTo>
                      <a:cubicBezTo>
                        <a:pt x="8440" y="11874"/>
                        <a:pt x="8279" y="11776"/>
                        <a:pt x="8119" y="11687"/>
                      </a:cubicBezTo>
                      <a:cubicBezTo>
                        <a:pt x="8563" y="11555"/>
                        <a:pt x="9020" y="11499"/>
                        <a:pt x="9482" y="11499"/>
                      </a:cubicBezTo>
                      <a:close/>
                      <a:moveTo>
                        <a:pt x="8921" y="12276"/>
                      </a:moveTo>
                      <a:cubicBezTo>
                        <a:pt x="10206" y="12320"/>
                        <a:pt x="11437" y="12507"/>
                        <a:pt x="12668" y="12909"/>
                      </a:cubicBezTo>
                      <a:cubicBezTo>
                        <a:pt x="14381" y="13462"/>
                        <a:pt x="16040" y="14158"/>
                        <a:pt x="17780" y="14640"/>
                      </a:cubicBezTo>
                      <a:cubicBezTo>
                        <a:pt x="18768" y="14921"/>
                        <a:pt x="19746" y="15097"/>
                        <a:pt x="20735" y="15097"/>
                      </a:cubicBezTo>
                      <a:cubicBezTo>
                        <a:pt x="21344" y="15097"/>
                        <a:pt x="21957" y="15030"/>
                        <a:pt x="22580" y="14880"/>
                      </a:cubicBezTo>
                      <a:cubicBezTo>
                        <a:pt x="24373" y="14443"/>
                        <a:pt x="25987" y="13489"/>
                        <a:pt x="27736" y="12927"/>
                      </a:cubicBezTo>
                      <a:cubicBezTo>
                        <a:pt x="28325" y="12829"/>
                        <a:pt x="28931" y="12775"/>
                        <a:pt x="29520" y="12730"/>
                      </a:cubicBezTo>
                      <a:cubicBezTo>
                        <a:pt x="30017" y="12688"/>
                        <a:pt x="30506" y="12661"/>
                        <a:pt x="30992" y="12661"/>
                      </a:cubicBezTo>
                      <a:cubicBezTo>
                        <a:pt x="31833" y="12661"/>
                        <a:pt x="32665" y="12742"/>
                        <a:pt x="33508" y="12962"/>
                      </a:cubicBezTo>
                      <a:cubicBezTo>
                        <a:pt x="34900" y="13328"/>
                        <a:pt x="36229" y="13899"/>
                        <a:pt x="37647" y="14122"/>
                      </a:cubicBezTo>
                      <a:cubicBezTo>
                        <a:pt x="38214" y="14212"/>
                        <a:pt x="38883" y="14340"/>
                        <a:pt x="39517" y="14340"/>
                      </a:cubicBezTo>
                      <a:cubicBezTo>
                        <a:pt x="39761" y="14340"/>
                        <a:pt x="40000" y="14321"/>
                        <a:pt x="40225" y="14274"/>
                      </a:cubicBezTo>
                      <a:lnTo>
                        <a:pt x="40225" y="14274"/>
                      </a:lnTo>
                      <a:cubicBezTo>
                        <a:pt x="40181" y="14301"/>
                        <a:pt x="40127" y="14318"/>
                        <a:pt x="40083" y="14345"/>
                      </a:cubicBezTo>
                      <a:cubicBezTo>
                        <a:pt x="39646" y="14559"/>
                        <a:pt x="39164" y="14657"/>
                        <a:pt x="38691" y="14711"/>
                      </a:cubicBezTo>
                      <a:cubicBezTo>
                        <a:pt x="38587" y="14724"/>
                        <a:pt x="38483" y="14730"/>
                        <a:pt x="38378" y="14730"/>
                      </a:cubicBezTo>
                      <a:cubicBezTo>
                        <a:pt x="37750" y="14730"/>
                        <a:pt x="37101" y="14522"/>
                        <a:pt x="36505" y="14354"/>
                      </a:cubicBezTo>
                      <a:cubicBezTo>
                        <a:pt x="35096" y="13944"/>
                        <a:pt x="33776" y="13355"/>
                        <a:pt x="32304" y="13177"/>
                      </a:cubicBezTo>
                      <a:cubicBezTo>
                        <a:pt x="31995" y="13140"/>
                        <a:pt x="31683" y="13122"/>
                        <a:pt x="31370" y="13122"/>
                      </a:cubicBezTo>
                      <a:cubicBezTo>
                        <a:pt x="30163" y="13122"/>
                        <a:pt x="28941" y="13387"/>
                        <a:pt x="27843" y="13855"/>
                      </a:cubicBezTo>
                      <a:cubicBezTo>
                        <a:pt x="27085" y="14185"/>
                        <a:pt x="26344" y="14568"/>
                        <a:pt x="25568" y="14854"/>
                      </a:cubicBezTo>
                      <a:cubicBezTo>
                        <a:pt x="24899" y="15112"/>
                        <a:pt x="24194" y="15211"/>
                        <a:pt x="23490" y="15291"/>
                      </a:cubicBezTo>
                      <a:cubicBezTo>
                        <a:pt x="23108" y="15216"/>
                        <a:pt x="22718" y="15172"/>
                        <a:pt x="22331" y="15172"/>
                      </a:cubicBezTo>
                      <a:cubicBezTo>
                        <a:pt x="22021" y="15172"/>
                        <a:pt x="21712" y="15201"/>
                        <a:pt x="21411" y="15264"/>
                      </a:cubicBezTo>
                      <a:cubicBezTo>
                        <a:pt x="20956" y="15353"/>
                        <a:pt x="20456" y="15514"/>
                        <a:pt x="19993" y="15746"/>
                      </a:cubicBezTo>
                      <a:cubicBezTo>
                        <a:pt x="19894" y="15764"/>
                        <a:pt x="19796" y="15781"/>
                        <a:pt x="19698" y="15781"/>
                      </a:cubicBezTo>
                      <a:cubicBezTo>
                        <a:pt x="19145" y="15773"/>
                        <a:pt x="18699" y="15639"/>
                        <a:pt x="18182" y="15451"/>
                      </a:cubicBezTo>
                      <a:cubicBezTo>
                        <a:pt x="17209" y="15103"/>
                        <a:pt x="16219" y="14738"/>
                        <a:pt x="15291" y="14274"/>
                      </a:cubicBezTo>
                      <a:cubicBezTo>
                        <a:pt x="14435" y="13837"/>
                        <a:pt x="13578" y="13382"/>
                        <a:pt x="12633" y="13177"/>
                      </a:cubicBezTo>
                      <a:cubicBezTo>
                        <a:pt x="12204" y="13078"/>
                        <a:pt x="11785" y="13016"/>
                        <a:pt x="11348" y="13007"/>
                      </a:cubicBezTo>
                      <a:cubicBezTo>
                        <a:pt x="11326" y="13007"/>
                        <a:pt x="11303" y="13007"/>
                        <a:pt x="11281" y="13007"/>
                      </a:cubicBezTo>
                      <a:cubicBezTo>
                        <a:pt x="10950" y="13007"/>
                        <a:pt x="10599" y="13044"/>
                        <a:pt x="10258" y="13044"/>
                      </a:cubicBezTo>
                      <a:cubicBezTo>
                        <a:pt x="10057" y="13044"/>
                        <a:pt x="9859" y="13031"/>
                        <a:pt x="9671" y="12989"/>
                      </a:cubicBezTo>
                      <a:lnTo>
                        <a:pt x="9644" y="12989"/>
                      </a:lnTo>
                      <a:cubicBezTo>
                        <a:pt x="9403" y="12757"/>
                        <a:pt x="9171" y="12507"/>
                        <a:pt x="8921" y="12276"/>
                      </a:cubicBezTo>
                      <a:close/>
                      <a:moveTo>
                        <a:pt x="31432" y="13327"/>
                      </a:moveTo>
                      <a:cubicBezTo>
                        <a:pt x="31720" y="13327"/>
                        <a:pt x="32011" y="13342"/>
                        <a:pt x="32304" y="13373"/>
                      </a:cubicBezTo>
                      <a:cubicBezTo>
                        <a:pt x="33900" y="13542"/>
                        <a:pt x="35355" y="14265"/>
                        <a:pt x="36898" y="14666"/>
                      </a:cubicBezTo>
                      <a:cubicBezTo>
                        <a:pt x="37398" y="14791"/>
                        <a:pt x="37898" y="14900"/>
                        <a:pt x="38406" y="14900"/>
                      </a:cubicBezTo>
                      <a:cubicBezTo>
                        <a:pt x="38551" y="14900"/>
                        <a:pt x="38696" y="14891"/>
                        <a:pt x="38843" y="14872"/>
                      </a:cubicBezTo>
                      <a:cubicBezTo>
                        <a:pt x="39164" y="14836"/>
                        <a:pt x="39458" y="14764"/>
                        <a:pt x="39753" y="14622"/>
                      </a:cubicBezTo>
                      <a:cubicBezTo>
                        <a:pt x="39913" y="14541"/>
                        <a:pt x="40252" y="14345"/>
                        <a:pt x="40252" y="14345"/>
                      </a:cubicBezTo>
                      <a:lnTo>
                        <a:pt x="40252" y="14345"/>
                      </a:lnTo>
                      <a:cubicBezTo>
                        <a:pt x="40252" y="14345"/>
                        <a:pt x="39137" y="15246"/>
                        <a:pt x="38468" y="15496"/>
                      </a:cubicBezTo>
                      <a:cubicBezTo>
                        <a:pt x="38191" y="15567"/>
                        <a:pt x="37924" y="15621"/>
                        <a:pt x="37647" y="15657"/>
                      </a:cubicBezTo>
                      <a:cubicBezTo>
                        <a:pt x="37627" y="15657"/>
                        <a:pt x="37607" y="15657"/>
                        <a:pt x="37587" y="15657"/>
                      </a:cubicBezTo>
                      <a:cubicBezTo>
                        <a:pt x="36351" y="15657"/>
                        <a:pt x="35175" y="14858"/>
                        <a:pt x="34016" y="14559"/>
                      </a:cubicBezTo>
                      <a:cubicBezTo>
                        <a:pt x="33181" y="14343"/>
                        <a:pt x="32345" y="14227"/>
                        <a:pt x="31506" y="14227"/>
                      </a:cubicBezTo>
                      <a:cubicBezTo>
                        <a:pt x="30894" y="14227"/>
                        <a:pt x="30280" y="14289"/>
                        <a:pt x="29663" y="14417"/>
                      </a:cubicBezTo>
                      <a:cubicBezTo>
                        <a:pt x="28887" y="14577"/>
                        <a:pt x="28155" y="14845"/>
                        <a:pt x="27424" y="15148"/>
                      </a:cubicBezTo>
                      <a:cubicBezTo>
                        <a:pt x="26909" y="15365"/>
                        <a:pt x="26113" y="15862"/>
                        <a:pt x="25448" y="15862"/>
                      </a:cubicBezTo>
                      <a:cubicBezTo>
                        <a:pt x="25319" y="15862"/>
                        <a:pt x="25194" y="15843"/>
                        <a:pt x="25078" y="15799"/>
                      </a:cubicBezTo>
                      <a:cubicBezTo>
                        <a:pt x="24819" y="15666"/>
                        <a:pt x="24542" y="15550"/>
                        <a:pt x="24239" y="15460"/>
                      </a:cubicBezTo>
                      <a:cubicBezTo>
                        <a:pt x="24114" y="15425"/>
                        <a:pt x="23989" y="15398"/>
                        <a:pt x="23864" y="15362"/>
                      </a:cubicBezTo>
                      <a:cubicBezTo>
                        <a:pt x="25042" y="15273"/>
                        <a:pt x="26121" y="14836"/>
                        <a:pt x="27219" y="14327"/>
                      </a:cubicBezTo>
                      <a:cubicBezTo>
                        <a:pt x="28567" y="13709"/>
                        <a:pt x="29972" y="13327"/>
                        <a:pt x="31432" y="13327"/>
                      </a:cubicBezTo>
                      <a:close/>
                      <a:moveTo>
                        <a:pt x="6279" y="11379"/>
                      </a:moveTo>
                      <a:cubicBezTo>
                        <a:pt x="6387" y="11379"/>
                        <a:pt x="6495" y="11383"/>
                        <a:pt x="6602" y="11392"/>
                      </a:cubicBezTo>
                      <a:cubicBezTo>
                        <a:pt x="6763" y="11410"/>
                        <a:pt x="6923" y="11437"/>
                        <a:pt x="7075" y="11473"/>
                      </a:cubicBezTo>
                      <a:cubicBezTo>
                        <a:pt x="7075" y="11473"/>
                        <a:pt x="7079" y="11477"/>
                        <a:pt x="7084" y="11477"/>
                      </a:cubicBezTo>
                      <a:cubicBezTo>
                        <a:pt x="7087" y="11477"/>
                        <a:pt x="7090" y="11476"/>
                        <a:pt x="7093" y="11473"/>
                      </a:cubicBezTo>
                      <a:cubicBezTo>
                        <a:pt x="8012" y="11705"/>
                        <a:pt x="8743" y="12329"/>
                        <a:pt x="9421" y="12980"/>
                      </a:cubicBezTo>
                      <a:cubicBezTo>
                        <a:pt x="9938" y="13480"/>
                        <a:pt x="10456" y="13801"/>
                        <a:pt x="11098" y="14122"/>
                      </a:cubicBezTo>
                      <a:cubicBezTo>
                        <a:pt x="11339" y="14247"/>
                        <a:pt x="11625" y="14363"/>
                        <a:pt x="11821" y="14550"/>
                      </a:cubicBezTo>
                      <a:cubicBezTo>
                        <a:pt x="12088" y="14800"/>
                        <a:pt x="12240" y="15175"/>
                        <a:pt x="12472" y="15469"/>
                      </a:cubicBezTo>
                      <a:cubicBezTo>
                        <a:pt x="12704" y="15764"/>
                        <a:pt x="13070" y="15942"/>
                        <a:pt x="13391" y="16120"/>
                      </a:cubicBezTo>
                      <a:cubicBezTo>
                        <a:pt x="13498" y="16192"/>
                        <a:pt x="13641" y="16254"/>
                        <a:pt x="13783" y="16335"/>
                      </a:cubicBezTo>
                      <a:cubicBezTo>
                        <a:pt x="13632" y="16308"/>
                        <a:pt x="13489" y="16290"/>
                        <a:pt x="13355" y="16281"/>
                      </a:cubicBezTo>
                      <a:cubicBezTo>
                        <a:pt x="13337" y="16280"/>
                        <a:pt x="13318" y="16280"/>
                        <a:pt x="13300" y="16280"/>
                      </a:cubicBezTo>
                      <a:cubicBezTo>
                        <a:pt x="13149" y="16280"/>
                        <a:pt x="12999" y="16309"/>
                        <a:pt x="12856" y="16317"/>
                      </a:cubicBezTo>
                      <a:cubicBezTo>
                        <a:pt x="12840" y="16317"/>
                        <a:pt x="12824" y="16318"/>
                        <a:pt x="12809" y="16318"/>
                      </a:cubicBezTo>
                      <a:cubicBezTo>
                        <a:pt x="12466" y="16318"/>
                        <a:pt x="12293" y="16127"/>
                        <a:pt x="12080" y="15880"/>
                      </a:cubicBezTo>
                      <a:cubicBezTo>
                        <a:pt x="12023" y="15820"/>
                        <a:pt x="11947" y="15797"/>
                        <a:pt x="11866" y="15797"/>
                      </a:cubicBezTo>
                      <a:cubicBezTo>
                        <a:pt x="11678" y="15797"/>
                        <a:pt x="11454" y="15916"/>
                        <a:pt x="11330" y="15978"/>
                      </a:cubicBezTo>
                      <a:cubicBezTo>
                        <a:pt x="11259" y="16031"/>
                        <a:pt x="11187" y="16067"/>
                        <a:pt x="11107" y="16112"/>
                      </a:cubicBezTo>
                      <a:cubicBezTo>
                        <a:pt x="11012" y="16165"/>
                        <a:pt x="10928" y="16188"/>
                        <a:pt x="10854" y="16188"/>
                      </a:cubicBezTo>
                      <a:cubicBezTo>
                        <a:pt x="10608" y="16188"/>
                        <a:pt x="10465" y="15940"/>
                        <a:pt x="10349" y="15755"/>
                      </a:cubicBezTo>
                      <a:cubicBezTo>
                        <a:pt x="10286" y="15648"/>
                        <a:pt x="10206" y="15407"/>
                        <a:pt x="10081" y="15344"/>
                      </a:cubicBezTo>
                      <a:cubicBezTo>
                        <a:pt x="9975" y="15289"/>
                        <a:pt x="9862" y="15267"/>
                        <a:pt x="9749" y="15267"/>
                      </a:cubicBezTo>
                      <a:cubicBezTo>
                        <a:pt x="9548" y="15267"/>
                        <a:pt x="9344" y="15336"/>
                        <a:pt x="9162" y="15416"/>
                      </a:cubicBezTo>
                      <a:cubicBezTo>
                        <a:pt x="8877" y="15550"/>
                        <a:pt x="8600" y="15710"/>
                        <a:pt x="8279" y="15746"/>
                      </a:cubicBezTo>
                      <a:cubicBezTo>
                        <a:pt x="8253" y="15748"/>
                        <a:pt x="8229" y="15749"/>
                        <a:pt x="8207" y="15749"/>
                      </a:cubicBezTo>
                      <a:cubicBezTo>
                        <a:pt x="7742" y="15749"/>
                        <a:pt x="7994" y="15237"/>
                        <a:pt x="8190" y="15041"/>
                      </a:cubicBezTo>
                      <a:cubicBezTo>
                        <a:pt x="8199" y="15032"/>
                        <a:pt x="8199" y="15023"/>
                        <a:pt x="8190" y="15014"/>
                      </a:cubicBezTo>
                      <a:lnTo>
                        <a:pt x="8199" y="15014"/>
                      </a:lnTo>
                      <a:cubicBezTo>
                        <a:pt x="8221" y="14999"/>
                        <a:pt x="8206" y="14966"/>
                        <a:pt x="8190" y="14966"/>
                      </a:cubicBezTo>
                      <a:cubicBezTo>
                        <a:pt x="8187" y="14966"/>
                        <a:pt x="8184" y="14967"/>
                        <a:pt x="8181" y="14970"/>
                      </a:cubicBezTo>
                      <a:cubicBezTo>
                        <a:pt x="7940" y="15148"/>
                        <a:pt x="7699" y="15371"/>
                        <a:pt x="7414" y="15478"/>
                      </a:cubicBezTo>
                      <a:cubicBezTo>
                        <a:pt x="7405" y="15478"/>
                        <a:pt x="7405" y="15487"/>
                        <a:pt x="7396" y="15487"/>
                      </a:cubicBezTo>
                      <a:cubicBezTo>
                        <a:pt x="7334" y="15514"/>
                        <a:pt x="7262" y="15532"/>
                        <a:pt x="7191" y="15541"/>
                      </a:cubicBezTo>
                      <a:cubicBezTo>
                        <a:pt x="7174" y="15543"/>
                        <a:pt x="7159" y="15543"/>
                        <a:pt x="7144" y="15543"/>
                      </a:cubicBezTo>
                      <a:cubicBezTo>
                        <a:pt x="6948" y="15543"/>
                        <a:pt x="6876" y="15388"/>
                        <a:pt x="6843" y="15264"/>
                      </a:cubicBezTo>
                      <a:cubicBezTo>
                        <a:pt x="6754" y="14961"/>
                        <a:pt x="6941" y="14524"/>
                        <a:pt x="6647" y="14524"/>
                      </a:cubicBezTo>
                      <a:cubicBezTo>
                        <a:pt x="6424" y="14524"/>
                        <a:pt x="6192" y="14827"/>
                        <a:pt x="6049" y="14952"/>
                      </a:cubicBezTo>
                      <a:cubicBezTo>
                        <a:pt x="5811" y="15152"/>
                        <a:pt x="5499" y="15508"/>
                        <a:pt x="5149" y="15508"/>
                      </a:cubicBezTo>
                      <a:cubicBezTo>
                        <a:pt x="5079" y="15508"/>
                        <a:pt x="5007" y="15493"/>
                        <a:pt x="4934" y="15460"/>
                      </a:cubicBezTo>
                      <a:cubicBezTo>
                        <a:pt x="4488" y="15255"/>
                        <a:pt x="4666" y="14809"/>
                        <a:pt x="4639" y="14443"/>
                      </a:cubicBezTo>
                      <a:cubicBezTo>
                        <a:pt x="4633" y="14389"/>
                        <a:pt x="4595" y="14359"/>
                        <a:pt x="4551" y="14359"/>
                      </a:cubicBezTo>
                      <a:cubicBezTo>
                        <a:pt x="4530" y="14359"/>
                        <a:pt x="4508" y="14366"/>
                        <a:pt x="4488" y="14381"/>
                      </a:cubicBezTo>
                      <a:cubicBezTo>
                        <a:pt x="4318" y="14515"/>
                        <a:pt x="4229" y="14702"/>
                        <a:pt x="4077" y="14854"/>
                      </a:cubicBezTo>
                      <a:cubicBezTo>
                        <a:pt x="3899" y="15041"/>
                        <a:pt x="3694" y="15202"/>
                        <a:pt x="3480" y="15353"/>
                      </a:cubicBezTo>
                      <a:cubicBezTo>
                        <a:pt x="3356" y="15444"/>
                        <a:pt x="3214" y="15508"/>
                        <a:pt x="3098" y="15508"/>
                      </a:cubicBezTo>
                      <a:cubicBezTo>
                        <a:pt x="2964" y="15508"/>
                        <a:pt x="2864" y="15422"/>
                        <a:pt x="2864" y="15193"/>
                      </a:cubicBezTo>
                      <a:cubicBezTo>
                        <a:pt x="2864" y="15050"/>
                        <a:pt x="2944" y="14907"/>
                        <a:pt x="2962" y="14764"/>
                      </a:cubicBezTo>
                      <a:cubicBezTo>
                        <a:pt x="2962" y="14711"/>
                        <a:pt x="2911" y="14671"/>
                        <a:pt x="2862" y="14671"/>
                      </a:cubicBezTo>
                      <a:cubicBezTo>
                        <a:pt x="2854" y="14671"/>
                        <a:pt x="2845" y="14673"/>
                        <a:pt x="2837" y="14675"/>
                      </a:cubicBezTo>
                      <a:cubicBezTo>
                        <a:pt x="2525" y="14764"/>
                        <a:pt x="2231" y="15005"/>
                        <a:pt x="1954" y="15166"/>
                      </a:cubicBezTo>
                      <a:cubicBezTo>
                        <a:pt x="1776" y="15273"/>
                        <a:pt x="1624" y="15398"/>
                        <a:pt x="1446" y="15487"/>
                      </a:cubicBezTo>
                      <a:cubicBezTo>
                        <a:pt x="1386" y="15525"/>
                        <a:pt x="946" y="15700"/>
                        <a:pt x="636" y="15700"/>
                      </a:cubicBezTo>
                      <a:cubicBezTo>
                        <a:pt x="438" y="15700"/>
                        <a:pt x="292" y="15629"/>
                        <a:pt x="331" y="15407"/>
                      </a:cubicBezTo>
                      <a:cubicBezTo>
                        <a:pt x="438" y="14818"/>
                        <a:pt x="946" y="14479"/>
                        <a:pt x="1392" y="14149"/>
                      </a:cubicBezTo>
                      <a:cubicBezTo>
                        <a:pt x="1624" y="13979"/>
                        <a:pt x="1892" y="13846"/>
                        <a:pt x="2159" y="13747"/>
                      </a:cubicBezTo>
                      <a:cubicBezTo>
                        <a:pt x="2266" y="13703"/>
                        <a:pt x="2293" y="13730"/>
                        <a:pt x="2356" y="13649"/>
                      </a:cubicBezTo>
                      <a:cubicBezTo>
                        <a:pt x="2739" y="13168"/>
                        <a:pt x="3096" y="12659"/>
                        <a:pt x="3605" y="12284"/>
                      </a:cubicBezTo>
                      <a:cubicBezTo>
                        <a:pt x="4374" y="11724"/>
                        <a:pt x="5330" y="11379"/>
                        <a:pt x="6279" y="11379"/>
                      </a:cubicBezTo>
                      <a:close/>
                      <a:moveTo>
                        <a:pt x="31640" y="14362"/>
                      </a:moveTo>
                      <a:cubicBezTo>
                        <a:pt x="32485" y="14362"/>
                        <a:pt x="33330" y="14551"/>
                        <a:pt x="34141" y="14773"/>
                      </a:cubicBezTo>
                      <a:cubicBezTo>
                        <a:pt x="35042" y="15014"/>
                        <a:pt x="35881" y="15496"/>
                        <a:pt x="36791" y="15710"/>
                      </a:cubicBezTo>
                      <a:cubicBezTo>
                        <a:pt x="36345" y="15701"/>
                        <a:pt x="35899" y="15648"/>
                        <a:pt x="35444" y="15523"/>
                      </a:cubicBezTo>
                      <a:cubicBezTo>
                        <a:pt x="34409" y="15228"/>
                        <a:pt x="33401" y="14836"/>
                        <a:pt x="32321" y="14773"/>
                      </a:cubicBezTo>
                      <a:cubicBezTo>
                        <a:pt x="32220" y="14767"/>
                        <a:pt x="32118" y="14764"/>
                        <a:pt x="32015" y="14764"/>
                      </a:cubicBezTo>
                      <a:cubicBezTo>
                        <a:pt x="31136" y="14764"/>
                        <a:pt x="30228" y="14992"/>
                        <a:pt x="29413" y="15264"/>
                      </a:cubicBezTo>
                      <a:cubicBezTo>
                        <a:pt x="29003" y="15407"/>
                        <a:pt x="28610" y="15603"/>
                        <a:pt x="28200" y="15746"/>
                      </a:cubicBezTo>
                      <a:cubicBezTo>
                        <a:pt x="27879" y="15862"/>
                        <a:pt x="27540" y="15933"/>
                        <a:pt x="27210" y="16049"/>
                      </a:cubicBezTo>
                      <a:cubicBezTo>
                        <a:pt x="26808" y="16103"/>
                        <a:pt x="26416" y="16228"/>
                        <a:pt x="26059" y="16415"/>
                      </a:cubicBezTo>
                      <a:cubicBezTo>
                        <a:pt x="25800" y="16236"/>
                        <a:pt x="25550" y="16067"/>
                        <a:pt x="25283" y="15915"/>
                      </a:cubicBezTo>
                      <a:lnTo>
                        <a:pt x="25283" y="15915"/>
                      </a:lnTo>
                      <a:cubicBezTo>
                        <a:pt x="25348" y="15927"/>
                        <a:pt x="25415" y="15932"/>
                        <a:pt x="25481" y="15932"/>
                      </a:cubicBezTo>
                      <a:cubicBezTo>
                        <a:pt x="25823" y="15932"/>
                        <a:pt x="26177" y="15795"/>
                        <a:pt x="26505" y="15683"/>
                      </a:cubicBezTo>
                      <a:cubicBezTo>
                        <a:pt x="27317" y="15425"/>
                        <a:pt x="28057" y="14996"/>
                        <a:pt x="28887" y="14773"/>
                      </a:cubicBezTo>
                      <a:cubicBezTo>
                        <a:pt x="29752" y="14533"/>
                        <a:pt x="30626" y="14381"/>
                        <a:pt x="31527" y="14363"/>
                      </a:cubicBezTo>
                      <a:cubicBezTo>
                        <a:pt x="31565" y="14362"/>
                        <a:pt x="31602" y="14362"/>
                        <a:pt x="31640" y="14362"/>
                      </a:cubicBezTo>
                      <a:close/>
                      <a:moveTo>
                        <a:pt x="9733" y="13069"/>
                      </a:moveTo>
                      <a:cubicBezTo>
                        <a:pt x="9987" y="13141"/>
                        <a:pt x="10255" y="13155"/>
                        <a:pt x="10522" y="13155"/>
                      </a:cubicBezTo>
                      <a:cubicBezTo>
                        <a:pt x="10686" y="13155"/>
                        <a:pt x="10849" y="13150"/>
                        <a:pt x="11009" y="13150"/>
                      </a:cubicBezTo>
                      <a:cubicBezTo>
                        <a:pt x="11598" y="13159"/>
                        <a:pt x="12169" y="13230"/>
                        <a:pt x="12740" y="13364"/>
                      </a:cubicBezTo>
                      <a:cubicBezTo>
                        <a:pt x="13828" y="13623"/>
                        <a:pt x="14800" y="14265"/>
                        <a:pt x="15809" y="14720"/>
                      </a:cubicBezTo>
                      <a:cubicBezTo>
                        <a:pt x="16718" y="15130"/>
                        <a:pt x="17628" y="15496"/>
                        <a:pt x="18574" y="15808"/>
                      </a:cubicBezTo>
                      <a:cubicBezTo>
                        <a:pt x="18863" y="15902"/>
                        <a:pt x="19201" y="15987"/>
                        <a:pt x="19534" y="15987"/>
                      </a:cubicBezTo>
                      <a:cubicBezTo>
                        <a:pt x="19550" y="15987"/>
                        <a:pt x="19566" y="15987"/>
                        <a:pt x="19582" y="15987"/>
                      </a:cubicBezTo>
                      <a:lnTo>
                        <a:pt x="19582" y="15987"/>
                      </a:lnTo>
                      <a:cubicBezTo>
                        <a:pt x="19368" y="16129"/>
                        <a:pt x="19172" y="16281"/>
                        <a:pt x="19002" y="16451"/>
                      </a:cubicBezTo>
                      <a:cubicBezTo>
                        <a:pt x="18761" y="16415"/>
                        <a:pt x="18512" y="16397"/>
                        <a:pt x="18262" y="16335"/>
                      </a:cubicBezTo>
                      <a:cubicBezTo>
                        <a:pt x="17878" y="16236"/>
                        <a:pt x="17495" y="16040"/>
                        <a:pt x="17129" y="15880"/>
                      </a:cubicBezTo>
                      <a:cubicBezTo>
                        <a:pt x="16424" y="15567"/>
                        <a:pt x="15817" y="15050"/>
                        <a:pt x="15104" y="14738"/>
                      </a:cubicBezTo>
                      <a:cubicBezTo>
                        <a:pt x="14497" y="14479"/>
                        <a:pt x="13891" y="14274"/>
                        <a:pt x="13239" y="14131"/>
                      </a:cubicBezTo>
                      <a:cubicBezTo>
                        <a:pt x="12617" y="13996"/>
                        <a:pt x="11951" y="13836"/>
                        <a:pt x="11304" y="13836"/>
                      </a:cubicBezTo>
                      <a:cubicBezTo>
                        <a:pt x="11181" y="13836"/>
                        <a:pt x="11059" y="13842"/>
                        <a:pt x="10938" y="13855"/>
                      </a:cubicBezTo>
                      <a:lnTo>
                        <a:pt x="10929" y="13855"/>
                      </a:lnTo>
                      <a:cubicBezTo>
                        <a:pt x="10911" y="13846"/>
                        <a:pt x="10893" y="13837"/>
                        <a:pt x="10884" y="13837"/>
                      </a:cubicBezTo>
                      <a:cubicBezTo>
                        <a:pt x="10509" y="13640"/>
                        <a:pt x="10179" y="13444"/>
                        <a:pt x="9858" y="13177"/>
                      </a:cubicBezTo>
                      <a:cubicBezTo>
                        <a:pt x="9814" y="13141"/>
                        <a:pt x="9778" y="13105"/>
                        <a:pt x="9733" y="13069"/>
                      </a:cubicBezTo>
                      <a:close/>
                      <a:moveTo>
                        <a:pt x="11009" y="13899"/>
                      </a:moveTo>
                      <a:cubicBezTo>
                        <a:pt x="12552" y="14104"/>
                        <a:pt x="14087" y="14372"/>
                        <a:pt x="15487" y="15103"/>
                      </a:cubicBezTo>
                      <a:cubicBezTo>
                        <a:pt x="16517" y="15631"/>
                        <a:pt x="17562" y="16569"/>
                        <a:pt x="18788" y="16569"/>
                      </a:cubicBezTo>
                      <a:cubicBezTo>
                        <a:pt x="18826" y="16569"/>
                        <a:pt x="18865" y="16568"/>
                        <a:pt x="18904" y="16567"/>
                      </a:cubicBezTo>
                      <a:lnTo>
                        <a:pt x="18904" y="16567"/>
                      </a:lnTo>
                      <a:cubicBezTo>
                        <a:pt x="18895" y="16575"/>
                        <a:pt x="18895" y="16584"/>
                        <a:pt x="18886" y="16584"/>
                      </a:cubicBezTo>
                      <a:cubicBezTo>
                        <a:pt x="18574" y="16656"/>
                        <a:pt x="18271" y="16754"/>
                        <a:pt x="17950" y="16763"/>
                      </a:cubicBezTo>
                      <a:cubicBezTo>
                        <a:pt x="17628" y="16763"/>
                        <a:pt x="17245" y="16629"/>
                        <a:pt x="16942" y="16513"/>
                      </a:cubicBezTo>
                      <a:cubicBezTo>
                        <a:pt x="16219" y="16254"/>
                        <a:pt x="15470" y="15942"/>
                        <a:pt x="14818" y="15541"/>
                      </a:cubicBezTo>
                      <a:cubicBezTo>
                        <a:pt x="14345" y="15255"/>
                        <a:pt x="13882" y="14961"/>
                        <a:pt x="13373" y="14738"/>
                      </a:cubicBezTo>
                      <a:cubicBezTo>
                        <a:pt x="12856" y="14515"/>
                        <a:pt x="12347" y="14417"/>
                        <a:pt x="11803" y="14336"/>
                      </a:cubicBezTo>
                      <a:cubicBezTo>
                        <a:pt x="11562" y="14167"/>
                        <a:pt x="11277" y="14033"/>
                        <a:pt x="11009" y="13899"/>
                      </a:cubicBezTo>
                      <a:close/>
                      <a:moveTo>
                        <a:pt x="11910" y="14417"/>
                      </a:moveTo>
                      <a:cubicBezTo>
                        <a:pt x="12490" y="14559"/>
                        <a:pt x="13043" y="14711"/>
                        <a:pt x="13596" y="14979"/>
                      </a:cubicBezTo>
                      <a:cubicBezTo>
                        <a:pt x="14176" y="15264"/>
                        <a:pt x="14702" y="15674"/>
                        <a:pt x="15300" y="15960"/>
                      </a:cubicBezTo>
                      <a:cubicBezTo>
                        <a:pt x="15969" y="16290"/>
                        <a:pt x="16629" y="16638"/>
                        <a:pt x="17352" y="16834"/>
                      </a:cubicBezTo>
                      <a:cubicBezTo>
                        <a:pt x="17441" y="16852"/>
                        <a:pt x="17521" y="16870"/>
                        <a:pt x="17602" y="16888"/>
                      </a:cubicBezTo>
                      <a:cubicBezTo>
                        <a:pt x="17379" y="16906"/>
                        <a:pt x="17156" y="16923"/>
                        <a:pt x="16924" y="16923"/>
                      </a:cubicBezTo>
                      <a:cubicBezTo>
                        <a:pt x="16299" y="16914"/>
                        <a:pt x="15719" y="16709"/>
                        <a:pt x="15131" y="16531"/>
                      </a:cubicBezTo>
                      <a:cubicBezTo>
                        <a:pt x="14586" y="16352"/>
                        <a:pt x="14069" y="16138"/>
                        <a:pt x="13596" y="15835"/>
                      </a:cubicBezTo>
                      <a:cubicBezTo>
                        <a:pt x="13239" y="15603"/>
                        <a:pt x="12882" y="15425"/>
                        <a:pt x="12499" y="15237"/>
                      </a:cubicBezTo>
                      <a:cubicBezTo>
                        <a:pt x="12490" y="15228"/>
                        <a:pt x="12481" y="15219"/>
                        <a:pt x="12472" y="15202"/>
                      </a:cubicBezTo>
                      <a:cubicBezTo>
                        <a:pt x="12294" y="14952"/>
                        <a:pt x="12160" y="14622"/>
                        <a:pt x="11910" y="14417"/>
                      </a:cubicBezTo>
                      <a:close/>
                      <a:moveTo>
                        <a:pt x="12597" y="15353"/>
                      </a:moveTo>
                      <a:lnTo>
                        <a:pt x="12597" y="15353"/>
                      </a:lnTo>
                      <a:cubicBezTo>
                        <a:pt x="13409" y="15844"/>
                        <a:pt x="14185" y="16344"/>
                        <a:pt x="15095" y="16647"/>
                      </a:cubicBezTo>
                      <a:cubicBezTo>
                        <a:pt x="15648" y="16834"/>
                        <a:pt x="16183" y="16995"/>
                        <a:pt x="16754" y="17048"/>
                      </a:cubicBezTo>
                      <a:cubicBezTo>
                        <a:pt x="16845" y="17057"/>
                        <a:pt x="16935" y="17060"/>
                        <a:pt x="17024" y="17060"/>
                      </a:cubicBezTo>
                      <a:cubicBezTo>
                        <a:pt x="17514" y="17060"/>
                        <a:pt x="17984" y="16946"/>
                        <a:pt x="18467" y="16825"/>
                      </a:cubicBezTo>
                      <a:cubicBezTo>
                        <a:pt x="18476" y="16825"/>
                        <a:pt x="18476" y="16816"/>
                        <a:pt x="18476" y="16807"/>
                      </a:cubicBezTo>
                      <a:cubicBezTo>
                        <a:pt x="18583" y="16772"/>
                        <a:pt x="18690" y="16736"/>
                        <a:pt x="18806" y="16682"/>
                      </a:cubicBezTo>
                      <a:lnTo>
                        <a:pt x="18806" y="16682"/>
                      </a:lnTo>
                      <a:cubicBezTo>
                        <a:pt x="18726" y="16790"/>
                        <a:pt x="18645" y="16897"/>
                        <a:pt x="18574" y="17013"/>
                      </a:cubicBezTo>
                      <a:cubicBezTo>
                        <a:pt x="18443" y="16999"/>
                        <a:pt x="18308" y="16992"/>
                        <a:pt x="18171" y="16992"/>
                      </a:cubicBezTo>
                      <a:cubicBezTo>
                        <a:pt x="17489" y="16992"/>
                        <a:pt x="16758" y="17158"/>
                        <a:pt x="16201" y="17485"/>
                      </a:cubicBezTo>
                      <a:cubicBezTo>
                        <a:pt x="15782" y="17735"/>
                        <a:pt x="15371" y="18012"/>
                        <a:pt x="14961" y="18279"/>
                      </a:cubicBezTo>
                      <a:cubicBezTo>
                        <a:pt x="14952" y="18279"/>
                        <a:pt x="14934" y="18288"/>
                        <a:pt x="14925" y="18297"/>
                      </a:cubicBezTo>
                      <a:cubicBezTo>
                        <a:pt x="14988" y="18146"/>
                        <a:pt x="15006" y="17958"/>
                        <a:pt x="14970" y="17753"/>
                      </a:cubicBezTo>
                      <a:cubicBezTo>
                        <a:pt x="14970" y="17753"/>
                        <a:pt x="14970" y="17753"/>
                        <a:pt x="14970" y="17744"/>
                      </a:cubicBezTo>
                      <a:cubicBezTo>
                        <a:pt x="14943" y="17343"/>
                        <a:pt x="14702" y="16914"/>
                        <a:pt x="14453" y="16665"/>
                      </a:cubicBezTo>
                      <a:cubicBezTo>
                        <a:pt x="14328" y="16513"/>
                        <a:pt x="14158" y="16397"/>
                        <a:pt x="13989" y="16290"/>
                      </a:cubicBezTo>
                      <a:cubicBezTo>
                        <a:pt x="13525" y="15987"/>
                        <a:pt x="12972" y="15773"/>
                        <a:pt x="12597" y="15353"/>
                      </a:cubicBezTo>
                      <a:close/>
                      <a:moveTo>
                        <a:pt x="6609" y="14677"/>
                      </a:moveTo>
                      <a:cubicBezTo>
                        <a:pt x="6637" y="14677"/>
                        <a:pt x="6660" y="14694"/>
                        <a:pt x="6673" y="14738"/>
                      </a:cubicBezTo>
                      <a:cubicBezTo>
                        <a:pt x="6745" y="14925"/>
                        <a:pt x="6718" y="15166"/>
                        <a:pt x="6780" y="15371"/>
                      </a:cubicBezTo>
                      <a:cubicBezTo>
                        <a:pt x="6816" y="15505"/>
                        <a:pt x="6923" y="15603"/>
                        <a:pt x="7048" y="15639"/>
                      </a:cubicBezTo>
                      <a:cubicBezTo>
                        <a:pt x="7068" y="15643"/>
                        <a:pt x="7090" y="15644"/>
                        <a:pt x="7115" y="15644"/>
                      </a:cubicBezTo>
                      <a:cubicBezTo>
                        <a:pt x="7201" y="15644"/>
                        <a:pt x="7310" y="15622"/>
                        <a:pt x="7387" y="15594"/>
                      </a:cubicBezTo>
                      <a:lnTo>
                        <a:pt x="7387" y="15594"/>
                      </a:lnTo>
                      <a:cubicBezTo>
                        <a:pt x="7325" y="16674"/>
                        <a:pt x="7102" y="17637"/>
                        <a:pt x="6272" y="18377"/>
                      </a:cubicBezTo>
                      <a:cubicBezTo>
                        <a:pt x="6094" y="18369"/>
                        <a:pt x="5924" y="18369"/>
                        <a:pt x="5746" y="18360"/>
                      </a:cubicBezTo>
                      <a:cubicBezTo>
                        <a:pt x="6772" y="17726"/>
                        <a:pt x="6620" y="15960"/>
                        <a:pt x="6245" y="14970"/>
                      </a:cubicBezTo>
                      <a:cubicBezTo>
                        <a:pt x="6290" y="14925"/>
                        <a:pt x="6334" y="14889"/>
                        <a:pt x="6370" y="14854"/>
                      </a:cubicBezTo>
                      <a:cubicBezTo>
                        <a:pt x="6397" y="14834"/>
                        <a:pt x="6525" y="14677"/>
                        <a:pt x="6609" y="14677"/>
                      </a:cubicBezTo>
                      <a:close/>
                      <a:moveTo>
                        <a:pt x="6183" y="15041"/>
                      </a:moveTo>
                      <a:cubicBezTo>
                        <a:pt x="6272" y="16165"/>
                        <a:pt x="6620" y="17601"/>
                        <a:pt x="5558" y="18360"/>
                      </a:cubicBezTo>
                      <a:cubicBezTo>
                        <a:pt x="5282" y="18360"/>
                        <a:pt x="5005" y="18369"/>
                        <a:pt x="4729" y="18386"/>
                      </a:cubicBezTo>
                      <a:cubicBezTo>
                        <a:pt x="5540" y="17824"/>
                        <a:pt x="6102" y="16495"/>
                        <a:pt x="5523" y="15594"/>
                      </a:cubicBezTo>
                      <a:cubicBezTo>
                        <a:pt x="5763" y="15460"/>
                        <a:pt x="5995" y="15228"/>
                        <a:pt x="6183" y="15041"/>
                      </a:cubicBezTo>
                      <a:close/>
                      <a:moveTo>
                        <a:pt x="7940" y="15237"/>
                      </a:moveTo>
                      <a:lnTo>
                        <a:pt x="7940" y="15237"/>
                      </a:lnTo>
                      <a:cubicBezTo>
                        <a:pt x="7726" y="15523"/>
                        <a:pt x="7771" y="15835"/>
                        <a:pt x="8279" y="15880"/>
                      </a:cubicBezTo>
                      <a:cubicBezTo>
                        <a:pt x="8299" y="15881"/>
                        <a:pt x="8319" y="15882"/>
                        <a:pt x="8339" y="15882"/>
                      </a:cubicBezTo>
                      <a:cubicBezTo>
                        <a:pt x="8435" y="15882"/>
                        <a:pt x="8529" y="15865"/>
                        <a:pt x="8618" y="15835"/>
                      </a:cubicBezTo>
                      <a:lnTo>
                        <a:pt x="8618" y="15835"/>
                      </a:lnTo>
                      <a:cubicBezTo>
                        <a:pt x="8475" y="16888"/>
                        <a:pt x="7904" y="17896"/>
                        <a:pt x="6968" y="18431"/>
                      </a:cubicBezTo>
                      <a:cubicBezTo>
                        <a:pt x="6772" y="18413"/>
                        <a:pt x="6575" y="18395"/>
                        <a:pt x="6388" y="18386"/>
                      </a:cubicBezTo>
                      <a:cubicBezTo>
                        <a:pt x="7307" y="17771"/>
                        <a:pt x="7476" y="16620"/>
                        <a:pt x="7441" y="15576"/>
                      </a:cubicBezTo>
                      <a:cubicBezTo>
                        <a:pt x="7619" y="15496"/>
                        <a:pt x="7789" y="15362"/>
                        <a:pt x="7940" y="15237"/>
                      </a:cubicBezTo>
                      <a:close/>
                      <a:moveTo>
                        <a:pt x="4425" y="14675"/>
                      </a:moveTo>
                      <a:cubicBezTo>
                        <a:pt x="4425" y="14764"/>
                        <a:pt x="4416" y="14845"/>
                        <a:pt x="4416" y="14854"/>
                      </a:cubicBezTo>
                      <a:cubicBezTo>
                        <a:pt x="4416" y="14988"/>
                        <a:pt x="4461" y="15103"/>
                        <a:pt x="4497" y="15228"/>
                      </a:cubicBezTo>
                      <a:cubicBezTo>
                        <a:pt x="4559" y="15442"/>
                        <a:pt x="4773" y="15576"/>
                        <a:pt x="4961" y="15657"/>
                      </a:cubicBezTo>
                      <a:cubicBezTo>
                        <a:pt x="5029" y="15687"/>
                        <a:pt x="5099" y="15701"/>
                        <a:pt x="5170" y="15701"/>
                      </a:cubicBezTo>
                      <a:cubicBezTo>
                        <a:pt x="5264" y="15701"/>
                        <a:pt x="5359" y="15676"/>
                        <a:pt x="5451" y="15630"/>
                      </a:cubicBezTo>
                      <a:lnTo>
                        <a:pt x="5451" y="15630"/>
                      </a:lnTo>
                      <a:cubicBezTo>
                        <a:pt x="5969" y="16611"/>
                        <a:pt x="5192" y="17655"/>
                        <a:pt x="4613" y="18395"/>
                      </a:cubicBezTo>
                      <a:cubicBezTo>
                        <a:pt x="4318" y="18413"/>
                        <a:pt x="4033" y="18440"/>
                        <a:pt x="3738" y="18476"/>
                      </a:cubicBezTo>
                      <a:cubicBezTo>
                        <a:pt x="4238" y="18235"/>
                        <a:pt x="4470" y="17682"/>
                        <a:pt x="4559" y="17137"/>
                      </a:cubicBezTo>
                      <a:cubicBezTo>
                        <a:pt x="4666" y="16424"/>
                        <a:pt x="4407" y="15746"/>
                        <a:pt x="3970" y="15193"/>
                      </a:cubicBezTo>
                      <a:cubicBezTo>
                        <a:pt x="4131" y="15032"/>
                        <a:pt x="4274" y="14845"/>
                        <a:pt x="4425" y="14675"/>
                      </a:cubicBezTo>
                      <a:close/>
                      <a:moveTo>
                        <a:pt x="9368" y="15523"/>
                      </a:moveTo>
                      <a:lnTo>
                        <a:pt x="9368" y="15523"/>
                      </a:lnTo>
                      <a:cubicBezTo>
                        <a:pt x="9412" y="16210"/>
                        <a:pt x="9269" y="16950"/>
                        <a:pt x="8957" y="17566"/>
                      </a:cubicBezTo>
                      <a:cubicBezTo>
                        <a:pt x="8716" y="18030"/>
                        <a:pt x="8243" y="18297"/>
                        <a:pt x="7789" y="18547"/>
                      </a:cubicBezTo>
                      <a:cubicBezTo>
                        <a:pt x="7708" y="18529"/>
                        <a:pt x="7628" y="18520"/>
                        <a:pt x="7548" y="18502"/>
                      </a:cubicBezTo>
                      <a:cubicBezTo>
                        <a:pt x="7414" y="18485"/>
                        <a:pt x="7289" y="18467"/>
                        <a:pt x="7155" y="18458"/>
                      </a:cubicBezTo>
                      <a:cubicBezTo>
                        <a:pt x="8119" y="18038"/>
                        <a:pt x="8690" y="16816"/>
                        <a:pt x="8690" y="15817"/>
                      </a:cubicBezTo>
                      <a:cubicBezTo>
                        <a:pt x="8913" y="15737"/>
                        <a:pt x="9136" y="15612"/>
                        <a:pt x="9368" y="15523"/>
                      </a:cubicBezTo>
                      <a:close/>
                      <a:moveTo>
                        <a:pt x="9731" y="15441"/>
                      </a:moveTo>
                      <a:cubicBezTo>
                        <a:pt x="9902" y="15441"/>
                        <a:pt x="10035" y="15569"/>
                        <a:pt x="10153" y="15728"/>
                      </a:cubicBezTo>
                      <a:cubicBezTo>
                        <a:pt x="10295" y="17021"/>
                        <a:pt x="9635" y="18226"/>
                        <a:pt x="8368" y="18645"/>
                      </a:cubicBezTo>
                      <a:cubicBezTo>
                        <a:pt x="8243" y="18618"/>
                        <a:pt x="8110" y="18601"/>
                        <a:pt x="7976" y="18574"/>
                      </a:cubicBezTo>
                      <a:cubicBezTo>
                        <a:pt x="9162" y="18092"/>
                        <a:pt x="9608" y="16754"/>
                        <a:pt x="9421" y="15505"/>
                      </a:cubicBezTo>
                      <a:cubicBezTo>
                        <a:pt x="9510" y="15469"/>
                        <a:pt x="9608" y="15451"/>
                        <a:pt x="9698" y="15442"/>
                      </a:cubicBezTo>
                      <a:cubicBezTo>
                        <a:pt x="9709" y="15441"/>
                        <a:pt x="9720" y="15441"/>
                        <a:pt x="9731" y="15441"/>
                      </a:cubicBezTo>
                      <a:close/>
                      <a:moveTo>
                        <a:pt x="3935" y="15228"/>
                      </a:moveTo>
                      <a:lnTo>
                        <a:pt x="3935" y="15228"/>
                      </a:lnTo>
                      <a:cubicBezTo>
                        <a:pt x="4604" y="16272"/>
                        <a:pt x="4630" y="17851"/>
                        <a:pt x="3426" y="18511"/>
                      </a:cubicBezTo>
                      <a:cubicBezTo>
                        <a:pt x="3426" y="18520"/>
                        <a:pt x="3426" y="18520"/>
                        <a:pt x="3426" y="18520"/>
                      </a:cubicBezTo>
                      <a:cubicBezTo>
                        <a:pt x="3051" y="18574"/>
                        <a:pt x="2668" y="18645"/>
                        <a:pt x="2293" y="18743"/>
                      </a:cubicBezTo>
                      <a:cubicBezTo>
                        <a:pt x="3506" y="18021"/>
                        <a:pt x="4738" y="16718"/>
                        <a:pt x="3578" y="15514"/>
                      </a:cubicBezTo>
                      <a:cubicBezTo>
                        <a:pt x="3667" y="15451"/>
                        <a:pt x="3747" y="15380"/>
                        <a:pt x="3828" y="15318"/>
                      </a:cubicBezTo>
                      <a:cubicBezTo>
                        <a:pt x="3863" y="15291"/>
                        <a:pt x="3899" y="15264"/>
                        <a:pt x="3935" y="15228"/>
                      </a:cubicBezTo>
                      <a:close/>
                      <a:moveTo>
                        <a:pt x="10233" y="15826"/>
                      </a:moveTo>
                      <a:cubicBezTo>
                        <a:pt x="10385" y="16049"/>
                        <a:pt x="10536" y="16290"/>
                        <a:pt x="10759" y="16352"/>
                      </a:cubicBezTo>
                      <a:lnTo>
                        <a:pt x="10768" y="16352"/>
                      </a:lnTo>
                      <a:cubicBezTo>
                        <a:pt x="10777" y="17468"/>
                        <a:pt x="10162" y="18467"/>
                        <a:pt x="9055" y="18779"/>
                      </a:cubicBezTo>
                      <a:cubicBezTo>
                        <a:pt x="8877" y="18743"/>
                        <a:pt x="8690" y="18708"/>
                        <a:pt x="8511" y="18672"/>
                      </a:cubicBezTo>
                      <a:cubicBezTo>
                        <a:pt x="9760" y="18377"/>
                        <a:pt x="10483" y="17057"/>
                        <a:pt x="10233" y="15826"/>
                      </a:cubicBezTo>
                      <a:close/>
                      <a:moveTo>
                        <a:pt x="11455" y="16112"/>
                      </a:moveTo>
                      <a:lnTo>
                        <a:pt x="11455" y="16112"/>
                      </a:lnTo>
                      <a:cubicBezTo>
                        <a:pt x="11526" y="16709"/>
                        <a:pt x="11473" y="17253"/>
                        <a:pt x="11214" y="17815"/>
                      </a:cubicBezTo>
                      <a:cubicBezTo>
                        <a:pt x="10955" y="18360"/>
                        <a:pt x="10331" y="18824"/>
                        <a:pt x="9724" y="18904"/>
                      </a:cubicBezTo>
                      <a:cubicBezTo>
                        <a:pt x="9582" y="18877"/>
                        <a:pt x="9439" y="18850"/>
                        <a:pt x="9296" y="18824"/>
                      </a:cubicBezTo>
                      <a:cubicBezTo>
                        <a:pt x="10331" y="18583"/>
                        <a:pt x="11027" y="17387"/>
                        <a:pt x="10804" y="16361"/>
                      </a:cubicBezTo>
                      <a:lnTo>
                        <a:pt x="10804" y="16361"/>
                      </a:lnTo>
                      <a:cubicBezTo>
                        <a:pt x="10820" y="16363"/>
                        <a:pt x="10836" y="16364"/>
                        <a:pt x="10852" y="16364"/>
                      </a:cubicBezTo>
                      <a:cubicBezTo>
                        <a:pt x="11051" y="16364"/>
                        <a:pt x="11257" y="16219"/>
                        <a:pt x="11455" y="16112"/>
                      </a:cubicBezTo>
                      <a:close/>
                      <a:moveTo>
                        <a:pt x="13748" y="16522"/>
                      </a:moveTo>
                      <a:cubicBezTo>
                        <a:pt x="13971" y="16558"/>
                        <a:pt x="14185" y="16647"/>
                        <a:pt x="14372" y="16825"/>
                      </a:cubicBezTo>
                      <a:cubicBezTo>
                        <a:pt x="14586" y="17030"/>
                        <a:pt x="14845" y="17450"/>
                        <a:pt x="14818" y="17878"/>
                      </a:cubicBezTo>
                      <a:cubicBezTo>
                        <a:pt x="14800" y="18306"/>
                        <a:pt x="14417" y="18743"/>
                        <a:pt x="13917" y="18904"/>
                      </a:cubicBezTo>
                      <a:cubicBezTo>
                        <a:pt x="14185" y="18592"/>
                        <a:pt x="14337" y="18199"/>
                        <a:pt x="14354" y="17762"/>
                      </a:cubicBezTo>
                      <a:cubicBezTo>
                        <a:pt x="14372" y="17360"/>
                        <a:pt x="14167" y="16852"/>
                        <a:pt x="14042" y="16745"/>
                      </a:cubicBezTo>
                      <a:cubicBezTo>
                        <a:pt x="13908" y="16629"/>
                        <a:pt x="13792" y="16549"/>
                        <a:pt x="13748" y="16522"/>
                      </a:cubicBezTo>
                      <a:close/>
                      <a:moveTo>
                        <a:pt x="11786" y="15997"/>
                      </a:moveTo>
                      <a:cubicBezTo>
                        <a:pt x="11883" y="15997"/>
                        <a:pt x="11976" y="16039"/>
                        <a:pt x="12062" y="16147"/>
                      </a:cubicBezTo>
                      <a:cubicBezTo>
                        <a:pt x="12133" y="16236"/>
                        <a:pt x="12204" y="16308"/>
                        <a:pt x="12285" y="16361"/>
                      </a:cubicBezTo>
                      <a:cubicBezTo>
                        <a:pt x="12374" y="16870"/>
                        <a:pt x="12481" y="17316"/>
                        <a:pt x="12311" y="17851"/>
                      </a:cubicBezTo>
                      <a:cubicBezTo>
                        <a:pt x="12151" y="18342"/>
                        <a:pt x="11803" y="18859"/>
                        <a:pt x="11339" y="19118"/>
                      </a:cubicBezTo>
                      <a:cubicBezTo>
                        <a:pt x="11339" y="19118"/>
                        <a:pt x="11330" y="19127"/>
                        <a:pt x="11330" y="19127"/>
                      </a:cubicBezTo>
                      <a:cubicBezTo>
                        <a:pt x="10884" y="19091"/>
                        <a:pt x="10438" y="19029"/>
                        <a:pt x="10001" y="18948"/>
                      </a:cubicBezTo>
                      <a:cubicBezTo>
                        <a:pt x="10536" y="18877"/>
                        <a:pt x="10947" y="18476"/>
                        <a:pt x="11277" y="18021"/>
                      </a:cubicBezTo>
                      <a:cubicBezTo>
                        <a:pt x="11669" y="17476"/>
                        <a:pt x="11633" y="16718"/>
                        <a:pt x="11491" y="16094"/>
                      </a:cubicBezTo>
                      <a:cubicBezTo>
                        <a:pt x="11592" y="16037"/>
                        <a:pt x="11691" y="15997"/>
                        <a:pt x="11786" y="15997"/>
                      </a:cubicBezTo>
                      <a:close/>
                      <a:moveTo>
                        <a:pt x="13311" y="16486"/>
                      </a:moveTo>
                      <a:cubicBezTo>
                        <a:pt x="13391" y="16486"/>
                        <a:pt x="13552" y="16495"/>
                        <a:pt x="13552" y="16495"/>
                      </a:cubicBezTo>
                      <a:cubicBezTo>
                        <a:pt x="13552" y="16495"/>
                        <a:pt x="13694" y="16540"/>
                        <a:pt x="13864" y="16691"/>
                      </a:cubicBezTo>
                      <a:cubicBezTo>
                        <a:pt x="14042" y="16843"/>
                        <a:pt x="14256" y="17575"/>
                        <a:pt x="14176" y="18021"/>
                      </a:cubicBezTo>
                      <a:cubicBezTo>
                        <a:pt x="14114" y="18360"/>
                        <a:pt x="13899" y="18708"/>
                        <a:pt x="13667" y="18993"/>
                      </a:cubicBezTo>
                      <a:cubicBezTo>
                        <a:pt x="13284" y="19109"/>
                        <a:pt x="12865" y="19154"/>
                        <a:pt x="12463" y="19163"/>
                      </a:cubicBezTo>
                      <a:cubicBezTo>
                        <a:pt x="13043" y="18966"/>
                        <a:pt x="13471" y="18493"/>
                        <a:pt x="13560" y="17869"/>
                      </a:cubicBezTo>
                      <a:cubicBezTo>
                        <a:pt x="13596" y="17601"/>
                        <a:pt x="13605" y="16754"/>
                        <a:pt x="13311" y="16486"/>
                      </a:cubicBezTo>
                      <a:close/>
                      <a:moveTo>
                        <a:pt x="12383" y="16424"/>
                      </a:moveTo>
                      <a:cubicBezTo>
                        <a:pt x="12503" y="16476"/>
                        <a:pt x="12629" y="16497"/>
                        <a:pt x="12773" y="16497"/>
                      </a:cubicBezTo>
                      <a:cubicBezTo>
                        <a:pt x="12800" y="16497"/>
                        <a:pt x="12827" y="16497"/>
                        <a:pt x="12856" y="16495"/>
                      </a:cubicBezTo>
                      <a:cubicBezTo>
                        <a:pt x="12963" y="16495"/>
                        <a:pt x="13070" y="16486"/>
                        <a:pt x="13177" y="16486"/>
                      </a:cubicBezTo>
                      <a:cubicBezTo>
                        <a:pt x="13489" y="16790"/>
                        <a:pt x="13418" y="17601"/>
                        <a:pt x="13364" y="17958"/>
                      </a:cubicBezTo>
                      <a:cubicBezTo>
                        <a:pt x="13284" y="18485"/>
                        <a:pt x="12704" y="18940"/>
                        <a:pt x="12249" y="19163"/>
                      </a:cubicBezTo>
                      <a:cubicBezTo>
                        <a:pt x="12198" y="19166"/>
                        <a:pt x="12148" y="19167"/>
                        <a:pt x="12098" y="19167"/>
                      </a:cubicBezTo>
                      <a:cubicBezTo>
                        <a:pt x="11998" y="19167"/>
                        <a:pt x="11901" y="19163"/>
                        <a:pt x="11812" y="19163"/>
                      </a:cubicBezTo>
                      <a:cubicBezTo>
                        <a:pt x="11696" y="19154"/>
                        <a:pt x="11589" y="19154"/>
                        <a:pt x="11482" y="19145"/>
                      </a:cubicBezTo>
                      <a:cubicBezTo>
                        <a:pt x="11910" y="18966"/>
                        <a:pt x="12249" y="18574"/>
                        <a:pt x="12392" y="18146"/>
                      </a:cubicBezTo>
                      <a:cubicBezTo>
                        <a:pt x="12508" y="17815"/>
                        <a:pt x="12570" y="17503"/>
                        <a:pt x="12570" y="17155"/>
                      </a:cubicBezTo>
                      <a:cubicBezTo>
                        <a:pt x="12570" y="16879"/>
                        <a:pt x="12472" y="16656"/>
                        <a:pt x="12383" y="16424"/>
                      </a:cubicBezTo>
                      <a:close/>
                      <a:moveTo>
                        <a:pt x="37959" y="21333"/>
                      </a:moveTo>
                      <a:cubicBezTo>
                        <a:pt x="38407" y="21333"/>
                        <a:pt x="38854" y="21365"/>
                        <a:pt x="39289" y="21428"/>
                      </a:cubicBezTo>
                      <a:cubicBezTo>
                        <a:pt x="39574" y="21473"/>
                        <a:pt x="39869" y="21544"/>
                        <a:pt x="40154" y="21634"/>
                      </a:cubicBezTo>
                      <a:cubicBezTo>
                        <a:pt x="40091" y="21631"/>
                        <a:pt x="40028" y="21630"/>
                        <a:pt x="39965" y="21630"/>
                      </a:cubicBezTo>
                      <a:cubicBezTo>
                        <a:pt x="39250" y="21630"/>
                        <a:pt x="38524" y="21766"/>
                        <a:pt x="37844" y="21955"/>
                      </a:cubicBezTo>
                      <a:cubicBezTo>
                        <a:pt x="36755" y="22258"/>
                        <a:pt x="35720" y="22749"/>
                        <a:pt x="34614" y="22972"/>
                      </a:cubicBezTo>
                      <a:cubicBezTo>
                        <a:pt x="33919" y="23114"/>
                        <a:pt x="33217" y="23220"/>
                        <a:pt x="32515" y="23220"/>
                      </a:cubicBezTo>
                      <a:cubicBezTo>
                        <a:pt x="32117" y="23220"/>
                        <a:pt x="31719" y="23186"/>
                        <a:pt x="31322" y="23106"/>
                      </a:cubicBezTo>
                      <a:cubicBezTo>
                        <a:pt x="30849" y="22776"/>
                        <a:pt x="30430" y="22365"/>
                        <a:pt x="30064" y="21910"/>
                      </a:cubicBezTo>
                      <a:lnTo>
                        <a:pt x="30064" y="21910"/>
                      </a:lnTo>
                      <a:cubicBezTo>
                        <a:pt x="30171" y="21990"/>
                        <a:pt x="30296" y="22053"/>
                        <a:pt x="30466" y="22098"/>
                      </a:cubicBezTo>
                      <a:cubicBezTo>
                        <a:pt x="30964" y="22242"/>
                        <a:pt x="31505" y="22249"/>
                        <a:pt x="32024" y="22249"/>
                      </a:cubicBezTo>
                      <a:cubicBezTo>
                        <a:pt x="32082" y="22249"/>
                        <a:pt x="32139" y="22249"/>
                        <a:pt x="32196" y="22249"/>
                      </a:cubicBezTo>
                      <a:cubicBezTo>
                        <a:pt x="33276" y="22240"/>
                        <a:pt x="34346" y="21990"/>
                        <a:pt x="35372" y="21696"/>
                      </a:cubicBezTo>
                      <a:cubicBezTo>
                        <a:pt x="36198" y="21454"/>
                        <a:pt x="37083" y="21333"/>
                        <a:pt x="37959" y="21333"/>
                      </a:cubicBezTo>
                      <a:close/>
                      <a:moveTo>
                        <a:pt x="22284" y="15350"/>
                      </a:moveTo>
                      <a:cubicBezTo>
                        <a:pt x="22930" y="15350"/>
                        <a:pt x="23605" y="15511"/>
                        <a:pt x="24185" y="15666"/>
                      </a:cubicBezTo>
                      <a:cubicBezTo>
                        <a:pt x="24944" y="15862"/>
                        <a:pt x="25747" y="16290"/>
                        <a:pt x="26389" y="16745"/>
                      </a:cubicBezTo>
                      <a:cubicBezTo>
                        <a:pt x="26396" y="16749"/>
                        <a:pt x="26404" y="16751"/>
                        <a:pt x="26410" y="16751"/>
                      </a:cubicBezTo>
                      <a:cubicBezTo>
                        <a:pt x="26443" y="16751"/>
                        <a:pt x="26463" y="16703"/>
                        <a:pt x="26434" y="16674"/>
                      </a:cubicBezTo>
                      <a:cubicBezTo>
                        <a:pt x="26335" y="16611"/>
                        <a:pt x="26237" y="16540"/>
                        <a:pt x="26148" y="16477"/>
                      </a:cubicBezTo>
                      <a:cubicBezTo>
                        <a:pt x="26621" y="16281"/>
                        <a:pt x="27192" y="16228"/>
                        <a:pt x="27691" y="16165"/>
                      </a:cubicBezTo>
                      <a:cubicBezTo>
                        <a:pt x="27775" y="16155"/>
                        <a:pt x="27859" y="16151"/>
                        <a:pt x="27943" y="16151"/>
                      </a:cubicBezTo>
                      <a:cubicBezTo>
                        <a:pt x="28479" y="16151"/>
                        <a:pt x="29022" y="16338"/>
                        <a:pt x="29485" y="16584"/>
                      </a:cubicBezTo>
                      <a:cubicBezTo>
                        <a:pt x="30047" y="16897"/>
                        <a:pt x="30484" y="17307"/>
                        <a:pt x="30965" y="17726"/>
                      </a:cubicBezTo>
                      <a:cubicBezTo>
                        <a:pt x="31135" y="17878"/>
                        <a:pt x="31304" y="18030"/>
                        <a:pt x="31456" y="18190"/>
                      </a:cubicBezTo>
                      <a:cubicBezTo>
                        <a:pt x="31563" y="18306"/>
                        <a:pt x="31652" y="18422"/>
                        <a:pt x="31733" y="18547"/>
                      </a:cubicBezTo>
                      <a:cubicBezTo>
                        <a:pt x="31813" y="18663"/>
                        <a:pt x="31804" y="18806"/>
                        <a:pt x="31733" y="18895"/>
                      </a:cubicBezTo>
                      <a:cubicBezTo>
                        <a:pt x="31687" y="18951"/>
                        <a:pt x="31603" y="18986"/>
                        <a:pt x="31511" y="18986"/>
                      </a:cubicBezTo>
                      <a:cubicBezTo>
                        <a:pt x="31457" y="18986"/>
                        <a:pt x="31401" y="18975"/>
                        <a:pt x="31349" y="18948"/>
                      </a:cubicBezTo>
                      <a:cubicBezTo>
                        <a:pt x="31197" y="18877"/>
                        <a:pt x="31055" y="18690"/>
                        <a:pt x="30974" y="18627"/>
                      </a:cubicBezTo>
                      <a:cubicBezTo>
                        <a:pt x="30909" y="18576"/>
                        <a:pt x="30683" y="18282"/>
                        <a:pt x="30486" y="18282"/>
                      </a:cubicBezTo>
                      <a:cubicBezTo>
                        <a:pt x="30441" y="18282"/>
                        <a:pt x="30398" y="18297"/>
                        <a:pt x="30359" y="18333"/>
                      </a:cubicBezTo>
                      <a:cubicBezTo>
                        <a:pt x="30261" y="18422"/>
                        <a:pt x="30252" y="18493"/>
                        <a:pt x="30252" y="18618"/>
                      </a:cubicBezTo>
                      <a:cubicBezTo>
                        <a:pt x="30252" y="18690"/>
                        <a:pt x="30278" y="18761"/>
                        <a:pt x="30296" y="18832"/>
                      </a:cubicBezTo>
                      <a:cubicBezTo>
                        <a:pt x="30340" y="18985"/>
                        <a:pt x="30181" y="19079"/>
                        <a:pt x="30030" y="19079"/>
                      </a:cubicBezTo>
                      <a:cubicBezTo>
                        <a:pt x="29995" y="19079"/>
                        <a:pt x="29962" y="19074"/>
                        <a:pt x="29931" y="19064"/>
                      </a:cubicBezTo>
                      <a:cubicBezTo>
                        <a:pt x="29663" y="18993"/>
                        <a:pt x="29476" y="18877"/>
                        <a:pt x="29181" y="18770"/>
                      </a:cubicBezTo>
                      <a:cubicBezTo>
                        <a:pt x="29067" y="18726"/>
                        <a:pt x="28949" y="18659"/>
                        <a:pt x="28832" y="18659"/>
                      </a:cubicBezTo>
                      <a:cubicBezTo>
                        <a:pt x="28785" y="18659"/>
                        <a:pt x="28737" y="18670"/>
                        <a:pt x="28691" y="18699"/>
                      </a:cubicBezTo>
                      <a:cubicBezTo>
                        <a:pt x="28655" y="18725"/>
                        <a:pt x="28619" y="18761"/>
                        <a:pt x="28601" y="18797"/>
                      </a:cubicBezTo>
                      <a:cubicBezTo>
                        <a:pt x="28546" y="18913"/>
                        <a:pt x="28457" y="18954"/>
                        <a:pt x="28357" y="18954"/>
                      </a:cubicBezTo>
                      <a:cubicBezTo>
                        <a:pt x="28182" y="18954"/>
                        <a:pt x="27974" y="18830"/>
                        <a:pt x="27861" y="18779"/>
                      </a:cubicBezTo>
                      <a:cubicBezTo>
                        <a:pt x="27638" y="18681"/>
                        <a:pt x="27424" y="18627"/>
                        <a:pt x="27183" y="18609"/>
                      </a:cubicBezTo>
                      <a:cubicBezTo>
                        <a:pt x="26996" y="18279"/>
                        <a:pt x="26719" y="17976"/>
                        <a:pt x="26496" y="17771"/>
                      </a:cubicBezTo>
                      <a:cubicBezTo>
                        <a:pt x="26485" y="17760"/>
                        <a:pt x="26473" y="17756"/>
                        <a:pt x="26462" y="17756"/>
                      </a:cubicBezTo>
                      <a:cubicBezTo>
                        <a:pt x="26427" y="17756"/>
                        <a:pt x="26398" y="17800"/>
                        <a:pt x="26425" y="17833"/>
                      </a:cubicBezTo>
                      <a:cubicBezTo>
                        <a:pt x="26799" y="18253"/>
                        <a:pt x="27451" y="19118"/>
                        <a:pt x="27138" y="19680"/>
                      </a:cubicBezTo>
                      <a:cubicBezTo>
                        <a:pt x="27010" y="19912"/>
                        <a:pt x="26741" y="20019"/>
                        <a:pt x="26593" y="20019"/>
                      </a:cubicBezTo>
                      <a:cubicBezTo>
                        <a:pt x="26587" y="20019"/>
                        <a:pt x="26582" y="20019"/>
                        <a:pt x="26576" y="20019"/>
                      </a:cubicBezTo>
                      <a:cubicBezTo>
                        <a:pt x="26425" y="20010"/>
                        <a:pt x="26219" y="19903"/>
                        <a:pt x="26086" y="19760"/>
                      </a:cubicBezTo>
                      <a:cubicBezTo>
                        <a:pt x="25970" y="19635"/>
                        <a:pt x="25889" y="19528"/>
                        <a:pt x="25729" y="19484"/>
                      </a:cubicBezTo>
                      <a:cubicBezTo>
                        <a:pt x="25722" y="19483"/>
                        <a:pt x="25715" y="19482"/>
                        <a:pt x="25708" y="19482"/>
                      </a:cubicBezTo>
                      <a:cubicBezTo>
                        <a:pt x="25662" y="19482"/>
                        <a:pt x="25619" y="19508"/>
                        <a:pt x="25604" y="19555"/>
                      </a:cubicBezTo>
                      <a:cubicBezTo>
                        <a:pt x="25545" y="19824"/>
                        <a:pt x="25375" y="19987"/>
                        <a:pt x="25144" y="19987"/>
                      </a:cubicBezTo>
                      <a:cubicBezTo>
                        <a:pt x="25060" y="19987"/>
                        <a:pt x="24969" y="19966"/>
                        <a:pt x="24872" y="19921"/>
                      </a:cubicBezTo>
                      <a:cubicBezTo>
                        <a:pt x="24694" y="19841"/>
                        <a:pt x="24489" y="19769"/>
                        <a:pt x="24319" y="19653"/>
                      </a:cubicBezTo>
                      <a:cubicBezTo>
                        <a:pt x="24254" y="19608"/>
                        <a:pt x="24174" y="19568"/>
                        <a:pt x="24099" y="19568"/>
                      </a:cubicBezTo>
                      <a:cubicBezTo>
                        <a:pt x="24041" y="19568"/>
                        <a:pt x="23987" y="19591"/>
                        <a:pt x="23945" y="19653"/>
                      </a:cubicBezTo>
                      <a:cubicBezTo>
                        <a:pt x="23882" y="19742"/>
                        <a:pt x="23846" y="19823"/>
                        <a:pt x="23811" y="19921"/>
                      </a:cubicBezTo>
                      <a:cubicBezTo>
                        <a:pt x="23703" y="20201"/>
                        <a:pt x="23496" y="20337"/>
                        <a:pt x="23234" y="20337"/>
                      </a:cubicBezTo>
                      <a:cubicBezTo>
                        <a:pt x="23170" y="20337"/>
                        <a:pt x="23104" y="20329"/>
                        <a:pt x="23035" y="20313"/>
                      </a:cubicBezTo>
                      <a:cubicBezTo>
                        <a:pt x="22687" y="20233"/>
                        <a:pt x="22464" y="19939"/>
                        <a:pt x="22142" y="19823"/>
                      </a:cubicBezTo>
                      <a:cubicBezTo>
                        <a:pt x="22107" y="19811"/>
                        <a:pt x="22074" y="19805"/>
                        <a:pt x="22045" y="19805"/>
                      </a:cubicBezTo>
                      <a:cubicBezTo>
                        <a:pt x="21944" y="19805"/>
                        <a:pt x="21881" y="19874"/>
                        <a:pt x="21839" y="19992"/>
                      </a:cubicBezTo>
                      <a:cubicBezTo>
                        <a:pt x="21812" y="20064"/>
                        <a:pt x="21839" y="20188"/>
                        <a:pt x="21839" y="20269"/>
                      </a:cubicBezTo>
                      <a:cubicBezTo>
                        <a:pt x="21833" y="20627"/>
                        <a:pt x="21574" y="20716"/>
                        <a:pt x="21300" y="20716"/>
                      </a:cubicBezTo>
                      <a:cubicBezTo>
                        <a:pt x="21179" y="20716"/>
                        <a:pt x="21054" y="20698"/>
                        <a:pt x="20947" y="20679"/>
                      </a:cubicBezTo>
                      <a:cubicBezTo>
                        <a:pt x="20706" y="20635"/>
                        <a:pt x="20465" y="20572"/>
                        <a:pt x="20224" y="20510"/>
                      </a:cubicBezTo>
                      <a:cubicBezTo>
                        <a:pt x="20019" y="20450"/>
                        <a:pt x="19352" y="20349"/>
                        <a:pt x="19134" y="20349"/>
                      </a:cubicBezTo>
                      <a:cubicBezTo>
                        <a:pt x="19125" y="20349"/>
                        <a:pt x="19117" y="20349"/>
                        <a:pt x="19109" y="20349"/>
                      </a:cubicBezTo>
                      <a:cubicBezTo>
                        <a:pt x="18913" y="20349"/>
                        <a:pt x="18503" y="20403"/>
                        <a:pt x="18253" y="20519"/>
                      </a:cubicBezTo>
                      <a:cubicBezTo>
                        <a:pt x="17597" y="20811"/>
                        <a:pt x="17346" y="21509"/>
                        <a:pt x="16599" y="21509"/>
                      </a:cubicBezTo>
                      <a:cubicBezTo>
                        <a:pt x="16594" y="21509"/>
                        <a:pt x="16589" y="21509"/>
                        <a:pt x="16585" y="21509"/>
                      </a:cubicBezTo>
                      <a:cubicBezTo>
                        <a:pt x="16460" y="21509"/>
                        <a:pt x="16174" y="21536"/>
                        <a:pt x="15907" y="21544"/>
                      </a:cubicBezTo>
                      <a:cubicBezTo>
                        <a:pt x="15639" y="21553"/>
                        <a:pt x="15068" y="21616"/>
                        <a:pt x="14800" y="21999"/>
                      </a:cubicBezTo>
                      <a:cubicBezTo>
                        <a:pt x="14577" y="22312"/>
                        <a:pt x="14756" y="22660"/>
                        <a:pt x="14194" y="22704"/>
                      </a:cubicBezTo>
                      <a:cubicBezTo>
                        <a:pt x="14165" y="22706"/>
                        <a:pt x="14135" y="22707"/>
                        <a:pt x="14106" y="22707"/>
                      </a:cubicBezTo>
                      <a:cubicBezTo>
                        <a:pt x="13866" y="22707"/>
                        <a:pt x="13620" y="22648"/>
                        <a:pt x="13373" y="22624"/>
                      </a:cubicBezTo>
                      <a:cubicBezTo>
                        <a:pt x="13301" y="22617"/>
                        <a:pt x="13230" y="22614"/>
                        <a:pt x="13161" y="22614"/>
                      </a:cubicBezTo>
                      <a:cubicBezTo>
                        <a:pt x="12604" y="22614"/>
                        <a:pt x="12137" y="22833"/>
                        <a:pt x="11741" y="23222"/>
                      </a:cubicBezTo>
                      <a:cubicBezTo>
                        <a:pt x="11937" y="22856"/>
                        <a:pt x="12356" y="22499"/>
                        <a:pt x="12677" y="22276"/>
                      </a:cubicBezTo>
                      <a:cubicBezTo>
                        <a:pt x="13320" y="21848"/>
                        <a:pt x="14096" y="21643"/>
                        <a:pt x="14756" y="21223"/>
                      </a:cubicBezTo>
                      <a:cubicBezTo>
                        <a:pt x="15050" y="21036"/>
                        <a:pt x="15282" y="20777"/>
                        <a:pt x="15550" y="20545"/>
                      </a:cubicBezTo>
                      <a:cubicBezTo>
                        <a:pt x="15951" y="20188"/>
                        <a:pt x="16415" y="19885"/>
                        <a:pt x="16879" y="19626"/>
                      </a:cubicBezTo>
                      <a:cubicBezTo>
                        <a:pt x="17182" y="19457"/>
                        <a:pt x="17334" y="19296"/>
                        <a:pt x="17521" y="19002"/>
                      </a:cubicBezTo>
                      <a:cubicBezTo>
                        <a:pt x="17718" y="18672"/>
                        <a:pt x="17878" y="18315"/>
                        <a:pt x="18092" y="17994"/>
                      </a:cubicBezTo>
                      <a:cubicBezTo>
                        <a:pt x="18342" y="17628"/>
                        <a:pt x="18637" y="17307"/>
                        <a:pt x="18877" y="16932"/>
                      </a:cubicBezTo>
                      <a:cubicBezTo>
                        <a:pt x="19422" y="16076"/>
                        <a:pt x="20439" y="15808"/>
                        <a:pt x="21340" y="15496"/>
                      </a:cubicBezTo>
                      <a:cubicBezTo>
                        <a:pt x="21636" y="15391"/>
                        <a:pt x="21956" y="15350"/>
                        <a:pt x="22284" y="15350"/>
                      </a:cubicBezTo>
                      <a:close/>
                      <a:moveTo>
                        <a:pt x="21946" y="20706"/>
                      </a:moveTo>
                      <a:lnTo>
                        <a:pt x="21946" y="20706"/>
                      </a:lnTo>
                      <a:cubicBezTo>
                        <a:pt x="21911" y="21402"/>
                        <a:pt x="22098" y="22017"/>
                        <a:pt x="22473" y="22624"/>
                      </a:cubicBezTo>
                      <a:cubicBezTo>
                        <a:pt x="22812" y="23177"/>
                        <a:pt x="23204" y="23498"/>
                        <a:pt x="23748" y="23685"/>
                      </a:cubicBezTo>
                      <a:cubicBezTo>
                        <a:pt x="23454" y="23668"/>
                        <a:pt x="23168" y="23668"/>
                        <a:pt x="22874" y="23668"/>
                      </a:cubicBezTo>
                      <a:cubicBezTo>
                        <a:pt x="22250" y="23498"/>
                        <a:pt x="21803" y="23141"/>
                        <a:pt x="21349" y="22597"/>
                      </a:cubicBezTo>
                      <a:cubicBezTo>
                        <a:pt x="20911" y="22062"/>
                        <a:pt x="20724" y="21473"/>
                        <a:pt x="20546" y="20831"/>
                      </a:cubicBezTo>
                      <a:lnTo>
                        <a:pt x="20546" y="20831"/>
                      </a:lnTo>
                      <a:cubicBezTo>
                        <a:pt x="20798" y="20903"/>
                        <a:pt x="21064" y="20959"/>
                        <a:pt x="21304" y="20959"/>
                      </a:cubicBezTo>
                      <a:cubicBezTo>
                        <a:pt x="21540" y="20959"/>
                        <a:pt x="21751" y="20905"/>
                        <a:pt x="21902" y="20759"/>
                      </a:cubicBezTo>
                      <a:cubicBezTo>
                        <a:pt x="21919" y="20742"/>
                        <a:pt x="21928" y="20724"/>
                        <a:pt x="21946" y="20706"/>
                      </a:cubicBezTo>
                      <a:close/>
                      <a:moveTo>
                        <a:pt x="19546" y="20554"/>
                      </a:moveTo>
                      <a:lnTo>
                        <a:pt x="19546" y="20554"/>
                      </a:lnTo>
                      <a:cubicBezTo>
                        <a:pt x="19636" y="20572"/>
                        <a:pt x="19734" y="20590"/>
                        <a:pt x="19823" y="20608"/>
                      </a:cubicBezTo>
                      <a:cubicBezTo>
                        <a:pt x="19984" y="20661"/>
                        <a:pt x="20189" y="20733"/>
                        <a:pt x="20421" y="20804"/>
                      </a:cubicBezTo>
                      <a:cubicBezTo>
                        <a:pt x="20501" y="21179"/>
                        <a:pt x="20555" y="21518"/>
                        <a:pt x="20697" y="21892"/>
                      </a:cubicBezTo>
                      <a:cubicBezTo>
                        <a:pt x="20840" y="22240"/>
                        <a:pt x="21090" y="22553"/>
                        <a:pt x="21331" y="22838"/>
                      </a:cubicBezTo>
                      <a:cubicBezTo>
                        <a:pt x="21643" y="23231"/>
                        <a:pt x="21982" y="23516"/>
                        <a:pt x="22383" y="23677"/>
                      </a:cubicBezTo>
                      <a:cubicBezTo>
                        <a:pt x="22071" y="23685"/>
                        <a:pt x="21759" y="23703"/>
                        <a:pt x="21438" y="23721"/>
                      </a:cubicBezTo>
                      <a:cubicBezTo>
                        <a:pt x="20894" y="23525"/>
                        <a:pt x="20340" y="23043"/>
                        <a:pt x="20055" y="22579"/>
                      </a:cubicBezTo>
                      <a:cubicBezTo>
                        <a:pt x="19761" y="22089"/>
                        <a:pt x="19475" y="21179"/>
                        <a:pt x="19546" y="20554"/>
                      </a:cubicBezTo>
                      <a:close/>
                      <a:moveTo>
                        <a:pt x="22116" y="20050"/>
                      </a:moveTo>
                      <a:cubicBezTo>
                        <a:pt x="22132" y="20050"/>
                        <a:pt x="22149" y="20054"/>
                        <a:pt x="22169" y="20064"/>
                      </a:cubicBezTo>
                      <a:cubicBezTo>
                        <a:pt x="22481" y="20233"/>
                        <a:pt x="22722" y="20447"/>
                        <a:pt x="23088" y="20536"/>
                      </a:cubicBezTo>
                      <a:cubicBezTo>
                        <a:pt x="23140" y="20548"/>
                        <a:pt x="23191" y="20553"/>
                        <a:pt x="23240" y="20553"/>
                      </a:cubicBezTo>
                      <a:cubicBezTo>
                        <a:pt x="23309" y="20553"/>
                        <a:pt x="23374" y="20543"/>
                        <a:pt x="23436" y="20527"/>
                      </a:cubicBezTo>
                      <a:lnTo>
                        <a:pt x="23436" y="20527"/>
                      </a:lnTo>
                      <a:cubicBezTo>
                        <a:pt x="23383" y="21375"/>
                        <a:pt x="23516" y="22089"/>
                        <a:pt x="23864" y="22874"/>
                      </a:cubicBezTo>
                      <a:cubicBezTo>
                        <a:pt x="23998" y="23177"/>
                        <a:pt x="24194" y="23525"/>
                        <a:pt x="24471" y="23739"/>
                      </a:cubicBezTo>
                      <a:cubicBezTo>
                        <a:pt x="24373" y="23730"/>
                        <a:pt x="24266" y="23721"/>
                        <a:pt x="24168" y="23712"/>
                      </a:cubicBezTo>
                      <a:cubicBezTo>
                        <a:pt x="24123" y="23712"/>
                        <a:pt x="24087" y="23703"/>
                        <a:pt x="24052" y="23703"/>
                      </a:cubicBezTo>
                      <a:cubicBezTo>
                        <a:pt x="23195" y="23373"/>
                        <a:pt x="22562" y="22668"/>
                        <a:pt x="22250" y="21830"/>
                      </a:cubicBezTo>
                      <a:cubicBezTo>
                        <a:pt x="22098" y="21411"/>
                        <a:pt x="22027" y="20759"/>
                        <a:pt x="22044" y="20679"/>
                      </a:cubicBezTo>
                      <a:cubicBezTo>
                        <a:pt x="22062" y="20590"/>
                        <a:pt x="22035" y="20456"/>
                        <a:pt x="22035" y="20403"/>
                      </a:cubicBezTo>
                      <a:cubicBezTo>
                        <a:pt x="22027" y="20347"/>
                        <a:pt x="21991" y="20050"/>
                        <a:pt x="22116" y="20050"/>
                      </a:cubicBezTo>
                      <a:close/>
                      <a:moveTo>
                        <a:pt x="19065" y="20527"/>
                      </a:moveTo>
                      <a:cubicBezTo>
                        <a:pt x="19190" y="20527"/>
                        <a:pt x="19315" y="20527"/>
                        <a:pt x="19430" y="20536"/>
                      </a:cubicBezTo>
                      <a:cubicBezTo>
                        <a:pt x="19297" y="21232"/>
                        <a:pt x="19591" y="22089"/>
                        <a:pt x="19894" y="22668"/>
                      </a:cubicBezTo>
                      <a:cubicBezTo>
                        <a:pt x="20126" y="23115"/>
                        <a:pt x="20635" y="23561"/>
                        <a:pt x="21161" y="23748"/>
                      </a:cubicBezTo>
                      <a:cubicBezTo>
                        <a:pt x="21072" y="23757"/>
                        <a:pt x="20992" y="23766"/>
                        <a:pt x="20902" y="23775"/>
                      </a:cubicBezTo>
                      <a:cubicBezTo>
                        <a:pt x="20233" y="23480"/>
                        <a:pt x="19671" y="23168"/>
                        <a:pt x="19306" y="22490"/>
                      </a:cubicBezTo>
                      <a:cubicBezTo>
                        <a:pt x="19038" y="21999"/>
                        <a:pt x="18860" y="21125"/>
                        <a:pt x="19065" y="20527"/>
                      </a:cubicBezTo>
                      <a:close/>
                      <a:moveTo>
                        <a:pt x="24043" y="19903"/>
                      </a:moveTo>
                      <a:lnTo>
                        <a:pt x="24043" y="19903"/>
                      </a:lnTo>
                      <a:cubicBezTo>
                        <a:pt x="24016" y="21330"/>
                        <a:pt x="24480" y="23123"/>
                        <a:pt x="25791" y="23846"/>
                      </a:cubicBezTo>
                      <a:cubicBezTo>
                        <a:pt x="25434" y="23810"/>
                        <a:pt x="25086" y="23784"/>
                        <a:pt x="24730" y="23757"/>
                      </a:cubicBezTo>
                      <a:cubicBezTo>
                        <a:pt x="24355" y="23534"/>
                        <a:pt x="24123" y="23097"/>
                        <a:pt x="23945" y="22713"/>
                      </a:cubicBezTo>
                      <a:cubicBezTo>
                        <a:pt x="23623" y="22008"/>
                        <a:pt x="23498" y="21286"/>
                        <a:pt x="23463" y="20519"/>
                      </a:cubicBezTo>
                      <a:cubicBezTo>
                        <a:pt x="23579" y="20483"/>
                        <a:pt x="23686" y="20420"/>
                        <a:pt x="23784" y="20340"/>
                      </a:cubicBezTo>
                      <a:cubicBezTo>
                        <a:pt x="23864" y="20269"/>
                        <a:pt x="23936" y="20162"/>
                        <a:pt x="23971" y="20064"/>
                      </a:cubicBezTo>
                      <a:cubicBezTo>
                        <a:pt x="23998" y="19992"/>
                        <a:pt x="24016" y="19939"/>
                        <a:pt x="24043" y="19903"/>
                      </a:cubicBezTo>
                      <a:close/>
                      <a:moveTo>
                        <a:pt x="18967" y="20536"/>
                      </a:moveTo>
                      <a:lnTo>
                        <a:pt x="18967" y="20536"/>
                      </a:lnTo>
                      <a:cubicBezTo>
                        <a:pt x="18735" y="21116"/>
                        <a:pt x="18913" y="21875"/>
                        <a:pt x="19100" y="22419"/>
                      </a:cubicBezTo>
                      <a:cubicBezTo>
                        <a:pt x="19359" y="23195"/>
                        <a:pt x="20046" y="23578"/>
                        <a:pt x="20778" y="23784"/>
                      </a:cubicBezTo>
                      <a:cubicBezTo>
                        <a:pt x="20394" y="23828"/>
                        <a:pt x="20001" y="23882"/>
                        <a:pt x="19618" y="23935"/>
                      </a:cubicBezTo>
                      <a:cubicBezTo>
                        <a:pt x="18289" y="23534"/>
                        <a:pt x="17834" y="22071"/>
                        <a:pt x="18146" y="20750"/>
                      </a:cubicBezTo>
                      <a:cubicBezTo>
                        <a:pt x="18396" y="20626"/>
                        <a:pt x="18681" y="20554"/>
                        <a:pt x="18967" y="20536"/>
                      </a:cubicBezTo>
                      <a:close/>
                      <a:moveTo>
                        <a:pt x="24132" y="19832"/>
                      </a:moveTo>
                      <a:cubicBezTo>
                        <a:pt x="24185" y="19832"/>
                        <a:pt x="24248" y="19858"/>
                        <a:pt x="24346" y="19903"/>
                      </a:cubicBezTo>
                      <a:cubicBezTo>
                        <a:pt x="24382" y="19921"/>
                        <a:pt x="24426" y="19939"/>
                        <a:pt x="24471" y="19965"/>
                      </a:cubicBezTo>
                      <a:cubicBezTo>
                        <a:pt x="24533" y="20982"/>
                        <a:pt x="25185" y="22053"/>
                        <a:pt x="25756" y="22865"/>
                      </a:cubicBezTo>
                      <a:cubicBezTo>
                        <a:pt x="26086" y="23338"/>
                        <a:pt x="26558" y="23730"/>
                        <a:pt x="27085" y="23989"/>
                      </a:cubicBezTo>
                      <a:cubicBezTo>
                        <a:pt x="26790" y="23953"/>
                        <a:pt x="26496" y="23917"/>
                        <a:pt x="26202" y="23882"/>
                      </a:cubicBezTo>
                      <a:cubicBezTo>
                        <a:pt x="25586" y="23534"/>
                        <a:pt x="25158" y="23052"/>
                        <a:pt x="24747" y="22445"/>
                      </a:cubicBezTo>
                      <a:cubicBezTo>
                        <a:pt x="24489" y="22080"/>
                        <a:pt x="24435" y="21616"/>
                        <a:pt x="24301" y="21197"/>
                      </a:cubicBezTo>
                      <a:cubicBezTo>
                        <a:pt x="24168" y="20768"/>
                        <a:pt x="24150" y="20287"/>
                        <a:pt x="24132" y="19832"/>
                      </a:cubicBezTo>
                      <a:close/>
                      <a:moveTo>
                        <a:pt x="18074" y="20786"/>
                      </a:moveTo>
                      <a:lnTo>
                        <a:pt x="18074" y="20786"/>
                      </a:lnTo>
                      <a:cubicBezTo>
                        <a:pt x="17735" y="21928"/>
                        <a:pt x="18074" y="23614"/>
                        <a:pt x="19261" y="23998"/>
                      </a:cubicBezTo>
                      <a:cubicBezTo>
                        <a:pt x="19190" y="24007"/>
                        <a:pt x="19109" y="24024"/>
                        <a:pt x="19038" y="24033"/>
                      </a:cubicBezTo>
                      <a:cubicBezTo>
                        <a:pt x="18565" y="23998"/>
                        <a:pt x="18101" y="23793"/>
                        <a:pt x="17691" y="23552"/>
                      </a:cubicBezTo>
                      <a:cubicBezTo>
                        <a:pt x="17084" y="23195"/>
                        <a:pt x="16986" y="22312"/>
                        <a:pt x="16933" y="21669"/>
                      </a:cubicBezTo>
                      <a:cubicBezTo>
                        <a:pt x="17022" y="21651"/>
                        <a:pt x="17111" y="21625"/>
                        <a:pt x="17191" y="21580"/>
                      </a:cubicBezTo>
                      <a:cubicBezTo>
                        <a:pt x="17495" y="21437"/>
                        <a:pt x="17628" y="21081"/>
                        <a:pt x="17896" y="20893"/>
                      </a:cubicBezTo>
                      <a:cubicBezTo>
                        <a:pt x="17950" y="20849"/>
                        <a:pt x="18012" y="20822"/>
                        <a:pt x="18074" y="20786"/>
                      </a:cubicBezTo>
                      <a:close/>
                      <a:moveTo>
                        <a:pt x="16861" y="21678"/>
                      </a:moveTo>
                      <a:cubicBezTo>
                        <a:pt x="16834" y="22392"/>
                        <a:pt x="16942" y="23061"/>
                        <a:pt x="17477" y="23596"/>
                      </a:cubicBezTo>
                      <a:cubicBezTo>
                        <a:pt x="17727" y="23846"/>
                        <a:pt x="18164" y="24033"/>
                        <a:pt x="18601" y="24114"/>
                      </a:cubicBezTo>
                      <a:cubicBezTo>
                        <a:pt x="18431" y="24140"/>
                        <a:pt x="18271" y="24176"/>
                        <a:pt x="18101" y="24212"/>
                      </a:cubicBezTo>
                      <a:cubicBezTo>
                        <a:pt x="17727" y="24176"/>
                        <a:pt x="17370" y="24105"/>
                        <a:pt x="17004" y="23873"/>
                      </a:cubicBezTo>
                      <a:cubicBezTo>
                        <a:pt x="16344" y="23462"/>
                        <a:pt x="15916" y="22445"/>
                        <a:pt x="16121" y="21687"/>
                      </a:cubicBezTo>
                      <a:lnTo>
                        <a:pt x="16388" y="21687"/>
                      </a:lnTo>
                      <a:cubicBezTo>
                        <a:pt x="16455" y="21691"/>
                        <a:pt x="16520" y="21693"/>
                        <a:pt x="16585" y="21693"/>
                      </a:cubicBezTo>
                      <a:cubicBezTo>
                        <a:pt x="16676" y="21693"/>
                        <a:pt x="16767" y="21689"/>
                        <a:pt x="16861" y="21678"/>
                      </a:cubicBezTo>
                      <a:close/>
                      <a:moveTo>
                        <a:pt x="25773" y="19716"/>
                      </a:moveTo>
                      <a:cubicBezTo>
                        <a:pt x="25782" y="19725"/>
                        <a:pt x="25791" y="19733"/>
                        <a:pt x="25809" y="19742"/>
                      </a:cubicBezTo>
                      <a:cubicBezTo>
                        <a:pt x="25871" y="20206"/>
                        <a:pt x="26112" y="20635"/>
                        <a:pt x="26300" y="21063"/>
                      </a:cubicBezTo>
                      <a:cubicBezTo>
                        <a:pt x="26567" y="21669"/>
                        <a:pt x="26924" y="22231"/>
                        <a:pt x="27370" y="22713"/>
                      </a:cubicBezTo>
                      <a:cubicBezTo>
                        <a:pt x="27816" y="23186"/>
                        <a:pt x="28253" y="23614"/>
                        <a:pt x="28798" y="23980"/>
                      </a:cubicBezTo>
                      <a:cubicBezTo>
                        <a:pt x="28976" y="24096"/>
                        <a:pt x="29172" y="24221"/>
                        <a:pt x="29369" y="24319"/>
                      </a:cubicBezTo>
                      <a:cubicBezTo>
                        <a:pt x="28789" y="24256"/>
                        <a:pt x="28200" y="24158"/>
                        <a:pt x="27620" y="24069"/>
                      </a:cubicBezTo>
                      <a:cubicBezTo>
                        <a:pt x="26897" y="23775"/>
                        <a:pt x="26264" y="23320"/>
                        <a:pt x="25791" y="22651"/>
                      </a:cubicBezTo>
                      <a:cubicBezTo>
                        <a:pt x="25541" y="22303"/>
                        <a:pt x="25345" y="21919"/>
                        <a:pt x="25158" y="21544"/>
                      </a:cubicBezTo>
                      <a:cubicBezTo>
                        <a:pt x="24899" y="21045"/>
                        <a:pt x="24623" y="20554"/>
                        <a:pt x="24542" y="20001"/>
                      </a:cubicBezTo>
                      <a:lnTo>
                        <a:pt x="24542" y="20001"/>
                      </a:lnTo>
                      <a:cubicBezTo>
                        <a:pt x="24751" y="20109"/>
                        <a:pt x="25006" y="20240"/>
                        <a:pt x="25218" y="20240"/>
                      </a:cubicBezTo>
                      <a:cubicBezTo>
                        <a:pt x="25269" y="20240"/>
                        <a:pt x="25318" y="20233"/>
                        <a:pt x="25363" y="20215"/>
                      </a:cubicBezTo>
                      <a:cubicBezTo>
                        <a:pt x="25640" y="20117"/>
                        <a:pt x="25711" y="19965"/>
                        <a:pt x="25773" y="19716"/>
                      </a:cubicBezTo>
                      <a:close/>
                      <a:moveTo>
                        <a:pt x="16014" y="21687"/>
                      </a:moveTo>
                      <a:cubicBezTo>
                        <a:pt x="15773" y="22410"/>
                        <a:pt x="16103" y="23159"/>
                        <a:pt x="16558" y="23739"/>
                      </a:cubicBezTo>
                      <a:cubicBezTo>
                        <a:pt x="16826" y="24069"/>
                        <a:pt x="17182" y="24239"/>
                        <a:pt x="17566" y="24310"/>
                      </a:cubicBezTo>
                      <a:cubicBezTo>
                        <a:pt x="17441" y="24328"/>
                        <a:pt x="17307" y="24355"/>
                        <a:pt x="17182" y="24372"/>
                      </a:cubicBezTo>
                      <a:cubicBezTo>
                        <a:pt x="16611" y="24328"/>
                        <a:pt x="16192" y="24140"/>
                        <a:pt x="15844" y="23605"/>
                      </a:cubicBezTo>
                      <a:cubicBezTo>
                        <a:pt x="15487" y="23070"/>
                        <a:pt x="15380" y="22374"/>
                        <a:pt x="15505" y="21750"/>
                      </a:cubicBezTo>
                      <a:cubicBezTo>
                        <a:pt x="15666" y="21714"/>
                        <a:pt x="15853" y="21696"/>
                        <a:pt x="16014" y="21687"/>
                      </a:cubicBezTo>
                      <a:close/>
                      <a:moveTo>
                        <a:pt x="27727" y="18895"/>
                      </a:moveTo>
                      <a:lnTo>
                        <a:pt x="27727" y="18895"/>
                      </a:lnTo>
                      <a:cubicBezTo>
                        <a:pt x="27897" y="18957"/>
                        <a:pt x="28066" y="19029"/>
                        <a:pt x="28244" y="19091"/>
                      </a:cubicBezTo>
                      <a:cubicBezTo>
                        <a:pt x="28303" y="19104"/>
                        <a:pt x="28352" y="19113"/>
                        <a:pt x="28399" y="19113"/>
                      </a:cubicBezTo>
                      <a:cubicBezTo>
                        <a:pt x="28416" y="19113"/>
                        <a:pt x="28433" y="19111"/>
                        <a:pt x="28450" y="19109"/>
                      </a:cubicBezTo>
                      <a:cubicBezTo>
                        <a:pt x="28575" y="19733"/>
                        <a:pt x="28842" y="20331"/>
                        <a:pt x="29146" y="20893"/>
                      </a:cubicBezTo>
                      <a:cubicBezTo>
                        <a:pt x="29493" y="21509"/>
                        <a:pt x="29850" y="22115"/>
                        <a:pt x="30359" y="22615"/>
                      </a:cubicBezTo>
                      <a:cubicBezTo>
                        <a:pt x="31118" y="23357"/>
                        <a:pt x="32279" y="24116"/>
                        <a:pt x="33404" y="24116"/>
                      </a:cubicBezTo>
                      <a:cubicBezTo>
                        <a:pt x="33441" y="24116"/>
                        <a:pt x="33479" y="24115"/>
                        <a:pt x="33517" y="24114"/>
                      </a:cubicBezTo>
                      <a:lnTo>
                        <a:pt x="33517" y="24114"/>
                      </a:lnTo>
                      <a:cubicBezTo>
                        <a:pt x="33401" y="24158"/>
                        <a:pt x="33285" y="24212"/>
                        <a:pt x="33169" y="24256"/>
                      </a:cubicBezTo>
                      <a:cubicBezTo>
                        <a:pt x="33026" y="24319"/>
                        <a:pt x="32874" y="24355"/>
                        <a:pt x="32723" y="24372"/>
                      </a:cubicBezTo>
                      <a:cubicBezTo>
                        <a:pt x="32702" y="24373"/>
                        <a:pt x="32681" y="24373"/>
                        <a:pt x="32661" y="24373"/>
                      </a:cubicBezTo>
                      <a:cubicBezTo>
                        <a:pt x="31136" y="24373"/>
                        <a:pt x="29875" y="23081"/>
                        <a:pt x="29030" y="21955"/>
                      </a:cubicBezTo>
                      <a:cubicBezTo>
                        <a:pt x="28601" y="21393"/>
                        <a:pt x="28298" y="20733"/>
                        <a:pt x="28004" y="20099"/>
                      </a:cubicBezTo>
                      <a:cubicBezTo>
                        <a:pt x="27932" y="19948"/>
                        <a:pt x="27593" y="19038"/>
                        <a:pt x="27727" y="18895"/>
                      </a:cubicBezTo>
                      <a:close/>
                      <a:moveTo>
                        <a:pt x="27263" y="18761"/>
                      </a:moveTo>
                      <a:lnTo>
                        <a:pt x="27263" y="18761"/>
                      </a:lnTo>
                      <a:cubicBezTo>
                        <a:pt x="27397" y="18779"/>
                        <a:pt x="27531" y="18815"/>
                        <a:pt x="27656" y="18859"/>
                      </a:cubicBezTo>
                      <a:cubicBezTo>
                        <a:pt x="27513" y="19020"/>
                        <a:pt x="27674" y="19546"/>
                        <a:pt x="27700" y="19671"/>
                      </a:cubicBezTo>
                      <a:cubicBezTo>
                        <a:pt x="27852" y="20411"/>
                        <a:pt x="28280" y="21152"/>
                        <a:pt x="28682" y="21785"/>
                      </a:cubicBezTo>
                      <a:cubicBezTo>
                        <a:pt x="29449" y="22981"/>
                        <a:pt x="30671" y="24230"/>
                        <a:pt x="32125" y="24417"/>
                      </a:cubicBezTo>
                      <a:cubicBezTo>
                        <a:pt x="32089" y="24417"/>
                        <a:pt x="32063" y="24426"/>
                        <a:pt x="32027" y="24426"/>
                      </a:cubicBezTo>
                      <a:cubicBezTo>
                        <a:pt x="30787" y="24274"/>
                        <a:pt x="29556" y="23828"/>
                        <a:pt x="28646" y="22936"/>
                      </a:cubicBezTo>
                      <a:cubicBezTo>
                        <a:pt x="27843" y="22151"/>
                        <a:pt x="27290" y="21170"/>
                        <a:pt x="26701" y="20215"/>
                      </a:cubicBezTo>
                      <a:cubicBezTo>
                        <a:pt x="26924" y="20197"/>
                        <a:pt x="27094" y="20055"/>
                        <a:pt x="27236" y="19867"/>
                      </a:cubicBezTo>
                      <a:cubicBezTo>
                        <a:pt x="27495" y="19528"/>
                        <a:pt x="27442" y="19136"/>
                        <a:pt x="27263" y="18761"/>
                      </a:cubicBezTo>
                      <a:close/>
                      <a:moveTo>
                        <a:pt x="25889" y="19814"/>
                      </a:moveTo>
                      <a:cubicBezTo>
                        <a:pt x="25970" y="19903"/>
                        <a:pt x="26041" y="20010"/>
                        <a:pt x="26139" y="20072"/>
                      </a:cubicBezTo>
                      <a:cubicBezTo>
                        <a:pt x="26282" y="20162"/>
                        <a:pt x="26389" y="20197"/>
                        <a:pt x="26558" y="20215"/>
                      </a:cubicBezTo>
                      <a:cubicBezTo>
                        <a:pt x="26576" y="20224"/>
                        <a:pt x="26594" y="20224"/>
                        <a:pt x="26621" y="20224"/>
                      </a:cubicBezTo>
                      <a:cubicBezTo>
                        <a:pt x="27210" y="21277"/>
                        <a:pt x="27763" y="22294"/>
                        <a:pt x="28637" y="23159"/>
                      </a:cubicBezTo>
                      <a:cubicBezTo>
                        <a:pt x="29288" y="23810"/>
                        <a:pt x="30261" y="24292"/>
                        <a:pt x="31224" y="24435"/>
                      </a:cubicBezTo>
                      <a:cubicBezTo>
                        <a:pt x="30778" y="24435"/>
                        <a:pt x="30341" y="24408"/>
                        <a:pt x="29904" y="24372"/>
                      </a:cubicBezTo>
                      <a:cubicBezTo>
                        <a:pt x="29859" y="24372"/>
                        <a:pt x="29815" y="24363"/>
                        <a:pt x="29770" y="24363"/>
                      </a:cubicBezTo>
                      <a:cubicBezTo>
                        <a:pt x="29458" y="24212"/>
                        <a:pt x="29163" y="24016"/>
                        <a:pt x="28878" y="23828"/>
                      </a:cubicBezTo>
                      <a:cubicBezTo>
                        <a:pt x="28405" y="23507"/>
                        <a:pt x="27968" y="23150"/>
                        <a:pt x="27593" y="22722"/>
                      </a:cubicBezTo>
                      <a:cubicBezTo>
                        <a:pt x="27201" y="22267"/>
                        <a:pt x="26853" y="21830"/>
                        <a:pt x="26576" y="21304"/>
                      </a:cubicBezTo>
                      <a:cubicBezTo>
                        <a:pt x="26335" y="20858"/>
                        <a:pt x="26014" y="20322"/>
                        <a:pt x="25889" y="19814"/>
                      </a:cubicBezTo>
                      <a:close/>
                      <a:moveTo>
                        <a:pt x="15425" y="21767"/>
                      </a:moveTo>
                      <a:lnTo>
                        <a:pt x="15425" y="21767"/>
                      </a:lnTo>
                      <a:cubicBezTo>
                        <a:pt x="15229" y="22481"/>
                        <a:pt x="15380" y="23177"/>
                        <a:pt x="15782" y="23793"/>
                      </a:cubicBezTo>
                      <a:cubicBezTo>
                        <a:pt x="15933" y="24033"/>
                        <a:pt x="16156" y="24274"/>
                        <a:pt x="16424" y="24381"/>
                      </a:cubicBezTo>
                      <a:cubicBezTo>
                        <a:pt x="16504" y="24408"/>
                        <a:pt x="16585" y="24426"/>
                        <a:pt x="16647" y="24444"/>
                      </a:cubicBezTo>
                      <a:cubicBezTo>
                        <a:pt x="16469" y="24462"/>
                        <a:pt x="16281" y="24488"/>
                        <a:pt x="16094" y="24497"/>
                      </a:cubicBezTo>
                      <a:cubicBezTo>
                        <a:pt x="15104" y="24337"/>
                        <a:pt x="13971" y="23953"/>
                        <a:pt x="13801" y="22829"/>
                      </a:cubicBezTo>
                      <a:cubicBezTo>
                        <a:pt x="13846" y="22829"/>
                        <a:pt x="13899" y="22838"/>
                        <a:pt x="13953" y="22847"/>
                      </a:cubicBezTo>
                      <a:cubicBezTo>
                        <a:pt x="14015" y="22856"/>
                        <a:pt x="14078" y="22861"/>
                        <a:pt x="14141" y="22861"/>
                      </a:cubicBezTo>
                      <a:cubicBezTo>
                        <a:pt x="14329" y="22861"/>
                        <a:pt x="14515" y="22816"/>
                        <a:pt x="14676" y="22695"/>
                      </a:cubicBezTo>
                      <a:cubicBezTo>
                        <a:pt x="14863" y="22553"/>
                        <a:pt x="14845" y="22276"/>
                        <a:pt x="14943" y="22080"/>
                      </a:cubicBezTo>
                      <a:cubicBezTo>
                        <a:pt x="15015" y="21919"/>
                        <a:pt x="15202" y="21821"/>
                        <a:pt x="15425" y="21767"/>
                      </a:cubicBezTo>
                      <a:close/>
                      <a:moveTo>
                        <a:pt x="12543" y="22820"/>
                      </a:moveTo>
                      <a:lnTo>
                        <a:pt x="12543" y="22820"/>
                      </a:lnTo>
                      <a:cubicBezTo>
                        <a:pt x="12294" y="23213"/>
                        <a:pt x="12606" y="23748"/>
                        <a:pt x="12918" y="24016"/>
                      </a:cubicBezTo>
                      <a:cubicBezTo>
                        <a:pt x="13257" y="24310"/>
                        <a:pt x="13783" y="24479"/>
                        <a:pt x="14283" y="24569"/>
                      </a:cubicBezTo>
                      <a:cubicBezTo>
                        <a:pt x="13382" y="24542"/>
                        <a:pt x="12445" y="24390"/>
                        <a:pt x="11723" y="23873"/>
                      </a:cubicBezTo>
                      <a:cubicBezTo>
                        <a:pt x="11616" y="23730"/>
                        <a:pt x="11607" y="23561"/>
                        <a:pt x="11660" y="23391"/>
                      </a:cubicBezTo>
                      <a:cubicBezTo>
                        <a:pt x="11919" y="23123"/>
                        <a:pt x="12204" y="22927"/>
                        <a:pt x="12543" y="22820"/>
                      </a:cubicBezTo>
                      <a:close/>
                      <a:moveTo>
                        <a:pt x="13067" y="22745"/>
                      </a:moveTo>
                      <a:cubicBezTo>
                        <a:pt x="13285" y="22745"/>
                        <a:pt x="13503" y="22781"/>
                        <a:pt x="13721" y="22811"/>
                      </a:cubicBezTo>
                      <a:cubicBezTo>
                        <a:pt x="13757" y="23891"/>
                        <a:pt x="14765" y="24399"/>
                        <a:pt x="15728" y="24533"/>
                      </a:cubicBezTo>
                      <a:cubicBezTo>
                        <a:pt x="15461" y="24551"/>
                        <a:pt x="15193" y="24560"/>
                        <a:pt x="14934" y="24569"/>
                      </a:cubicBezTo>
                      <a:cubicBezTo>
                        <a:pt x="14925" y="24551"/>
                        <a:pt x="14916" y="24551"/>
                        <a:pt x="14908" y="24542"/>
                      </a:cubicBezTo>
                      <a:cubicBezTo>
                        <a:pt x="14167" y="24337"/>
                        <a:pt x="12142" y="23998"/>
                        <a:pt x="12642" y="22793"/>
                      </a:cubicBezTo>
                      <a:cubicBezTo>
                        <a:pt x="12740" y="22767"/>
                        <a:pt x="12838" y="22758"/>
                        <a:pt x="12945" y="22749"/>
                      </a:cubicBezTo>
                      <a:cubicBezTo>
                        <a:pt x="12985" y="22746"/>
                        <a:pt x="13026" y="22745"/>
                        <a:pt x="13067" y="22745"/>
                      </a:cubicBezTo>
                      <a:close/>
                      <a:moveTo>
                        <a:pt x="23842" y="0"/>
                      </a:moveTo>
                      <a:cubicBezTo>
                        <a:pt x="23144" y="0"/>
                        <a:pt x="22438" y="172"/>
                        <a:pt x="21795" y="402"/>
                      </a:cubicBezTo>
                      <a:cubicBezTo>
                        <a:pt x="20965" y="687"/>
                        <a:pt x="20198" y="1196"/>
                        <a:pt x="19538" y="1758"/>
                      </a:cubicBezTo>
                      <a:cubicBezTo>
                        <a:pt x="19190" y="2061"/>
                        <a:pt x="18886" y="2409"/>
                        <a:pt x="18619" y="2784"/>
                      </a:cubicBezTo>
                      <a:cubicBezTo>
                        <a:pt x="18574" y="2846"/>
                        <a:pt x="18529" y="2908"/>
                        <a:pt x="18494" y="2980"/>
                      </a:cubicBezTo>
                      <a:cubicBezTo>
                        <a:pt x="18289" y="2793"/>
                        <a:pt x="17976" y="2739"/>
                        <a:pt x="17700" y="2694"/>
                      </a:cubicBezTo>
                      <a:cubicBezTo>
                        <a:pt x="17614" y="2681"/>
                        <a:pt x="17529" y="2675"/>
                        <a:pt x="17445" y="2675"/>
                      </a:cubicBezTo>
                      <a:cubicBezTo>
                        <a:pt x="16962" y="2675"/>
                        <a:pt x="16506" y="2874"/>
                        <a:pt x="16049" y="3033"/>
                      </a:cubicBezTo>
                      <a:cubicBezTo>
                        <a:pt x="15211" y="3337"/>
                        <a:pt x="14247" y="3925"/>
                        <a:pt x="13766" y="4702"/>
                      </a:cubicBezTo>
                      <a:cubicBezTo>
                        <a:pt x="13560" y="5023"/>
                        <a:pt x="12989" y="5942"/>
                        <a:pt x="13614" y="6129"/>
                      </a:cubicBezTo>
                      <a:cubicBezTo>
                        <a:pt x="13675" y="6147"/>
                        <a:pt x="13736" y="6156"/>
                        <a:pt x="13797" y="6156"/>
                      </a:cubicBezTo>
                      <a:cubicBezTo>
                        <a:pt x="14033" y="6156"/>
                        <a:pt x="14271" y="6029"/>
                        <a:pt x="14497" y="5852"/>
                      </a:cubicBezTo>
                      <a:lnTo>
                        <a:pt x="14497" y="5852"/>
                      </a:lnTo>
                      <a:cubicBezTo>
                        <a:pt x="14221" y="7012"/>
                        <a:pt x="13596" y="8163"/>
                        <a:pt x="12820" y="9037"/>
                      </a:cubicBezTo>
                      <a:cubicBezTo>
                        <a:pt x="12106" y="9840"/>
                        <a:pt x="11143" y="10224"/>
                        <a:pt x="10170" y="10607"/>
                      </a:cubicBezTo>
                      <a:cubicBezTo>
                        <a:pt x="10083" y="10604"/>
                        <a:pt x="9996" y="10603"/>
                        <a:pt x="9909" y="10603"/>
                      </a:cubicBezTo>
                      <a:cubicBezTo>
                        <a:pt x="8950" y="10603"/>
                        <a:pt x="7986" y="10790"/>
                        <a:pt x="7209" y="11330"/>
                      </a:cubicBezTo>
                      <a:cubicBezTo>
                        <a:pt x="6871" y="11244"/>
                        <a:pt x="6520" y="11200"/>
                        <a:pt x="6169" y="11200"/>
                      </a:cubicBezTo>
                      <a:cubicBezTo>
                        <a:pt x="5937" y="11200"/>
                        <a:pt x="5706" y="11219"/>
                        <a:pt x="5478" y="11259"/>
                      </a:cubicBezTo>
                      <a:cubicBezTo>
                        <a:pt x="4479" y="11428"/>
                        <a:pt x="3435" y="12026"/>
                        <a:pt x="2793" y="12811"/>
                      </a:cubicBezTo>
                      <a:cubicBezTo>
                        <a:pt x="2632" y="13016"/>
                        <a:pt x="2472" y="13230"/>
                        <a:pt x="2311" y="13444"/>
                      </a:cubicBezTo>
                      <a:cubicBezTo>
                        <a:pt x="2204" y="13578"/>
                        <a:pt x="2124" y="13569"/>
                        <a:pt x="1963" y="13640"/>
                      </a:cubicBezTo>
                      <a:cubicBezTo>
                        <a:pt x="1687" y="13774"/>
                        <a:pt x="1437" y="13917"/>
                        <a:pt x="1187" y="14104"/>
                      </a:cubicBezTo>
                      <a:cubicBezTo>
                        <a:pt x="857" y="14354"/>
                        <a:pt x="464" y="14613"/>
                        <a:pt x="295" y="15014"/>
                      </a:cubicBezTo>
                      <a:cubicBezTo>
                        <a:pt x="206" y="15211"/>
                        <a:pt x="0" y="15683"/>
                        <a:pt x="304" y="15817"/>
                      </a:cubicBezTo>
                      <a:cubicBezTo>
                        <a:pt x="411" y="15867"/>
                        <a:pt x="530" y="15887"/>
                        <a:pt x="652" y="15887"/>
                      </a:cubicBezTo>
                      <a:cubicBezTo>
                        <a:pt x="905" y="15887"/>
                        <a:pt x="1173" y="15800"/>
                        <a:pt x="1383" y="15710"/>
                      </a:cubicBezTo>
                      <a:cubicBezTo>
                        <a:pt x="1847" y="15514"/>
                        <a:pt x="2266" y="15095"/>
                        <a:pt x="2739" y="14907"/>
                      </a:cubicBezTo>
                      <a:lnTo>
                        <a:pt x="2739" y="14907"/>
                      </a:lnTo>
                      <a:cubicBezTo>
                        <a:pt x="2660" y="15249"/>
                        <a:pt x="2529" y="15773"/>
                        <a:pt x="2975" y="15773"/>
                      </a:cubicBezTo>
                      <a:cubicBezTo>
                        <a:pt x="2983" y="15773"/>
                        <a:pt x="2990" y="15773"/>
                        <a:pt x="2998" y="15773"/>
                      </a:cubicBezTo>
                      <a:cubicBezTo>
                        <a:pt x="3176" y="15764"/>
                        <a:pt x="3346" y="15674"/>
                        <a:pt x="3506" y="15567"/>
                      </a:cubicBezTo>
                      <a:lnTo>
                        <a:pt x="3506" y="15567"/>
                      </a:lnTo>
                      <a:cubicBezTo>
                        <a:pt x="4604" y="17280"/>
                        <a:pt x="2632" y="18101"/>
                        <a:pt x="1481" y="18993"/>
                      </a:cubicBezTo>
                      <a:cubicBezTo>
                        <a:pt x="1089" y="19136"/>
                        <a:pt x="714" y="19323"/>
                        <a:pt x="375" y="19546"/>
                      </a:cubicBezTo>
                      <a:cubicBezTo>
                        <a:pt x="324" y="19583"/>
                        <a:pt x="351" y="19656"/>
                        <a:pt x="397" y="19656"/>
                      </a:cubicBezTo>
                      <a:cubicBezTo>
                        <a:pt x="407" y="19656"/>
                        <a:pt x="418" y="19652"/>
                        <a:pt x="429" y="19644"/>
                      </a:cubicBezTo>
                      <a:cubicBezTo>
                        <a:pt x="1811" y="18838"/>
                        <a:pt x="3385" y="18558"/>
                        <a:pt x="4979" y="18558"/>
                      </a:cubicBezTo>
                      <a:cubicBezTo>
                        <a:pt x="6347" y="18558"/>
                        <a:pt x="7730" y="18764"/>
                        <a:pt x="9020" y="19020"/>
                      </a:cubicBezTo>
                      <a:cubicBezTo>
                        <a:pt x="10001" y="19219"/>
                        <a:pt x="11036" y="19423"/>
                        <a:pt x="12057" y="19423"/>
                      </a:cubicBezTo>
                      <a:cubicBezTo>
                        <a:pt x="12409" y="19423"/>
                        <a:pt x="12760" y="19398"/>
                        <a:pt x="13105" y="19341"/>
                      </a:cubicBezTo>
                      <a:cubicBezTo>
                        <a:pt x="13676" y="19252"/>
                        <a:pt x="14444" y="19029"/>
                        <a:pt x="14792" y="18538"/>
                      </a:cubicBezTo>
                      <a:cubicBezTo>
                        <a:pt x="14872" y="18485"/>
                        <a:pt x="14952" y="18431"/>
                        <a:pt x="15023" y="18386"/>
                      </a:cubicBezTo>
                      <a:cubicBezTo>
                        <a:pt x="15380" y="18146"/>
                        <a:pt x="15773" y="17931"/>
                        <a:pt x="16139" y="17708"/>
                      </a:cubicBezTo>
                      <a:cubicBezTo>
                        <a:pt x="16888" y="17245"/>
                        <a:pt x="17655" y="17253"/>
                        <a:pt x="18476" y="17155"/>
                      </a:cubicBezTo>
                      <a:lnTo>
                        <a:pt x="18476" y="17155"/>
                      </a:lnTo>
                      <a:cubicBezTo>
                        <a:pt x="18351" y="17360"/>
                        <a:pt x="18217" y="17557"/>
                        <a:pt x="18057" y="17735"/>
                      </a:cubicBezTo>
                      <a:cubicBezTo>
                        <a:pt x="17753" y="18074"/>
                        <a:pt x="17584" y="18520"/>
                        <a:pt x="17361" y="18904"/>
                      </a:cubicBezTo>
                      <a:cubicBezTo>
                        <a:pt x="17316" y="18975"/>
                        <a:pt x="17272" y="19047"/>
                        <a:pt x="17218" y="19100"/>
                      </a:cubicBezTo>
                      <a:cubicBezTo>
                        <a:pt x="16656" y="19394"/>
                        <a:pt x="16094" y="19689"/>
                        <a:pt x="15487" y="19903"/>
                      </a:cubicBezTo>
                      <a:cubicBezTo>
                        <a:pt x="14836" y="20144"/>
                        <a:pt x="14140" y="20242"/>
                        <a:pt x="13453" y="20331"/>
                      </a:cubicBezTo>
                      <a:cubicBezTo>
                        <a:pt x="12944" y="20394"/>
                        <a:pt x="12426" y="20421"/>
                        <a:pt x="11906" y="20421"/>
                      </a:cubicBezTo>
                      <a:cubicBezTo>
                        <a:pt x="10959" y="20421"/>
                        <a:pt x="10004" y="20334"/>
                        <a:pt x="9082" y="20224"/>
                      </a:cubicBezTo>
                      <a:cubicBezTo>
                        <a:pt x="7726" y="20072"/>
                        <a:pt x="6415" y="19618"/>
                        <a:pt x="5059" y="19519"/>
                      </a:cubicBezTo>
                      <a:cubicBezTo>
                        <a:pt x="4863" y="19506"/>
                        <a:pt x="4669" y="19499"/>
                        <a:pt x="4477" y="19499"/>
                      </a:cubicBezTo>
                      <a:cubicBezTo>
                        <a:pt x="3306" y="19499"/>
                        <a:pt x="2182" y="19748"/>
                        <a:pt x="1071" y="20162"/>
                      </a:cubicBezTo>
                      <a:cubicBezTo>
                        <a:pt x="1000" y="20185"/>
                        <a:pt x="1020" y="20293"/>
                        <a:pt x="1081" y="20293"/>
                      </a:cubicBezTo>
                      <a:cubicBezTo>
                        <a:pt x="1089" y="20293"/>
                        <a:pt x="1097" y="20291"/>
                        <a:pt x="1107" y="20287"/>
                      </a:cubicBezTo>
                      <a:cubicBezTo>
                        <a:pt x="2177" y="19896"/>
                        <a:pt x="3298" y="19653"/>
                        <a:pt x="4436" y="19653"/>
                      </a:cubicBezTo>
                      <a:cubicBezTo>
                        <a:pt x="4805" y="19653"/>
                        <a:pt x="5177" y="19679"/>
                        <a:pt x="5549" y="19733"/>
                      </a:cubicBezTo>
                      <a:cubicBezTo>
                        <a:pt x="6914" y="19939"/>
                        <a:pt x="8235" y="20331"/>
                        <a:pt x="9608" y="20483"/>
                      </a:cubicBezTo>
                      <a:cubicBezTo>
                        <a:pt x="10332" y="20557"/>
                        <a:pt x="11063" y="20602"/>
                        <a:pt x="11793" y="20602"/>
                      </a:cubicBezTo>
                      <a:cubicBezTo>
                        <a:pt x="12466" y="20602"/>
                        <a:pt x="13138" y="20564"/>
                        <a:pt x="13801" y="20474"/>
                      </a:cubicBezTo>
                      <a:cubicBezTo>
                        <a:pt x="14453" y="20385"/>
                        <a:pt x="15068" y="20260"/>
                        <a:pt x="15684" y="20010"/>
                      </a:cubicBezTo>
                      <a:cubicBezTo>
                        <a:pt x="16112" y="19832"/>
                        <a:pt x="16522" y="19618"/>
                        <a:pt x="16924" y="19386"/>
                      </a:cubicBezTo>
                      <a:lnTo>
                        <a:pt x="16924" y="19386"/>
                      </a:lnTo>
                      <a:cubicBezTo>
                        <a:pt x="16692" y="19555"/>
                        <a:pt x="16424" y="19680"/>
                        <a:pt x="16174" y="19849"/>
                      </a:cubicBezTo>
                      <a:cubicBezTo>
                        <a:pt x="15844" y="20072"/>
                        <a:pt x="15523" y="20313"/>
                        <a:pt x="15238" y="20590"/>
                      </a:cubicBezTo>
                      <a:cubicBezTo>
                        <a:pt x="15068" y="20759"/>
                        <a:pt x="14881" y="20911"/>
                        <a:pt x="14684" y="21045"/>
                      </a:cubicBezTo>
                      <a:cubicBezTo>
                        <a:pt x="13792" y="21304"/>
                        <a:pt x="12838" y="21473"/>
                        <a:pt x="11919" y="21500"/>
                      </a:cubicBezTo>
                      <a:cubicBezTo>
                        <a:pt x="11830" y="21503"/>
                        <a:pt x="11741" y="21505"/>
                        <a:pt x="11652" y="21505"/>
                      </a:cubicBezTo>
                      <a:cubicBezTo>
                        <a:pt x="10607" y="21505"/>
                        <a:pt x="9514" y="21274"/>
                        <a:pt x="8511" y="21036"/>
                      </a:cubicBezTo>
                      <a:cubicBezTo>
                        <a:pt x="7334" y="20759"/>
                        <a:pt x="6201" y="20215"/>
                        <a:pt x="4987" y="20037"/>
                      </a:cubicBezTo>
                      <a:cubicBezTo>
                        <a:pt x="4793" y="20009"/>
                        <a:pt x="4593" y="19999"/>
                        <a:pt x="4390" y="19999"/>
                      </a:cubicBezTo>
                      <a:cubicBezTo>
                        <a:pt x="4005" y="19999"/>
                        <a:pt x="3613" y="20034"/>
                        <a:pt x="3239" y="20046"/>
                      </a:cubicBezTo>
                      <a:cubicBezTo>
                        <a:pt x="2695" y="20064"/>
                        <a:pt x="2177" y="20260"/>
                        <a:pt x="1678" y="20474"/>
                      </a:cubicBezTo>
                      <a:cubicBezTo>
                        <a:pt x="1653" y="20490"/>
                        <a:pt x="1666" y="20529"/>
                        <a:pt x="1695" y="20529"/>
                      </a:cubicBezTo>
                      <a:cubicBezTo>
                        <a:pt x="1698" y="20529"/>
                        <a:pt x="1701" y="20528"/>
                        <a:pt x="1704" y="20527"/>
                      </a:cubicBezTo>
                      <a:cubicBezTo>
                        <a:pt x="2329" y="20287"/>
                        <a:pt x="2918" y="20197"/>
                        <a:pt x="3587" y="20188"/>
                      </a:cubicBezTo>
                      <a:cubicBezTo>
                        <a:pt x="3782" y="20186"/>
                        <a:pt x="3974" y="20182"/>
                        <a:pt x="4164" y="20182"/>
                      </a:cubicBezTo>
                      <a:cubicBezTo>
                        <a:pt x="4653" y="20182"/>
                        <a:pt x="5130" y="20208"/>
                        <a:pt x="5612" y="20349"/>
                      </a:cubicBezTo>
                      <a:cubicBezTo>
                        <a:pt x="6772" y="20688"/>
                        <a:pt x="7887" y="21125"/>
                        <a:pt x="9064" y="21357"/>
                      </a:cubicBezTo>
                      <a:cubicBezTo>
                        <a:pt x="9928" y="21533"/>
                        <a:pt x="10844" y="21682"/>
                        <a:pt x="11739" y="21682"/>
                      </a:cubicBezTo>
                      <a:cubicBezTo>
                        <a:pt x="11889" y="21682"/>
                        <a:pt x="12038" y="21678"/>
                        <a:pt x="12187" y="21669"/>
                      </a:cubicBezTo>
                      <a:cubicBezTo>
                        <a:pt x="12945" y="21616"/>
                        <a:pt x="13703" y="21455"/>
                        <a:pt x="14426" y="21214"/>
                      </a:cubicBezTo>
                      <a:lnTo>
                        <a:pt x="14426" y="21214"/>
                      </a:lnTo>
                      <a:cubicBezTo>
                        <a:pt x="14185" y="21357"/>
                        <a:pt x="13935" y="21482"/>
                        <a:pt x="13667" y="21607"/>
                      </a:cubicBezTo>
                      <a:cubicBezTo>
                        <a:pt x="13596" y="21643"/>
                        <a:pt x="13534" y="21669"/>
                        <a:pt x="13462" y="21705"/>
                      </a:cubicBezTo>
                      <a:cubicBezTo>
                        <a:pt x="13284" y="21750"/>
                        <a:pt x="13097" y="21776"/>
                        <a:pt x="12918" y="21821"/>
                      </a:cubicBezTo>
                      <a:cubicBezTo>
                        <a:pt x="12383" y="21973"/>
                        <a:pt x="11830" y="22106"/>
                        <a:pt x="11268" y="22142"/>
                      </a:cubicBezTo>
                      <a:cubicBezTo>
                        <a:pt x="11115" y="22151"/>
                        <a:pt x="10960" y="22156"/>
                        <a:pt x="10805" y="22156"/>
                      </a:cubicBezTo>
                      <a:cubicBezTo>
                        <a:pt x="9622" y="22156"/>
                        <a:pt x="8390" y="21901"/>
                        <a:pt x="7262" y="21625"/>
                      </a:cubicBezTo>
                      <a:cubicBezTo>
                        <a:pt x="6879" y="21536"/>
                        <a:pt x="6513" y="21357"/>
                        <a:pt x="6156" y="21223"/>
                      </a:cubicBezTo>
                      <a:cubicBezTo>
                        <a:pt x="5531" y="20991"/>
                        <a:pt x="4898" y="20813"/>
                        <a:pt x="4238" y="20706"/>
                      </a:cubicBezTo>
                      <a:cubicBezTo>
                        <a:pt x="4009" y="20665"/>
                        <a:pt x="3776" y="20647"/>
                        <a:pt x="3540" y="20647"/>
                      </a:cubicBezTo>
                      <a:cubicBezTo>
                        <a:pt x="3013" y="20647"/>
                        <a:pt x="2478" y="20735"/>
                        <a:pt x="1972" y="20840"/>
                      </a:cubicBezTo>
                      <a:cubicBezTo>
                        <a:pt x="1930" y="20848"/>
                        <a:pt x="1936" y="20921"/>
                        <a:pt x="1974" y="20921"/>
                      </a:cubicBezTo>
                      <a:cubicBezTo>
                        <a:pt x="1976" y="20921"/>
                        <a:pt x="1979" y="20920"/>
                        <a:pt x="1981" y="20920"/>
                      </a:cubicBezTo>
                      <a:cubicBezTo>
                        <a:pt x="2412" y="20864"/>
                        <a:pt x="2847" y="20829"/>
                        <a:pt x="3280" y="20829"/>
                      </a:cubicBezTo>
                      <a:cubicBezTo>
                        <a:pt x="3753" y="20829"/>
                        <a:pt x="4223" y="20871"/>
                        <a:pt x="4684" y="20973"/>
                      </a:cubicBezTo>
                      <a:cubicBezTo>
                        <a:pt x="5719" y="21197"/>
                        <a:pt x="6664" y="21705"/>
                        <a:pt x="7699" y="21928"/>
                      </a:cubicBezTo>
                      <a:cubicBezTo>
                        <a:pt x="8707" y="22154"/>
                        <a:pt x="9759" y="22341"/>
                        <a:pt x="10796" y="22341"/>
                      </a:cubicBezTo>
                      <a:cubicBezTo>
                        <a:pt x="10990" y="22341"/>
                        <a:pt x="11183" y="22335"/>
                        <a:pt x="11375" y="22321"/>
                      </a:cubicBezTo>
                      <a:cubicBezTo>
                        <a:pt x="11928" y="22276"/>
                        <a:pt x="12436" y="22133"/>
                        <a:pt x="12945" y="21964"/>
                      </a:cubicBezTo>
                      <a:lnTo>
                        <a:pt x="12945" y="21964"/>
                      </a:lnTo>
                      <a:cubicBezTo>
                        <a:pt x="12454" y="22222"/>
                        <a:pt x="12017" y="22535"/>
                        <a:pt x="11687" y="23016"/>
                      </a:cubicBezTo>
                      <a:cubicBezTo>
                        <a:pt x="11286" y="23605"/>
                        <a:pt x="11571" y="24069"/>
                        <a:pt x="12204" y="24239"/>
                      </a:cubicBezTo>
                      <a:cubicBezTo>
                        <a:pt x="12213" y="24239"/>
                        <a:pt x="12213" y="24239"/>
                        <a:pt x="12213" y="24230"/>
                      </a:cubicBezTo>
                      <a:cubicBezTo>
                        <a:pt x="12419" y="24337"/>
                        <a:pt x="12633" y="24408"/>
                        <a:pt x="12847" y="24462"/>
                      </a:cubicBezTo>
                      <a:cubicBezTo>
                        <a:pt x="11170" y="24185"/>
                        <a:pt x="9537" y="23346"/>
                        <a:pt x="8038" y="22597"/>
                      </a:cubicBezTo>
                      <a:cubicBezTo>
                        <a:pt x="6850" y="21999"/>
                        <a:pt x="5504" y="21454"/>
                        <a:pt x="4152" y="21454"/>
                      </a:cubicBezTo>
                      <a:cubicBezTo>
                        <a:pt x="3829" y="21454"/>
                        <a:pt x="3506" y="21485"/>
                        <a:pt x="3185" y="21553"/>
                      </a:cubicBezTo>
                      <a:cubicBezTo>
                        <a:pt x="3144" y="21562"/>
                        <a:pt x="3149" y="21617"/>
                        <a:pt x="3186" y="21617"/>
                      </a:cubicBezTo>
                      <a:cubicBezTo>
                        <a:pt x="3188" y="21617"/>
                        <a:pt x="3191" y="21616"/>
                        <a:pt x="3194" y="21616"/>
                      </a:cubicBezTo>
                      <a:cubicBezTo>
                        <a:pt x="3415" y="21590"/>
                        <a:pt x="3633" y="21577"/>
                        <a:pt x="3848" y="21577"/>
                      </a:cubicBezTo>
                      <a:cubicBezTo>
                        <a:pt x="5530" y="21577"/>
                        <a:pt x="7027" y="22333"/>
                        <a:pt x="8538" y="23061"/>
                      </a:cubicBezTo>
                      <a:cubicBezTo>
                        <a:pt x="9484" y="23516"/>
                        <a:pt x="10483" y="24024"/>
                        <a:pt x="11518" y="24328"/>
                      </a:cubicBezTo>
                      <a:cubicBezTo>
                        <a:pt x="11232" y="24310"/>
                        <a:pt x="10947" y="24283"/>
                        <a:pt x="10670" y="24221"/>
                      </a:cubicBezTo>
                      <a:cubicBezTo>
                        <a:pt x="10233" y="24105"/>
                        <a:pt x="9805" y="23980"/>
                        <a:pt x="9376" y="23864"/>
                      </a:cubicBezTo>
                      <a:cubicBezTo>
                        <a:pt x="8600" y="23650"/>
                        <a:pt x="7797" y="23364"/>
                        <a:pt x="7003" y="23275"/>
                      </a:cubicBezTo>
                      <a:cubicBezTo>
                        <a:pt x="6283" y="23189"/>
                        <a:pt x="5597" y="23131"/>
                        <a:pt x="4884" y="23131"/>
                      </a:cubicBezTo>
                      <a:cubicBezTo>
                        <a:pt x="4715" y="23131"/>
                        <a:pt x="4545" y="23134"/>
                        <a:pt x="4372" y="23141"/>
                      </a:cubicBezTo>
                      <a:cubicBezTo>
                        <a:pt x="4024" y="23150"/>
                        <a:pt x="3685" y="23231"/>
                        <a:pt x="3346" y="23302"/>
                      </a:cubicBezTo>
                      <a:cubicBezTo>
                        <a:pt x="3034" y="23369"/>
                        <a:pt x="2689" y="23581"/>
                        <a:pt x="2359" y="23581"/>
                      </a:cubicBezTo>
                      <a:cubicBezTo>
                        <a:pt x="2340" y="23581"/>
                        <a:pt x="2321" y="23580"/>
                        <a:pt x="2302" y="23578"/>
                      </a:cubicBezTo>
                      <a:cubicBezTo>
                        <a:pt x="2301" y="23577"/>
                        <a:pt x="2300" y="23577"/>
                        <a:pt x="2298" y="23577"/>
                      </a:cubicBezTo>
                      <a:cubicBezTo>
                        <a:pt x="2291" y="23577"/>
                        <a:pt x="2287" y="23596"/>
                        <a:pt x="2302" y="23596"/>
                      </a:cubicBezTo>
                      <a:cubicBezTo>
                        <a:pt x="2354" y="23609"/>
                        <a:pt x="2408" y="23615"/>
                        <a:pt x="2462" y="23615"/>
                      </a:cubicBezTo>
                      <a:cubicBezTo>
                        <a:pt x="2593" y="23615"/>
                        <a:pt x="2726" y="23583"/>
                        <a:pt x="2846" y="23552"/>
                      </a:cubicBezTo>
                      <a:cubicBezTo>
                        <a:pt x="3301" y="23445"/>
                        <a:pt x="3747" y="23355"/>
                        <a:pt x="4202" y="23311"/>
                      </a:cubicBezTo>
                      <a:cubicBezTo>
                        <a:pt x="4418" y="23288"/>
                        <a:pt x="4634" y="23278"/>
                        <a:pt x="4850" y="23278"/>
                      </a:cubicBezTo>
                      <a:cubicBezTo>
                        <a:pt x="5562" y="23278"/>
                        <a:pt x="6272" y="23384"/>
                        <a:pt x="6977" y="23480"/>
                      </a:cubicBezTo>
                      <a:cubicBezTo>
                        <a:pt x="7824" y="23596"/>
                        <a:pt x="8672" y="23882"/>
                        <a:pt x="9492" y="24105"/>
                      </a:cubicBezTo>
                      <a:cubicBezTo>
                        <a:pt x="10187" y="24298"/>
                        <a:pt x="10807" y="24417"/>
                        <a:pt x="11493" y="24417"/>
                      </a:cubicBezTo>
                      <a:cubicBezTo>
                        <a:pt x="11601" y="24417"/>
                        <a:pt x="11710" y="24414"/>
                        <a:pt x="11821" y="24408"/>
                      </a:cubicBezTo>
                      <a:cubicBezTo>
                        <a:pt x="12287" y="24525"/>
                        <a:pt x="12767" y="24601"/>
                        <a:pt x="13248" y="24601"/>
                      </a:cubicBezTo>
                      <a:cubicBezTo>
                        <a:pt x="13319" y="24601"/>
                        <a:pt x="13391" y="24599"/>
                        <a:pt x="13462" y="24595"/>
                      </a:cubicBezTo>
                      <a:cubicBezTo>
                        <a:pt x="13471" y="24595"/>
                        <a:pt x="13471" y="24587"/>
                        <a:pt x="13480" y="24587"/>
                      </a:cubicBezTo>
                      <a:cubicBezTo>
                        <a:pt x="13596" y="24604"/>
                        <a:pt x="13712" y="24613"/>
                        <a:pt x="13837" y="24631"/>
                      </a:cubicBezTo>
                      <a:cubicBezTo>
                        <a:pt x="14154" y="24665"/>
                        <a:pt x="14472" y="24679"/>
                        <a:pt x="14789" y="24679"/>
                      </a:cubicBezTo>
                      <a:cubicBezTo>
                        <a:pt x="15130" y="24679"/>
                        <a:pt x="15471" y="24663"/>
                        <a:pt x="15809" y="24640"/>
                      </a:cubicBezTo>
                      <a:lnTo>
                        <a:pt x="15809" y="24640"/>
                      </a:lnTo>
                      <a:cubicBezTo>
                        <a:pt x="15291" y="24774"/>
                        <a:pt x="14783" y="24952"/>
                        <a:pt x="14265" y="25068"/>
                      </a:cubicBezTo>
                      <a:cubicBezTo>
                        <a:pt x="13598" y="25225"/>
                        <a:pt x="12868" y="25362"/>
                        <a:pt x="12174" y="25362"/>
                      </a:cubicBezTo>
                      <a:cubicBezTo>
                        <a:pt x="12079" y="25362"/>
                        <a:pt x="11985" y="25359"/>
                        <a:pt x="11892" y="25354"/>
                      </a:cubicBezTo>
                      <a:cubicBezTo>
                        <a:pt x="10349" y="25282"/>
                        <a:pt x="8823" y="25113"/>
                        <a:pt x="7325" y="24720"/>
                      </a:cubicBezTo>
                      <a:cubicBezTo>
                        <a:pt x="6433" y="24479"/>
                        <a:pt x="5514" y="24158"/>
                        <a:pt x="4586" y="24060"/>
                      </a:cubicBezTo>
                      <a:cubicBezTo>
                        <a:pt x="4127" y="24018"/>
                        <a:pt x="3657" y="23992"/>
                        <a:pt x="3198" y="23992"/>
                      </a:cubicBezTo>
                      <a:cubicBezTo>
                        <a:pt x="3077" y="23992"/>
                        <a:pt x="2957" y="23994"/>
                        <a:pt x="2837" y="23998"/>
                      </a:cubicBezTo>
                      <a:cubicBezTo>
                        <a:pt x="2150" y="24007"/>
                        <a:pt x="1508" y="24132"/>
                        <a:pt x="839" y="24239"/>
                      </a:cubicBezTo>
                      <a:cubicBezTo>
                        <a:pt x="839" y="24239"/>
                        <a:pt x="839" y="24248"/>
                        <a:pt x="839" y="24248"/>
                      </a:cubicBezTo>
                      <a:cubicBezTo>
                        <a:pt x="1625" y="24192"/>
                        <a:pt x="2401" y="24146"/>
                        <a:pt x="3179" y="24146"/>
                      </a:cubicBezTo>
                      <a:cubicBezTo>
                        <a:pt x="3646" y="24146"/>
                        <a:pt x="4114" y="24163"/>
                        <a:pt x="4586" y="24203"/>
                      </a:cubicBezTo>
                      <a:cubicBezTo>
                        <a:pt x="5585" y="24301"/>
                        <a:pt x="6593" y="24702"/>
                        <a:pt x="7565" y="24961"/>
                      </a:cubicBezTo>
                      <a:cubicBezTo>
                        <a:pt x="8984" y="25345"/>
                        <a:pt x="10465" y="25461"/>
                        <a:pt x="11928" y="25541"/>
                      </a:cubicBezTo>
                      <a:cubicBezTo>
                        <a:pt x="10991" y="25737"/>
                        <a:pt x="10072" y="26050"/>
                        <a:pt x="9260" y="26478"/>
                      </a:cubicBezTo>
                      <a:cubicBezTo>
                        <a:pt x="9222" y="26501"/>
                        <a:pt x="9243" y="26544"/>
                        <a:pt x="9278" y="26544"/>
                      </a:cubicBezTo>
                      <a:cubicBezTo>
                        <a:pt x="9284" y="26544"/>
                        <a:pt x="9290" y="26543"/>
                        <a:pt x="9296" y="26540"/>
                      </a:cubicBezTo>
                      <a:cubicBezTo>
                        <a:pt x="10909" y="25837"/>
                        <a:pt x="12697" y="25469"/>
                        <a:pt x="14461" y="25469"/>
                      </a:cubicBezTo>
                      <a:cubicBezTo>
                        <a:pt x="14688" y="25469"/>
                        <a:pt x="14914" y="25475"/>
                        <a:pt x="15139" y="25488"/>
                      </a:cubicBezTo>
                      <a:cubicBezTo>
                        <a:pt x="16400" y="25564"/>
                        <a:pt x="17669" y="25739"/>
                        <a:pt x="18939" y="25739"/>
                      </a:cubicBezTo>
                      <a:cubicBezTo>
                        <a:pt x="18999" y="25739"/>
                        <a:pt x="19058" y="25738"/>
                        <a:pt x="19118" y="25737"/>
                      </a:cubicBezTo>
                      <a:cubicBezTo>
                        <a:pt x="20019" y="25728"/>
                        <a:pt x="21090" y="25630"/>
                        <a:pt x="21902" y="25184"/>
                      </a:cubicBezTo>
                      <a:cubicBezTo>
                        <a:pt x="21941" y="25160"/>
                        <a:pt x="21917" y="25101"/>
                        <a:pt x="21880" y="25101"/>
                      </a:cubicBezTo>
                      <a:cubicBezTo>
                        <a:pt x="21876" y="25101"/>
                        <a:pt x="21871" y="25102"/>
                        <a:pt x="21866" y="25104"/>
                      </a:cubicBezTo>
                      <a:cubicBezTo>
                        <a:pt x="20884" y="25408"/>
                        <a:pt x="19886" y="25568"/>
                        <a:pt x="18854" y="25568"/>
                      </a:cubicBezTo>
                      <a:cubicBezTo>
                        <a:pt x="18826" y="25568"/>
                        <a:pt x="18798" y="25568"/>
                        <a:pt x="18770" y="25568"/>
                      </a:cubicBezTo>
                      <a:cubicBezTo>
                        <a:pt x="17379" y="25559"/>
                        <a:pt x="15996" y="25345"/>
                        <a:pt x="14604" y="25300"/>
                      </a:cubicBezTo>
                      <a:cubicBezTo>
                        <a:pt x="14502" y="25296"/>
                        <a:pt x="14397" y="25293"/>
                        <a:pt x="14292" y="25293"/>
                      </a:cubicBezTo>
                      <a:cubicBezTo>
                        <a:pt x="14187" y="25293"/>
                        <a:pt x="14082" y="25296"/>
                        <a:pt x="13980" y="25300"/>
                      </a:cubicBezTo>
                      <a:cubicBezTo>
                        <a:pt x="14729" y="25095"/>
                        <a:pt x="15461" y="24818"/>
                        <a:pt x="16210" y="24613"/>
                      </a:cubicBezTo>
                      <a:cubicBezTo>
                        <a:pt x="16487" y="24587"/>
                        <a:pt x="16763" y="24560"/>
                        <a:pt x="17040" y="24542"/>
                      </a:cubicBezTo>
                      <a:cubicBezTo>
                        <a:pt x="17548" y="24497"/>
                        <a:pt x="18048" y="24408"/>
                        <a:pt x="18547" y="24319"/>
                      </a:cubicBezTo>
                      <a:cubicBezTo>
                        <a:pt x="18592" y="24310"/>
                        <a:pt x="18637" y="24301"/>
                        <a:pt x="18681" y="24292"/>
                      </a:cubicBezTo>
                      <a:lnTo>
                        <a:pt x="18690" y="24292"/>
                      </a:lnTo>
                      <a:cubicBezTo>
                        <a:pt x="19091" y="24212"/>
                        <a:pt x="19502" y="24132"/>
                        <a:pt x="19903" y="24069"/>
                      </a:cubicBezTo>
                      <a:lnTo>
                        <a:pt x="19948" y="24069"/>
                      </a:lnTo>
                      <a:cubicBezTo>
                        <a:pt x="19948" y="24060"/>
                        <a:pt x="19957" y="24060"/>
                        <a:pt x="19957" y="24060"/>
                      </a:cubicBezTo>
                      <a:cubicBezTo>
                        <a:pt x="20091" y="24042"/>
                        <a:pt x="20224" y="24024"/>
                        <a:pt x="20358" y="24007"/>
                      </a:cubicBezTo>
                      <a:cubicBezTo>
                        <a:pt x="21142" y="23917"/>
                        <a:pt x="21935" y="23868"/>
                        <a:pt x="22727" y="23868"/>
                      </a:cubicBezTo>
                      <a:cubicBezTo>
                        <a:pt x="23035" y="23868"/>
                        <a:pt x="23343" y="23876"/>
                        <a:pt x="23650" y="23891"/>
                      </a:cubicBezTo>
                      <a:cubicBezTo>
                        <a:pt x="24774" y="23935"/>
                        <a:pt x="25916" y="24024"/>
                        <a:pt x="27022" y="24185"/>
                      </a:cubicBezTo>
                      <a:cubicBezTo>
                        <a:pt x="27950" y="24319"/>
                        <a:pt x="28878" y="24479"/>
                        <a:pt x="29806" y="24569"/>
                      </a:cubicBezTo>
                      <a:cubicBezTo>
                        <a:pt x="30317" y="24616"/>
                        <a:pt x="30833" y="24640"/>
                        <a:pt x="31349" y="24640"/>
                      </a:cubicBezTo>
                      <a:cubicBezTo>
                        <a:pt x="31608" y="24640"/>
                        <a:pt x="31866" y="24634"/>
                        <a:pt x="32125" y="24622"/>
                      </a:cubicBezTo>
                      <a:cubicBezTo>
                        <a:pt x="32411" y="24604"/>
                        <a:pt x="32687" y="24569"/>
                        <a:pt x="32964" y="24515"/>
                      </a:cubicBezTo>
                      <a:lnTo>
                        <a:pt x="32973" y="24515"/>
                      </a:lnTo>
                      <a:cubicBezTo>
                        <a:pt x="32678" y="24667"/>
                        <a:pt x="32384" y="24810"/>
                        <a:pt x="32098" y="24925"/>
                      </a:cubicBezTo>
                      <a:cubicBezTo>
                        <a:pt x="31599" y="25131"/>
                        <a:pt x="31046" y="25220"/>
                        <a:pt x="30519" y="25336"/>
                      </a:cubicBezTo>
                      <a:cubicBezTo>
                        <a:pt x="30059" y="25429"/>
                        <a:pt x="29593" y="25523"/>
                        <a:pt x="29126" y="25523"/>
                      </a:cubicBezTo>
                      <a:cubicBezTo>
                        <a:pt x="29013" y="25523"/>
                        <a:pt x="28901" y="25517"/>
                        <a:pt x="28789" y="25505"/>
                      </a:cubicBezTo>
                      <a:cubicBezTo>
                        <a:pt x="28557" y="25479"/>
                        <a:pt x="28320" y="25476"/>
                        <a:pt x="28085" y="25476"/>
                      </a:cubicBezTo>
                      <a:cubicBezTo>
                        <a:pt x="28038" y="25476"/>
                        <a:pt x="27991" y="25476"/>
                        <a:pt x="27944" y="25476"/>
                      </a:cubicBezTo>
                      <a:cubicBezTo>
                        <a:pt x="27756" y="25476"/>
                        <a:pt x="27570" y="25475"/>
                        <a:pt x="27388" y="25461"/>
                      </a:cubicBezTo>
                      <a:cubicBezTo>
                        <a:pt x="26939" y="25430"/>
                        <a:pt x="26457" y="25276"/>
                        <a:pt x="25998" y="25276"/>
                      </a:cubicBezTo>
                      <a:cubicBezTo>
                        <a:pt x="25919" y="25276"/>
                        <a:pt x="25841" y="25281"/>
                        <a:pt x="25764" y="25291"/>
                      </a:cubicBezTo>
                      <a:cubicBezTo>
                        <a:pt x="25756" y="25291"/>
                        <a:pt x="25756" y="25309"/>
                        <a:pt x="25764" y="25309"/>
                      </a:cubicBezTo>
                      <a:cubicBezTo>
                        <a:pt x="25790" y="25308"/>
                        <a:pt x="25816" y="25307"/>
                        <a:pt x="25841" y="25307"/>
                      </a:cubicBezTo>
                      <a:cubicBezTo>
                        <a:pt x="26306" y="25307"/>
                        <a:pt x="26771" y="25526"/>
                        <a:pt x="27227" y="25577"/>
                      </a:cubicBezTo>
                      <a:cubicBezTo>
                        <a:pt x="27691" y="25630"/>
                        <a:pt x="28164" y="25648"/>
                        <a:pt x="28628" y="25648"/>
                      </a:cubicBezTo>
                      <a:cubicBezTo>
                        <a:pt x="28661" y="25648"/>
                        <a:pt x="28694" y="25649"/>
                        <a:pt x="28727" y="25649"/>
                      </a:cubicBezTo>
                      <a:cubicBezTo>
                        <a:pt x="29752" y="25649"/>
                        <a:pt x="30721" y="25514"/>
                        <a:pt x="31715" y="25238"/>
                      </a:cubicBezTo>
                      <a:cubicBezTo>
                        <a:pt x="32393" y="25050"/>
                        <a:pt x="32973" y="24694"/>
                        <a:pt x="33597" y="24381"/>
                      </a:cubicBezTo>
                      <a:cubicBezTo>
                        <a:pt x="34596" y="23873"/>
                        <a:pt x="35578" y="23659"/>
                        <a:pt x="36693" y="23641"/>
                      </a:cubicBezTo>
                      <a:cubicBezTo>
                        <a:pt x="36719" y="23641"/>
                        <a:pt x="36728" y="23605"/>
                        <a:pt x="36693" y="23596"/>
                      </a:cubicBezTo>
                      <a:cubicBezTo>
                        <a:pt x="36434" y="23525"/>
                        <a:pt x="36181" y="23494"/>
                        <a:pt x="35931" y="23494"/>
                      </a:cubicBezTo>
                      <a:cubicBezTo>
                        <a:pt x="35335" y="23494"/>
                        <a:pt x="34760" y="23672"/>
                        <a:pt x="34195" y="23917"/>
                      </a:cubicBezTo>
                      <a:cubicBezTo>
                        <a:pt x="34115" y="23926"/>
                        <a:pt x="34034" y="23944"/>
                        <a:pt x="33954" y="23962"/>
                      </a:cubicBezTo>
                      <a:cubicBezTo>
                        <a:pt x="33940" y="23962"/>
                        <a:pt x="33925" y="23962"/>
                        <a:pt x="33911" y="23962"/>
                      </a:cubicBezTo>
                      <a:cubicBezTo>
                        <a:pt x="33036" y="23962"/>
                        <a:pt x="32239" y="23696"/>
                        <a:pt x="31545" y="23257"/>
                      </a:cubicBezTo>
                      <a:lnTo>
                        <a:pt x="31545" y="23257"/>
                      </a:lnTo>
                      <a:cubicBezTo>
                        <a:pt x="31946" y="23354"/>
                        <a:pt x="32378" y="23399"/>
                        <a:pt x="32806" y="23399"/>
                      </a:cubicBezTo>
                      <a:cubicBezTo>
                        <a:pt x="33245" y="23399"/>
                        <a:pt x="33682" y="23352"/>
                        <a:pt x="34079" y="23266"/>
                      </a:cubicBezTo>
                      <a:cubicBezTo>
                        <a:pt x="34605" y="23159"/>
                        <a:pt x="35114" y="23061"/>
                        <a:pt x="35613" y="22883"/>
                      </a:cubicBezTo>
                      <a:cubicBezTo>
                        <a:pt x="36247" y="22642"/>
                        <a:pt x="36907" y="22410"/>
                        <a:pt x="37549" y="22214"/>
                      </a:cubicBezTo>
                      <a:cubicBezTo>
                        <a:pt x="38302" y="21975"/>
                        <a:pt x="39143" y="21798"/>
                        <a:pt x="39967" y="21798"/>
                      </a:cubicBezTo>
                      <a:cubicBezTo>
                        <a:pt x="40315" y="21798"/>
                        <a:pt x="40659" y="21830"/>
                        <a:pt x="40993" y="21901"/>
                      </a:cubicBezTo>
                      <a:cubicBezTo>
                        <a:pt x="41144" y="21946"/>
                        <a:pt x="41287" y="21999"/>
                        <a:pt x="41430" y="22035"/>
                      </a:cubicBezTo>
                      <a:cubicBezTo>
                        <a:pt x="41439" y="22040"/>
                        <a:pt x="41445" y="22042"/>
                        <a:pt x="41452" y="22042"/>
                      </a:cubicBezTo>
                      <a:cubicBezTo>
                        <a:pt x="41459" y="22042"/>
                        <a:pt x="41465" y="22040"/>
                        <a:pt x="41474" y="22035"/>
                      </a:cubicBezTo>
                      <a:cubicBezTo>
                        <a:pt x="41492" y="22044"/>
                        <a:pt x="41501" y="22044"/>
                        <a:pt x="41519" y="22053"/>
                      </a:cubicBezTo>
                      <a:cubicBezTo>
                        <a:pt x="41804" y="22161"/>
                        <a:pt x="42239" y="22284"/>
                        <a:pt x="42627" y="22284"/>
                      </a:cubicBezTo>
                      <a:cubicBezTo>
                        <a:pt x="42846" y="22284"/>
                        <a:pt x="43051" y="22245"/>
                        <a:pt x="43205" y="22142"/>
                      </a:cubicBezTo>
                      <a:cubicBezTo>
                        <a:pt x="43221" y="22134"/>
                        <a:pt x="43216" y="22105"/>
                        <a:pt x="43195" y="22105"/>
                      </a:cubicBezTo>
                      <a:cubicBezTo>
                        <a:pt x="43193" y="22105"/>
                        <a:pt x="43190" y="22105"/>
                        <a:pt x="43187" y="22106"/>
                      </a:cubicBezTo>
                      <a:cubicBezTo>
                        <a:pt x="43070" y="22134"/>
                        <a:pt x="42951" y="22146"/>
                        <a:pt x="42830" y="22146"/>
                      </a:cubicBezTo>
                      <a:cubicBezTo>
                        <a:pt x="42244" y="22146"/>
                        <a:pt x="41629" y="21866"/>
                        <a:pt x="41082" y="21741"/>
                      </a:cubicBezTo>
                      <a:lnTo>
                        <a:pt x="41055" y="21741"/>
                      </a:lnTo>
                      <a:cubicBezTo>
                        <a:pt x="40600" y="21571"/>
                        <a:pt x="40154" y="21384"/>
                        <a:pt x="39690" y="21295"/>
                      </a:cubicBezTo>
                      <a:cubicBezTo>
                        <a:pt x="39129" y="21185"/>
                        <a:pt x="38547" y="21134"/>
                        <a:pt x="37963" y="21134"/>
                      </a:cubicBezTo>
                      <a:cubicBezTo>
                        <a:pt x="37405" y="21134"/>
                        <a:pt x="36845" y="21181"/>
                        <a:pt x="36300" y="21268"/>
                      </a:cubicBezTo>
                      <a:cubicBezTo>
                        <a:pt x="35247" y="21428"/>
                        <a:pt x="34230" y="21830"/>
                        <a:pt x="33178" y="21990"/>
                      </a:cubicBezTo>
                      <a:cubicBezTo>
                        <a:pt x="32718" y="22056"/>
                        <a:pt x="32258" y="22078"/>
                        <a:pt x="31799" y="22078"/>
                      </a:cubicBezTo>
                      <a:cubicBezTo>
                        <a:pt x="31634" y="22078"/>
                        <a:pt x="31469" y="22075"/>
                        <a:pt x="31304" y="22071"/>
                      </a:cubicBezTo>
                      <a:cubicBezTo>
                        <a:pt x="30983" y="22062"/>
                        <a:pt x="30662" y="22017"/>
                        <a:pt x="30359" y="21946"/>
                      </a:cubicBezTo>
                      <a:cubicBezTo>
                        <a:pt x="30163" y="21892"/>
                        <a:pt x="30011" y="21750"/>
                        <a:pt x="29850" y="21634"/>
                      </a:cubicBezTo>
                      <a:cubicBezTo>
                        <a:pt x="29270" y="20849"/>
                        <a:pt x="28833" y="19948"/>
                        <a:pt x="28566" y="19064"/>
                      </a:cubicBezTo>
                      <a:cubicBezTo>
                        <a:pt x="28601" y="19047"/>
                        <a:pt x="28637" y="19011"/>
                        <a:pt x="28673" y="18975"/>
                      </a:cubicBezTo>
                      <a:cubicBezTo>
                        <a:pt x="28748" y="18898"/>
                        <a:pt x="28841" y="18868"/>
                        <a:pt x="28939" y="18868"/>
                      </a:cubicBezTo>
                      <a:cubicBezTo>
                        <a:pt x="29215" y="18868"/>
                        <a:pt x="29538" y="19096"/>
                        <a:pt x="29663" y="19136"/>
                      </a:cubicBezTo>
                      <a:cubicBezTo>
                        <a:pt x="29770" y="19168"/>
                        <a:pt x="29890" y="19213"/>
                        <a:pt x="30030" y="19213"/>
                      </a:cubicBezTo>
                      <a:cubicBezTo>
                        <a:pt x="30124" y="19213"/>
                        <a:pt x="30227" y="19193"/>
                        <a:pt x="30341" y="19136"/>
                      </a:cubicBezTo>
                      <a:cubicBezTo>
                        <a:pt x="30457" y="19082"/>
                        <a:pt x="30510" y="18993"/>
                        <a:pt x="30484" y="18868"/>
                      </a:cubicBezTo>
                      <a:cubicBezTo>
                        <a:pt x="30466" y="18806"/>
                        <a:pt x="30394" y="18618"/>
                        <a:pt x="30457" y="18556"/>
                      </a:cubicBezTo>
                      <a:cubicBezTo>
                        <a:pt x="30471" y="18541"/>
                        <a:pt x="30491" y="18535"/>
                        <a:pt x="30513" y="18535"/>
                      </a:cubicBezTo>
                      <a:cubicBezTo>
                        <a:pt x="30586" y="18535"/>
                        <a:pt x="30690" y="18603"/>
                        <a:pt x="30751" y="18672"/>
                      </a:cubicBezTo>
                      <a:cubicBezTo>
                        <a:pt x="30832" y="18752"/>
                        <a:pt x="30912" y="18850"/>
                        <a:pt x="31010" y="18922"/>
                      </a:cubicBezTo>
                      <a:cubicBezTo>
                        <a:pt x="31187" y="19055"/>
                        <a:pt x="31394" y="19166"/>
                        <a:pt x="31580" y="19166"/>
                      </a:cubicBezTo>
                      <a:cubicBezTo>
                        <a:pt x="31742" y="19166"/>
                        <a:pt x="31887" y="19083"/>
                        <a:pt x="31982" y="18859"/>
                      </a:cubicBezTo>
                      <a:cubicBezTo>
                        <a:pt x="32134" y="18493"/>
                        <a:pt x="31474" y="17923"/>
                        <a:pt x="31260" y="17726"/>
                      </a:cubicBezTo>
                      <a:cubicBezTo>
                        <a:pt x="30742" y="17236"/>
                        <a:pt x="30207" y="16763"/>
                        <a:pt x="29574" y="16433"/>
                      </a:cubicBezTo>
                      <a:cubicBezTo>
                        <a:pt x="29047" y="16156"/>
                        <a:pt x="28432" y="16013"/>
                        <a:pt x="27816" y="16005"/>
                      </a:cubicBezTo>
                      <a:cubicBezTo>
                        <a:pt x="29199" y="15531"/>
                        <a:pt x="30594" y="14933"/>
                        <a:pt x="32064" y="14933"/>
                      </a:cubicBezTo>
                      <a:cubicBezTo>
                        <a:pt x="32311" y="14933"/>
                        <a:pt x="32560" y="14950"/>
                        <a:pt x="32812" y="14988"/>
                      </a:cubicBezTo>
                      <a:cubicBezTo>
                        <a:pt x="33874" y="15139"/>
                        <a:pt x="34864" y="15567"/>
                        <a:pt x="35908" y="15808"/>
                      </a:cubicBezTo>
                      <a:cubicBezTo>
                        <a:pt x="36177" y="15871"/>
                        <a:pt x="36449" y="15899"/>
                        <a:pt x="36721" y="15899"/>
                      </a:cubicBezTo>
                      <a:cubicBezTo>
                        <a:pt x="37025" y="15899"/>
                        <a:pt x="37328" y="15865"/>
                        <a:pt x="37629" y="15808"/>
                      </a:cubicBezTo>
                      <a:lnTo>
                        <a:pt x="37799" y="15808"/>
                      </a:lnTo>
                      <a:cubicBezTo>
                        <a:pt x="39155" y="15666"/>
                        <a:pt x="39699" y="14738"/>
                        <a:pt x="40609" y="14140"/>
                      </a:cubicBezTo>
                      <a:cubicBezTo>
                        <a:pt x="40627" y="14131"/>
                        <a:pt x="40618" y="14122"/>
                        <a:pt x="40618" y="14113"/>
                      </a:cubicBezTo>
                      <a:cubicBezTo>
                        <a:pt x="40618" y="14090"/>
                        <a:pt x="40605" y="14067"/>
                        <a:pt x="40584" y="14067"/>
                      </a:cubicBezTo>
                      <a:cubicBezTo>
                        <a:pt x="40580" y="14067"/>
                        <a:pt x="40577" y="14067"/>
                        <a:pt x="40573" y="14069"/>
                      </a:cubicBezTo>
                      <a:cubicBezTo>
                        <a:pt x="40520" y="14086"/>
                        <a:pt x="40440" y="14131"/>
                        <a:pt x="40395" y="14158"/>
                      </a:cubicBezTo>
                      <a:cubicBezTo>
                        <a:pt x="40215" y="14198"/>
                        <a:pt x="40033" y="14213"/>
                        <a:pt x="39851" y="14213"/>
                      </a:cubicBezTo>
                      <a:cubicBezTo>
                        <a:pt x="39544" y="14213"/>
                        <a:pt x="39237" y="14170"/>
                        <a:pt x="38941" y="14131"/>
                      </a:cubicBezTo>
                      <a:cubicBezTo>
                        <a:pt x="38361" y="14069"/>
                        <a:pt x="37781" y="13971"/>
                        <a:pt x="37210" y="13855"/>
                      </a:cubicBezTo>
                      <a:cubicBezTo>
                        <a:pt x="35810" y="13578"/>
                        <a:pt x="34471" y="13007"/>
                        <a:pt x="33071" y="12686"/>
                      </a:cubicBezTo>
                      <a:cubicBezTo>
                        <a:pt x="32437" y="12537"/>
                        <a:pt x="31792" y="12483"/>
                        <a:pt x="31144" y="12483"/>
                      </a:cubicBezTo>
                      <a:cubicBezTo>
                        <a:pt x="30551" y="12483"/>
                        <a:pt x="29957" y="12528"/>
                        <a:pt x="29369" y="12588"/>
                      </a:cubicBezTo>
                      <a:cubicBezTo>
                        <a:pt x="28619" y="12668"/>
                        <a:pt x="27843" y="12757"/>
                        <a:pt x="27103" y="12962"/>
                      </a:cubicBezTo>
                      <a:cubicBezTo>
                        <a:pt x="26630" y="13043"/>
                        <a:pt x="26157" y="13159"/>
                        <a:pt x="25693" y="13284"/>
                      </a:cubicBezTo>
                      <a:cubicBezTo>
                        <a:pt x="24893" y="13443"/>
                        <a:pt x="24092" y="13517"/>
                        <a:pt x="23287" y="13517"/>
                      </a:cubicBezTo>
                      <a:cubicBezTo>
                        <a:pt x="22424" y="13517"/>
                        <a:pt x="21557" y="13432"/>
                        <a:pt x="20679" y="13275"/>
                      </a:cubicBezTo>
                      <a:cubicBezTo>
                        <a:pt x="19859" y="13132"/>
                        <a:pt x="19047" y="12927"/>
                        <a:pt x="18244" y="12695"/>
                      </a:cubicBezTo>
                      <a:lnTo>
                        <a:pt x="18244" y="12695"/>
                      </a:lnTo>
                      <a:cubicBezTo>
                        <a:pt x="18404" y="12712"/>
                        <a:pt x="18566" y="12720"/>
                        <a:pt x="18729" y="12720"/>
                      </a:cubicBezTo>
                      <a:cubicBezTo>
                        <a:pt x="19724" y="12720"/>
                        <a:pt x="20751" y="12419"/>
                        <a:pt x="21679" y="12151"/>
                      </a:cubicBezTo>
                      <a:cubicBezTo>
                        <a:pt x="22490" y="11919"/>
                        <a:pt x="23311" y="11669"/>
                        <a:pt x="24150" y="11535"/>
                      </a:cubicBezTo>
                      <a:cubicBezTo>
                        <a:pt x="24419" y="11493"/>
                        <a:pt x="24679" y="11473"/>
                        <a:pt x="24935" y="11473"/>
                      </a:cubicBezTo>
                      <a:cubicBezTo>
                        <a:pt x="25485" y="11473"/>
                        <a:pt x="26016" y="11562"/>
                        <a:pt x="26576" y="11696"/>
                      </a:cubicBezTo>
                      <a:cubicBezTo>
                        <a:pt x="27727" y="11972"/>
                        <a:pt x="28941" y="12185"/>
                        <a:pt x="30143" y="12185"/>
                      </a:cubicBezTo>
                      <a:cubicBezTo>
                        <a:pt x="30572" y="12185"/>
                        <a:pt x="30999" y="12158"/>
                        <a:pt x="31420" y="12097"/>
                      </a:cubicBezTo>
                      <a:cubicBezTo>
                        <a:pt x="32518" y="11937"/>
                        <a:pt x="34025" y="11490"/>
                        <a:pt x="34346" y="10268"/>
                      </a:cubicBezTo>
                      <a:cubicBezTo>
                        <a:pt x="34364" y="10242"/>
                        <a:pt x="34382" y="10215"/>
                        <a:pt x="34391" y="10179"/>
                      </a:cubicBezTo>
                      <a:cubicBezTo>
                        <a:pt x="34569" y="9733"/>
                        <a:pt x="34498" y="9153"/>
                        <a:pt x="34007" y="8966"/>
                      </a:cubicBezTo>
                      <a:cubicBezTo>
                        <a:pt x="34004" y="8963"/>
                        <a:pt x="34003" y="8962"/>
                        <a:pt x="34001" y="8962"/>
                      </a:cubicBezTo>
                      <a:cubicBezTo>
                        <a:pt x="33999" y="8962"/>
                        <a:pt x="33999" y="8966"/>
                        <a:pt x="33999" y="8966"/>
                      </a:cubicBezTo>
                      <a:cubicBezTo>
                        <a:pt x="33945" y="8930"/>
                        <a:pt x="33874" y="8894"/>
                        <a:pt x="33793" y="8877"/>
                      </a:cubicBezTo>
                      <a:lnTo>
                        <a:pt x="33776" y="8877"/>
                      </a:lnTo>
                      <a:cubicBezTo>
                        <a:pt x="33615" y="8778"/>
                        <a:pt x="33472" y="8654"/>
                        <a:pt x="33338" y="8547"/>
                      </a:cubicBezTo>
                      <a:cubicBezTo>
                        <a:pt x="33026" y="8306"/>
                        <a:pt x="32705" y="8083"/>
                        <a:pt x="32402" y="7842"/>
                      </a:cubicBezTo>
                      <a:cubicBezTo>
                        <a:pt x="31777" y="7333"/>
                        <a:pt x="31188" y="6745"/>
                        <a:pt x="30635" y="6165"/>
                      </a:cubicBezTo>
                      <a:cubicBezTo>
                        <a:pt x="30278" y="5790"/>
                        <a:pt x="29931" y="5406"/>
                        <a:pt x="29636" y="4978"/>
                      </a:cubicBezTo>
                      <a:cubicBezTo>
                        <a:pt x="29351" y="4559"/>
                        <a:pt x="29137" y="4095"/>
                        <a:pt x="28878" y="3649"/>
                      </a:cubicBezTo>
                      <a:cubicBezTo>
                        <a:pt x="28405" y="2819"/>
                        <a:pt x="27852" y="1847"/>
                        <a:pt x="27076" y="1249"/>
                      </a:cubicBezTo>
                      <a:cubicBezTo>
                        <a:pt x="26371" y="705"/>
                        <a:pt x="25470" y="259"/>
                        <a:pt x="24587" y="72"/>
                      </a:cubicBezTo>
                      <a:cubicBezTo>
                        <a:pt x="24342" y="22"/>
                        <a:pt x="24093" y="0"/>
                        <a:pt x="23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16"/>
                <p:cNvSpPr/>
                <p:nvPr/>
              </p:nvSpPr>
              <p:spPr>
                <a:xfrm>
                  <a:off x="5720830" y="4364814"/>
                  <a:ext cx="794377" cy="129929"/>
                </a:xfrm>
                <a:custGeom>
                  <a:avLst/>
                  <a:gdLst/>
                  <a:ahLst/>
                  <a:cxnLst/>
                  <a:rect l="l" t="t" r="r" b="b"/>
                  <a:pathLst>
                    <a:path w="13414" h="2194" extrusionOk="0">
                      <a:moveTo>
                        <a:pt x="13384" y="0"/>
                      </a:moveTo>
                      <a:cubicBezTo>
                        <a:pt x="13380" y="0"/>
                        <a:pt x="13376" y="2"/>
                        <a:pt x="13373" y="5"/>
                      </a:cubicBezTo>
                      <a:cubicBezTo>
                        <a:pt x="13060" y="211"/>
                        <a:pt x="12561" y="219"/>
                        <a:pt x="12204" y="255"/>
                      </a:cubicBezTo>
                      <a:cubicBezTo>
                        <a:pt x="11847" y="291"/>
                        <a:pt x="11490" y="318"/>
                        <a:pt x="11134" y="335"/>
                      </a:cubicBezTo>
                      <a:cubicBezTo>
                        <a:pt x="10554" y="353"/>
                        <a:pt x="9965" y="353"/>
                        <a:pt x="9385" y="353"/>
                      </a:cubicBezTo>
                      <a:cubicBezTo>
                        <a:pt x="8725" y="353"/>
                        <a:pt x="8065" y="451"/>
                        <a:pt x="7405" y="469"/>
                      </a:cubicBezTo>
                      <a:cubicBezTo>
                        <a:pt x="6129" y="505"/>
                        <a:pt x="4782" y="764"/>
                        <a:pt x="3560" y="1138"/>
                      </a:cubicBezTo>
                      <a:cubicBezTo>
                        <a:pt x="2971" y="1317"/>
                        <a:pt x="2391" y="1522"/>
                        <a:pt x="1811" y="1736"/>
                      </a:cubicBezTo>
                      <a:cubicBezTo>
                        <a:pt x="1222" y="1959"/>
                        <a:pt x="651" y="2066"/>
                        <a:pt x="36" y="2137"/>
                      </a:cubicBezTo>
                      <a:cubicBezTo>
                        <a:pt x="0" y="2146"/>
                        <a:pt x="0" y="2191"/>
                        <a:pt x="36" y="2191"/>
                      </a:cubicBezTo>
                      <a:cubicBezTo>
                        <a:pt x="86" y="2193"/>
                        <a:pt x="136" y="2194"/>
                        <a:pt x="185" y="2194"/>
                      </a:cubicBezTo>
                      <a:cubicBezTo>
                        <a:pt x="1290" y="2194"/>
                        <a:pt x="2251" y="1730"/>
                        <a:pt x="3301" y="1406"/>
                      </a:cubicBezTo>
                      <a:cubicBezTo>
                        <a:pt x="4755" y="960"/>
                        <a:pt x="6236" y="737"/>
                        <a:pt x="7752" y="630"/>
                      </a:cubicBezTo>
                      <a:cubicBezTo>
                        <a:pt x="8948" y="541"/>
                        <a:pt x="10134" y="550"/>
                        <a:pt x="11330" y="487"/>
                      </a:cubicBezTo>
                      <a:cubicBezTo>
                        <a:pt x="11936" y="460"/>
                        <a:pt x="12918" y="469"/>
                        <a:pt x="13399" y="32"/>
                      </a:cubicBezTo>
                      <a:cubicBezTo>
                        <a:pt x="13414" y="25"/>
                        <a:pt x="13399" y="0"/>
                        <a:pt x="13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16"/>
                <p:cNvSpPr/>
                <p:nvPr/>
              </p:nvSpPr>
              <p:spPr>
                <a:xfrm>
                  <a:off x="7211690" y="3996114"/>
                  <a:ext cx="53416" cy="46251"/>
                </a:xfrm>
                <a:custGeom>
                  <a:avLst/>
                  <a:gdLst/>
                  <a:ahLst/>
                  <a:cxnLst/>
                  <a:rect l="l" t="t" r="r" b="b"/>
                  <a:pathLst>
                    <a:path w="902" h="781" extrusionOk="0">
                      <a:moveTo>
                        <a:pt x="353" y="83"/>
                      </a:moveTo>
                      <a:cubicBezTo>
                        <a:pt x="602" y="83"/>
                        <a:pt x="843" y="472"/>
                        <a:pt x="509" y="567"/>
                      </a:cubicBezTo>
                      <a:cubicBezTo>
                        <a:pt x="485" y="574"/>
                        <a:pt x="462" y="577"/>
                        <a:pt x="441" y="577"/>
                      </a:cubicBezTo>
                      <a:cubicBezTo>
                        <a:pt x="332" y="577"/>
                        <a:pt x="253" y="491"/>
                        <a:pt x="223" y="379"/>
                      </a:cubicBezTo>
                      <a:cubicBezTo>
                        <a:pt x="205" y="308"/>
                        <a:pt x="241" y="147"/>
                        <a:pt x="304" y="85"/>
                      </a:cubicBezTo>
                      <a:lnTo>
                        <a:pt x="321" y="85"/>
                      </a:lnTo>
                      <a:cubicBezTo>
                        <a:pt x="332" y="83"/>
                        <a:pt x="342" y="83"/>
                        <a:pt x="353" y="83"/>
                      </a:cubicBezTo>
                      <a:close/>
                      <a:moveTo>
                        <a:pt x="384" y="0"/>
                      </a:moveTo>
                      <a:cubicBezTo>
                        <a:pt x="354" y="0"/>
                        <a:pt x="323" y="4"/>
                        <a:pt x="295" y="13"/>
                      </a:cubicBezTo>
                      <a:cubicBezTo>
                        <a:pt x="286" y="13"/>
                        <a:pt x="277" y="22"/>
                        <a:pt x="268" y="40"/>
                      </a:cubicBezTo>
                      <a:cubicBezTo>
                        <a:pt x="98" y="85"/>
                        <a:pt x="0" y="254"/>
                        <a:pt x="36" y="433"/>
                      </a:cubicBezTo>
                      <a:cubicBezTo>
                        <a:pt x="80" y="641"/>
                        <a:pt x="242" y="780"/>
                        <a:pt x="439" y="780"/>
                      </a:cubicBezTo>
                      <a:cubicBezTo>
                        <a:pt x="479" y="780"/>
                        <a:pt x="520" y="775"/>
                        <a:pt x="562" y="763"/>
                      </a:cubicBezTo>
                      <a:cubicBezTo>
                        <a:pt x="812" y="683"/>
                        <a:pt x="901" y="433"/>
                        <a:pt x="767" y="219"/>
                      </a:cubicBezTo>
                      <a:cubicBezTo>
                        <a:pt x="693" y="100"/>
                        <a:pt x="533" y="0"/>
                        <a:pt x="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16"/>
                <p:cNvSpPr/>
                <p:nvPr/>
              </p:nvSpPr>
              <p:spPr>
                <a:xfrm>
                  <a:off x="7225962" y="3921556"/>
                  <a:ext cx="42283" cy="33815"/>
                </a:xfrm>
                <a:custGeom>
                  <a:avLst/>
                  <a:gdLst/>
                  <a:ahLst/>
                  <a:cxnLst/>
                  <a:rect l="l" t="t" r="r" b="b"/>
                  <a:pathLst>
                    <a:path w="714" h="571" extrusionOk="0">
                      <a:moveTo>
                        <a:pt x="327" y="85"/>
                      </a:moveTo>
                      <a:cubicBezTo>
                        <a:pt x="395" y="85"/>
                        <a:pt x="440" y="142"/>
                        <a:pt x="491" y="193"/>
                      </a:cubicBezTo>
                      <a:cubicBezTo>
                        <a:pt x="580" y="282"/>
                        <a:pt x="464" y="371"/>
                        <a:pt x="375" y="398"/>
                      </a:cubicBezTo>
                      <a:cubicBezTo>
                        <a:pt x="362" y="402"/>
                        <a:pt x="349" y="404"/>
                        <a:pt x="337" y="404"/>
                      </a:cubicBezTo>
                      <a:cubicBezTo>
                        <a:pt x="273" y="404"/>
                        <a:pt x="219" y="350"/>
                        <a:pt x="196" y="282"/>
                      </a:cubicBezTo>
                      <a:cubicBezTo>
                        <a:pt x="170" y="202"/>
                        <a:pt x="196" y="139"/>
                        <a:pt x="259" y="95"/>
                      </a:cubicBezTo>
                      <a:lnTo>
                        <a:pt x="277" y="95"/>
                      </a:lnTo>
                      <a:cubicBezTo>
                        <a:pt x="295" y="88"/>
                        <a:pt x="312" y="85"/>
                        <a:pt x="327" y="85"/>
                      </a:cubicBezTo>
                      <a:close/>
                      <a:moveTo>
                        <a:pt x="362" y="1"/>
                      </a:moveTo>
                      <a:cubicBezTo>
                        <a:pt x="323" y="1"/>
                        <a:pt x="285" y="12"/>
                        <a:pt x="250" y="32"/>
                      </a:cubicBezTo>
                      <a:cubicBezTo>
                        <a:pt x="241" y="32"/>
                        <a:pt x="232" y="41"/>
                        <a:pt x="232" y="50"/>
                      </a:cubicBezTo>
                      <a:cubicBezTo>
                        <a:pt x="107" y="95"/>
                        <a:pt x="0" y="184"/>
                        <a:pt x="36" y="327"/>
                      </a:cubicBezTo>
                      <a:cubicBezTo>
                        <a:pt x="65" y="482"/>
                        <a:pt x="205" y="570"/>
                        <a:pt x="354" y="570"/>
                      </a:cubicBezTo>
                      <a:cubicBezTo>
                        <a:pt x="385" y="570"/>
                        <a:pt x="416" y="566"/>
                        <a:pt x="446" y="559"/>
                      </a:cubicBezTo>
                      <a:cubicBezTo>
                        <a:pt x="607" y="523"/>
                        <a:pt x="714" y="327"/>
                        <a:pt x="625" y="175"/>
                      </a:cubicBezTo>
                      <a:cubicBezTo>
                        <a:pt x="598" y="113"/>
                        <a:pt x="509" y="59"/>
                        <a:pt x="455" y="23"/>
                      </a:cubicBezTo>
                      <a:cubicBezTo>
                        <a:pt x="424" y="8"/>
                        <a:pt x="393" y="1"/>
                        <a:pt x="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16"/>
                <p:cNvSpPr/>
                <p:nvPr/>
              </p:nvSpPr>
              <p:spPr>
                <a:xfrm>
                  <a:off x="7118182" y="4008372"/>
                  <a:ext cx="29077" cy="25109"/>
                </a:xfrm>
                <a:custGeom>
                  <a:avLst/>
                  <a:gdLst/>
                  <a:ahLst/>
                  <a:cxnLst/>
                  <a:rect l="l" t="t" r="r" b="b"/>
                  <a:pathLst>
                    <a:path w="491" h="424" extrusionOk="0">
                      <a:moveTo>
                        <a:pt x="218" y="58"/>
                      </a:moveTo>
                      <a:cubicBezTo>
                        <a:pt x="318" y="58"/>
                        <a:pt x="397" y="199"/>
                        <a:pt x="295" y="270"/>
                      </a:cubicBezTo>
                      <a:cubicBezTo>
                        <a:pt x="279" y="279"/>
                        <a:pt x="264" y="283"/>
                        <a:pt x="250" y="283"/>
                      </a:cubicBezTo>
                      <a:cubicBezTo>
                        <a:pt x="211" y="283"/>
                        <a:pt x="181" y="250"/>
                        <a:pt x="161" y="217"/>
                      </a:cubicBezTo>
                      <a:cubicBezTo>
                        <a:pt x="134" y="163"/>
                        <a:pt x="143" y="110"/>
                        <a:pt x="179" y="65"/>
                      </a:cubicBezTo>
                      <a:cubicBezTo>
                        <a:pt x="192" y="60"/>
                        <a:pt x="205" y="58"/>
                        <a:pt x="218" y="58"/>
                      </a:cubicBezTo>
                      <a:close/>
                      <a:moveTo>
                        <a:pt x="266" y="0"/>
                      </a:moveTo>
                      <a:cubicBezTo>
                        <a:pt x="236" y="0"/>
                        <a:pt x="205" y="7"/>
                        <a:pt x="179" y="21"/>
                      </a:cubicBezTo>
                      <a:lnTo>
                        <a:pt x="170" y="21"/>
                      </a:lnTo>
                      <a:cubicBezTo>
                        <a:pt x="27" y="21"/>
                        <a:pt x="0" y="154"/>
                        <a:pt x="27" y="270"/>
                      </a:cubicBezTo>
                      <a:cubicBezTo>
                        <a:pt x="51" y="368"/>
                        <a:pt x="142" y="424"/>
                        <a:pt x="235" y="424"/>
                      </a:cubicBezTo>
                      <a:cubicBezTo>
                        <a:pt x="277" y="424"/>
                        <a:pt x="320" y="412"/>
                        <a:pt x="357" y="386"/>
                      </a:cubicBezTo>
                      <a:cubicBezTo>
                        <a:pt x="464" y="306"/>
                        <a:pt x="491" y="163"/>
                        <a:pt x="402" y="65"/>
                      </a:cubicBezTo>
                      <a:cubicBezTo>
                        <a:pt x="368" y="20"/>
                        <a:pt x="317"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16"/>
                <p:cNvSpPr/>
                <p:nvPr/>
              </p:nvSpPr>
              <p:spPr>
                <a:xfrm>
                  <a:off x="7190016" y="3071284"/>
                  <a:ext cx="38078" cy="33992"/>
                </a:xfrm>
                <a:custGeom>
                  <a:avLst/>
                  <a:gdLst/>
                  <a:ahLst/>
                  <a:cxnLst/>
                  <a:rect l="l" t="t" r="r" b="b"/>
                  <a:pathLst>
                    <a:path w="643" h="574" extrusionOk="0">
                      <a:moveTo>
                        <a:pt x="411" y="37"/>
                      </a:moveTo>
                      <a:cubicBezTo>
                        <a:pt x="473" y="45"/>
                        <a:pt x="491" y="81"/>
                        <a:pt x="500" y="144"/>
                      </a:cubicBezTo>
                      <a:cubicBezTo>
                        <a:pt x="509" y="188"/>
                        <a:pt x="527" y="233"/>
                        <a:pt x="518" y="277"/>
                      </a:cubicBezTo>
                      <a:cubicBezTo>
                        <a:pt x="510" y="346"/>
                        <a:pt x="418" y="408"/>
                        <a:pt x="347" y="408"/>
                      </a:cubicBezTo>
                      <a:cubicBezTo>
                        <a:pt x="335" y="408"/>
                        <a:pt x="323" y="406"/>
                        <a:pt x="313" y="402"/>
                      </a:cubicBezTo>
                      <a:cubicBezTo>
                        <a:pt x="232" y="384"/>
                        <a:pt x="188" y="304"/>
                        <a:pt x="206" y="224"/>
                      </a:cubicBezTo>
                      <a:cubicBezTo>
                        <a:pt x="206" y="188"/>
                        <a:pt x="250" y="161"/>
                        <a:pt x="277" y="135"/>
                      </a:cubicBezTo>
                      <a:cubicBezTo>
                        <a:pt x="322" y="90"/>
                        <a:pt x="348" y="54"/>
                        <a:pt x="411" y="37"/>
                      </a:cubicBezTo>
                      <a:close/>
                      <a:moveTo>
                        <a:pt x="329" y="0"/>
                      </a:moveTo>
                      <a:cubicBezTo>
                        <a:pt x="205" y="0"/>
                        <a:pt x="91" y="67"/>
                        <a:pt x="54" y="206"/>
                      </a:cubicBezTo>
                      <a:cubicBezTo>
                        <a:pt x="0" y="367"/>
                        <a:pt x="125" y="554"/>
                        <a:pt x="286" y="572"/>
                      </a:cubicBezTo>
                      <a:cubicBezTo>
                        <a:pt x="295" y="573"/>
                        <a:pt x="304" y="573"/>
                        <a:pt x="314" y="573"/>
                      </a:cubicBezTo>
                      <a:cubicBezTo>
                        <a:pt x="458" y="573"/>
                        <a:pt x="609" y="447"/>
                        <a:pt x="634" y="304"/>
                      </a:cubicBezTo>
                      <a:cubicBezTo>
                        <a:pt x="643" y="233"/>
                        <a:pt x="607" y="144"/>
                        <a:pt x="571" y="81"/>
                      </a:cubicBezTo>
                      <a:cubicBezTo>
                        <a:pt x="541" y="29"/>
                        <a:pt x="499" y="8"/>
                        <a:pt x="443" y="8"/>
                      </a:cubicBezTo>
                      <a:cubicBezTo>
                        <a:pt x="433" y="8"/>
                        <a:pt x="422" y="8"/>
                        <a:pt x="411" y="10"/>
                      </a:cubicBezTo>
                      <a:cubicBezTo>
                        <a:pt x="384" y="3"/>
                        <a:pt x="356"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16"/>
                <p:cNvSpPr/>
                <p:nvPr/>
              </p:nvSpPr>
              <p:spPr>
                <a:xfrm>
                  <a:off x="7054461" y="2954444"/>
                  <a:ext cx="36302" cy="31564"/>
                </a:xfrm>
                <a:custGeom>
                  <a:avLst/>
                  <a:gdLst/>
                  <a:ahLst/>
                  <a:cxnLst/>
                  <a:rect l="l" t="t" r="r" b="b"/>
                  <a:pathLst>
                    <a:path w="613" h="533" extrusionOk="0">
                      <a:moveTo>
                        <a:pt x="381" y="72"/>
                      </a:moveTo>
                      <a:cubicBezTo>
                        <a:pt x="433" y="72"/>
                        <a:pt x="470" y="109"/>
                        <a:pt x="470" y="190"/>
                      </a:cubicBezTo>
                      <a:cubicBezTo>
                        <a:pt x="461" y="290"/>
                        <a:pt x="406" y="351"/>
                        <a:pt x="304" y="351"/>
                      </a:cubicBezTo>
                      <a:cubicBezTo>
                        <a:pt x="297" y="351"/>
                        <a:pt x="290" y="351"/>
                        <a:pt x="282" y="350"/>
                      </a:cubicBezTo>
                      <a:cubicBezTo>
                        <a:pt x="220" y="341"/>
                        <a:pt x="193" y="315"/>
                        <a:pt x="220" y="252"/>
                      </a:cubicBezTo>
                      <a:cubicBezTo>
                        <a:pt x="256" y="190"/>
                        <a:pt x="273" y="118"/>
                        <a:pt x="345" y="83"/>
                      </a:cubicBezTo>
                      <a:cubicBezTo>
                        <a:pt x="354" y="83"/>
                        <a:pt x="354" y="74"/>
                        <a:pt x="363" y="74"/>
                      </a:cubicBezTo>
                      <a:cubicBezTo>
                        <a:pt x="369" y="73"/>
                        <a:pt x="375" y="72"/>
                        <a:pt x="381" y="72"/>
                      </a:cubicBezTo>
                      <a:close/>
                      <a:moveTo>
                        <a:pt x="396" y="1"/>
                      </a:moveTo>
                      <a:cubicBezTo>
                        <a:pt x="353" y="1"/>
                        <a:pt x="307" y="14"/>
                        <a:pt x="264" y="38"/>
                      </a:cubicBezTo>
                      <a:cubicBezTo>
                        <a:pt x="256" y="47"/>
                        <a:pt x="256" y="47"/>
                        <a:pt x="247" y="56"/>
                      </a:cubicBezTo>
                      <a:cubicBezTo>
                        <a:pt x="157" y="83"/>
                        <a:pt x="68" y="154"/>
                        <a:pt x="41" y="252"/>
                      </a:cubicBezTo>
                      <a:cubicBezTo>
                        <a:pt x="1" y="407"/>
                        <a:pt x="139" y="532"/>
                        <a:pt x="285" y="532"/>
                      </a:cubicBezTo>
                      <a:cubicBezTo>
                        <a:pt x="299" y="532"/>
                        <a:pt x="313" y="531"/>
                        <a:pt x="327" y="529"/>
                      </a:cubicBezTo>
                      <a:cubicBezTo>
                        <a:pt x="514" y="493"/>
                        <a:pt x="612" y="332"/>
                        <a:pt x="577" y="154"/>
                      </a:cubicBezTo>
                      <a:cubicBezTo>
                        <a:pt x="553" y="48"/>
                        <a:pt x="480"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16"/>
                <p:cNvSpPr/>
                <p:nvPr/>
              </p:nvSpPr>
              <p:spPr>
                <a:xfrm>
                  <a:off x="7367498" y="3855290"/>
                  <a:ext cx="68754" cy="62832"/>
                </a:xfrm>
                <a:custGeom>
                  <a:avLst/>
                  <a:gdLst/>
                  <a:ahLst/>
                  <a:cxnLst/>
                  <a:rect l="l" t="t" r="r" b="b"/>
                  <a:pathLst>
                    <a:path w="1161" h="1061" extrusionOk="0">
                      <a:moveTo>
                        <a:pt x="472" y="100"/>
                      </a:moveTo>
                      <a:cubicBezTo>
                        <a:pt x="649" y="100"/>
                        <a:pt x="822" y="240"/>
                        <a:pt x="875" y="420"/>
                      </a:cubicBezTo>
                      <a:cubicBezTo>
                        <a:pt x="938" y="607"/>
                        <a:pt x="724" y="821"/>
                        <a:pt x="545" y="848"/>
                      </a:cubicBezTo>
                      <a:cubicBezTo>
                        <a:pt x="534" y="850"/>
                        <a:pt x="522" y="850"/>
                        <a:pt x="510" y="850"/>
                      </a:cubicBezTo>
                      <a:cubicBezTo>
                        <a:pt x="386" y="850"/>
                        <a:pt x="256" y="766"/>
                        <a:pt x="215" y="652"/>
                      </a:cubicBezTo>
                      <a:cubicBezTo>
                        <a:pt x="170" y="509"/>
                        <a:pt x="188" y="277"/>
                        <a:pt x="278" y="161"/>
                      </a:cubicBezTo>
                      <a:cubicBezTo>
                        <a:pt x="286" y="161"/>
                        <a:pt x="286" y="161"/>
                        <a:pt x="295" y="152"/>
                      </a:cubicBezTo>
                      <a:cubicBezTo>
                        <a:pt x="352" y="116"/>
                        <a:pt x="412" y="100"/>
                        <a:pt x="472" y="100"/>
                      </a:cubicBezTo>
                      <a:close/>
                      <a:moveTo>
                        <a:pt x="520" y="1"/>
                      </a:moveTo>
                      <a:cubicBezTo>
                        <a:pt x="426" y="1"/>
                        <a:pt x="343" y="36"/>
                        <a:pt x="260" y="108"/>
                      </a:cubicBezTo>
                      <a:cubicBezTo>
                        <a:pt x="251" y="117"/>
                        <a:pt x="251" y="125"/>
                        <a:pt x="251" y="134"/>
                      </a:cubicBezTo>
                      <a:cubicBezTo>
                        <a:pt x="162" y="197"/>
                        <a:pt x="54" y="295"/>
                        <a:pt x="37" y="402"/>
                      </a:cubicBezTo>
                      <a:cubicBezTo>
                        <a:pt x="1" y="509"/>
                        <a:pt x="10" y="634"/>
                        <a:pt x="37" y="741"/>
                      </a:cubicBezTo>
                      <a:cubicBezTo>
                        <a:pt x="103" y="941"/>
                        <a:pt x="309" y="1061"/>
                        <a:pt x="509" y="1061"/>
                      </a:cubicBezTo>
                      <a:cubicBezTo>
                        <a:pt x="577" y="1061"/>
                        <a:pt x="645" y="1047"/>
                        <a:pt x="706" y="1018"/>
                      </a:cubicBezTo>
                      <a:cubicBezTo>
                        <a:pt x="964" y="893"/>
                        <a:pt x="1161" y="598"/>
                        <a:pt x="1027" y="313"/>
                      </a:cubicBezTo>
                      <a:cubicBezTo>
                        <a:pt x="964" y="188"/>
                        <a:pt x="795" y="72"/>
                        <a:pt x="670" y="27"/>
                      </a:cubicBezTo>
                      <a:cubicBezTo>
                        <a:pt x="617" y="10"/>
                        <a:pt x="567"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16"/>
                <p:cNvSpPr/>
                <p:nvPr/>
              </p:nvSpPr>
              <p:spPr>
                <a:xfrm>
                  <a:off x="7471073" y="3985217"/>
                  <a:ext cx="29669" cy="26590"/>
                </a:xfrm>
                <a:custGeom>
                  <a:avLst/>
                  <a:gdLst/>
                  <a:ahLst/>
                  <a:cxnLst/>
                  <a:rect l="l" t="t" r="r" b="b"/>
                  <a:pathLst>
                    <a:path w="501" h="449" extrusionOk="0">
                      <a:moveTo>
                        <a:pt x="304" y="75"/>
                      </a:moveTo>
                      <a:cubicBezTo>
                        <a:pt x="336" y="75"/>
                        <a:pt x="370" y="84"/>
                        <a:pt x="375" y="117"/>
                      </a:cubicBezTo>
                      <a:cubicBezTo>
                        <a:pt x="384" y="171"/>
                        <a:pt x="348" y="224"/>
                        <a:pt x="313" y="260"/>
                      </a:cubicBezTo>
                      <a:cubicBezTo>
                        <a:pt x="295" y="278"/>
                        <a:pt x="268" y="287"/>
                        <a:pt x="241" y="287"/>
                      </a:cubicBezTo>
                      <a:cubicBezTo>
                        <a:pt x="235" y="288"/>
                        <a:pt x="229" y="289"/>
                        <a:pt x="224" y="289"/>
                      </a:cubicBezTo>
                      <a:cubicBezTo>
                        <a:pt x="197" y="289"/>
                        <a:pt x="177" y="272"/>
                        <a:pt x="170" y="242"/>
                      </a:cubicBezTo>
                      <a:cubicBezTo>
                        <a:pt x="143" y="189"/>
                        <a:pt x="179" y="144"/>
                        <a:pt x="197" y="99"/>
                      </a:cubicBezTo>
                      <a:cubicBezTo>
                        <a:pt x="206" y="90"/>
                        <a:pt x="206" y="90"/>
                        <a:pt x="206" y="81"/>
                      </a:cubicBezTo>
                      <a:lnTo>
                        <a:pt x="224" y="81"/>
                      </a:lnTo>
                      <a:cubicBezTo>
                        <a:pt x="229" y="81"/>
                        <a:pt x="235" y="85"/>
                        <a:pt x="241" y="85"/>
                      </a:cubicBezTo>
                      <a:cubicBezTo>
                        <a:pt x="244" y="85"/>
                        <a:pt x="247" y="84"/>
                        <a:pt x="250" y="81"/>
                      </a:cubicBezTo>
                      <a:cubicBezTo>
                        <a:pt x="264" y="78"/>
                        <a:pt x="284" y="75"/>
                        <a:pt x="304" y="75"/>
                      </a:cubicBezTo>
                      <a:close/>
                      <a:moveTo>
                        <a:pt x="328" y="0"/>
                      </a:moveTo>
                      <a:cubicBezTo>
                        <a:pt x="295" y="0"/>
                        <a:pt x="262" y="7"/>
                        <a:pt x="232" y="19"/>
                      </a:cubicBezTo>
                      <a:cubicBezTo>
                        <a:pt x="224" y="19"/>
                        <a:pt x="224" y="19"/>
                        <a:pt x="224" y="28"/>
                      </a:cubicBezTo>
                      <a:cubicBezTo>
                        <a:pt x="209" y="24"/>
                        <a:pt x="195" y="22"/>
                        <a:pt x="183" y="22"/>
                      </a:cubicBezTo>
                      <a:cubicBezTo>
                        <a:pt x="164" y="22"/>
                        <a:pt x="146" y="26"/>
                        <a:pt x="125" y="37"/>
                      </a:cubicBezTo>
                      <a:cubicBezTo>
                        <a:pt x="36" y="81"/>
                        <a:pt x="0" y="171"/>
                        <a:pt x="18" y="260"/>
                      </a:cubicBezTo>
                      <a:cubicBezTo>
                        <a:pt x="27" y="349"/>
                        <a:pt x="81" y="429"/>
                        <a:pt x="170" y="447"/>
                      </a:cubicBezTo>
                      <a:cubicBezTo>
                        <a:pt x="177" y="448"/>
                        <a:pt x="185" y="449"/>
                        <a:pt x="193" y="449"/>
                      </a:cubicBezTo>
                      <a:cubicBezTo>
                        <a:pt x="258" y="449"/>
                        <a:pt x="327" y="416"/>
                        <a:pt x="375" y="376"/>
                      </a:cubicBezTo>
                      <a:cubicBezTo>
                        <a:pt x="455" y="313"/>
                        <a:pt x="500" y="206"/>
                        <a:pt x="473" y="108"/>
                      </a:cubicBezTo>
                      <a:cubicBezTo>
                        <a:pt x="461" y="30"/>
                        <a:pt x="397" y="0"/>
                        <a:pt x="3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83" name="Google Shape;4983;p16"/>
            <p:cNvGrpSpPr/>
            <p:nvPr/>
          </p:nvGrpSpPr>
          <p:grpSpPr>
            <a:xfrm flipH="1">
              <a:off x="-1286663" y="3926426"/>
              <a:ext cx="2944229" cy="1909600"/>
              <a:chOff x="5177059" y="2533644"/>
              <a:chExt cx="3192268" cy="2070476"/>
            </a:xfrm>
          </p:grpSpPr>
          <p:grpSp>
            <p:nvGrpSpPr>
              <p:cNvPr id="4984" name="Google Shape;4984;p16"/>
              <p:cNvGrpSpPr/>
              <p:nvPr/>
            </p:nvGrpSpPr>
            <p:grpSpPr>
              <a:xfrm>
                <a:off x="5198626" y="2549819"/>
                <a:ext cx="2949491" cy="1698972"/>
                <a:chOff x="5320740" y="2847612"/>
                <a:chExt cx="2364890" cy="1362229"/>
              </a:xfrm>
            </p:grpSpPr>
            <p:sp>
              <p:nvSpPr>
                <p:cNvPr id="4985" name="Google Shape;4985;p16"/>
                <p:cNvSpPr/>
                <p:nvPr/>
              </p:nvSpPr>
              <p:spPr>
                <a:xfrm>
                  <a:off x="5320740" y="3508442"/>
                  <a:ext cx="798996" cy="293554"/>
                </a:xfrm>
                <a:custGeom>
                  <a:avLst/>
                  <a:gdLst/>
                  <a:ahLst/>
                  <a:cxnLst/>
                  <a:rect l="l" t="t" r="r" b="b"/>
                  <a:pathLst>
                    <a:path w="13492" h="4957" extrusionOk="0">
                      <a:moveTo>
                        <a:pt x="5987" y="1"/>
                      </a:moveTo>
                      <a:cubicBezTo>
                        <a:pt x="5038" y="1"/>
                        <a:pt x="4082" y="346"/>
                        <a:pt x="3313" y="906"/>
                      </a:cubicBezTo>
                      <a:cubicBezTo>
                        <a:pt x="2804" y="1281"/>
                        <a:pt x="2447" y="1790"/>
                        <a:pt x="2064" y="2271"/>
                      </a:cubicBezTo>
                      <a:cubicBezTo>
                        <a:pt x="2001" y="2352"/>
                        <a:pt x="1974" y="2325"/>
                        <a:pt x="1867" y="2369"/>
                      </a:cubicBezTo>
                      <a:cubicBezTo>
                        <a:pt x="1600" y="2468"/>
                        <a:pt x="1332" y="2601"/>
                        <a:pt x="1100" y="2771"/>
                      </a:cubicBezTo>
                      <a:cubicBezTo>
                        <a:pt x="654" y="3101"/>
                        <a:pt x="146" y="3440"/>
                        <a:pt x="39" y="4029"/>
                      </a:cubicBezTo>
                      <a:cubicBezTo>
                        <a:pt x="0" y="4251"/>
                        <a:pt x="146" y="4322"/>
                        <a:pt x="344" y="4322"/>
                      </a:cubicBezTo>
                      <a:cubicBezTo>
                        <a:pt x="654" y="4322"/>
                        <a:pt x="1094" y="4147"/>
                        <a:pt x="1154" y="4109"/>
                      </a:cubicBezTo>
                      <a:cubicBezTo>
                        <a:pt x="1332" y="4020"/>
                        <a:pt x="1484" y="3895"/>
                        <a:pt x="1662" y="3788"/>
                      </a:cubicBezTo>
                      <a:cubicBezTo>
                        <a:pt x="1939" y="3627"/>
                        <a:pt x="2233" y="3386"/>
                        <a:pt x="2545" y="3297"/>
                      </a:cubicBezTo>
                      <a:cubicBezTo>
                        <a:pt x="2553" y="3295"/>
                        <a:pt x="2562" y="3293"/>
                        <a:pt x="2570" y="3293"/>
                      </a:cubicBezTo>
                      <a:cubicBezTo>
                        <a:pt x="2619" y="3293"/>
                        <a:pt x="2670" y="3333"/>
                        <a:pt x="2670" y="3386"/>
                      </a:cubicBezTo>
                      <a:cubicBezTo>
                        <a:pt x="2652" y="3529"/>
                        <a:pt x="2572" y="3672"/>
                        <a:pt x="2572" y="3815"/>
                      </a:cubicBezTo>
                      <a:cubicBezTo>
                        <a:pt x="2572" y="4044"/>
                        <a:pt x="2672" y="4130"/>
                        <a:pt x="2806" y="4130"/>
                      </a:cubicBezTo>
                      <a:cubicBezTo>
                        <a:pt x="2922" y="4130"/>
                        <a:pt x="3064" y="4066"/>
                        <a:pt x="3188" y="3975"/>
                      </a:cubicBezTo>
                      <a:cubicBezTo>
                        <a:pt x="3402" y="3824"/>
                        <a:pt x="3607" y="3663"/>
                        <a:pt x="3785" y="3476"/>
                      </a:cubicBezTo>
                      <a:cubicBezTo>
                        <a:pt x="3937" y="3324"/>
                        <a:pt x="4026" y="3137"/>
                        <a:pt x="4196" y="3003"/>
                      </a:cubicBezTo>
                      <a:cubicBezTo>
                        <a:pt x="4216" y="2988"/>
                        <a:pt x="4238" y="2981"/>
                        <a:pt x="4259" y="2981"/>
                      </a:cubicBezTo>
                      <a:cubicBezTo>
                        <a:pt x="4303" y="2981"/>
                        <a:pt x="4341" y="3011"/>
                        <a:pt x="4347" y="3065"/>
                      </a:cubicBezTo>
                      <a:cubicBezTo>
                        <a:pt x="4374" y="3431"/>
                        <a:pt x="4196" y="3877"/>
                        <a:pt x="4642" y="4082"/>
                      </a:cubicBezTo>
                      <a:cubicBezTo>
                        <a:pt x="4715" y="4115"/>
                        <a:pt x="4787" y="4130"/>
                        <a:pt x="4857" y="4130"/>
                      </a:cubicBezTo>
                      <a:cubicBezTo>
                        <a:pt x="5207" y="4130"/>
                        <a:pt x="5519" y="3774"/>
                        <a:pt x="5757" y="3574"/>
                      </a:cubicBezTo>
                      <a:cubicBezTo>
                        <a:pt x="5900" y="3449"/>
                        <a:pt x="6132" y="3146"/>
                        <a:pt x="6355" y="3146"/>
                      </a:cubicBezTo>
                      <a:cubicBezTo>
                        <a:pt x="6649" y="3146"/>
                        <a:pt x="6462" y="3583"/>
                        <a:pt x="6551" y="3886"/>
                      </a:cubicBezTo>
                      <a:cubicBezTo>
                        <a:pt x="6584" y="4010"/>
                        <a:pt x="6656" y="4165"/>
                        <a:pt x="6852" y="4165"/>
                      </a:cubicBezTo>
                      <a:cubicBezTo>
                        <a:pt x="6867" y="4165"/>
                        <a:pt x="6882" y="4165"/>
                        <a:pt x="6899" y="4163"/>
                      </a:cubicBezTo>
                      <a:cubicBezTo>
                        <a:pt x="6970" y="4154"/>
                        <a:pt x="7042" y="4136"/>
                        <a:pt x="7104" y="4109"/>
                      </a:cubicBezTo>
                      <a:cubicBezTo>
                        <a:pt x="7113" y="4109"/>
                        <a:pt x="7113" y="4100"/>
                        <a:pt x="7122" y="4100"/>
                      </a:cubicBezTo>
                      <a:cubicBezTo>
                        <a:pt x="7407" y="3993"/>
                        <a:pt x="7648" y="3770"/>
                        <a:pt x="7889" y="3592"/>
                      </a:cubicBezTo>
                      <a:cubicBezTo>
                        <a:pt x="7892" y="3589"/>
                        <a:pt x="7895" y="3588"/>
                        <a:pt x="7898" y="3588"/>
                      </a:cubicBezTo>
                      <a:cubicBezTo>
                        <a:pt x="7914" y="3588"/>
                        <a:pt x="7929" y="3621"/>
                        <a:pt x="7907" y="3636"/>
                      </a:cubicBezTo>
                      <a:lnTo>
                        <a:pt x="7898" y="3636"/>
                      </a:lnTo>
                      <a:cubicBezTo>
                        <a:pt x="7907" y="3645"/>
                        <a:pt x="7907" y="3654"/>
                        <a:pt x="7898" y="3663"/>
                      </a:cubicBezTo>
                      <a:cubicBezTo>
                        <a:pt x="7702" y="3859"/>
                        <a:pt x="7450" y="4371"/>
                        <a:pt x="7915" y="4371"/>
                      </a:cubicBezTo>
                      <a:cubicBezTo>
                        <a:pt x="7937" y="4371"/>
                        <a:pt x="7961" y="4370"/>
                        <a:pt x="7987" y="4368"/>
                      </a:cubicBezTo>
                      <a:cubicBezTo>
                        <a:pt x="8308" y="4332"/>
                        <a:pt x="8585" y="4172"/>
                        <a:pt x="8870" y="4038"/>
                      </a:cubicBezTo>
                      <a:cubicBezTo>
                        <a:pt x="9052" y="3958"/>
                        <a:pt x="9256" y="3889"/>
                        <a:pt x="9457" y="3889"/>
                      </a:cubicBezTo>
                      <a:cubicBezTo>
                        <a:pt x="9570" y="3889"/>
                        <a:pt x="9683" y="3911"/>
                        <a:pt x="9789" y="3966"/>
                      </a:cubicBezTo>
                      <a:cubicBezTo>
                        <a:pt x="9914" y="4029"/>
                        <a:pt x="9994" y="4270"/>
                        <a:pt x="10057" y="4377"/>
                      </a:cubicBezTo>
                      <a:cubicBezTo>
                        <a:pt x="10173" y="4562"/>
                        <a:pt x="10316" y="4810"/>
                        <a:pt x="10562" y="4810"/>
                      </a:cubicBezTo>
                      <a:cubicBezTo>
                        <a:pt x="10636" y="4810"/>
                        <a:pt x="10720" y="4787"/>
                        <a:pt x="10815" y="4734"/>
                      </a:cubicBezTo>
                      <a:cubicBezTo>
                        <a:pt x="10895" y="4689"/>
                        <a:pt x="10967" y="4653"/>
                        <a:pt x="11038" y="4600"/>
                      </a:cubicBezTo>
                      <a:cubicBezTo>
                        <a:pt x="11162" y="4538"/>
                        <a:pt x="11385" y="4415"/>
                        <a:pt x="11573" y="4415"/>
                      </a:cubicBezTo>
                      <a:cubicBezTo>
                        <a:pt x="11655" y="4415"/>
                        <a:pt x="11730" y="4439"/>
                        <a:pt x="11788" y="4502"/>
                      </a:cubicBezTo>
                      <a:cubicBezTo>
                        <a:pt x="12001" y="4749"/>
                        <a:pt x="12174" y="4940"/>
                        <a:pt x="12517" y="4940"/>
                      </a:cubicBezTo>
                      <a:cubicBezTo>
                        <a:pt x="12532" y="4940"/>
                        <a:pt x="12548" y="4939"/>
                        <a:pt x="12564" y="4939"/>
                      </a:cubicBezTo>
                      <a:cubicBezTo>
                        <a:pt x="12707" y="4931"/>
                        <a:pt x="12857" y="4902"/>
                        <a:pt x="13008" y="4902"/>
                      </a:cubicBezTo>
                      <a:cubicBezTo>
                        <a:pt x="13026" y="4902"/>
                        <a:pt x="13045" y="4902"/>
                        <a:pt x="13063" y="4903"/>
                      </a:cubicBezTo>
                      <a:cubicBezTo>
                        <a:pt x="13197" y="4912"/>
                        <a:pt x="13340" y="4930"/>
                        <a:pt x="13491" y="4957"/>
                      </a:cubicBezTo>
                      <a:cubicBezTo>
                        <a:pt x="13349" y="4876"/>
                        <a:pt x="13206" y="4814"/>
                        <a:pt x="13099" y="4742"/>
                      </a:cubicBezTo>
                      <a:cubicBezTo>
                        <a:pt x="12778" y="4564"/>
                        <a:pt x="12412" y="4386"/>
                        <a:pt x="12180" y="4091"/>
                      </a:cubicBezTo>
                      <a:cubicBezTo>
                        <a:pt x="11948" y="3797"/>
                        <a:pt x="11796" y="3422"/>
                        <a:pt x="11529" y="3172"/>
                      </a:cubicBezTo>
                      <a:cubicBezTo>
                        <a:pt x="11333" y="2985"/>
                        <a:pt x="11047" y="2869"/>
                        <a:pt x="10806" y="2744"/>
                      </a:cubicBezTo>
                      <a:cubicBezTo>
                        <a:pt x="10164" y="2423"/>
                        <a:pt x="9646" y="2102"/>
                        <a:pt x="9129" y="1602"/>
                      </a:cubicBezTo>
                      <a:cubicBezTo>
                        <a:pt x="8451" y="951"/>
                        <a:pt x="7720" y="327"/>
                        <a:pt x="6801" y="95"/>
                      </a:cubicBezTo>
                      <a:cubicBezTo>
                        <a:pt x="6798" y="98"/>
                        <a:pt x="6795" y="99"/>
                        <a:pt x="6792" y="99"/>
                      </a:cubicBezTo>
                      <a:cubicBezTo>
                        <a:pt x="6787" y="99"/>
                        <a:pt x="6783" y="95"/>
                        <a:pt x="6783" y="95"/>
                      </a:cubicBezTo>
                      <a:cubicBezTo>
                        <a:pt x="6631" y="59"/>
                        <a:pt x="6471" y="32"/>
                        <a:pt x="6310" y="14"/>
                      </a:cubicBezTo>
                      <a:cubicBezTo>
                        <a:pt x="6203" y="5"/>
                        <a:pt x="6095" y="1"/>
                        <a:pt x="59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16"/>
                <p:cNvSpPr/>
                <p:nvPr/>
              </p:nvSpPr>
              <p:spPr>
                <a:xfrm>
                  <a:off x="6099067" y="2847612"/>
                  <a:ext cx="1143301" cy="484183"/>
                </a:xfrm>
                <a:custGeom>
                  <a:avLst/>
                  <a:gdLst/>
                  <a:ahLst/>
                  <a:cxnLst/>
                  <a:rect l="l" t="t" r="r" b="b"/>
                  <a:pathLst>
                    <a:path w="19306" h="8176" extrusionOk="0">
                      <a:moveTo>
                        <a:pt x="10342" y="0"/>
                      </a:moveTo>
                      <a:cubicBezTo>
                        <a:pt x="9742" y="0"/>
                        <a:pt x="9141" y="116"/>
                        <a:pt x="8565" y="316"/>
                      </a:cubicBezTo>
                      <a:cubicBezTo>
                        <a:pt x="7628" y="638"/>
                        <a:pt x="6727" y="1182"/>
                        <a:pt x="6013" y="1878"/>
                      </a:cubicBezTo>
                      <a:cubicBezTo>
                        <a:pt x="5656" y="2217"/>
                        <a:pt x="5335" y="2591"/>
                        <a:pt x="5094" y="3020"/>
                      </a:cubicBezTo>
                      <a:cubicBezTo>
                        <a:pt x="4934" y="3314"/>
                        <a:pt x="4782" y="3617"/>
                        <a:pt x="4524" y="3831"/>
                      </a:cubicBezTo>
                      <a:cubicBezTo>
                        <a:pt x="4515" y="3840"/>
                        <a:pt x="4506" y="3843"/>
                        <a:pt x="4497" y="3843"/>
                      </a:cubicBezTo>
                      <a:cubicBezTo>
                        <a:pt x="4468" y="3843"/>
                        <a:pt x="4443" y="3805"/>
                        <a:pt x="4470" y="3778"/>
                      </a:cubicBezTo>
                      <a:cubicBezTo>
                        <a:pt x="4711" y="3519"/>
                        <a:pt x="4836" y="3171"/>
                        <a:pt x="5005" y="2859"/>
                      </a:cubicBezTo>
                      <a:cubicBezTo>
                        <a:pt x="4760" y="2680"/>
                        <a:pt x="4470" y="2612"/>
                        <a:pt x="4166" y="2612"/>
                      </a:cubicBezTo>
                      <a:cubicBezTo>
                        <a:pt x="3561" y="2612"/>
                        <a:pt x="2899" y="2880"/>
                        <a:pt x="2418" y="3082"/>
                      </a:cubicBezTo>
                      <a:cubicBezTo>
                        <a:pt x="1767" y="3367"/>
                        <a:pt x="928" y="3840"/>
                        <a:pt x="536" y="4465"/>
                      </a:cubicBezTo>
                      <a:cubicBezTo>
                        <a:pt x="375" y="4715"/>
                        <a:pt x="197" y="5009"/>
                        <a:pt x="108" y="5294"/>
                      </a:cubicBezTo>
                      <a:cubicBezTo>
                        <a:pt x="1" y="5614"/>
                        <a:pt x="146" y="5729"/>
                        <a:pt x="349" y="5729"/>
                      </a:cubicBezTo>
                      <a:cubicBezTo>
                        <a:pt x="504" y="5729"/>
                        <a:pt x="692" y="5663"/>
                        <a:pt x="830" y="5571"/>
                      </a:cubicBezTo>
                      <a:cubicBezTo>
                        <a:pt x="1258" y="5268"/>
                        <a:pt x="1615" y="4822"/>
                        <a:pt x="2115" y="4625"/>
                      </a:cubicBezTo>
                      <a:cubicBezTo>
                        <a:pt x="2122" y="4623"/>
                        <a:pt x="2129" y="4621"/>
                        <a:pt x="2136" y="4621"/>
                      </a:cubicBezTo>
                      <a:cubicBezTo>
                        <a:pt x="2175" y="4621"/>
                        <a:pt x="2213" y="4659"/>
                        <a:pt x="2213" y="4697"/>
                      </a:cubicBezTo>
                      <a:cubicBezTo>
                        <a:pt x="2204" y="4831"/>
                        <a:pt x="2168" y="4964"/>
                        <a:pt x="2168" y="5098"/>
                      </a:cubicBezTo>
                      <a:cubicBezTo>
                        <a:pt x="2173" y="5303"/>
                        <a:pt x="2273" y="5376"/>
                        <a:pt x="2398" y="5376"/>
                      </a:cubicBezTo>
                      <a:cubicBezTo>
                        <a:pt x="2529" y="5376"/>
                        <a:pt x="2688" y="5296"/>
                        <a:pt x="2793" y="5205"/>
                      </a:cubicBezTo>
                      <a:cubicBezTo>
                        <a:pt x="2909" y="5116"/>
                        <a:pt x="3052" y="4964"/>
                        <a:pt x="3203" y="4929"/>
                      </a:cubicBezTo>
                      <a:cubicBezTo>
                        <a:pt x="3251" y="4917"/>
                        <a:pt x="3293" y="4911"/>
                        <a:pt x="3330" y="4911"/>
                      </a:cubicBezTo>
                      <a:cubicBezTo>
                        <a:pt x="3571" y="4911"/>
                        <a:pt x="3611" y="5143"/>
                        <a:pt x="3712" y="5375"/>
                      </a:cubicBezTo>
                      <a:cubicBezTo>
                        <a:pt x="3777" y="5537"/>
                        <a:pt x="3871" y="5601"/>
                        <a:pt x="3980" y="5601"/>
                      </a:cubicBezTo>
                      <a:cubicBezTo>
                        <a:pt x="4343" y="5601"/>
                        <a:pt x="4867" y="4880"/>
                        <a:pt x="5032" y="4688"/>
                      </a:cubicBezTo>
                      <a:cubicBezTo>
                        <a:pt x="5300" y="4393"/>
                        <a:pt x="5603" y="4045"/>
                        <a:pt x="6013" y="3956"/>
                      </a:cubicBezTo>
                      <a:cubicBezTo>
                        <a:pt x="6013" y="3952"/>
                        <a:pt x="6016" y="3950"/>
                        <a:pt x="6018" y="3950"/>
                      </a:cubicBezTo>
                      <a:cubicBezTo>
                        <a:pt x="6020" y="3950"/>
                        <a:pt x="6022" y="3952"/>
                        <a:pt x="6022" y="3956"/>
                      </a:cubicBezTo>
                      <a:cubicBezTo>
                        <a:pt x="6085" y="3796"/>
                        <a:pt x="6192" y="3653"/>
                        <a:pt x="6361" y="3564"/>
                      </a:cubicBezTo>
                      <a:cubicBezTo>
                        <a:pt x="6366" y="3560"/>
                        <a:pt x="6371" y="3559"/>
                        <a:pt x="6375" y="3559"/>
                      </a:cubicBezTo>
                      <a:cubicBezTo>
                        <a:pt x="6394" y="3559"/>
                        <a:pt x="6402" y="3585"/>
                        <a:pt x="6388" y="3599"/>
                      </a:cubicBezTo>
                      <a:cubicBezTo>
                        <a:pt x="6111" y="3798"/>
                        <a:pt x="5893" y="4583"/>
                        <a:pt x="6464" y="4583"/>
                      </a:cubicBezTo>
                      <a:cubicBezTo>
                        <a:pt x="6483" y="4583"/>
                        <a:pt x="6502" y="4582"/>
                        <a:pt x="6522" y="4581"/>
                      </a:cubicBezTo>
                      <a:cubicBezTo>
                        <a:pt x="6709" y="4563"/>
                        <a:pt x="6888" y="4492"/>
                        <a:pt x="7048" y="4393"/>
                      </a:cubicBezTo>
                      <a:cubicBezTo>
                        <a:pt x="7280" y="4233"/>
                        <a:pt x="7476" y="4028"/>
                        <a:pt x="7664" y="3805"/>
                      </a:cubicBezTo>
                      <a:cubicBezTo>
                        <a:pt x="7896" y="3528"/>
                        <a:pt x="8047" y="3100"/>
                        <a:pt x="8342" y="2877"/>
                      </a:cubicBezTo>
                      <a:cubicBezTo>
                        <a:pt x="8353" y="2868"/>
                        <a:pt x="8368" y="2864"/>
                        <a:pt x="8384" y="2864"/>
                      </a:cubicBezTo>
                      <a:cubicBezTo>
                        <a:pt x="8418" y="2864"/>
                        <a:pt x="8454" y="2882"/>
                        <a:pt x="8467" y="2913"/>
                      </a:cubicBezTo>
                      <a:cubicBezTo>
                        <a:pt x="8502" y="3002"/>
                        <a:pt x="8511" y="3037"/>
                        <a:pt x="8547" y="3136"/>
                      </a:cubicBezTo>
                      <a:cubicBezTo>
                        <a:pt x="8627" y="3372"/>
                        <a:pt x="8731" y="3457"/>
                        <a:pt x="8840" y="3457"/>
                      </a:cubicBezTo>
                      <a:cubicBezTo>
                        <a:pt x="9085" y="3457"/>
                        <a:pt x="9356" y="3029"/>
                        <a:pt x="9430" y="2930"/>
                      </a:cubicBezTo>
                      <a:cubicBezTo>
                        <a:pt x="9484" y="2859"/>
                        <a:pt x="9528" y="2832"/>
                        <a:pt x="9609" y="2805"/>
                      </a:cubicBezTo>
                      <a:cubicBezTo>
                        <a:pt x="9619" y="2800"/>
                        <a:pt x="9629" y="2798"/>
                        <a:pt x="9638" y="2798"/>
                      </a:cubicBezTo>
                      <a:cubicBezTo>
                        <a:pt x="9660" y="2798"/>
                        <a:pt x="9679" y="2811"/>
                        <a:pt x="9698" y="2823"/>
                      </a:cubicBezTo>
                      <a:cubicBezTo>
                        <a:pt x="9787" y="2895"/>
                        <a:pt x="9840" y="2948"/>
                        <a:pt x="9885" y="3055"/>
                      </a:cubicBezTo>
                      <a:cubicBezTo>
                        <a:pt x="9946" y="3185"/>
                        <a:pt x="10034" y="3226"/>
                        <a:pt x="10132" y="3226"/>
                      </a:cubicBezTo>
                      <a:cubicBezTo>
                        <a:pt x="10250" y="3226"/>
                        <a:pt x="10384" y="3166"/>
                        <a:pt x="10501" y="3127"/>
                      </a:cubicBezTo>
                      <a:cubicBezTo>
                        <a:pt x="10965" y="2966"/>
                        <a:pt x="11161" y="2761"/>
                        <a:pt x="11348" y="2324"/>
                      </a:cubicBezTo>
                      <a:cubicBezTo>
                        <a:pt x="11352" y="2313"/>
                        <a:pt x="11363" y="2308"/>
                        <a:pt x="11376" y="2308"/>
                      </a:cubicBezTo>
                      <a:cubicBezTo>
                        <a:pt x="11394" y="2308"/>
                        <a:pt x="11414" y="2317"/>
                        <a:pt x="11419" y="2333"/>
                      </a:cubicBezTo>
                      <a:cubicBezTo>
                        <a:pt x="11455" y="2556"/>
                        <a:pt x="11393" y="2743"/>
                        <a:pt x="11259" y="2895"/>
                      </a:cubicBezTo>
                      <a:cubicBezTo>
                        <a:pt x="11170" y="3207"/>
                        <a:pt x="11072" y="3644"/>
                        <a:pt x="11250" y="3876"/>
                      </a:cubicBezTo>
                      <a:cubicBezTo>
                        <a:pt x="11328" y="3981"/>
                        <a:pt x="11432" y="4021"/>
                        <a:pt x="11549" y="4021"/>
                      </a:cubicBezTo>
                      <a:cubicBezTo>
                        <a:pt x="11900" y="4021"/>
                        <a:pt x="12370" y="3660"/>
                        <a:pt x="12624" y="3599"/>
                      </a:cubicBezTo>
                      <a:cubicBezTo>
                        <a:pt x="12631" y="3598"/>
                        <a:pt x="12639" y="3597"/>
                        <a:pt x="12647" y="3597"/>
                      </a:cubicBezTo>
                      <a:cubicBezTo>
                        <a:pt x="12683" y="3597"/>
                        <a:pt x="12718" y="3614"/>
                        <a:pt x="12740" y="3644"/>
                      </a:cubicBezTo>
                      <a:cubicBezTo>
                        <a:pt x="12927" y="3965"/>
                        <a:pt x="12811" y="4340"/>
                        <a:pt x="12999" y="4679"/>
                      </a:cubicBezTo>
                      <a:cubicBezTo>
                        <a:pt x="13123" y="4901"/>
                        <a:pt x="13272" y="4972"/>
                        <a:pt x="13436" y="4972"/>
                      </a:cubicBezTo>
                      <a:cubicBezTo>
                        <a:pt x="13659" y="4972"/>
                        <a:pt x="13907" y="4839"/>
                        <a:pt x="14149" y="4777"/>
                      </a:cubicBezTo>
                      <a:cubicBezTo>
                        <a:pt x="14159" y="4773"/>
                        <a:pt x="14169" y="4771"/>
                        <a:pt x="14178" y="4771"/>
                      </a:cubicBezTo>
                      <a:cubicBezTo>
                        <a:pt x="14213" y="4771"/>
                        <a:pt x="14244" y="4794"/>
                        <a:pt x="14265" y="4822"/>
                      </a:cubicBezTo>
                      <a:cubicBezTo>
                        <a:pt x="14470" y="5116"/>
                        <a:pt x="14488" y="5517"/>
                        <a:pt x="14694" y="5830"/>
                      </a:cubicBezTo>
                      <a:cubicBezTo>
                        <a:pt x="14966" y="6249"/>
                        <a:pt x="15314" y="6370"/>
                        <a:pt x="15705" y="6370"/>
                      </a:cubicBezTo>
                      <a:cubicBezTo>
                        <a:pt x="15929" y="6370"/>
                        <a:pt x="16168" y="6330"/>
                        <a:pt x="16415" y="6285"/>
                      </a:cubicBezTo>
                      <a:lnTo>
                        <a:pt x="16424" y="6285"/>
                      </a:lnTo>
                      <a:cubicBezTo>
                        <a:pt x="16424" y="6276"/>
                        <a:pt x="16433" y="6276"/>
                        <a:pt x="16433" y="6267"/>
                      </a:cubicBezTo>
                      <a:cubicBezTo>
                        <a:pt x="16440" y="6245"/>
                        <a:pt x="16459" y="6235"/>
                        <a:pt x="16478" y="6235"/>
                      </a:cubicBezTo>
                      <a:cubicBezTo>
                        <a:pt x="16506" y="6235"/>
                        <a:pt x="16533" y="6256"/>
                        <a:pt x="16522" y="6294"/>
                      </a:cubicBezTo>
                      <a:cubicBezTo>
                        <a:pt x="16416" y="6647"/>
                        <a:pt x="16477" y="7141"/>
                        <a:pt x="16964" y="7141"/>
                      </a:cubicBezTo>
                      <a:cubicBezTo>
                        <a:pt x="16969" y="7141"/>
                        <a:pt x="16973" y="7141"/>
                        <a:pt x="16977" y="7141"/>
                      </a:cubicBezTo>
                      <a:cubicBezTo>
                        <a:pt x="17191" y="7132"/>
                        <a:pt x="17379" y="7088"/>
                        <a:pt x="17575" y="7016"/>
                      </a:cubicBezTo>
                      <a:cubicBezTo>
                        <a:pt x="17583" y="7014"/>
                        <a:pt x="17592" y="7013"/>
                        <a:pt x="17600" y="7013"/>
                      </a:cubicBezTo>
                      <a:cubicBezTo>
                        <a:pt x="17651" y="7013"/>
                        <a:pt x="17691" y="7059"/>
                        <a:pt x="17691" y="7105"/>
                      </a:cubicBezTo>
                      <a:cubicBezTo>
                        <a:pt x="17709" y="7462"/>
                        <a:pt x="17673" y="7971"/>
                        <a:pt x="18119" y="8078"/>
                      </a:cubicBezTo>
                      <a:cubicBezTo>
                        <a:pt x="18396" y="8149"/>
                        <a:pt x="18681" y="8131"/>
                        <a:pt x="18958" y="8140"/>
                      </a:cubicBezTo>
                      <a:cubicBezTo>
                        <a:pt x="19083" y="8149"/>
                        <a:pt x="19199" y="8158"/>
                        <a:pt x="19306" y="8176"/>
                      </a:cubicBezTo>
                      <a:cubicBezTo>
                        <a:pt x="19225" y="8113"/>
                        <a:pt x="19145" y="8060"/>
                        <a:pt x="19074" y="7997"/>
                      </a:cubicBezTo>
                      <a:cubicBezTo>
                        <a:pt x="18538" y="7587"/>
                        <a:pt x="18057" y="7123"/>
                        <a:pt x="17566" y="6659"/>
                      </a:cubicBezTo>
                      <a:cubicBezTo>
                        <a:pt x="16915" y="6062"/>
                        <a:pt x="16281" y="5384"/>
                        <a:pt x="15826" y="4616"/>
                      </a:cubicBezTo>
                      <a:cubicBezTo>
                        <a:pt x="15336" y="3778"/>
                        <a:pt x="14908" y="2895"/>
                        <a:pt x="14328" y="2101"/>
                      </a:cubicBezTo>
                      <a:cubicBezTo>
                        <a:pt x="13677" y="1218"/>
                        <a:pt x="12767" y="593"/>
                        <a:pt x="11732" y="227"/>
                      </a:cubicBezTo>
                      <a:cubicBezTo>
                        <a:pt x="11278" y="71"/>
                        <a:pt x="10811" y="0"/>
                        <a:pt x="10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16"/>
                <p:cNvSpPr/>
                <p:nvPr/>
              </p:nvSpPr>
              <p:spPr>
                <a:xfrm>
                  <a:off x="5955399" y="3657734"/>
                  <a:ext cx="467601" cy="169606"/>
                </a:xfrm>
                <a:custGeom>
                  <a:avLst/>
                  <a:gdLst/>
                  <a:ahLst/>
                  <a:cxnLst/>
                  <a:rect l="l" t="t" r="r" b="b"/>
                  <a:pathLst>
                    <a:path w="7896" h="2864" extrusionOk="0">
                      <a:moveTo>
                        <a:pt x="0" y="0"/>
                      </a:moveTo>
                      <a:lnTo>
                        <a:pt x="0" y="0"/>
                      </a:lnTo>
                      <a:cubicBezTo>
                        <a:pt x="268" y="134"/>
                        <a:pt x="553" y="268"/>
                        <a:pt x="794" y="437"/>
                      </a:cubicBezTo>
                      <a:cubicBezTo>
                        <a:pt x="1338" y="518"/>
                        <a:pt x="1847" y="616"/>
                        <a:pt x="2364" y="839"/>
                      </a:cubicBezTo>
                      <a:cubicBezTo>
                        <a:pt x="2873" y="1062"/>
                        <a:pt x="3336" y="1356"/>
                        <a:pt x="3809" y="1642"/>
                      </a:cubicBezTo>
                      <a:cubicBezTo>
                        <a:pt x="4461" y="2043"/>
                        <a:pt x="5210" y="2355"/>
                        <a:pt x="5933" y="2614"/>
                      </a:cubicBezTo>
                      <a:cubicBezTo>
                        <a:pt x="6227" y="2730"/>
                        <a:pt x="6619" y="2864"/>
                        <a:pt x="6941" y="2864"/>
                      </a:cubicBezTo>
                      <a:cubicBezTo>
                        <a:pt x="7262" y="2855"/>
                        <a:pt x="7565" y="2757"/>
                        <a:pt x="7877" y="2685"/>
                      </a:cubicBezTo>
                      <a:cubicBezTo>
                        <a:pt x="7886" y="2685"/>
                        <a:pt x="7886" y="2676"/>
                        <a:pt x="7895" y="2668"/>
                      </a:cubicBezTo>
                      <a:lnTo>
                        <a:pt x="7895" y="2668"/>
                      </a:lnTo>
                      <a:cubicBezTo>
                        <a:pt x="7856" y="2669"/>
                        <a:pt x="7817" y="2670"/>
                        <a:pt x="7779" y="2670"/>
                      </a:cubicBezTo>
                      <a:cubicBezTo>
                        <a:pt x="6553" y="2670"/>
                        <a:pt x="5508" y="1732"/>
                        <a:pt x="4478" y="1204"/>
                      </a:cubicBezTo>
                      <a:cubicBezTo>
                        <a:pt x="3078" y="473"/>
                        <a:pt x="1543" y="20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16"/>
                <p:cNvSpPr/>
                <p:nvPr/>
              </p:nvSpPr>
              <p:spPr>
                <a:xfrm>
                  <a:off x="7065891" y="2958708"/>
                  <a:ext cx="16404" cy="16582"/>
                </a:xfrm>
                <a:custGeom>
                  <a:avLst/>
                  <a:gdLst/>
                  <a:ahLst/>
                  <a:cxnLst/>
                  <a:rect l="l" t="t" r="r" b="b"/>
                  <a:pathLst>
                    <a:path w="277" h="280" extrusionOk="0">
                      <a:moveTo>
                        <a:pt x="188" y="0"/>
                      </a:moveTo>
                      <a:cubicBezTo>
                        <a:pt x="182" y="0"/>
                        <a:pt x="176" y="1"/>
                        <a:pt x="170" y="2"/>
                      </a:cubicBezTo>
                      <a:cubicBezTo>
                        <a:pt x="161" y="2"/>
                        <a:pt x="161" y="11"/>
                        <a:pt x="152" y="11"/>
                      </a:cubicBezTo>
                      <a:cubicBezTo>
                        <a:pt x="80" y="46"/>
                        <a:pt x="63" y="118"/>
                        <a:pt x="27" y="180"/>
                      </a:cubicBezTo>
                      <a:cubicBezTo>
                        <a:pt x="0" y="243"/>
                        <a:pt x="27" y="269"/>
                        <a:pt x="89" y="278"/>
                      </a:cubicBezTo>
                      <a:cubicBezTo>
                        <a:pt x="97" y="279"/>
                        <a:pt x="104" y="279"/>
                        <a:pt x="111" y="279"/>
                      </a:cubicBezTo>
                      <a:cubicBezTo>
                        <a:pt x="213" y="279"/>
                        <a:pt x="268" y="218"/>
                        <a:pt x="277" y="118"/>
                      </a:cubicBezTo>
                      <a:cubicBezTo>
                        <a:pt x="277" y="37"/>
                        <a:pt x="240" y="0"/>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16"/>
                <p:cNvSpPr/>
                <p:nvPr/>
              </p:nvSpPr>
              <p:spPr>
                <a:xfrm>
                  <a:off x="7201090" y="3073416"/>
                  <a:ext cx="20135" cy="22089"/>
                </a:xfrm>
                <a:custGeom>
                  <a:avLst/>
                  <a:gdLst/>
                  <a:ahLst/>
                  <a:cxnLst/>
                  <a:rect l="l" t="t" r="r" b="b"/>
                  <a:pathLst>
                    <a:path w="340" h="373" extrusionOk="0">
                      <a:moveTo>
                        <a:pt x="224" y="1"/>
                      </a:moveTo>
                      <a:cubicBezTo>
                        <a:pt x="161" y="18"/>
                        <a:pt x="135" y="54"/>
                        <a:pt x="90" y="99"/>
                      </a:cubicBezTo>
                      <a:cubicBezTo>
                        <a:pt x="63" y="125"/>
                        <a:pt x="19" y="152"/>
                        <a:pt x="19" y="188"/>
                      </a:cubicBezTo>
                      <a:cubicBezTo>
                        <a:pt x="1" y="268"/>
                        <a:pt x="45" y="348"/>
                        <a:pt x="126" y="366"/>
                      </a:cubicBezTo>
                      <a:cubicBezTo>
                        <a:pt x="136" y="370"/>
                        <a:pt x="148" y="372"/>
                        <a:pt x="160" y="372"/>
                      </a:cubicBezTo>
                      <a:cubicBezTo>
                        <a:pt x="231" y="372"/>
                        <a:pt x="323" y="310"/>
                        <a:pt x="331" y="241"/>
                      </a:cubicBezTo>
                      <a:cubicBezTo>
                        <a:pt x="340" y="197"/>
                        <a:pt x="322" y="152"/>
                        <a:pt x="313" y="108"/>
                      </a:cubicBezTo>
                      <a:cubicBezTo>
                        <a:pt x="304" y="45"/>
                        <a:pt x="286" y="9"/>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16"/>
                <p:cNvSpPr/>
                <p:nvPr/>
              </p:nvSpPr>
              <p:spPr>
                <a:xfrm>
                  <a:off x="6261803" y="3372415"/>
                  <a:ext cx="1079877" cy="180739"/>
                </a:xfrm>
                <a:custGeom>
                  <a:avLst/>
                  <a:gdLst/>
                  <a:ahLst/>
                  <a:cxnLst/>
                  <a:rect l="l" t="t" r="r" b="b"/>
                  <a:pathLst>
                    <a:path w="18235" h="3052" extrusionOk="0">
                      <a:moveTo>
                        <a:pt x="17923" y="1"/>
                      </a:moveTo>
                      <a:lnTo>
                        <a:pt x="17923" y="1"/>
                      </a:lnTo>
                      <a:cubicBezTo>
                        <a:pt x="18065" y="260"/>
                        <a:pt x="17691" y="661"/>
                        <a:pt x="17432" y="875"/>
                      </a:cubicBezTo>
                      <a:cubicBezTo>
                        <a:pt x="16923" y="1294"/>
                        <a:pt x="16121" y="1526"/>
                        <a:pt x="15478" y="1616"/>
                      </a:cubicBezTo>
                      <a:cubicBezTo>
                        <a:pt x="15141" y="1665"/>
                        <a:pt x="14805" y="1688"/>
                        <a:pt x="14471" y="1688"/>
                      </a:cubicBezTo>
                      <a:cubicBezTo>
                        <a:pt x="13893" y="1688"/>
                        <a:pt x="13319" y="1617"/>
                        <a:pt x="12748" y="1482"/>
                      </a:cubicBezTo>
                      <a:cubicBezTo>
                        <a:pt x="11776" y="1250"/>
                        <a:pt x="10750" y="1000"/>
                        <a:pt x="9831" y="607"/>
                      </a:cubicBezTo>
                      <a:cubicBezTo>
                        <a:pt x="9250" y="355"/>
                        <a:pt x="8562" y="214"/>
                        <a:pt x="7885" y="214"/>
                      </a:cubicBezTo>
                      <a:cubicBezTo>
                        <a:pt x="7368" y="214"/>
                        <a:pt x="6858" y="296"/>
                        <a:pt x="6406" y="474"/>
                      </a:cubicBezTo>
                      <a:cubicBezTo>
                        <a:pt x="5647" y="777"/>
                        <a:pt x="4898" y="1143"/>
                        <a:pt x="4202" y="1553"/>
                      </a:cubicBezTo>
                      <a:cubicBezTo>
                        <a:pt x="3881" y="1740"/>
                        <a:pt x="3560" y="1919"/>
                        <a:pt x="3239" y="2079"/>
                      </a:cubicBezTo>
                      <a:cubicBezTo>
                        <a:pt x="3167" y="2115"/>
                        <a:pt x="3105" y="2151"/>
                        <a:pt x="3033" y="2178"/>
                      </a:cubicBezTo>
                      <a:cubicBezTo>
                        <a:pt x="2079" y="2624"/>
                        <a:pt x="1089" y="2927"/>
                        <a:pt x="0" y="2963"/>
                      </a:cubicBezTo>
                      <a:cubicBezTo>
                        <a:pt x="81" y="2998"/>
                        <a:pt x="170" y="3025"/>
                        <a:pt x="250" y="3052"/>
                      </a:cubicBezTo>
                      <a:cubicBezTo>
                        <a:pt x="625" y="3052"/>
                        <a:pt x="1035" y="2998"/>
                        <a:pt x="1383" y="2945"/>
                      </a:cubicBezTo>
                      <a:cubicBezTo>
                        <a:pt x="1793" y="2891"/>
                        <a:pt x="2204" y="2891"/>
                        <a:pt x="2614" y="2829"/>
                      </a:cubicBezTo>
                      <a:cubicBezTo>
                        <a:pt x="3471" y="2686"/>
                        <a:pt x="4238" y="2347"/>
                        <a:pt x="5032" y="2008"/>
                      </a:cubicBezTo>
                      <a:cubicBezTo>
                        <a:pt x="5487" y="1821"/>
                        <a:pt x="5933" y="1607"/>
                        <a:pt x="6388" y="1419"/>
                      </a:cubicBezTo>
                      <a:cubicBezTo>
                        <a:pt x="6807" y="1250"/>
                        <a:pt x="7262" y="1178"/>
                        <a:pt x="7708" y="1107"/>
                      </a:cubicBezTo>
                      <a:cubicBezTo>
                        <a:pt x="7858" y="1083"/>
                        <a:pt x="8011" y="1073"/>
                        <a:pt x="8167" y="1073"/>
                      </a:cubicBezTo>
                      <a:cubicBezTo>
                        <a:pt x="8826" y="1073"/>
                        <a:pt x="9523" y="1256"/>
                        <a:pt x="10143" y="1357"/>
                      </a:cubicBezTo>
                      <a:cubicBezTo>
                        <a:pt x="11134" y="1500"/>
                        <a:pt x="12079" y="1830"/>
                        <a:pt x="13078" y="1901"/>
                      </a:cubicBezTo>
                      <a:cubicBezTo>
                        <a:pt x="13584" y="1942"/>
                        <a:pt x="14098" y="1972"/>
                        <a:pt x="14609" y="1972"/>
                      </a:cubicBezTo>
                      <a:cubicBezTo>
                        <a:pt x="14873" y="1972"/>
                        <a:pt x="15137" y="1964"/>
                        <a:pt x="15398" y="1946"/>
                      </a:cubicBezTo>
                      <a:cubicBezTo>
                        <a:pt x="16005" y="1910"/>
                        <a:pt x="16629" y="1839"/>
                        <a:pt x="17200" y="1651"/>
                      </a:cubicBezTo>
                      <a:cubicBezTo>
                        <a:pt x="17539" y="1535"/>
                        <a:pt x="17887" y="1384"/>
                        <a:pt x="18056" y="1036"/>
                      </a:cubicBezTo>
                      <a:cubicBezTo>
                        <a:pt x="18235" y="697"/>
                        <a:pt x="18235" y="242"/>
                        <a:pt x="17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16"/>
                <p:cNvSpPr/>
                <p:nvPr/>
              </p:nvSpPr>
              <p:spPr>
                <a:xfrm>
                  <a:off x="5831748" y="3561561"/>
                  <a:ext cx="1853882" cy="207685"/>
                </a:xfrm>
                <a:custGeom>
                  <a:avLst/>
                  <a:gdLst/>
                  <a:ahLst/>
                  <a:cxnLst/>
                  <a:rect l="l" t="t" r="r" b="b"/>
                  <a:pathLst>
                    <a:path w="31305" h="3507" extrusionOk="0">
                      <a:moveTo>
                        <a:pt x="0" y="1"/>
                      </a:moveTo>
                      <a:lnTo>
                        <a:pt x="0" y="1"/>
                      </a:lnTo>
                      <a:cubicBezTo>
                        <a:pt x="250" y="232"/>
                        <a:pt x="482" y="482"/>
                        <a:pt x="723" y="714"/>
                      </a:cubicBezTo>
                      <a:lnTo>
                        <a:pt x="750" y="714"/>
                      </a:lnTo>
                      <a:cubicBezTo>
                        <a:pt x="938" y="756"/>
                        <a:pt x="1136" y="769"/>
                        <a:pt x="1337" y="769"/>
                      </a:cubicBezTo>
                      <a:cubicBezTo>
                        <a:pt x="1678" y="769"/>
                        <a:pt x="2029" y="732"/>
                        <a:pt x="2360" y="732"/>
                      </a:cubicBezTo>
                      <a:cubicBezTo>
                        <a:pt x="2382" y="732"/>
                        <a:pt x="2405" y="732"/>
                        <a:pt x="2427" y="732"/>
                      </a:cubicBezTo>
                      <a:cubicBezTo>
                        <a:pt x="2864" y="741"/>
                        <a:pt x="3283" y="803"/>
                        <a:pt x="3712" y="902"/>
                      </a:cubicBezTo>
                      <a:cubicBezTo>
                        <a:pt x="4657" y="1107"/>
                        <a:pt x="5514" y="1562"/>
                        <a:pt x="6370" y="1999"/>
                      </a:cubicBezTo>
                      <a:cubicBezTo>
                        <a:pt x="7298" y="2463"/>
                        <a:pt x="8288" y="2828"/>
                        <a:pt x="9261" y="3176"/>
                      </a:cubicBezTo>
                      <a:cubicBezTo>
                        <a:pt x="9778" y="3364"/>
                        <a:pt x="10224" y="3498"/>
                        <a:pt x="10777" y="3506"/>
                      </a:cubicBezTo>
                      <a:cubicBezTo>
                        <a:pt x="10875" y="3506"/>
                        <a:pt x="10973" y="3489"/>
                        <a:pt x="11072" y="3471"/>
                      </a:cubicBezTo>
                      <a:cubicBezTo>
                        <a:pt x="11535" y="3239"/>
                        <a:pt x="12035" y="3078"/>
                        <a:pt x="12490" y="2989"/>
                      </a:cubicBezTo>
                      <a:cubicBezTo>
                        <a:pt x="12791" y="2926"/>
                        <a:pt x="13100" y="2897"/>
                        <a:pt x="13410" y="2897"/>
                      </a:cubicBezTo>
                      <a:cubicBezTo>
                        <a:pt x="13797" y="2897"/>
                        <a:pt x="14187" y="2941"/>
                        <a:pt x="14569" y="3016"/>
                      </a:cubicBezTo>
                      <a:cubicBezTo>
                        <a:pt x="15273" y="2936"/>
                        <a:pt x="15978" y="2837"/>
                        <a:pt x="16647" y="2579"/>
                      </a:cubicBezTo>
                      <a:cubicBezTo>
                        <a:pt x="17423" y="2293"/>
                        <a:pt x="18164" y="1910"/>
                        <a:pt x="18922" y="1580"/>
                      </a:cubicBezTo>
                      <a:cubicBezTo>
                        <a:pt x="20020" y="1112"/>
                        <a:pt x="21242" y="847"/>
                        <a:pt x="22449" y="847"/>
                      </a:cubicBezTo>
                      <a:cubicBezTo>
                        <a:pt x="22762" y="847"/>
                        <a:pt x="23074" y="865"/>
                        <a:pt x="23383" y="902"/>
                      </a:cubicBezTo>
                      <a:cubicBezTo>
                        <a:pt x="24855" y="1080"/>
                        <a:pt x="26175" y="1669"/>
                        <a:pt x="27584" y="2079"/>
                      </a:cubicBezTo>
                      <a:cubicBezTo>
                        <a:pt x="28180" y="2247"/>
                        <a:pt x="28829" y="2455"/>
                        <a:pt x="29457" y="2455"/>
                      </a:cubicBezTo>
                      <a:cubicBezTo>
                        <a:pt x="29562" y="2455"/>
                        <a:pt x="29666" y="2449"/>
                        <a:pt x="29770" y="2436"/>
                      </a:cubicBezTo>
                      <a:cubicBezTo>
                        <a:pt x="30243" y="2382"/>
                        <a:pt x="30725" y="2284"/>
                        <a:pt x="31162" y="2070"/>
                      </a:cubicBezTo>
                      <a:cubicBezTo>
                        <a:pt x="31206" y="2043"/>
                        <a:pt x="31260" y="2026"/>
                        <a:pt x="31304" y="1999"/>
                      </a:cubicBezTo>
                      <a:lnTo>
                        <a:pt x="31304" y="1999"/>
                      </a:lnTo>
                      <a:cubicBezTo>
                        <a:pt x="31079" y="2046"/>
                        <a:pt x="30840" y="2065"/>
                        <a:pt x="30596" y="2065"/>
                      </a:cubicBezTo>
                      <a:cubicBezTo>
                        <a:pt x="29962" y="2065"/>
                        <a:pt x="29293" y="1937"/>
                        <a:pt x="28726" y="1847"/>
                      </a:cubicBezTo>
                      <a:cubicBezTo>
                        <a:pt x="27308" y="1624"/>
                        <a:pt x="25979" y="1053"/>
                        <a:pt x="24587" y="687"/>
                      </a:cubicBezTo>
                      <a:cubicBezTo>
                        <a:pt x="23744" y="467"/>
                        <a:pt x="22912" y="386"/>
                        <a:pt x="22071" y="386"/>
                      </a:cubicBezTo>
                      <a:cubicBezTo>
                        <a:pt x="21585" y="386"/>
                        <a:pt x="21096" y="413"/>
                        <a:pt x="20599" y="455"/>
                      </a:cubicBezTo>
                      <a:cubicBezTo>
                        <a:pt x="20010" y="500"/>
                        <a:pt x="19404" y="554"/>
                        <a:pt x="18815" y="652"/>
                      </a:cubicBezTo>
                      <a:cubicBezTo>
                        <a:pt x="17066" y="1214"/>
                        <a:pt x="15452" y="2168"/>
                        <a:pt x="13659" y="2605"/>
                      </a:cubicBezTo>
                      <a:cubicBezTo>
                        <a:pt x="13036" y="2755"/>
                        <a:pt x="12423" y="2822"/>
                        <a:pt x="11814" y="2822"/>
                      </a:cubicBezTo>
                      <a:cubicBezTo>
                        <a:pt x="10825" y="2822"/>
                        <a:pt x="9847" y="2646"/>
                        <a:pt x="8859" y="2365"/>
                      </a:cubicBezTo>
                      <a:cubicBezTo>
                        <a:pt x="7119" y="1883"/>
                        <a:pt x="5460" y="1187"/>
                        <a:pt x="3747" y="634"/>
                      </a:cubicBezTo>
                      <a:cubicBezTo>
                        <a:pt x="2516" y="232"/>
                        <a:pt x="1285" y="4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16"/>
                <p:cNvSpPr/>
                <p:nvPr/>
              </p:nvSpPr>
              <p:spPr>
                <a:xfrm>
                  <a:off x="7126117" y="4011747"/>
                  <a:ext cx="15634" cy="13443"/>
                </a:xfrm>
                <a:custGeom>
                  <a:avLst/>
                  <a:gdLst/>
                  <a:ahLst/>
                  <a:cxnLst/>
                  <a:rect l="l" t="t" r="r" b="b"/>
                  <a:pathLst>
                    <a:path w="264" h="227" extrusionOk="0">
                      <a:moveTo>
                        <a:pt x="84" y="1"/>
                      </a:moveTo>
                      <a:cubicBezTo>
                        <a:pt x="71" y="1"/>
                        <a:pt x="58" y="3"/>
                        <a:pt x="45" y="8"/>
                      </a:cubicBezTo>
                      <a:cubicBezTo>
                        <a:pt x="9" y="53"/>
                        <a:pt x="0" y="106"/>
                        <a:pt x="27" y="160"/>
                      </a:cubicBezTo>
                      <a:cubicBezTo>
                        <a:pt x="47" y="193"/>
                        <a:pt x="77" y="226"/>
                        <a:pt x="116" y="226"/>
                      </a:cubicBezTo>
                      <a:cubicBezTo>
                        <a:pt x="130" y="226"/>
                        <a:pt x="145" y="222"/>
                        <a:pt x="161" y="213"/>
                      </a:cubicBezTo>
                      <a:cubicBezTo>
                        <a:pt x="263" y="142"/>
                        <a:pt x="184" y="1"/>
                        <a:pt x="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16"/>
                <p:cNvSpPr/>
                <p:nvPr/>
              </p:nvSpPr>
              <p:spPr>
                <a:xfrm>
                  <a:off x="7235970" y="3926590"/>
                  <a:ext cx="24339" cy="18950"/>
                </a:xfrm>
                <a:custGeom>
                  <a:avLst/>
                  <a:gdLst/>
                  <a:ahLst/>
                  <a:cxnLst/>
                  <a:rect l="l" t="t" r="r" b="b"/>
                  <a:pathLst>
                    <a:path w="411" h="320" extrusionOk="0">
                      <a:moveTo>
                        <a:pt x="158" y="0"/>
                      </a:moveTo>
                      <a:cubicBezTo>
                        <a:pt x="143" y="0"/>
                        <a:pt x="126" y="3"/>
                        <a:pt x="108" y="10"/>
                      </a:cubicBezTo>
                      <a:lnTo>
                        <a:pt x="90" y="10"/>
                      </a:lnTo>
                      <a:cubicBezTo>
                        <a:pt x="27" y="54"/>
                        <a:pt x="1" y="117"/>
                        <a:pt x="27" y="197"/>
                      </a:cubicBezTo>
                      <a:cubicBezTo>
                        <a:pt x="50" y="265"/>
                        <a:pt x="104" y="319"/>
                        <a:pt x="168" y="319"/>
                      </a:cubicBezTo>
                      <a:cubicBezTo>
                        <a:pt x="180" y="319"/>
                        <a:pt x="193" y="317"/>
                        <a:pt x="206" y="313"/>
                      </a:cubicBezTo>
                      <a:cubicBezTo>
                        <a:pt x="295" y="286"/>
                        <a:pt x="411" y="197"/>
                        <a:pt x="322" y="108"/>
                      </a:cubicBezTo>
                      <a:cubicBezTo>
                        <a:pt x="271" y="57"/>
                        <a:pt x="226"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16"/>
                <p:cNvSpPr/>
                <p:nvPr/>
              </p:nvSpPr>
              <p:spPr>
                <a:xfrm>
                  <a:off x="7223830" y="4000970"/>
                  <a:ext cx="37782" cy="29373"/>
                </a:xfrm>
                <a:custGeom>
                  <a:avLst/>
                  <a:gdLst/>
                  <a:ahLst/>
                  <a:cxnLst/>
                  <a:rect l="l" t="t" r="r" b="b"/>
                  <a:pathLst>
                    <a:path w="638" h="496" extrusionOk="0">
                      <a:moveTo>
                        <a:pt x="148" y="1"/>
                      </a:moveTo>
                      <a:cubicBezTo>
                        <a:pt x="137" y="1"/>
                        <a:pt x="127" y="1"/>
                        <a:pt x="116" y="3"/>
                      </a:cubicBezTo>
                      <a:lnTo>
                        <a:pt x="99" y="3"/>
                      </a:lnTo>
                      <a:cubicBezTo>
                        <a:pt x="36" y="65"/>
                        <a:pt x="0" y="226"/>
                        <a:pt x="18" y="297"/>
                      </a:cubicBezTo>
                      <a:cubicBezTo>
                        <a:pt x="48" y="409"/>
                        <a:pt x="127" y="495"/>
                        <a:pt x="236" y="495"/>
                      </a:cubicBezTo>
                      <a:cubicBezTo>
                        <a:pt x="257" y="495"/>
                        <a:pt x="280" y="492"/>
                        <a:pt x="304" y="485"/>
                      </a:cubicBezTo>
                      <a:cubicBezTo>
                        <a:pt x="638" y="390"/>
                        <a:pt x="397"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16"/>
                <p:cNvSpPr/>
                <p:nvPr/>
              </p:nvSpPr>
              <p:spPr>
                <a:xfrm>
                  <a:off x="7377565" y="3861152"/>
                  <a:ext cx="45481" cy="44533"/>
                </a:xfrm>
                <a:custGeom>
                  <a:avLst/>
                  <a:gdLst/>
                  <a:ahLst/>
                  <a:cxnLst/>
                  <a:rect l="l" t="t" r="r" b="b"/>
                  <a:pathLst>
                    <a:path w="768" h="752" extrusionOk="0">
                      <a:moveTo>
                        <a:pt x="302" y="1"/>
                      </a:moveTo>
                      <a:cubicBezTo>
                        <a:pt x="242" y="1"/>
                        <a:pt x="182" y="17"/>
                        <a:pt x="125" y="53"/>
                      </a:cubicBezTo>
                      <a:cubicBezTo>
                        <a:pt x="116" y="62"/>
                        <a:pt x="116" y="62"/>
                        <a:pt x="108" y="62"/>
                      </a:cubicBezTo>
                      <a:cubicBezTo>
                        <a:pt x="18" y="178"/>
                        <a:pt x="0" y="410"/>
                        <a:pt x="45" y="553"/>
                      </a:cubicBezTo>
                      <a:cubicBezTo>
                        <a:pt x="86" y="667"/>
                        <a:pt x="216" y="751"/>
                        <a:pt x="340" y="751"/>
                      </a:cubicBezTo>
                      <a:cubicBezTo>
                        <a:pt x="352" y="751"/>
                        <a:pt x="364" y="751"/>
                        <a:pt x="375" y="749"/>
                      </a:cubicBezTo>
                      <a:cubicBezTo>
                        <a:pt x="554" y="722"/>
                        <a:pt x="768" y="508"/>
                        <a:pt x="705" y="321"/>
                      </a:cubicBezTo>
                      <a:cubicBezTo>
                        <a:pt x="652" y="141"/>
                        <a:pt x="479"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16"/>
                <p:cNvSpPr/>
                <p:nvPr/>
              </p:nvSpPr>
              <p:spPr>
                <a:xfrm>
                  <a:off x="7479542" y="3989599"/>
                  <a:ext cx="14331" cy="12732"/>
                </a:xfrm>
                <a:custGeom>
                  <a:avLst/>
                  <a:gdLst/>
                  <a:ahLst/>
                  <a:cxnLst/>
                  <a:rect l="l" t="t" r="r" b="b"/>
                  <a:pathLst>
                    <a:path w="242" h="215" extrusionOk="0">
                      <a:moveTo>
                        <a:pt x="161" y="1"/>
                      </a:moveTo>
                      <a:cubicBezTo>
                        <a:pt x="141" y="1"/>
                        <a:pt x="121" y="4"/>
                        <a:pt x="107" y="7"/>
                      </a:cubicBezTo>
                      <a:cubicBezTo>
                        <a:pt x="104" y="10"/>
                        <a:pt x="101" y="11"/>
                        <a:pt x="98" y="11"/>
                      </a:cubicBezTo>
                      <a:cubicBezTo>
                        <a:pt x="92" y="11"/>
                        <a:pt x="86" y="7"/>
                        <a:pt x="81" y="7"/>
                      </a:cubicBezTo>
                      <a:lnTo>
                        <a:pt x="63" y="7"/>
                      </a:lnTo>
                      <a:cubicBezTo>
                        <a:pt x="63" y="16"/>
                        <a:pt x="63" y="16"/>
                        <a:pt x="54" y="25"/>
                      </a:cubicBezTo>
                      <a:cubicBezTo>
                        <a:pt x="36" y="70"/>
                        <a:pt x="0" y="115"/>
                        <a:pt x="27" y="168"/>
                      </a:cubicBezTo>
                      <a:cubicBezTo>
                        <a:pt x="34" y="198"/>
                        <a:pt x="54" y="215"/>
                        <a:pt x="81" y="215"/>
                      </a:cubicBezTo>
                      <a:cubicBezTo>
                        <a:pt x="86" y="215"/>
                        <a:pt x="92" y="214"/>
                        <a:pt x="98" y="213"/>
                      </a:cubicBezTo>
                      <a:cubicBezTo>
                        <a:pt x="125" y="213"/>
                        <a:pt x="152" y="204"/>
                        <a:pt x="170" y="186"/>
                      </a:cubicBezTo>
                      <a:cubicBezTo>
                        <a:pt x="205" y="150"/>
                        <a:pt x="241" y="97"/>
                        <a:pt x="232" y="43"/>
                      </a:cubicBezTo>
                      <a:cubicBezTo>
                        <a:pt x="227" y="10"/>
                        <a:pt x="193"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16"/>
                <p:cNvSpPr/>
                <p:nvPr/>
              </p:nvSpPr>
              <p:spPr>
                <a:xfrm>
                  <a:off x="5998689" y="3743602"/>
                  <a:ext cx="1188723" cy="466239"/>
                </a:xfrm>
                <a:custGeom>
                  <a:avLst/>
                  <a:gdLst/>
                  <a:ahLst/>
                  <a:cxnLst/>
                  <a:rect l="l" t="t" r="r" b="b"/>
                  <a:pathLst>
                    <a:path w="20073" h="7873" extrusionOk="0">
                      <a:moveTo>
                        <a:pt x="10544" y="1"/>
                      </a:moveTo>
                      <a:cubicBezTo>
                        <a:pt x="10216" y="1"/>
                        <a:pt x="9896" y="42"/>
                        <a:pt x="9600" y="147"/>
                      </a:cubicBezTo>
                      <a:cubicBezTo>
                        <a:pt x="8699" y="459"/>
                        <a:pt x="7682" y="727"/>
                        <a:pt x="7137" y="1583"/>
                      </a:cubicBezTo>
                      <a:cubicBezTo>
                        <a:pt x="6897" y="1958"/>
                        <a:pt x="6602" y="2279"/>
                        <a:pt x="6352" y="2645"/>
                      </a:cubicBezTo>
                      <a:cubicBezTo>
                        <a:pt x="6138" y="2966"/>
                        <a:pt x="5978" y="3323"/>
                        <a:pt x="5781" y="3653"/>
                      </a:cubicBezTo>
                      <a:cubicBezTo>
                        <a:pt x="5594" y="3947"/>
                        <a:pt x="5442" y="4108"/>
                        <a:pt x="5139" y="4277"/>
                      </a:cubicBezTo>
                      <a:cubicBezTo>
                        <a:pt x="4675" y="4536"/>
                        <a:pt x="4211" y="4839"/>
                        <a:pt x="3810" y="5196"/>
                      </a:cubicBezTo>
                      <a:cubicBezTo>
                        <a:pt x="3542" y="5428"/>
                        <a:pt x="3310" y="5687"/>
                        <a:pt x="3016" y="5874"/>
                      </a:cubicBezTo>
                      <a:cubicBezTo>
                        <a:pt x="2356" y="6294"/>
                        <a:pt x="1580" y="6499"/>
                        <a:pt x="937" y="6927"/>
                      </a:cubicBezTo>
                      <a:cubicBezTo>
                        <a:pt x="616" y="7150"/>
                        <a:pt x="197" y="7507"/>
                        <a:pt x="1" y="7873"/>
                      </a:cubicBezTo>
                      <a:cubicBezTo>
                        <a:pt x="397" y="7484"/>
                        <a:pt x="864" y="7265"/>
                        <a:pt x="1421" y="7265"/>
                      </a:cubicBezTo>
                      <a:cubicBezTo>
                        <a:pt x="1490" y="7265"/>
                        <a:pt x="1561" y="7268"/>
                        <a:pt x="1633" y="7275"/>
                      </a:cubicBezTo>
                      <a:cubicBezTo>
                        <a:pt x="1880" y="7299"/>
                        <a:pt x="2126" y="7358"/>
                        <a:pt x="2366" y="7358"/>
                      </a:cubicBezTo>
                      <a:cubicBezTo>
                        <a:pt x="2395" y="7358"/>
                        <a:pt x="2425" y="7357"/>
                        <a:pt x="2454" y="7355"/>
                      </a:cubicBezTo>
                      <a:cubicBezTo>
                        <a:pt x="3016" y="7311"/>
                        <a:pt x="2837" y="6954"/>
                        <a:pt x="3060" y="6650"/>
                      </a:cubicBezTo>
                      <a:cubicBezTo>
                        <a:pt x="3328" y="6267"/>
                        <a:pt x="3899" y="6204"/>
                        <a:pt x="4167" y="6195"/>
                      </a:cubicBezTo>
                      <a:cubicBezTo>
                        <a:pt x="4434" y="6187"/>
                        <a:pt x="4720" y="6160"/>
                        <a:pt x="4845" y="6160"/>
                      </a:cubicBezTo>
                      <a:cubicBezTo>
                        <a:pt x="4849" y="6160"/>
                        <a:pt x="4854" y="6160"/>
                        <a:pt x="4859" y="6160"/>
                      </a:cubicBezTo>
                      <a:cubicBezTo>
                        <a:pt x="5606" y="6160"/>
                        <a:pt x="5857" y="5462"/>
                        <a:pt x="6513" y="5170"/>
                      </a:cubicBezTo>
                      <a:cubicBezTo>
                        <a:pt x="6763" y="5054"/>
                        <a:pt x="7173" y="5000"/>
                        <a:pt x="7369" y="5000"/>
                      </a:cubicBezTo>
                      <a:cubicBezTo>
                        <a:pt x="7377" y="5000"/>
                        <a:pt x="7385" y="5000"/>
                        <a:pt x="7394" y="5000"/>
                      </a:cubicBezTo>
                      <a:cubicBezTo>
                        <a:pt x="7612" y="5000"/>
                        <a:pt x="8279" y="5101"/>
                        <a:pt x="8484" y="5161"/>
                      </a:cubicBezTo>
                      <a:cubicBezTo>
                        <a:pt x="8725" y="5223"/>
                        <a:pt x="8966" y="5286"/>
                        <a:pt x="9207" y="5330"/>
                      </a:cubicBezTo>
                      <a:cubicBezTo>
                        <a:pt x="9314" y="5349"/>
                        <a:pt x="9439" y="5367"/>
                        <a:pt x="9560" y="5367"/>
                      </a:cubicBezTo>
                      <a:cubicBezTo>
                        <a:pt x="9834" y="5367"/>
                        <a:pt x="10093" y="5278"/>
                        <a:pt x="10099" y="4920"/>
                      </a:cubicBezTo>
                      <a:cubicBezTo>
                        <a:pt x="10099" y="4839"/>
                        <a:pt x="10072" y="4715"/>
                        <a:pt x="10099" y="4643"/>
                      </a:cubicBezTo>
                      <a:cubicBezTo>
                        <a:pt x="10141" y="4525"/>
                        <a:pt x="10204" y="4456"/>
                        <a:pt x="10305" y="4456"/>
                      </a:cubicBezTo>
                      <a:cubicBezTo>
                        <a:pt x="10334" y="4456"/>
                        <a:pt x="10367" y="4462"/>
                        <a:pt x="10402" y="4474"/>
                      </a:cubicBezTo>
                      <a:cubicBezTo>
                        <a:pt x="10724" y="4590"/>
                        <a:pt x="10947" y="4884"/>
                        <a:pt x="11295" y="4964"/>
                      </a:cubicBezTo>
                      <a:cubicBezTo>
                        <a:pt x="11364" y="4980"/>
                        <a:pt x="11430" y="4988"/>
                        <a:pt x="11494" y="4988"/>
                      </a:cubicBezTo>
                      <a:cubicBezTo>
                        <a:pt x="11756" y="4988"/>
                        <a:pt x="11963" y="4852"/>
                        <a:pt x="12071" y="4572"/>
                      </a:cubicBezTo>
                      <a:cubicBezTo>
                        <a:pt x="12106" y="4474"/>
                        <a:pt x="12142" y="4393"/>
                        <a:pt x="12205" y="4304"/>
                      </a:cubicBezTo>
                      <a:cubicBezTo>
                        <a:pt x="12247" y="4242"/>
                        <a:pt x="12301" y="4219"/>
                        <a:pt x="12359" y="4219"/>
                      </a:cubicBezTo>
                      <a:cubicBezTo>
                        <a:pt x="12434" y="4219"/>
                        <a:pt x="12514" y="4259"/>
                        <a:pt x="12579" y="4304"/>
                      </a:cubicBezTo>
                      <a:cubicBezTo>
                        <a:pt x="12749" y="4420"/>
                        <a:pt x="12954" y="4492"/>
                        <a:pt x="13132" y="4572"/>
                      </a:cubicBezTo>
                      <a:cubicBezTo>
                        <a:pt x="13229" y="4617"/>
                        <a:pt x="13320" y="4638"/>
                        <a:pt x="13404" y="4638"/>
                      </a:cubicBezTo>
                      <a:cubicBezTo>
                        <a:pt x="13635" y="4638"/>
                        <a:pt x="13805" y="4475"/>
                        <a:pt x="13864" y="4206"/>
                      </a:cubicBezTo>
                      <a:cubicBezTo>
                        <a:pt x="13879" y="4159"/>
                        <a:pt x="13922" y="4133"/>
                        <a:pt x="13968" y="4133"/>
                      </a:cubicBezTo>
                      <a:cubicBezTo>
                        <a:pt x="13975" y="4133"/>
                        <a:pt x="13982" y="4134"/>
                        <a:pt x="13989" y="4135"/>
                      </a:cubicBezTo>
                      <a:cubicBezTo>
                        <a:pt x="14149" y="4179"/>
                        <a:pt x="14230" y="4286"/>
                        <a:pt x="14346" y="4411"/>
                      </a:cubicBezTo>
                      <a:cubicBezTo>
                        <a:pt x="14479" y="4554"/>
                        <a:pt x="14685" y="4661"/>
                        <a:pt x="14836" y="4670"/>
                      </a:cubicBezTo>
                      <a:cubicBezTo>
                        <a:pt x="14842" y="4670"/>
                        <a:pt x="14847" y="4670"/>
                        <a:pt x="14853" y="4670"/>
                      </a:cubicBezTo>
                      <a:cubicBezTo>
                        <a:pt x="15001" y="4670"/>
                        <a:pt x="15270" y="4563"/>
                        <a:pt x="15398" y="4331"/>
                      </a:cubicBezTo>
                      <a:cubicBezTo>
                        <a:pt x="15711" y="3769"/>
                        <a:pt x="15059" y="2904"/>
                        <a:pt x="14685" y="2484"/>
                      </a:cubicBezTo>
                      <a:cubicBezTo>
                        <a:pt x="14658" y="2451"/>
                        <a:pt x="14687" y="2407"/>
                        <a:pt x="14722" y="2407"/>
                      </a:cubicBezTo>
                      <a:cubicBezTo>
                        <a:pt x="14733" y="2407"/>
                        <a:pt x="14745" y="2411"/>
                        <a:pt x="14756" y="2422"/>
                      </a:cubicBezTo>
                      <a:cubicBezTo>
                        <a:pt x="14979" y="2627"/>
                        <a:pt x="15256" y="2930"/>
                        <a:pt x="15443" y="3260"/>
                      </a:cubicBezTo>
                      <a:cubicBezTo>
                        <a:pt x="15684" y="3278"/>
                        <a:pt x="15898" y="3332"/>
                        <a:pt x="16121" y="3430"/>
                      </a:cubicBezTo>
                      <a:cubicBezTo>
                        <a:pt x="16234" y="3481"/>
                        <a:pt x="16442" y="3605"/>
                        <a:pt x="16617" y="3605"/>
                      </a:cubicBezTo>
                      <a:cubicBezTo>
                        <a:pt x="16717" y="3605"/>
                        <a:pt x="16806" y="3564"/>
                        <a:pt x="16861" y="3448"/>
                      </a:cubicBezTo>
                      <a:cubicBezTo>
                        <a:pt x="16879" y="3412"/>
                        <a:pt x="16915" y="3376"/>
                        <a:pt x="16951" y="3350"/>
                      </a:cubicBezTo>
                      <a:cubicBezTo>
                        <a:pt x="16997" y="3321"/>
                        <a:pt x="17045" y="3310"/>
                        <a:pt x="17092" y="3310"/>
                      </a:cubicBezTo>
                      <a:cubicBezTo>
                        <a:pt x="17209" y="3310"/>
                        <a:pt x="17327" y="3377"/>
                        <a:pt x="17441" y="3421"/>
                      </a:cubicBezTo>
                      <a:cubicBezTo>
                        <a:pt x="17736" y="3528"/>
                        <a:pt x="17923" y="3644"/>
                        <a:pt x="18191" y="3715"/>
                      </a:cubicBezTo>
                      <a:cubicBezTo>
                        <a:pt x="18222" y="3725"/>
                        <a:pt x="18255" y="3730"/>
                        <a:pt x="18290" y="3730"/>
                      </a:cubicBezTo>
                      <a:cubicBezTo>
                        <a:pt x="18441" y="3730"/>
                        <a:pt x="18600" y="3636"/>
                        <a:pt x="18556" y="3483"/>
                      </a:cubicBezTo>
                      <a:cubicBezTo>
                        <a:pt x="18538" y="3412"/>
                        <a:pt x="18512" y="3341"/>
                        <a:pt x="18512" y="3269"/>
                      </a:cubicBezTo>
                      <a:cubicBezTo>
                        <a:pt x="18512" y="3144"/>
                        <a:pt x="18521" y="3073"/>
                        <a:pt x="18619" y="2984"/>
                      </a:cubicBezTo>
                      <a:cubicBezTo>
                        <a:pt x="18658" y="2948"/>
                        <a:pt x="18701" y="2933"/>
                        <a:pt x="18746" y="2933"/>
                      </a:cubicBezTo>
                      <a:cubicBezTo>
                        <a:pt x="18943" y="2933"/>
                        <a:pt x="19169" y="3227"/>
                        <a:pt x="19234" y="3278"/>
                      </a:cubicBezTo>
                      <a:cubicBezTo>
                        <a:pt x="19315" y="3341"/>
                        <a:pt x="19457" y="3528"/>
                        <a:pt x="19609" y="3599"/>
                      </a:cubicBezTo>
                      <a:cubicBezTo>
                        <a:pt x="19661" y="3626"/>
                        <a:pt x="19717" y="3637"/>
                        <a:pt x="19771" y="3637"/>
                      </a:cubicBezTo>
                      <a:cubicBezTo>
                        <a:pt x="19863" y="3637"/>
                        <a:pt x="19947" y="3602"/>
                        <a:pt x="19993" y="3546"/>
                      </a:cubicBezTo>
                      <a:cubicBezTo>
                        <a:pt x="20064" y="3457"/>
                        <a:pt x="20073" y="3314"/>
                        <a:pt x="19993" y="3198"/>
                      </a:cubicBezTo>
                      <a:cubicBezTo>
                        <a:pt x="19912" y="3073"/>
                        <a:pt x="19823" y="2957"/>
                        <a:pt x="19716" y="2841"/>
                      </a:cubicBezTo>
                      <a:cubicBezTo>
                        <a:pt x="19564" y="2681"/>
                        <a:pt x="19395" y="2529"/>
                        <a:pt x="19225" y="2377"/>
                      </a:cubicBezTo>
                      <a:cubicBezTo>
                        <a:pt x="18744" y="1958"/>
                        <a:pt x="18307" y="1548"/>
                        <a:pt x="17745" y="1235"/>
                      </a:cubicBezTo>
                      <a:cubicBezTo>
                        <a:pt x="17282" y="989"/>
                        <a:pt x="16739" y="802"/>
                        <a:pt x="16203" y="802"/>
                      </a:cubicBezTo>
                      <a:cubicBezTo>
                        <a:pt x="16119" y="802"/>
                        <a:pt x="16035" y="806"/>
                        <a:pt x="15951" y="816"/>
                      </a:cubicBezTo>
                      <a:cubicBezTo>
                        <a:pt x="15452" y="879"/>
                        <a:pt x="14881" y="932"/>
                        <a:pt x="14408" y="1128"/>
                      </a:cubicBezTo>
                      <a:cubicBezTo>
                        <a:pt x="14497" y="1191"/>
                        <a:pt x="14595" y="1262"/>
                        <a:pt x="14694" y="1325"/>
                      </a:cubicBezTo>
                      <a:cubicBezTo>
                        <a:pt x="14723" y="1354"/>
                        <a:pt x="14703" y="1402"/>
                        <a:pt x="14670" y="1402"/>
                      </a:cubicBezTo>
                      <a:cubicBezTo>
                        <a:pt x="14664" y="1402"/>
                        <a:pt x="14656" y="1400"/>
                        <a:pt x="14649" y="1396"/>
                      </a:cubicBezTo>
                      <a:cubicBezTo>
                        <a:pt x="14007" y="941"/>
                        <a:pt x="13204" y="513"/>
                        <a:pt x="12445" y="317"/>
                      </a:cubicBezTo>
                      <a:cubicBezTo>
                        <a:pt x="11865" y="162"/>
                        <a:pt x="11190" y="1"/>
                        <a:pt x="105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8" name="Google Shape;4998;p16"/>
              <p:cNvGrpSpPr/>
              <p:nvPr/>
            </p:nvGrpSpPr>
            <p:grpSpPr>
              <a:xfrm>
                <a:off x="5346418" y="2773093"/>
                <a:ext cx="2803691" cy="1575181"/>
                <a:chOff x="5439239" y="3026632"/>
                <a:chExt cx="2247989" cy="1262974"/>
              </a:xfrm>
            </p:grpSpPr>
            <p:sp>
              <p:nvSpPr>
                <p:cNvPr id="4999" name="Google Shape;4999;p16"/>
                <p:cNvSpPr/>
                <p:nvPr/>
              </p:nvSpPr>
              <p:spPr>
                <a:xfrm>
                  <a:off x="6728811" y="3146315"/>
                  <a:ext cx="197084" cy="241499"/>
                </a:xfrm>
                <a:custGeom>
                  <a:avLst/>
                  <a:gdLst/>
                  <a:ahLst/>
                  <a:cxnLst/>
                  <a:rect l="l" t="t" r="r" b="b"/>
                  <a:pathLst>
                    <a:path w="3328" h="4078" extrusionOk="0">
                      <a:moveTo>
                        <a:pt x="3328" y="1"/>
                      </a:moveTo>
                      <a:cubicBezTo>
                        <a:pt x="3203" y="54"/>
                        <a:pt x="3051" y="143"/>
                        <a:pt x="3016" y="161"/>
                      </a:cubicBezTo>
                      <a:cubicBezTo>
                        <a:pt x="2966" y="182"/>
                        <a:pt x="2912" y="191"/>
                        <a:pt x="2856" y="191"/>
                      </a:cubicBezTo>
                      <a:cubicBezTo>
                        <a:pt x="2720" y="191"/>
                        <a:pt x="2574" y="136"/>
                        <a:pt x="2454" y="54"/>
                      </a:cubicBezTo>
                      <a:cubicBezTo>
                        <a:pt x="2445" y="830"/>
                        <a:pt x="2133" y="1473"/>
                        <a:pt x="1669" y="2124"/>
                      </a:cubicBezTo>
                      <a:cubicBezTo>
                        <a:pt x="1419" y="2490"/>
                        <a:pt x="1142" y="2855"/>
                        <a:pt x="785" y="3132"/>
                      </a:cubicBezTo>
                      <a:cubicBezTo>
                        <a:pt x="491" y="3355"/>
                        <a:pt x="268" y="3640"/>
                        <a:pt x="0" y="3881"/>
                      </a:cubicBezTo>
                      <a:lnTo>
                        <a:pt x="152" y="3881"/>
                      </a:lnTo>
                      <a:cubicBezTo>
                        <a:pt x="562" y="3908"/>
                        <a:pt x="955" y="3979"/>
                        <a:pt x="1348" y="4078"/>
                      </a:cubicBezTo>
                      <a:cubicBezTo>
                        <a:pt x="2382" y="2945"/>
                        <a:pt x="2971" y="1482"/>
                        <a:pt x="33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16"/>
                <p:cNvSpPr/>
                <p:nvPr/>
              </p:nvSpPr>
              <p:spPr>
                <a:xfrm>
                  <a:off x="6964447" y="3274702"/>
                  <a:ext cx="181805" cy="169132"/>
                </a:xfrm>
                <a:custGeom>
                  <a:avLst/>
                  <a:gdLst/>
                  <a:ahLst/>
                  <a:cxnLst/>
                  <a:rect l="l" t="t" r="r" b="b"/>
                  <a:pathLst>
                    <a:path w="3070" h="2856" extrusionOk="0">
                      <a:moveTo>
                        <a:pt x="1981" y="0"/>
                      </a:moveTo>
                      <a:cubicBezTo>
                        <a:pt x="1865" y="652"/>
                        <a:pt x="1597" y="1205"/>
                        <a:pt x="1213" y="1740"/>
                      </a:cubicBezTo>
                      <a:cubicBezTo>
                        <a:pt x="883" y="2213"/>
                        <a:pt x="464" y="2454"/>
                        <a:pt x="0" y="2721"/>
                      </a:cubicBezTo>
                      <a:cubicBezTo>
                        <a:pt x="143" y="2766"/>
                        <a:pt x="286" y="2811"/>
                        <a:pt x="437" y="2855"/>
                      </a:cubicBezTo>
                      <a:cubicBezTo>
                        <a:pt x="812" y="2391"/>
                        <a:pt x="1365" y="2249"/>
                        <a:pt x="1838" y="1918"/>
                      </a:cubicBezTo>
                      <a:cubicBezTo>
                        <a:pt x="2311" y="1597"/>
                        <a:pt x="2766" y="1276"/>
                        <a:pt x="3069" y="794"/>
                      </a:cubicBezTo>
                      <a:cubicBezTo>
                        <a:pt x="2926" y="580"/>
                        <a:pt x="2908" y="277"/>
                        <a:pt x="2900" y="18"/>
                      </a:cubicBezTo>
                      <a:cubicBezTo>
                        <a:pt x="2743" y="67"/>
                        <a:pt x="2555" y="111"/>
                        <a:pt x="2376" y="111"/>
                      </a:cubicBezTo>
                      <a:cubicBezTo>
                        <a:pt x="2229" y="111"/>
                        <a:pt x="2090" y="81"/>
                        <a:pt x="19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16"/>
                <p:cNvSpPr/>
                <p:nvPr/>
              </p:nvSpPr>
              <p:spPr>
                <a:xfrm>
                  <a:off x="6994531" y="3327526"/>
                  <a:ext cx="210349" cy="130580"/>
                </a:xfrm>
                <a:custGeom>
                  <a:avLst/>
                  <a:gdLst/>
                  <a:ahLst/>
                  <a:cxnLst/>
                  <a:rect l="l" t="t" r="r" b="b"/>
                  <a:pathLst>
                    <a:path w="3552" h="2205" extrusionOk="0">
                      <a:moveTo>
                        <a:pt x="2641" y="1"/>
                      </a:moveTo>
                      <a:cubicBezTo>
                        <a:pt x="2392" y="384"/>
                        <a:pt x="2061" y="777"/>
                        <a:pt x="1651" y="991"/>
                      </a:cubicBezTo>
                      <a:cubicBezTo>
                        <a:pt x="1125" y="1258"/>
                        <a:pt x="438" y="1553"/>
                        <a:pt x="1" y="1981"/>
                      </a:cubicBezTo>
                      <a:cubicBezTo>
                        <a:pt x="331" y="2070"/>
                        <a:pt x="670" y="2150"/>
                        <a:pt x="1000" y="2204"/>
                      </a:cubicBezTo>
                      <a:cubicBezTo>
                        <a:pt x="1268" y="2106"/>
                        <a:pt x="1446" y="1901"/>
                        <a:pt x="1705" y="1776"/>
                      </a:cubicBezTo>
                      <a:cubicBezTo>
                        <a:pt x="1892" y="1687"/>
                        <a:pt x="2097" y="1544"/>
                        <a:pt x="2267" y="1419"/>
                      </a:cubicBezTo>
                      <a:cubicBezTo>
                        <a:pt x="2525" y="1232"/>
                        <a:pt x="2784" y="1035"/>
                        <a:pt x="3025" y="821"/>
                      </a:cubicBezTo>
                      <a:cubicBezTo>
                        <a:pt x="3239" y="643"/>
                        <a:pt x="3391" y="438"/>
                        <a:pt x="3551" y="215"/>
                      </a:cubicBezTo>
                      <a:cubicBezTo>
                        <a:pt x="3310" y="206"/>
                        <a:pt x="3070" y="197"/>
                        <a:pt x="2838" y="116"/>
                      </a:cubicBezTo>
                      <a:cubicBezTo>
                        <a:pt x="2757" y="90"/>
                        <a:pt x="2695" y="45"/>
                        <a:pt x="26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16"/>
                <p:cNvSpPr/>
                <p:nvPr/>
              </p:nvSpPr>
              <p:spPr>
                <a:xfrm>
                  <a:off x="6636902" y="3077028"/>
                  <a:ext cx="230366" cy="314991"/>
                </a:xfrm>
                <a:custGeom>
                  <a:avLst/>
                  <a:gdLst/>
                  <a:ahLst/>
                  <a:cxnLst/>
                  <a:rect l="l" t="t" r="r" b="b"/>
                  <a:pathLst>
                    <a:path w="3890" h="5319" extrusionOk="0">
                      <a:moveTo>
                        <a:pt x="3449" y="1"/>
                      </a:moveTo>
                      <a:cubicBezTo>
                        <a:pt x="3425" y="1"/>
                        <a:pt x="3397" y="9"/>
                        <a:pt x="3363" y="29"/>
                      </a:cubicBezTo>
                      <a:cubicBezTo>
                        <a:pt x="3328" y="47"/>
                        <a:pt x="3292" y="64"/>
                        <a:pt x="3256" y="82"/>
                      </a:cubicBezTo>
                      <a:cubicBezTo>
                        <a:pt x="3078" y="1215"/>
                        <a:pt x="2703" y="2589"/>
                        <a:pt x="1990" y="3517"/>
                      </a:cubicBezTo>
                      <a:cubicBezTo>
                        <a:pt x="1454" y="4222"/>
                        <a:pt x="741" y="4819"/>
                        <a:pt x="0" y="5319"/>
                      </a:cubicBezTo>
                      <a:cubicBezTo>
                        <a:pt x="482" y="5158"/>
                        <a:pt x="973" y="5060"/>
                        <a:pt x="1481" y="5051"/>
                      </a:cubicBezTo>
                      <a:cubicBezTo>
                        <a:pt x="1927" y="4427"/>
                        <a:pt x="2552" y="3990"/>
                        <a:pt x="2998" y="3356"/>
                      </a:cubicBezTo>
                      <a:cubicBezTo>
                        <a:pt x="3283" y="2955"/>
                        <a:pt x="3578" y="2544"/>
                        <a:pt x="3738" y="2081"/>
                      </a:cubicBezTo>
                      <a:cubicBezTo>
                        <a:pt x="3845" y="1777"/>
                        <a:pt x="3854" y="1447"/>
                        <a:pt x="3890" y="1126"/>
                      </a:cubicBezTo>
                      <a:cubicBezTo>
                        <a:pt x="3854" y="1090"/>
                        <a:pt x="3827" y="1055"/>
                        <a:pt x="3801" y="1019"/>
                      </a:cubicBezTo>
                      <a:cubicBezTo>
                        <a:pt x="3729" y="876"/>
                        <a:pt x="3586" y="653"/>
                        <a:pt x="3569" y="484"/>
                      </a:cubicBezTo>
                      <a:cubicBezTo>
                        <a:pt x="3561" y="353"/>
                        <a:pt x="3600" y="1"/>
                        <a:pt x="3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16"/>
                <p:cNvSpPr/>
                <p:nvPr/>
              </p:nvSpPr>
              <p:spPr>
                <a:xfrm>
                  <a:off x="6371656" y="3043332"/>
                  <a:ext cx="356149" cy="477076"/>
                </a:xfrm>
                <a:custGeom>
                  <a:avLst/>
                  <a:gdLst/>
                  <a:ahLst/>
                  <a:cxnLst/>
                  <a:rect l="l" t="t" r="r" b="b"/>
                  <a:pathLst>
                    <a:path w="6014" h="8056" extrusionOk="0">
                      <a:moveTo>
                        <a:pt x="6014" y="0"/>
                      </a:moveTo>
                      <a:lnTo>
                        <a:pt x="6014" y="0"/>
                      </a:lnTo>
                      <a:cubicBezTo>
                        <a:pt x="5853" y="71"/>
                        <a:pt x="5684" y="125"/>
                        <a:pt x="5523" y="125"/>
                      </a:cubicBezTo>
                      <a:cubicBezTo>
                        <a:pt x="5621" y="1249"/>
                        <a:pt x="5139" y="2534"/>
                        <a:pt x="4684" y="3542"/>
                      </a:cubicBezTo>
                      <a:cubicBezTo>
                        <a:pt x="4301" y="4398"/>
                        <a:pt x="3792" y="5076"/>
                        <a:pt x="3132" y="5709"/>
                      </a:cubicBezTo>
                      <a:cubicBezTo>
                        <a:pt x="2561" y="6254"/>
                        <a:pt x="1990" y="6825"/>
                        <a:pt x="1348" y="7271"/>
                      </a:cubicBezTo>
                      <a:cubicBezTo>
                        <a:pt x="938" y="7547"/>
                        <a:pt x="518" y="7806"/>
                        <a:pt x="81" y="8020"/>
                      </a:cubicBezTo>
                      <a:cubicBezTo>
                        <a:pt x="54" y="8029"/>
                        <a:pt x="28" y="8038"/>
                        <a:pt x="1" y="8056"/>
                      </a:cubicBezTo>
                      <a:cubicBezTo>
                        <a:pt x="474" y="7895"/>
                        <a:pt x="929" y="7690"/>
                        <a:pt x="1375" y="7467"/>
                      </a:cubicBezTo>
                      <a:cubicBezTo>
                        <a:pt x="1491" y="7396"/>
                        <a:pt x="1607" y="7324"/>
                        <a:pt x="1714" y="7244"/>
                      </a:cubicBezTo>
                      <a:cubicBezTo>
                        <a:pt x="2026" y="7012"/>
                        <a:pt x="2338" y="6762"/>
                        <a:pt x="2641" y="6521"/>
                      </a:cubicBezTo>
                      <a:cubicBezTo>
                        <a:pt x="3114" y="6129"/>
                        <a:pt x="3614" y="5736"/>
                        <a:pt x="4006" y="5254"/>
                      </a:cubicBezTo>
                      <a:cubicBezTo>
                        <a:pt x="5255" y="3711"/>
                        <a:pt x="5692" y="1918"/>
                        <a:pt x="6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16"/>
                <p:cNvSpPr/>
                <p:nvPr/>
              </p:nvSpPr>
              <p:spPr>
                <a:xfrm>
                  <a:off x="7256579" y="3355537"/>
                  <a:ext cx="78230" cy="76098"/>
                </a:xfrm>
                <a:custGeom>
                  <a:avLst/>
                  <a:gdLst/>
                  <a:ahLst/>
                  <a:cxnLst/>
                  <a:rect l="l" t="t" r="r" b="b"/>
                  <a:pathLst>
                    <a:path w="1321" h="1285" extrusionOk="0">
                      <a:moveTo>
                        <a:pt x="375" y="0"/>
                      </a:moveTo>
                      <a:cubicBezTo>
                        <a:pt x="491" y="366"/>
                        <a:pt x="456" y="687"/>
                        <a:pt x="224" y="1017"/>
                      </a:cubicBezTo>
                      <a:cubicBezTo>
                        <a:pt x="170" y="1107"/>
                        <a:pt x="90" y="1205"/>
                        <a:pt x="1" y="1285"/>
                      </a:cubicBezTo>
                      <a:cubicBezTo>
                        <a:pt x="607" y="999"/>
                        <a:pt x="1321" y="553"/>
                        <a:pt x="803" y="188"/>
                      </a:cubicBezTo>
                      <a:cubicBezTo>
                        <a:pt x="661" y="143"/>
                        <a:pt x="518" y="81"/>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16"/>
                <p:cNvSpPr/>
                <p:nvPr/>
              </p:nvSpPr>
              <p:spPr>
                <a:xfrm>
                  <a:off x="6523318" y="3027994"/>
                  <a:ext cx="300660" cy="418449"/>
                </a:xfrm>
                <a:custGeom>
                  <a:avLst/>
                  <a:gdLst/>
                  <a:ahLst/>
                  <a:cxnLst/>
                  <a:rect l="l" t="t" r="r" b="b"/>
                  <a:pathLst>
                    <a:path w="5077" h="7066" extrusionOk="0">
                      <a:moveTo>
                        <a:pt x="3943" y="0"/>
                      </a:moveTo>
                      <a:lnTo>
                        <a:pt x="3943" y="0"/>
                      </a:lnTo>
                      <a:cubicBezTo>
                        <a:pt x="3908" y="18"/>
                        <a:pt x="3881" y="36"/>
                        <a:pt x="3845" y="54"/>
                      </a:cubicBezTo>
                      <a:cubicBezTo>
                        <a:pt x="3756" y="107"/>
                        <a:pt x="3649" y="170"/>
                        <a:pt x="3542" y="214"/>
                      </a:cubicBezTo>
                      <a:cubicBezTo>
                        <a:pt x="3676" y="1142"/>
                        <a:pt x="3328" y="2204"/>
                        <a:pt x="3024" y="3060"/>
                      </a:cubicBezTo>
                      <a:cubicBezTo>
                        <a:pt x="2703" y="3961"/>
                        <a:pt x="2284" y="4791"/>
                        <a:pt x="1677" y="5531"/>
                      </a:cubicBezTo>
                      <a:cubicBezTo>
                        <a:pt x="1197" y="6118"/>
                        <a:pt x="611" y="6590"/>
                        <a:pt x="24" y="7052"/>
                      </a:cubicBezTo>
                      <a:lnTo>
                        <a:pt x="24" y="7052"/>
                      </a:lnTo>
                      <a:cubicBezTo>
                        <a:pt x="436" y="6816"/>
                        <a:pt x="865" y="6580"/>
                        <a:pt x="1312" y="6388"/>
                      </a:cubicBezTo>
                      <a:cubicBezTo>
                        <a:pt x="1686" y="6004"/>
                        <a:pt x="2159" y="5745"/>
                        <a:pt x="2569" y="5406"/>
                      </a:cubicBezTo>
                      <a:cubicBezTo>
                        <a:pt x="3033" y="5032"/>
                        <a:pt x="3506" y="4630"/>
                        <a:pt x="3845" y="4131"/>
                      </a:cubicBezTo>
                      <a:cubicBezTo>
                        <a:pt x="4193" y="3613"/>
                        <a:pt x="4470" y="2998"/>
                        <a:pt x="4639" y="2400"/>
                      </a:cubicBezTo>
                      <a:cubicBezTo>
                        <a:pt x="4773" y="1918"/>
                        <a:pt x="4951" y="1437"/>
                        <a:pt x="5076" y="955"/>
                      </a:cubicBezTo>
                      <a:lnTo>
                        <a:pt x="5076" y="955"/>
                      </a:lnTo>
                      <a:cubicBezTo>
                        <a:pt x="4845" y="1063"/>
                        <a:pt x="4595" y="1137"/>
                        <a:pt x="4348" y="1137"/>
                      </a:cubicBezTo>
                      <a:cubicBezTo>
                        <a:pt x="4290" y="1137"/>
                        <a:pt x="4232" y="1133"/>
                        <a:pt x="4175" y="1124"/>
                      </a:cubicBezTo>
                      <a:cubicBezTo>
                        <a:pt x="3738" y="1062"/>
                        <a:pt x="3827" y="429"/>
                        <a:pt x="3943" y="0"/>
                      </a:cubicBezTo>
                      <a:close/>
                      <a:moveTo>
                        <a:pt x="24" y="7052"/>
                      </a:moveTo>
                      <a:cubicBezTo>
                        <a:pt x="21" y="7054"/>
                        <a:pt x="18" y="7055"/>
                        <a:pt x="16" y="7057"/>
                      </a:cubicBezTo>
                      <a:lnTo>
                        <a:pt x="16" y="7057"/>
                      </a:lnTo>
                      <a:cubicBezTo>
                        <a:pt x="16" y="7057"/>
                        <a:pt x="17" y="7057"/>
                        <a:pt x="18" y="7057"/>
                      </a:cubicBezTo>
                      <a:cubicBezTo>
                        <a:pt x="20" y="7055"/>
                        <a:pt x="22" y="7054"/>
                        <a:pt x="24" y="7052"/>
                      </a:cubicBezTo>
                      <a:close/>
                      <a:moveTo>
                        <a:pt x="16" y="7057"/>
                      </a:moveTo>
                      <a:cubicBezTo>
                        <a:pt x="9" y="7057"/>
                        <a:pt x="8" y="7058"/>
                        <a:pt x="0" y="7066"/>
                      </a:cubicBezTo>
                      <a:cubicBezTo>
                        <a:pt x="5" y="7063"/>
                        <a:pt x="10" y="7060"/>
                        <a:pt x="16" y="705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16"/>
                <p:cNvSpPr/>
                <p:nvPr/>
              </p:nvSpPr>
              <p:spPr>
                <a:xfrm>
                  <a:off x="6850863" y="3180662"/>
                  <a:ext cx="196551" cy="240966"/>
                </a:xfrm>
                <a:custGeom>
                  <a:avLst/>
                  <a:gdLst/>
                  <a:ahLst/>
                  <a:cxnLst/>
                  <a:rect l="l" t="t" r="r" b="b"/>
                  <a:pathLst>
                    <a:path w="3319" h="4069" extrusionOk="0">
                      <a:moveTo>
                        <a:pt x="1668" y="0"/>
                      </a:moveTo>
                      <a:cubicBezTo>
                        <a:pt x="1624" y="634"/>
                        <a:pt x="1410" y="1294"/>
                        <a:pt x="1160" y="1856"/>
                      </a:cubicBezTo>
                      <a:cubicBezTo>
                        <a:pt x="901" y="2445"/>
                        <a:pt x="571" y="3319"/>
                        <a:pt x="0" y="3703"/>
                      </a:cubicBezTo>
                      <a:cubicBezTo>
                        <a:pt x="277" y="3810"/>
                        <a:pt x="562" y="3944"/>
                        <a:pt x="857" y="4015"/>
                      </a:cubicBezTo>
                      <a:cubicBezTo>
                        <a:pt x="928" y="4033"/>
                        <a:pt x="1008" y="4051"/>
                        <a:pt x="1089" y="4068"/>
                      </a:cubicBezTo>
                      <a:cubicBezTo>
                        <a:pt x="1338" y="3944"/>
                        <a:pt x="1668" y="3578"/>
                        <a:pt x="1767" y="3462"/>
                      </a:cubicBezTo>
                      <a:cubicBezTo>
                        <a:pt x="1999" y="3185"/>
                        <a:pt x="2204" y="2900"/>
                        <a:pt x="2409" y="2605"/>
                      </a:cubicBezTo>
                      <a:cubicBezTo>
                        <a:pt x="2792" y="2061"/>
                        <a:pt x="3078" y="1517"/>
                        <a:pt x="3319" y="893"/>
                      </a:cubicBezTo>
                      <a:lnTo>
                        <a:pt x="3319" y="893"/>
                      </a:lnTo>
                      <a:cubicBezTo>
                        <a:pt x="3185" y="923"/>
                        <a:pt x="3051" y="937"/>
                        <a:pt x="2922" y="937"/>
                      </a:cubicBezTo>
                      <a:cubicBezTo>
                        <a:pt x="2863" y="937"/>
                        <a:pt x="2804" y="934"/>
                        <a:pt x="2748" y="928"/>
                      </a:cubicBezTo>
                      <a:cubicBezTo>
                        <a:pt x="2659" y="1044"/>
                        <a:pt x="2650" y="1285"/>
                        <a:pt x="2587" y="1410"/>
                      </a:cubicBezTo>
                      <a:cubicBezTo>
                        <a:pt x="2525" y="1544"/>
                        <a:pt x="2427" y="1704"/>
                        <a:pt x="2373" y="1838"/>
                      </a:cubicBezTo>
                      <a:cubicBezTo>
                        <a:pt x="2230" y="2177"/>
                        <a:pt x="2034" y="2445"/>
                        <a:pt x="1820" y="2730"/>
                      </a:cubicBezTo>
                      <a:cubicBezTo>
                        <a:pt x="1517" y="3123"/>
                        <a:pt x="1142" y="3881"/>
                        <a:pt x="589" y="3908"/>
                      </a:cubicBezTo>
                      <a:cubicBezTo>
                        <a:pt x="586" y="3909"/>
                        <a:pt x="584" y="3910"/>
                        <a:pt x="582" y="3910"/>
                      </a:cubicBezTo>
                      <a:cubicBezTo>
                        <a:pt x="571" y="3910"/>
                        <a:pt x="572" y="3890"/>
                        <a:pt x="580" y="3890"/>
                      </a:cubicBezTo>
                      <a:cubicBezTo>
                        <a:pt x="928" y="3774"/>
                        <a:pt x="1312" y="3292"/>
                        <a:pt x="1481" y="2998"/>
                      </a:cubicBezTo>
                      <a:cubicBezTo>
                        <a:pt x="1651" y="2721"/>
                        <a:pt x="1883" y="2481"/>
                        <a:pt x="2043" y="2195"/>
                      </a:cubicBezTo>
                      <a:cubicBezTo>
                        <a:pt x="2213" y="1892"/>
                        <a:pt x="2418" y="1553"/>
                        <a:pt x="2516" y="1223"/>
                      </a:cubicBezTo>
                      <a:cubicBezTo>
                        <a:pt x="2543" y="1107"/>
                        <a:pt x="2561" y="991"/>
                        <a:pt x="2605" y="893"/>
                      </a:cubicBezTo>
                      <a:cubicBezTo>
                        <a:pt x="2222" y="794"/>
                        <a:pt x="1900" y="527"/>
                        <a:pt x="1686" y="45"/>
                      </a:cubicBezTo>
                      <a:cubicBezTo>
                        <a:pt x="1686" y="36"/>
                        <a:pt x="1677" y="18"/>
                        <a:pt x="1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16"/>
                <p:cNvSpPr/>
                <p:nvPr/>
              </p:nvSpPr>
              <p:spPr>
                <a:xfrm>
                  <a:off x="5643666" y="3703747"/>
                  <a:ext cx="97298" cy="219232"/>
                </a:xfrm>
                <a:custGeom>
                  <a:avLst/>
                  <a:gdLst/>
                  <a:ahLst/>
                  <a:cxnLst/>
                  <a:rect l="l" t="t" r="r" b="b"/>
                  <a:pathLst>
                    <a:path w="1643" h="3702" extrusionOk="0">
                      <a:moveTo>
                        <a:pt x="864" y="1"/>
                      </a:moveTo>
                      <a:cubicBezTo>
                        <a:pt x="780" y="1"/>
                        <a:pt x="652" y="158"/>
                        <a:pt x="625" y="178"/>
                      </a:cubicBezTo>
                      <a:cubicBezTo>
                        <a:pt x="589" y="213"/>
                        <a:pt x="545" y="249"/>
                        <a:pt x="500" y="294"/>
                      </a:cubicBezTo>
                      <a:cubicBezTo>
                        <a:pt x="875" y="1284"/>
                        <a:pt x="1027" y="3050"/>
                        <a:pt x="1" y="3684"/>
                      </a:cubicBezTo>
                      <a:cubicBezTo>
                        <a:pt x="179" y="3693"/>
                        <a:pt x="349" y="3693"/>
                        <a:pt x="527" y="3701"/>
                      </a:cubicBezTo>
                      <a:cubicBezTo>
                        <a:pt x="1357" y="2961"/>
                        <a:pt x="1580" y="1998"/>
                        <a:pt x="1642" y="918"/>
                      </a:cubicBezTo>
                      <a:lnTo>
                        <a:pt x="1642" y="918"/>
                      </a:lnTo>
                      <a:cubicBezTo>
                        <a:pt x="1565" y="946"/>
                        <a:pt x="1456" y="968"/>
                        <a:pt x="1370" y="968"/>
                      </a:cubicBezTo>
                      <a:cubicBezTo>
                        <a:pt x="1345" y="968"/>
                        <a:pt x="1323" y="967"/>
                        <a:pt x="1303" y="963"/>
                      </a:cubicBezTo>
                      <a:cubicBezTo>
                        <a:pt x="1178" y="927"/>
                        <a:pt x="1071" y="829"/>
                        <a:pt x="1035" y="695"/>
                      </a:cubicBezTo>
                      <a:cubicBezTo>
                        <a:pt x="973" y="490"/>
                        <a:pt x="1000" y="249"/>
                        <a:pt x="928" y="62"/>
                      </a:cubicBezTo>
                      <a:cubicBezTo>
                        <a:pt x="915" y="18"/>
                        <a:pt x="892" y="1"/>
                        <a:pt x="8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16"/>
                <p:cNvSpPr/>
                <p:nvPr/>
              </p:nvSpPr>
              <p:spPr>
                <a:xfrm>
                  <a:off x="6817049" y="3143235"/>
                  <a:ext cx="128448" cy="253580"/>
                </a:xfrm>
                <a:custGeom>
                  <a:avLst/>
                  <a:gdLst/>
                  <a:ahLst/>
                  <a:cxnLst/>
                  <a:rect l="l" t="t" r="r" b="b"/>
                  <a:pathLst>
                    <a:path w="2169" h="4282" extrusionOk="0">
                      <a:moveTo>
                        <a:pt x="1997" y="1"/>
                      </a:moveTo>
                      <a:cubicBezTo>
                        <a:pt x="1972" y="1"/>
                        <a:pt x="1925" y="15"/>
                        <a:pt x="1874" y="35"/>
                      </a:cubicBezTo>
                      <a:cubicBezTo>
                        <a:pt x="1918" y="490"/>
                        <a:pt x="1713" y="971"/>
                        <a:pt x="1570" y="1391"/>
                      </a:cubicBezTo>
                      <a:cubicBezTo>
                        <a:pt x="1437" y="1810"/>
                        <a:pt x="1267" y="2212"/>
                        <a:pt x="1080" y="2604"/>
                      </a:cubicBezTo>
                      <a:cubicBezTo>
                        <a:pt x="866" y="3068"/>
                        <a:pt x="509" y="3889"/>
                        <a:pt x="0" y="4156"/>
                      </a:cubicBezTo>
                      <a:cubicBezTo>
                        <a:pt x="72" y="4183"/>
                        <a:pt x="143" y="4201"/>
                        <a:pt x="223" y="4219"/>
                      </a:cubicBezTo>
                      <a:cubicBezTo>
                        <a:pt x="295" y="4237"/>
                        <a:pt x="366" y="4263"/>
                        <a:pt x="428" y="4281"/>
                      </a:cubicBezTo>
                      <a:cubicBezTo>
                        <a:pt x="598" y="3978"/>
                        <a:pt x="875" y="3746"/>
                        <a:pt x="1035" y="3425"/>
                      </a:cubicBezTo>
                      <a:cubicBezTo>
                        <a:pt x="1240" y="3041"/>
                        <a:pt x="1454" y="2666"/>
                        <a:pt x="1615" y="2265"/>
                      </a:cubicBezTo>
                      <a:cubicBezTo>
                        <a:pt x="1847" y="1658"/>
                        <a:pt x="2070" y="1025"/>
                        <a:pt x="2168" y="383"/>
                      </a:cubicBezTo>
                      <a:cubicBezTo>
                        <a:pt x="2123" y="249"/>
                        <a:pt x="2088" y="106"/>
                        <a:pt x="2016" y="8"/>
                      </a:cubicBezTo>
                      <a:cubicBezTo>
                        <a:pt x="2014" y="3"/>
                        <a:pt x="2007" y="1"/>
                        <a:pt x="19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16"/>
                <p:cNvSpPr/>
                <p:nvPr/>
              </p:nvSpPr>
              <p:spPr>
                <a:xfrm>
                  <a:off x="6247531" y="3026632"/>
                  <a:ext cx="446460" cy="517050"/>
                </a:xfrm>
                <a:custGeom>
                  <a:avLst/>
                  <a:gdLst/>
                  <a:ahLst/>
                  <a:cxnLst/>
                  <a:rect l="l" t="t" r="r" b="b"/>
                  <a:pathLst>
                    <a:path w="7539" h="8731" extrusionOk="0">
                      <a:moveTo>
                        <a:pt x="7130" y="1"/>
                      </a:moveTo>
                      <a:cubicBezTo>
                        <a:pt x="7099" y="1"/>
                        <a:pt x="7059" y="32"/>
                        <a:pt x="7003" y="113"/>
                      </a:cubicBezTo>
                      <a:cubicBezTo>
                        <a:pt x="6887" y="282"/>
                        <a:pt x="6763" y="434"/>
                        <a:pt x="6593" y="550"/>
                      </a:cubicBezTo>
                      <a:cubicBezTo>
                        <a:pt x="6526" y="595"/>
                        <a:pt x="6458" y="614"/>
                        <a:pt x="6386" y="614"/>
                      </a:cubicBezTo>
                      <a:cubicBezTo>
                        <a:pt x="6372" y="614"/>
                        <a:pt x="6358" y="614"/>
                        <a:pt x="6343" y="612"/>
                      </a:cubicBezTo>
                      <a:lnTo>
                        <a:pt x="6343" y="612"/>
                      </a:lnTo>
                      <a:cubicBezTo>
                        <a:pt x="6522" y="1522"/>
                        <a:pt x="6254" y="2423"/>
                        <a:pt x="5960" y="3279"/>
                      </a:cubicBezTo>
                      <a:cubicBezTo>
                        <a:pt x="5647" y="4189"/>
                        <a:pt x="5130" y="5082"/>
                        <a:pt x="4497" y="5795"/>
                      </a:cubicBezTo>
                      <a:cubicBezTo>
                        <a:pt x="3854" y="6509"/>
                        <a:pt x="3078" y="7196"/>
                        <a:pt x="2240" y="7669"/>
                      </a:cubicBezTo>
                      <a:cubicBezTo>
                        <a:pt x="1535" y="8061"/>
                        <a:pt x="794" y="8516"/>
                        <a:pt x="0" y="8721"/>
                      </a:cubicBezTo>
                      <a:cubicBezTo>
                        <a:pt x="0" y="8721"/>
                        <a:pt x="0" y="8730"/>
                        <a:pt x="9" y="8730"/>
                      </a:cubicBezTo>
                      <a:cubicBezTo>
                        <a:pt x="348" y="8712"/>
                        <a:pt x="687" y="8677"/>
                        <a:pt x="1017" y="8614"/>
                      </a:cubicBezTo>
                      <a:cubicBezTo>
                        <a:pt x="1446" y="8400"/>
                        <a:pt x="1909" y="8266"/>
                        <a:pt x="2329" y="8025"/>
                      </a:cubicBezTo>
                      <a:cubicBezTo>
                        <a:pt x="2703" y="7811"/>
                        <a:pt x="3069" y="7597"/>
                        <a:pt x="3426" y="7347"/>
                      </a:cubicBezTo>
                      <a:cubicBezTo>
                        <a:pt x="4024" y="6910"/>
                        <a:pt x="4559" y="6375"/>
                        <a:pt x="5085" y="5858"/>
                      </a:cubicBezTo>
                      <a:cubicBezTo>
                        <a:pt x="5737" y="5233"/>
                        <a:pt x="6245" y="4564"/>
                        <a:pt x="6602" y="3726"/>
                      </a:cubicBezTo>
                      <a:cubicBezTo>
                        <a:pt x="7066" y="2646"/>
                        <a:pt x="7325" y="1540"/>
                        <a:pt x="7539" y="398"/>
                      </a:cubicBezTo>
                      <a:cubicBezTo>
                        <a:pt x="7476" y="389"/>
                        <a:pt x="7414" y="371"/>
                        <a:pt x="7360" y="344"/>
                      </a:cubicBezTo>
                      <a:cubicBezTo>
                        <a:pt x="7233" y="278"/>
                        <a:pt x="7221" y="1"/>
                        <a:pt x="7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16"/>
                <p:cNvSpPr/>
                <p:nvPr/>
              </p:nvSpPr>
              <p:spPr>
                <a:xfrm>
                  <a:off x="5439239" y="3736436"/>
                  <a:ext cx="144793" cy="208218"/>
                </a:xfrm>
                <a:custGeom>
                  <a:avLst/>
                  <a:gdLst/>
                  <a:ahLst/>
                  <a:cxnLst/>
                  <a:rect l="l" t="t" r="r" b="b"/>
                  <a:pathLst>
                    <a:path w="2445" h="3516" extrusionOk="0">
                      <a:moveTo>
                        <a:pt x="1642" y="0"/>
                      </a:moveTo>
                      <a:lnTo>
                        <a:pt x="1642" y="0"/>
                      </a:lnTo>
                      <a:cubicBezTo>
                        <a:pt x="1606" y="36"/>
                        <a:pt x="1570" y="63"/>
                        <a:pt x="1535" y="90"/>
                      </a:cubicBezTo>
                      <a:cubicBezTo>
                        <a:pt x="1454" y="152"/>
                        <a:pt x="1374" y="223"/>
                        <a:pt x="1285" y="286"/>
                      </a:cubicBezTo>
                      <a:cubicBezTo>
                        <a:pt x="2445" y="1490"/>
                        <a:pt x="1213" y="2793"/>
                        <a:pt x="0" y="3515"/>
                      </a:cubicBezTo>
                      <a:cubicBezTo>
                        <a:pt x="375" y="3417"/>
                        <a:pt x="758" y="3346"/>
                        <a:pt x="1133" y="3292"/>
                      </a:cubicBezTo>
                      <a:cubicBezTo>
                        <a:pt x="1133" y="3292"/>
                        <a:pt x="1133" y="3292"/>
                        <a:pt x="1133" y="3283"/>
                      </a:cubicBezTo>
                      <a:cubicBezTo>
                        <a:pt x="2337" y="2623"/>
                        <a:pt x="2311" y="1044"/>
                        <a:pt x="16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16"/>
                <p:cNvSpPr/>
                <p:nvPr/>
              </p:nvSpPr>
              <p:spPr>
                <a:xfrm>
                  <a:off x="7129789" y="3344937"/>
                  <a:ext cx="149057" cy="116308"/>
                </a:xfrm>
                <a:custGeom>
                  <a:avLst/>
                  <a:gdLst/>
                  <a:ahLst/>
                  <a:cxnLst/>
                  <a:rect l="l" t="t" r="r" b="b"/>
                  <a:pathLst>
                    <a:path w="2517" h="1964" extrusionOk="0">
                      <a:moveTo>
                        <a:pt x="2043" y="1"/>
                      </a:moveTo>
                      <a:cubicBezTo>
                        <a:pt x="2195" y="1125"/>
                        <a:pt x="1000" y="1714"/>
                        <a:pt x="0" y="1964"/>
                      </a:cubicBezTo>
                      <a:cubicBezTo>
                        <a:pt x="509" y="1946"/>
                        <a:pt x="1017" y="1874"/>
                        <a:pt x="1508" y="1714"/>
                      </a:cubicBezTo>
                      <a:lnTo>
                        <a:pt x="1517" y="1714"/>
                      </a:lnTo>
                      <a:cubicBezTo>
                        <a:pt x="1517" y="1705"/>
                        <a:pt x="1526" y="1696"/>
                        <a:pt x="1535" y="1687"/>
                      </a:cubicBezTo>
                      <a:cubicBezTo>
                        <a:pt x="1785" y="1598"/>
                        <a:pt x="2177" y="1286"/>
                        <a:pt x="2311" y="1054"/>
                      </a:cubicBezTo>
                      <a:cubicBezTo>
                        <a:pt x="2489" y="768"/>
                        <a:pt x="2516" y="474"/>
                        <a:pt x="2463" y="153"/>
                      </a:cubicBezTo>
                      <a:cubicBezTo>
                        <a:pt x="2427" y="135"/>
                        <a:pt x="2391" y="108"/>
                        <a:pt x="2356" y="90"/>
                      </a:cubicBezTo>
                      <a:cubicBezTo>
                        <a:pt x="2249" y="54"/>
                        <a:pt x="2150" y="19"/>
                        <a:pt x="20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16"/>
                <p:cNvSpPr/>
                <p:nvPr/>
              </p:nvSpPr>
              <p:spPr>
                <a:xfrm>
                  <a:off x="5583439" y="3725362"/>
                  <a:ext cx="112044" cy="198150"/>
                </a:xfrm>
                <a:custGeom>
                  <a:avLst/>
                  <a:gdLst/>
                  <a:ahLst/>
                  <a:cxnLst/>
                  <a:rect l="l" t="t" r="r" b="b"/>
                  <a:pathLst>
                    <a:path w="1892" h="3346" extrusionOk="0">
                      <a:moveTo>
                        <a:pt x="1455" y="0"/>
                      </a:moveTo>
                      <a:cubicBezTo>
                        <a:pt x="1267" y="187"/>
                        <a:pt x="1035" y="419"/>
                        <a:pt x="795" y="553"/>
                      </a:cubicBezTo>
                      <a:cubicBezTo>
                        <a:pt x="1374" y="1454"/>
                        <a:pt x="812" y="2783"/>
                        <a:pt x="1" y="3345"/>
                      </a:cubicBezTo>
                      <a:cubicBezTo>
                        <a:pt x="277" y="3328"/>
                        <a:pt x="554" y="3319"/>
                        <a:pt x="830" y="3319"/>
                      </a:cubicBezTo>
                      <a:cubicBezTo>
                        <a:pt x="1892" y="2560"/>
                        <a:pt x="1544" y="1124"/>
                        <a:pt x="1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16"/>
                <p:cNvSpPr/>
                <p:nvPr/>
              </p:nvSpPr>
              <p:spPr>
                <a:xfrm>
                  <a:off x="5524812" y="3703688"/>
                  <a:ext cx="132120" cy="225095"/>
                </a:xfrm>
                <a:custGeom>
                  <a:avLst/>
                  <a:gdLst/>
                  <a:ahLst/>
                  <a:cxnLst/>
                  <a:rect l="l" t="t" r="r" b="b"/>
                  <a:pathLst>
                    <a:path w="2231" h="3801" extrusionOk="0">
                      <a:moveTo>
                        <a:pt x="687" y="0"/>
                      </a:moveTo>
                      <a:cubicBezTo>
                        <a:pt x="536" y="170"/>
                        <a:pt x="393" y="357"/>
                        <a:pt x="232" y="518"/>
                      </a:cubicBezTo>
                      <a:cubicBezTo>
                        <a:pt x="669" y="1071"/>
                        <a:pt x="928" y="1749"/>
                        <a:pt x="821" y="2462"/>
                      </a:cubicBezTo>
                      <a:cubicBezTo>
                        <a:pt x="732" y="3007"/>
                        <a:pt x="500" y="3560"/>
                        <a:pt x="0" y="3801"/>
                      </a:cubicBezTo>
                      <a:cubicBezTo>
                        <a:pt x="295" y="3765"/>
                        <a:pt x="580" y="3738"/>
                        <a:pt x="875" y="3720"/>
                      </a:cubicBezTo>
                      <a:cubicBezTo>
                        <a:pt x="1454" y="2980"/>
                        <a:pt x="2231" y="1936"/>
                        <a:pt x="1713" y="955"/>
                      </a:cubicBezTo>
                      <a:lnTo>
                        <a:pt x="1713" y="955"/>
                      </a:lnTo>
                      <a:cubicBezTo>
                        <a:pt x="1621" y="1001"/>
                        <a:pt x="1526" y="1026"/>
                        <a:pt x="1432" y="1026"/>
                      </a:cubicBezTo>
                      <a:cubicBezTo>
                        <a:pt x="1361" y="1026"/>
                        <a:pt x="1291" y="1012"/>
                        <a:pt x="1223" y="982"/>
                      </a:cubicBezTo>
                      <a:cubicBezTo>
                        <a:pt x="1035" y="901"/>
                        <a:pt x="821" y="767"/>
                        <a:pt x="759" y="553"/>
                      </a:cubicBezTo>
                      <a:cubicBezTo>
                        <a:pt x="723" y="428"/>
                        <a:pt x="678" y="313"/>
                        <a:pt x="678" y="179"/>
                      </a:cubicBezTo>
                      <a:cubicBezTo>
                        <a:pt x="678" y="170"/>
                        <a:pt x="687" y="89"/>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16"/>
                <p:cNvSpPr/>
                <p:nvPr/>
              </p:nvSpPr>
              <p:spPr>
                <a:xfrm>
                  <a:off x="7064292" y="3340732"/>
                  <a:ext cx="183878" cy="120513"/>
                </a:xfrm>
                <a:custGeom>
                  <a:avLst/>
                  <a:gdLst/>
                  <a:ahLst/>
                  <a:cxnLst/>
                  <a:rect l="l" t="t" r="r" b="b"/>
                  <a:pathLst>
                    <a:path w="3105" h="2035" extrusionOk="0">
                      <a:moveTo>
                        <a:pt x="2525" y="1"/>
                      </a:moveTo>
                      <a:cubicBezTo>
                        <a:pt x="2204" y="545"/>
                        <a:pt x="1695" y="973"/>
                        <a:pt x="1151" y="1312"/>
                      </a:cubicBezTo>
                      <a:cubicBezTo>
                        <a:pt x="803" y="1526"/>
                        <a:pt x="420" y="1856"/>
                        <a:pt x="0" y="1999"/>
                      </a:cubicBezTo>
                      <a:cubicBezTo>
                        <a:pt x="81" y="2008"/>
                        <a:pt x="161" y="2017"/>
                        <a:pt x="241" y="2017"/>
                      </a:cubicBezTo>
                      <a:cubicBezTo>
                        <a:pt x="366" y="2026"/>
                        <a:pt x="482" y="2035"/>
                        <a:pt x="607" y="2035"/>
                      </a:cubicBezTo>
                      <a:cubicBezTo>
                        <a:pt x="1089" y="1856"/>
                        <a:pt x="1686" y="1785"/>
                        <a:pt x="2097" y="1473"/>
                      </a:cubicBezTo>
                      <a:cubicBezTo>
                        <a:pt x="2338" y="1294"/>
                        <a:pt x="2596" y="1142"/>
                        <a:pt x="2784" y="910"/>
                      </a:cubicBezTo>
                      <a:cubicBezTo>
                        <a:pt x="3007" y="634"/>
                        <a:pt x="3051" y="384"/>
                        <a:pt x="3105" y="63"/>
                      </a:cubicBezTo>
                      <a:cubicBezTo>
                        <a:pt x="2935" y="18"/>
                        <a:pt x="2757" y="1"/>
                        <a:pt x="2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16"/>
                <p:cNvSpPr/>
                <p:nvPr/>
              </p:nvSpPr>
              <p:spPr>
                <a:xfrm>
                  <a:off x="5931593" y="3156382"/>
                  <a:ext cx="259443" cy="316472"/>
                </a:xfrm>
                <a:custGeom>
                  <a:avLst/>
                  <a:gdLst/>
                  <a:ahLst/>
                  <a:cxnLst/>
                  <a:rect l="l" t="t" r="r" b="b"/>
                  <a:pathLst>
                    <a:path w="4381" h="5344" extrusionOk="0">
                      <a:moveTo>
                        <a:pt x="4381" y="0"/>
                      </a:moveTo>
                      <a:lnTo>
                        <a:pt x="4381" y="0"/>
                      </a:lnTo>
                      <a:cubicBezTo>
                        <a:pt x="4247" y="116"/>
                        <a:pt x="4122" y="232"/>
                        <a:pt x="3988" y="339"/>
                      </a:cubicBezTo>
                      <a:cubicBezTo>
                        <a:pt x="3854" y="1543"/>
                        <a:pt x="3123" y="2864"/>
                        <a:pt x="2338" y="3729"/>
                      </a:cubicBezTo>
                      <a:cubicBezTo>
                        <a:pt x="1865" y="4255"/>
                        <a:pt x="1276" y="4639"/>
                        <a:pt x="634" y="4933"/>
                      </a:cubicBezTo>
                      <a:cubicBezTo>
                        <a:pt x="438" y="5023"/>
                        <a:pt x="224" y="5121"/>
                        <a:pt x="1" y="5201"/>
                      </a:cubicBezTo>
                      <a:cubicBezTo>
                        <a:pt x="233" y="5219"/>
                        <a:pt x="456" y="5246"/>
                        <a:pt x="679" y="5281"/>
                      </a:cubicBezTo>
                      <a:cubicBezTo>
                        <a:pt x="812" y="5299"/>
                        <a:pt x="946" y="5326"/>
                        <a:pt x="1080" y="5344"/>
                      </a:cubicBezTo>
                      <a:cubicBezTo>
                        <a:pt x="3203" y="4586"/>
                        <a:pt x="4149" y="2088"/>
                        <a:pt x="4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16"/>
                <p:cNvSpPr/>
                <p:nvPr/>
              </p:nvSpPr>
              <p:spPr>
                <a:xfrm>
                  <a:off x="6922164" y="3226083"/>
                  <a:ext cx="156992" cy="208218"/>
                </a:xfrm>
                <a:custGeom>
                  <a:avLst/>
                  <a:gdLst/>
                  <a:ahLst/>
                  <a:cxnLst/>
                  <a:rect l="l" t="t" r="r" b="b"/>
                  <a:pathLst>
                    <a:path w="2651" h="3516" extrusionOk="0">
                      <a:moveTo>
                        <a:pt x="2490" y="1"/>
                      </a:moveTo>
                      <a:cubicBezTo>
                        <a:pt x="2382" y="45"/>
                        <a:pt x="2275" y="81"/>
                        <a:pt x="2168" y="117"/>
                      </a:cubicBezTo>
                      <a:cubicBezTo>
                        <a:pt x="1972" y="1009"/>
                        <a:pt x="1508" y="1687"/>
                        <a:pt x="964" y="2418"/>
                      </a:cubicBezTo>
                      <a:cubicBezTo>
                        <a:pt x="741" y="2704"/>
                        <a:pt x="509" y="2980"/>
                        <a:pt x="206" y="3185"/>
                      </a:cubicBezTo>
                      <a:cubicBezTo>
                        <a:pt x="143" y="3230"/>
                        <a:pt x="72" y="3284"/>
                        <a:pt x="1" y="3337"/>
                      </a:cubicBezTo>
                      <a:cubicBezTo>
                        <a:pt x="206" y="3391"/>
                        <a:pt x="411" y="3453"/>
                        <a:pt x="607" y="3516"/>
                      </a:cubicBezTo>
                      <a:cubicBezTo>
                        <a:pt x="1071" y="3150"/>
                        <a:pt x="1571" y="2882"/>
                        <a:pt x="1910" y="2374"/>
                      </a:cubicBezTo>
                      <a:cubicBezTo>
                        <a:pt x="2240" y="1883"/>
                        <a:pt x="2516" y="1366"/>
                        <a:pt x="2650" y="795"/>
                      </a:cubicBezTo>
                      <a:cubicBezTo>
                        <a:pt x="2632" y="777"/>
                        <a:pt x="2623" y="759"/>
                        <a:pt x="2605" y="741"/>
                      </a:cubicBezTo>
                      <a:cubicBezTo>
                        <a:pt x="2418" y="518"/>
                        <a:pt x="2409" y="259"/>
                        <a:pt x="24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16"/>
                <p:cNvSpPr/>
                <p:nvPr/>
              </p:nvSpPr>
              <p:spPr>
                <a:xfrm>
                  <a:off x="6716671" y="3623860"/>
                  <a:ext cx="970557" cy="150123"/>
                </a:xfrm>
                <a:custGeom>
                  <a:avLst/>
                  <a:gdLst/>
                  <a:ahLst/>
                  <a:cxnLst/>
                  <a:rect l="l" t="t" r="r" b="b"/>
                  <a:pathLst>
                    <a:path w="16389" h="2535" extrusionOk="0">
                      <a:moveTo>
                        <a:pt x="7567" y="0"/>
                      </a:moveTo>
                      <a:cubicBezTo>
                        <a:pt x="6105" y="0"/>
                        <a:pt x="4696" y="382"/>
                        <a:pt x="3355" y="1000"/>
                      </a:cubicBezTo>
                      <a:cubicBezTo>
                        <a:pt x="2257" y="1509"/>
                        <a:pt x="1178" y="1946"/>
                        <a:pt x="0" y="2035"/>
                      </a:cubicBezTo>
                      <a:cubicBezTo>
                        <a:pt x="125" y="2071"/>
                        <a:pt x="250" y="2098"/>
                        <a:pt x="375" y="2133"/>
                      </a:cubicBezTo>
                      <a:cubicBezTo>
                        <a:pt x="678" y="2223"/>
                        <a:pt x="955" y="2339"/>
                        <a:pt x="1214" y="2472"/>
                      </a:cubicBezTo>
                      <a:cubicBezTo>
                        <a:pt x="1330" y="2516"/>
                        <a:pt x="1455" y="2535"/>
                        <a:pt x="1584" y="2535"/>
                      </a:cubicBezTo>
                      <a:cubicBezTo>
                        <a:pt x="2249" y="2535"/>
                        <a:pt x="3045" y="2038"/>
                        <a:pt x="3560" y="1821"/>
                      </a:cubicBezTo>
                      <a:cubicBezTo>
                        <a:pt x="4291" y="1518"/>
                        <a:pt x="5023" y="1250"/>
                        <a:pt x="5799" y="1090"/>
                      </a:cubicBezTo>
                      <a:cubicBezTo>
                        <a:pt x="6416" y="962"/>
                        <a:pt x="7030" y="900"/>
                        <a:pt x="7642" y="900"/>
                      </a:cubicBezTo>
                      <a:cubicBezTo>
                        <a:pt x="8481" y="900"/>
                        <a:pt x="9317" y="1016"/>
                        <a:pt x="10152" y="1232"/>
                      </a:cubicBezTo>
                      <a:cubicBezTo>
                        <a:pt x="11311" y="1531"/>
                        <a:pt x="12487" y="2330"/>
                        <a:pt x="13723" y="2330"/>
                      </a:cubicBezTo>
                      <a:cubicBezTo>
                        <a:pt x="13743" y="2330"/>
                        <a:pt x="13763" y="2330"/>
                        <a:pt x="13783" y="2330"/>
                      </a:cubicBezTo>
                      <a:cubicBezTo>
                        <a:pt x="14060" y="2294"/>
                        <a:pt x="14327" y="2240"/>
                        <a:pt x="14604" y="2169"/>
                      </a:cubicBezTo>
                      <a:cubicBezTo>
                        <a:pt x="15273" y="1919"/>
                        <a:pt x="16388" y="1018"/>
                        <a:pt x="16388" y="1018"/>
                      </a:cubicBezTo>
                      <a:lnTo>
                        <a:pt x="16388" y="1018"/>
                      </a:lnTo>
                      <a:cubicBezTo>
                        <a:pt x="16388" y="1018"/>
                        <a:pt x="16049" y="1214"/>
                        <a:pt x="15889" y="1295"/>
                      </a:cubicBezTo>
                      <a:cubicBezTo>
                        <a:pt x="15594" y="1437"/>
                        <a:pt x="15300" y="1509"/>
                        <a:pt x="14979" y="1545"/>
                      </a:cubicBezTo>
                      <a:cubicBezTo>
                        <a:pt x="14832" y="1564"/>
                        <a:pt x="14687" y="1573"/>
                        <a:pt x="14542" y="1573"/>
                      </a:cubicBezTo>
                      <a:cubicBezTo>
                        <a:pt x="14034" y="1573"/>
                        <a:pt x="13534" y="1464"/>
                        <a:pt x="13034" y="1339"/>
                      </a:cubicBezTo>
                      <a:cubicBezTo>
                        <a:pt x="11491" y="938"/>
                        <a:pt x="10036" y="215"/>
                        <a:pt x="8440" y="46"/>
                      </a:cubicBezTo>
                      <a:cubicBezTo>
                        <a:pt x="8147" y="15"/>
                        <a:pt x="7856" y="0"/>
                        <a:pt x="7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16"/>
                <p:cNvSpPr/>
                <p:nvPr/>
              </p:nvSpPr>
              <p:spPr>
                <a:xfrm>
                  <a:off x="6204182" y="3034982"/>
                  <a:ext cx="422712" cy="507634"/>
                </a:xfrm>
                <a:custGeom>
                  <a:avLst/>
                  <a:gdLst/>
                  <a:ahLst/>
                  <a:cxnLst/>
                  <a:rect l="l" t="t" r="r" b="b"/>
                  <a:pathLst>
                    <a:path w="7138" h="8572" extrusionOk="0">
                      <a:moveTo>
                        <a:pt x="6561" y="0"/>
                      </a:moveTo>
                      <a:cubicBezTo>
                        <a:pt x="6548" y="0"/>
                        <a:pt x="6532" y="12"/>
                        <a:pt x="6513" y="43"/>
                      </a:cubicBezTo>
                      <a:cubicBezTo>
                        <a:pt x="6469" y="132"/>
                        <a:pt x="6415" y="212"/>
                        <a:pt x="6353" y="302"/>
                      </a:cubicBezTo>
                      <a:cubicBezTo>
                        <a:pt x="6219" y="507"/>
                        <a:pt x="6085" y="694"/>
                        <a:pt x="5915" y="873"/>
                      </a:cubicBezTo>
                      <a:cubicBezTo>
                        <a:pt x="5826" y="980"/>
                        <a:pt x="5710" y="1096"/>
                        <a:pt x="5594" y="1194"/>
                      </a:cubicBezTo>
                      <a:cubicBezTo>
                        <a:pt x="5701" y="1997"/>
                        <a:pt x="5407" y="2907"/>
                        <a:pt x="5122" y="3629"/>
                      </a:cubicBezTo>
                      <a:cubicBezTo>
                        <a:pt x="4800" y="4468"/>
                        <a:pt x="4390" y="5226"/>
                        <a:pt x="3792" y="5895"/>
                      </a:cubicBezTo>
                      <a:cubicBezTo>
                        <a:pt x="3186" y="6591"/>
                        <a:pt x="2427" y="7162"/>
                        <a:pt x="1624" y="7599"/>
                      </a:cubicBezTo>
                      <a:cubicBezTo>
                        <a:pt x="1169" y="7849"/>
                        <a:pt x="554" y="8232"/>
                        <a:pt x="1" y="8339"/>
                      </a:cubicBezTo>
                      <a:cubicBezTo>
                        <a:pt x="233" y="8420"/>
                        <a:pt x="465" y="8491"/>
                        <a:pt x="697" y="8571"/>
                      </a:cubicBezTo>
                      <a:cubicBezTo>
                        <a:pt x="2195" y="7804"/>
                        <a:pt x="3730" y="7046"/>
                        <a:pt x="4907" y="5788"/>
                      </a:cubicBezTo>
                      <a:cubicBezTo>
                        <a:pt x="5585" y="5065"/>
                        <a:pt x="6183" y="4173"/>
                        <a:pt x="6504" y="3237"/>
                      </a:cubicBezTo>
                      <a:cubicBezTo>
                        <a:pt x="6808" y="2336"/>
                        <a:pt x="7138" y="1381"/>
                        <a:pt x="6915" y="418"/>
                      </a:cubicBezTo>
                      <a:cubicBezTo>
                        <a:pt x="6799" y="364"/>
                        <a:pt x="6701" y="257"/>
                        <a:pt x="6638" y="150"/>
                      </a:cubicBezTo>
                      <a:cubicBezTo>
                        <a:pt x="6631" y="136"/>
                        <a:pt x="6608" y="0"/>
                        <a:pt x="6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16"/>
                <p:cNvSpPr/>
                <p:nvPr/>
              </p:nvSpPr>
              <p:spPr>
                <a:xfrm>
                  <a:off x="6133414" y="3086622"/>
                  <a:ext cx="340278" cy="427983"/>
                </a:xfrm>
                <a:custGeom>
                  <a:avLst/>
                  <a:gdLst/>
                  <a:ahLst/>
                  <a:cxnLst/>
                  <a:rect l="l" t="t" r="r" b="b"/>
                  <a:pathLst>
                    <a:path w="5746" h="7227" extrusionOk="0">
                      <a:moveTo>
                        <a:pt x="5424" y="1"/>
                      </a:moveTo>
                      <a:lnTo>
                        <a:pt x="5424" y="1"/>
                      </a:lnTo>
                      <a:cubicBezTo>
                        <a:pt x="5014" y="108"/>
                        <a:pt x="4711" y="464"/>
                        <a:pt x="4425" y="821"/>
                      </a:cubicBezTo>
                      <a:cubicBezTo>
                        <a:pt x="4434" y="821"/>
                        <a:pt x="4443" y="830"/>
                        <a:pt x="4443" y="848"/>
                      </a:cubicBezTo>
                      <a:cubicBezTo>
                        <a:pt x="4407" y="1437"/>
                        <a:pt x="4211" y="1927"/>
                        <a:pt x="3944" y="2454"/>
                      </a:cubicBezTo>
                      <a:cubicBezTo>
                        <a:pt x="3605" y="3159"/>
                        <a:pt x="3274" y="3837"/>
                        <a:pt x="2811" y="4470"/>
                      </a:cubicBezTo>
                      <a:cubicBezTo>
                        <a:pt x="2320" y="5121"/>
                        <a:pt x="1767" y="5674"/>
                        <a:pt x="1178" y="6227"/>
                      </a:cubicBezTo>
                      <a:cubicBezTo>
                        <a:pt x="848" y="6540"/>
                        <a:pt x="429" y="6914"/>
                        <a:pt x="0" y="7093"/>
                      </a:cubicBezTo>
                      <a:cubicBezTo>
                        <a:pt x="143" y="7137"/>
                        <a:pt x="286" y="7182"/>
                        <a:pt x="429" y="7227"/>
                      </a:cubicBezTo>
                      <a:cubicBezTo>
                        <a:pt x="1633" y="6789"/>
                        <a:pt x="2989" y="6022"/>
                        <a:pt x="3828" y="5059"/>
                      </a:cubicBezTo>
                      <a:cubicBezTo>
                        <a:pt x="4952" y="3783"/>
                        <a:pt x="5389" y="2284"/>
                        <a:pt x="5746" y="661"/>
                      </a:cubicBezTo>
                      <a:cubicBezTo>
                        <a:pt x="5469" y="563"/>
                        <a:pt x="5362" y="277"/>
                        <a:pt x="5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16"/>
                <p:cNvSpPr/>
                <p:nvPr/>
              </p:nvSpPr>
              <p:spPr>
                <a:xfrm>
                  <a:off x="6104337" y="3138912"/>
                  <a:ext cx="287987" cy="367223"/>
                </a:xfrm>
                <a:custGeom>
                  <a:avLst/>
                  <a:gdLst/>
                  <a:ahLst/>
                  <a:cxnLst/>
                  <a:rect l="l" t="t" r="r" b="b"/>
                  <a:pathLst>
                    <a:path w="4863" h="6201" extrusionOk="0">
                      <a:moveTo>
                        <a:pt x="4863" y="1"/>
                      </a:moveTo>
                      <a:cubicBezTo>
                        <a:pt x="4729" y="170"/>
                        <a:pt x="4595" y="331"/>
                        <a:pt x="4461" y="465"/>
                      </a:cubicBezTo>
                      <a:cubicBezTo>
                        <a:pt x="4330" y="596"/>
                        <a:pt x="4082" y="825"/>
                        <a:pt x="3860" y="825"/>
                      </a:cubicBezTo>
                      <a:cubicBezTo>
                        <a:pt x="3781" y="825"/>
                        <a:pt x="3706" y="796"/>
                        <a:pt x="3641" y="723"/>
                      </a:cubicBezTo>
                      <a:cubicBezTo>
                        <a:pt x="3496" y="565"/>
                        <a:pt x="3434" y="132"/>
                        <a:pt x="3213" y="132"/>
                      </a:cubicBezTo>
                      <a:cubicBezTo>
                        <a:pt x="3160" y="132"/>
                        <a:pt x="3099" y="157"/>
                        <a:pt x="3025" y="215"/>
                      </a:cubicBezTo>
                      <a:cubicBezTo>
                        <a:pt x="2936" y="277"/>
                        <a:pt x="2855" y="358"/>
                        <a:pt x="2766" y="420"/>
                      </a:cubicBezTo>
                      <a:cubicBezTo>
                        <a:pt x="2766" y="964"/>
                        <a:pt x="2641" y="1517"/>
                        <a:pt x="2525" y="2035"/>
                      </a:cubicBezTo>
                      <a:cubicBezTo>
                        <a:pt x="2409" y="2561"/>
                        <a:pt x="2240" y="3078"/>
                        <a:pt x="2008" y="3560"/>
                      </a:cubicBezTo>
                      <a:cubicBezTo>
                        <a:pt x="1535" y="4515"/>
                        <a:pt x="848" y="5416"/>
                        <a:pt x="1" y="6067"/>
                      </a:cubicBezTo>
                      <a:cubicBezTo>
                        <a:pt x="152" y="6112"/>
                        <a:pt x="295" y="6156"/>
                        <a:pt x="438" y="6201"/>
                      </a:cubicBezTo>
                      <a:cubicBezTo>
                        <a:pt x="946" y="5889"/>
                        <a:pt x="1419" y="5425"/>
                        <a:pt x="1856" y="5032"/>
                      </a:cubicBezTo>
                      <a:cubicBezTo>
                        <a:pt x="2409" y="4524"/>
                        <a:pt x="2945" y="3881"/>
                        <a:pt x="3355" y="3248"/>
                      </a:cubicBezTo>
                      <a:cubicBezTo>
                        <a:pt x="3757" y="2641"/>
                        <a:pt x="4078" y="2008"/>
                        <a:pt x="4390" y="1348"/>
                      </a:cubicBezTo>
                      <a:cubicBezTo>
                        <a:pt x="4604" y="902"/>
                        <a:pt x="4684" y="447"/>
                        <a:pt x="48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16"/>
                <p:cNvSpPr/>
                <p:nvPr/>
              </p:nvSpPr>
              <p:spPr>
                <a:xfrm>
                  <a:off x="6172500" y="3110902"/>
                  <a:ext cx="357215" cy="414244"/>
                </a:xfrm>
                <a:custGeom>
                  <a:avLst/>
                  <a:gdLst/>
                  <a:ahLst/>
                  <a:cxnLst/>
                  <a:rect l="l" t="t" r="r" b="b"/>
                  <a:pathLst>
                    <a:path w="6032" h="6995" extrusionOk="0">
                      <a:moveTo>
                        <a:pt x="6031" y="1"/>
                      </a:moveTo>
                      <a:lnTo>
                        <a:pt x="6031" y="1"/>
                      </a:lnTo>
                      <a:cubicBezTo>
                        <a:pt x="5835" y="153"/>
                        <a:pt x="5621" y="269"/>
                        <a:pt x="5389" y="286"/>
                      </a:cubicBezTo>
                      <a:cubicBezTo>
                        <a:pt x="5300" y="286"/>
                        <a:pt x="5228" y="286"/>
                        <a:pt x="5157" y="269"/>
                      </a:cubicBezTo>
                      <a:lnTo>
                        <a:pt x="5157" y="269"/>
                      </a:lnTo>
                      <a:cubicBezTo>
                        <a:pt x="5264" y="1080"/>
                        <a:pt x="4907" y="1990"/>
                        <a:pt x="4604" y="2722"/>
                      </a:cubicBezTo>
                      <a:cubicBezTo>
                        <a:pt x="4265" y="3543"/>
                        <a:pt x="3828" y="4265"/>
                        <a:pt x="3203" y="4890"/>
                      </a:cubicBezTo>
                      <a:cubicBezTo>
                        <a:pt x="2597" y="5514"/>
                        <a:pt x="1856" y="5969"/>
                        <a:pt x="1098" y="6371"/>
                      </a:cubicBezTo>
                      <a:cubicBezTo>
                        <a:pt x="848" y="6504"/>
                        <a:pt x="375" y="6817"/>
                        <a:pt x="1" y="6888"/>
                      </a:cubicBezTo>
                      <a:cubicBezTo>
                        <a:pt x="117" y="6924"/>
                        <a:pt x="233" y="6959"/>
                        <a:pt x="340" y="6995"/>
                      </a:cubicBezTo>
                      <a:cubicBezTo>
                        <a:pt x="545" y="6870"/>
                        <a:pt x="795" y="6808"/>
                        <a:pt x="1000" y="6718"/>
                      </a:cubicBezTo>
                      <a:cubicBezTo>
                        <a:pt x="1365" y="6549"/>
                        <a:pt x="1722" y="6362"/>
                        <a:pt x="2061" y="6165"/>
                      </a:cubicBezTo>
                      <a:cubicBezTo>
                        <a:pt x="2802" y="5755"/>
                        <a:pt x="3524" y="5238"/>
                        <a:pt x="4086" y="4604"/>
                      </a:cubicBezTo>
                      <a:cubicBezTo>
                        <a:pt x="5246" y="3275"/>
                        <a:pt x="5746" y="1696"/>
                        <a:pt x="60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16"/>
                <p:cNvSpPr/>
                <p:nvPr/>
              </p:nvSpPr>
              <p:spPr>
                <a:xfrm>
                  <a:off x="6009230" y="3133109"/>
                  <a:ext cx="255771" cy="361953"/>
                </a:xfrm>
                <a:custGeom>
                  <a:avLst/>
                  <a:gdLst/>
                  <a:ahLst/>
                  <a:cxnLst/>
                  <a:rect l="l" t="t" r="r" b="b"/>
                  <a:pathLst>
                    <a:path w="4319" h="6112" extrusionOk="0">
                      <a:moveTo>
                        <a:pt x="3569" y="1"/>
                      </a:moveTo>
                      <a:lnTo>
                        <a:pt x="3569" y="1"/>
                      </a:lnTo>
                      <a:cubicBezTo>
                        <a:pt x="3427" y="81"/>
                        <a:pt x="3275" y="206"/>
                        <a:pt x="3123" y="340"/>
                      </a:cubicBezTo>
                      <a:cubicBezTo>
                        <a:pt x="3043" y="1580"/>
                        <a:pt x="2758" y="2900"/>
                        <a:pt x="2062" y="3944"/>
                      </a:cubicBezTo>
                      <a:cubicBezTo>
                        <a:pt x="1562" y="4720"/>
                        <a:pt x="911" y="5523"/>
                        <a:pt x="1" y="5781"/>
                      </a:cubicBezTo>
                      <a:cubicBezTo>
                        <a:pt x="474" y="5871"/>
                        <a:pt x="947" y="5987"/>
                        <a:pt x="1410" y="6111"/>
                      </a:cubicBezTo>
                      <a:lnTo>
                        <a:pt x="1419" y="6111"/>
                      </a:lnTo>
                      <a:cubicBezTo>
                        <a:pt x="2312" y="5442"/>
                        <a:pt x="3088" y="4461"/>
                        <a:pt x="3543" y="3435"/>
                      </a:cubicBezTo>
                      <a:cubicBezTo>
                        <a:pt x="3944" y="2516"/>
                        <a:pt x="4131" y="1544"/>
                        <a:pt x="4319" y="563"/>
                      </a:cubicBezTo>
                      <a:lnTo>
                        <a:pt x="4319" y="563"/>
                      </a:lnTo>
                      <a:cubicBezTo>
                        <a:pt x="4212" y="643"/>
                        <a:pt x="4105" y="714"/>
                        <a:pt x="3980" y="750"/>
                      </a:cubicBezTo>
                      <a:cubicBezTo>
                        <a:pt x="3930" y="765"/>
                        <a:pt x="3885" y="772"/>
                        <a:pt x="3846" y="772"/>
                      </a:cubicBezTo>
                      <a:cubicBezTo>
                        <a:pt x="3522" y="772"/>
                        <a:pt x="3546" y="287"/>
                        <a:pt x="35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16"/>
                <p:cNvSpPr/>
                <p:nvPr/>
              </p:nvSpPr>
              <p:spPr>
                <a:xfrm>
                  <a:off x="6285017" y="3446735"/>
                  <a:ext cx="1028178" cy="130699"/>
                </a:xfrm>
                <a:custGeom>
                  <a:avLst/>
                  <a:gdLst/>
                  <a:ahLst/>
                  <a:cxnLst/>
                  <a:rect l="l" t="t" r="r" b="b"/>
                  <a:pathLst>
                    <a:path w="17362" h="2207" extrusionOk="0">
                      <a:moveTo>
                        <a:pt x="7762" y="1"/>
                      </a:moveTo>
                      <a:cubicBezTo>
                        <a:pt x="6719" y="1"/>
                        <a:pt x="5803" y="415"/>
                        <a:pt x="4845" y="842"/>
                      </a:cubicBezTo>
                      <a:cubicBezTo>
                        <a:pt x="4006" y="1208"/>
                        <a:pt x="3159" y="1583"/>
                        <a:pt x="2240" y="1699"/>
                      </a:cubicBezTo>
                      <a:cubicBezTo>
                        <a:pt x="1740" y="1770"/>
                        <a:pt x="1196" y="1824"/>
                        <a:pt x="688" y="1832"/>
                      </a:cubicBezTo>
                      <a:cubicBezTo>
                        <a:pt x="536" y="1839"/>
                        <a:pt x="371" y="1845"/>
                        <a:pt x="206" y="1845"/>
                      </a:cubicBezTo>
                      <a:cubicBezTo>
                        <a:pt x="137" y="1845"/>
                        <a:pt x="69" y="1844"/>
                        <a:pt x="1" y="1841"/>
                      </a:cubicBezTo>
                      <a:lnTo>
                        <a:pt x="1" y="1841"/>
                      </a:lnTo>
                      <a:cubicBezTo>
                        <a:pt x="170" y="1895"/>
                        <a:pt x="340" y="1957"/>
                        <a:pt x="518" y="2011"/>
                      </a:cubicBezTo>
                      <a:cubicBezTo>
                        <a:pt x="1031" y="2149"/>
                        <a:pt x="1533" y="2207"/>
                        <a:pt x="2030" y="2207"/>
                      </a:cubicBezTo>
                      <a:cubicBezTo>
                        <a:pt x="3139" y="2207"/>
                        <a:pt x="4220" y="1918"/>
                        <a:pt x="5336" y="1592"/>
                      </a:cubicBezTo>
                      <a:cubicBezTo>
                        <a:pt x="6338" y="1293"/>
                        <a:pt x="7415" y="959"/>
                        <a:pt x="8478" y="959"/>
                      </a:cubicBezTo>
                      <a:cubicBezTo>
                        <a:pt x="8843" y="959"/>
                        <a:pt x="9206" y="999"/>
                        <a:pt x="9564" y="1092"/>
                      </a:cubicBezTo>
                      <a:cubicBezTo>
                        <a:pt x="10825" y="1415"/>
                        <a:pt x="12165" y="1685"/>
                        <a:pt x="13476" y="1685"/>
                      </a:cubicBezTo>
                      <a:cubicBezTo>
                        <a:pt x="13687" y="1685"/>
                        <a:pt x="13896" y="1678"/>
                        <a:pt x="14105" y="1663"/>
                      </a:cubicBezTo>
                      <a:cubicBezTo>
                        <a:pt x="14890" y="1609"/>
                        <a:pt x="15746" y="1511"/>
                        <a:pt x="16460" y="1128"/>
                      </a:cubicBezTo>
                      <a:cubicBezTo>
                        <a:pt x="16844" y="923"/>
                        <a:pt x="17120" y="655"/>
                        <a:pt x="17361" y="343"/>
                      </a:cubicBezTo>
                      <a:lnTo>
                        <a:pt x="17361" y="343"/>
                      </a:lnTo>
                      <a:cubicBezTo>
                        <a:pt x="17040" y="539"/>
                        <a:pt x="16630" y="628"/>
                        <a:pt x="16308" y="691"/>
                      </a:cubicBezTo>
                      <a:cubicBezTo>
                        <a:pt x="15575" y="834"/>
                        <a:pt x="14799" y="905"/>
                        <a:pt x="14020" y="905"/>
                      </a:cubicBezTo>
                      <a:cubicBezTo>
                        <a:pt x="13151" y="905"/>
                        <a:pt x="12279" y="816"/>
                        <a:pt x="11464" y="637"/>
                      </a:cubicBezTo>
                      <a:cubicBezTo>
                        <a:pt x="10367" y="405"/>
                        <a:pt x="9279" y="137"/>
                        <a:pt x="8164" y="22"/>
                      </a:cubicBezTo>
                      <a:cubicBezTo>
                        <a:pt x="8027" y="8"/>
                        <a:pt x="7894" y="1"/>
                        <a:pt x="7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16"/>
                <p:cNvSpPr/>
                <p:nvPr/>
              </p:nvSpPr>
              <p:spPr>
                <a:xfrm>
                  <a:off x="5784195" y="3515607"/>
                  <a:ext cx="1142768" cy="204250"/>
                </a:xfrm>
                <a:custGeom>
                  <a:avLst/>
                  <a:gdLst/>
                  <a:ahLst/>
                  <a:cxnLst/>
                  <a:rect l="l" t="t" r="r" b="b"/>
                  <a:pathLst>
                    <a:path w="19297" h="3449" extrusionOk="0">
                      <a:moveTo>
                        <a:pt x="1364" y="0"/>
                      </a:moveTo>
                      <a:cubicBezTo>
                        <a:pt x="902" y="0"/>
                        <a:pt x="445" y="56"/>
                        <a:pt x="1" y="188"/>
                      </a:cubicBezTo>
                      <a:cubicBezTo>
                        <a:pt x="161" y="277"/>
                        <a:pt x="322" y="375"/>
                        <a:pt x="464" y="491"/>
                      </a:cubicBezTo>
                      <a:cubicBezTo>
                        <a:pt x="572" y="571"/>
                        <a:pt x="679" y="661"/>
                        <a:pt x="777" y="750"/>
                      </a:cubicBezTo>
                      <a:cubicBezTo>
                        <a:pt x="913" y="745"/>
                        <a:pt x="1050" y="742"/>
                        <a:pt x="1186" y="742"/>
                      </a:cubicBezTo>
                      <a:cubicBezTo>
                        <a:pt x="2250" y="742"/>
                        <a:pt x="3299" y="897"/>
                        <a:pt x="4327" y="1214"/>
                      </a:cubicBezTo>
                      <a:cubicBezTo>
                        <a:pt x="5996" y="1731"/>
                        <a:pt x="7610" y="2382"/>
                        <a:pt x="9278" y="2873"/>
                      </a:cubicBezTo>
                      <a:cubicBezTo>
                        <a:pt x="10401" y="3205"/>
                        <a:pt x="11519" y="3449"/>
                        <a:pt x="12651" y="3449"/>
                      </a:cubicBezTo>
                      <a:cubicBezTo>
                        <a:pt x="13282" y="3449"/>
                        <a:pt x="13918" y="3373"/>
                        <a:pt x="14560" y="3194"/>
                      </a:cubicBezTo>
                      <a:cubicBezTo>
                        <a:pt x="16183" y="2748"/>
                        <a:pt x="17691" y="1972"/>
                        <a:pt x="19297" y="1481"/>
                      </a:cubicBezTo>
                      <a:lnTo>
                        <a:pt x="19297" y="1481"/>
                      </a:lnTo>
                      <a:cubicBezTo>
                        <a:pt x="18994" y="1535"/>
                        <a:pt x="18699" y="1597"/>
                        <a:pt x="18414" y="1678"/>
                      </a:cubicBezTo>
                      <a:cubicBezTo>
                        <a:pt x="18110" y="1785"/>
                        <a:pt x="17807" y="1874"/>
                        <a:pt x="17504" y="1945"/>
                      </a:cubicBezTo>
                      <a:cubicBezTo>
                        <a:pt x="16683" y="2213"/>
                        <a:pt x="15853" y="2516"/>
                        <a:pt x="15006" y="2686"/>
                      </a:cubicBezTo>
                      <a:cubicBezTo>
                        <a:pt x="14432" y="2797"/>
                        <a:pt x="13854" y="2845"/>
                        <a:pt x="13276" y="2845"/>
                      </a:cubicBezTo>
                      <a:cubicBezTo>
                        <a:pt x="12054" y="2845"/>
                        <a:pt x="10828" y="2634"/>
                        <a:pt x="9635" y="2373"/>
                      </a:cubicBezTo>
                      <a:cubicBezTo>
                        <a:pt x="7949" y="1990"/>
                        <a:pt x="6406" y="1267"/>
                        <a:pt x="4773" y="714"/>
                      </a:cubicBezTo>
                      <a:cubicBezTo>
                        <a:pt x="3708" y="350"/>
                        <a:pt x="2523"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16"/>
                <p:cNvSpPr/>
                <p:nvPr/>
              </p:nvSpPr>
              <p:spPr>
                <a:xfrm>
                  <a:off x="5879835" y="3608582"/>
                  <a:ext cx="583317" cy="200282"/>
                </a:xfrm>
                <a:custGeom>
                  <a:avLst/>
                  <a:gdLst/>
                  <a:ahLst/>
                  <a:cxnLst/>
                  <a:rect l="l" t="t" r="r" b="b"/>
                  <a:pathLst>
                    <a:path w="9850" h="3382" extrusionOk="0">
                      <a:moveTo>
                        <a:pt x="0" y="0"/>
                      </a:moveTo>
                      <a:lnTo>
                        <a:pt x="0" y="0"/>
                      </a:lnTo>
                      <a:cubicBezTo>
                        <a:pt x="45" y="36"/>
                        <a:pt x="81" y="72"/>
                        <a:pt x="125" y="108"/>
                      </a:cubicBezTo>
                      <a:cubicBezTo>
                        <a:pt x="446" y="375"/>
                        <a:pt x="776" y="571"/>
                        <a:pt x="1151" y="768"/>
                      </a:cubicBezTo>
                      <a:cubicBezTo>
                        <a:pt x="1160" y="768"/>
                        <a:pt x="1178" y="777"/>
                        <a:pt x="1196" y="786"/>
                      </a:cubicBezTo>
                      <a:lnTo>
                        <a:pt x="1205" y="786"/>
                      </a:lnTo>
                      <a:cubicBezTo>
                        <a:pt x="1326" y="773"/>
                        <a:pt x="1448" y="767"/>
                        <a:pt x="1571" y="767"/>
                      </a:cubicBezTo>
                      <a:cubicBezTo>
                        <a:pt x="2218" y="767"/>
                        <a:pt x="2884" y="927"/>
                        <a:pt x="3506" y="1062"/>
                      </a:cubicBezTo>
                      <a:cubicBezTo>
                        <a:pt x="4158" y="1205"/>
                        <a:pt x="4764" y="1410"/>
                        <a:pt x="5371" y="1669"/>
                      </a:cubicBezTo>
                      <a:cubicBezTo>
                        <a:pt x="6084" y="1981"/>
                        <a:pt x="6691" y="2498"/>
                        <a:pt x="7396" y="2811"/>
                      </a:cubicBezTo>
                      <a:cubicBezTo>
                        <a:pt x="7762" y="2971"/>
                        <a:pt x="8145" y="3167"/>
                        <a:pt x="8529" y="3266"/>
                      </a:cubicBezTo>
                      <a:cubicBezTo>
                        <a:pt x="8779" y="3328"/>
                        <a:pt x="9028" y="3346"/>
                        <a:pt x="9269" y="3382"/>
                      </a:cubicBezTo>
                      <a:cubicBezTo>
                        <a:pt x="9439" y="3212"/>
                        <a:pt x="9635" y="3060"/>
                        <a:pt x="9849" y="2918"/>
                      </a:cubicBezTo>
                      <a:lnTo>
                        <a:pt x="9849" y="2918"/>
                      </a:lnTo>
                      <a:cubicBezTo>
                        <a:pt x="9833" y="2918"/>
                        <a:pt x="9817" y="2918"/>
                        <a:pt x="9801" y="2918"/>
                      </a:cubicBezTo>
                      <a:cubicBezTo>
                        <a:pt x="9468" y="2918"/>
                        <a:pt x="9130" y="2833"/>
                        <a:pt x="8841" y="2739"/>
                      </a:cubicBezTo>
                      <a:cubicBezTo>
                        <a:pt x="7895" y="2427"/>
                        <a:pt x="6985" y="2061"/>
                        <a:pt x="6076" y="1651"/>
                      </a:cubicBezTo>
                      <a:cubicBezTo>
                        <a:pt x="5067" y="1196"/>
                        <a:pt x="4095" y="554"/>
                        <a:pt x="3007" y="295"/>
                      </a:cubicBezTo>
                      <a:cubicBezTo>
                        <a:pt x="2436" y="161"/>
                        <a:pt x="1865" y="90"/>
                        <a:pt x="1276" y="81"/>
                      </a:cubicBezTo>
                      <a:cubicBezTo>
                        <a:pt x="1116" y="81"/>
                        <a:pt x="953" y="86"/>
                        <a:pt x="789" y="86"/>
                      </a:cubicBezTo>
                      <a:cubicBezTo>
                        <a:pt x="522" y="86"/>
                        <a:pt x="254" y="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16"/>
                <p:cNvSpPr/>
                <p:nvPr/>
              </p:nvSpPr>
              <p:spPr>
                <a:xfrm>
                  <a:off x="6008757" y="3688350"/>
                  <a:ext cx="337080" cy="148524"/>
                </a:xfrm>
                <a:custGeom>
                  <a:avLst/>
                  <a:gdLst/>
                  <a:ahLst/>
                  <a:cxnLst/>
                  <a:rect l="l" t="t" r="r" b="b"/>
                  <a:pathLst>
                    <a:path w="5692" h="2508" extrusionOk="0">
                      <a:moveTo>
                        <a:pt x="0" y="1"/>
                      </a:moveTo>
                      <a:lnTo>
                        <a:pt x="0" y="1"/>
                      </a:lnTo>
                      <a:cubicBezTo>
                        <a:pt x="250" y="206"/>
                        <a:pt x="384" y="536"/>
                        <a:pt x="562" y="786"/>
                      </a:cubicBezTo>
                      <a:cubicBezTo>
                        <a:pt x="571" y="803"/>
                        <a:pt x="580" y="812"/>
                        <a:pt x="589" y="821"/>
                      </a:cubicBezTo>
                      <a:cubicBezTo>
                        <a:pt x="972" y="1009"/>
                        <a:pt x="1329" y="1187"/>
                        <a:pt x="1686" y="1419"/>
                      </a:cubicBezTo>
                      <a:cubicBezTo>
                        <a:pt x="2159" y="1722"/>
                        <a:pt x="2676" y="1936"/>
                        <a:pt x="3221" y="2115"/>
                      </a:cubicBezTo>
                      <a:cubicBezTo>
                        <a:pt x="3809" y="2293"/>
                        <a:pt x="4389" y="2498"/>
                        <a:pt x="5014" y="2507"/>
                      </a:cubicBezTo>
                      <a:cubicBezTo>
                        <a:pt x="5246" y="2507"/>
                        <a:pt x="5469" y="2490"/>
                        <a:pt x="5692" y="2472"/>
                      </a:cubicBezTo>
                      <a:cubicBezTo>
                        <a:pt x="5611" y="2454"/>
                        <a:pt x="5531" y="2436"/>
                        <a:pt x="5442" y="2418"/>
                      </a:cubicBezTo>
                      <a:cubicBezTo>
                        <a:pt x="4719" y="2222"/>
                        <a:pt x="4059" y="1874"/>
                        <a:pt x="3390" y="1544"/>
                      </a:cubicBezTo>
                      <a:cubicBezTo>
                        <a:pt x="2792" y="1258"/>
                        <a:pt x="2266" y="848"/>
                        <a:pt x="1686" y="563"/>
                      </a:cubicBezTo>
                      <a:cubicBezTo>
                        <a:pt x="1133" y="295"/>
                        <a:pt x="580" y="143"/>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16"/>
                <p:cNvSpPr/>
                <p:nvPr/>
              </p:nvSpPr>
              <p:spPr>
                <a:xfrm>
                  <a:off x="6884678" y="3945659"/>
                  <a:ext cx="321268" cy="335481"/>
                </a:xfrm>
                <a:custGeom>
                  <a:avLst/>
                  <a:gdLst/>
                  <a:ahLst/>
                  <a:cxnLst/>
                  <a:rect l="l" t="t" r="r" b="b"/>
                  <a:pathLst>
                    <a:path w="5425" h="5665" extrusionOk="0">
                      <a:moveTo>
                        <a:pt x="562" y="0"/>
                      </a:moveTo>
                      <a:lnTo>
                        <a:pt x="562" y="0"/>
                      </a:lnTo>
                      <a:cubicBezTo>
                        <a:pt x="741" y="375"/>
                        <a:pt x="794" y="767"/>
                        <a:pt x="535" y="1106"/>
                      </a:cubicBezTo>
                      <a:cubicBezTo>
                        <a:pt x="393" y="1294"/>
                        <a:pt x="223" y="1436"/>
                        <a:pt x="0" y="1454"/>
                      </a:cubicBezTo>
                      <a:cubicBezTo>
                        <a:pt x="589" y="2409"/>
                        <a:pt x="1142" y="3390"/>
                        <a:pt x="1945" y="4175"/>
                      </a:cubicBezTo>
                      <a:cubicBezTo>
                        <a:pt x="2855" y="5067"/>
                        <a:pt x="4086" y="5513"/>
                        <a:pt x="5326" y="5665"/>
                      </a:cubicBezTo>
                      <a:cubicBezTo>
                        <a:pt x="5362" y="5665"/>
                        <a:pt x="5388" y="5656"/>
                        <a:pt x="5424" y="5656"/>
                      </a:cubicBezTo>
                      <a:cubicBezTo>
                        <a:pt x="3970" y="5469"/>
                        <a:pt x="2748" y="4211"/>
                        <a:pt x="1981" y="3024"/>
                      </a:cubicBezTo>
                      <a:cubicBezTo>
                        <a:pt x="1579" y="2391"/>
                        <a:pt x="1151" y="1650"/>
                        <a:pt x="999" y="910"/>
                      </a:cubicBezTo>
                      <a:cubicBezTo>
                        <a:pt x="973" y="785"/>
                        <a:pt x="812" y="259"/>
                        <a:pt x="955" y="98"/>
                      </a:cubicBezTo>
                      <a:cubicBezTo>
                        <a:pt x="830" y="54"/>
                        <a:pt x="696" y="18"/>
                        <a:pt x="5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16"/>
                <p:cNvSpPr/>
                <p:nvPr/>
              </p:nvSpPr>
              <p:spPr>
                <a:xfrm>
                  <a:off x="6756822" y="4002154"/>
                  <a:ext cx="285855" cy="272649"/>
                </a:xfrm>
                <a:custGeom>
                  <a:avLst/>
                  <a:gdLst/>
                  <a:ahLst/>
                  <a:cxnLst/>
                  <a:rect l="l" t="t" r="r" b="b"/>
                  <a:pathLst>
                    <a:path w="4827" h="4604" extrusionOk="0">
                      <a:moveTo>
                        <a:pt x="1231" y="1"/>
                      </a:moveTo>
                      <a:cubicBezTo>
                        <a:pt x="1169" y="250"/>
                        <a:pt x="1098" y="402"/>
                        <a:pt x="821" y="500"/>
                      </a:cubicBezTo>
                      <a:cubicBezTo>
                        <a:pt x="776" y="518"/>
                        <a:pt x="727" y="525"/>
                        <a:pt x="676" y="525"/>
                      </a:cubicBezTo>
                      <a:cubicBezTo>
                        <a:pt x="464" y="525"/>
                        <a:pt x="209" y="394"/>
                        <a:pt x="0" y="286"/>
                      </a:cubicBezTo>
                      <a:lnTo>
                        <a:pt x="0" y="286"/>
                      </a:lnTo>
                      <a:cubicBezTo>
                        <a:pt x="81" y="839"/>
                        <a:pt x="357" y="1330"/>
                        <a:pt x="616" y="1829"/>
                      </a:cubicBezTo>
                      <a:cubicBezTo>
                        <a:pt x="803" y="2204"/>
                        <a:pt x="999" y="2588"/>
                        <a:pt x="1249" y="2936"/>
                      </a:cubicBezTo>
                      <a:cubicBezTo>
                        <a:pt x="1722" y="3605"/>
                        <a:pt x="2355" y="4060"/>
                        <a:pt x="3078" y="4354"/>
                      </a:cubicBezTo>
                      <a:cubicBezTo>
                        <a:pt x="3658" y="4443"/>
                        <a:pt x="4247" y="4541"/>
                        <a:pt x="4827" y="4604"/>
                      </a:cubicBezTo>
                      <a:cubicBezTo>
                        <a:pt x="4630" y="4506"/>
                        <a:pt x="4434" y="4381"/>
                        <a:pt x="4256" y="4265"/>
                      </a:cubicBezTo>
                      <a:cubicBezTo>
                        <a:pt x="3711" y="3899"/>
                        <a:pt x="3274" y="3471"/>
                        <a:pt x="2828" y="2998"/>
                      </a:cubicBezTo>
                      <a:cubicBezTo>
                        <a:pt x="2382" y="2516"/>
                        <a:pt x="2025" y="1954"/>
                        <a:pt x="1758" y="1348"/>
                      </a:cubicBezTo>
                      <a:cubicBezTo>
                        <a:pt x="1570" y="920"/>
                        <a:pt x="1329" y="491"/>
                        <a:pt x="1267" y="27"/>
                      </a:cubicBezTo>
                      <a:cubicBezTo>
                        <a:pt x="1249" y="18"/>
                        <a:pt x="1240" y="10"/>
                        <a:pt x="12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16"/>
                <p:cNvSpPr/>
                <p:nvPr/>
              </p:nvSpPr>
              <p:spPr>
                <a:xfrm>
                  <a:off x="6692865" y="4013228"/>
                  <a:ext cx="137983" cy="233623"/>
                </a:xfrm>
                <a:custGeom>
                  <a:avLst/>
                  <a:gdLst/>
                  <a:ahLst/>
                  <a:cxnLst/>
                  <a:rect l="l" t="t" r="r" b="b"/>
                  <a:pathLst>
                    <a:path w="2330" h="3945" extrusionOk="0">
                      <a:moveTo>
                        <a:pt x="581" y="1"/>
                      </a:moveTo>
                      <a:cubicBezTo>
                        <a:pt x="554" y="37"/>
                        <a:pt x="536" y="90"/>
                        <a:pt x="509" y="162"/>
                      </a:cubicBezTo>
                      <a:cubicBezTo>
                        <a:pt x="474" y="260"/>
                        <a:pt x="402" y="367"/>
                        <a:pt x="322" y="438"/>
                      </a:cubicBezTo>
                      <a:cubicBezTo>
                        <a:pt x="224" y="518"/>
                        <a:pt x="117" y="581"/>
                        <a:pt x="1" y="617"/>
                      </a:cubicBezTo>
                      <a:cubicBezTo>
                        <a:pt x="36" y="1384"/>
                        <a:pt x="161" y="2106"/>
                        <a:pt x="483" y="2811"/>
                      </a:cubicBezTo>
                      <a:cubicBezTo>
                        <a:pt x="661" y="3195"/>
                        <a:pt x="893" y="3632"/>
                        <a:pt x="1268" y="3855"/>
                      </a:cubicBezTo>
                      <a:cubicBezTo>
                        <a:pt x="1624" y="3882"/>
                        <a:pt x="1972" y="3908"/>
                        <a:pt x="2329" y="3944"/>
                      </a:cubicBezTo>
                      <a:cubicBezTo>
                        <a:pt x="1018" y="3221"/>
                        <a:pt x="554" y="1428"/>
                        <a:pt x="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16"/>
                <p:cNvSpPr/>
                <p:nvPr/>
              </p:nvSpPr>
              <p:spPr>
                <a:xfrm>
                  <a:off x="6836591" y="4007957"/>
                  <a:ext cx="315998" cy="273715"/>
                </a:xfrm>
                <a:custGeom>
                  <a:avLst/>
                  <a:gdLst/>
                  <a:ahLst/>
                  <a:cxnLst/>
                  <a:rect l="l" t="t" r="r" b="b"/>
                  <a:pathLst>
                    <a:path w="5336" h="4622" extrusionOk="0">
                      <a:moveTo>
                        <a:pt x="0" y="1"/>
                      </a:moveTo>
                      <a:cubicBezTo>
                        <a:pt x="125" y="509"/>
                        <a:pt x="446" y="1045"/>
                        <a:pt x="687" y="1491"/>
                      </a:cubicBezTo>
                      <a:cubicBezTo>
                        <a:pt x="964" y="2017"/>
                        <a:pt x="1312" y="2454"/>
                        <a:pt x="1704" y="2909"/>
                      </a:cubicBezTo>
                      <a:cubicBezTo>
                        <a:pt x="2079" y="3337"/>
                        <a:pt x="2516" y="3694"/>
                        <a:pt x="2989" y="4015"/>
                      </a:cubicBezTo>
                      <a:cubicBezTo>
                        <a:pt x="3274" y="4203"/>
                        <a:pt x="3569" y="4399"/>
                        <a:pt x="3881" y="4550"/>
                      </a:cubicBezTo>
                      <a:cubicBezTo>
                        <a:pt x="3926" y="4550"/>
                        <a:pt x="3970" y="4559"/>
                        <a:pt x="4015" y="4559"/>
                      </a:cubicBezTo>
                      <a:cubicBezTo>
                        <a:pt x="4452" y="4595"/>
                        <a:pt x="4889" y="4622"/>
                        <a:pt x="5335" y="4622"/>
                      </a:cubicBezTo>
                      <a:cubicBezTo>
                        <a:pt x="4372" y="4479"/>
                        <a:pt x="3399" y="3997"/>
                        <a:pt x="2748" y="3346"/>
                      </a:cubicBezTo>
                      <a:cubicBezTo>
                        <a:pt x="1874" y="2481"/>
                        <a:pt x="1321" y="1464"/>
                        <a:pt x="723" y="411"/>
                      </a:cubicBezTo>
                      <a:cubicBezTo>
                        <a:pt x="705" y="411"/>
                        <a:pt x="687" y="411"/>
                        <a:pt x="669" y="402"/>
                      </a:cubicBezTo>
                      <a:cubicBezTo>
                        <a:pt x="500" y="384"/>
                        <a:pt x="393" y="349"/>
                        <a:pt x="250" y="259"/>
                      </a:cubicBezTo>
                      <a:cubicBezTo>
                        <a:pt x="152" y="197"/>
                        <a:pt x="81" y="9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16"/>
                <p:cNvSpPr/>
                <p:nvPr/>
              </p:nvSpPr>
              <p:spPr>
                <a:xfrm>
                  <a:off x="6732483" y="4009023"/>
                  <a:ext cx="174936" cy="246237"/>
                </a:xfrm>
                <a:custGeom>
                  <a:avLst/>
                  <a:gdLst/>
                  <a:ahLst/>
                  <a:cxnLst/>
                  <a:rect l="l" t="t" r="r" b="b"/>
                  <a:pathLst>
                    <a:path w="2954" h="4158" extrusionOk="0">
                      <a:moveTo>
                        <a:pt x="1" y="1"/>
                      </a:moveTo>
                      <a:cubicBezTo>
                        <a:pt x="19" y="456"/>
                        <a:pt x="37" y="937"/>
                        <a:pt x="170" y="1366"/>
                      </a:cubicBezTo>
                      <a:cubicBezTo>
                        <a:pt x="304" y="1785"/>
                        <a:pt x="358" y="2249"/>
                        <a:pt x="616" y="2614"/>
                      </a:cubicBezTo>
                      <a:cubicBezTo>
                        <a:pt x="1027" y="3221"/>
                        <a:pt x="1455" y="3703"/>
                        <a:pt x="2071" y="4051"/>
                      </a:cubicBezTo>
                      <a:cubicBezTo>
                        <a:pt x="2365" y="4086"/>
                        <a:pt x="2659" y="4122"/>
                        <a:pt x="2954" y="4158"/>
                      </a:cubicBezTo>
                      <a:cubicBezTo>
                        <a:pt x="2427" y="3899"/>
                        <a:pt x="1955" y="3507"/>
                        <a:pt x="1625" y="3034"/>
                      </a:cubicBezTo>
                      <a:cubicBezTo>
                        <a:pt x="1054" y="2222"/>
                        <a:pt x="402" y="1151"/>
                        <a:pt x="340" y="134"/>
                      </a:cubicBezTo>
                      <a:cubicBezTo>
                        <a:pt x="295" y="108"/>
                        <a:pt x="251" y="90"/>
                        <a:pt x="215" y="72"/>
                      </a:cubicBezTo>
                      <a:cubicBezTo>
                        <a:pt x="117" y="27"/>
                        <a:pt x="54"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16"/>
                <p:cNvSpPr/>
                <p:nvPr/>
              </p:nvSpPr>
              <p:spPr>
                <a:xfrm>
                  <a:off x="6605752" y="4021933"/>
                  <a:ext cx="146866" cy="218522"/>
                </a:xfrm>
                <a:custGeom>
                  <a:avLst/>
                  <a:gdLst/>
                  <a:ahLst/>
                  <a:cxnLst/>
                  <a:rect l="l" t="t" r="r" b="b"/>
                  <a:pathLst>
                    <a:path w="2480" h="3690" extrusionOk="0">
                      <a:moveTo>
                        <a:pt x="125" y="1"/>
                      </a:moveTo>
                      <a:cubicBezTo>
                        <a:pt x="0" y="1"/>
                        <a:pt x="36" y="298"/>
                        <a:pt x="44" y="354"/>
                      </a:cubicBezTo>
                      <a:cubicBezTo>
                        <a:pt x="44" y="407"/>
                        <a:pt x="71" y="541"/>
                        <a:pt x="53" y="630"/>
                      </a:cubicBezTo>
                      <a:cubicBezTo>
                        <a:pt x="36" y="710"/>
                        <a:pt x="107" y="1362"/>
                        <a:pt x="259" y="1781"/>
                      </a:cubicBezTo>
                      <a:cubicBezTo>
                        <a:pt x="571" y="2619"/>
                        <a:pt x="1204" y="3324"/>
                        <a:pt x="2061" y="3654"/>
                      </a:cubicBezTo>
                      <a:cubicBezTo>
                        <a:pt x="2096" y="3654"/>
                        <a:pt x="2132" y="3663"/>
                        <a:pt x="2177" y="3663"/>
                      </a:cubicBezTo>
                      <a:cubicBezTo>
                        <a:pt x="2275" y="3672"/>
                        <a:pt x="2382" y="3681"/>
                        <a:pt x="2480" y="3690"/>
                      </a:cubicBezTo>
                      <a:cubicBezTo>
                        <a:pt x="2203" y="3476"/>
                        <a:pt x="2007" y="3128"/>
                        <a:pt x="1873" y="2825"/>
                      </a:cubicBezTo>
                      <a:cubicBezTo>
                        <a:pt x="1525" y="2040"/>
                        <a:pt x="1392" y="1326"/>
                        <a:pt x="1445" y="478"/>
                      </a:cubicBezTo>
                      <a:lnTo>
                        <a:pt x="1445" y="478"/>
                      </a:lnTo>
                      <a:cubicBezTo>
                        <a:pt x="1383" y="494"/>
                        <a:pt x="1318" y="504"/>
                        <a:pt x="1249" y="504"/>
                      </a:cubicBezTo>
                      <a:cubicBezTo>
                        <a:pt x="1200" y="504"/>
                        <a:pt x="1149" y="499"/>
                        <a:pt x="1097" y="487"/>
                      </a:cubicBezTo>
                      <a:cubicBezTo>
                        <a:pt x="731" y="398"/>
                        <a:pt x="490" y="184"/>
                        <a:pt x="178" y="15"/>
                      </a:cubicBezTo>
                      <a:cubicBezTo>
                        <a:pt x="158" y="5"/>
                        <a:pt x="141" y="1"/>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16"/>
                <p:cNvSpPr/>
                <p:nvPr/>
              </p:nvSpPr>
              <p:spPr>
                <a:xfrm>
                  <a:off x="6456755" y="4051839"/>
                  <a:ext cx="172271" cy="187609"/>
                </a:xfrm>
                <a:custGeom>
                  <a:avLst/>
                  <a:gdLst/>
                  <a:ahLst/>
                  <a:cxnLst/>
                  <a:rect l="l" t="t" r="r" b="b"/>
                  <a:pathLst>
                    <a:path w="2909" h="3168" extrusionOk="0">
                      <a:moveTo>
                        <a:pt x="71" y="0"/>
                      </a:moveTo>
                      <a:lnTo>
                        <a:pt x="71" y="0"/>
                      </a:lnTo>
                      <a:cubicBezTo>
                        <a:pt x="0" y="625"/>
                        <a:pt x="286" y="1535"/>
                        <a:pt x="580" y="2025"/>
                      </a:cubicBezTo>
                      <a:cubicBezTo>
                        <a:pt x="865" y="2489"/>
                        <a:pt x="1419" y="2971"/>
                        <a:pt x="1963" y="3167"/>
                      </a:cubicBezTo>
                      <a:cubicBezTo>
                        <a:pt x="2284" y="3149"/>
                        <a:pt x="2596" y="3131"/>
                        <a:pt x="2908" y="3123"/>
                      </a:cubicBezTo>
                      <a:cubicBezTo>
                        <a:pt x="2507" y="2962"/>
                        <a:pt x="2168" y="2677"/>
                        <a:pt x="1856" y="2284"/>
                      </a:cubicBezTo>
                      <a:cubicBezTo>
                        <a:pt x="1615" y="1999"/>
                        <a:pt x="1365" y="1686"/>
                        <a:pt x="1222" y="1338"/>
                      </a:cubicBezTo>
                      <a:cubicBezTo>
                        <a:pt x="1080" y="964"/>
                        <a:pt x="1026" y="625"/>
                        <a:pt x="946" y="250"/>
                      </a:cubicBezTo>
                      <a:cubicBezTo>
                        <a:pt x="714" y="179"/>
                        <a:pt x="509" y="107"/>
                        <a:pt x="348" y="54"/>
                      </a:cubicBezTo>
                      <a:cubicBezTo>
                        <a:pt x="259" y="36"/>
                        <a:pt x="161" y="18"/>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16"/>
                <p:cNvSpPr/>
                <p:nvPr/>
              </p:nvSpPr>
              <p:spPr>
                <a:xfrm>
                  <a:off x="6520120" y="4060781"/>
                  <a:ext cx="189741" cy="176535"/>
                </a:xfrm>
                <a:custGeom>
                  <a:avLst/>
                  <a:gdLst/>
                  <a:ahLst/>
                  <a:cxnLst/>
                  <a:rect l="l" t="t" r="r" b="b"/>
                  <a:pathLst>
                    <a:path w="3204" h="2981" extrusionOk="0">
                      <a:moveTo>
                        <a:pt x="1401" y="1"/>
                      </a:moveTo>
                      <a:lnTo>
                        <a:pt x="1401" y="1"/>
                      </a:lnTo>
                      <a:cubicBezTo>
                        <a:pt x="1383" y="19"/>
                        <a:pt x="1374" y="37"/>
                        <a:pt x="1357" y="54"/>
                      </a:cubicBezTo>
                      <a:cubicBezTo>
                        <a:pt x="1206" y="200"/>
                        <a:pt x="995" y="254"/>
                        <a:pt x="759" y="254"/>
                      </a:cubicBezTo>
                      <a:cubicBezTo>
                        <a:pt x="519" y="254"/>
                        <a:pt x="253" y="198"/>
                        <a:pt x="1" y="126"/>
                      </a:cubicBezTo>
                      <a:lnTo>
                        <a:pt x="1" y="126"/>
                      </a:lnTo>
                      <a:cubicBezTo>
                        <a:pt x="179" y="768"/>
                        <a:pt x="366" y="1357"/>
                        <a:pt x="804" y="1892"/>
                      </a:cubicBezTo>
                      <a:cubicBezTo>
                        <a:pt x="1258" y="2436"/>
                        <a:pt x="1705" y="2793"/>
                        <a:pt x="2329" y="2963"/>
                      </a:cubicBezTo>
                      <a:cubicBezTo>
                        <a:pt x="2623" y="2963"/>
                        <a:pt x="2909" y="2963"/>
                        <a:pt x="3203" y="2980"/>
                      </a:cubicBezTo>
                      <a:cubicBezTo>
                        <a:pt x="2659" y="2793"/>
                        <a:pt x="2267" y="2472"/>
                        <a:pt x="1928" y="1919"/>
                      </a:cubicBezTo>
                      <a:cubicBezTo>
                        <a:pt x="1553" y="1312"/>
                        <a:pt x="1366" y="697"/>
                        <a:pt x="14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16"/>
                <p:cNvSpPr/>
                <p:nvPr/>
              </p:nvSpPr>
              <p:spPr>
                <a:xfrm>
                  <a:off x="7083834" y="4097971"/>
                  <a:ext cx="597589" cy="111807"/>
                </a:xfrm>
                <a:custGeom>
                  <a:avLst/>
                  <a:gdLst/>
                  <a:ahLst/>
                  <a:cxnLst/>
                  <a:rect l="l" t="t" r="r" b="b"/>
                  <a:pathLst>
                    <a:path w="10091" h="1888" extrusionOk="0">
                      <a:moveTo>
                        <a:pt x="7895" y="0"/>
                      </a:moveTo>
                      <a:cubicBezTo>
                        <a:pt x="7019" y="0"/>
                        <a:pt x="6134" y="121"/>
                        <a:pt x="5308" y="363"/>
                      </a:cubicBezTo>
                      <a:cubicBezTo>
                        <a:pt x="4282" y="657"/>
                        <a:pt x="3212" y="907"/>
                        <a:pt x="2132" y="916"/>
                      </a:cubicBezTo>
                      <a:cubicBezTo>
                        <a:pt x="2075" y="916"/>
                        <a:pt x="2018" y="916"/>
                        <a:pt x="1960" y="916"/>
                      </a:cubicBezTo>
                      <a:cubicBezTo>
                        <a:pt x="1441" y="916"/>
                        <a:pt x="900" y="909"/>
                        <a:pt x="402" y="765"/>
                      </a:cubicBezTo>
                      <a:cubicBezTo>
                        <a:pt x="232" y="720"/>
                        <a:pt x="107" y="657"/>
                        <a:pt x="0" y="577"/>
                      </a:cubicBezTo>
                      <a:lnTo>
                        <a:pt x="0" y="577"/>
                      </a:lnTo>
                      <a:cubicBezTo>
                        <a:pt x="366" y="1032"/>
                        <a:pt x="785" y="1443"/>
                        <a:pt x="1258" y="1773"/>
                      </a:cubicBezTo>
                      <a:cubicBezTo>
                        <a:pt x="1655" y="1853"/>
                        <a:pt x="2053" y="1887"/>
                        <a:pt x="2451" y="1887"/>
                      </a:cubicBezTo>
                      <a:cubicBezTo>
                        <a:pt x="3153" y="1887"/>
                        <a:pt x="3855" y="1781"/>
                        <a:pt x="4550" y="1639"/>
                      </a:cubicBezTo>
                      <a:cubicBezTo>
                        <a:pt x="5656" y="1416"/>
                        <a:pt x="6691" y="925"/>
                        <a:pt x="7780" y="622"/>
                      </a:cubicBezTo>
                      <a:cubicBezTo>
                        <a:pt x="8460" y="433"/>
                        <a:pt x="9186" y="297"/>
                        <a:pt x="9901" y="297"/>
                      </a:cubicBezTo>
                      <a:cubicBezTo>
                        <a:pt x="9964" y="297"/>
                        <a:pt x="10027" y="298"/>
                        <a:pt x="10090" y="301"/>
                      </a:cubicBezTo>
                      <a:cubicBezTo>
                        <a:pt x="9805" y="211"/>
                        <a:pt x="9510" y="140"/>
                        <a:pt x="9225" y="95"/>
                      </a:cubicBezTo>
                      <a:cubicBezTo>
                        <a:pt x="8790" y="32"/>
                        <a:pt x="8343" y="0"/>
                        <a:pt x="78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16"/>
                <p:cNvSpPr/>
                <p:nvPr/>
              </p:nvSpPr>
              <p:spPr>
                <a:xfrm>
                  <a:off x="6937502" y="3953535"/>
                  <a:ext cx="350819" cy="324526"/>
                </a:xfrm>
                <a:custGeom>
                  <a:avLst/>
                  <a:gdLst/>
                  <a:ahLst/>
                  <a:cxnLst/>
                  <a:rect l="l" t="t" r="r" b="b"/>
                  <a:pathLst>
                    <a:path w="5924" h="5480" extrusionOk="0">
                      <a:moveTo>
                        <a:pt x="134" y="1"/>
                      </a:moveTo>
                      <a:lnTo>
                        <a:pt x="134" y="1"/>
                      </a:lnTo>
                      <a:cubicBezTo>
                        <a:pt x="0" y="144"/>
                        <a:pt x="339" y="1054"/>
                        <a:pt x="411" y="1205"/>
                      </a:cubicBezTo>
                      <a:cubicBezTo>
                        <a:pt x="705" y="1839"/>
                        <a:pt x="1008" y="2499"/>
                        <a:pt x="1437" y="3061"/>
                      </a:cubicBezTo>
                      <a:cubicBezTo>
                        <a:pt x="2282" y="4187"/>
                        <a:pt x="3543" y="5479"/>
                        <a:pt x="5068" y="5479"/>
                      </a:cubicBezTo>
                      <a:cubicBezTo>
                        <a:pt x="5088" y="5479"/>
                        <a:pt x="5109" y="5479"/>
                        <a:pt x="5130" y="5478"/>
                      </a:cubicBezTo>
                      <a:cubicBezTo>
                        <a:pt x="5281" y="5461"/>
                        <a:pt x="5433" y="5425"/>
                        <a:pt x="5576" y="5362"/>
                      </a:cubicBezTo>
                      <a:cubicBezTo>
                        <a:pt x="5692" y="5318"/>
                        <a:pt x="5808" y="5264"/>
                        <a:pt x="5924" y="5220"/>
                      </a:cubicBezTo>
                      <a:lnTo>
                        <a:pt x="5924" y="5220"/>
                      </a:lnTo>
                      <a:cubicBezTo>
                        <a:pt x="5886" y="5221"/>
                        <a:pt x="5848" y="5222"/>
                        <a:pt x="5811" y="5222"/>
                      </a:cubicBezTo>
                      <a:cubicBezTo>
                        <a:pt x="4686" y="5222"/>
                        <a:pt x="3525" y="4463"/>
                        <a:pt x="2766" y="3721"/>
                      </a:cubicBezTo>
                      <a:cubicBezTo>
                        <a:pt x="2257" y="3221"/>
                        <a:pt x="1900" y="2615"/>
                        <a:pt x="1553" y="1999"/>
                      </a:cubicBezTo>
                      <a:cubicBezTo>
                        <a:pt x="1249" y="1437"/>
                        <a:pt x="982" y="839"/>
                        <a:pt x="857" y="215"/>
                      </a:cubicBezTo>
                      <a:cubicBezTo>
                        <a:pt x="840" y="217"/>
                        <a:pt x="823" y="219"/>
                        <a:pt x="806" y="219"/>
                      </a:cubicBezTo>
                      <a:cubicBezTo>
                        <a:pt x="759" y="219"/>
                        <a:pt x="710" y="210"/>
                        <a:pt x="651" y="197"/>
                      </a:cubicBezTo>
                      <a:cubicBezTo>
                        <a:pt x="473" y="135"/>
                        <a:pt x="304" y="63"/>
                        <a:pt x="1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16"/>
                <p:cNvSpPr/>
                <p:nvPr/>
              </p:nvSpPr>
              <p:spPr>
                <a:xfrm>
                  <a:off x="6420276" y="4050240"/>
                  <a:ext cx="136384" cy="192347"/>
                </a:xfrm>
                <a:custGeom>
                  <a:avLst/>
                  <a:gdLst/>
                  <a:ahLst/>
                  <a:cxnLst/>
                  <a:rect l="l" t="t" r="r" b="b"/>
                  <a:pathLst>
                    <a:path w="2303" h="3248" extrusionOk="0">
                      <a:moveTo>
                        <a:pt x="206" y="0"/>
                      </a:moveTo>
                      <a:cubicBezTo>
                        <a:pt x="1" y="598"/>
                        <a:pt x="179" y="1472"/>
                        <a:pt x="447" y="1963"/>
                      </a:cubicBezTo>
                      <a:cubicBezTo>
                        <a:pt x="812" y="2641"/>
                        <a:pt x="1374" y="2953"/>
                        <a:pt x="2043" y="3248"/>
                      </a:cubicBezTo>
                      <a:cubicBezTo>
                        <a:pt x="2133" y="3239"/>
                        <a:pt x="2213" y="3230"/>
                        <a:pt x="2302" y="3221"/>
                      </a:cubicBezTo>
                      <a:cubicBezTo>
                        <a:pt x="1776" y="3034"/>
                        <a:pt x="1267" y="2588"/>
                        <a:pt x="1035" y="2141"/>
                      </a:cubicBezTo>
                      <a:cubicBezTo>
                        <a:pt x="732" y="1562"/>
                        <a:pt x="438" y="705"/>
                        <a:pt x="571" y="9"/>
                      </a:cubicBezTo>
                      <a:cubicBezTo>
                        <a:pt x="456" y="0"/>
                        <a:pt x="331" y="0"/>
                        <a:pt x="2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16"/>
                <p:cNvSpPr/>
                <p:nvPr/>
              </p:nvSpPr>
              <p:spPr>
                <a:xfrm>
                  <a:off x="6359516" y="4050773"/>
                  <a:ext cx="174403" cy="201348"/>
                </a:xfrm>
                <a:custGeom>
                  <a:avLst/>
                  <a:gdLst/>
                  <a:ahLst/>
                  <a:cxnLst/>
                  <a:rect l="l" t="t" r="r" b="b"/>
                  <a:pathLst>
                    <a:path w="2945" h="3400" extrusionOk="0">
                      <a:moveTo>
                        <a:pt x="1134" y="0"/>
                      </a:moveTo>
                      <a:lnTo>
                        <a:pt x="1134" y="0"/>
                      </a:lnTo>
                      <a:cubicBezTo>
                        <a:pt x="848" y="18"/>
                        <a:pt x="563" y="90"/>
                        <a:pt x="313" y="214"/>
                      </a:cubicBezTo>
                      <a:cubicBezTo>
                        <a:pt x="1" y="1535"/>
                        <a:pt x="456" y="2998"/>
                        <a:pt x="1785" y="3399"/>
                      </a:cubicBezTo>
                      <a:cubicBezTo>
                        <a:pt x="2168" y="3346"/>
                        <a:pt x="2561" y="3292"/>
                        <a:pt x="2945" y="3248"/>
                      </a:cubicBezTo>
                      <a:cubicBezTo>
                        <a:pt x="2213" y="3042"/>
                        <a:pt x="1526" y="2659"/>
                        <a:pt x="1267" y="1883"/>
                      </a:cubicBezTo>
                      <a:cubicBezTo>
                        <a:pt x="1080" y="1339"/>
                        <a:pt x="902" y="580"/>
                        <a:pt x="11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16"/>
                <p:cNvSpPr/>
                <p:nvPr/>
              </p:nvSpPr>
              <p:spPr>
                <a:xfrm>
                  <a:off x="5681685" y="3736969"/>
                  <a:ext cx="132179" cy="189208"/>
                </a:xfrm>
                <a:custGeom>
                  <a:avLst/>
                  <a:gdLst/>
                  <a:ahLst/>
                  <a:cxnLst/>
                  <a:rect l="l" t="t" r="r" b="b"/>
                  <a:pathLst>
                    <a:path w="2232" h="3195" extrusionOk="0">
                      <a:moveTo>
                        <a:pt x="1553" y="0"/>
                      </a:moveTo>
                      <a:cubicBezTo>
                        <a:pt x="1402" y="125"/>
                        <a:pt x="1232" y="259"/>
                        <a:pt x="1054" y="339"/>
                      </a:cubicBezTo>
                      <a:cubicBezTo>
                        <a:pt x="1089" y="1383"/>
                        <a:pt x="920" y="2534"/>
                        <a:pt x="1" y="3149"/>
                      </a:cubicBezTo>
                      <a:cubicBezTo>
                        <a:pt x="188" y="3158"/>
                        <a:pt x="385" y="3176"/>
                        <a:pt x="581" y="3194"/>
                      </a:cubicBezTo>
                      <a:cubicBezTo>
                        <a:pt x="1517" y="2659"/>
                        <a:pt x="2088" y="1651"/>
                        <a:pt x="2231" y="598"/>
                      </a:cubicBezTo>
                      <a:lnTo>
                        <a:pt x="2231" y="598"/>
                      </a:lnTo>
                      <a:cubicBezTo>
                        <a:pt x="2142" y="628"/>
                        <a:pt x="2048" y="645"/>
                        <a:pt x="1952" y="645"/>
                      </a:cubicBezTo>
                      <a:cubicBezTo>
                        <a:pt x="1932" y="645"/>
                        <a:pt x="1912" y="644"/>
                        <a:pt x="1892" y="643"/>
                      </a:cubicBezTo>
                      <a:cubicBezTo>
                        <a:pt x="1384" y="598"/>
                        <a:pt x="1339" y="286"/>
                        <a:pt x="15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16"/>
                <p:cNvSpPr/>
                <p:nvPr/>
              </p:nvSpPr>
              <p:spPr>
                <a:xfrm>
                  <a:off x="5983351" y="3807204"/>
                  <a:ext cx="118973" cy="162500"/>
                </a:xfrm>
                <a:custGeom>
                  <a:avLst/>
                  <a:gdLst/>
                  <a:ahLst/>
                  <a:cxnLst/>
                  <a:rect l="l" t="t" r="r" b="b"/>
                  <a:pathLst>
                    <a:path w="2009" h="2744" extrusionOk="0">
                      <a:moveTo>
                        <a:pt x="902" y="1"/>
                      </a:moveTo>
                      <a:cubicBezTo>
                        <a:pt x="991" y="233"/>
                        <a:pt x="1089" y="456"/>
                        <a:pt x="1089" y="732"/>
                      </a:cubicBezTo>
                      <a:cubicBezTo>
                        <a:pt x="1089" y="1080"/>
                        <a:pt x="1027" y="1392"/>
                        <a:pt x="911" y="1723"/>
                      </a:cubicBezTo>
                      <a:cubicBezTo>
                        <a:pt x="768" y="2151"/>
                        <a:pt x="429" y="2543"/>
                        <a:pt x="1" y="2722"/>
                      </a:cubicBezTo>
                      <a:cubicBezTo>
                        <a:pt x="108" y="2722"/>
                        <a:pt x="215" y="2731"/>
                        <a:pt x="331" y="2740"/>
                      </a:cubicBezTo>
                      <a:cubicBezTo>
                        <a:pt x="420" y="2740"/>
                        <a:pt x="517" y="2744"/>
                        <a:pt x="617" y="2744"/>
                      </a:cubicBezTo>
                      <a:cubicBezTo>
                        <a:pt x="667" y="2744"/>
                        <a:pt x="717" y="2743"/>
                        <a:pt x="768" y="2740"/>
                      </a:cubicBezTo>
                      <a:cubicBezTo>
                        <a:pt x="1223" y="2517"/>
                        <a:pt x="1803" y="2062"/>
                        <a:pt x="1883" y="1535"/>
                      </a:cubicBezTo>
                      <a:cubicBezTo>
                        <a:pt x="1937" y="1178"/>
                        <a:pt x="2008" y="367"/>
                        <a:pt x="1696" y="63"/>
                      </a:cubicBezTo>
                      <a:cubicBezTo>
                        <a:pt x="1589" y="63"/>
                        <a:pt x="1482" y="72"/>
                        <a:pt x="1375" y="72"/>
                      </a:cubicBezTo>
                      <a:cubicBezTo>
                        <a:pt x="1346" y="74"/>
                        <a:pt x="1319" y="74"/>
                        <a:pt x="1292" y="74"/>
                      </a:cubicBezTo>
                      <a:cubicBezTo>
                        <a:pt x="1148" y="74"/>
                        <a:pt x="1022" y="53"/>
                        <a:pt x="9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16"/>
                <p:cNvSpPr/>
                <p:nvPr/>
              </p:nvSpPr>
              <p:spPr>
                <a:xfrm>
                  <a:off x="6041505" y="3810934"/>
                  <a:ext cx="106241" cy="158532"/>
                </a:xfrm>
                <a:custGeom>
                  <a:avLst/>
                  <a:gdLst/>
                  <a:ahLst/>
                  <a:cxnLst/>
                  <a:rect l="l" t="t" r="r" b="b"/>
                  <a:pathLst>
                    <a:path w="1794" h="2677" extrusionOk="0">
                      <a:moveTo>
                        <a:pt x="848" y="0"/>
                      </a:moveTo>
                      <a:cubicBezTo>
                        <a:pt x="1142" y="268"/>
                        <a:pt x="1133" y="1115"/>
                        <a:pt x="1097" y="1383"/>
                      </a:cubicBezTo>
                      <a:cubicBezTo>
                        <a:pt x="1008" y="2007"/>
                        <a:pt x="580" y="2480"/>
                        <a:pt x="0" y="2677"/>
                      </a:cubicBezTo>
                      <a:cubicBezTo>
                        <a:pt x="402" y="2668"/>
                        <a:pt x="821" y="2623"/>
                        <a:pt x="1204" y="2507"/>
                      </a:cubicBezTo>
                      <a:cubicBezTo>
                        <a:pt x="1436" y="2222"/>
                        <a:pt x="1651" y="1874"/>
                        <a:pt x="1713" y="1535"/>
                      </a:cubicBezTo>
                      <a:cubicBezTo>
                        <a:pt x="1793" y="1089"/>
                        <a:pt x="1579" y="357"/>
                        <a:pt x="1401" y="205"/>
                      </a:cubicBezTo>
                      <a:cubicBezTo>
                        <a:pt x="1231" y="54"/>
                        <a:pt x="1089" y="9"/>
                        <a:pt x="1089" y="9"/>
                      </a:cubicBezTo>
                      <a:cubicBezTo>
                        <a:pt x="1089" y="9"/>
                        <a:pt x="928" y="0"/>
                        <a:pt x="8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16"/>
                <p:cNvSpPr/>
                <p:nvPr/>
              </p:nvSpPr>
              <p:spPr>
                <a:xfrm>
                  <a:off x="5895647" y="3781739"/>
                  <a:ext cx="146925" cy="185595"/>
                </a:xfrm>
                <a:custGeom>
                  <a:avLst/>
                  <a:gdLst/>
                  <a:ahLst/>
                  <a:cxnLst/>
                  <a:rect l="l" t="t" r="r" b="b"/>
                  <a:pathLst>
                    <a:path w="2481" h="3134" extrusionOk="0">
                      <a:moveTo>
                        <a:pt x="1790" y="0"/>
                      </a:moveTo>
                      <a:cubicBezTo>
                        <a:pt x="1694" y="0"/>
                        <a:pt x="1593" y="43"/>
                        <a:pt x="1491" y="101"/>
                      </a:cubicBezTo>
                      <a:cubicBezTo>
                        <a:pt x="1633" y="725"/>
                        <a:pt x="1669" y="1483"/>
                        <a:pt x="1277" y="2028"/>
                      </a:cubicBezTo>
                      <a:cubicBezTo>
                        <a:pt x="947" y="2483"/>
                        <a:pt x="536" y="2884"/>
                        <a:pt x="1" y="2955"/>
                      </a:cubicBezTo>
                      <a:cubicBezTo>
                        <a:pt x="438" y="3036"/>
                        <a:pt x="884" y="3098"/>
                        <a:pt x="1330" y="3134"/>
                      </a:cubicBezTo>
                      <a:cubicBezTo>
                        <a:pt x="1330" y="3134"/>
                        <a:pt x="1339" y="3125"/>
                        <a:pt x="1339" y="3125"/>
                      </a:cubicBezTo>
                      <a:cubicBezTo>
                        <a:pt x="1803" y="2866"/>
                        <a:pt x="2151" y="2349"/>
                        <a:pt x="2311" y="1858"/>
                      </a:cubicBezTo>
                      <a:cubicBezTo>
                        <a:pt x="2481" y="1323"/>
                        <a:pt x="2374" y="877"/>
                        <a:pt x="2285" y="368"/>
                      </a:cubicBezTo>
                      <a:cubicBezTo>
                        <a:pt x="2204" y="315"/>
                        <a:pt x="2133" y="243"/>
                        <a:pt x="2062" y="154"/>
                      </a:cubicBezTo>
                      <a:cubicBezTo>
                        <a:pt x="1977" y="43"/>
                        <a:pt x="1886" y="0"/>
                        <a:pt x="1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16"/>
                <p:cNvSpPr/>
                <p:nvPr/>
              </p:nvSpPr>
              <p:spPr>
                <a:xfrm>
                  <a:off x="6117544" y="3813007"/>
                  <a:ext cx="65083" cy="141121"/>
                </a:xfrm>
                <a:custGeom>
                  <a:avLst/>
                  <a:gdLst/>
                  <a:ahLst/>
                  <a:cxnLst/>
                  <a:rect l="l" t="t" r="r" b="b"/>
                  <a:pathLst>
                    <a:path w="1099" h="2383" extrusionOk="0">
                      <a:moveTo>
                        <a:pt x="1" y="1"/>
                      </a:moveTo>
                      <a:cubicBezTo>
                        <a:pt x="45" y="28"/>
                        <a:pt x="161" y="108"/>
                        <a:pt x="295" y="224"/>
                      </a:cubicBezTo>
                      <a:cubicBezTo>
                        <a:pt x="420" y="331"/>
                        <a:pt x="625" y="839"/>
                        <a:pt x="607" y="1241"/>
                      </a:cubicBezTo>
                      <a:cubicBezTo>
                        <a:pt x="590" y="1678"/>
                        <a:pt x="438" y="2071"/>
                        <a:pt x="170" y="2383"/>
                      </a:cubicBezTo>
                      <a:cubicBezTo>
                        <a:pt x="670" y="2222"/>
                        <a:pt x="1053" y="1785"/>
                        <a:pt x="1071" y="1357"/>
                      </a:cubicBezTo>
                      <a:cubicBezTo>
                        <a:pt x="1098" y="929"/>
                        <a:pt x="839" y="509"/>
                        <a:pt x="625" y="304"/>
                      </a:cubicBezTo>
                      <a:cubicBezTo>
                        <a:pt x="438" y="126"/>
                        <a:pt x="224" y="3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16"/>
                <p:cNvSpPr/>
                <p:nvPr/>
              </p:nvSpPr>
              <p:spPr>
                <a:xfrm>
                  <a:off x="5853956" y="3788727"/>
                  <a:ext cx="132120" cy="165401"/>
                </a:xfrm>
                <a:custGeom>
                  <a:avLst/>
                  <a:gdLst/>
                  <a:ahLst/>
                  <a:cxnLst/>
                  <a:rect l="l" t="t" r="r" b="b"/>
                  <a:pathLst>
                    <a:path w="2231" h="2793" extrusionOk="0">
                      <a:moveTo>
                        <a:pt x="2159" y="1"/>
                      </a:moveTo>
                      <a:cubicBezTo>
                        <a:pt x="1961" y="108"/>
                        <a:pt x="1755" y="253"/>
                        <a:pt x="1556" y="253"/>
                      </a:cubicBezTo>
                      <a:cubicBezTo>
                        <a:pt x="1540" y="253"/>
                        <a:pt x="1524" y="252"/>
                        <a:pt x="1508" y="250"/>
                      </a:cubicBezTo>
                      <a:lnTo>
                        <a:pt x="1508" y="250"/>
                      </a:lnTo>
                      <a:cubicBezTo>
                        <a:pt x="1731" y="1276"/>
                        <a:pt x="1035" y="2472"/>
                        <a:pt x="0" y="2713"/>
                      </a:cubicBezTo>
                      <a:cubicBezTo>
                        <a:pt x="143" y="2739"/>
                        <a:pt x="286" y="2766"/>
                        <a:pt x="428" y="2793"/>
                      </a:cubicBezTo>
                      <a:cubicBezTo>
                        <a:pt x="1035" y="2713"/>
                        <a:pt x="1659" y="2249"/>
                        <a:pt x="1918" y="1704"/>
                      </a:cubicBezTo>
                      <a:cubicBezTo>
                        <a:pt x="2177" y="1142"/>
                        <a:pt x="2230" y="598"/>
                        <a:pt x="21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16"/>
                <p:cNvSpPr/>
                <p:nvPr/>
              </p:nvSpPr>
              <p:spPr>
                <a:xfrm>
                  <a:off x="5775726" y="3748991"/>
                  <a:ext cx="137450" cy="189859"/>
                </a:xfrm>
                <a:custGeom>
                  <a:avLst/>
                  <a:gdLst/>
                  <a:ahLst/>
                  <a:cxnLst/>
                  <a:rect l="l" t="t" r="r" b="b"/>
                  <a:pathLst>
                    <a:path w="2321" h="3206" extrusionOk="0">
                      <a:moveTo>
                        <a:pt x="1756" y="1"/>
                      </a:moveTo>
                      <a:cubicBezTo>
                        <a:pt x="1745" y="1"/>
                        <a:pt x="1734" y="1"/>
                        <a:pt x="1723" y="2"/>
                      </a:cubicBezTo>
                      <a:cubicBezTo>
                        <a:pt x="1633" y="11"/>
                        <a:pt x="1535" y="29"/>
                        <a:pt x="1446" y="65"/>
                      </a:cubicBezTo>
                      <a:cubicBezTo>
                        <a:pt x="1633" y="1314"/>
                        <a:pt x="1187" y="2652"/>
                        <a:pt x="1" y="3134"/>
                      </a:cubicBezTo>
                      <a:cubicBezTo>
                        <a:pt x="135" y="3161"/>
                        <a:pt x="268" y="3178"/>
                        <a:pt x="393" y="3205"/>
                      </a:cubicBezTo>
                      <a:cubicBezTo>
                        <a:pt x="1660" y="2786"/>
                        <a:pt x="2320" y="1581"/>
                        <a:pt x="2178" y="288"/>
                      </a:cubicBezTo>
                      <a:cubicBezTo>
                        <a:pt x="2060" y="129"/>
                        <a:pt x="1927" y="1"/>
                        <a:pt x="17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16"/>
                <p:cNvSpPr/>
                <p:nvPr/>
              </p:nvSpPr>
              <p:spPr>
                <a:xfrm>
                  <a:off x="5727166" y="3753847"/>
                  <a:ext cx="133719" cy="179140"/>
                </a:xfrm>
                <a:custGeom>
                  <a:avLst/>
                  <a:gdLst/>
                  <a:ahLst/>
                  <a:cxnLst/>
                  <a:rect l="l" t="t" r="r" b="b"/>
                  <a:pathLst>
                    <a:path w="2258" h="3025" extrusionOk="0">
                      <a:moveTo>
                        <a:pt x="2213" y="1"/>
                      </a:moveTo>
                      <a:lnTo>
                        <a:pt x="2213" y="1"/>
                      </a:lnTo>
                      <a:cubicBezTo>
                        <a:pt x="1981" y="90"/>
                        <a:pt x="1758" y="215"/>
                        <a:pt x="1535" y="295"/>
                      </a:cubicBezTo>
                      <a:cubicBezTo>
                        <a:pt x="1535" y="1294"/>
                        <a:pt x="964" y="2516"/>
                        <a:pt x="0" y="2936"/>
                      </a:cubicBezTo>
                      <a:cubicBezTo>
                        <a:pt x="134" y="2945"/>
                        <a:pt x="259" y="2963"/>
                        <a:pt x="393" y="2980"/>
                      </a:cubicBezTo>
                      <a:cubicBezTo>
                        <a:pt x="473" y="2998"/>
                        <a:pt x="553" y="3007"/>
                        <a:pt x="634" y="3025"/>
                      </a:cubicBezTo>
                      <a:cubicBezTo>
                        <a:pt x="1088" y="2775"/>
                        <a:pt x="1561" y="2508"/>
                        <a:pt x="1802" y="2044"/>
                      </a:cubicBezTo>
                      <a:cubicBezTo>
                        <a:pt x="2114" y="1428"/>
                        <a:pt x="2257" y="688"/>
                        <a:pt x="2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16"/>
                <p:cNvSpPr/>
                <p:nvPr/>
              </p:nvSpPr>
              <p:spPr>
                <a:xfrm>
                  <a:off x="5807468" y="3771850"/>
                  <a:ext cx="134252" cy="174877"/>
                </a:xfrm>
                <a:custGeom>
                  <a:avLst/>
                  <a:gdLst/>
                  <a:ahLst/>
                  <a:cxnLst/>
                  <a:rect l="l" t="t" r="r" b="b"/>
                  <a:pathLst>
                    <a:path w="2267" h="2953" extrusionOk="0">
                      <a:moveTo>
                        <a:pt x="1722" y="0"/>
                      </a:moveTo>
                      <a:lnTo>
                        <a:pt x="1722" y="0"/>
                      </a:lnTo>
                      <a:cubicBezTo>
                        <a:pt x="1972" y="1231"/>
                        <a:pt x="1249" y="2551"/>
                        <a:pt x="0" y="2846"/>
                      </a:cubicBezTo>
                      <a:cubicBezTo>
                        <a:pt x="179" y="2882"/>
                        <a:pt x="366" y="2917"/>
                        <a:pt x="544" y="2953"/>
                      </a:cubicBezTo>
                      <a:cubicBezTo>
                        <a:pt x="1651" y="2641"/>
                        <a:pt x="2266" y="1642"/>
                        <a:pt x="2257" y="526"/>
                      </a:cubicBezTo>
                      <a:lnTo>
                        <a:pt x="2248" y="526"/>
                      </a:lnTo>
                      <a:cubicBezTo>
                        <a:pt x="2025" y="464"/>
                        <a:pt x="1874" y="223"/>
                        <a:pt x="1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16"/>
                <p:cNvSpPr/>
                <p:nvPr/>
              </p:nvSpPr>
              <p:spPr>
                <a:xfrm>
                  <a:off x="6214250" y="4118935"/>
                  <a:ext cx="129455" cy="159065"/>
                </a:xfrm>
                <a:custGeom>
                  <a:avLst/>
                  <a:gdLst/>
                  <a:ahLst/>
                  <a:cxnLst/>
                  <a:rect l="l" t="t" r="r" b="b"/>
                  <a:pathLst>
                    <a:path w="2186" h="2686" extrusionOk="0">
                      <a:moveTo>
                        <a:pt x="634" y="0"/>
                      </a:moveTo>
                      <a:lnTo>
                        <a:pt x="634" y="0"/>
                      </a:lnTo>
                      <a:cubicBezTo>
                        <a:pt x="473" y="9"/>
                        <a:pt x="286" y="27"/>
                        <a:pt x="125" y="63"/>
                      </a:cubicBezTo>
                      <a:cubicBezTo>
                        <a:pt x="0" y="687"/>
                        <a:pt x="107" y="1383"/>
                        <a:pt x="464" y="1918"/>
                      </a:cubicBezTo>
                      <a:cubicBezTo>
                        <a:pt x="812" y="2453"/>
                        <a:pt x="1231" y="2641"/>
                        <a:pt x="1802" y="2685"/>
                      </a:cubicBezTo>
                      <a:cubicBezTo>
                        <a:pt x="1927" y="2668"/>
                        <a:pt x="2061" y="2641"/>
                        <a:pt x="2186" y="2623"/>
                      </a:cubicBezTo>
                      <a:cubicBezTo>
                        <a:pt x="1802" y="2552"/>
                        <a:pt x="1446" y="2382"/>
                        <a:pt x="1178" y="2052"/>
                      </a:cubicBezTo>
                      <a:cubicBezTo>
                        <a:pt x="723" y="1472"/>
                        <a:pt x="393" y="723"/>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16"/>
                <p:cNvSpPr/>
                <p:nvPr/>
              </p:nvSpPr>
              <p:spPr>
                <a:xfrm>
                  <a:off x="6120741" y="4123672"/>
                  <a:ext cx="168599" cy="161730"/>
                </a:xfrm>
                <a:custGeom>
                  <a:avLst/>
                  <a:gdLst/>
                  <a:ahLst/>
                  <a:cxnLst/>
                  <a:rect l="l" t="t" r="r" b="b"/>
                  <a:pathLst>
                    <a:path w="2847" h="2731" extrusionOk="0">
                      <a:moveTo>
                        <a:pt x="1624" y="0"/>
                      </a:moveTo>
                      <a:cubicBezTo>
                        <a:pt x="1401" y="54"/>
                        <a:pt x="1214" y="152"/>
                        <a:pt x="1142" y="313"/>
                      </a:cubicBezTo>
                      <a:cubicBezTo>
                        <a:pt x="1044" y="509"/>
                        <a:pt x="1062" y="786"/>
                        <a:pt x="875" y="928"/>
                      </a:cubicBezTo>
                      <a:cubicBezTo>
                        <a:pt x="711" y="1051"/>
                        <a:pt x="522" y="1090"/>
                        <a:pt x="331" y="1090"/>
                      </a:cubicBezTo>
                      <a:cubicBezTo>
                        <a:pt x="271" y="1090"/>
                        <a:pt x="211" y="1086"/>
                        <a:pt x="152" y="1080"/>
                      </a:cubicBezTo>
                      <a:cubicBezTo>
                        <a:pt x="98" y="1071"/>
                        <a:pt x="45" y="1062"/>
                        <a:pt x="0" y="1062"/>
                      </a:cubicBezTo>
                      <a:cubicBezTo>
                        <a:pt x="170" y="2186"/>
                        <a:pt x="1303" y="2570"/>
                        <a:pt x="2293" y="2730"/>
                      </a:cubicBezTo>
                      <a:cubicBezTo>
                        <a:pt x="2480" y="2721"/>
                        <a:pt x="2668" y="2695"/>
                        <a:pt x="2846" y="2677"/>
                      </a:cubicBezTo>
                      <a:cubicBezTo>
                        <a:pt x="2775" y="2659"/>
                        <a:pt x="2703" y="2641"/>
                        <a:pt x="2623" y="2614"/>
                      </a:cubicBezTo>
                      <a:cubicBezTo>
                        <a:pt x="2355" y="2507"/>
                        <a:pt x="2132" y="2266"/>
                        <a:pt x="1981" y="2026"/>
                      </a:cubicBezTo>
                      <a:cubicBezTo>
                        <a:pt x="1579" y="1410"/>
                        <a:pt x="1428" y="714"/>
                        <a:pt x="16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16"/>
                <p:cNvSpPr/>
                <p:nvPr/>
              </p:nvSpPr>
              <p:spPr>
                <a:xfrm>
                  <a:off x="6245932" y="4118402"/>
                  <a:ext cx="159065" cy="150063"/>
                </a:xfrm>
                <a:custGeom>
                  <a:avLst/>
                  <a:gdLst/>
                  <a:ahLst/>
                  <a:cxnLst/>
                  <a:rect l="l" t="t" r="r" b="b"/>
                  <a:pathLst>
                    <a:path w="2686" h="2534" extrusionOk="0">
                      <a:moveTo>
                        <a:pt x="946" y="0"/>
                      </a:moveTo>
                      <a:lnTo>
                        <a:pt x="946" y="0"/>
                      </a:lnTo>
                      <a:cubicBezTo>
                        <a:pt x="852" y="11"/>
                        <a:pt x="761" y="15"/>
                        <a:pt x="670" y="15"/>
                      </a:cubicBezTo>
                      <a:cubicBezTo>
                        <a:pt x="605" y="15"/>
                        <a:pt x="540" y="13"/>
                        <a:pt x="473" y="9"/>
                      </a:cubicBezTo>
                      <a:lnTo>
                        <a:pt x="206" y="9"/>
                      </a:lnTo>
                      <a:cubicBezTo>
                        <a:pt x="1" y="767"/>
                        <a:pt x="429" y="1784"/>
                        <a:pt x="1089" y="2195"/>
                      </a:cubicBezTo>
                      <a:cubicBezTo>
                        <a:pt x="1455" y="2427"/>
                        <a:pt x="1812" y="2498"/>
                        <a:pt x="2186" y="2534"/>
                      </a:cubicBezTo>
                      <a:cubicBezTo>
                        <a:pt x="2356" y="2498"/>
                        <a:pt x="2516" y="2462"/>
                        <a:pt x="2686" y="2436"/>
                      </a:cubicBezTo>
                      <a:cubicBezTo>
                        <a:pt x="2249" y="2355"/>
                        <a:pt x="1812" y="2168"/>
                        <a:pt x="1562" y="1918"/>
                      </a:cubicBezTo>
                      <a:cubicBezTo>
                        <a:pt x="1027" y="1383"/>
                        <a:pt x="919" y="714"/>
                        <a:pt x="9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16"/>
                <p:cNvSpPr/>
                <p:nvPr/>
              </p:nvSpPr>
              <p:spPr>
                <a:xfrm>
                  <a:off x="6306159" y="4065578"/>
                  <a:ext cx="137923" cy="192347"/>
                </a:xfrm>
                <a:custGeom>
                  <a:avLst/>
                  <a:gdLst/>
                  <a:ahLst/>
                  <a:cxnLst/>
                  <a:rect l="l" t="t" r="r" b="b"/>
                  <a:pathLst>
                    <a:path w="2329" h="3248" extrusionOk="0">
                      <a:moveTo>
                        <a:pt x="1142" y="0"/>
                      </a:moveTo>
                      <a:lnTo>
                        <a:pt x="1142" y="0"/>
                      </a:lnTo>
                      <a:cubicBezTo>
                        <a:pt x="1080" y="36"/>
                        <a:pt x="1018" y="63"/>
                        <a:pt x="964" y="107"/>
                      </a:cubicBezTo>
                      <a:cubicBezTo>
                        <a:pt x="696" y="295"/>
                        <a:pt x="563" y="651"/>
                        <a:pt x="259" y="794"/>
                      </a:cubicBezTo>
                      <a:cubicBezTo>
                        <a:pt x="170" y="839"/>
                        <a:pt x="90" y="865"/>
                        <a:pt x="1" y="874"/>
                      </a:cubicBezTo>
                      <a:cubicBezTo>
                        <a:pt x="54" y="1526"/>
                        <a:pt x="152" y="2409"/>
                        <a:pt x="759" y="2766"/>
                      </a:cubicBezTo>
                      <a:cubicBezTo>
                        <a:pt x="1169" y="3007"/>
                        <a:pt x="1633" y="3212"/>
                        <a:pt x="2106" y="3247"/>
                      </a:cubicBezTo>
                      <a:cubicBezTo>
                        <a:pt x="2177" y="3238"/>
                        <a:pt x="2258" y="3221"/>
                        <a:pt x="2329" y="3212"/>
                      </a:cubicBezTo>
                      <a:cubicBezTo>
                        <a:pt x="1142" y="2828"/>
                        <a:pt x="803" y="1142"/>
                        <a:pt x="1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16"/>
                <p:cNvSpPr/>
                <p:nvPr/>
              </p:nvSpPr>
              <p:spPr>
                <a:xfrm>
                  <a:off x="6022436" y="4181530"/>
                  <a:ext cx="212481" cy="108076"/>
                </a:xfrm>
                <a:custGeom>
                  <a:avLst/>
                  <a:gdLst/>
                  <a:ahLst/>
                  <a:cxnLst/>
                  <a:rect l="l" t="t" r="r" b="b"/>
                  <a:pathLst>
                    <a:path w="3588" h="1825" extrusionOk="0">
                      <a:moveTo>
                        <a:pt x="926" y="1"/>
                      </a:moveTo>
                      <a:cubicBezTo>
                        <a:pt x="885" y="1"/>
                        <a:pt x="844" y="2"/>
                        <a:pt x="804" y="5"/>
                      </a:cubicBezTo>
                      <a:cubicBezTo>
                        <a:pt x="697" y="14"/>
                        <a:pt x="599" y="23"/>
                        <a:pt x="501" y="49"/>
                      </a:cubicBezTo>
                      <a:cubicBezTo>
                        <a:pt x="1" y="1245"/>
                        <a:pt x="2026" y="1593"/>
                        <a:pt x="2767" y="1798"/>
                      </a:cubicBezTo>
                      <a:cubicBezTo>
                        <a:pt x="2775" y="1807"/>
                        <a:pt x="2784" y="1807"/>
                        <a:pt x="2793" y="1825"/>
                      </a:cubicBezTo>
                      <a:cubicBezTo>
                        <a:pt x="3052" y="1816"/>
                        <a:pt x="3320" y="1807"/>
                        <a:pt x="3587" y="1789"/>
                      </a:cubicBezTo>
                      <a:cubicBezTo>
                        <a:pt x="2624" y="1655"/>
                        <a:pt x="1616" y="1147"/>
                        <a:pt x="1580" y="67"/>
                      </a:cubicBezTo>
                      <a:cubicBezTo>
                        <a:pt x="1362" y="37"/>
                        <a:pt x="1144" y="1"/>
                        <a:pt x="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16"/>
                <p:cNvSpPr/>
                <p:nvPr/>
              </p:nvSpPr>
              <p:spPr>
                <a:xfrm>
                  <a:off x="5990754" y="4186030"/>
                  <a:ext cx="158591" cy="103576"/>
                </a:xfrm>
                <a:custGeom>
                  <a:avLst/>
                  <a:gdLst/>
                  <a:ahLst/>
                  <a:cxnLst/>
                  <a:rect l="l" t="t" r="r" b="b"/>
                  <a:pathLst>
                    <a:path w="2678" h="1749" extrusionOk="0">
                      <a:moveTo>
                        <a:pt x="937" y="0"/>
                      </a:moveTo>
                      <a:lnTo>
                        <a:pt x="937" y="0"/>
                      </a:lnTo>
                      <a:cubicBezTo>
                        <a:pt x="598" y="107"/>
                        <a:pt x="313" y="303"/>
                        <a:pt x="54" y="571"/>
                      </a:cubicBezTo>
                      <a:cubicBezTo>
                        <a:pt x="1" y="741"/>
                        <a:pt x="10" y="910"/>
                        <a:pt x="117" y="1053"/>
                      </a:cubicBezTo>
                      <a:cubicBezTo>
                        <a:pt x="839" y="1570"/>
                        <a:pt x="1776" y="1722"/>
                        <a:pt x="2677" y="1749"/>
                      </a:cubicBezTo>
                      <a:cubicBezTo>
                        <a:pt x="2177" y="1659"/>
                        <a:pt x="1651" y="1490"/>
                        <a:pt x="1312" y="1196"/>
                      </a:cubicBezTo>
                      <a:cubicBezTo>
                        <a:pt x="1000" y="928"/>
                        <a:pt x="688" y="393"/>
                        <a:pt x="9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4" name="Google Shape;5054;p16"/>
              <p:cNvGrpSpPr/>
              <p:nvPr/>
            </p:nvGrpSpPr>
            <p:grpSpPr>
              <a:xfrm>
                <a:off x="5177059" y="2533644"/>
                <a:ext cx="3192268" cy="2070476"/>
                <a:chOff x="5303448" y="2834643"/>
                <a:chExt cx="2559548" cy="1660099"/>
              </a:xfrm>
            </p:grpSpPr>
            <p:sp>
              <p:nvSpPr>
                <p:cNvPr id="5055" name="Google Shape;5055;p16"/>
                <p:cNvSpPr/>
                <p:nvPr/>
              </p:nvSpPr>
              <p:spPr>
                <a:xfrm>
                  <a:off x="5303448" y="2834643"/>
                  <a:ext cx="2559548" cy="1571936"/>
                </a:xfrm>
                <a:custGeom>
                  <a:avLst/>
                  <a:gdLst/>
                  <a:ahLst/>
                  <a:cxnLst/>
                  <a:rect l="l" t="t" r="r" b="b"/>
                  <a:pathLst>
                    <a:path w="43221" h="26544" extrusionOk="0">
                      <a:moveTo>
                        <a:pt x="23777" y="219"/>
                      </a:moveTo>
                      <a:cubicBezTo>
                        <a:pt x="24246" y="219"/>
                        <a:pt x="24713" y="290"/>
                        <a:pt x="25167" y="446"/>
                      </a:cubicBezTo>
                      <a:cubicBezTo>
                        <a:pt x="26202" y="812"/>
                        <a:pt x="27112" y="1437"/>
                        <a:pt x="27763" y="2320"/>
                      </a:cubicBezTo>
                      <a:cubicBezTo>
                        <a:pt x="28343" y="3114"/>
                        <a:pt x="28771" y="3997"/>
                        <a:pt x="29261" y="4835"/>
                      </a:cubicBezTo>
                      <a:cubicBezTo>
                        <a:pt x="29716" y="5603"/>
                        <a:pt x="30350" y="6281"/>
                        <a:pt x="31001" y="6878"/>
                      </a:cubicBezTo>
                      <a:cubicBezTo>
                        <a:pt x="31501" y="7342"/>
                        <a:pt x="31973" y="7806"/>
                        <a:pt x="32509" y="8216"/>
                      </a:cubicBezTo>
                      <a:cubicBezTo>
                        <a:pt x="32580" y="8279"/>
                        <a:pt x="32660" y="8332"/>
                        <a:pt x="32741" y="8395"/>
                      </a:cubicBezTo>
                      <a:cubicBezTo>
                        <a:pt x="32634" y="8377"/>
                        <a:pt x="32518" y="8368"/>
                        <a:pt x="32393" y="8359"/>
                      </a:cubicBezTo>
                      <a:cubicBezTo>
                        <a:pt x="32116" y="8350"/>
                        <a:pt x="31831" y="8368"/>
                        <a:pt x="31554" y="8297"/>
                      </a:cubicBezTo>
                      <a:cubicBezTo>
                        <a:pt x="31108" y="8190"/>
                        <a:pt x="31144" y="7681"/>
                        <a:pt x="31126" y="7324"/>
                      </a:cubicBezTo>
                      <a:cubicBezTo>
                        <a:pt x="31126" y="7278"/>
                        <a:pt x="31086" y="7232"/>
                        <a:pt x="31035" y="7232"/>
                      </a:cubicBezTo>
                      <a:cubicBezTo>
                        <a:pt x="31027" y="7232"/>
                        <a:pt x="31018" y="7233"/>
                        <a:pt x="31010" y="7235"/>
                      </a:cubicBezTo>
                      <a:cubicBezTo>
                        <a:pt x="30814" y="7307"/>
                        <a:pt x="30626" y="7351"/>
                        <a:pt x="30412" y="7360"/>
                      </a:cubicBezTo>
                      <a:cubicBezTo>
                        <a:pt x="30408" y="7360"/>
                        <a:pt x="30404" y="7360"/>
                        <a:pt x="30399" y="7360"/>
                      </a:cubicBezTo>
                      <a:cubicBezTo>
                        <a:pt x="29912" y="7360"/>
                        <a:pt x="29851" y="6866"/>
                        <a:pt x="29957" y="6513"/>
                      </a:cubicBezTo>
                      <a:cubicBezTo>
                        <a:pt x="29968" y="6475"/>
                        <a:pt x="29941" y="6454"/>
                        <a:pt x="29913" y="6454"/>
                      </a:cubicBezTo>
                      <a:cubicBezTo>
                        <a:pt x="29894" y="6454"/>
                        <a:pt x="29875" y="6464"/>
                        <a:pt x="29868" y="6486"/>
                      </a:cubicBezTo>
                      <a:cubicBezTo>
                        <a:pt x="29868" y="6495"/>
                        <a:pt x="29868" y="6495"/>
                        <a:pt x="29859" y="6504"/>
                      </a:cubicBezTo>
                      <a:lnTo>
                        <a:pt x="29850" y="6504"/>
                      </a:lnTo>
                      <a:cubicBezTo>
                        <a:pt x="29603" y="6549"/>
                        <a:pt x="29364" y="6589"/>
                        <a:pt x="29140" y="6589"/>
                      </a:cubicBezTo>
                      <a:cubicBezTo>
                        <a:pt x="28749" y="6589"/>
                        <a:pt x="28401" y="6468"/>
                        <a:pt x="28129" y="6049"/>
                      </a:cubicBezTo>
                      <a:cubicBezTo>
                        <a:pt x="27923" y="5736"/>
                        <a:pt x="27905" y="5335"/>
                        <a:pt x="27700" y="5041"/>
                      </a:cubicBezTo>
                      <a:cubicBezTo>
                        <a:pt x="27679" y="5013"/>
                        <a:pt x="27648" y="4990"/>
                        <a:pt x="27613" y="4990"/>
                      </a:cubicBezTo>
                      <a:cubicBezTo>
                        <a:pt x="27604" y="4990"/>
                        <a:pt x="27594" y="4992"/>
                        <a:pt x="27584" y="4996"/>
                      </a:cubicBezTo>
                      <a:cubicBezTo>
                        <a:pt x="27342" y="5058"/>
                        <a:pt x="27094" y="5191"/>
                        <a:pt x="26871" y="5191"/>
                      </a:cubicBezTo>
                      <a:cubicBezTo>
                        <a:pt x="26707" y="5191"/>
                        <a:pt x="26558" y="5120"/>
                        <a:pt x="26434" y="4898"/>
                      </a:cubicBezTo>
                      <a:cubicBezTo>
                        <a:pt x="26246" y="4559"/>
                        <a:pt x="26362" y="4184"/>
                        <a:pt x="26175" y="3863"/>
                      </a:cubicBezTo>
                      <a:cubicBezTo>
                        <a:pt x="26153" y="3833"/>
                        <a:pt x="26118" y="3816"/>
                        <a:pt x="26082" y="3816"/>
                      </a:cubicBezTo>
                      <a:cubicBezTo>
                        <a:pt x="26074" y="3816"/>
                        <a:pt x="26066" y="3817"/>
                        <a:pt x="26059" y="3818"/>
                      </a:cubicBezTo>
                      <a:cubicBezTo>
                        <a:pt x="25805" y="3879"/>
                        <a:pt x="25335" y="4240"/>
                        <a:pt x="24984" y="4240"/>
                      </a:cubicBezTo>
                      <a:cubicBezTo>
                        <a:pt x="24867" y="4240"/>
                        <a:pt x="24763" y="4200"/>
                        <a:pt x="24685" y="4095"/>
                      </a:cubicBezTo>
                      <a:cubicBezTo>
                        <a:pt x="24507" y="3863"/>
                        <a:pt x="24605" y="3426"/>
                        <a:pt x="24694" y="3114"/>
                      </a:cubicBezTo>
                      <a:cubicBezTo>
                        <a:pt x="24828" y="2962"/>
                        <a:pt x="24890" y="2775"/>
                        <a:pt x="24854" y="2552"/>
                      </a:cubicBezTo>
                      <a:cubicBezTo>
                        <a:pt x="24849" y="2536"/>
                        <a:pt x="24829" y="2527"/>
                        <a:pt x="24811" y="2527"/>
                      </a:cubicBezTo>
                      <a:cubicBezTo>
                        <a:pt x="24798" y="2527"/>
                        <a:pt x="24787" y="2532"/>
                        <a:pt x="24783" y="2543"/>
                      </a:cubicBezTo>
                      <a:cubicBezTo>
                        <a:pt x="24596" y="2980"/>
                        <a:pt x="24400" y="3185"/>
                        <a:pt x="23936" y="3346"/>
                      </a:cubicBezTo>
                      <a:cubicBezTo>
                        <a:pt x="23819" y="3385"/>
                        <a:pt x="23685" y="3445"/>
                        <a:pt x="23567" y="3445"/>
                      </a:cubicBezTo>
                      <a:cubicBezTo>
                        <a:pt x="23469" y="3445"/>
                        <a:pt x="23381" y="3404"/>
                        <a:pt x="23320" y="3274"/>
                      </a:cubicBezTo>
                      <a:cubicBezTo>
                        <a:pt x="23275" y="3167"/>
                        <a:pt x="23222" y="3114"/>
                        <a:pt x="23133" y="3042"/>
                      </a:cubicBezTo>
                      <a:cubicBezTo>
                        <a:pt x="23114" y="3030"/>
                        <a:pt x="23095" y="3017"/>
                        <a:pt x="23073" y="3017"/>
                      </a:cubicBezTo>
                      <a:cubicBezTo>
                        <a:pt x="23064" y="3017"/>
                        <a:pt x="23054" y="3019"/>
                        <a:pt x="23044" y="3024"/>
                      </a:cubicBezTo>
                      <a:cubicBezTo>
                        <a:pt x="22963" y="3051"/>
                        <a:pt x="22919" y="3078"/>
                        <a:pt x="22865" y="3149"/>
                      </a:cubicBezTo>
                      <a:cubicBezTo>
                        <a:pt x="22791" y="3248"/>
                        <a:pt x="22520" y="3676"/>
                        <a:pt x="22275" y="3676"/>
                      </a:cubicBezTo>
                      <a:cubicBezTo>
                        <a:pt x="22166" y="3676"/>
                        <a:pt x="22062" y="3591"/>
                        <a:pt x="21982" y="3355"/>
                      </a:cubicBezTo>
                      <a:cubicBezTo>
                        <a:pt x="21946" y="3256"/>
                        <a:pt x="21937" y="3221"/>
                        <a:pt x="21902" y="3132"/>
                      </a:cubicBezTo>
                      <a:cubicBezTo>
                        <a:pt x="21889" y="3101"/>
                        <a:pt x="21853" y="3083"/>
                        <a:pt x="21819" y="3083"/>
                      </a:cubicBezTo>
                      <a:cubicBezTo>
                        <a:pt x="21803" y="3083"/>
                        <a:pt x="21788" y="3087"/>
                        <a:pt x="21777" y="3096"/>
                      </a:cubicBezTo>
                      <a:cubicBezTo>
                        <a:pt x="21482" y="3319"/>
                        <a:pt x="21331" y="3747"/>
                        <a:pt x="21099" y="4024"/>
                      </a:cubicBezTo>
                      <a:cubicBezTo>
                        <a:pt x="20911" y="4247"/>
                        <a:pt x="20715" y="4452"/>
                        <a:pt x="20483" y="4612"/>
                      </a:cubicBezTo>
                      <a:cubicBezTo>
                        <a:pt x="20323" y="4711"/>
                        <a:pt x="20144" y="4782"/>
                        <a:pt x="19957" y="4800"/>
                      </a:cubicBezTo>
                      <a:cubicBezTo>
                        <a:pt x="19937" y="4801"/>
                        <a:pt x="19918" y="4802"/>
                        <a:pt x="19899" y="4802"/>
                      </a:cubicBezTo>
                      <a:cubicBezTo>
                        <a:pt x="19328" y="4802"/>
                        <a:pt x="19546" y="4017"/>
                        <a:pt x="19823" y="3818"/>
                      </a:cubicBezTo>
                      <a:cubicBezTo>
                        <a:pt x="19837" y="3804"/>
                        <a:pt x="19829" y="3778"/>
                        <a:pt x="19810" y="3778"/>
                      </a:cubicBezTo>
                      <a:cubicBezTo>
                        <a:pt x="19806" y="3778"/>
                        <a:pt x="19801" y="3779"/>
                        <a:pt x="19796" y="3783"/>
                      </a:cubicBezTo>
                      <a:cubicBezTo>
                        <a:pt x="19627" y="3872"/>
                        <a:pt x="19520" y="4015"/>
                        <a:pt x="19457" y="4175"/>
                      </a:cubicBezTo>
                      <a:cubicBezTo>
                        <a:pt x="19457" y="4171"/>
                        <a:pt x="19455" y="4169"/>
                        <a:pt x="19453" y="4169"/>
                      </a:cubicBezTo>
                      <a:cubicBezTo>
                        <a:pt x="19451" y="4169"/>
                        <a:pt x="19448" y="4171"/>
                        <a:pt x="19448" y="4175"/>
                      </a:cubicBezTo>
                      <a:cubicBezTo>
                        <a:pt x="19038" y="4264"/>
                        <a:pt x="18735" y="4612"/>
                        <a:pt x="18467" y="4907"/>
                      </a:cubicBezTo>
                      <a:cubicBezTo>
                        <a:pt x="18302" y="5099"/>
                        <a:pt x="17778" y="5820"/>
                        <a:pt x="17415" y="5820"/>
                      </a:cubicBezTo>
                      <a:cubicBezTo>
                        <a:pt x="17306" y="5820"/>
                        <a:pt x="17212" y="5756"/>
                        <a:pt x="17147" y="5594"/>
                      </a:cubicBezTo>
                      <a:cubicBezTo>
                        <a:pt x="17046" y="5362"/>
                        <a:pt x="17006" y="5130"/>
                        <a:pt x="16765" y="5130"/>
                      </a:cubicBezTo>
                      <a:cubicBezTo>
                        <a:pt x="16728" y="5130"/>
                        <a:pt x="16686" y="5136"/>
                        <a:pt x="16638" y="5148"/>
                      </a:cubicBezTo>
                      <a:cubicBezTo>
                        <a:pt x="16487" y="5183"/>
                        <a:pt x="16344" y="5335"/>
                        <a:pt x="16228" y="5424"/>
                      </a:cubicBezTo>
                      <a:cubicBezTo>
                        <a:pt x="16123" y="5515"/>
                        <a:pt x="15964" y="5595"/>
                        <a:pt x="15833" y="5595"/>
                      </a:cubicBezTo>
                      <a:cubicBezTo>
                        <a:pt x="15708" y="5595"/>
                        <a:pt x="15608" y="5522"/>
                        <a:pt x="15603" y="5317"/>
                      </a:cubicBezTo>
                      <a:cubicBezTo>
                        <a:pt x="15603" y="5183"/>
                        <a:pt x="15639" y="5050"/>
                        <a:pt x="15648" y="4916"/>
                      </a:cubicBezTo>
                      <a:cubicBezTo>
                        <a:pt x="15648" y="4878"/>
                        <a:pt x="15610" y="4840"/>
                        <a:pt x="15571" y="4840"/>
                      </a:cubicBezTo>
                      <a:cubicBezTo>
                        <a:pt x="15564" y="4840"/>
                        <a:pt x="15557" y="4842"/>
                        <a:pt x="15550" y="4844"/>
                      </a:cubicBezTo>
                      <a:cubicBezTo>
                        <a:pt x="15050" y="5041"/>
                        <a:pt x="14693" y="5487"/>
                        <a:pt x="14265" y="5790"/>
                      </a:cubicBezTo>
                      <a:cubicBezTo>
                        <a:pt x="14127" y="5882"/>
                        <a:pt x="13939" y="5948"/>
                        <a:pt x="13784" y="5948"/>
                      </a:cubicBezTo>
                      <a:cubicBezTo>
                        <a:pt x="13581" y="5948"/>
                        <a:pt x="13436" y="5833"/>
                        <a:pt x="13543" y="5513"/>
                      </a:cubicBezTo>
                      <a:cubicBezTo>
                        <a:pt x="13632" y="5228"/>
                        <a:pt x="13810" y="4934"/>
                        <a:pt x="13971" y="4684"/>
                      </a:cubicBezTo>
                      <a:cubicBezTo>
                        <a:pt x="14363" y="4059"/>
                        <a:pt x="15202" y="3586"/>
                        <a:pt x="15853" y="3301"/>
                      </a:cubicBezTo>
                      <a:cubicBezTo>
                        <a:pt x="16334" y="3099"/>
                        <a:pt x="16996" y="2831"/>
                        <a:pt x="17601" y="2831"/>
                      </a:cubicBezTo>
                      <a:cubicBezTo>
                        <a:pt x="17905" y="2831"/>
                        <a:pt x="18195" y="2899"/>
                        <a:pt x="18440" y="3078"/>
                      </a:cubicBezTo>
                      <a:cubicBezTo>
                        <a:pt x="18271" y="3390"/>
                        <a:pt x="18146" y="3738"/>
                        <a:pt x="17905" y="3997"/>
                      </a:cubicBezTo>
                      <a:cubicBezTo>
                        <a:pt x="17877" y="4025"/>
                        <a:pt x="17904" y="4059"/>
                        <a:pt x="17934" y="4059"/>
                      </a:cubicBezTo>
                      <a:cubicBezTo>
                        <a:pt x="17942" y="4059"/>
                        <a:pt x="17951" y="4056"/>
                        <a:pt x="17959" y="4050"/>
                      </a:cubicBezTo>
                      <a:cubicBezTo>
                        <a:pt x="18217" y="3836"/>
                        <a:pt x="18369" y="3533"/>
                        <a:pt x="18529" y="3239"/>
                      </a:cubicBezTo>
                      <a:cubicBezTo>
                        <a:pt x="18770" y="2810"/>
                        <a:pt x="19091" y="2436"/>
                        <a:pt x="19448" y="2097"/>
                      </a:cubicBezTo>
                      <a:cubicBezTo>
                        <a:pt x="20162" y="1401"/>
                        <a:pt x="21063" y="857"/>
                        <a:pt x="22000" y="535"/>
                      </a:cubicBezTo>
                      <a:cubicBezTo>
                        <a:pt x="22576" y="335"/>
                        <a:pt x="23177" y="219"/>
                        <a:pt x="23777" y="219"/>
                      </a:cubicBezTo>
                      <a:close/>
                      <a:moveTo>
                        <a:pt x="27397" y="5264"/>
                      </a:moveTo>
                      <a:cubicBezTo>
                        <a:pt x="27040" y="6745"/>
                        <a:pt x="26451" y="8208"/>
                        <a:pt x="25417" y="9341"/>
                      </a:cubicBezTo>
                      <a:cubicBezTo>
                        <a:pt x="25024" y="9242"/>
                        <a:pt x="24631" y="9171"/>
                        <a:pt x="24221" y="9144"/>
                      </a:cubicBezTo>
                      <a:lnTo>
                        <a:pt x="24069" y="9144"/>
                      </a:lnTo>
                      <a:cubicBezTo>
                        <a:pt x="24337" y="8903"/>
                        <a:pt x="24560" y="8618"/>
                        <a:pt x="24854" y="8395"/>
                      </a:cubicBezTo>
                      <a:cubicBezTo>
                        <a:pt x="25211" y="8118"/>
                        <a:pt x="25488" y="7753"/>
                        <a:pt x="25738" y="7387"/>
                      </a:cubicBezTo>
                      <a:cubicBezTo>
                        <a:pt x="26202" y="6736"/>
                        <a:pt x="26514" y="6093"/>
                        <a:pt x="26523" y="5317"/>
                      </a:cubicBezTo>
                      <a:cubicBezTo>
                        <a:pt x="26643" y="5399"/>
                        <a:pt x="26789" y="5454"/>
                        <a:pt x="26925" y="5454"/>
                      </a:cubicBezTo>
                      <a:cubicBezTo>
                        <a:pt x="26981" y="5454"/>
                        <a:pt x="27035" y="5445"/>
                        <a:pt x="27085" y="5424"/>
                      </a:cubicBezTo>
                      <a:cubicBezTo>
                        <a:pt x="27120" y="5406"/>
                        <a:pt x="27272" y="5317"/>
                        <a:pt x="27397" y="5264"/>
                      </a:cubicBezTo>
                      <a:close/>
                      <a:moveTo>
                        <a:pt x="25966" y="4094"/>
                      </a:moveTo>
                      <a:cubicBezTo>
                        <a:pt x="26117" y="4094"/>
                        <a:pt x="26078" y="4446"/>
                        <a:pt x="26086" y="4577"/>
                      </a:cubicBezTo>
                      <a:cubicBezTo>
                        <a:pt x="26103" y="4746"/>
                        <a:pt x="26246" y="4969"/>
                        <a:pt x="26318" y="5112"/>
                      </a:cubicBezTo>
                      <a:cubicBezTo>
                        <a:pt x="26344" y="5148"/>
                        <a:pt x="26371" y="5183"/>
                        <a:pt x="26407" y="5219"/>
                      </a:cubicBezTo>
                      <a:cubicBezTo>
                        <a:pt x="26371" y="5540"/>
                        <a:pt x="26362" y="5870"/>
                        <a:pt x="26255" y="6174"/>
                      </a:cubicBezTo>
                      <a:cubicBezTo>
                        <a:pt x="26095" y="6637"/>
                        <a:pt x="25800" y="7048"/>
                        <a:pt x="25515" y="7449"/>
                      </a:cubicBezTo>
                      <a:cubicBezTo>
                        <a:pt x="25069" y="8083"/>
                        <a:pt x="24444" y="8520"/>
                        <a:pt x="23998" y="9144"/>
                      </a:cubicBezTo>
                      <a:cubicBezTo>
                        <a:pt x="23490" y="9153"/>
                        <a:pt x="22999" y="9251"/>
                        <a:pt x="22517" y="9412"/>
                      </a:cubicBezTo>
                      <a:cubicBezTo>
                        <a:pt x="23258" y="8912"/>
                        <a:pt x="23971" y="8315"/>
                        <a:pt x="24507" y="7610"/>
                      </a:cubicBezTo>
                      <a:cubicBezTo>
                        <a:pt x="25220" y="6682"/>
                        <a:pt x="25595" y="5308"/>
                        <a:pt x="25773" y="4175"/>
                      </a:cubicBezTo>
                      <a:cubicBezTo>
                        <a:pt x="25809" y="4157"/>
                        <a:pt x="25845" y="4140"/>
                        <a:pt x="25880" y="4122"/>
                      </a:cubicBezTo>
                      <a:cubicBezTo>
                        <a:pt x="25914" y="4102"/>
                        <a:pt x="25942" y="4094"/>
                        <a:pt x="25966" y="4094"/>
                      </a:cubicBezTo>
                      <a:close/>
                      <a:moveTo>
                        <a:pt x="27556" y="5212"/>
                      </a:moveTo>
                      <a:cubicBezTo>
                        <a:pt x="27566" y="5212"/>
                        <a:pt x="27573" y="5214"/>
                        <a:pt x="27575" y="5219"/>
                      </a:cubicBezTo>
                      <a:cubicBezTo>
                        <a:pt x="27647" y="5317"/>
                        <a:pt x="27682" y="5460"/>
                        <a:pt x="27727" y="5594"/>
                      </a:cubicBezTo>
                      <a:cubicBezTo>
                        <a:pt x="27629" y="6236"/>
                        <a:pt x="27406" y="6869"/>
                        <a:pt x="27174" y="7476"/>
                      </a:cubicBezTo>
                      <a:cubicBezTo>
                        <a:pt x="27013" y="7877"/>
                        <a:pt x="26799" y="8252"/>
                        <a:pt x="26594" y="8636"/>
                      </a:cubicBezTo>
                      <a:cubicBezTo>
                        <a:pt x="26434" y="8957"/>
                        <a:pt x="26157" y="9189"/>
                        <a:pt x="25987" y="9492"/>
                      </a:cubicBezTo>
                      <a:cubicBezTo>
                        <a:pt x="25925" y="9474"/>
                        <a:pt x="25854" y="9448"/>
                        <a:pt x="25782" y="9430"/>
                      </a:cubicBezTo>
                      <a:cubicBezTo>
                        <a:pt x="25702" y="9412"/>
                        <a:pt x="25631" y="9394"/>
                        <a:pt x="25559" y="9367"/>
                      </a:cubicBezTo>
                      <a:cubicBezTo>
                        <a:pt x="26068" y="9100"/>
                        <a:pt x="26425" y="8279"/>
                        <a:pt x="26639" y="7815"/>
                      </a:cubicBezTo>
                      <a:cubicBezTo>
                        <a:pt x="26826" y="7423"/>
                        <a:pt x="26996" y="7021"/>
                        <a:pt x="27129" y="6602"/>
                      </a:cubicBezTo>
                      <a:cubicBezTo>
                        <a:pt x="27272" y="6182"/>
                        <a:pt x="27477" y="5701"/>
                        <a:pt x="27433" y="5246"/>
                      </a:cubicBezTo>
                      <a:cubicBezTo>
                        <a:pt x="27484" y="5226"/>
                        <a:pt x="27531" y="5212"/>
                        <a:pt x="27556" y="5212"/>
                      </a:cubicBezTo>
                      <a:close/>
                      <a:moveTo>
                        <a:pt x="27798" y="5843"/>
                      </a:moveTo>
                      <a:cubicBezTo>
                        <a:pt x="27807" y="5861"/>
                        <a:pt x="27816" y="5879"/>
                        <a:pt x="27816" y="5888"/>
                      </a:cubicBezTo>
                      <a:cubicBezTo>
                        <a:pt x="28030" y="6370"/>
                        <a:pt x="28352" y="6637"/>
                        <a:pt x="28735" y="6736"/>
                      </a:cubicBezTo>
                      <a:cubicBezTo>
                        <a:pt x="28691" y="6834"/>
                        <a:pt x="28673" y="6950"/>
                        <a:pt x="28646" y="7066"/>
                      </a:cubicBezTo>
                      <a:cubicBezTo>
                        <a:pt x="28548" y="7396"/>
                        <a:pt x="28343" y="7735"/>
                        <a:pt x="28173" y="8038"/>
                      </a:cubicBezTo>
                      <a:cubicBezTo>
                        <a:pt x="28013" y="8324"/>
                        <a:pt x="27781" y="8564"/>
                        <a:pt x="27611" y="8841"/>
                      </a:cubicBezTo>
                      <a:cubicBezTo>
                        <a:pt x="27442" y="9135"/>
                        <a:pt x="27058" y="9617"/>
                        <a:pt x="26710" y="9733"/>
                      </a:cubicBezTo>
                      <a:cubicBezTo>
                        <a:pt x="26702" y="9733"/>
                        <a:pt x="26701" y="9753"/>
                        <a:pt x="26712" y="9753"/>
                      </a:cubicBezTo>
                      <a:cubicBezTo>
                        <a:pt x="26714" y="9753"/>
                        <a:pt x="26716" y="9752"/>
                        <a:pt x="26719" y="9751"/>
                      </a:cubicBezTo>
                      <a:cubicBezTo>
                        <a:pt x="27272" y="9724"/>
                        <a:pt x="27647" y="8966"/>
                        <a:pt x="27950" y="8573"/>
                      </a:cubicBezTo>
                      <a:cubicBezTo>
                        <a:pt x="28164" y="8288"/>
                        <a:pt x="28360" y="8020"/>
                        <a:pt x="28503" y="7681"/>
                      </a:cubicBezTo>
                      <a:cubicBezTo>
                        <a:pt x="28557" y="7547"/>
                        <a:pt x="28655" y="7387"/>
                        <a:pt x="28717" y="7253"/>
                      </a:cubicBezTo>
                      <a:cubicBezTo>
                        <a:pt x="28780" y="7128"/>
                        <a:pt x="28789" y="6887"/>
                        <a:pt x="28878" y="6771"/>
                      </a:cubicBezTo>
                      <a:cubicBezTo>
                        <a:pt x="28934" y="6777"/>
                        <a:pt x="28993" y="6780"/>
                        <a:pt x="29052" y="6780"/>
                      </a:cubicBezTo>
                      <a:cubicBezTo>
                        <a:pt x="29181" y="6780"/>
                        <a:pt x="29315" y="6766"/>
                        <a:pt x="29449" y="6736"/>
                      </a:cubicBezTo>
                      <a:lnTo>
                        <a:pt x="29449" y="6736"/>
                      </a:lnTo>
                      <a:cubicBezTo>
                        <a:pt x="29208" y="7360"/>
                        <a:pt x="28922" y="7904"/>
                        <a:pt x="28539" y="8448"/>
                      </a:cubicBezTo>
                      <a:cubicBezTo>
                        <a:pt x="28334" y="8743"/>
                        <a:pt x="28129" y="9028"/>
                        <a:pt x="27897" y="9305"/>
                      </a:cubicBezTo>
                      <a:cubicBezTo>
                        <a:pt x="27798" y="9421"/>
                        <a:pt x="27468" y="9787"/>
                        <a:pt x="27219" y="9911"/>
                      </a:cubicBezTo>
                      <a:cubicBezTo>
                        <a:pt x="27138" y="9894"/>
                        <a:pt x="27058" y="9876"/>
                        <a:pt x="26987" y="9858"/>
                      </a:cubicBezTo>
                      <a:cubicBezTo>
                        <a:pt x="26692" y="9787"/>
                        <a:pt x="26407" y="9653"/>
                        <a:pt x="26130" y="9546"/>
                      </a:cubicBezTo>
                      <a:cubicBezTo>
                        <a:pt x="26701" y="9162"/>
                        <a:pt x="27031" y="8288"/>
                        <a:pt x="27290" y="7699"/>
                      </a:cubicBezTo>
                      <a:cubicBezTo>
                        <a:pt x="27540" y="7137"/>
                        <a:pt x="27754" y="6477"/>
                        <a:pt x="27798" y="5843"/>
                      </a:cubicBezTo>
                      <a:close/>
                      <a:moveTo>
                        <a:pt x="33356" y="8796"/>
                      </a:moveTo>
                      <a:lnTo>
                        <a:pt x="33356" y="8796"/>
                      </a:lnTo>
                      <a:cubicBezTo>
                        <a:pt x="33499" y="8877"/>
                        <a:pt x="33642" y="8939"/>
                        <a:pt x="33784" y="8984"/>
                      </a:cubicBezTo>
                      <a:cubicBezTo>
                        <a:pt x="34302" y="9349"/>
                        <a:pt x="33588" y="9795"/>
                        <a:pt x="32982" y="10081"/>
                      </a:cubicBezTo>
                      <a:cubicBezTo>
                        <a:pt x="33071" y="10001"/>
                        <a:pt x="33151" y="9903"/>
                        <a:pt x="33205" y="9813"/>
                      </a:cubicBezTo>
                      <a:cubicBezTo>
                        <a:pt x="33437" y="9483"/>
                        <a:pt x="33472" y="9162"/>
                        <a:pt x="33356" y="8796"/>
                      </a:cubicBezTo>
                      <a:close/>
                      <a:moveTo>
                        <a:pt x="29824" y="6611"/>
                      </a:moveTo>
                      <a:lnTo>
                        <a:pt x="29824" y="6611"/>
                      </a:lnTo>
                      <a:cubicBezTo>
                        <a:pt x="29743" y="6869"/>
                        <a:pt x="29752" y="7128"/>
                        <a:pt x="29939" y="7351"/>
                      </a:cubicBezTo>
                      <a:cubicBezTo>
                        <a:pt x="29957" y="7369"/>
                        <a:pt x="29966" y="7387"/>
                        <a:pt x="29984" y="7405"/>
                      </a:cubicBezTo>
                      <a:cubicBezTo>
                        <a:pt x="29850" y="7976"/>
                        <a:pt x="29574" y="8493"/>
                        <a:pt x="29244" y="8984"/>
                      </a:cubicBezTo>
                      <a:cubicBezTo>
                        <a:pt x="28905" y="9492"/>
                        <a:pt x="28405" y="9760"/>
                        <a:pt x="27941" y="10126"/>
                      </a:cubicBezTo>
                      <a:cubicBezTo>
                        <a:pt x="27745" y="10063"/>
                        <a:pt x="27540" y="10001"/>
                        <a:pt x="27335" y="9947"/>
                      </a:cubicBezTo>
                      <a:cubicBezTo>
                        <a:pt x="27406" y="9894"/>
                        <a:pt x="27477" y="9840"/>
                        <a:pt x="27540" y="9795"/>
                      </a:cubicBezTo>
                      <a:cubicBezTo>
                        <a:pt x="27843" y="9590"/>
                        <a:pt x="28075" y="9314"/>
                        <a:pt x="28298" y="9028"/>
                      </a:cubicBezTo>
                      <a:cubicBezTo>
                        <a:pt x="28842" y="8297"/>
                        <a:pt x="29306" y="7619"/>
                        <a:pt x="29502" y="6727"/>
                      </a:cubicBezTo>
                      <a:cubicBezTo>
                        <a:pt x="29609" y="6691"/>
                        <a:pt x="29716" y="6655"/>
                        <a:pt x="29824" y="6611"/>
                      </a:cubicBezTo>
                      <a:close/>
                      <a:moveTo>
                        <a:pt x="30029" y="7431"/>
                      </a:moveTo>
                      <a:cubicBezTo>
                        <a:pt x="30138" y="7512"/>
                        <a:pt x="30277" y="7542"/>
                        <a:pt x="30424" y="7542"/>
                      </a:cubicBezTo>
                      <a:cubicBezTo>
                        <a:pt x="30603" y="7542"/>
                        <a:pt x="30791" y="7498"/>
                        <a:pt x="30948" y="7449"/>
                      </a:cubicBezTo>
                      <a:cubicBezTo>
                        <a:pt x="30956" y="7708"/>
                        <a:pt x="30974" y="8011"/>
                        <a:pt x="31117" y="8225"/>
                      </a:cubicBezTo>
                      <a:cubicBezTo>
                        <a:pt x="30814" y="8707"/>
                        <a:pt x="30359" y="9028"/>
                        <a:pt x="29886" y="9349"/>
                      </a:cubicBezTo>
                      <a:cubicBezTo>
                        <a:pt x="29413" y="9680"/>
                        <a:pt x="28860" y="9822"/>
                        <a:pt x="28485" y="10286"/>
                      </a:cubicBezTo>
                      <a:cubicBezTo>
                        <a:pt x="28334" y="10242"/>
                        <a:pt x="28191" y="10197"/>
                        <a:pt x="28048" y="10152"/>
                      </a:cubicBezTo>
                      <a:cubicBezTo>
                        <a:pt x="28512" y="9885"/>
                        <a:pt x="28931" y="9644"/>
                        <a:pt x="29261" y="9171"/>
                      </a:cubicBezTo>
                      <a:cubicBezTo>
                        <a:pt x="29645" y="8636"/>
                        <a:pt x="29913" y="8083"/>
                        <a:pt x="30029" y="7431"/>
                      </a:cubicBezTo>
                      <a:close/>
                      <a:moveTo>
                        <a:pt x="24542" y="3265"/>
                      </a:moveTo>
                      <a:cubicBezTo>
                        <a:pt x="24426" y="3694"/>
                        <a:pt x="24337" y="4327"/>
                        <a:pt x="24774" y="4389"/>
                      </a:cubicBezTo>
                      <a:cubicBezTo>
                        <a:pt x="24831" y="4398"/>
                        <a:pt x="24889" y="4402"/>
                        <a:pt x="24947" y="4402"/>
                      </a:cubicBezTo>
                      <a:cubicBezTo>
                        <a:pt x="25194" y="4402"/>
                        <a:pt x="25444" y="4328"/>
                        <a:pt x="25675" y="4220"/>
                      </a:cubicBezTo>
                      <a:lnTo>
                        <a:pt x="25675" y="4220"/>
                      </a:lnTo>
                      <a:cubicBezTo>
                        <a:pt x="25550" y="4702"/>
                        <a:pt x="25372" y="5183"/>
                        <a:pt x="25238" y="5665"/>
                      </a:cubicBezTo>
                      <a:cubicBezTo>
                        <a:pt x="25069" y="6263"/>
                        <a:pt x="24792" y="6878"/>
                        <a:pt x="24444" y="7396"/>
                      </a:cubicBezTo>
                      <a:cubicBezTo>
                        <a:pt x="24105" y="7895"/>
                        <a:pt x="23632" y="8297"/>
                        <a:pt x="23168" y="8671"/>
                      </a:cubicBezTo>
                      <a:cubicBezTo>
                        <a:pt x="22758" y="9010"/>
                        <a:pt x="22285" y="9269"/>
                        <a:pt x="21911" y="9653"/>
                      </a:cubicBezTo>
                      <a:cubicBezTo>
                        <a:pt x="21464" y="9845"/>
                        <a:pt x="21035" y="10081"/>
                        <a:pt x="20623" y="10317"/>
                      </a:cubicBezTo>
                      <a:lnTo>
                        <a:pt x="20623" y="10317"/>
                      </a:lnTo>
                      <a:cubicBezTo>
                        <a:pt x="21210" y="9855"/>
                        <a:pt x="21796" y="9383"/>
                        <a:pt x="22276" y="8796"/>
                      </a:cubicBezTo>
                      <a:cubicBezTo>
                        <a:pt x="22883" y="8056"/>
                        <a:pt x="23302" y="7226"/>
                        <a:pt x="23623" y="6325"/>
                      </a:cubicBezTo>
                      <a:cubicBezTo>
                        <a:pt x="23927" y="5469"/>
                        <a:pt x="24275" y="4407"/>
                        <a:pt x="24141" y="3479"/>
                      </a:cubicBezTo>
                      <a:cubicBezTo>
                        <a:pt x="24248" y="3435"/>
                        <a:pt x="24355" y="3372"/>
                        <a:pt x="24444" y="3319"/>
                      </a:cubicBezTo>
                      <a:cubicBezTo>
                        <a:pt x="24480" y="3301"/>
                        <a:pt x="24507" y="3283"/>
                        <a:pt x="24542" y="3265"/>
                      </a:cubicBezTo>
                      <a:close/>
                      <a:moveTo>
                        <a:pt x="20615" y="10322"/>
                      </a:moveTo>
                      <a:cubicBezTo>
                        <a:pt x="20609" y="10325"/>
                        <a:pt x="20604" y="10328"/>
                        <a:pt x="20599" y="10331"/>
                      </a:cubicBezTo>
                      <a:cubicBezTo>
                        <a:pt x="20607" y="10323"/>
                        <a:pt x="20608" y="10322"/>
                        <a:pt x="20615" y="10322"/>
                      </a:cubicBezTo>
                      <a:close/>
                      <a:moveTo>
                        <a:pt x="31197" y="8324"/>
                      </a:moveTo>
                      <a:cubicBezTo>
                        <a:pt x="31251" y="8368"/>
                        <a:pt x="31313" y="8413"/>
                        <a:pt x="31394" y="8439"/>
                      </a:cubicBezTo>
                      <a:cubicBezTo>
                        <a:pt x="31626" y="8520"/>
                        <a:pt x="31866" y="8529"/>
                        <a:pt x="32107" y="8538"/>
                      </a:cubicBezTo>
                      <a:cubicBezTo>
                        <a:pt x="31947" y="8761"/>
                        <a:pt x="31795" y="8966"/>
                        <a:pt x="31581" y="9144"/>
                      </a:cubicBezTo>
                      <a:cubicBezTo>
                        <a:pt x="31340" y="9358"/>
                        <a:pt x="31081" y="9555"/>
                        <a:pt x="30823" y="9742"/>
                      </a:cubicBezTo>
                      <a:cubicBezTo>
                        <a:pt x="30653" y="9867"/>
                        <a:pt x="30448" y="10010"/>
                        <a:pt x="30261" y="10099"/>
                      </a:cubicBezTo>
                      <a:cubicBezTo>
                        <a:pt x="30011" y="10224"/>
                        <a:pt x="29824" y="10429"/>
                        <a:pt x="29556" y="10527"/>
                      </a:cubicBezTo>
                      <a:cubicBezTo>
                        <a:pt x="29226" y="10473"/>
                        <a:pt x="28887" y="10393"/>
                        <a:pt x="28557" y="10304"/>
                      </a:cubicBezTo>
                      <a:cubicBezTo>
                        <a:pt x="28994" y="9876"/>
                        <a:pt x="29681" y="9581"/>
                        <a:pt x="30207" y="9314"/>
                      </a:cubicBezTo>
                      <a:cubicBezTo>
                        <a:pt x="30617" y="9100"/>
                        <a:pt x="30948" y="8707"/>
                        <a:pt x="31197" y="8324"/>
                      </a:cubicBezTo>
                      <a:close/>
                      <a:moveTo>
                        <a:pt x="32304" y="8547"/>
                      </a:moveTo>
                      <a:cubicBezTo>
                        <a:pt x="32491" y="8547"/>
                        <a:pt x="32669" y="8564"/>
                        <a:pt x="32839" y="8609"/>
                      </a:cubicBezTo>
                      <a:cubicBezTo>
                        <a:pt x="32785" y="8930"/>
                        <a:pt x="32741" y="9180"/>
                        <a:pt x="32518" y="9456"/>
                      </a:cubicBezTo>
                      <a:cubicBezTo>
                        <a:pt x="32330" y="9688"/>
                        <a:pt x="32072" y="9840"/>
                        <a:pt x="31831" y="10019"/>
                      </a:cubicBezTo>
                      <a:cubicBezTo>
                        <a:pt x="31420" y="10331"/>
                        <a:pt x="30823" y="10402"/>
                        <a:pt x="30341" y="10581"/>
                      </a:cubicBezTo>
                      <a:cubicBezTo>
                        <a:pt x="30216" y="10581"/>
                        <a:pt x="30100" y="10572"/>
                        <a:pt x="29975" y="10563"/>
                      </a:cubicBezTo>
                      <a:cubicBezTo>
                        <a:pt x="29895" y="10563"/>
                        <a:pt x="29815" y="10554"/>
                        <a:pt x="29743" y="10545"/>
                      </a:cubicBezTo>
                      <a:cubicBezTo>
                        <a:pt x="30154" y="10402"/>
                        <a:pt x="30537" y="10072"/>
                        <a:pt x="30885" y="9858"/>
                      </a:cubicBezTo>
                      <a:cubicBezTo>
                        <a:pt x="31429" y="9519"/>
                        <a:pt x="31938" y="9091"/>
                        <a:pt x="32259" y="8547"/>
                      </a:cubicBezTo>
                      <a:close/>
                      <a:moveTo>
                        <a:pt x="32883" y="8618"/>
                      </a:moveTo>
                      <a:lnTo>
                        <a:pt x="32883" y="8618"/>
                      </a:lnTo>
                      <a:cubicBezTo>
                        <a:pt x="32990" y="8636"/>
                        <a:pt x="33089" y="8671"/>
                        <a:pt x="33196" y="8707"/>
                      </a:cubicBezTo>
                      <a:cubicBezTo>
                        <a:pt x="33231" y="8725"/>
                        <a:pt x="33267" y="8752"/>
                        <a:pt x="33303" y="8770"/>
                      </a:cubicBezTo>
                      <a:cubicBezTo>
                        <a:pt x="33356" y="9091"/>
                        <a:pt x="33329" y="9385"/>
                        <a:pt x="33151" y="9671"/>
                      </a:cubicBezTo>
                      <a:cubicBezTo>
                        <a:pt x="33017" y="9903"/>
                        <a:pt x="32625" y="10215"/>
                        <a:pt x="32375" y="10304"/>
                      </a:cubicBezTo>
                      <a:cubicBezTo>
                        <a:pt x="32366" y="10313"/>
                        <a:pt x="32357" y="10322"/>
                        <a:pt x="32357" y="10331"/>
                      </a:cubicBezTo>
                      <a:lnTo>
                        <a:pt x="32348" y="10331"/>
                      </a:lnTo>
                      <a:cubicBezTo>
                        <a:pt x="31857" y="10491"/>
                        <a:pt x="31349" y="10563"/>
                        <a:pt x="30840" y="10581"/>
                      </a:cubicBezTo>
                      <a:cubicBezTo>
                        <a:pt x="31840" y="10331"/>
                        <a:pt x="33035" y="9742"/>
                        <a:pt x="32883" y="8618"/>
                      </a:cubicBezTo>
                      <a:close/>
                      <a:moveTo>
                        <a:pt x="14988" y="5433"/>
                      </a:moveTo>
                      <a:cubicBezTo>
                        <a:pt x="14756" y="7521"/>
                        <a:pt x="13810" y="10019"/>
                        <a:pt x="11687" y="10777"/>
                      </a:cubicBezTo>
                      <a:cubicBezTo>
                        <a:pt x="11553" y="10759"/>
                        <a:pt x="11419" y="10732"/>
                        <a:pt x="11286" y="10714"/>
                      </a:cubicBezTo>
                      <a:cubicBezTo>
                        <a:pt x="11063" y="10679"/>
                        <a:pt x="10840" y="10652"/>
                        <a:pt x="10608" y="10634"/>
                      </a:cubicBezTo>
                      <a:cubicBezTo>
                        <a:pt x="10831" y="10554"/>
                        <a:pt x="11045" y="10456"/>
                        <a:pt x="11241" y="10366"/>
                      </a:cubicBezTo>
                      <a:cubicBezTo>
                        <a:pt x="11883" y="10072"/>
                        <a:pt x="12472" y="9688"/>
                        <a:pt x="12945" y="9162"/>
                      </a:cubicBezTo>
                      <a:cubicBezTo>
                        <a:pt x="13730" y="8297"/>
                        <a:pt x="14461" y="6976"/>
                        <a:pt x="14595" y="5772"/>
                      </a:cubicBezTo>
                      <a:cubicBezTo>
                        <a:pt x="14729" y="5665"/>
                        <a:pt x="14854" y="5549"/>
                        <a:pt x="14988" y="5433"/>
                      </a:cubicBezTo>
                      <a:close/>
                      <a:moveTo>
                        <a:pt x="15487" y="5041"/>
                      </a:moveTo>
                      <a:lnTo>
                        <a:pt x="15487" y="5041"/>
                      </a:lnTo>
                      <a:cubicBezTo>
                        <a:pt x="15464" y="5327"/>
                        <a:pt x="15440" y="5812"/>
                        <a:pt x="15764" y="5812"/>
                      </a:cubicBezTo>
                      <a:cubicBezTo>
                        <a:pt x="15803" y="5812"/>
                        <a:pt x="15848" y="5805"/>
                        <a:pt x="15898" y="5790"/>
                      </a:cubicBezTo>
                      <a:cubicBezTo>
                        <a:pt x="16023" y="5754"/>
                        <a:pt x="16130" y="5683"/>
                        <a:pt x="16237" y="5603"/>
                      </a:cubicBezTo>
                      <a:lnTo>
                        <a:pt x="16237" y="5603"/>
                      </a:lnTo>
                      <a:cubicBezTo>
                        <a:pt x="16049" y="6584"/>
                        <a:pt x="15862" y="7556"/>
                        <a:pt x="15461" y="8475"/>
                      </a:cubicBezTo>
                      <a:cubicBezTo>
                        <a:pt x="15006" y="9501"/>
                        <a:pt x="14238" y="10482"/>
                        <a:pt x="13337" y="11151"/>
                      </a:cubicBezTo>
                      <a:lnTo>
                        <a:pt x="13328" y="11151"/>
                      </a:lnTo>
                      <a:cubicBezTo>
                        <a:pt x="12865" y="11027"/>
                        <a:pt x="12392" y="10911"/>
                        <a:pt x="11919" y="10821"/>
                      </a:cubicBezTo>
                      <a:cubicBezTo>
                        <a:pt x="12829" y="10563"/>
                        <a:pt x="13480" y="9760"/>
                        <a:pt x="13980" y="8984"/>
                      </a:cubicBezTo>
                      <a:cubicBezTo>
                        <a:pt x="14676" y="7940"/>
                        <a:pt x="14961" y="6620"/>
                        <a:pt x="15041" y="5380"/>
                      </a:cubicBezTo>
                      <a:cubicBezTo>
                        <a:pt x="15193" y="5246"/>
                        <a:pt x="15345" y="5121"/>
                        <a:pt x="15487" y="5041"/>
                      </a:cubicBezTo>
                      <a:close/>
                      <a:moveTo>
                        <a:pt x="18387" y="5139"/>
                      </a:moveTo>
                      <a:lnTo>
                        <a:pt x="18387" y="5139"/>
                      </a:lnTo>
                      <a:cubicBezTo>
                        <a:pt x="18208" y="5585"/>
                        <a:pt x="18128" y="6040"/>
                        <a:pt x="17914" y="6486"/>
                      </a:cubicBezTo>
                      <a:cubicBezTo>
                        <a:pt x="17602" y="7146"/>
                        <a:pt x="17281" y="7779"/>
                        <a:pt x="16879" y="8386"/>
                      </a:cubicBezTo>
                      <a:cubicBezTo>
                        <a:pt x="16469" y="9019"/>
                        <a:pt x="15933" y="9662"/>
                        <a:pt x="15380" y="10170"/>
                      </a:cubicBezTo>
                      <a:cubicBezTo>
                        <a:pt x="14943" y="10563"/>
                        <a:pt x="14470" y="11027"/>
                        <a:pt x="13962" y="11339"/>
                      </a:cubicBezTo>
                      <a:cubicBezTo>
                        <a:pt x="13819" y="11294"/>
                        <a:pt x="13676" y="11250"/>
                        <a:pt x="13525" y="11205"/>
                      </a:cubicBezTo>
                      <a:cubicBezTo>
                        <a:pt x="14372" y="10554"/>
                        <a:pt x="15059" y="9653"/>
                        <a:pt x="15532" y="8698"/>
                      </a:cubicBezTo>
                      <a:cubicBezTo>
                        <a:pt x="15764" y="8216"/>
                        <a:pt x="15933" y="7699"/>
                        <a:pt x="16049" y="7173"/>
                      </a:cubicBezTo>
                      <a:cubicBezTo>
                        <a:pt x="16165" y="6655"/>
                        <a:pt x="16290" y="6102"/>
                        <a:pt x="16290" y="5558"/>
                      </a:cubicBezTo>
                      <a:cubicBezTo>
                        <a:pt x="16379" y="5496"/>
                        <a:pt x="16460" y="5415"/>
                        <a:pt x="16549" y="5353"/>
                      </a:cubicBezTo>
                      <a:cubicBezTo>
                        <a:pt x="16623" y="5295"/>
                        <a:pt x="16684" y="5270"/>
                        <a:pt x="16737" y="5270"/>
                      </a:cubicBezTo>
                      <a:cubicBezTo>
                        <a:pt x="16958" y="5270"/>
                        <a:pt x="17020" y="5703"/>
                        <a:pt x="17165" y="5861"/>
                      </a:cubicBezTo>
                      <a:cubicBezTo>
                        <a:pt x="17230" y="5934"/>
                        <a:pt x="17305" y="5963"/>
                        <a:pt x="17384" y="5963"/>
                      </a:cubicBezTo>
                      <a:cubicBezTo>
                        <a:pt x="17606" y="5963"/>
                        <a:pt x="17854" y="5734"/>
                        <a:pt x="17985" y="5603"/>
                      </a:cubicBezTo>
                      <a:cubicBezTo>
                        <a:pt x="18119" y="5469"/>
                        <a:pt x="18253" y="5308"/>
                        <a:pt x="18387" y="5139"/>
                      </a:cubicBezTo>
                      <a:close/>
                      <a:moveTo>
                        <a:pt x="19439" y="4256"/>
                      </a:moveTo>
                      <a:cubicBezTo>
                        <a:pt x="19377" y="4532"/>
                        <a:pt x="19484" y="4818"/>
                        <a:pt x="19761" y="4916"/>
                      </a:cubicBezTo>
                      <a:cubicBezTo>
                        <a:pt x="19404" y="6539"/>
                        <a:pt x="18967" y="8038"/>
                        <a:pt x="17843" y="9314"/>
                      </a:cubicBezTo>
                      <a:cubicBezTo>
                        <a:pt x="17004" y="10277"/>
                        <a:pt x="15648" y="11044"/>
                        <a:pt x="14444" y="11482"/>
                      </a:cubicBezTo>
                      <a:cubicBezTo>
                        <a:pt x="14301" y="11437"/>
                        <a:pt x="14158" y="11392"/>
                        <a:pt x="14015" y="11348"/>
                      </a:cubicBezTo>
                      <a:cubicBezTo>
                        <a:pt x="14444" y="11169"/>
                        <a:pt x="14863" y="10795"/>
                        <a:pt x="15193" y="10482"/>
                      </a:cubicBezTo>
                      <a:cubicBezTo>
                        <a:pt x="15782" y="9929"/>
                        <a:pt x="16335" y="9376"/>
                        <a:pt x="16826" y="8725"/>
                      </a:cubicBezTo>
                      <a:cubicBezTo>
                        <a:pt x="17289" y="8092"/>
                        <a:pt x="17620" y="7414"/>
                        <a:pt x="17959" y="6709"/>
                      </a:cubicBezTo>
                      <a:cubicBezTo>
                        <a:pt x="18226" y="6182"/>
                        <a:pt x="18422" y="5692"/>
                        <a:pt x="18458" y="5103"/>
                      </a:cubicBezTo>
                      <a:cubicBezTo>
                        <a:pt x="18458" y="5085"/>
                        <a:pt x="18449" y="5076"/>
                        <a:pt x="18440" y="5076"/>
                      </a:cubicBezTo>
                      <a:cubicBezTo>
                        <a:pt x="18726" y="4719"/>
                        <a:pt x="19029" y="4363"/>
                        <a:pt x="19439" y="4256"/>
                      </a:cubicBezTo>
                      <a:close/>
                      <a:moveTo>
                        <a:pt x="24052" y="3524"/>
                      </a:moveTo>
                      <a:cubicBezTo>
                        <a:pt x="23730" y="5442"/>
                        <a:pt x="23293" y="7235"/>
                        <a:pt x="22044" y="8778"/>
                      </a:cubicBezTo>
                      <a:cubicBezTo>
                        <a:pt x="21652" y="9260"/>
                        <a:pt x="21152" y="9653"/>
                        <a:pt x="20679" y="10045"/>
                      </a:cubicBezTo>
                      <a:cubicBezTo>
                        <a:pt x="20376" y="10286"/>
                        <a:pt x="20064" y="10536"/>
                        <a:pt x="19752" y="10768"/>
                      </a:cubicBezTo>
                      <a:cubicBezTo>
                        <a:pt x="19645" y="10848"/>
                        <a:pt x="19529" y="10920"/>
                        <a:pt x="19422" y="10991"/>
                      </a:cubicBezTo>
                      <a:cubicBezTo>
                        <a:pt x="18967" y="11214"/>
                        <a:pt x="18512" y="11419"/>
                        <a:pt x="18039" y="11580"/>
                      </a:cubicBezTo>
                      <a:cubicBezTo>
                        <a:pt x="18066" y="11562"/>
                        <a:pt x="18092" y="11553"/>
                        <a:pt x="18119" y="11544"/>
                      </a:cubicBezTo>
                      <a:cubicBezTo>
                        <a:pt x="18556" y="11330"/>
                        <a:pt x="18976" y="11071"/>
                        <a:pt x="19386" y="10795"/>
                      </a:cubicBezTo>
                      <a:cubicBezTo>
                        <a:pt x="20028" y="10349"/>
                        <a:pt x="20599" y="9778"/>
                        <a:pt x="21170" y="9233"/>
                      </a:cubicBezTo>
                      <a:cubicBezTo>
                        <a:pt x="21830" y="8600"/>
                        <a:pt x="22339" y="7922"/>
                        <a:pt x="22722" y="7066"/>
                      </a:cubicBezTo>
                      <a:cubicBezTo>
                        <a:pt x="23177" y="6058"/>
                        <a:pt x="23659" y="4773"/>
                        <a:pt x="23561" y="3649"/>
                      </a:cubicBezTo>
                      <a:cubicBezTo>
                        <a:pt x="23722" y="3649"/>
                        <a:pt x="23891" y="3595"/>
                        <a:pt x="24052" y="3524"/>
                      </a:cubicBezTo>
                      <a:close/>
                      <a:moveTo>
                        <a:pt x="20706" y="4666"/>
                      </a:moveTo>
                      <a:lnTo>
                        <a:pt x="20706" y="4666"/>
                      </a:lnTo>
                      <a:cubicBezTo>
                        <a:pt x="20421" y="6361"/>
                        <a:pt x="19921" y="7940"/>
                        <a:pt x="18761" y="9269"/>
                      </a:cubicBezTo>
                      <a:cubicBezTo>
                        <a:pt x="18199" y="9903"/>
                        <a:pt x="17477" y="10420"/>
                        <a:pt x="16736" y="10830"/>
                      </a:cubicBezTo>
                      <a:cubicBezTo>
                        <a:pt x="16397" y="11027"/>
                        <a:pt x="16040" y="11214"/>
                        <a:pt x="15675" y="11383"/>
                      </a:cubicBezTo>
                      <a:cubicBezTo>
                        <a:pt x="15470" y="11473"/>
                        <a:pt x="15220" y="11535"/>
                        <a:pt x="15015" y="11660"/>
                      </a:cubicBezTo>
                      <a:cubicBezTo>
                        <a:pt x="14908" y="11624"/>
                        <a:pt x="14792" y="11589"/>
                        <a:pt x="14676" y="11553"/>
                      </a:cubicBezTo>
                      <a:cubicBezTo>
                        <a:pt x="15050" y="11482"/>
                        <a:pt x="15523" y="11169"/>
                        <a:pt x="15773" y="11036"/>
                      </a:cubicBezTo>
                      <a:cubicBezTo>
                        <a:pt x="16531" y="10634"/>
                        <a:pt x="17272" y="10179"/>
                        <a:pt x="17878" y="9555"/>
                      </a:cubicBezTo>
                      <a:cubicBezTo>
                        <a:pt x="18503" y="8930"/>
                        <a:pt x="18940" y="8208"/>
                        <a:pt x="19279" y="7387"/>
                      </a:cubicBezTo>
                      <a:cubicBezTo>
                        <a:pt x="19582" y="6655"/>
                        <a:pt x="19939" y="5745"/>
                        <a:pt x="19832" y="4934"/>
                      </a:cubicBezTo>
                      <a:lnTo>
                        <a:pt x="19832" y="4934"/>
                      </a:lnTo>
                      <a:cubicBezTo>
                        <a:pt x="19903" y="4951"/>
                        <a:pt x="19975" y="4951"/>
                        <a:pt x="20064" y="4951"/>
                      </a:cubicBezTo>
                      <a:cubicBezTo>
                        <a:pt x="20296" y="4934"/>
                        <a:pt x="20510" y="4818"/>
                        <a:pt x="20706" y="4666"/>
                      </a:cubicBezTo>
                      <a:close/>
                      <a:moveTo>
                        <a:pt x="21771" y="3383"/>
                      </a:moveTo>
                      <a:cubicBezTo>
                        <a:pt x="21818" y="3383"/>
                        <a:pt x="21841" y="3519"/>
                        <a:pt x="21848" y="3533"/>
                      </a:cubicBezTo>
                      <a:cubicBezTo>
                        <a:pt x="21911" y="3640"/>
                        <a:pt x="22009" y="3747"/>
                        <a:pt x="22125" y="3801"/>
                      </a:cubicBezTo>
                      <a:cubicBezTo>
                        <a:pt x="22348" y="4764"/>
                        <a:pt x="22018" y="5719"/>
                        <a:pt x="21714" y="6620"/>
                      </a:cubicBezTo>
                      <a:cubicBezTo>
                        <a:pt x="21393" y="7556"/>
                        <a:pt x="20795" y="8448"/>
                        <a:pt x="20117" y="9171"/>
                      </a:cubicBezTo>
                      <a:cubicBezTo>
                        <a:pt x="18940" y="10429"/>
                        <a:pt x="17405" y="11187"/>
                        <a:pt x="15907" y="11954"/>
                      </a:cubicBezTo>
                      <a:cubicBezTo>
                        <a:pt x="15675" y="11874"/>
                        <a:pt x="15443" y="11803"/>
                        <a:pt x="15211" y="11722"/>
                      </a:cubicBezTo>
                      <a:cubicBezTo>
                        <a:pt x="15764" y="11615"/>
                        <a:pt x="16379" y="11232"/>
                        <a:pt x="16834" y="10982"/>
                      </a:cubicBezTo>
                      <a:cubicBezTo>
                        <a:pt x="17637" y="10545"/>
                        <a:pt x="18396" y="9974"/>
                        <a:pt x="19002" y="9278"/>
                      </a:cubicBezTo>
                      <a:cubicBezTo>
                        <a:pt x="19600" y="8609"/>
                        <a:pt x="20010" y="7851"/>
                        <a:pt x="20332" y="7012"/>
                      </a:cubicBezTo>
                      <a:cubicBezTo>
                        <a:pt x="20617" y="6290"/>
                        <a:pt x="20911" y="5380"/>
                        <a:pt x="20804" y="4577"/>
                      </a:cubicBezTo>
                      <a:cubicBezTo>
                        <a:pt x="20920" y="4479"/>
                        <a:pt x="21036" y="4363"/>
                        <a:pt x="21125" y="4256"/>
                      </a:cubicBezTo>
                      <a:cubicBezTo>
                        <a:pt x="21295" y="4077"/>
                        <a:pt x="21429" y="3890"/>
                        <a:pt x="21563" y="3685"/>
                      </a:cubicBezTo>
                      <a:cubicBezTo>
                        <a:pt x="21625" y="3595"/>
                        <a:pt x="21679" y="3515"/>
                        <a:pt x="21723" y="3426"/>
                      </a:cubicBezTo>
                      <a:cubicBezTo>
                        <a:pt x="21742" y="3395"/>
                        <a:pt x="21758" y="3383"/>
                        <a:pt x="21771" y="3383"/>
                      </a:cubicBezTo>
                      <a:close/>
                      <a:moveTo>
                        <a:pt x="23072" y="3243"/>
                      </a:moveTo>
                      <a:cubicBezTo>
                        <a:pt x="23163" y="3243"/>
                        <a:pt x="23175" y="3520"/>
                        <a:pt x="23302" y="3586"/>
                      </a:cubicBezTo>
                      <a:cubicBezTo>
                        <a:pt x="23356" y="3613"/>
                        <a:pt x="23418" y="3631"/>
                        <a:pt x="23481" y="3640"/>
                      </a:cubicBezTo>
                      <a:cubicBezTo>
                        <a:pt x="23267" y="4782"/>
                        <a:pt x="23008" y="5888"/>
                        <a:pt x="22544" y="6968"/>
                      </a:cubicBezTo>
                      <a:cubicBezTo>
                        <a:pt x="22187" y="7806"/>
                        <a:pt x="21679" y="8475"/>
                        <a:pt x="21027" y="9100"/>
                      </a:cubicBezTo>
                      <a:cubicBezTo>
                        <a:pt x="20501" y="9617"/>
                        <a:pt x="19966" y="10152"/>
                        <a:pt x="19368" y="10589"/>
                      </a:cubicBezTo>
                      <a:cubicBezTo>
                        <a:pt x="19020" y="10839"/>
                        <a:pt x="18645" y="11053"/>
                        <a:pt x="18271" y="11267"/>
                      </a:cubicBezTo>
                      <a:cubicBezTo>
                        <a:pt x="17851" y="11508"/>
                        <a:pt x="17388" y="11642"/>
                        <a:pt x="16959" y="11865"/>
                      </a:cubicBezTo>
                      <a:cubicBezTo>
                        <a:pt x="16629" y="11919"/>
                        <a:pt x="16290" y="11954"/>
                        <a:pt x="15951" y="11972"/>
                      </a:cubicBezTo>
                      <a:cubicBezTo>
                        <a:pt x="15942" y="11972"/>
                        <a:pt x="15942" y="11972"/>
                        <a:pt x="15942" y="11963"/>
                      </a:cubicBezTo>
                      <a:cubicBezTo>
                        <a:pt x="16736" y="11758"/>
                        <a:pt x="17477" y="11303"/>
                        <a:pt x="18182" y="10911"/>
                      </a:cubicBezTo>
                      <a:cubicBezTo>
                        <a:pt x="19020" y="10438"/>
                        <a:pt x="19796" y="9751"/>
                        <a:pt x="20439" y="9037"/>
                      </a:cubicBezTo>
                      <a:cubicBezTo>
                        <a:pt x="21072" y="8324"/>
                        <a:pt x="21589" y="7431"/>
                        <a:pt x="21902" y="6521"/>
                      </a:cubicBezTo>
                      <a:cubicBezTo>
                        <a:pt x="22196" y="5665"/>
                        <a:pt x="22464" y="4764"/>
                        <a:pt x="22285" y="3854"/>
                      </a:cubicBezTo>
                      <a:lnTo>
                        <a:pt x="22285" y="3854"/>
                      </a:lnTo>
                      <a:cubicBezTo>
                        <a:pt x="22300" y="3856"/>
                        <a:pt x="22314" y="3856"/>
                        <a:pt x="22328" y="3856"/>
                      </a:cubicBezTo>
                      <a:cubicBezTo>
                        <a:pt x="22400" y="3856"/>
                        <a:pt x="22468" y="3837"/>
                        <a:pt x="22535" y="3792"/>
                      </a:cubicBezTo>
                      <a:cubicBezTo>
                        <a:pt x="22705" y="3676"/>
                        <a:pt x="22829" y="3524"/>
                        <a:pt x="22945" y="3355"/>
                      </a:cubicBezTo>
                      <a:cubicBezTo>
                        <a:pt x="23001" y="3274"/>
                        <a:pt x="23041" y="3243"/>
                        <a:pt x="23072" y="3243"/>
                      </a:cubicBezTo>
                      <a:close/>
                      <a:moveTo>
                        <a:pt x="34106" y="9082"/>
                      </a:moveTo>
                      <a:cubicBezTo>
                        <a:pt x="34418" y="9323"/>
                        <a:pt x="34418" y="9778"/>
                        <a:pt x="34239" y="10117"/>
                      </a:cubicBezTo>
                      <a:cubicBezTo>
                        <a:pt x="34070" y="10465"/>
                        <a:pt x="33722" y="10616"/>
                        <a:pt x="33383" y="10732"/>
                      </a:cubicBezTo>
                      <a:cubicBezTo>
                        <a:pt x="32812" y="10920"/>
                        <a:pt x="32188" y="10991"/>
                        <a:pt x="31581" y="11027"/>
                      </a:cubicBezTo>
                      <a:cubicBezTo>
                        <a:pt x="31320" y="11045"/>
                        <a:pt x="31056" y="11053"/>
                        <a:pt x="30792" y="11053"/>
                      </a:cubicBezTo>
                      <a:cubicBezTo>
                        <a:pt x="30281" y="11053"/>
                        <a:pt x="29767" y="11023"/>
                        <a:pt x="29261" y="10982"/>
                      </a:cubicBezTo>
                      <a:cubicBezTo>
                        <a:pt x="28262" y="10911"/>
                        <a:pt x="27317" y="10581"/>
                        <a:pt x="26326" y="10438"/>
                      </a:cubicBezTo>
                      <a:cubicBezTo>
                        <a:pt x="25706" y="10337"/>
                        <a:pt x="25009" y="10154"/>
                        <a:pt x="24350" y="10154"/>
                      </a:cubicBezTo>
                      <a:cubicBezTo>
                        <a:pt x="24194" y="10154"/>
                        <a:pt x="24041" y="10164"/>
                        <a:pt x="23891" y="10188"/>
                      </a:cubicBezTo>
                      <a:cubicBezTo>
                        <a:pt x="23445" y="10259"/>
                        <a:pt x="22990" y="10331"/>
                        <a:pt x="22571" y="10500"/>
                      </a:cubicBezTo>
                      <a:cubicBezTo>
                        <a:pt x="22116" y="10688"/>
                        <a:pt x="21670" y="10902"/>
                        <a:pt x="21215" y="11089"/>
                      </a:cubicBezTo>
                      <a:cubicBezTo>
                        <a:pt x="20421" y="11428"/>
                        <a:pt x="19654" y="11767"/>
                        <a:pt x="18797" y="11910"/>
                      </a:cubicBezTo>
                      <a:cubicBezTo>
                        <a:pt x="18387" y="11972"/>
                        <a:pt x="17976" y="11972"/>
                        <a:pt x="17566" y="12026"/>
                      </a:cubicBezTo>
                      <a:cubicBezTo>
                        <a:pt x="17218" y="12079"/>
                        <a:pt x="16808" y="12133"/>
                        <a:pt x="16433" y="12133"/>
                      </a:cubicBezTo>
                      <a:cubicBezTo>
                        <a:pt x="16353" y="12106"/>
                        <a:pt x="16264" y="12079"/>
                        <a:pt x="16183" y="12044"/>
                      </a:cubicBezTo>
                      <a:cubicBezTo>
                        <a:pt x="17272" y="12008"/>
                        <a:pt x="18262" y="11705"/>
                        <a:pt x="19216" y="11259"/>
                      </a:cubicBezTo>
                      <a:cubicBezTo>
                        <a:pt x="19288" y="11232"/>
                        <a:pt x="19350" y="11196"/>
                        <a:pt x="19422" y="11160"/>
                      </a:cubicBezTo>
                      <a:cubicBezTo>
                        <a:pt x="19743" y="11000"/>
                        <a:pt x="20064" y="10821"/>
                        <a:pt x="20385" y="10634"/>
                      </a:cubicBezTo>
                      <a:cubicBezTo>
                        <a:pt x="21081" y="10224"/>
                        <a:pt x="21830" y="9858"/>
                        <a:pt x="22589" y="9555"/>
                      </a:cubicBezTo>
                      <a:cubicBezTo>
                        <a:pt x="23041" y="9377"/>
                        <a:pt x="23551" y="9295"/>
                        <a:pt x="24068" y="9295"/>
                      </a:cubicBezTo>
                      <a:cubicBezTo>
                        <a:pt x="24745" y="9295"/>
                        <a:pt x="25433" y="9436"/>
                        <a:pt x="26014" y="9688"/>
                      </a:cubicBezTo>
                      <a:cubicBezTo>
                        <a:pt x="26933" y="10081"/>
                        <a:pt x="27959" y="10331"/>
                        <a:pt x="28931" y="10563"/>
                      </a:cubicBezTo>
                      <a:cubicBezTo>
                        <a:pt x="29502" y="10698"/>
                        <a:pt x="30076" y="10769"/>
                        <a:pt x="30654" y="10769"/>
                      </a:cubicBezTo>
                      <a:cubicBezTo>
                        <a:pt x="30988" y="10769"/>
                        <a:pt x="31324" y="10746"/>
                        <a:pt x="31661" y="10697"/>
                      </a:cubicBezTo>
                      <a:cubicBezTo>
                        <a:pt x="32304" y="10607"/>
                        <a:pt x="33106" y="10375"/>
                        <a:pt x="33615" y="9956"/>
                      </a:cubicBezTo>
                      <a:cubicBezTo>
                        <a:pt x="33874" y="9742"/>
                        <a:pt x="34248" y="9341"/>
                        <a:pt x="34106" y="9082"/>
                      </a:cubicBezTo>
                      <a:close/>
                      <a:moveTo>
                        <a:pt x="24337" y="10337"/>
                      </a:moveTo>
                      <a:cubicBezTo>
                        <a:pt x="24469" y="10337"/>
                        <a:pt x="24602" y="10344"/>
                        <a:pt x="24739" y="10358"/>
                      </a:cubicBezTo>
                      <a:cubicBezTo>
                        <a:pt x="25854" y="10473"/>
                        <a:pt x="26942" y="10741"/>
                        <a:pt x="28039" y="10973"/>
                      </a:cubicBezTo>
                      <a:cubicBezTo>
                        <a:pt x="28854" y="11152"/>
                        <a:pt x="29726" y="11241"/>
                        <a:pt x="30595" y="11241"/>
                      </a:cubicBezTo>
                      <a:cubicBezTo>
                        <a:pt x="31374" y="11241"/>
                        <a:pt x="32150" y="11170"/>
                        <a:pt x="32883" y="11027"/>
                      </a:cubicBezTo>
                      <a:cubicBezTo>
                        <a:pt x="33205" y="10964"/>
                        <a:pt x="33615" y="10875"/>
                        <a:pt x="33936" y="10679"/>
                      </a:cubicBezTo>
                      <a:lnTo>
                        <a:pt x="33936" y="10679"/>
                      </a:lnTo>
                      <a:cubicBezTo>
                        <a:pt x="33695" y="10991"/>
                        <a:pt x="33419" y="11259"/>
                        <a:pt x="33035" y="11464"/>
                      </a:cubicBezTo>
                      <a:cubicBezTo>
                        <a:pt x="32321" y="11847"/>
                        <a:pt x="31465" y="11945"/>
                        <a:pt x="30680" y="11999"/>
                      </a:cubicBezTo>
                      <a:cubicBezTo>
                        <a:pt x="30471" y="12014"/>
                        <a:pt x="30262" y="12021"/>
                        <a:pt x="30051" y="12021"/>
                      </a:cubicBezTo>
                      <a:cubicBezTo>
                        <a:pt x="28740" y="12021"/>
                        <a:pt x="27400" y="11751"/>
                        <a:pt x="26139" y="11428"/>
                      </a:cubicBezTo>
                      <a:cubicBezTo>
                        <a:pt x="25781" y="11335"/>
                        <a:pt x="25418" y="11295"/>
                        <a:pt x="25053" y="11295"/>
                      </a:cubicBezTo>
                      <a:cubicBezTo>
                        <a:pt x="23990" y="11295"/>
                        <a:pt x="22913" y="11629"/>
                        <a:pt x="21911" y="11928"/>
                      </a:cubicBezTo>
                      <a:cubicBezTo>
                        <a:pt x="20795" y="12254"/>
                        <a:pt x="19714" y="12543"/>
                        <a:pt x="18605" y="12543"/>
                      </a:cubicBezTo>
                      <a:cubicBezTo>
                        <a:pt x="18108" y="12543"/>
                        <a:pt x="17606" y="12485"/>
                        <a:pt x="17093" y="12347"/>
                      </a:cubicBezTo>
                      <a:cubicBezTo>
                        <a:pt x="16915" y="12293"/>
                        <a:pt x="16745" y="12231"/>
                        <a:pt x="16576" y="12177"/>
                      </a:cubicBezTo>
                      <a:lnTo>
                        <a:pt x="16576" y="12177"/>
                      </a:lnTo>
                      <a:cubicBezTo>
                        <a:pt x="16644" y="12180"/>
                        <a:pt x="16712" y="12181"/>
                        <a:pt x="16781" y="12181"/>
                      </a:cubicBezTo>
                      <a:cubicBezTo>
                        <a:pt x="16946" y="12181"/>
                        <a:pt x="17111" y="12175"/>
                        <a:pt x="17263" y="12168"/>
                      </a:cubicBezTo>
                      <a:cubicBezTo>
                        <a:pt x="17771" y="12160"/>
                        <a:pt x="18315" y="12106"/>
                        <a:pt x="18815" y="12035"/>
                      </a:cubicBezTo>
                      <a:cubicBezTo>
                        <a:pt x="19734" y="11919"/>
                        <a:pt x="20581" y="11544"/>
                        <a:pt x="21420" y="11178"/>
                      </a:cubicBezTo>
                      <a:cubicBezTo>
                        <a:pt x="22378" y="10751"/>
                        <a:pt x="23294" y="10337"/>
                        <a:pt x="24337" y="10337"/>
                      </a:cubicBezTo>
                      <a:close/>
                      <a:moveTo>
                        <a:pt x="9828" y="10761"/>
                      </a:moveTo>
                      <a:cubicBezTo>
                        <a:pt x="10565" y="10761"/>
                        <a:pt x="11307" y="10868"/>
                        <a:pt x="11981" y="11018"/>
                      </a:cubicBezTo>
                      <a:cubicBezTo>
                        <a:pt x="13587" y="11366"/>
                        <a:pt x="15139" y="11901"/>
                        <a:pt x="16692" y="12418"/>
                      </a:cubicBezTo>
                      <a:cubicBezTo>
                        <a:pt x="18755" y="13114"/>
                        <a:pt x="20988" y="13721"/>
                        <a:pt x="23195" y="13721"/>
                      </a:cubicBezTo>
                      <a:cubicBezTo>
                        <a:pt x="23622" y="13721"/>
                        <a:pt x="24048" y="13698"/>
                        <a:pt x="24471" y="13649"/>
                      </a:cubicBezTo>
                      <a:lnTo>
                        <a:pt x="24471" y="13649"/>
                      </a:lnTo>
                      <a:cubicBezTo>
                        <a:pt x="24087" y="13765"/>
                        <a:pt x="23713" y="13872"/>
                        <a:pt x="23338" y="13953"/>
                      </a:cubicBezTo>
                      <a:cubicBezTo>
                        <a:pt x="22692" y="14100"/>
                        <a:pt x="22043" y="14161"/>
                        <a:pt x="21393" y="14161"/>
                      </a:cubicBezTo>
                      <a:cubicBezTo>
                        <a:pt x="20032" y="14161"/>
                        <a:pt x="18668" y="13892"/>
                        <a:pt x="17334" y="13578"/>
                      </a:cubicBezTo>
                      <a:cubicBezTo>
                        <a:pt x="15684" y="13194"/>
                        <a:pt x="14149" y="12427"/>
                        <a:pt x="12535" y="11919"/>
                      </a:cubicBezTo>
                      <a:cubicBezTo>
                        <a:pt x="11622" y="11632"/>
                        <a:pt x="10625" y="11374"/>
                        <a:pt x="9648" y="11374"/>
                      </a:cubicBezTo>
                      <a:cubicBezTo>
                        <a:pt x="9105" y="11374"/>
                        <a:pt x="8569" y="11454"/>
                        <a:pt x="8056" y="11651"/>
                      </a:cubicBezTo>
                      <a:cubicBezTo>
                        <a:pt x="7815" y="11526"/>
                        <a:pt x="7557" y="11428"/>
                        <a:pt x="7298" y="11348"/>
                      </a:cubicBezTo>
                      <a:cubicBezTo>
                        <a:pt x="8050" y="10918"/>
                        <a:pt x="8936" y="10761"/>
                        <a:pt x="9828" y="10761"/>
                      </a:cubicBezTo>
                      <a:close/>
                      <a:moveTo>
                        <a:pt x="9482" y="11499"/>
                      </a:moveTo>
                      <a:cubicBezTo>
                        <a:pt x="10641" y="11499"/>
                        <a:pt x="11826" y="11849"/>
                        <a:pt x="12891" y="12213"/>
                      </a:cubicBezTo>
                      <a:cubicBezTo>
                        <a:pt x="14524" y="12766"/>
                        <a:pt x="16067" y="13489"/>
                        <a:pt x="17753" y="13872"/>
                      </a:cubicBezTo>
                      <a:cubicBezTo>
                        <a:pt x="18946" y="14133"/>
                        <a:pt x="20172" y="14344"/>
                        <a:pt x="21394" y="14344"/>
                      </a:cubicBezTo>
                      <a:cubicBezTo>
                        <a:pt x="21972" y="14344"/>
                        <a:pt x="22550" y="14296"/>
                        <a:pt x="23124" y="14185"/>
                      </a:cubicBezTo>
                      <a:cubicBezTo>
                        <a:pt x="23971" y="14015"/>
                        <a:pt x="24801" y="13712"/>
                        <a:pt x="25622" y="13444"/>
                      </a:cubicBezTo>
                      <a:cubicBezTo>
                        <a:pt x="25925" y="13373"/>
                        <a:pt x="26228" y="13284"/>
                        <a:pt x="26532" y="13177"/>
                      </a:cubicBezTo>
                      <a:cubicBezTo>
                        <a:pt x="26817" y="13096"/>
                        <a:pt x="27112" y="13034"/>
                        <a:pt x="27415" y="12980"/>
                      </a:cubicBezTo>
                      <a:lnTo>
                        <a:pt x="27415" y="12980"/>
                      </a:lnTo>
                      <a:cubicBezTo>
                        <a:pt x="25809" y="13471"/>
                        <a:pt x="24301" y="14247"/>
                        <a:pt x="22678" y="14693"/>
                      </a:cubicBezTo>
                      <a:cubicBezTo>
                        <a:pt x="22036" y="14872"/>
                        <a:pt x="21400" y="14948"/>
                        <a:pt x="20769" y="14948"/>
                      </a:cubicBezTo>
                      <a:cubicBezTo>
                        <a:pt x="19637" y="14948"/>
                        <a:pt x="18519" y="14704"/>
                        <a:pt x="17396" y="14372"/>
                      </a:cubicBezTo>
                      <a:cubicBezTo>
                        <a:pt x="15728" y="13872"/>
                        <a:pt x="14114" y="13230"/>
                        <a:pt x="12445" y="12713"/>
                      </a:cubicBezTo>
                      <a:cubicBezTo>
                        <a:pt x="11417" y="12396"/>
                        <a:pt x="10368" y="12241"/>
                        <a:pt x="9304" y="12241"/>
                      </a:cubicBezTo>
                      <a:cubicBezTo>
                        <a:pt x="9168" y="12241"/>
                        <a:pt x="9031" y="12244"/>
                        <a:pt x="8895" y="12249"/>
                      </a:cubicBezTo>
                      <a:cubicBezTo>
                        <a:pt x="8797" y="12160"/>
                        <a:pt x="8690" y="12070"/>
                        <a:pt x="8582" y="11990"/>
                      </a:cubicBezTo>
                      <a:cubicBezTo>
                        <a:pt x="8440" y="11874"/>
                        <a:pt x="8279" y="11776"/>
                        <a:pt x="8119" y="11687"/>
                      </a:cubicBezTo>
                      <a:cubicBezTo>
                        <a:pt x="8563" y="11555"/>
                        <a:pt x="9020" y="11499"/>
                        <a:pt x="9482" y="11499"/>
                      </a:cubicBezTo>
                      <a:close/>
                      <a:moveTo>
                        <a:pt x="8921" y="12276"/>
                      </a:moveTo>
                      <a:cubicBezTo>
                        <a:pt x="10206" y="12320"/>
                        <a:pt x="11437" y="12507"/>
                        <a:pt x="12668" y="12909"/>
                      </a:cubicBezTo>
                      <a:cubicBezTo>
                        <a:pt x="14381" y="13462"/>
                        <a:pt x="16040" y="14158"/>
                        <a:pt x="17780" y="14640"/>
                      </a:cubicBezTo>
                      <a:cubicBezTo>
                        <a:pt x="18768" y="14921"/>
                        <a:pt x="19746" y="15097"/>
                        <a:pt x="20735" y="15097"/>
                      </a:cubicBezTo>
                      <a:cubicBezTo>
                        <a:pt x="21344" y="15097"/>
                        <a:pt x="21957" y="15030"/>
                        <a:pt x="22580" y="14880"/>
                      </a:cubicBezTo>
                      <a:cubicBezTo>
                        <a:pt x="24373" y="14443"/>
                        <a:pt x="25987" y="13489"/>
                        <a:pt x="27736" y="12927"/>
                      </a:cubicBezTo>
                      <a:cubicBezTo>
                        <a:pt x="28325" y="12829"/>
                        <a:pt x="28931" y="12775"/>
                        <a:pt x="29520" y="12730"/>
                      </a:cubicBezTo>
                      <a:cubicBezTo>
                        <a:pt x="30017" y="12688"/>
                        <a:pt x="30506" y="12661"/>
                        <a:pt x="30992" y="12661"/>
                      </a:cubicBezTo>
                      <a:cubicBezTo>
                        <a:pt x="31833" y="12661"/>
                        <a:pt x="32665" y="12742"/>
                        <a:pt x="33508" y="12962"/>
                      </a:cubicBezTo>
                      <a:cubicBezTo>
                        <a:pt x="34900" y="13328"/>
                        <a:pt x="36229" y="13899"/>
                        <a:pt x="37647" y="14122"/>
                      </a:cubicBezTo>
                      <a:cubicBezTo>
                        <a:pt x="38214" y="14212"/>
                        <a:pt x="38883" y="14340"/>
                        <a:pt x="39517" y="14340"/>
                      </a:cubicBezTo>
                      <a:cubicBezTo>
                        <a:pt x="39761" y="14340"/>
                        <a:pt x="40000" y="14321"/>
                        <a:pt x="40225" y="14274"/>
                      </a:cubicBezTo>
                      <a:lnTo>
                        <a:pt x="40225" y="14274"/>
                      </a:lnTo>
                      <a:cubicBezTo>
                        <a:pt x="40181" y="14301"/>
                        <a:pt x="40127" y="14318"/>
                        <a:pt x="40083" y="14345"/>
                      </a:cubicBezTo>
                      <a:cubicBezTo>
                        <a:pt x="39646" y="14559"/>
                        <a:pt x="39164" y="14657"/>
                        <a:pt x="38691" y="14711"/>
                      </a:cubicBezTo>
                      <a:cubicBezTo>
                        <a:pt x="38587" y="14724"/>
                        <a:pt x="38483" y="14730"/>
                        <a:pt x="38378" y="14730"/>
                      </a:cubicBezTo>
                      <a:cubicBezTo>
                        <a:pt x="37750" y="14730"/>
                        <a:pt x="37101" y="14522"/>
                        <a:pt x="36505" y="14354"/>
                      </a:cubicBezTo>
                      <a:cubicBezTo>
                        <a:pt x="35096" y="13944"/>
                        <a:pt x="33776" y="13355"/>
                        <a:pt x="32304" y="13177"/>
                      </a:cubicBezTo>
                      <a:cubicBezTo>
                        <a:pt x="31995" y="13140"/>
                        <a:pt x="31683" y="13122"/>
                        <a:pt x="31370" y="13122"/>
                      </a:cubicBezTo>
                      <a:cubicBezTo>
                        <a:pt x="30163" y="13122"/>
                        <a:pt x="28941" y="13387"/>
                        <a:pt x="27843" y="13855"/>
                      </a:cubicBezTo>
                      <a:cubicBezTo>
                        <a:pt x="27085" y="14185"/>
                        <a:pt x="26344" y="14568"/>
                        <a:pt x="25568" y="14854"/>
                      </a:cubicBezTo>
                      <a:cubicBezTo>
                        <a:pt x="24899" y="15112"/>
                        <a:pt x="24194" y="15211"/>
                        <a:pt x="23490" y="15291"/>
                      </a:cubicBezTo>
                      <a:cubicBezTo>
                        <a:pt x="23108" y="15216"/>
                        <a:pt x="22718" y="15172"/>
                        <a:pt x="22331" y="15172"/>
                      </a:cubicBezTo>
                      <a:cubicBezTo>
                        <a:pt x="22021" y="15172"/>
                        <a:pt x="21712" y="15201"/>
                        <a:pt x="21411" y="15264"/>
                      </a:cubicBezTo>
                      <a:cubicBezTo>
                        <a:pt x="20956" y="15353"/>
                        <a:pt x="20456" y="15514"/>
                        <a:pt x="19993" y="15746"/>
                      </a:cubicBezTo>
                      <a:cubicBezTo>
                        <a:pt x="19894" y="15764"/>
                        <a:pt x="19796" y="15781"/>
                        <a:pt x="19698" y="15781"/>
                      </a:cubicBezTo>
                      <a:cubicBezTo>
                        <a:pt x="19145" y="15773"/>
                        <a:pt x="18699" y="15639"/>
                        <a:pt x="18182" y="15451"/>
                      </a:cubicBezTo>
                      <a:cubicBezTo>
                        <a:pt x="17209" y="15103"/>
                        <a:pt x="16219" y="14738"/>
                        <a:pt x="15291" y="14274"/>
                      </a:cubicBezTo>
                      <a:cubicBezTo>
                        <a:pt x="14435" y="13837"/>
                        <a:pt x="13578" y="13382"/>
                        <a:pt x="12633" y="13177"/>
                      </a:cubicBezTo>
                      <a:cubicBezTo>
                        <a:pt x="12204" y="13078"/>
                        <a:pt x="11785" y="13016"/>
                        <a:pt x="11348" y="13007"/>
                      </a:cubicBezTo>
                      <a:cubicBezTo>
                        <a:pt x="11326" y="13007"/>
                        <a:pt x="11303" y="13007"/>
                        <a:pt x="11281" y="13007"/>
                      </a:cubicBezTo>
                      <a:cubicBezTo>
                        <a:pt x="10950" y="13007"/>
                        <a:pt x="10599" y="13044"/>
                        <a:pt x="10258" y="13044"/>
                      </a:cubicBezTo>
                      <a:cubicBezTo>
                        <a:pt x="10057" y="13044"/>
                        <a:pt x="9859" y="13031"/>
                        <a:pt x="9671" y="12989"/>
                      </a:cubicBezTo>
                      <a:lnTo>
                        <a:pt x="9644" y="12989"/>
                      </a:lnTo>
                      <a:cubicBezTo>
                        <a:pt x="9403" y="12757"/>
                        <a:pt x="9171" y="12507"/>
                        <a:pt x="8921" y="12276"/>
                      </a:cubicBezTo>
                      <a:close/>
                      <a:moveTo>
                        <a:pt x="31432" y="13327"/>
                      </a:moveTo>
                      <a:cubicBezTo>
                        <a:pt x="31720" y="13327"/>
                        <a:pt x="32011" y="13342"/>
                        <a:pt x="32304" y="13373"/>
                      </a:cubicBezTo>
                      <a:cubicBezTo>
                        <a:pt x="33900" y="13542"/>
                        <a:pt x="35355" y="14265"/>
                        <a:pt x="36898" y="14666"/>
                      </a:cubicBezTo>
                      <a:cubicBezTo>
                        <a:pt x="37398" y="14791"/>
                        <a:pt x="37898" y="14900"/>
                        <a:pt x="38406" y="14900"/>
                      </a:cubicBezTo>
                      <a:cubicBezTo>
                        <a:pt x="38551" y="14900"/>
                        <a:pt x="38696" y="14891"/>
                        <a:pt x="38843" y="14872"/>
                      </a:cubicBezTo>
                      <a:cubicBezTo>
                        <a:pt x="39164" y="14836"/>
                        <a:pt x="39458" y="14764"/>
                        <a:pt x="39753" y="14622"/>
                      </a:cubicBezTo>
                      <a:cubicBezTo>
                        <a:pt x="39913" y="14541"/>
                        <a:pt x="40252" y="14345"/>
                        <a:pt x="40252" y="14345"/>
                      </a:cubicBezTo>
                      <a:lnTo>
                        <a:pt x="40252" y="14345"/>
                      </a:lnTo>
                      <a:cubicBezTo>
                        <a:pt x="40252" y="14345"/>
                        <a:pt x="39137" y="15246"/>
                        <a:pt x="38468" y="15496"/>
                      </a:cubicBezTo>
                      <a:cubicBezTo>
                        <a:pt x="38191" y="15567"/>
                        <a:pt x="37924" y="15621"/>
                        <a:pt x="37647" y="15657"/>
                      </a:cubicBezTo>
                      <a:cubicBezTo>
                        <a:pt x="37627" y="15657"/>
                        <a:pt x="37607" y="15657"/>
                        <a:pt x="37587" y="15657"/>
                      </a:cubicBezTo>
                      <a:cubicBezTo>
                        <a:pt x="36351" y="15657"/>
                        <a:pt x="35175" y="14858"/>
                        <a:pt x="34016" y="14559"/>
                      </a:cubicBezTo>
                      <a:cubicBezTo>
                        <a:pt x="33181" y="14343"/>
                        <a:pt x="32345" y="14227"/>
                        <a:pt x="31506" y="14227"/>
                      </a:cubicBezTo>
                      <a:cubicBezTo>
                        <a:pt x="30894" y="14227"/>
                        <a:pt x="30280" y="14289"/>
                        <a:pt x="29663" y="14417"/>
                      </a:cubicBezTo>
                      <a:cubicBezTo>
                        <a:pt x="28887" y="14577"/>
                        <a:pt x="28155" y="14845"/>
                        <a:pt x="27424" y="15148"/>
                      </a:cubicBezTo>
                      <a:cubicBezTo>
                        <a:pt x="26909" y="15365"/>
                        <a:pt x="26113" y="15862"/>
                        <a:pt x="25448" y="15862"/>
                      </a:cubicBezTo>
                      <a:cubicBezTo>
                        <a:pt x="25319" y="15862"/>
                        <a:pt x="25194" y="15843"/>
                        <a:pt x="25078" y="15799"/>
                      </a:cubicBezTo>
                      <a:cubicBezTo>
                        <a:pt x="24819" y="15666"/>
                        <a:pt x="24542" y="15550"/>
                        <a:pt x="24239" y="15460"/>
                      </a:cubicBezTo>
                      <a:cubicBezTo>
                        <a:pt x="24114" y="15425"/>
                        <a:pt x="23989" y="15398"/>
                        <a:pt x="23864" y="15362"/>
                      </a:cubicBezTo>
                      <a:cubicBezTo>
                        <a:pt x="25042" y="15273"/>
                        <a:pt x="26121" y="14836"/>
                        <a:pt x="27219" y="14327"/>
                      </a:cubicBezTo>
                      <a:cubicBezTo>
                        <a:pt x="28567" y="13709"/>
                        <a:pt x="29972" y="13327"/>
                        <a:pt x="31432" y="13327"/>
                      </a:cubicBezTo>
                      <a:close/>
                      <a:moveTo>
                        <a:pt x="6279" y="11379"/>
                      </a:moveTo>
                      <a:cubicBezTo>
                        <a:pt x="6387" y="11379"/>
                        <a:pt x="6495" y="11383"/>
                        <a:pt x="6602" y="11392"/>
                      </a:cubicBezTo>
                      <a:cubicBezTo>
                        <a:pt x="6763" y="11410"/>
                        <a:pt x="6923" y="11437"/>
                        <a:pt x="7075" y="11473"/>
                      </a:cubicBezTo>
                      <a:cubicBezTo>
                        <a:pt x="7075" y="11473"/>
                        <a:pt x="7079" y="11477"/>
                        <a:pt x="7084" y="11477"/>
                      </a:cubicBezTo>
                      <a:cubicBezTo>
                        <a:pt x="7087" y="11477"/>
                        <a:pt x="7090" y="11476"/>
                        <a:pt x="7093" y="11473"/>
                      </a:cubicBezTo>
                      <a:cubicBezTo>
                        <a:pt x="8012" y="11705"/>
                        <a:pt x="8743" y="12329"/>
                        <a:pt x="9421" y="12980"/>
                      </a:cubicBezTo>
                      <a:cubicBezTo>
                        <a:pt x="9938" y="13480"/>
                        <a:pt x="10456" y="13801"/>
                        <a:pt x="11098" y="14122"/>
                      </a:cubicBezTo>
                      <a:cubicBezTo>
                        <a:pt x="11339" y="14247"/>
                        <a:pt x="11625" y="14363"/>
                        <a:pt x="11821" y="14550"/>
                      </a:cubicBezTo>
                      <a:cubicBezTo>
                        <a:pt x="12088" y="14800"/>
                        <a:pt x="12240" y="15175"/>
                        <a:pt x="12472" y="15469"/>
                      </a:cubicBezTo>
                      <a:cubicBezTo>
                        <a:pt x="12704" y="15764"/>
                        <a:pt x="13070" y="15942"/>
                        <a:pt x="13391" y="16120"/>
                      </a:cubicBezTo>
                      <a:cubicBezTo>
                        <a:pt x="13498" y="16192"/>
                        <a:pt x="13641" y="16254"/>
                        <a:pt x="13783" y="16335"/>
                      </a:cubicBezTo>
                      <a:cubicBezTo>
                        <a:pt x="13632" y="16308"/>
                        <a:pt x="13489" y="16290"/>
                        <a:pt x="13355" y="16281"/>
                      </a:cubicBezTo>
                      <a:cubicBezTo>
                        <a:pt x="13337" y="16280"/>
                        <a:pt x="13318" y="16280"/>
                        <a:pt x="13300" y="16280"/>
                      </a:cubicBezTo>
                      <a:cubicBezTo>
                        <a:pt x="13149" y="16280"/>
                        <a:pt x="12999" y="16309"/>
                        <a:pt x="12856" y="16317"/>
                      </a:cubicBezTo>
                      <a:cubicBezTo>
                        <a:pt x="12840" y="16317"/>
                        <a:pt x="12824" y="16318"/>
                        <a:pt x="12809" y="16318"/>
                      </a:cubicBezTo>
                      <a:cubicBezTo>
                        <a:pt x="12466" y="16318"/>
                        <a:pt x="12293" y="16127"/>
                        <a:pt x="12080" y="15880"/>
                      </a:cubicBezTo>
                      <a:cubicBezTo>
                        <a:pt x="12023" y="15820"/>
                        <a:pt x="11947" y="15797"/>
                        <a:pt x="11866" y="15797"/>
                      </a:cubicBezTo>
                      <a:cubicBezTo>
                        <a:pt x="11678" y="15797"/>
                        <a:pt x="11454" y="15916"/>
                        <a:pt x="11330" y="15978"/>
                      </a:cubicBezTo>
                      <a:cubicBezTo>
                        <a:pt x="11259" y="16031"/>
                        <a:pt x="11187" y="16067"/>
                        <a:pt x="11107" y="16112"/>
                      </a:cubicBezTo>
                      <a:cubicBezTo>
                        <a:pt x="11012" y="16165"/>
                        <a:pt x="10928" y="16188"/>
                        <a:pt x="10854" y="16188"/>
                      </a:cubicBezTo>
                      <a:cubicBezTo>
                        <a:pt x="10608" y="16188"/>
                        <a:pt x="10465" y="15940"/>
                        <a:pt x="10349" y="15755"/>
                      </a:cubicBezTo>
                      <a:cubicBezTo>
                        <a:pt x="10286" y="15648"/>
                        <a:pt x="10206" y="15407"/>
                        <a:pt x="10081" y="15344"/>
                      </a:cubicBezTo>
                      <a:cubicBezTo>
                        <a:pt x="9975" y="15289"/>
                        <a:pt x="9862" y="15267"/>
                        <a:pt x="9749" y="15267"/>
                      </a:cubicBezTo>
                      <a:cubicBezTo>
                        <a:pt x="9548" y="15267"/>
                        <a:pt x="9344" y="15336"/>
                        <a:pt x="9162" y="15416"/>
                      </a:cubicBezTo>
                      <a:cubicBezTo>
                        <a:pt x="8877" y="15550"/>
                        <a:pt x="8600" y="15710"/>
                        <a:pt x="8279" y="15746"/>
                      </a:cubicBezTo>
                      <a:cubicBezTo>
                        <a:pt x="8253" y="15748"/>
                        <a:pt x="8229" y="15749"/>
                        <a:pt x="8207" y="15749"/>
                      </a:cubicBezTo>
                      <a:cubicBezTo>
                        <a:pt x="7742" y="15749"/>
                        <a:pt x="7994" y="15237"/>
                        <a:pt x="8190" y="15041"/>
                      </a:cubicBezTo>
                      <a:cubicBezTo>
                        <a:pt x="8199" y="15032"/>
                        <a:pt x="8199" y="15023"/>
                        <a:pt x="8190" y="15014"/>
                      </a:cubicBezTo>
                      <a:lnTo>
                        <a:pt x="8199" y="15014"/>
                      </a:lnTo>
                      <a:cubicBezTo>
                        <a:pt x="8221" y="14999"/>
                        <a:pt x="8206" y="14966"/>
                        <a:pt x="8190" y="14966"/>
                      </a:cubicBezTo>
                      <a:cubicBezTo>
                        <a:pt x="8187" y="14966"/>
                        <a:pt x="8184" y="14967"/>
                        <a:pt x="8181" y="14970"/>
                      </a:cubicBezTo>
                      <a:cubicBezTo>
                        <a:pt x="7940" y="15148"/>
                        <a:pt x="7699" y="15371"/>
                        <a:pt x="7414" y="15478"/>
                      </a:cubicBezTo>
                      <a:cubicBezTo>
                        <a:pt x="7405" y="15478"/>
                        <a:pt x="7405" y="15487"/>
                        <a:pt x="7396" y="15487"/>
                      </a:cubicBezTo>
                      <a:cubicBezTo>
                        <a:pt x="7334" y="15514"/>
                        <a:pt x="7262" y="15532"/>
                        <a:pt x="7191" y="15541"/>
                      </a:cubicBezTo>
                      <a:cubicBezTo>
                        <a:pt x="7174" y="15543"/>
                        <a:pt x="7159" y="15543"/>
                        <a:pt x="7144" y="15543"/>
                      </a:cubicBezTo>
                      <a:cubicBezTo>
                        <a:pt x="6948" y="15543"/>
                        <a:pt x="6876" y="15388"/>
                        <a:pt x="6843" y="15264"/>
                      </a:cubicBezTo>
                      <a:cubicBezTo>
                        <a:pt x="6754" y="14961"/>
                        <a:pt x="6941" y="14524"/>
                        <a:pt x="6647" y="14524"/>
                      </a:cubicBezTo>
                      <a:cubicBezTo>
                        <a:pt x="6424" y="14524"/>
                        <a:pt x="6192" y="14827"/>
                        <a:pt x="6049" y="14952"/>
                      </a:cubicBezTo>
                      <a:cubicBezTo>
                        <a:pt x="5811" y="15152"/>
                        <a:pt x="5499" y="15508"/>
                        <a:pt x="5149" y="15508"/>
                      </a:cubicBezTo>
                      <a:cubicBezTo>
                        <a:pt x="5079" y="15508"/>
                        <a:pt x="5007" y="15493"/>
                        <a:pt x="4934" y="15460"/>
                      </a:cubicBezTo>
                      <a:cubicBezTo>
                        <a:pt x="4488" y="15255"/>
                        <a:pt x="4666" y="14809"/>
                        <a:pt x="4639" y="14443"/>
                      </a:cubicBezTo>
                      <a:cubicBezTo>
                        <a:pt x="4633" y="14389"/>
                        <a:pt x="4595" y="14359"/>
                        <a:pt x="4551" y="14359"/>
                      </a:cubicBezTo>
                      <a:cubicBezTo>
                        <a:pt x="4530" y="14359"/>
                        <a:pt x="4508" y="14366"/>
                        <a:pt x="4488" y="14381"/>
                      </a:cubicBezTo>
                      <a:cubicBezTo>
                        <a:pt x="4318" y="14515"/>
                        <a:pt x="4229" y="14702"/>
                        <a:pt x="4077" y="14854"/>
                      </a:cubicBezTo>
                      <a:cubicBezTo>
                        <a:pt x="3899" y="15041"/>
                        <a:pt x="3694" y="15202"/>
                        <a:pt x="3480" y="15353"/>
                      </a:cubicBezTo>
                      <a:cubicBezTo>
                        <a:pt x="3356" y="15444"/>
                        <a:pt x="3214" y="15508"/>
                        <a:pt x="3098" y="15508"/>
                      </a:cubicBezTo>
                      <a:cubicBezTo>
                        <a:pt x="2964" y="15508"/>
                        <a:pt x="2864" y="15422"/>
                        <a:pt x="2864" y="15193"/>
                      </a:cubicBezTo>
                      <a:cubicBezTo>
                        <a:pt x="2864" y="15050"/>
                        <a:pt x="2944" y="14907"/>
                        <a:pt x="2962" y="14764"/>
                      </a:cubicBezTo>
                      <a:cubicBezTo>
                        <a:pt x="2962" y="14711"/>
                        <a:pt x="2911" y="14671"/>
                        <a:pt x="2862" y="14671"/>
                      </a:cubicBezTo>
                      <a:cubicBezTo>
                        <a:pt x="2854" y="14671"/>
                        <a:pt x="2845" y="14673"/>
                        <a:pt x="2837" y="14675"/>
                      </a:cubicBezTo>
                      <a:cubicBezTo>
                        <a:pt x="2525" y="14764"/>
                        <a:pt x="2231" y="15005"/>
                        <a:pt x="1954" y="15166"/>
                      </a:cubicBezTo>
                      <a:cubicBezTo>
                        <a:pt x="1776" y="15273"/>
                        <a:pt x="1624" y="15398"/>
                        <a:pt x="1446" y="15487"/>
                      </a:cubicBezTo>
                      <a:cubicBezTo>
                        <a:pt x="1386" y="15525"/>
                        <a:pt x="946" y="15700"/>
                        <a:pt x="636" y="15700"/>
                      </a:cubicBezTo>
                      <a:cubicBezTo>
                        <a:pt x="438" y="15700"/>
                        <a:pt x="292" y="15629"/>
                        <a:pt x="331" y="15407"/>
                      </a:cubicBezTo>
                      <a:cubicBezTo>
                        <a:pt x="438" y="14818"/>
                        <a:pt x="946" y="14479"/>
                        <a:pt x="1392" y="14149"/>
                      </a:cubicBezTo>
                      <a:cubicBezTo>
                        <a:pt x="1624" y="13979"/>
                        <a:pt x="1892" y="13846"/>
                        <a:pt x="2159" y="13747"/>
                      </a:cubicBezTo>
                      <a:cubicBezTo>
                        <a:pt x="2266" y="13703"/>
                        <a:pt x="2293" y="13730"/>
                        <a:pt x="2356" y="13649"/>
                      </a:cubicBezTo>
                      <a:cubicBezTo>
                        <a:pt x="2739" y="13168"/>
                        <a:pt x="3096" y="12659"/>
                        <a:pt x="3605" y="12284"/>
                      </a:cubicBezTo>
                      <a:cubicBezTo>
                        <a:pt x="4374" y="11724"/>
                        <a:pt x="5330" y="11379"/>
                        <a:pt x="6279" y="11379"/>
                      </a:cubicBezTo>
                      <a:close/>
                      <a:moveTo>
                        <a:pt x="31640" y="14362"/>
                      </a:moveTo>
                      <a:cubicBezTo>
                        <a:pt x="32485" y="14362"/>
                        <a:pt x="33330" y="14551"/>
                        <a:pt x="34141" y="14773"/>
                      </a:cubicBezTo>
                      <a:cubicBezTo>
                        <a:pt x="35042" y="15014"/>
                        <a:pt x="35881" y="15496"/>
                        <a:pt x="36791" y="15710"/>
                      </a:cubicBezTo>
                      <a:cubicBezTo>
                        <a:pt x="36345" y="15701"/>
                        <a:pt x="35899" y="15648"/>
                        <a:pt x="35444" y="15523"/>
                      </a:cubicBezTo>
                      <a:cubicBezTo>
                        <a:pt x="34409" y="15228"/>
                        <a:pt x="33401" y="14836"/>
                        <a:pt x="32321" y="14773"/>
                      </a:cubicBezTo>
                      <a:cubicBezTo>
                        <a:pt x="32220" y="14767"/>
                        <a:pt x="32118" y="14764"/>
                        <a:pt x="32015" y="14764"/>
                      </a:cubicBezTo>
                      <a:cubicBezTo>
                        <a:pt x="31136" y="14764"/>
                        <a:pt x="30228" y="14992"/>
                        <a:pt x="29413" y="15264"/>
                      </a:cubicBezTo>
                      <a:cubicBezTo>
                        <a:pt x="29003" y="15407"/>
                        <a:pt x="28610" y="15603"/>
                        <a:pt x="28200" y="15746"/>
                      </a:cubicBezTo>
                      <a:cubicBezTo>
                        <a:pt x="27879" y="15862"/>
                        <a:pt x="27540" y="15933"/>
                        <a:pt x="27210" y="16049"/>
                      </a:cubicBezTo>
                      <a:cubicBezTo>
                        <a:pt x="26808" y="16103"/>
                        <a:pt x="26416" y="16228"/>
                        <a:pt x="26059" y="16415"/>
                      </a:cubicBezTo>
                      <a:cubicBezTo>
                        <a:pt x="25800" y="16236"/>
                        <a:pt x="25550" y="16067"/>
                        <a:pt x="25283" y="15915"/>
                      </a:cubicBezTo>
                      <a:lnTo>
                        <a:pt x="25283" y="15915"/>
                      </a:lnTo>
                      <a:cubicBezTo>
                        <a:pt x="25348" y="15927"/>
                        <a:pt x="25415" y="15932"/>
                        <a:pt x="25481" y="15932"/>
                      </a:cubicBezTo>
                      <a:cubicBezTo>
                        <a:pt x="25823" y="15932"/>
                        <a:pt x="26177" y="15795"/>
                        <a:pt x="26505" y="15683"/>
                      </a:cubicBezTo>
                      <a:cubicBezTo>
                        <a:pt x="27317" y="15425"/>
                        <a:pt x="28057" y="14996"/>
                        <a:pt x="28887" y="14773"/>
                      </a:cubicBezTo>
                      <a:cubicBezTo>
                        <a:pt x="29752" y="14533"/>
                        <a:pt x="30626" y="14381"/>
                        <a:pt x="31527" y="14363"/>
                      </a:cubicBezTo>
                      <a:cubicBezTo>
                        <a:pt x="31565" y="14362"/>
                        <a:pt x="31602" y="14362"/>
                        <a:pt x="31640" y="14362"/>
                      </a:cubicBezTo>
                      <a:close/>
                      <a:moveTo>
                        <a:pt x="9733" y="13069"/>
                      </a:moveTo>
                      <a:cubicBezTo>
                        <a:pt x="9987" y="13141"/>
                        <a:pt x="10255" y="13155"/>
                        <a:pt x="10522" y="13155"/>
                      </a:cubicBezTo>
                      <a:cubicBezTo>
                        <a:pt x="10686" y="13155"/>
                        <a:pt x="10849" y="13150"/>
                        <a:pt x="11009" y="13150"/>
                      </a:cubicBezTo>
                      <a:cubicBezTo>
                        <a:pt x="11598" y="13159"/>
                        <a:pt x="12169" y="13230"/>
                        <a:pt x="12740" y="13364"/>
                      </a:cubicBezTo>
                      <a:cubicBezTo>
                        <a:pt x="13828" y="13623"/>
                        <a:pt x="14800" y="14265"/>
                        <a:pt x="15809" y="14720"/>
                      </a:cubicBezTo>
                      <a:cubicBezTo>
                        <a:pt x="16718" y="15130"/>
                        <a:pt x="17628" y="15496"/>
                        <a:pt x="18574" y="15808"/>
                      </a:cubicBezTo>
                      <a:cubicBezTo>
                        <a:pt x="18863" y="15902"/>
                        <a:pt x="19201" y="15987"/>
                        <a:pt x="19534" y="15987"/>
                      </a:cubicBezTo>
                      <a:cubicBezTo>
                        <a:pt x="19550" y="15987"/>
                        <a:pt x="19566" y="15987"/>
                        <a:pt x="19582" y="15987"/>
                      </a:cubicBezTo>
                      <a:lnTo>
                        <a:pt x="19582" y="15987"/>
                      </a:lnTo>
                      <a:cubicBezTo>
                        <a:pt x="19368" y="16129"/>
                        <a:pt x="19172" y="16281"/>
                        <a:pt x="19002" y="16451"/>
                      </a:cubicBezTo>
                      <a:cubicBezTo>
                        <a:pt x="18761" y="16415"/>
                        <a:pt x="18512" y="16397"/>
                        <a:pt x="18262" y="16335"/>
                      </a:cubicBezTo>
                      <a:cubicBezTo>
                        <a:pt x="17878" y="16236"/>
                        <a:pt x="17495" y="16040"/>
                        <a:pt x="17129" y="15880"/>
                      </a:cubicBezTo>
                      <a:cubicBezTo>
                        <a:pt x="16424" y="15567"/>
                        <a:pt x="15817" y="15050"/>
                        <a:pt x="15104" y="14738"/>
                      </a:cubicBezTo>
                      <a:cubicBezTo>
                        <a:pt x="14497" y="14479"/>
                        <a:pt x="13891" y="14274"/>
                        <a:pt x="13239" y="14131"/>
                      </a:cubicBezTo>
                      <a:cubicBezTo>
                        <a:pt x="12617" y="13996"/>
                        <a:pt x="11951" y="13836"/>
                        <a:pt x="11304" y="13836"/>
                      </a:cubicBezTo>
                      <a:cubicBezTo>
                        <a:pt x="11181" y="13836"/>
                        <a:pt x="11059" y="13842"/>
                        <a:pt x="10938" y="13855"/>
                      </a:cubicBezTo>
                      <a:lnTo>
                        <a:pt x="10929" y="13855"/>
                      </a:lnTo>
                      <a:cubicBezTo>
                        <a:pt x="10911" y="13846"/>
                        <a:pt x="10893" y="13837"/>
                        <a:pt x="10884" y="13837"/>
                      </a:cubicBezTo>
                      <a:cubicBezTo>
                        <a:pt x="10509" y="13640"/>
                        <a:pt x="10179" y="13444"/>
                        <a:pt x="9858" y="13177"/>
                      </a:cubicBezTo>
                      <a:cubicBezTo>
                        <a:pt x="9814" y="13141"/>
                        <a:pt x="9778" y="13105"/>
                        <a:pt x="9733" y="13069"/>
                      </a:cubicBezTo>
                      <a:close/>
                      <a:moveTo>
                        <a:pt x="11009" y="13899"/>
                      </a:moveTo>
                      <a:cubicBezTo>
                        <a:pt x="12552" y="14104"/>
                        <a:pt x="14087" y="14372"/>
                        <a:pt x="15487" y="15103"/>
                      </a:cubicBezTo>
                      <a:cubicBezTo>
                        <a:pt x="16517" y="15631"/>
                        <a:pt x="17562" y="16569"/>
                        <a:pt x="18788" y="16569"/>
                      </a:cubicBezTo>
                      <a:cubicBezTo>
                        <a:pt x="18826" y="16569"/>
                        <a:pt x="18865" y="16568"/>
                        <a:pt x="18904" y="16567"/>
                      </a:cubicBezTo>
                      <a:lnTo>
                        <a:pt x="18904" y="16567"/>
                      </a:lnTo>
                      <a:cubicBezTo>
                        <a:pt x="18895" y="16575"/>
                        <a:pt x="18895" y="16584"/>
                        <a:pt x="18886" y="16584"/>
                      </a:cubicBezTo>
                      <a:cubicBezTo>
                        <a:pt x="18574" y="16656"/>
                        <a:pt x="18271" y="16754"/>
                        <a:pt x="17950" y="16763"/>
                      </a:cubicBezTo>
                      <a:cubicBezTo>
                        <a:pt x="17628" y="16763"/>
                        <a:pt x="17245" y="16629"/>
                        <a:pt x="16942" y="16513"/>
                      </a:cubicBezTo>
                      <a:cubicBezTo>
                        <a:pt x="16219" y="16254"/>
                        <a:pt x="15470" y="15942"/>
                        <a:pt x="14818" y="15541"/>
                      </a:cubicBezTo>
                      <a:cubicBezTo>
                        <a:pt x="14345" y="15255"/>
                        <a:pt x="13882" y="14961"/>
                        <a:pt x="13373" y="14738"/>
                      </a:cubicBezTo>
                      <a:cubicBezTo>
                        <a:pt x="12856" y="14515"/>
                        <a:pt x="12347" y="14417"/>
                        <a:pt x="11803" y="14336"/>
                      </a:cubicBezTo>
                      <a:cubicBezTo>
                        <a:pt x="11562" y="14167"/>
                        <a:pt x="11277" y="14033"/>
                        <a:pt x="11009" y="13899"/>
                      </a:cubicBezTo>
                      <a:close/>
                      <a:moveTo>
                        <a:pt x="11910" y="14417"/>
                      </a:moveTo>
                      <a:cubicBezTo>
                        <a:pt x="12490" y="14559"/>
                        <a:pt x="13043" y="14711"/>
                        <a:pt x="13596" y="14979"/>
                      </a:cubicBezTo>
                      <a:cubicBezTo>
                        <a:pt x="14176" y="15264"/>
                        <a:pt x="14702" y="15674"/>
                        <a:pt x="15300" y="15960"/>
                      </a:cubicBezTo>
                      <a:cubicBezTo>
                        <a:pt x="15969" y="16290"/>
                        <a:pt x="16629" y="16638"/>
                        <a:pt x="17352" y="16834"/>
                      </a:cubicBezTo>
                      <a:cubicBezTo>
                        <a:pt x="17441" y="16852"/>
                        <a:pt x="17521" y="16870"/>
                        <a:pt x="17602" y="16888"/>
                      </a:cubicBezTo>
                      <a:cubicBezTo>
                        <a:pt x="17379" y="16906"/>
                        <a:pt x="17156" y="16923"/>
                        <a:pt x="16924" y="16923"/>
                      </a:cubicBezTo>
                      <a:cubicBezTo>
                        <a:pt x="16299" y="16914"/>
                        <a:pt x="15719" y="16709"/>
                        <a:pt x="15131" y="16531"/>
                      </a:cubicBezTo>
                      <a:cubicBezTo>
                        <a:pt x="14586" y="16352"/>
                        <a:pt x="14069" y="16138"/>
                        <a:pt x="13596" y="15835"/>
                      </a:cubicBezTo>
                      <a:cubicBezTo>
                        <a:pt x="13239" y="15603"/>
                        <a:pt x="12882" y="15425"/>
                        <a:pt x="12499" y="15237"/>
                      </a:cubicBezTo>
                      <a:cubicBezTo>
                        <a:pt x="12490" y="15228"/>
                        <a:pt x="12481" y="15219"/>
                        <a:pt x="12472" y="15202"/>
                      </a:cubicBezTo>
                      <a:cubicBezTo>
                        <a:pt x="12294" y="14952"/>
                        <a:pt x="12160" y="14622"/>
                        <a:pt x="11910" y="14417"/>
                      </a:cubicBezTo>
                      <a:close/>
                      <a:moveTo>
                        <a:pt x="12597" y="15353"/>
                      </a:moveTo>
                      <a:lnTo>
                        <a:pt x="12597" y="15353"/>
                      </a:lnTo>
                      <a:cubicBezTo>
                        <a:pt x="13409" y="15844"/>
                        <a:pt x="14185" y="16344"/>
                        <a:pt x="15095" y="16647"/>
                      </a:cubicBezTo>
                      <a:cubicBezTo>
                        <a:pt x="15648" y="16834"/>
                        <a:pt x="16183" y="16995"/>
                        <a:pt x="16754" y="17048"/>
                      </a:cubicBezTo>
                      <a:cubicBezTo>
                        <a:pt x="16845" y="17057"/>
                        <a:pt x="16935" y="17060"/>
                        <a:pt x="17024" y="17060"/>
                      </a:cubicBezTo>
                      <a:cubicBezTo>
                        <a:pt x="17514" y="17060"/>
                        <a:pt x="17984" y="16946"/>
                        <a:pt x="18467" y="16825"/>
                      </a:cubicBezTo>
                      <a:cubicBezTo>
                        <a:pt x="18476" y="16825"/>
                        <a:pt x="18476" y="16816"/>
                        <a:pt x="18476" y="16807"/>
                      </a:cubicBezTo>
                      <a:cubicBezTo>
                        <a:pt x="18583" y="16772"/>
                        <a:pt x="18690" y="16736"/>
                        <a:pt x="18806" y="16682"/>
                      </a:cubicBezTo>
                      <a:lnTo>
                        <a:pt x="18806" y="16682"/>
                      </a:lnTo>
                      <a:cubicBezTo>
                        <a:pt x="18726" y="16790"/>
                        <a:pt x="18645" y="16897"/>
                        <a:pt x="18574" y="17013"/>
                      </a:cubicBezTo>
                      <a:cubicBezTo>
                        <a:pt x="18443" y="16999"/>
                        <a:pt x="18308" y="16992"/>
                        <a:pt x="18171" y="16992"/>
                      </a:cubicBezTo>
                      <a:cubicBezTo>
                        <a:pt x="17489" y="16992"/>
                        <a:pt x="16758" y="17158"/>
                        <a:pt x="16201" y="17485"/>
                      </a:cubicBezTo>
                      <a:cubicBezTo>
                        <a:pt x="15782" y="17735"/>
                        <a:pt x="15371" y="18012"/>
                        <a:pt x="14961" y="18279"/>
                      </a:cubicBezTo>
                      <a:cubicBezTo>
                        <a:pt x="14952" y="18279"/>
                        <a:pt x="14934" y="18288"/>
                        <a:pt x="14925" y="18297"/>
                      </a:cubicBezTo>
                      <a:cubicBezTo>
                        <a:pt x="14988" y="18146"/>
                        <a:pt x="15006" y="17958"/>
                        <a:pt x="14970" y="17753"/>
                      </a:cubicBezTo>
                      <a:cubicBezTo>
                        <a:pt x="14970" y="17753"/>
                        <a:pt x="14970" y="17753"/>
                        <a:pt x="14970" y="17744"/>
                      </a:cubicBezTo>
                      <a:cubicBezTo>
                        <a:pt x="14943" y="17343"/>
                        <a:pt x="14702" y="16914"/>
                        <a:pt x="14453" y="16665"/>
                      </a:cubicBezTo>
                      <a:cubicBezTo>
                        <a:pt x="14328" y="16513"/>
                        <a:pt x="14158" y="16397"/>
                        <a:pt x="13989" y="16290"/>
                      </a:cubicBezTo>
                      <a:cubicBezTo>
                        <a:pt x="13525" y="15987"/>
                        <a:pt x="12972" y="15773"/>
                        <a:pt x="12597" y="15353"/>
                      </a:cubicBezTo>
                      <a:close/>
                      <a:moveTo>
                        <a:pt x="6609" y="14677"/>
                      </a:moveTo>
                      <a:cubicBezTo>
                        <a:pt x="6637" y="14677"/>
                        <a:pt x="6660" y="14694"/>
                        <a:pt x="6673" y="14738"/>
                      </a:cubicBezTo>
                      <a:cubicBezTo>
                        <a:pt x="6745" y="14925"/>
                        <a:pt x="6718" y="15166"/>
                        <a:pt x="6780" y="15371"/>
                      </a:cubicBezTo>
                      <a:cubicBezTo>
                        <a:pt x="6816" y="15505"/>
                        <a:pt x="6923" y="15603"/>
                        <a:pt x="7048" y="15639"/>
                      </a:cubicBezTo>
                      <a:cubicBezTo>
                        <a:pt x="7068" y="15643"/>
                        <a:pt x="7090" y="15644"/>
                        <a:pt x="7115" y="15644"/>
                      </a:cubicBezTo>
                      <a:cubicBezTo>
                        <a:pt x="7201" y="15644"/>
                        <a:pt x="7310" y="15622"/>
                        <a:pt x="7387" y="15594"/>
                      </a:cubicBezTo>
                      <a:lnTo>
                        <a:pt x="7387" y="15594"/>
                      </a:lnTo>
                      <a:cubicBezTo>
                        <a:pt x="7325" y="16674"/>
                        <a:pt x="7102" y="17637"/>
                        <a:pt x="6272" y="18377"/>
                      </a:cubicBezTo>
                      <a:cubicBezTo>
                        <a:pt x="6094" y="18369"/>
                        <a:pt x="5924" y="18369"/>
                        <a:pt x="5746" y="18360"/>
                      </a:cubicBezTo>
                      <a:cubicBezTo>
                        <a:pt x="6772" y="17726"/>
                        <a:pt x="6620" y="15960"/>
                        <a:pt x="6245" y="14970"/>
                      </a:cubicBezTo>
                      <a:cubicBezTo>
                        <a:pt x="6290" y="14925"/>
                        <a:pt x="6334" y="14889"/>
                        <a:pt x="6370" y="14854"/>
                      </a:cubicBezTo>
                      <a:cubicBezTo>
                        <a:pt x="6397" y="14834"/>
                        <a:pt x="6525" y="14677"/>
                        <a:pt x="6609" y="14677"/>
                      </a:cubicBezTo>
                      <a:close/>
                      <a:moveTo>
                        <a:pt x="6183" y="15041"/>
                      </a:moveTo>
                      <a:cubicBezTo>
                        <a:pt x="6272" y="16165"/>
                        <a:pt x="6620" y="17601"/>
                        <a:pt x="5558" y="18360"/>
                      </a:cubicBezTo>
                      <a:cubicBezTo>
                        <a:pt x="5282" y="18360"/>
                        <a:pt x="5005" y="18369"/>
                        <a:pt x="4729" y="18386"/>
                      </a:cubicBezTo>
                      <a:cubicBezTo>
                        <a:pt x="5540" y="17824"/>
                        <a:pt x="6102" y="16495"/>
                        <a:pt x="5523" y="15594"/>
                      </a:cubicBezTo>
                      <a:cubicBezTo>
                        <a:pt x="5763" y="15460"/>
                        <a:pt x="5995" y="15228"/>
                        <a:pt x="6183" y="15041"/>
                      </a:cubicBezTo>
                      <a:close/>
                      <a:moveTo>
                        <a:pt x="7940" y="15237"/>
                      </a:moveTo>
                      <a:lnTo>
                        <a:pt x="7940" y="15237"/>
                      </a:lnTo>
                      <a:cubicBezTo>
                        <a:pt x="7726" y="15523"/>
                        <a:pt x="7771" y="15835"/>
                        <a:pt x="8279" y="15880"/>
                      </a:cubicBezTo>
                      <a:cubicBezTo>
                        <a:pt x="8299" y="15881"/>
                        <a:pt x="8319" y="15882"/>
                        <a:pt x="8339" y="15882"/>
                      </a:cubicBezTo>
                      <a:cubicBezTo>
                        <a:pt x="8435" y="15882"/>
                        <a:pt x="8529" y="15865"/>
                        <a:pt x="8618" y="15835"/>
                      </a:cubicBezTo>
                      <a:lnTo>
                        <a:pt x="8618" y="15835"/>
                      </a:lnTo>
                      <a:cubicBezTo>
                        <a:pt x="8475" y="16888"/>
                        <a:pt x="7904" y="17896"/>
                        <a:pt x="6968" y="18431"/>
                      </a:cubicBezTo>
                      <a:cubicBezTo>
                        <a:pt x="6772" y="18413"/>
                        <a:pt x="6575" y="18395"/>
                        <a:pt x="6388" y="18386"/>
                      </a:cubicBezTo>
                      <a:cubicBezTo>
                        <a:pt x="7307" y="17771"/>
                        <a:pt x="7476" y="16620"/>
                        <a:pt x="7441" y="15576"/>
                      </a:cubicBezTo>
                      <a:cubicBezTo>
                        <a:pt x="7619" y="15496"/>
                        <a:pt x="7789" y="15362"/>
                        <a:pt x="7940" y="15237"/>
                      </a:cubicBezTo>
                      <a:close/>
                      <a:moveTo>
                        <a:pt x="4425" y="14675"/>
                      </a:moveTo>
                      <a:cubicBezTo>
                        <a:pt x="4425" y="14764"/>
                        <a:pt x="4416" y="14845"/>
                        <a:pt x="4416" y="14854"/>
                      </a:cubicBezTo>
                      <a:cubicBezTo>
                        <a:pt x="4416" y="14988"/>
                        <a:pt x="4461" y="15103"/>
                        <a:pt x="4497" y="15228"/>
                      </a:cubicBezTo>
                      <a:cubicBezTo>
                        <a:pt x="4559" y="15442"/>
                        <a:pt x="4773" y="15576"/>
                        <a:pt x="4961" y="15657"/>
                      </a:cubicBezTo>
                      <a:cubicBezTo>
                        <a:pt x="5029" y="15687"/>
                        <a:pt x="5099" y="15701"/>
                        <a:pt x="5170" y="15701"/>
                      </a:cubicBezTo>
                      <a:cubicBezTo>
                        <a:pt x="5264" y="15701"/>
                        <a:pt x="5359" y="15676"/>
                        <a:pt x="5451" y="15630"/>
                      </a:cubicBezTo>
                      <a:lnTo>
                        <a:pt x="5451" y="15630"/>
                      </a:lnTo>
                      <a:cubicBezTo>
                        <a:pt x="5969" y="16611"/>
                        <a:pt x="5192" y="17655"/>
                        <a:pt x="4613" y="18395"/>
                      </a:cubicBezTo>
                      <a:cubicBezTo>
                        <a:pt x="4318" y="18413"/>
                        <a:pt x="4033" y="18440"/>
                        <a:pt x="3738" y="18476"/>
                      </a:cubicBezTo>
                      <a:cubicBezTo>
                        <a:pt x="4238" y="18235"/>
                        <a:pt x="4470" y="17682"/>
                        <a:pt x="4559" y="17137"/>
                      </a:cubicBezTo>
                      <a:cubicBezTo>
                        <a:pt x="4666" y="16424"/>
                        <a:pt x="4407" y="15746"/>
                        <a:pt x="3970" y="15193"/>
                      </a:cubicBezTo>
                      <a:cubicBezTo>
                        <a:pt x="4131" y="15032"/>
                        <a:pt x="4274" y="14845"/>
                        <a:pt x="4425" y="14675"/>
                      </a:cubicBezTo>
                      <a:close/>
                      <a:moveTo>
                        <a:pt x="9368" y="15523"/>
                      </a:moveTo>
                      <a:lnTo>
                        <a:pt x="9368" y="15523"/>
                      </a:lnTo>
                      <a:cubicBezTo>
                        <a:pt x="9412" y="16210"/>
                        <a:pt x="9269" y="16950"/>
                        <a:pt x="8957" y="17566"/>
                      </a:cubicBezTo>
                      <a:cubicBezTo>
                        <a:pt x="8716" y="18030"/>
                        <a:pt x="8243" y="18297"/>
                        <a:pt x="7789" y="18547"/>
                      </a:cubicBezTo>
                      <a:cubicBezTo>
                        <a:pt x="7708" y="18529"/>
                        <a:pt x="7628" y="18520"/>
                        <a:pt x="7548" y="18502"/>
                      </a:cubicBezTo>
                      <a:cubicBezTo>
                        <a:pt x="7414" y="18485"/>
                        <a:pt x="7289" y="18467"/>
                        <a:pt x="7155" y="18458"/>
                      </a:cubicBezTo>
                      <a:cubicBezTo>
                        <a:pt x="8119" y="18038"/>
                        <a:pt x="8690" y="16816"/>
                        <a:pt x="8690" y="15817"/>
                      </a:cubicBezTo>
                      <a:cubicBezTo>
                        <a:pt x="8913" y="15737"/>
                        <a:pt x="9136" y="15612"/>
                        <a:pt x="9368" y="15523"/>
                      </a:cubicBezTo>
                      <a:close/>
                      <a:moveTo>
                        <a:pt x="9731" y="15441"/>
                      </a:moveTo>
                      <a:cubicBezTo>
                        <a:pt x="9902" y="15441"/>
                        <a:pt x="10035" y="15569"/>
                        <a:pt x="10153" y="15728"/>
                      </a:cubicBezTo>
                      <a:cubicBezTo>
                        <a:pt x="10295" y="17021"/>
                        <a:pt x="9635" y="18226"/>
                        <a:pt x="8368" y="18645"/>
                      </a:cubicBezTo>
                      <a:cubicBezTo>
                        <a:pt x="8243" y="18618"/>
                        <a:pt x="8110" y="18601"/>
                        <a:pt x="7976" y="18574"/>
                      </a:cubicBezTo>
                      <a:cubicBezTo>
                        <a:pt x="9162" y="18092"/>
                        <a:pt x="9608" y="16754"/>
                        <a:pt x="9421" y="15505"/>
                      </a:cubicBezTo>
                      <a:cubicBezTo>
                        <a:pt x="9510" y="15469"/>
                        <a:pt x="9608" y="15451"/>
                        <a:pt x="9698" y="15442"/>
                      </a:cubicBezTo>
                      <a:cubicBezTo>
                        <a:pt x="9709" y="15441"/>
                        <a:pt x="9720" y="15441"/>
                        <a:pt x="9731" y="15441"/>
                      </a:cubicBezTo>
                      <a:close/>
                      <a:moveTo>
                        <a:pt x="3935" y="15228"/>
                      </a:moveTo>
                      <a:lnTo>
                        <a:pt x="3935" y="15228"/>
                      </a:lnTo>
                      <a:cubicBezTo>
                        <a:pt x="4604" y="16272"/>
                        <a:pt x="4630" y="17851"/>
                        <a:pt x="3426" y="18511"/>
                      </a:cubicBezTo>
                      <a:cubicBezTo>
                        <a:pt x="3426" y="18520"/>
                        <a:pt x="3426" y="18520"/>
                        <a:pt x="3426" y="18520"/>
                      </a:cubicBezTo>
                      <a:cubicBezTo>
                        <a:pt x="3051" y="18574"/>
                        <a:pt x="2668" y="18645"/>
                        <a:pt x="2293" y="18743"/>
                      </a:cubicBezTo>
                      <a:cubicBezTo>
                        <a:pt x="3506" y="18021"/>
                        <a:pt x="4738" y="16718"/>
                        <a:pt x="3578" y="15514"/>
                      </a:cubicBezTo>
                      <a:cubicBezTo>
                        <a:pt x="3667" y="15451"/>
                        <a:pt x="3747" y="15380"/>
                        <a:pt x="3828" y="15318"/>
                      </a:cubicBezTo>
                      <a:cubicBezTo>
                        <a:pt x="3863" y="15291"/>
                        <a:pt x="3899" y="15264"/>
                        <a:pt x="3935" y="15228"/>
                      </a:cubicBezTo>
                      <a:close/>
                      <a:moveTo>
                        <a:pt x="10233" y="15826"/>
                      </a:moveTo>
                      <a:cubicBezTo>
                        <a:pt x="10385" y="16049"/>
                        <a:pt x="10536" y="16290"/>
                        <a:pt x="10759" y="16352"/>
                      </a:cubicBezTo>
                      <a:lnTo>
                        <a:pt x="10768" y="16352"/>
                      </a:lnTo>
                      <a:cubicBezTo>
                        <a:pt x="10777" y="17468"/>
                        <a:pt x="10162" y="18467"/>
                        <a:pt x="9055" y="18779"/>
                      </a:cubicBezTo>
                      <a:cubicBezTo>
                        <a:pt x="8877" y="18743"/>
                        <a:pt x="8690" y="18708"/>
                        <a:pt x="8511" y="18672"/>
                      </a:cubicBezTo>
                      <a:cubicBezTo>
                        <a:pt x="9760" y="18377"/>
                        <a:pt x="10483" y="17057"/>
                        <a:pt x="10233" y="15826"/>
                      </a:cubicBezTo>
                      <a:close/>
                      <a:moveTo>
                        <a:pt x="11455" y="16112"/>
                      </a:moveTo>
                      <a:lnTo>
                        <a:pt x="11455" y="16112"/>
                      </a:lnTo>
                      <a:cubicBezTo>
                        <a:pt x="11526" y="16709"/>
                        <a:pt x="11473" y="17253"/>
                        <a:pt x="11214" y="17815"/>
                      </a:cubicBezTo>
                      <a:cubicBezTo>
                        <a:pt x="10955" y="18360"/>
                        <a:pt x="10331" y="18824"/>
                        <a:pt x="9724" y="18904"/>
                      </a:cubicBezTo>
                      <a:cubicBezTo>
                        <a:pt x="9582" y="18877"/>
                        <a:pt x="9439" y="18850"/>
                        <a:pt x="9296" y="18824"/>
                      </a:cubicBezTo>
                      <a:cubicBezTo>
                        <a:pt x="10331" y="18583"/>
                        <a:pt x="11027" y="17387"/>
                        <a:pt x="10804" y="16361"/>
                      </a:cubicBezTo>
                      <a:lnTo>
                        <a:pt x="10804" y="16361"/>
                      </a:lnTo>
                      <a:cubicBezTo>
                        <a:pt x="10820" y="16363"/>
                        <a:pt x="10836" y="16364"/>
                        <a:pt x="10852" y="16364"/>
                      </a:cubicBezTo>
                      <a:cubicBezTo>
                        <a:pt x="11051" y="16364"/>
                        <a:pt x="11257" y="16219"/>
                        <a:pt x="11455" y="16112"/>
                      </a:cubicBezTo>
                      <a:close/>
                      <a:moveTo>
                        <a:pt x="13748" y="16522"/>
                      </a:moveTo>
                      <a:cubicBezTo>
                        <a:pt x="13971" y="16558"/>
                        <a:pt x="14185" y="16647"/>
                        <a:pt x="14372" y="16825"/>
                      </a:cubicBezTo>
                      <a:cubicBezTo>
                        <a:pt x="14586" y="17030"/>
                        <a:pt x="14845" y="17450"/>
                        <a:pt x="14818" y="17878"/>
                      </a:cubicBezTo>
                      <a:cubicBezTo>
                        <a:pt x="14800" y="18306"/>
                        <a:pt x="14417" y="18743"/>
                        <a:pt x="13917" y="18904"/>
                      </a:cubicBezTo>
                      <a:cubicBezTo>
                        <a:pt x="14185" y="18592"/>
                        <a:pt x="14337" y="18199"/>
                        <a:pt x="14354" y="17762"/>
                      </a:cubicBezTo>
                      <a:cubicBezTo>
                        <a:pt x="14372" y="17360"/>
                        <a:pt x="14167" y="16852"/>
                        <a:pt x="14042" y="16745"/>
                      </a:cubicBezTo>
                      <a:cubicBezTo>
                        <a:pt x="13908" y="16629"/>
                        <a:pt x="13792" y="16549"/>
                        <a:pt x="13748" y="16522"/>
                      </a:cubicBezTo>
                      <a:close/>
                      <a:moveTo>
                        <a:pt x="11786" y="15997"/>
                      </a:moveTo>
                      <a:cubicBezTo>
                        <a:pt x="11883" y="15997"/>
                        <a:pt x="11976" y="16039"/>
                        <a:pt x="12062" y="16147"/>
                      </a:cubicBezTo>
                      <a:cubicBezTo>
                        <a:pt x="12133" y="16236"/>
                        <a:pt x="12204" y="16308"/>
                        <a:pt x="12285" y="16361"/>
                      </a:cubicBezTo>
                      <a:cubicBezTo>
                        <a:pt x="12374" y="16870"/>
                        <a:pt x="12481" y="17316"/>
                        <a:pt x="12311" y="17851"/>
                      </a:cubicBezTo>
                      <a:cubicBezTo>
                        <a:pt x="12151" y="18342"/>
                        <a:pt x="11803" y="18859"/>
                        <a:pt x="11339" y="19118"/>
                      </a:cubicBezTo>
                      <a:cubicBezTo>
                        <a:pt x="11339" y="19118"/>
                        <a:pt x="11330" y="19127"/>
                        <a:pt x="11330" y="19127"/>
                      </a:cubicBezTo>
                      <a:cubicBezTo>
                        <a:pt x="10884" y="19091"/>
                        <a:pt x="10438" y="19029"/>
                        <a:pt x="10001" y="18948"/>
                      </a:cubicBezTo>
                      <a:cubicBezTo>
                        <a:pt x="10536" y="18877"/>
                        <a:pt x="10947" y="18476"/>
                        <a:pt x="11277" y="18021"/>
                      </a:cubicBezTo>
                      <a:cubicBezTo>
                        <a:pt x="11669" y="17476"/>
                        <a:pt x="11633" y="16718"/>
                        <a:pt x="11491" y="16094"/>
                      </a:cubicBezTo>
                      <a:cubicBezTo>
                        <a:pt x="11592" y="16037"/>
                        <a:pt x="11691" y="15997"/>
                        <a:pt x="11786" y="15997"/>
                      </a:cubicBezTo>
                      <a:close/>
                      <a:moveTo>
                        <a:pt x="13311" y="16486"/>
                      </a:moveTo>
                      <a:cubicBezTo>
                        <a:pt x="13391" y="16486"/>
                        <a:pt x="13552" y="16495"/>
                        <a:pt x="13552" y="16495"/>
                      </a:cubicBezTo>
                      <a:cubicBezTo>
                        <a:pt x="13552" y="16495"/>
                        <a:pt x="13694" y="16540"/>
                        <a:pt x="13864" y="16691"/>
                      </a:cubicBezTo>
                      <a:cubicBezTo>
                        <a:pt x="14042" y="16843"/>
                        <a:pt x="14256" y="17575"/>
                        <a:pt x="14176" y="18021"/>
                      </a:cubicBezTo>
                      <a:cubicBezTo>
                        <a:pt x="14114" y="18360"/>
                        <a:pt x="13899" y="18708"/>
                        <a:pt x="13667" y="18993"/>
                      </a:cubicBezTo>
                      <a:cubicBezTo>
                        <a:pt x="13284" y="19109"/>
                        <a:pt x="12865" y="19154"/>
                        <a:pt x="12463" y="19163"/>
                      </a:cubicBezTo>
                      <a:cubicBezTo>
                        <a:pt x="13043" y="18966"/>
                        <a:pt x="13471" y="18493"/>
                        <a:pt x="13560" y="17869"/>
                      </a:cubicBezTo>
                      <a:cubicBezTo>
                        <a:pt x="13596" y="17601"/>
                        <a:pt x="13605" y="16754"/>
                        <a:pt x="13311" y="16486"/>
                      </a:cubicBezTo>
                      <a:close/>
                      <a:moveTo>
                        <a:pt x="12383" y="16424"/>
                      </a:moveTo>
                      <a:cubicBezTo>
                        <a:pt x="12503" y="16476"/>
                        <a:pt x="12629" y="16497"/>
                        <a:pt x="12773" y="16497"/>
                      </a:cubicBezTo>
                      <a:cubicBezTo>
                        <a:pt x="12800" y="16497"/>
                        <a:pt x="12827" y="16497"/>
                        <a:pt x="12856" y="16495"/>
                      </a:cubicBezTo>
                      <a:cubicBezTo>
                        <a:pt x="12963" y="16495"/>
                        <a:pt x="13070" y="16486"/>
                        <a:pt x="13177" y="16486"/>
                      </a:cubicBezTo>
                      <a:cubicBezTo>
                        <a:pt x="13489" y="16790"/>
                        <a:pt x="13418" y="17601"/>
                        <a:pt x="13364" y="17958"/>
                      </a:cubicBezTo>
                      <a:cubicBezTo>
                        <a:pt x="13284" y="18485"/>
                        <a:pt x="12704" y="18940"/>
                        <a:pt x="12249" y="19163"/>
                      </a:cubicBezTo>
                      <a:cubicBezTo>
                        <a:pt x="12198" y="19166"/>
                        <a:pt x="12148" y="19167"/>
                        <a:pt x="12098" y="19167"/>
                      </a:cubicBezTo>
                      <a:cubicBezTo>
                        <a:pt x="11998" y="19167"/>
                        <a:pt x="11901" y="19163"/>
                        <a:pt x="11812" y="19163"/>
                      </a:cubicBezTo>
                      <a:cubicBezTo>
                        <a:pt x="11696" y="19154"/>
                        <a:pt x="11589" y="19154"/>
                        <a:pt x="11482" y="19145"/>
                      </a:cubicBezTo>
                      <a:cubicBezTo>
                        <a:pt x="11910" y="18966"/>
                        <a:pt x="12249" y="18574"/>
                        <a:pt x="12392" y="18146"/>
                      </a:cubicBezTo>
                      <a:cubicBezTo>
                        <a:pt x="12508" y="17815"/>
                        <a:pt x="12570" y="17503"/>
                        <a:pt x="12570" y="17155"/>
                      </a:cubicBezTo>
                      <a:cubicBezTo>
                        <a:pt x="12570" y="16879"/>
                        <a:pt x="12472" y="16656"/>
                        <a:pt x="12383" y="16424"/>
                      </a:cubicBezTo>
                      <a:close/>
                      <a:moveTo>
                        <a:pt x="37959" y="21333"/>
                      </a:moveTo>
                      <a:cubicBezTo>
                        <a:pt x="38407" y="21333"/>
                        <a:pt x="38854" y="21365"/>
                        <a:pt x="39289" y="21428"/>
                      </a:cubicBezTo>
                      <a:cubicBezTo>
                        <a:pt x="39574" y="21473"/>
                        <a:pt x="39869" y="21544"/>
                        <a:pt x="40154" y="21634"/>
                      </a:cubicBezTo>
                      <a:cubicBezTo>
                        <a:pt x="40091" y="21631"/>
                        <a:pt x="40028" y="21630"/>
                        <a:pt x="39965" y="21630"/>
                      </a:cubicBezTo>
                      <a:cubicBezTo>
                        <a:pt x="39250" y="21630"/>
                        <a:pt x="38524" y="21766"/>
                        <a:pt x="37844" y="21955"/>
                      </a:cubicBezTo>
                      <a:cubicBezTo>
                        <a:pt x="36755" y="22258"/>
                        <a:pt x="35720" y="22749"/>
                        <a:pt x="34614" y="22972"/>
                      </a:cubicBezTo>
                      <a:cubicBezTo>
                        <a:pt x="33919" y="23114"/>
                        <a:pt x="33217" y="23220"/>
                        <a:pt x="32515" y="23220"/>
                      </a:cubicBezTo>
                      <a:cubicBezTo>
                        <a:pt x="32117" y="23220"/>
                        <a:pt x="31719" y="23186"/>
                        <a:pt x="31322" y="23106"/>
                      </a:cubicBezTo>
                      <a:cubicBezTo>
                        <a:pt x="30849" y="22776"/>
                        <a:pt x="30430" y="22365"/>
                        <a:pt x="30064" y="21910"/>
                      </a:cubicBezTo>
                      <a:lnTo>
                        <a:pt x="30064" y="21910"/>
                      </a:lnTo>
                      <a:cubicBezTo>
                        <a:pt x="30171" y="21990"/>
                        <a:pt x="30296" y="22053"/>
                        <a:pt x="30466" y="22098"/>
                      </a:cubicBezTo>
                      <a:cubicBezTo>
                        <a:pt x="30964" y="22242"/>
                        <a:pt x="31505" y="22249"/>
                        <a:pt x="32024" y="22249"/>
                      </a:cubicBezTo>
                      <a:cubicBezTo>
                        <a:pt x="32082" y="22249"/>
                        <a:pt x="32139" y="22249"/>
                        <a:pt x="32196" y="22249"/>
                      </a:cubicBezTo>
                      <a:cubicBezTo>
                        <a:pt x="33276" y="22240"/>
                        <a:pt x="34346" y="21990"/>
                        <a:pt x="35372" y="21696"/>
                      </a:cubicBezTo>
                      <a:cubicBezTo>
                        <a:pt x="36198" y="21454"/>
                        <a:pt x="37083" y="21333"/>
                        <a:pt x="37959" y="21333"/>
                      </a:cubicBezTo>
                      <a:close/>
                      <a:moveTo>
                        <a:pt x="22284" y="15350"/>
                      </a:moveTo>
                      <a:cubicBezTo>
                        <a:pt x="22930" y="15350"/>
                        <a:pt x="23605" y="15511"/>
                        <a:pt x="24185" y="15666"/>
                      </a:cubicBezTo>
                      <a:cubicBezTo>
                        <a:pt x="24944" y="15862"/>
                        <a:pt x="25747" y="16290"/>
                        <a:pt x="26389" y="16745"/>
                      </a:cubicBezTo>
                      <a:cubicBezTo>
                        <a:pt x="26396" y="16749"/>
                        <a:pt x="26404" y="16751"/>
                        <a:pt x="26410" y="16751"/>
                      </a:cubicBezTo>
                      <a:cubicBezTo>
                        <a:pt x="26443" y="16751"/>
                        <a:pt x="26463" y="16703"/>
                        <a:pt x="26434" y="16674"/>
                      </a:cubicBezTo>
                      <a:cubicBezTo>
                        <a:pt x="26335" y="16611"/>
                        <a:pt x="26237" y="16540"/>
                        <a:pt x="26148" y="16477"/>
                      </a:cubicBezTo>
                      <a:cubicBezTo>
                        <a:pt x="26621" y="16281"/>
                        <a:pt x="27192" y="16228"/>
                        <a:pt x="27691" y="16165"/>
                      </a:cubicBezTo>
                      <a:cubicBezTo>
                        <a:pt x="27775" y="16155"/>
                        <a:pt x="27859" y="16151"/>
                        <a:pt x="27943" y="16151"/>
                      </a:cubicBezTo>
                      <a:cubicBezTo>
                        <a:pt x="28479" y="16151"/>
                        <a:pt x="29022" y="16338"/>
                        <a:pt x="29485" y="16584"/>
                      </a:cubicBezTo>
                      <a:cubicBezTo>
                        <a:pt x="30047" y="16897"/>
                        <a:pt x="30484" y="17307"/>
                        <a:pt x="30965" y="17726"/>
                      </a:cubicBezTo>
                      <a:cubicBezTo>
                        <a:pt x="31135" y="17878"/>
                        <a:pt x="31304" y="18030"/>
                        <a:pt x="31456" y="18190"/>
                      </a:cubicBezTo>
                      <a:cubicBezTo>
                        <a:pt x="31563" y="18306"/>
                        <a:pt x="31652" y="18422"/>
                        <a:pt x="31733" y="18547"/>
                      </a:cubicBezTo>
                      <a:cubicBezTo>
                        <a:pt x="31813" y="18663"/>
                        <a:pt x="31804" y="18806"/>
                        <a:pt x="31733" y="18895"/>
                      </a:cubicBezTo>
                      <a:cubicBezTo>
                        <a:pt x="31687" y="18951"/>
                        <a:pt x="31603" y="18986"/>
                        <a:pt x="31511" y="18986"/>
                      </a:cubicBezTo>
                      <a:cubicBezTo>
                        <a:pt x="31457" y="18986"/>
                        <a:pt x="31401" y="18975"/>
                        <a:pt x="31349" y="18948"/>
                      </a:cubicBezTo>
                      <a:cubicBezTo>
                        <a:pt x="31197" y="18877"/>
                        <a:pt x="31055" y="18690"/>
                        <a:pt x="30974" y="18627"/>
                      </a:cubicBezTo>
                      <a:cubicBezTo>
                        <a:pt x="30909" y="18576"/>
                        <a:pt x="30683" y="18282"/>
                        <a:pt x="30486" y="18282"/>
                      </a:cubicBezTo>
                      <a:cubicBezTo>
                        <a:pt x="30441" y="18282"/>
                        <a:pt x="30398" y="18297"/>
                        <a:pt x="30359" y="18333"/>
                      </a:cubicBezTo>
                      <a:cubicBezTo>
                        <a:pt x="30261" y="18422"/>
                        <a:pt x="30252" y="18493"/>
                        <a:pt x="30252" y="18618"/>
                      </a:cubicBezTo>
                      <a:cubicBezTo>
                        <a:pt x="30252" y="18690"/>
                        <a:pt x="30278" y="18761"/>
                        <a:pt x="30296" y="18832"/>
                      </a:cubicBezTo>
                      <a:cubicBezTo>
                        <a:pt x="30340" y="18985"/>
                        <a:pt x="30181" y="19079"/>
                        <a:pt x="30030" y="19079"/>
                      </a:cubicBezTo>
                      <a:cubicBezTo>
                        <a:pt x="29995" y="19079"/>
                        <a:pt x="29962" y="19074"/>
                        <a:pt x="29931" y="19064"/>
                      </a:cubicBezTo>
                      <a:cubicBezTo>
                        <a:pt x="29663" y="18993"/>
                        <a:pt x="29476" y="18877"/>
                        <a:pt x="29181" y="18770"/>
                      </a:cubicBezTo>
                      <a:cubicBezTo>
                        <a:pt x="29067" y="18726"/>
                        <a:pt x="28949" y="18659"/>
                        <a:pt x="28832" y="18659"/>
                      </a:cubicBezTo>
                      <a:cubicBezTo>
                        <a:pt x="28785" y="18659"/>
                        <a:pt x="28737" y="18670"/>
                        <a:pt x="28691" y="18699"/>
                      </a:cubicBezTo>
                      <a:cubicBezTo>
                        <a:pt x="28655" y="18725"/>
                        <a:pt x="28619" y="18761"/>
                        <a:pt x="28601" y="18797"/>
                      </a:cubicBezTo>
                      <a:cubicBezTo>
                        <a:pt x="28546" y="18913"/>
                        <a:pt x="28457" y="18954"/>
                        <a:pt x="28357" y="18954"/>
                      </a:cubicBezTo>
                      <a:cubicBezTo>
                        <a:pt x="28182" y="18954"/>
                        <a:pt x="27974" y="18830"/>
                        <a:pt x="27861" y="18779"/>
                      </a:cubicBezTo>
                      <a:cubicBezTo>
                        <a:pt x="27638" y="18681"/>
                        <a:pt x="27424" y="18627"/>
                        <a:pt x="27183" y="18609"/>
                      </a:cubicBezTo>
                      <a:cubicBezTo>
                        <a:pt x="26996" y="18279"/>
                        <a:pt x="26719" y="17976"/>
                        <a:pt x="26496" y="17771"/>
                      </a:cubicBezTo>
                      <a:cubicBezTo>
                        <a:pt x="26485" y="17760"/>
                        <a:pt x="26473" y="17756"/>
                        <a:pt x="26462" y="17756"/>
                      </a:cubicBezTo>
                      <a:cubicBezTo>
                        <a:pt x="26427" y="17756"/>
                        <a:pt x="26398" y="17800"/>
                        <a:pt x="26425" y="17833"/>
                      </a:cubicBezTo>
                      <a:cubicBezTo>
                        <a:pt x="26799" y="18253"/>
                        <a:pt x="27451" y="19118"/>
                        <a:pt x="27138" y="19680"/>
                      </a:cubicBezTo>
                      <a:cubicBezTo>
                        <a:pt x="27010" y="19912"/>
                        <a:pt x="26741" y="20019"/>
                        <a:pt x="26593" y="20019"/>
                      </a:cubicBezTo>
                      <a:cubicBezTo>
                        <a:pt x="26587" y="20019"/>
                        <a:pt x="26582" y="20019"/>
                        <a:pt x="26576" y="20019"/>
                      </a:cubicBezTo>
                      <a:cubicBezTo>
                        <a:pt x="26425" y="20010"/>
                        <a:pt x="26219" y="19903"/>
                        <a:pt x="26086" y="19760"/>
                      </a:cubicBezTo>
                      <a:cubicBezTo>
                        <a:pt x="25970" y="19635"/>
                        <a:pt x="25889" y="19528"/>
                        <a:pt x="25729" y="19484"/>
                      </a:cubicBezTo>
                      <a:cubicBezTo>
                        <a:pt x="25722" y="19483"/>
                        <a:pt x="25715" y="19482"/>
                        <a:pt x="25708" y="19482"/>
                      </a:cubicBezTo>
                      <a:cubicBezTo>
                        <a:pt x="25662" y="19482"/>
                        <a:pt x="25619" y="19508"/>
                        <a:pt x="25604" y="19555"/>
                      </a:cubicBezTo>
                      <a:cubicBezTo>
                        <a:pt x="25545" y="19824"/>
                        <a:pt x="25375" y="19987"/>
                        <a:pt x="25144" y="19987"/>
                      </a:cubicBezTo>
                      <a:cubicBezTo>
                        <a:pt x="25060" y="19987"/>
                        <a:pt x="24969" y="19966"/>
                        <a:pt x="24872" y="19921"/>
                      </a:cubicBezTo>
                      <a:cubicBezTo>
                        <a:pt x="24694" y="19841"/>
                        <a:pt x="24489" y="19769"/>
                        <a:pt x="24319" y="19653"/>
                      </a:cubicBezTo>
                      <a:cubicBezTo>
                        <a:pt x="24254" y="19608"/>
                        <a:pt x="24174" y="19568"/>
                        <a:pt x="24099" y="19568"/>
                      </a:cubicBezTo>
                      <a:cubicBezTo>
                        <a:pt x="24041" y="19568"/>
                        <a:pt x="23987" y="19591"/>
                        <a:pt x="23945" y="19653"/>
                      </a:cubicBezTo>
                      <a:cubicBezTo>
                        <a:pt x="23882" y="19742"/>
                        <a:pt x="23846" y="19823"/>
                        <a:pt x="23811" y="19921"/>
                      </a:cubicBezTo>
                      <a:cubicBezTo>
                        <a:pt x="23703" y="20201"/>
                        <a:pt x="23496" y="20337"/>
                        <a:pt x="23234" y="20337"/>
                      </a:cubicBezTo>
                      <a:cubicBezTo>
                        <a:pt x="23170" y="20337"/>
                        <a:pt x="23104" y="20329"/>
                        <a:pt x="23035" y="20313"/>
                      </a:cubicBezTo>
                      <a:cubicBezTo>
                        <a:pt x="22687" y="20233"/>
                        <a:pt x="22464" y="19939"/>
                        <a:pt x="22142" y="19823"/>
                      </a:cubicBezTo>
                      <a:cubicBezTo>
                        <a:pt x="22107" y="19811"/>
                        <a:pt x="22074" y="19805"/>
                        <a:pt x="22045" y="19805"/>
                      </a:cubicBezTo>
                      <a:cubicBezTo>
                        <a:pt x="21944" y="19805"/>
                        <a:pt x="21881" y="19874"/>
                        <a:pt x="21839" y="19992"/>
                      </a:cubicBezTo>
                      <a:cubicBezTo>
                        <a:pt x="21812" y="20064"/>
                        <a:pt x="21839" y="20188"/>
                        <a:pt x="21839" y="20269"/>
                      </a:cubicBezTo>
                      <a:cubicBezTo>
                        <a:pt x="21833" y="20627"/>
                        <a:pt x="21574" y="20716"/>
                        <a:pt x="21300" y="20716"/>
                      </a:cubicBezTo>
                      <a:cubicBezTo>
                        <a:pt x="21179" y="20716"/>
                        <a:pt x="21054" y="20698"/>
                        <a:pt x="20947" y="20679"/>
                      </a:cubicBezTo>
                      <a:cubicBezTo>
                        <a:pt x="20706" y="20635"/>
                        <a:pt x="20465" y="20572"/>
                        <a:pt x="20224" y="20510"/>
                      </a:cubicBezTo>
                      <a:cubicBezTo>
                        <a:pt x="20019" y="20450"/>
                        <a:pt x="19352" y="20349"/>
                        <a:pt x="19134" y="20349"/>
                      </a:cubicBezTo>
                      <a:cubicBezTo>
                        <a:pt x="19125" y="20349"/>
                        <a:pt x="19117" y="20349"/>
                        <a:pt x="19109" y="20349"/>
                      </a:cubicBezTo>
                      <a:cubicBezTo>
                        <a:pt x="18913" y="20349"/>
                        <a:pt x="18503" y="20403"/>
                        <a:pt x="18253" y="20519"/>
                      </a:cubicBezTo>
                      <a:cubicBezTo>
                        <a:pt x="17597" y="20811"/>
                        <a:pt x="17346" y="21509"/>
                        <a:pt x="16599" y="21509"/>
                      </a:cubicBezTo>
                      <a:cubicBezTo>
                        <a:pt x="16594" y="21509"/>
                        <a:pt x="16589" y="21509"/>
                        <a:pt x="16585" y="21509"/>
                      </a:cubicBezTo>
                      <a:cubicBezTo>
                        <a:pt x="16460" y="21509"/>
                        <a:pt x="16174" y="21536"/>
                        <a:pt x="15907" y="21544"/>
                      </a:cubicBezTo>
                      <a:cubicBezTo>
                        <a:pt x="15639" y="21553"/>
                        <a:pt x="15068" y="21616"/>
                        <a:pt x="14800" y="21999"/>
                      </a:cubicBezTo>
                      <a:cubicBezTo>
                        <a:pt x="14577" y="22312"/>
                        <a:pt x="14756" y="22660"/>
                        <a:pt x="14194" y="22704"/>
                      </a:cubicBezTo>
                      <a:cubicBezTo>
                        <a:pt x="14165" y="22706"/>
                        <a:pt x="14135" y="22707"/>
                        <a:pt x="14106" y="22707"/>
                      </a:cubicBezTo>
                      <a:cubicBezTo>
                        <a:pt x="13866" y="22707"/>
                        <a:pt x="13620" y="22648"/>
                        <a:pt x="13373" y="22624"/>
                      </a:cubicBezTo>
                      <a:cubicBezTo>
                        <a:pt x="13301" y="22617"/>
                        <a:pt x="13230" y="22614"/>
                        <a:pt x="13161" y="22614"/>
                      </a:cubicBezTo>
                      <a:cubicBezTo>
                        <a:pt x="12604" y="22614"/>
                        <a:pt x="12137" y="22833"/>
                        <a:pt x="11741" y="23222"/>
                      </a:cubicBezTo>
                      <a:cubicBezTo>
                        <a:pt x="11937" y="22856"/>
                        <a:pt x="12356" y="22499"/>
                        <a:pt x="12677" y="22276"/>
                      </a:cubicBezTo>
                      <a:cubicBezTo>
                        <a:pt x="13320" y="21848"/>
                        <a:pt x="14096" y="21643"/>
                        <a:pt x="14756" y="21223"/>
                      </a:cubicBezTo>
                      <a:cubicBezTo>
                        <a:pt x="15050" y="21036"/>
                        <a:pt x="15282" y="20777"/>
                        <a:pt x="15550" y="20545"/>
                      </a:cubicBezTo>
                      <a:cubicBezTo>
                        <a:pt x="15951" y="20188"/>
                        <a:pt x="16415" y="19885"/>
                        <a:pt x="16879" y="19626"/>
                      </a:cubicBezTo>
                      <a:cubicBezTo>
                        <a:pt x="17182" y="19457"/>
                        <a:pt x="17334" y="19296"/>
                        <a:pt x="17521" y="19002"/>
                      </a:cubicBezTo>
                      <a:cubicBezTo>
                        <a:pt x="17718" y="18672"/>
                        <a:pt x="17878" y="18315"/>
                        <a:pt x="18092" y="17994"/>
                      </a:cubicBezTo>
                      <a:cubicBezTo>
                        <a:pt x="18342" y="17628"/>
                        <a:pt x="18637" y="17307"/>
                        <a:pt x="18877" y="16932"/>
                      </a:cubicBezTo>
                      <a:cubicBezTo>
                        <a:pt x="19422" y="16076"/>
                        <a:pt x="20439" y="15808"/>
                        <a:pt x="21340" y="15496"/>
                      </a:cubicBezTo>
                      <a:cubicBezTo>
                        <a:pt x="21636" y="15391"/>
                        <a:pt x="21956" y="15350"/>
                        <a:pt x="22284" y="15350"/>
                      </a:cubicBezTo>
                      <a:close/>
                      <a:moveTo>
                        <a:pt x="21946" y="20706"/>
                      </a:moveTo>
                      <a:lnTo>
                        <a:pt x="21946" y="20706"/>
                      </a:lnTo>
                      <a:cubicBezTo>
                        <a:pt x="21911" y="21402"/>
                        <a:pt x="22098" y="22017"/>
                        <a:pt x="22473" y="22624"/>
                      </a:cubicBezTo>
                      <a:cubicBezTo>
                        <a:pt x="22812" y="23177"/>
                        <a:pt x="23204" y="23498"/>
                        <a:pt x="23748" y="23685"/>
                      </a:cubicBezTo>
                      <a:cubicBezTo>
                        <a:pt x="23454" y="23668"/>
                        <a:pt x="23168" y="23668"/>
                        <a:pt x="22874" y="23668"/>
                      </a:cubicBezTo>
                      <a:cubicBezTo>
                        <a:pt x="22250" y="23498"/>
                        <a:pt x="21803" y="23141"/>
                        <a:pt x="21349" y="22597"/>
                      </a:cubicBezTo>
                      <a:cubicBezTo>
                        <a:pt x="20911" y="22062"/>
                        <a:pt x="20724" y="21473"/>
                        <a:pt x="20546" y="20831"/>
                      </a:cubicBezTo>
                      <a:lnTo>
                        <a:pt x="20546" y="20831"/>
                      </a:lnTo>
                      <a:cubicBezTo>
                        <a:pt x="20798" y="20903"/>
                        <a:pt x="21064" y="20959"/>
                        <a:pt x="21304" y="20959"/>
                      </a:cubicBezTo>
                      <a:cubicBezTo>
                        <a:pt x="21540" y="20959"/>
                        <a:pt x="21751" y="20905"/>
                        <a:pt x="21902" y="20759"/>
                      </a:cubicBezTo>
                      <a:cubicBezTo>
                        <a:pt x="21919" y="20742"/>
                        <a:pt x="21928" y="20724"/>
                        <a:pt x="21946" y="20706"/>
                      </a:cubicBezTo>
                      <a:close/>
                      <a:moveTo>
                        <a:pt x="19546" y="20554"/>
                      </a:moveTo>
                      <a:lnTo>
                        <a:pt x="19546" y="20554"/>
                      </a:lnTo>
                      <a:cubicBezTo>
                        <a:pt x="19636" y="20572"/>
                        <a:pt x="19734" y="20590"/>
                        <a:pt x="19823" y="20608"/>
                      </a:cubicBezTo>
                      <a:cubicBezTo>
                        <a:pt x="19984" y="20661"/>
                        <a:pt x="20189" y="20733"/>
                        <a:pt x="20421" y="20804"/>
                      </a:cubicBezTo>
                      <a:cubicBezTo>
                        <a:pt x="20501" y="21179"/>
                        <a:pt x="20555" y="21518"/>
                        <a:pt x="20697" y="21892"/>
                      </a:cubicBezTo>
                      <a:cubicBezTo>
                        <a:pt x="20840" y="22240"/>
                        <a:pt x="21090" y="22553"/>
                        <a:pt x="21331" y="22838"/>
                      </a:cubicBezTo>
                      <a:cubicBezTo>
                        <a:pt x="21643" y="23231"/>
                        <a:pt x="21982" y="23516"/>
                        <a:pt x="22383" y="23677"/>
                      </a:cubicBezTo>
                      <a:cubicBezTo>
                        <a:pt x="22071" y="23685"/>
                        <a:pt x="21759" y="23703"/>
                        <a:pt x="21438" y="23721"/>
                      </a:cubicBezTo>
                      <a:cubicBezTo>
                        <a:pt x="20894" y="23525"/>
                        <a:pt x="20340" y="23043"/>
                        <a:pt x="20055" y="22579"/>
                      </a:cubicBezTo>
                      <a:cubicBezTo>
                        <a:pt x="19761" y="22089"/>
                        <a:pt x="19475" y="21179"/>
                        <a:pt x="19546" y="20554"/>
                      </a:cubicBezTo>
                      <a:close/>
                      <a:moveTo>
                        <a:pt x="22116" y="20050"/>
                      </a:moveTo>
                      <a:cubicBezTo>
                        <a:pt x="22132" y="20050"/>
                        <a:pt x="22149" y="20054"/>
                        <a:pt x="22169" y="20064"/>
                      </a:cubicBezTo>
                      <a:cubicBezTo>
                        <a:pt x="22481" y="20233"/>
                        <a:pt x="22722" y="20447"/>
                        <a:pt x="23088" y="20536"/>
                      </a:cubicBezTo>
                      <a:cubicBezTo>
                        <a:pt x="23140" y="20548"/>
                        <a:pt x="23191" y="20553"/>
                        <a:pt x="23240" y="20553"/>
                      </a:cubicBezTo>
                      <a:cubicBezTo>
                        <a:pt x="23309" y="20553"/>
                        <a:pt x="23374" y="20543"/>
                        <a:pt x="23436" y="20527"/>
                      </a:cubicBezTo>
                      <a:lnTo>
                        <a:pt x="23436" y="20527"/>
                      </a:lnTo>
                      <a:cubicBezTo>
                        <a:pt x="23383" y="21375"/>
                        <a:pt x="23516" y="22089"/>
                        <a:pt x="23864" y="22874"/>
                      </a:cubicBezTo>
                      <a:cubicBezTo>
                        <a:pt x="23998" y="23177"/>
                        <a:pt x="24194" y="23525"/>
                        <a:pt x="24471" y="23739"/>
                      </a:cubicBezTo>
                      <a:cubicBezTo>
                        <a:pt x="24373" y="23730"/>
                        <a:pt x="24266" y="23721"/>
                        <a:pt x="24168" y="23712"/>
                      </a:cubicBezTo>
                      <a:cubicBezTo>
                        <a:pt x="24123" y="23712"/>
                        <a:pt x="24087" y="23703"/>
                        <a:pt x="24052" y="23703"/>
                      </a:cubicBezTo>
                      <a:cubicBezTo>
                        <a:pt x="23195" y="23373"/>
                        <a:pt x="22562" y="22668"/>
                        <a:pt x="22250" y="21830"/>
                      </a:cubicBezTo>
                      <a:cubicBezTo>
                        <a:pt x="22098" y="21411"/>
                        <a:pt x="22027" y="20759"/>
                        <a:pt x="22044" y="20679"/>
                      </a:cubicBezTo>
                      <a:cubicBezTo>
                        <a:pt x="22062" y="20590"/>
                        <a:pt x="22035" y="20456"/>
                        <a:pt x="22035" y="20403"/>
                      </a:cubicBezTo>
                      <a:cubicBezTo>
                        <a:pt x="22027" y="20347"/>
                        <a:pt x="21991" y="20050"/>
                        <a:pt x="22116" y="20050"/>
                      </a:cubicBezTo>
                      <a:close/>
                      <a:moveTo>
                        <a:pt x="19065" y="20527"/>
                      </a:moveTo>
                      <a:cubicBezTo>
                        <a:pt x="19190" y="20527"/>
                        <a:pt x="19315" y="20527"/>
                        <a:pt x="19430" y="20536"/>
                      </a:cubicBezTo>
                      <a:cubicBezTo>
                        <a:pt x="19297" y="21232"/>
                        <a:pt x="19591" y="22089"/>
                        <a:pt x="19894" y="22668"/>
                      </a:cubicBezTo>
                      <a:cubicBezTo>
                        <a:pt x="20126" y="23115"/>
                        <a:pt x="20635" y="23561"/>
                        <a:pt x="21161" y="23748"/>
                      </a:cubicBezTo>
                      <a:cubicBezTo>
                        <a:pt x="21072" y="23757"/>
                        <a:pt x="20992" y="23766"/>
                        <a:pt x="20902" y="23775"/>
                      </a:cubicBezTo>
                      <a:cubicBezTo>
                        <a:pt x="20233" y="23480"/>
                        <a:pt x="19671" y="23168"/>
                        <a:pt x="19306" y="22490"/>
                      </a:cubicBezTo>
                      <a:cubicBezTo>
                        <a:pt x="19038" y="21999"/>
                        <a:pt x="18860" y="21125"/>
                        <a:pt x="19065" y="20527"/>
                      </a:cubicBezTo>
                      <a:close/>
                      <a:moveTo>
                        <a:pt x="24043" y="19903"/>
                      </a:moveTo>
                      <a:lnTo>
                        <a:pt x="24043" y="19903"/>
                      </a:lnTo>
                      <a:cubicBezTo>
                        <a:pt x="24016" y="21330"/>
                        <a:pt x="24480" y="23123"/>
                        <a:pt x="25791" y="23846"/>
                      </a:cubicBezTo>
                      <a:cubicBezTo>
                        <a:pt x="25434" y="23810"/>
                        <a:pt x="25086" y="23784"/>
                        <a:pt x="24730" y="23757"/>
                      </a:cubicBezTo>
                      <a:cubicBezTo>
                        <a:pt x="24355" y="23534"/>
                        <a:pt x="24123" y="23097"/>
                        <a:pt x="23945" y="22713"/>
                      </a:cubicBezTo>
                      <a:cubicBezTo>
                        <a:pt x="23623" y="22008"/>
                        <a:pt x="23498" y="21286"/>
                        <a:pt x="23463" y="20519"/>
                      </a:cubicBezTo>
                      <a:cubicBezTo>
                        <a:pt x="23579" y="20483"/>
                        <a:pt x="23686" y="20420"/>
                        <a:pt x="23784" y="20340"/>
                      </a:cubicBezTo>
                      <a:cubicBezTo>
                        <a:pt x="23864" y="20269"/>
                        <a:pt x="23936" y="20162"/>
                        <a:pt x="23971" y="20064"/>
                      </a:cubicBezTo>
                      <a:cubicBezTo>
                        <a:pt x="23998" y="19992"/>
                        <a:pt x="24016" y="19939"/>
                        <a:pt x="24043" y="19903"/>
                      </a:cubicBezTo>
                      <a:close/>
                      <a:moveTo>
                        <a:pt x="18967" y="20536"/>
                      </a:moveTo>
                      <a:lnTo>
                        <a:pt x="18967" y="20536"/>
                      </a:lnTo>
                      <a:cubicBezTo>
                        <a:pt x="18735" y="21116"/>
                        <a:pt x="18913" y="21875"/>
                        <a:pt x="19100" y="22419"/>
                      </a:cubicBezTo>
                      <a:cubicBezTo>
                        <a:pt x="19359" y="23195"/>
                        <a:pt x="20046" y="23578"/>
                        <a:pt x="20778" y="23784"/>
                      </a:cubicBezTo>
                      <a:cubicBezTo>
                        <a:pt x="20394" y="23828"/>
                        <a:pt x="20001" y="23882"/>
                        <a:pt x="19618" y="23935"/>
                      </a:cubicBezTo>
                      <a:cubicBezTo>
                        <a:pt x="18289" y="23534"/>
                        <a:pt x="17834" y="22071"/>
                        <a:pt x="18146" y="20750"/>
                      </a:cubicBezTo>
                      <a:cubicBezTo>
                        <a:pt x="18396" y="20626"/>
                        <a:pt x="18681" y="20554"/>
                        <a:pt x="18967" y="20536"/>
                      </a:cubicBezTo>
                      <a:close/>
                      <a:moveTo>
                        <a:pt x="24132" y="19832"/>
                      </a:moveTo>
                      <a:cubicBezTo>
                        <a:pt x="24185" y="19832"/>
                        <a:pt x="24248" y="19858"/>
                        <a:pt x="24346" y="19903"/>
                      </a:cubicBezTo>
                      <a:cubicBezTo>
                        <a:pt x="24382" y="19921"/>
                        <a:pt x="24426" y="19939"/>
                        <a:pt x="24471" y="19965"/>
                      </a:cubicBezTo>
                      <a:cubicBezTo>
                        <a:pt x="24533" y="20982"/>
                        <a:pt x="25185" y="22053"/>
                        <a:pt x="25756" y="22865"/>
                      </a:cubicBezTo>
                      <a:cubicBezTo>
                        <a:pt x="26086" y="23338"/>
                        <a:pt x="26558" y="23730"/>
                        <a:pt x="27085" y="23989"/>
                      </a:cubicBezTo>
                      <a:cubicBezTo>
                        <a:pt x="26790" y="23953"/>
                        <a:pt x="26496" y="23917"/>
                        <a:pt x="26202" y="23882"/>
                      </a:cubicBezTo>
                      <a:cubicBezTo>
                        <a:pt x="25586" y="23534"/>
                        <a:pt x="25158" y="23052"/>
                        <a:pt x="24747" y="22445"/>
                      </a:cubicBezTo>
                      <a:cubicBezTo>
                        <a:pt x="24489" y="22080"/>
                        <a:pt x="24435" y="21616"/>
                        <a:pt x="24301" y="21197"/>
                      </a:cubicBezTo>
                      <a:cubicBezTo>
                        <a:pt x="24168" y="20768"/>
                        <a:pt x="24150" y="20287"/>
                        <a:pt x="24132" y="19832"/>
                      </a:cubicBezTo>
                      <a:close/>
                      <a:moveTo>
                        <a:pt x="18074" y="20786"/>
                      </a:moveTo>
                      <a:lnTo>
                        <a:pt x="18074" y="20786"/>
                      </a:lnTo>
                      <a:cubicBezTo>
                        <a:pt x="17735" y="21928"/>
                        <a:pt x="18074" y="23614"/>
                        <a:pt x="19261" y="23998"/>
                      </a:cubicBezTo>
                      <a:cubicBezTo>
                        <a:pt x="19190" y="24007"/>
                        <a:pt x="19109" y="24024"/>
                        <a:pt x="19038" y="24033"/>
                      </a:cubicBezTo>
                      <a:cubicBezTo>
                        <a:pt x="18565" y="23998"/>
                        <a:pt x="18101" y="23793"/>
                        <a:pt x="17691" y="23552"/>
                      </a:cubicBezTo>
                      <a:cubicBezTo>
                        <a:pt x="17084" y="23195"/>
                        <a:pt x="16986" y="22312"/>
                        <a:pt x="16933" y="21669"/>
                      </a:cubicBezTo>
                      <a:cubicBezTo>
                        <a:pt x="17022" y="21651"/>
                        <a:pt x="17111" y="21625"/>
                        <a:pt x="17191" y="21580"/>
                      </a:cubicBezTo>
                      <a:cubicBezTo>
                        <a:pt x="17495" y="21437"/>
                        <a:pt x="17628" y="21081"/>
                        <a:pt x="17896" y="20893"/>
                      </a:cubicBezTo>
                      <a:cubicBezTo>
                        <a:pt x="17950" y="20849"/>
                        <a:pt x="18012" y="20822"/>
                        <a:pt x="18074" y="20786"/>
                      </a:cubicBezTo>
                      <a:close/>
                      <a:moveTo>
                        <a:pt x="16861" y="21678"/>
                      </a:moveTo>
                      <a:cubicBezTo>
                        <a:pt x="16834" y="22392"/>
                        <a:pt x="16942" y="23061"/>
                        <a:pt x="17477" y="23596"/>
                      </a:cubicBezTo>
                      <a:cubicBezTo>
                        <a:pt x="17727" y="23846"/>
                        <a:pt x="18164" y="24033"/>
                        <a:pt x="18601" y="24114"/>
                      </a:cubicBezTo>
                      <a:cubicBezTo>
                        <a:pt x="18431" y="24140"/>
                        <a:pt x="18271" y="24176"/>
                        <a:pt x="18101" y="24212"/>
                      </a:cubicBezTo>
                      <a:cubicBezTo>
                        <a:pt x="17727" y="24176"/>
                        <a:pt x="17370" y="24105"/>
                        <a:pt x="17004" y="23873"/>
                      </a:cubicBezTo>
                      <a:cubicBezTo>
                        <a:pt x="16344" y="23462"/>
                        <a:pt x="15916" y="22445"/>
                        <a:pt x="16121" y="21687"/>
                      </a:cubicBezTo>
                      <a:lnTo>
                        <a:pt x="16388" y="21687"/>
                      </a:lnTo>
                      <a:cubicBezTo>
                        <a:pt x="16455" y="21691"/>
                        <a:pt x="16520" y="21693"/>
                        <a:pt x="16585" y="21693"/>
                      </a:cubicBezTo>
                      <a:cubicBezTo>
                        <a:pt x="16676" y="21693"/>
                        <a:pt x="16767" y="21689"/>
                        <a:pt x="16861" y="21678"/>
                      </a:cubicBezTo>
                      <a:close/>
                      <a:moveTo>
                        <a:pt x="25773" y="19716"/>
                      </a:moveTo>
                      <a:cubicBezTo>
                        <a:pt x="25782" y="19725"/>
                        <a:pt x="25791" y="19733"/>
                        <a:pt x="25809" y="19742"/>
                      </a:cubicBezTo>
                      <a:cubicBezTo>
                        <a:pt x="25871" y="20206"/>
                        <a:pt x="26112" y="20635"/>
                        <a:pt x="26300" y="21063"/>
                      </a:cubicBezTo>
                      <a:cubicBezTo>
                        <a:pt x="26567" y="21669"/>
                        <a:pt x="26924" y="22231"/>
                        <a:pt x="27370" y="22713"/>
                      </a:cubicBezTo>
                      <a:cubicBezTo>
                        <a:pt x="27816" y="23186"/>
                        <a:pt x="28253" y="23614"/>
                        <a:pt x="28798" y="23980"/>
                      </a:cubicBezTo>
                      <a:cubicBezTo>
                        <a:pt x="28976" y="24096"/>
                        <a:pt x="29172" y="24221"/>
                        <a:pt x="29369" y="24319"/>
                      </a:cubicBezTo>
                      <a:cubicBezTo>
                        <a:pt x="28789" y="24256"/>
                        <a:pt x="28200" y="24158"/>
                        <a:pt x="27620" y="24069"/>
                      </a:cubicBezTo>
                      <a:cubicBezTo>
                        <a:pt x="26897" y="23775"/>
                        <a:pt x="26264" y="23320"/>
                        <a:pt x="25791" y="22651"/>
                      </a:cubicBezTo>
                      <a:cubicBezTo>
                        <a:pt x="25541" y="22303"/>
                        <a:pt x="25345" y="21919"/>
                        <a:pt x="25158" y="21544"/>
                      </a:cubicBezTo>
                      <a:cubicBezTo>
                        <a:pt x="24899" y="21045"/>
                        <a:pt x="24623" y="20554"/>
                        <a:pt x="24542" y="20001"/>
                      </a:cubicBezTo>
                      <a:lnTo>
                        <a:pt x="24542" y="20001"/>
                      </a:lnTo>
                      <a:cubicBezTo>
                        <a:pt x="24751" y="20109"/>
                        <a:pt x="25006" y="20240"/>
                        <a:pt x="25218" y="20240"/>
                      </a:cubicBezTo>
                      <a:cubicBezTo>
                        <a:pt x="25269" y="20240"/>
                        <a:pt x="25318" y="20233"/>
                        <a:pt x="25363" y="20215"/>
                      </a:cubicBezTo>
                      <a:cubicBezTo>
                        <a:pt x="25640" y="20117"/>
                        <a:pt x="25711" y="19965"/>
                        <a:pt x="25773" y="19716"/>
                      </a:cubicBezTo>
                      <a:close/>
                      <a:moveTo>
                        <a:pt x="16014" y="21687"/>
                      </a:moveTo>
                      <a:cubicBezTo>
                        <a:pt x="15773" y="22410"/>
                        <a:pt x="16103" y="23159"/>
                        <a:pt x="16558" y="23739"/>
                      </a:cubicBezTo>
                      <a:cubicBezTo>
                        <a:pt x="16826" y="24069"/>
                        <a:pt x="17182" y="24239"/>
                        <a:pt x="17566" y="24310"/>
                      </a:cubicBezTo>
                      <a:cubicBezTo>
                        <a:pt x="17441" y="24328"/>
                        <a:pt x="17307" y="24355"/>
                        <a:pt x="17182" y="24372"/>
                      </a:cubicBezTo>
                      <a:cubicBezTo>
                        <a:pt x="16611" y="24328"/>
                        <a:pt x="16192" y="24140"/>
                        <a:pt x="15844" y="23605"/>
                      </a:cubicBezTo>
                      <a:cubicBezTo>
                        <a:pt x="15487" y="23070"/>
                        <a:pt x="15380" y="22374"/>
                        <a:pt x="15505" y="21750"/>
                      </a:cubicBezTo>
                      <a:cubicBezTo>
                        <a:pt x="15666" y="21714"/>
                        <a:pt x="15853" y="21696"/>
                        <a:pt x="16014" y="21687"/>
                      </a:cubicBezTo>
                      <a:close/>
                      <a:moveTo>
                        <a:pt x="27727" y="18895"/>
                      </a:moveTo>
                      <a:lnTo>
                        <a:pt x="27727" y="18895"/>
                      </a:lnTo>
                      <a:cubicBezTo>
                        <a:pt x="27897" y="18957"/>
                        <a:pt x="28066" y="19029"/>
                        <a:pt x="28244" y="19091"/>
                      </a:cubicBezTo>
                      <a:cubicBezTo>
                        <a:pt x="28303" y="19104"/>
                        <a:pt x="28352" y="19113"/>
                        <a:pt x="28399" y="19113"/>
                      </a:cubicBezTo>
                      <a:cubicBezTo>
                        <a:pt x="28416" y="19113"/>
                        <a:pt x="28433" y="19111"/>
                        <a:pt x="28450" y="19109"/>
                      </a:cubicBezTo>
                      <a:cubicBezTo>
                        <a:pt x="28575" y="19733"/>
                        <a:pt x="28842" y="20331"/>
                        <a:pt x="29146" y="20893"/>
                      </a:cubicBezTo>
                      <a:cubicBezTo>
                        <a:pt x="29493" y="21509"/>
                        <a:pt x="29850" y="22115"/>
                        <a:pt x="30359" y="22615"/>
                      </a:cubicBezTo>
                      <a:cubicBezTo>
                        <a:pt x="31118" y="23357"/>
                        <a:pt x="32279" y="24116"/>
                        <a:pt x="33404" y="24116"/>
                      </a:cubicBezTo>
                      <a:cubicBezTo>
                        <a:pt x="33441" y="24116"/>
                        <a:pt x="33479" y="24115"/>
                        <a:pt x="33517" y="24114"/>
                      </a:cubicBezTo>
                      <a:lnTo>
                        <a:pt x="33517" y="24114"/>
                      </a:lnTo>
                      <a:cubicBezTo>
                        <a:pt x="33401" y="24158"/>
                        <a:pt x="33285" y="24212"/>
                        <a:pt x="33169" y="24256"/>
                      </a:cubicBezTo>
                      <a:cubicBezTo>
                        <a:pt x="33026" y="24319"/>
                        <a:pt x="32874" y="24355"/>
                        <a:pt x="32723" y="24372"/>
                      </a:cubicBezTo>
                      <a:cubicBezTo>
                        <a:pt x="32702" y="24373"/>
                        <a:pt x="32681" y="24373"/>
                        <a:pt x="32661" y="24373"/>
                      </a:cubicBezTo>
                      <a:cubicBezTo>
                        <a:pt x="31136" y="24373"/>
                        <a:pt x="29875" y="23081"/>
                        <a:pt x="29030" y="21955"/>
                      </a:cubicBezTo>
                      <a:cubicBezTo>
                        <a:pt x="28601" y="21393"/>
                        <a:pt x="28298" y="20733"/>
                        <a:pt x="28004" y="20099"/>
                      </a:cubicBezTo>
                      <a:cubicBezTo>
                        <a:pt x="27932" y="19948"/>
                        <a:pt x="27593" y="19038"/>
                        <a:pt x="27727" y="18895"/>
                      </a:cubicBezTo>
                      <a:close/>
                      <a:moveTo>
                        <a:pt x="27263" y="18761"/>
                      </a:moveTo>
                      <a:lnTo>
                        <a:pt x="27263" y="18761"/>
                      </a:lnTo>
                      <a:cubicBezTo>
                        <a:pt x="27397" y="18779"/>
                        <a:pt x="27531" y="18815"/>
                        <a:pt x="27656" y="18859"/>
                      </a:cubicBezTo>
                      <a:cubicBezTo>
                        <a:pt x="27513" y="19020"/>
                        <a:pt x="27674" y="19546"/>
                        <a:pt x="27700" y="19671"/>
                      </a:cubicBezTo>
                      <a:cubicBezTo>
                        <a:pt x="27852" y="20411"/>
                        <a:pt x="28280" y="21152"/>
                        <a:pt x="28682" y="21785"/>
                      </a:cubicBezTo>
                      <a:cubicBezTo>
                        <a:pt x="29449" y="22981"/>
                        <a:pt x="30671" y="24230"/>
                        <a:pt x="32125" y="24417"/>
                      </a:cubicBezTo>
                      <a:cubicBezTo>
                        <a:pt x="32089" y="24417"/>
                        <a:pt x="32063" y="24426"/>
                        <a:pt x="32027" y="24426"/>
                      </a:cubicBezTo>
                      <a:cubicBezTo>
                        <a:pt x="30787" y="24274"/>
                        <a:pt x="29556" y="23828"/>
                        <a:pt x="28646" y="22936"/>
                      </a:cubicBezTo>
                      <a:cubicBezTo>
                        <a:pt x="27843" y="22151"/>
                        <a:pt x="27290" y="21170"/>
                        <a:pt x="26701" y="20215"/>
                      </a:cubicBezTo>
                      <a:cubicBezTo>
                        <a:pt x="26924" y="20197"/>
                        <a:pt x="27094" y="20055"/>
                        <a:pt x="27236" y="19867"/>
                      </a:cubicBezTo>
                      <a:cubicBezTo>
                        <a:pt x="27495" y="19528"/>
                        <a:pt x="27442" y="19136"/>
                        <a:pt x="27263" y="18761"/>
                      </a:cubicBezTo>
                      <a:close/>
                      <a:moveTo>
                        <a:pt x="25889" y="19814"/>
                      </a:moveTo>
                      <a:cubicBezTo>
                        <a:pt x="25970" y="19903"/>
                        <a:pt x="26041" y="20010"/>
                        <a:pt x="26139" y="20072"/>
                      </a:cubicBezTo>
                      <a:cubicBezTo>
                        <a:pt x="26282" y="20162"/>
                        <a:pt x="26389" y="20197"/>
                        <a:pt x="26558" y="20215"/>
                      </a:cubicBezTo>
                      <a:cubicBezTo>
                        <a:pt x="26576" y="20224"/>
                        <a:pt x="26594" y="20224"/>
                        <a:pt x="26621" y="20224"/>
                      </a:cubicBezTo>
                      <a:cubicBezTo>
                        <a:pt x="27210" y="21277"/>
                        <a:pt x="27763" y="22294"/>
                        <a:pt x="28637" y="23159"/>
                      </a:cubicBezTo>
                      <a:cubicBezTo>
                        <a:pt x="29288" y="23810"/>
                        <a:pt x="30261" y="24292"/>
                        <a:pt x="31224" y="24435"/>
                      </a:cubicBezTo>
                      <a:cubicBezTo>
                        <a:pt x="30778" y="24435"/>
                        <a:pt x="30341" y="24408"/>
                        <a:pt x="29904" y="24372"/>
                      </a:cubicBezTo>
                      <a:cubicBezTo>
                        <a:pt x="29859" y="24372"/>
                        <a:pt x="29815" y="24363"/>
                        <a:pt x="29770" y="24363"/>
                      </a:cubicBezTo>
                      <a:cubicBezTo>
                        <a:pt x="29458" y="24212"/>
                        <a:pt x="29163" y="24016"/>
                        <a:pt x="28878" y="23828"/>
                      </a:cubicBezTo>
                      <a:cubicBezTo>
                        <a:pt x="28405" y="23507"/>
                        <a:pt x="27968" y="23150"/>
                        <a:pt x="27593" y="22722"/>
                      </a:cubicBezTo>
                      <a:cubicBezTo>
                        <a:pt x="27201" y="22267"/>
                        <a:pt x="26853" y="21830"/>
                        <a:pt x="26576" y="21304"/>
                      </a:cubicBezTo>
                      <a:cubicBezTo>
                        <a:pt x="26335" y="20858"/>
                        <a:pt x="26014" y="20322"/>
                        <a:pt x="25889" y="19814"/>
                      </a:cubicBezTo>
                      <a:close/>
                      <a:moveTo>
                        <a:pt x="15425" y="21767"/>
                      </a:moveTo>
                      <a:lnTo>
                        <a:pt x="15425" y="21767"/>
                      </a:lnTo>
                      <a:cubicBezTo>
                        <a:pt x="15229" y="22481"/>
                        <a:pt x="15380" y="23177"/>
                        <a:pt x="15782" y="23793"/>
                      </a:cubicBezTo>
                      <a:cubicBezTo>
                        <a:pt x="15933" y="24033"/>
                        <a:pt x="16156" y="24274"/>
                        <a:pt x="16424" y="24381"/>
                      </a:cubicBezTo>
                      <a:cubicBezTo>
                        <a:pt x="16504" y="24408"/>
                        <a:pt x="16585" y="24426"/>
                        <a:pt x="16647" y="24444"/>
                      </a:cubicBezTo>
                      <a:cubicBezTo>
                        <a:pt x="16469" y="24462"/>
                        <a:pt x="16281" y="24488"/>
                        <a:pt x="16094" y="24497"/>
                      </a:cubicBezTo>
                      <a:cubicBezTo>
                        <a:pt x="15104" y="24337"/>
                        <a:pt x="13971" y="23953"/>
                        <a:pt x="13801" y="22829"/>
                      </a:cubicBezTo>
                      <a:cubicBezTo>
                        <a:pt x="13846" y="22829"/>
                        <a:pt x="13899" y="22838"/>
                        <a:pt x="13953" y="22847"/>
                      </a:cubicBezTo>
                      <a:cubicBezTo>
                        <a:pt x="14015" y="22856"/>
                        <a:pt x="14078" y="22861"/>
                        <a:pt x="14141" y="22861"/>
                      </a:cubicBezTo>
                      <a:cubicBezTo>
                        <a:pt x="14329" y="22861"/>
                        <a:pt x="14515" y="22816"/>
                        <a:pt x="14676" y="22695"/>
                      </a:cubicBezTo>
                      <a:cubicBezTo>
                        <a:pt x="14863" y="22553"/>
                        <a:pt x="14845" y="22276"/>
                        <a:pt x="14943" y="22080"/>
                      </a:cubicBezTo>
                      <a:cubicBezTo>
                        <a:pt x="15015" y="21919"/>
                        <a:pt x="15202" y="21821"/>
                        <a:pt x="15425" y="21767"/>
                      </a:cubicBezTo>
                      <a:close/>
                      <a:moveTo>
                        <a:pt x="12543" y="22820"/>
                      </a:moveTo>
                      <a:lnTo>
                        <a:pt x="12543" y="22820"/>
                      </a:lnTo>
                      <a:cubicBezTo>
                        <a:pt x="12294" y="23213"/>
                        <a:pt x="12606" y="23748"/>
                        <a:pt x="12918" y="24016"/>
                      </a:cubicBezTo>
                      <a:cubicBezTo>
                        <a:pt x="13257" y="24310"/>
                        <a:pt x="13783" y="24479"/>
                        <a:pt x="14283" y="24569"/>
                      </a:cubicBezTo>
                      <a:cubicBezTo>
                        <a:pt x="13382" y="24542"/>
                        <a:pt x="12445" y="24390"/>
                        <a:pt x="11723" y="23873"/>
                      </a:cubicBezTo>
                      <a:cubicBezTo>
                        <a:pt x="11616" y="23730"/>
                        <a:pt x="11607" y="23561"/>
                        <a:pt x="11660" y="23391"/>
                      </a:cubicBezTo>
                      <a:cubicBezTo>
                        <a:pt x="11919" y="23123"/>
                        <a:pt x="12204" y="22927"/>
                        <a:pt x="12543" y="22820"/>
                      </a:cubicBezTo>
                      <a:close/>
                      <a:moveTo>
                        <a:pt x="13067" y="22745"/>
                      </a:moveTo>
                      <a:cubicBezTo>
                        <a:pt x="13285" y="22745"/>
                        <a:pt x="13503" y="22781"/>
                        <a:pt x="13721" y="22811"/>
                      </a:cubicBezTo>
                      <a:cubicBezTo>
                        <a:pt x="13757" y="23891"/>
                        <a:pt x="14765" y="24399"/>
                        <a:pt x="15728" y="24533"/>
                      </a:cubicBezTo>
                      <a:cubicBezTo>
                        <a:pt x="15461" y="24551"/>
                        <a:pt x="15193" y="24560"/>
                        <a:pt x="14934" y="24569"/>
                      </a:cubicBezTo>
                      <a:cubicBezTo>
                        <a:pt x="14925" y="24551"/>
                        <a:pt x="14916" y="24551"/>
                        <a:pt x="14908" y="24542"/>
                      </a:cubicBezTo>
                      <a:cubicBezTo>
                        <a:pt x="14167" y="24337"/>
                        <a:pt x="12142" y="23998"/>
                        <a:pt x="12642" y="22793"/>
                      </a:cubicBezTo>
                      <a:cubicBezTo>
                        <a:pt x="12740" y="22767"/>
                        <a:pt x="12838" y="22758"/>
                        <a:pt x="12945" y="22749"/>
                      </a:cubicBezTo>
                      <a:cubicBezTo>
                        <a:pt x="12985" y="22746"/>
                        <a:pt x="13026" y="22745"/>
                        <a:pt x="13067" y="22745"/>
                      </a:cubicBezTo>
                      <a:close/>
                      <a:moveTo>
                        <a:pt x="23842" y="0"/>
                      </a:moveTo>
                      <a:cubicBezTo>
                        <a:pt x="23144" y="0"/>
                        <a:pt x="22438" y="172"/>
                        <a:pt x="21795" y="402"/>
                      </a:cubicBezTo>
                      <a:cubicBezTo>
                        <a:pt x="20965" y="687"/>
                        <a:pt x="20198" y="1196"/>
                        <a:pt x="19538" y="1758"/>
                      </a:cubicBezTo>
                      <a:cubicBezTo>
                        <a:pt x="19190" y="2061"/>
                        <a:pt x="18886" y="2409"/>
                        <a:pt x="18619" y="2784"/>
                      </a:cubicBezTo>
                      <a:cubicBezTo>
                        <a:pt x="18574" y="2846"/>
                        <a:pt x="18529" y="2908"/>
                        <a:pt x="18494" y="2980"/>
                      </a:cubicBezTo>
                      <a:cubicBezTo>
                        <a:pt x="18289" y="2793"/>
                        <a:pt x="17976" y="2739"/>
                        <a:pt x="17700" y="2694"/>
                      </a:cubicBezTo>
                      <a:cubicBezTo>
                        <a:pt x="17614" y="2681"/>
                        <a:pt x="17529" y="2675"/>
                        <a:pt x="17445" y="2675"/>
                      </a:cubicBezTo>
                      <a:cubicBezTo>
                        <a:pt x="16962" y="2675"/>
                        <a:pt x="16506" y="2874"/>
                        <a:pt x="16049" y="3033"/>
                      </a:cubicBezTo>
                      <a:cubicBezTo>
                        <a:pt x="15211" y="3337"/>
                        <a:pt x="14247" y="3925"/>
                        <a:pt x="13766" y="4702"/>
                      </a:cubicBezTo>
                      <a:cubicBezTo>
                        <a:pt x="13560" y="5023"/>
                        <a:pt x="12989" y="5942"/>
                        <a:pt x="13614" y="6129"/>
                      </a:cubicBezTo>
                      <a:cubicBezTo>
                        <a:pt x="13675" y="6147"/>
                        <a:pt x="13736" y="6156"/>
                        <a:pt x="13797" y="6156"/>
                      </a:cubicBezTo>
                      <a:cubicBezTo>
                        <a:pt x="14033" y="6156"/>
                        <a:pt x="14271" y="6029"/>
                        <a:pt x="14497" y="5852"/>
                      </a:cubicBezTo>
                      <a:lnTo>
                        <a:pt x="14497" y="5852"/>
                      </a:lnTo>
                      <a:cubicBezTo>
                        <a:pt x="14221" y="7012"/>
                        <a:pt x="13596" y="8163"/>
                        <a:pt x="12820" y="9037"/>
                      </a:cubicBezTo>
                      <a:cubicBezTo>
                        <a:pt x="12106" y="9840"/>
                        <a:pt x="11143" y="10224"/>
                        <a:pt x="10170" y="10607"/>
                      </a:cubicBezTo>
                      <a:cubicBezTo>
                        <a:pt x="10083" y="10604"/>
                        <a:pt x="9996" y="10603"/>
                        <a:pt x="9909" y="10603"/>
                      </a:cubicBezTo>
                      <a:cubicBezTo>
                        <a:pt x="8950" y="10603"/>
                        <a:pt x="7986" y="10790"/>
                        <a:pt x="7209" y="11330"/>
                      </a:cubicBezTo>
                      <a:cubicBezTo>
                        <a:pt x="6871" y="11244"/>
                        <a:pt x="6520" y="11200"/>
                        <a:pt x="6169" y="11200"/>
                      </a:cubicBezTo>
                      <a:cubicBezTo>
                        <a:pt x="5937" y="11200"/>
                        <a:pt x="5706" y="11219"/>
                        <a:pt x="5478" y="11259"/>
                      </a:cubicBezTo>
                      <a:cubicBezTo>
                        <a:pt x="4479" y="11428"/>
                        <a:pt x="3435" y="12026"/>
                        <a:pt x="2793" y="12811"/>
                      </a:cubicBezTo>
                      <a:cubicBezTo>
                        <a:pt x="2632" y="13016"/>
                        <a:pt x="2472" y="13230"/>
                        <a:pt x="2311" y="13444"/>
                      </a:cubicBezTo>
                      <a:cubicBezTo>
                        <a:pt x="2204" y="13578"/>
                        <a:pt x="2124" y="13569"/>
                        <a:pt x="1963" y="13640"/>
                      </a:cubicBezTo>
                      <a:cubicBezTo>
                        <a:pt x="1687" y="13774"/>
                        <a:pt x="1437" y="13917"/>
                        <a:pt x="1187" y="14104"/>
                      </a:cubicBezTo>
                      <a:cubicBezTo>
                        <a:pt x="857" y="14354"/>
                        <a:pt x="464" y="14613"/>
                        <a:pt x="295" y="15014"/>
                      </a:cubicBezTo>
                      <a:cubicBezTo>
                        <a:pt x="206" y="15211"/>
                        <a:pt x="0" y="15683"/>
                        <a:pt x="304" y="15817"/>
                      </a:cubicBezTo>
                      <a:cubicBezTo>
                        <a:pt x="411" y="15867"/>
                        <a:pt x="530" y="15887"/>
                        <a:pt x="652" y="15887"/>
                      </a:cubicBezTo>
                      <a:cubicBezTo>
                        <a:pt x="905" y="15887"/>
                        <a:pt x="1173" y="15800"/>
                        <a:pt x="1383" y="15710"/>
                      </a:cubicBezTo>
                      <a:cubicBezTo>
                        <a:pt x="1847" y="15514"/>
                        <a:pt x="2266" y="15095"/>
                        <a:pt x="2739" y="14907"/>
                      </a:cubicBezTo>
                      <a:lnTo>
                        <a:pt x="2739" y="14907"/>
                      </a:lnTo>
                      <a:cubicBezTo>
                        <a:pt x="2660" y="15249"/>
                        <a:pt x="2529" y="15773"/>
                        <a:pt x="2975" y="15773"/>
                      </a:cubicBezTo>
                      <a:cubicBezTo>
                        <a:pt x="2983" y="15773"/>
                        <a:pt x="2990" y="15773"/>
                        <a:pt x="2998" y="15773"/>
                      </a:cubicBezTo>
                      <a:cubicBezTo>
                        <a:pt x="3176" y="15764"/>
                        <a:pt x="3346" y="15674"/>
                        <a:pt x="3506" y="15567"/>
                      </a:cubicBezTo>
                      <a:lnTo>
                        <a:pt x="3506" y="15567"/>
                      </a:lnTo>
                      <a:cubicBezTo>
                        <a:pt x="4604" y="17280"/>
                        <a:pt x="2632" y="18101"/>
                        <a:pt x="1481" y="18993"/>
                      </a:cubicBezTo>
                      <a:cubicBezTo>
                        <a:pt x="1089" y="19136"/>
                        <a:pt x="714" y="19323"/>
                        <a:pt x="375" y="19546"/>
                      </a:cubicBezTo>
                      <a:cubicBezTo>
                        <a:pt x="324" y="19583"/>
                        <a:pt x="351" y="19656"/>
                        <a:pt x="397" y="19656"/>
                      </a:cubicBezTo>
                      <a:cubicBezTo>
                        <a:pt x="407" y="19656"/>
                        <a:pt x="418" y="19652"/>
                        <a:pt x="429" y="19644"/>
                      </a:cubicBezTo>
                      <a:cubicBezTo>
                        <a:pt x="1811" y="18838"/>
                        <a:pt x="3385" y="18558"/>
                        <a:pt x="4979" y="18558"/>
                      </a:cubicBezTo>
                      <a:cubicBezTo>
                        <a:pt x="6347" y="18558"/>
                        <a:pt x="7730" y="18764"/>
                        <a:pt x="9020" y="19020"/>
                      </a:cubicBezTo>
                      <a:cubicBezTo>
                        <a:pt x="10001" y="19219"/>
                        <a:pt x="11036" y="19423"/>
                        <a:pt x="12057" y="19423"/>
                      </a:cubicBezTo>
                      <a:cubicBezTo>
                        <a:pt x="12409" y="19423"/>
                        <a:pt x="12760" y="19398"/>
                        <a:pt x="13105" y="19341"/>
                      </a:cubicBezTo>
                      <a:cubicBezTo>
                        <a:pt x="13676" y="19252"/>
                        <a:pt x="14444" y="19029"/>
                        <a:pt x="14792" y="18538"/>
                      </a:cubicBezTo>
                      <a:cubicBezTo>
                        <a:pt x="14872" y="18485"/>
                        <a:pt x="14952" y="18431"/>
                        <a:pt x="15023" y="18386"/>
                      </a:cubicBezTo>
                      <a:cubicBezTo>
                        <a:pt x="15380" y="18146"/>
                        <a:pt x="15773" y="17931"/>
                        <a:pt x="16139" y="17708"/>
                      </a:cubicBezTo>
                      <a:cubicBezTo>
                        <a:pt x="16888" y="17245"/>
                        <a:pt x="17655" y="17253"/>
                        <a:pt x="18476" y="17155"/>
                      </a:cubicBezTo>
                      <a:lnTo>
                        <a:pt x="18476" y="17155"/>
                      </a:lnTo>
                      <a:cubicBezTo>
                        <a:pt x="18351" y="17360"/>
                        <a:pt x="18217" y="17557"/>
                        <a:pt x="18057" y="17735"/>
                      </a:cubicBezTo>
                      <a:cubicBezTo>
                        <a:pt x="17753" y="18074"/>
                        <a:pt x="17584" y="18520"/>
                        <a:pt x="17361" y="18904"/>
                      </a:cubicBezTo>
                      <a:cubicBezTo>
                        <a:pt x="17316" y="18975"/>
                        <a:pt x="17272" y="19047"/>
                        <a:pt x="17218" y="19100"/>
                      </a:cubicBezTo>
                      <a:cubicBezTo>
                        <a:pt x="16656" y="19394"/>
                        <a:pt x="16094" y="19689"/>
                        <a:pt x="15487" y="19903"/>
                      </a:cubicBezTo>
                      <a:cubicBezTo>
                        <a:pt x="14836" y="20144"/>
                        <a:pt x="14140" y="20242"/>
                        <a:pt x="13453" y="20331"/>
                      </a:cubicBezTo>
                      <a:cubicBezTo>
                        <a:pt x="12944" y="20394"/>
                        <a:pt x="12426" y="20421"/>
                        <a:pt x="11906" y="20421"/>
                      </a:cubicBezTo>
                      <a:cubicBezTo>
                        <a:pt x="10959" y="20421"/>
                        <a:pt x="10004" y="20334"/>
                        <a:pt x="9082" y="20224"/>
                      </a:cubicBezTo>
                      <a:cubicBezTo>
                        <a:pt x="7726" y="20072"/>
                        <a:pt x="6415" y="19618"/>
                        <a:pt x="5059" y="19519"/>
                      </a:cubicBezTo>
                      <a:cubicBezTo>
                        <a:pt x="4863" y="19506"/>
                        <a:pt x="4669" y="19499"/>
                        <a:pt x="4477" y="19499"/>
                      </a:cubicBezTo>
                      <a:cubicBezTo>
                        <a:pt x="3306" y="19499"/>
                        <a:pt x="2182" y="19748"/>
                        <a:pt x="1071" y="20162"/>
                      </a:cubicBezTo>
                      <a:cubicBezTo>
                        <a:pt x="1000" y="20185"/>
                        <a:pt x="1020" y="20293"/>
                        <a:pt x="1081" y="20293"/>
                      </a:cubicBezTo>
                      <a:cubicBezTo>
                        <a:pt x="1089" y="20293"/>
                        <a:pt x="1097" y="20291"/>
                        <a:pt x="1107" y="20287"/>
                      </a:cubicBezTo>
                      <a:cubicBezTo>
                        <a:pt x="2177" y="19896"/>
                        <a:pt x="3298" y="19653"/>
                        <a:pt x="4436" y="19653"/>
                      </a:cubicBezTo>
                      <a:cubicBezTo>
                        <a:pt x="4805" y="19653"/>
                        <a:pt x="5177" y="19679"/>
                        <a:pt x="5549" y="19733"/>
                      </a:cubicBezTo>
                      <a:cubicBezTo>
                        <a:pt x="6914" y="19939"/>
                        <a:pt x="8235" y="20331"/>
                        <a:pt x="9608" y="20483"/>
                      </a:cubicBezTo>
                      <a:cubicBezTo>
                        <a:pt x="10332" y="20557"/>
                        <a:pt x="11063" y="20602"/>
                        <a:pt x="11793" y="20602"/>
                      </a:cubicBezTo>
                      <a:cubicBezTo>
                        <a:pt x="12466" y="20602"/>
                        <a:pt x="13138" y="20564"/>
                        <a:pt x="13801" y="20474"/>
                      </a:cubicBezTo>
                      <a:cubicBezTo>
                        <a:pt x="14453" y="20385"/>
                        <a:pt x="15068" y="20260"/>
                        <a:pt x="15684" y="20010"/>
                      </a:cubicBezTo>
                      <a:cubicBezTo>
                        <a:pt x="16112" y="19832"/>
                        <a:pt x="16522" y="19618"/>
                        <a:pt x="16924" y="19386"/>
                      </a:cubicBezTo>
                      <a:lnTo>
                        <a:pt x="16924" y="19386"/>
                      </a:lnTo>
                      <a:cubicBezTo>
                        <a:pt x="16692" y="19555"/>
                        <a:pt x="16424" y="19680"/>
                        <a:pt x="16174" y="19849"/>
                      </a:cubicBezTo>
                      <a:cubicBezTo>
                        <a:pt x="15844" y="20072"/>
                        <a:pt x="15523" y="20313"/>
                        <a:pt x="15238" y="20590"/>
                      </a:cubicBezTo>
                      <a:cubicBezTo>
                        <a:pt x="15068" y="20759"/>
                        <a:pt x="14881" y="20911"/>
                        <a:pt x="14684" y="21045"/>
                      </a:cubicBezTo>
                      <a:cubicBezTo>
                        <a:pt x="13792" y="21304"/>
                        <a:pt x="12838" y="21473"/>
                        <a:pt x="11919" y="21500"/>
                      </a:cubicBezTo>
                      <a:cubicBezTo>
                        <a:pt x="11830" y="21503"/>
                        <a:pt x="11741" y="21505"/>
                        <a:pt x="11652" y="21505"/>
                      </a:cubicBezTo>
                      <a:cubicBezTo>
                        <a:pt x="10607" y="21505"/>
                        <a:pt x="9514" y="21274"/>
                        <a:pt x="8511" y="21036"/>
                      </a:cubicBezTo>
                      <a:cubicBezTo>
                        <a:pt x="7334" y="20759"/>
                        <a:pt x="6201" y="20215"/>
                        <a:pt x="4987" y="20037"/>
                      </a:cubicBezTo>
                      <a:cubicBezTo>
                        <a:pt x="4793" y="20009"/>
                        <a:pt x="4593" y="19999"/>
                        <a:pt x="4390" y="19999"/>
                      </a:cubicBezTo>
                      <a:cubicBezTo>
                        <a:pt x="4005" y="19999"/>
                        <a:pt x="3613" y="20034"/>
                        <a:pt x="3239" y="20046"/>
                      </a:cubicBezTo>
                      <a:cubicBezTo>
                        <a:pt x="2695" y="20064"/>
                        <a:pt x="2177" y="20260"/>
                        <a:pt x="1678" y="20474"/>
                      </a:cubicBezTo>
                      <a:cubicBezTo>
                        <a:pt x="1653" y="20490"/>
                        <a:pt x="1666" y="20529"/>
                        <a:pt x="1695" y="20529"/>
                      </a:cubicBezTo>
                      <a:cubicBezTo>
                        <a:pt x="1698" y="20529"/>
                        <a:pt x="1701" y="20528"/>
                        <a:pt x="1704" y="20527"/>
                      </a:cubicBezTo>
                      <a:cubicBezTo>
                        <a:pt x="2329" y="20287"/>
                        <a:pt x="2918" y="20197"/>
                        <a:pt x="3587" y="20188"/>
                      </a:cubicBezTo>
                      <a:cubicBezTo>
                        <a:pt x="3782" y="20186"/>
                        <a:pt x="3974" y="20182"/>
                        <a:pt x="4164" y="20182"/>
                      </a:cubicBezTo>
                      <a:cubicBezTo>
                        <a:pt x="4653" y="20182"/>
                        <a:pt x="5130" y="20208"/>
                        <a:pt x="5612" y="20349"/>
                      </a:cubicBezTo>
                      <a:cubicBezTo>
                        <a:pt x="6772" y="20688"/>
                        <a:pt x="7887" y="21125"/>
                        <a:pt x="9064" y="21357"/>
                      </a:cubicBezTo>
                      <a:cubicBezTo>
                        <a:pt x="9928" y="21533"/>
                        <a:pt x="10844" y="21682"/>
                        <a:pt x="11739" y="21682"/>
                      </a:cubicBezTo>
                      <a:cubicBezTo>
                        <a:pt x="11889" y="21682"/>
                        <a:pt x="12038" y="21678"/>
                        <a:pt x="12187" y="21669"/>
                      </a:cubicBezTo>
                      <a:cubicBezTo>
                        <a:pt x="12945" y="21616"/>
                        <a:pt x="13703" y="21455"/>
                        <a:pt x="14426" y="21214"/>
                      </a:cubicBezTo>
                      <a:lnTo>
                        <a:pt x="14426" y="21214"/>
                      </a:lnTo>
                      <a:cubicBezTo>
                        <a:pt x="14185" y="21357"/>
                        <a:pt x="13935" y="21482"/>
                        <a:pt x="13667" y="21607"/>
                      </a:cubicBezTo>
                      <a:cubicBezTo>
                        <a:pt x="13596" y="21643"/>
                        <a:pt x="13534" y="21669"/>
                        <a:pt x="13462" y="21705"/>
                      </a:cubicBezTo>
                      <a:cubicBezTo>
                        <a:pt x="13284" y="21750"/>
                        <a:pt x="13097" y="21776"/>
                        <a:pt x="12918" y="21821"/>
                      </a:cubicBezTo>
                      <a:cubicBezTo>
                        <a:pt x="12383" y="21973"/>
                        <a:pt x="11830" y="22106"/>
                        <a:pt x="11268" y="22142"/>
                      </a:cubicBezTo>
                      <a:cubicBezTo>
                        <a:pt x="11115" y="22151"/>
                        <a:pt x="10960" y="22156"/>
                        <a:pt x="10805" y="22156"/>
                      </a:cubicBezTo>
                      <a:cubicBezTo>
                        <a:pt x="9622" y="22156"/>
                        <a:pt x="8390" y="21901"/>
                        <a:pt x="7262" y="21625"/>
                      </a:cubicBezTo>
                      <a:cubicBezTo>
                        <a:pt x="6879" y="21536"/>
                        <a:pt x="6513" y="21357"/>
                        <a:pt x="6156" y="21223"/>
                      </a:cubicBezTo>
                      <a:cubicBezTo>
                        <a:pt x="5531" y="20991"/>
                        <a:pt x="4898" y="20813"/>
                        <a:pt x="4238" y="20706"/>
                      </a:cubicBezTo>
                      <a:cubicBezTo>
                        <a:pt x="4009" y="20665"/>
                        <a:pt x="3776" y="20647"/>
                        <a:pt x="3540" y="20647"/>
                      </a:cubicBezTo>
                      <a:cubicBezTo>
                        <a:pt x="3013" y="20647"/>
                        <a:pt x="2478" y="20735"/>
                        <a:pt x="1972" y="20840"/>
                      </a:cubicBezTo>
                      <a:cubicBezTo>
                        <a:pt x="1930" y="20848"/>
                        <a:pt x="1936" y="20921"/>
                        <a:pt x="1974" y="20921"/>
                      </a:cubicBezTo>
                      <a:cubicBezTo>
                        <a:pt x="1976" y="20921"/>
                        <a:pt x="1979" y="20920"/>
                        <a:pt x="1981" y="20920"/>
                      </a:cubicBezTo>
                      <a:cubicBezTo>
                        <a:pt x="2412" y="20864"/>
                        <a:pt x="2847" y="20829"/>
                        <a:pt x="3280" y="20829"/>
                      </a:cubicBezTo>
                      <a:cubicBezTo>
                        <a:pt x="3753" y="20829"/>
                        <a:pt x="4223" y="20871"/>
                        <a:pt x="4684" y="20973"/>
                      </a:cubicBezTo>
                      <a:cubicBezTo>
                        <a:pt x="5719" y="21197"/>
                        <a:pt x="6664" y="21705"/>
                        <a:pt x="7699" y="21928"/>
                      </a:cubicBezTo>
                      <a:cubicBezTo>
                        <a:pt x="8707" y="22154"/>
                        <a:pt x="9759" y="22341"/>
                        <a:pt x="10796" y="22341"/>
                      </a:cubicBezTo>
                      <a:cubicBezTo>
                        <a:pt x="10990" y="22341"/>
                        <a:pt x="11183" y="22335"/>
                        <a:pt x="11375" y="22321"/>
                      </a:cubicBezTo>
                      <a:cubicBezTo>
                        <a:pt x="11928" y="22276"/>
                        <a:pt x="12436" y="22133"/>
                        <a:pt x="12945" y="21964"/>
                      </a:cubicBezTo>
                      <a:lnTo>
                        <a:pt x="12945" y="21964"/>
                      </a:lnTo>
                      <a:cubicBezTo>
                        <a:pt x="12454" y="22222"/>
                        <a:pt x="12017" y="22535"/>
                        <a:pt x="11687" y="23016"/>
                      </a:cubicBezTo>
                      <a:cubicBezTo>
                        <a:pt x="11286" y="23605"/>
                        <a:pt x="11571" y="24069"/>
                        <a:pt x="12204" y="24239"/>
                      </a:cubicBezTo>
                      <a:cubicBezTo>
                        <a:pt x="12213" y="24239"/>
                        <a:pt x="12213" y="24239"/>
                        <a:pt x="12213" y="24230"/>
                      </a:cubicBezTo>
                      <a:cubicBezTo>
                        <a:pt x="12419" y="24337"/>
                        <a:pt x="12633" y="24408"/>
                        <a:pt x="12847" y="24462"/>
                      </a:cubicBezTo>
                      <a:cubicBezTo>
                        <a:pt x="11170" y="24185"/>
                        <a:pt x="9537" y="23346"/>
                        <a:pt x="8038" y="22597"/>
                      </a:cubicBezTo>
                      <a:cubicBezTo>
                        <a:pt x="6850" y="21999"/>
                        <a:pt x="5504" y="21454"/>
                        <a:pt x="4152" y="21454"/>
                      </a:cubicBezTo>
                      <a:cubicBezTo>
                        <a:pt x="3829" y="21454"/>
                        <a:pt x="3506" y="21485"/>
                        <a:pt x="3185" y="21553"/>
                      </a:cubicBezTo>
                      <a:cubicBezTo>
                        <a:pt x="3144" y="21562"/>
                        <a:pt x="3149" y="21617"/>
                        <a:pt x="3186" y="21617"/>
                      </a:cubicBezTo>
                      <a:cubicBezTo>
                        <a:pt x="3188" y="21617"/>
                        <a:pt x="3191" y="21616"/>
                        <a:pt x="3194" y="21616"/>
                      </a:cubicBezTo>
                      <a:cubicBezTo>
                        <a:pt x="3415" y="21590"/>
                        <a:pt x="3633" y="21577"/>
                        <a:pt x="3848" y="21577"/>
                      </a:cubicBezTo>
                      <a:cubicBezTo>
                        <a:pt x="5530" y="21577"/>
                        <a:pt x="7027" y="22333"/>
                        <a:pt x="8538" y="23061"/>
                      </a:cubicBezTo>
                      <a:cubicBezTo>
                        <a:pt x="9484" y="23516"/>
                        <a:pt x="10483" y="24024"/>
                        <a:pt x="11518" y="24328"/>
                      </a:cubicBezTo>
                      <a:cubicBezTo>
                        <a:pt x="11232" y="24310"/>
                        <a:pt x="10947" y="24283"/>
                        <a:pt x="10670" y="24221"/>
                      </a:cubicBezTo>
                      <a:cubicBezTo>
                        <a:pt x="10233" y="24105"/>
                        <a:pt x="9805" y="23980"/>
                        <a:pt x="9376" y="23864"/>
                      </a:cubicBezTo>
                      <a:cubicBezTo>
                        <a:pt x="8600" y="23650"/>
                        <a:pt x="7797" y="23364"/>
                        <a:pt x="7003" y="23275"/>
                      </a:cubicBezTo>
                      <a:cubicBezTo>
                        <a:pt x="6283" y="23189"/>
                        <a:pt x="5597" y="23131"/>
                        <a:pt x="4884" y="23131"/>
                      </a:cubicBezTo>
                      <a:cubicBezTo>
                        <a:pt x="4715" y="23131"/>
                        <a:pt x="4545" y="23134"/>
                        <a:pt x="4372" y="23141"/>
                      </a:cubicBezTo>
                      <a:cubicBezTo>
                        <a:pt x="4024" y="23150"/>
                        <a:pt x="3685" y="23231"/>
                        <a:pt x="3346" y="23302"/>
                      </a:cubicBezTo>
                      <a:cubicBezTo>
                        <a:pt x="3034" y="23369"/>
                        <a:pt x="2689" y="23581"/>
                        <a:pt x="2359" y="23581"/>
                      </a:cubicBezTo>
                      <a:cubicBezTo>
                        <a:pt x="2340" y="23581"/>
                        <a:pt x="2321" y="23580"/>
                        <a:pt x="2302" y="23578"/>
                      </a:cubicBezTo>
                      <a:cubicBezTo>
                        <a:pt x="2301" y="23577"/>
                        <a:pt x="2300" y="23577"/>
                        <a:pt x="2298" y="23577"/>
                      </a:cubicBezTo>
                      <a:cubicBezTo>
                        <a:pt x="2291" y="23577"/>
                        <a:pt x="2287" y="23596"/>
                        <a:pt x="2302" y="23596"/>
                      </a:cubicBezTo>
                      <a:cubicBezTo>
                        <a:pt x="2354" y="23609"/>
                        <a:pt x="2408" y="23615"/>
                        <a:pt x="2462" y="23615"/>
                      </a:cubicBezTo>
                      <a:cubicBezTo>
                        <a:pt x="2593" y="23615"/>
                        <a:pt x="2726" y="23583"/>
                        <a:pt x="2846" y="23552"/>
                      </a:cubicBezTo>
                      <a:cubicBezTo>
                        <a:pt x="3301" y="23445"/>
                        <a:pt x="3747" y="23355"/>
                        <a:pt x="4202" y="23311"/>
                      </a:cubicBezTo>
                      <a:cubicBezTo>
                        <a:pt x="4418" y="23288"/>
                        <a:pt x="4634" y="23278"/>
                        <a:pt x="4850" y="23278"/>
                      </a:cubicBezTo>
                      <a:cubicBezTo>
                        <a:pt x="5562" y="23278"/>
                        <a:pt x="6272" y="23384"/>
                        <a:pt x="6977" y="23480"/>
                      </a:cubicBezTo>
                      <a:cubicBezTo>
                        <a:pt x="7824" y="23596"/>
                        <a:pt x="8672" y="23882"/>
                        <a:pt x="9492" y="24105"/>
                      </a:cubicBezTo>
                      <a:cubicBezTo>
                        <a:pt x="10187" y="24298"/>
                        <a:pt x="10807" y="24417"/>
                        <a:pt x="11493" y="24417"/>
                      </a:cubicBezTo>
                      <a:cubicBezTo>
                        <a:pt x="11601" y="24417"/>
                        <a:pt x="11710" y="24414"/>
                        <a:pt x="11821" y="24408"/>
                      </a:cubicBezTo>
                      <a:cubicBezTo>
                        <a:pt x="12287" y="24525"/>
                        <a:pt x="12767" y="24601"/>
                        <a:pt x="13248" y="24601"/>
                      </a:cubicBezTo>
                      <a:cubicBezTo>
                        <a:pt x="13319" y="24601"/>
                        <a:pt x="13391" y="24599"/>
                        <a:pt x="13462" y="24595"/>
                      </a:cubicBezTo>
                      <a:cubicBezTo>
                        <a:pt x="13471" y="24595"/>
                        <a:pt x="13471" y="24587"/>
                        <a:pt x="13480" y="24587"/>
                      </a:cubicBezTo>
                      <a:cubicBezTo>
                        <a:pt x="13596" y="24604"/>
                        <a:pt x="13712" y="24613"/>
                        <a:pt x="13837" y="24631"/>
                      </a:cubicBezTo>
                      <a:cubicBezTo>
                        <a:pt x="14154" y="24665"/>
                        <a:pt x="14472" y="24679"/>
                        <a:pt x="14789" y="24679"/>
                      </a:cubicBezTo>
                      <a:cubicBezTo>
                        <a:pt x="15130" y="24679"/>
                        <a:pt x="15471" y="24663"/>
                        <a:pt x="15809" y="24640"/>
                      </a:cubicBezTo>
                      <a:lnTo>
                        <a:pt x="15809" y="24640"/>
                      </a:lnTo>
                      <a:cubicBezTo>
                        <a:pt x="15291" y="24774"/>
                        <a:pt x="14783" y="24952"/>
                        <a:pt x="14265" y="25068"/>
                      </a:cubicBezTo>
                      <a:cubicBezTo>
                        <a:pt x="13598" y="25225"/>
                        <a:pt x="12868" y="25362"/>
                        <a:pt x="12174" y="25362"/>
                      </a:cubicBezTo>
                      <a:cubicBezTo>
                        <a:pt x="12079" y="25362"/>
                        <a:pt x="11985" y="25359"/>
                        <a:pt x="11892" y="25354"/>
                      </a:cubicBezTo>
                      <a:cubicBezTo>
                        <a:pt x="10349" y="25282"/>
                        <a:pt x="8823" y="25113"/>
                        <a:pt x="7325" y="24720"/>
                      </a:cubicBezTo>
                      <a:cubicBezTo>
                        <a:pt x="6433" y="24479"/>
                        <a:pt x="5514" y="24158"/>
                        <a:pt x="4586" y="24060"/>
                      </a:cubicBezTo>
                      <a:cubicBezTo>
                        <a:pt x="4127" y="24018"/>
                        <a:pt x="3657" y="23992"/>
                        <a:pt x="3198" y="23992"/>
                      </a:cubicBezTo>
                      <a:cubicBezTo>
                        <a:pt x="3077" y="23992"/>
                        <a:pt x="2957" y="23994"/>
                        <a:pt x="2837" y="23998"/>
                      </a:cubicBezTo>
                      <a:cubicBezTo>
                        <a:pt x="2150" y="24007"/>
                        <a:pt x="1508" y="24132"/>
                        <a:pt x="839" y="24239"/>
                      </a:cubicBezTo>
                      <a:cubicBezTo>
                        <a:pt x="839" y="24239"/>
                        <a:pt x="839" y="24248"/>
                        <a:pt x="839" y="24248"/>
                      </a:cubicBezTo>
                      <a:cubicBezTo>
                        <a:pt x="1625" y="24192"/>
                        <a:pt x="2401" y="24146"/>
                        <a:pt x="3179" y="24146"/>
                      </a:cubicBezTo>
                      <a:cubicBezTo>
                        <a:pt x="3646" y="24146"/>
                        <a:pt x="4114" y="24163"/>
                        <a:pt x="4586" y="24203"/>
                      </a:cubicBezTo>
                      <a:cubicBezTo>
                        <a:pt x="5585" y="24301"/>
                        <a:pt x="6593" y="24702"/>
                        <a:pt x="7565" y="24961"/>
                      </a:cubicBezTo>
                      <a:cubicBezTo>
                        <a:pt x="8984" y="25345"/>
                        <a:pt x="10465" y="25461"/>
                        <a:pt x="11928" y="25541"/>
                      </a:cubicBezTo>
                      <a:cubicBezTo>
                        <a:pt x="10991" y="25737"/>
                        <a:pt x="10072" y="26050"/>
                        <a:pt x="9260" y="26478"/>
                      </a:cubicBezTo>
                      <a:cubicBezTo>
                        <a:pt x="9222" y="26501"/>
                        <a:pt x="9243" y="26544"/>
                        <a:pt x="9278" y="26544"/>
                      </a:cubicBezTo>
                      <a:cubicBezTo>
                        <a:pt x="9284" y="26544"/>
                        <a:pt x="9290" y="26543"/>
                        <a:pt x="9296" y="26540"/>
                      </a:cubicBezTo>
                      <a:cubicBezTo>
                        <a:pt x="10909" y="25837"/>
                        <a:pt x="12697" y="25469"/>
                        <a:pt x="14461" y="25469"/>
                      </a:cubicBezTo>
                      <a:cubicBezTo>
                        <a:pt x="14688" y="25469"/>
                        <a:pt x="14914" y="25475"/>
                        <a:pt x="15139" y="25488"/>
                      </a:cubicBezTo>
                      <a:cubicBezTo>
                        <a:pt x="16400" y="25564"/>
                        <a:pt x="17669" y="25739"/>
                        <a:pt x="18939" y="25739"/>
                      </a:cubicBezTo>
                      <a:cubicBezTo>
                        <a:pt x="18999" y="25739"/>
                        <a:pt x="19058" y="25738"/>
                        <a:pt x="19118" y="25737"/>
                      </a:cubicBezTo>
                      <a:cubicBezTo>
                        <a:pt x="20019" y="25728"/>
                        <a:pt x="21090" y="25630"/>
                        <a:pt x="21902" y="25184"/>
                      </a:cubicBezTo>
                      <a:cubicBezTo>
                        <a:pt x="21941" y="25160"/>
                        <a:pt x="21917" y="25101"/>
                        <a:pt x="21880" y="25101"/>
                      </a:cubicBezTo>
                      <a:cubicBezTo>
                        <a:pt x="21876" y="25101"/>
                        <a:pt x="21871" y="25102"/>
                        <a:pt x="21866" y="25104"/>
                      </a:cubicBezTo>
                      <a:cubicBezTo>
                        <a:pt x="20884" y="25408"/>
                        <a:pt x="19886" y="25568"/>
                        <a:pt x="18854" y="25568"/>
                      </a:cubicBezTo>
                      <a:cubicBezTo>
                        <a:pt x="18826" y="25568"/>
                        <a:pt x="18798" y="25568"/>
                        <a:pt x="18770" y="25568"/>
                      </a:cubicBezTo>
                      <a:cubicBezTo>
                        <a:pt x="17379" y="25559"/>
                        <a:pt x="15996" y="25345"/>
                        <a:pt x="14604" y="25300"/>
                      </a:cubicBezTo>
                      <a:cubicBezTo>
                        <a:pt x="14502" y="25296"/>
                        <a:pt x="14397" y="25293"/>
                        <a:pt x="14292" y="25293"/>
                      </a:cubicBezTo>
                      <a:cubicBezTo>
                        <a:pt x="14187" y="25293"/>
                        <a:pt x="14082" y="25296"/>
                        <a:pt x="13980" y="25300"/>
                      </a:cubicBezTo>
                      <a:cubicBezTo>
                        <a:pt x="14729" y="25095"/>
                        <a:pt x="15461" y="24818"/>
                        <a:pt x="16210" y="24613"/>
                      </a:cubicBezTo>
                      <a:cubicBezTo>
                        <a:pt x="16487" y="24587"/>
                        <a:pt x="16763" y="24560"/>
                        <a:pt x="17040" y="24542"/>
                      </a:cubicBezTo>
                      <a:cubicBezTo>
                        <a:pt x="17548" y="24497"/>
                        <a:pt x="18048" y="24408"/>
                        <a:pt x="18547" y="24319"/>
                      </a:cubicBezTo>
                      <a:cubicBezTo>
                        <a:pt x="18592" y="24310"/>
                        <a:pt x="18637" y="24301"/>
                        <a:pt x="18681" y="24292"/>
                      </a:cubicBezTo>
                      <a:lnTo>
                        <a:pt x="18690" y="24292"/>
                      </a:lnTo>
                      <a:cubicBezTo>
                        <a:pt x="19091" y="24212"/>
                        <a:pt x="19502" y="24132"/>
                        <a:pt x="19903" y="24069"/>
                      </a:cubicBezTo>
                      <a:lnTo>
                        <a:pt x="19948" y="24069"/>
                      </a:lnTo>
                      <a:cubicBezTo>
                        <a:pt x="19948" y="24060"/>
                        <a:pt x="19957" y="24060"/>
                        <a:pt x="19957" y="24060"/>
                      </a:cubicBezTo>
                      <a:cubicBezTo>
                        <a:pt x="20091" y="24042"/>
                        <a:pt x="20224" y="24024"/>
                        <a:pt x="20358" y="24007"/>
                      </a:cubicBezTo>
                      <a:cubicBezTo>
                        <a:pt x="21142" y="23917"/>
                        <a:pt x="21935" y="23868"/>
                        <a:pt x="22727" y="23868"/>
                      </a:cubicBezTo>
                      <a:cubicBezTo>
                        <a:pt x="23035" y="23868"/>
                        <a:pt x="23343" y="23876"/>
                        <a:pt x="23650" y="23891"/>
                      </a:cubicBezTo>
                      <a:cubicBezTo>
                        <a:pt x="24774" y="23935"/>
                        <a:pt x="25916" y="24024"/>
                        <a:pt x="27022" y="24185"/>
                      </a:cubicBezTo>
                      <a:cubicBezTo>
                        <a:pt x="27950" y="24319"/>
                        <a:pt x="28878" y="24479"/>
                        <a:pt x="29806" y="24569"/>
                      </a:cubicBezTo>
                      <a:cubicBezTo>
                        <a:pt x="30317" y="24616"/>
                        <a:pt x="30833" y="24640"/>
                        <a:pt x="31349" y="24640"/>
                      </a:cubicBezTo>
                      <a:cubicBezTo>
                        <a:pt x="31608" y="24640"/>
                        <a:pt x="31866" y="24634"/>
                        <a:pt x="32125" y="24622"/>
                      </a:cubicBezTo>
                      <a:cubicBezTo>
                        <a:pt x="32411" y="24604"/>
                        <a:pt x="32687" y="24569"/>
                        <a:pt x="32964" y="24515"/>
                      </a:cubicBezTo>
                      <a:lnTo>
                        <a:pt x="32973" y="24515"/>
                      </a:lnTo>
                      <a:cubicBezTo>
                        <a:pt x="32678" y="24667"/>
                        <a:pt x="32384" y="24810"/>
                        <a:pt x="32098" y="24925"/>
                      </a:cubicBezTo>
                      <a:cubicBezTo>
                        <a:pt x="31599" y="25131"/>
                        <a:pt x="31046" y="25220"/>
                        <a:pt x="30519" y="25336"/>
                      </a:cubicBezTo>
                      <a:cubicBezTo>
                        <a:pt x="30059" y="25429"/>
                        <a:pt x="29593" y="25523"/>
                        <a:pt x="29126" y="25523"/>
                      </a:cubicBezTo>
                      <a:cubicBezTo>
                        <a:pt x="29013" y="25523"/>
                        <a:pt x="28901" y="25517"/>
                        <a:pt x="28789" y="25505"/>
                      </a:cubicBezTo>
                      <a:cubicBezTo>
                        <a:pt x="28557" y="25479"/>
                        <a:pt x="28320" y="25476"/>
                        <a:pt x="28085" y="25476"/>
                      </a:cubicBezTo>
                      <a:cubicBezTo>
                        <a:pt x="28038" y="25476"/>
                        <a:pt x="27991" y="25476"/>
                        <a:pt x="27944" y="25476"/>
                      </a:cubicBezTo>
                      <a:cubicBezTo>
                        <a:pt x="27756" y="25476"/>
                        <a:pt x="27570" y="25475"/>
                        <a:pt x="27388" y="25461"/>
                      </a:cubicBezTo>
                      <a:cubicBezTo>
                        <a:pt x="26939" y="25430"/>
                        <a:pt x="26457" y="25276"/>
                        <a:pt x="25998" y="25276"/>
                      </a:cubicBezTo>
                      <a:cubicBezTo>
                        <a:pt x="25919" y="25276"/>
                        <a:pt x="25841" y="25281"/>
                        <a:pt x="25764" y="25291"/>
                      </a:cubicBezTo>
                      <a:cubicBezTo>
                        <a:pt x="25756" y="25291"/>
                        <a:pt x="25756" y="25309"/>
                        <a:pt x="25764" y="25309"/>
                      </a:cubicBezTo>
                      <a:cubicBezTo>
                        <a:pt x="25790" y="25308"/>
                        <a:pt x="25816" y="25307"/>
                        <a:pt x="25841" y="25307"/>
                      </a:cubicBezTo>
                      <a:cubicBezTo>
                        <a:pt x="26306" y="25307"/>
                        <a:pt x="26771" y="25526"/>
                        <a:pt x="27227" y="25577"/>
                      </a:cubicBezTo>
                      <a:cubicBezTo>
                        <a:pt x="27691" y="25630"/>
                        <a:pt x="28164" y="25648"/>
                        <a:pt x="28628" y="25648"/>
                      </a:cubicBezTo>
                      <a:cubicBezTo>
                        <a:pt x="28661" y="25648"/>
                        <a:pt x="28694" y="25649"/>
                        <a:pt x="28727" y="25649"/>
                      </a:cubicBezTo>
                      <a:cubicBezTo>
                        <a:pt x="29752" y="25649"/>
                        <a:pt x="30721" y="25514"/>
                        <a:pt x="31715" y="25238"/>
                      </a:cubicBezTo>
                      <a:cubicBezTo>
                        <a:pt x="32393" y="25050"/>
                        <a:pt x="32973" y="24694"/>
                        <a:pt x="33597" y="24381"/>
                      </a:cubicBezTo>
                      <a:cubicBezTo>
                        <a:pt x="34596" y="23873"/>
                        <a:pt x="35578" y="23659"/>
                        <a:pt x="36693" y="23641"/>
                      </a:cubicBezTo>
                      <a:cubicBezTo>
                        <a:pt x="36719" y="23641"/>
                        <a:pt x="36728" y="23605"/>
                        <a:pt x="36693" y="23596"/>
                      </a:cubicBezTo>
                      <a:cubicBezTo>
                        <a:pt x="36434" y="23525"/>
                        <a:pt x="36181" y="23494"/>
                        <a:pt x="35931" y="23494"/>
                      </a:cubicBezTo>
                      <a:cubicBezTo>
                        <a:pt x="35335" y="23494"/>
                        <a:pt x="34760" y="23672"/>
                        <a:pt x="34195" y="23917"/>
                      </a:cubicBezTo>
                      <a:cubicBezTo>
                        <a:pt x="34115" y="23926"/>
                        <a:pt x="34034" y="23944"/>
                        <a:pt x="33954" y="23962"/>
                      </a:cubicBezTo>
                      <a:cubicBezTo>
                        <a:pt x="33940" y="23962"/>
                        <a:pt x="33925" y="23962"/>
                        <a:pt x="33911" y="23962"/>
                      </a:cubicBezTo>
                      <a:cubicBezTo>
                        <a:pt x="33036" y="23962"/>
                        <a:pt x="32239" y="23696"/>
                        <a:pt x="31545" y="23257"/>
                      </a:cubicBezTo>
                      <a:lnTo>
                        <a:pt x="31545" y="23257"/>
                      </a:lnTo>
                      <a:cubicBezTo>
                        <a:pt x="31946" y="23354"/>
                        <a:pt x="32378" y="23399"/>
                        <a:pt x="32806" y="23399"/>
                      </a:cubicBezTo>
                      <a:cubicBezTo>
                        <a:pt x="33245" y="23399"/>
                        <a:pt x="33682" y="23352"/>
                        <a:pt x="34079" y="23266"/>
                      </a:cubicBezTo>
                      <a:cubicBezTo>
                        <a:pt x="34605" y="23159"/>
                        <a:pt x="35114" y="23061"/>
                        <a:pt x="35613" y="22883"/>
                      </a:cubicBezTo>
                      <a:cubicBezTo>
                        <a:pt x="36247" y="22642"/>
                        <a:pt x="36907" y="22410"/>
                        <a:pt x="37549" y="22214"/>
                      </a:cubicBezTo>
                      <a:cubicBezTo>
                        <a:pt x="38302" y="21975"/>
                        <a:pt x="39143" y="21798"/>
                        <a:pt x="39967" y="21798"/>
                      </a:cubicBezTo>
                      <a:cubicBezTo>
                        <a:pt x="40315" y="21798"/>
                        <a:pt x="40659" y="21830"/>
                        <a:pt x="40993" y="21901"/>
                      </a:cubicBezTo>
                      <a:cubicBezTo>
                        <a:pt x="41144" y="21946"/>
                        <a:pt x="41287" y="21999"/>
                        <a:pt x="41430" y="22035"/>
                      </a:cubicBezTo>
                      <a:cubicBezTo>
                        <a:pt x="41439" y="22040"/>
                        <a:pt x="41445" y="22042"/>
                        <a:pt x="41452" y="22042"/>
                      </a:cubicBezTo>
                      <a:cubicBezTo>
                        <a:pt x="41459" y="22042"/>
                        <a:pt x="41465" y="22040"/>
                        <a:pt x="41474" y="22035"/>
                      </a:cubicBezTo>
                      <a:cubicBezTo>
                        <a:pt x="41492" y="22044"/>
                        <a:pt x="41501" y="22044"/>
                        <a:pt x="41519" y="22053"/>
                      </a:cubicBezTo>
                      <a:cubicBezTo>
                        <a:pt x="41804" y="22161"/>
                        <a:pt x="42239" y="22284"/>
                        <a:pt x="42627" y="22284"/>
                      </a:cubicBezTo>
                      <a:cubicBezTo>
                        <a:pt x="42846" y="22284"/>
                        <a:pt x="43051" y="22245"/>
                        <a:pt x="43205" y="22142"/>
                      </a:cubicBezTo>
                      <a:cubicBezTo>
                        <a:pt x="43221" y="22134"/>
                        <a:pt x="43216" y="22105"/>
                        <a:pt x="43195" y="22105"/>
                      </a:cubicBezTo>
                      <a:cubicBezTo>
                        <a:pt x="43193" y="22105"/>
                        <a:pt x="43190" y="22105"/>
                        <a:pt x="43187" y="22106"/>
                      </a:cubicBezTo>
                      <a:cubicBezTo>
                        <a:pt x="43070" y="22134"/>
                        <a:pt x="42951" y="22146"/>
                        <a:pt x="42830" y="22146"/>
                      </a:cubicBezTo>
                      <a:cubicBezTo>
                        <a:pt x="42244" y="22146"/>
                        <a:pt x="41629" y="21866"/>
                        <a:pt x="41082" y="21741"/>
                      </a:cubicBezTo>
                      <a:lnTo>
                        <a:pt x="41055" y="21741"/>
                      </a:lnTo>
                      <a:cubicBezTo>
                        <a:pt x="40600" y="21571"/>
                        <a:pt x="40154" y="21384"/>
                        <a:pt x="39690" y="21295"/>
                      </a:cubicBezTo>
                      <a:cubicBezTo>
                        <a:pt x="39129" y="21185"/>
                        <a:pt x="38547" y="21134"/>
                        <a:pt x="37963" y="21134"/>
                      </a:cubicBezTo>
                      <a:cubicBezTo>
                        <a:pt x="37405" y="21134"/>
                        <a:pt x="36845" y="21181"/>
                        <a:pt x="36300" y="21268"/>
                      </a:cubicBezTo>
                      <a:cubicBezTo>
                        <a:pt x="35247" y="21428"/>
                        <a:pt x="34230" y="21830"/>
                        <a:pt x="33178" y="21990"/>
                      </a:cubicBezTo>
                      <a:cubicBezTo>
                        <a:pt x="32718" y="22056"/>
                        <a:pt x="32258" y="22078"/>
                        <a:pt x="31799" y="22078"/>
                      </a:cubicBezTo>
                      <a:cubicBezTo>
                        <a:pt x="31634" y="22078"/>
                        <a:pt x="31469" y="22075"/>
                        <a:pt x="31304" y="22071"/>
                      </a:cubicBezTo>
                      <a:cubicBezTo>
                        <a:pt x="30983" y="22062"/>
                        <a:pt x="30662" y="22017"/>
                        <a:pt x="30359" y="21946"/>
                      </a:cubicBezTo>
                      <a:cubicBezTo>
                        <a:pt x="30163" y="21892"/>
                        <a:pt x="30011" y="21750"/>
                        <a:pt x="29850" y="21634"/>
                      </a:cubicBezTo>
                      <a:cubicBezTo>
                        <a:pt x="29270" y="20849"/>
                        <a:pt x="28833" y="19948"/>
                        <a:pt x="28566" y="19064"/>
                      </a:cubicBezTo>
                      <a:cubicBezTo>
                        <a:pt x="28601" y="19047"/>
                        <a:pt x="28637" y="19011"/>
                        <a:pt x="28673" y="18975"/>
                      </a:cubicBezTo>
                      <a:cubicBezTo>
                        <a:pt x="28748" y="18898"/>
                        <a:pt x="28841" y="18868"/>
                        <a:pt x="28939" y="18868"/>
                      </a:cubicBezTo>
                      <a:cubicBezTo>
                        <a:pt x="29215" y="18868"/>
                        <a:pt x="29538" y="19096"/>
                        <a:pt x="29663" y="19136"/>
                      </a:cubicBezTo>
                      <a:cubicBezTo>
                        <a:pt x="29770" y="19168"/>
                        <a:pt x="29890" y="19213"/>
                        <a:pt x="30030" y="19213"/>
                      </a:cubicBezTo>
                      <a:cubicBezTo>
                        <a:pt x="30124" y="19213"/>
                        <a:pt x="30227" y="19193"/>
                        <a:pt x="30341" y="19136"/>
                      </a:cubicBezTo>
                      <a:cubicBezTo>
                        <a:pt x="30457" y="19082"/>
                        <a:pt x="30510" y="18993"/>
                        <a:pt x="30484" y="18868"/>
                      </a:cubicBezTo>
                      <a:cubicBezTo>
                        <a:pt x="30466" y="18806"/>
                        <a:pt x="30394" y="18618"/>
                        <a:pt x="30457" y="18556"/>
                      </a:cubicBezTo>
                      <a:cubicBezTo>
                        <a:pt x="30471" y="18541"/>
                        <a:pt x="30491" y="18535"/>
                        <a:pt x="30513" y="18535"/>
                      </a:cubicBezTo>
                      <a:cubicBezTo>
                        <a:pt x="30586" y="18535"/>
                        <a:pt x="30690" y="18603"/>
                        <a:pt x="30751" y="18672"/>
                      </a:cubicBezTo>
                      <a:cubicBezTo>
                        <a:pt x="30832" y="18752"/>
                        <a:pt x="30912" y="18850"/>
                        <a:pt x="31010" y="18922"/>
                      </a:cubicBezTo>
                      <a:cubicBezTo>
                        <a:pt x="31187" y="19055"/>
                        <a:pt x="31394" y="19166"/>
                        <a:pt x="31580" y="19166"/>
                      </a:cubicBezTo>
                      <a:cubicBezTo>
                        <a:pt x="31742" y="19166"/>
                        <a:pt x="31887" y="19083"/>
                        <a:pt x="31982" y="18859"/>
                      </a:cubicBezTo>
                      <a:cubicBezTo>
                        <a:pt x="32134" y="18493"/>
                        <a:pt x="31474" y="17923"/>
                        <a:pt x="31260" y="17726"/>
                      </a:cubicBezTo>
                      <a:cubicBezTo>
                        <a:pt x="30742" y="17236"/>
                        <a:pt x="30207" y="16763"/>
                        <a:pt x="29574" y="16433"/>
                      </a:cubicBezTo>
                      <a:cubicBezTo>
                        <a:pt x="29047" y="16156"/>
                        <a:pt x="28432" y="16013"/>
                        <a:pt x="27816" y="16005"/>
                      </a:cubicBezTo>
                      <a:cubicBezTo>
                        <a:pt x="29199" y="15531"/>
                        <a:pt x="30594" y="14933"/>
                        <a:pt x="32064" y="14933"/>
                      </a:cubicBezTo>
                      <a:cubicBezTo>
                        <a:pt x="32311" y="14933"/>
                        <a:pt x="32560" y="14950"/>
                        <a:pt x="32812" y="14988"/>
                      </a:cubicBezTo>
                      <a:cubicBezTo>
                        <a:pt x="33874" y="15139"/>
                        <a:pt x="34864" y="15567"/>
                        <a:pt x="35908" y="15808"/>
                      </a:cubicBezTo>
                      <a:cubicBezTo>
                        <a:pt x="36177" y="15871"/>
                        <a:pt x="36449" y="15899"/>
                        <a:pt x="36721" y="15899"/>
                      </a:cubicBezTo>
                      <a:cubicBezTo>
                        <a:pt x="37025" y="15899"/>
                        <a:pt x="37328" y="15865"/>
                        <a:pt x="37629" y="15808"/>
                      </a:cubicBezTo>
                      <a:lnTo>
                        <a:pt x="37799" y="15808"/>
                      </a:lnTo>
                      <a:cubicBezTo>
                        <a:pt x="39155" y="15666"/>
                        <a:pt x="39699" y="14738"/>
                        <a:pt x="40609" y="14140"/>
                      </a:cubicBezTo>
                      <a:cubicBezTo>
                        <a:pt x="40627" y="14131"/>
                        <a:pt x="40618" y="14122"/>
                        <a:pt x="40618" y="14113"/>
                      </a:cubicBezTo>
                      <a:cubicBezTo>
                        <a:pt x="40618" y="14090"/>
                        <a:pt x="40605" y="14067"/>
                        <a:pt x="40584" y="14067"/>
                      </a:cubicBezTo>
                      <a:cubicBezTo>
                        <a:pt x="40580" y="14067"/>
                        <a:pt x="40577" y="14067"/>
                        <a:pt x="40573" y="14069"/>
                      </a:cubicBezTo>
                      <a:cubicBezTo>
                        <a:pt x="40520" y="14086"/>
                        <a:pt x="40440" y="14131"/>
                        <a:pt x="40395" y="14158"/>
                      </a:cubicBezTo>
                      <a:cubicBezTo>
                        <a:pt x="40215" y="14198"/>
                        <a:pt x="40033" y="14213"/>
                        <a:pt x="39851" y="14213"/>
                      </a:cubicBezTo>
                      <a:cubicBezTo>
                        <a:pt x="39544" y="14213"/>
                        <a:pt x="39237" y="14170"/>
                        <a:pt x="38941" y="14131"/>
                      </a:cubicBezTo>
                      <a:cubicBezTo>
                        <a:pt x="38361" y="14069"/>
                        <a:pt x="37781" y="13971"/>
                        <a:pt x="37210" y="13855"/>
                      </a:cubicBezTo>
                      <a:cubicBezTo>
                        <a:pt x="35810" y="13578"/>
                        <a:pt x="34471" y="13007"/>
                        <a:pt x="33071" y="12686"/>
                      </a:cubicBezTo>
                      <a:cubicBezTo>
                        <a:pt x="32437" y="12537"/>
                        <a:pt x="31792" y="12483"/>
                        <a:pt x="31144" y="12483"/>
                      </a:cubicBezTo>
                      <a:cubicBezTo>
                        <a:pt x="30551" y="12483"/>
                        <a:pt x="29957" y="12528"/>
                        <a:pt x="29369" y="12588"/>
                      </a:cubicBezTo>
                      <a:cubicBezTo>
                        <a:pt x="28619" y="12668"/>
                        <a:pt x="27843" y="12757"/>
                        <a:pt x="27103" y="12962"/>
                      </a:cubicBezTo>
                      <a:cubicBezTo>
                        <a:pt x="26630" y="13043"/>
                        <a:pt x="26157" y="13159"/>
                        <a:pt x="25693" y="13284"/>
                      </a:cubicBezTo>
                      <a:cubicBezTo>
                        <a:pt x="24893" y="13443"/>
                        <a:pt x="24092" y="13517"/>
                        <a:pt x="23287" y="13517"/>
                      </a:cubicBezTo>
                      <a:cubicBezTo>
                        <a:pt x="22424" y="13517"/>
                        <a:pt x="21557" y="13432"/>
                        <a:pt x="20679" y="13275"/>
                      </a:cubicBezTo>
                      <a:cubicBezTo>
                        <a:pt x="19859" y="13132"/>
                        <a:pt x="19047" y="12927"/>
                        <a:pt x="18244" y="12695"/>
                      </a:cubicBezTo>
                      <a:lnTo>
                        <a:pt x="18244" y="12695"/>
                      </a:lnTo>
                      <a:cubicBezTo>
                        <a:pt x="18404" y="12712"/>
                        <a:pt x="18566" y="12720"/>
                        <a:pt x="18729" y="12720"/>
                      </a:cubicBezTo>
                      <a:cubicBezTo>
                        <a:pt x="19724" y="12720"/>
                        <a:pt x="20751" y="12419"/>
                        <a:pt x="21679" y="12151"/>
                      </a:cubicBezTo>
                      <a:cubicBezTo>
                        <a:pt x="22490" y="11919"/>
                        <a:pt x="23311" y="11669"/>
                        <a:pt x="24150" y="11535"/>
                      </a:cubicBezTo>
                      <a:cubicBezTo>
                        <a:pt x="24419" y="11493"/>
                        <a:pt x="24679" y="11473"/>
                        <a:pt x="24935" y="11473"/>
                      </a:cubicBezTo>
                      <a:cubicBezTo>
                        <a:pt x="25485" y="11473"/>
                        <a:pt x="26016" y="11562"/>
                        <a:pt x="26576" y="11696"/>
                      </a:cubicBezTo>
                      <a:cubicBezTo>
                        <a:pt x="27727" y="11972"/>
                        <a:pt x="28941" y="12185"/>
                        <a:pt x="30143" y="12185"/>
                      </a:cubicBezTo>
                      <a:cubicBezTo>
                        <a:pt x="30572" y="12185"/>
                        <a:pt x="30999" y="12158"/>
                        <a:pt x="31420" y="12097"/>
                      </a:cubicBezTo>
                      <a:cubicBezTo>
                        <a:pt x="32518" y="11937"/>
                        <a:pt x="34025" y="11490"/>
                        <a:pt x="34346" y="10268"/>
                      </a:cubicBezTo>
                      <a:cubicBezTo>
                        <a:pt x="34364" y="10242"/>
                        <a:pt x="34382" y="10215"/>
                        <a:pt x="34391" y="10179"/>
                      </a:cubicBezTo>
                      <a:cubicBezTo>
                        <a:pt x="34569" y="9733"/>
                        <a:pt x="34498" y="9153"/>
                        <a:pt x="34007" y="8966"/>
                      </a:cubicBezTo>
                      <a:cubicBezTo>
                        <a:pt x="34004" y="8963"/>
                        <a:pt x="34003" y="8962"/>
                        <a:pt x="34001" y="8962"/>
                      </a:cubicBezTo>
                      <a:cubicBezTo>
                        <a:pt x="33999" y="8962"/>
                        <a:pt x="33999" y="8966"/>
                        <a:pt x="33999" y="8966"/>
                      </a:cubicBezTo>
                      <a:cubicBezTo>
                        <a:pt x="33945" y="8930"/>
                        <a:pt x="33874" y="8894"/>
                        <a:pt x="33793" y="8877"/>
                      </a:cubicBezTo>
                      <a:lnTo>
                        <a:pt x="33776" y="8877"/>
                      </a:lnTo>
                      <a:cubicBezTo>
                        <a:pt x="33615" y="8778"/>
                        <a:pt x="33472" y="8654"/>
                        <a:pt x="33338" y="8547"/>
                      </a:cubicBezTo>
                      <a:cubicBezTo>
                        <a:pt x="33026" y="8306"/>
                        <a:pt x="32705" y="8083"/>
                        <a:pt x="32402" y="7842"/>
                      </a:cubicBezTo>
                      <a:cubicBezTo>
                        <a:pt x="31777" y="7333"/>
                        <a:pt x="31188" y="6745"/>
                        <a:pt x="30635" y="6165"/>
                      </a:cubicBezTo>
                      <a:cubicBezTo>
                        <a:pt x="30278" y="5790"/>
                        <a:pt x="29931" y="5406"/>
                        <a:pt x="29636" y="4978"/>
                      </a:cubicBezTo>
                      <a:cubicBezTo>
                        <a:pt x="29351" y="4559"/>
                        <a:pt x="29137" y="4095"/>
                        <a:pt x="28878" y="3649"/>
                      </a:cubicBezTo>
                      <a:cubicBezTo>
                        <a:pt x="28405" y="2819"/>
                        <a:pt x="27852" y="1847"/>
                        <a:pt x="27076" y="1249"/>
                      </a:cubicBezTo>
                      <a:cubicBezTo>
                        <a:pt x="26371" y="705"/>
                        <a:pt x="25470" y="259"/>
                        <a:pt x="24587" y="72"/>
                      </a:cubicBezTo>
                      <a:cubicBezTo>
                        <a:pt x="24342" y="22"/>
                        <a:pt x="24093" y="0"/>
                        <a:pt x="23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16"/>
                <p:cNvSpPr/>
                <p:nvPr/>
              </p:nvSpPr>
              <p:spPr>
                <a:xfrm>
                  <a:off x="5720830" y="4364814"/>
                  <a:ext cx="794377" cy="129929"/>
                </a:xfrm>
                <a:custGeom>
                  <a:avLst/>
                  <a:gdLst/>
                  <a:ahLst/>
                  <a:cxnLst/>
                  <a:rect l="l" t="t" r="r" b="b"/>
                  <a:pathLst>
                    <a:path w="13414" h="2194" extrusionOk="0">
                      <a:moveTo>
                        <a:pt x="13384" y="0"/>
                      </a:moveTo>
                      <a:cubicBezTo>
                        <a:pt x="13380" y="0"/>
                        <a:pt x="13376" y="2"/>
                        <a:pt x="13373" y="5"/>
                      </a:cubicBezTo>
                      <a:cubicBezTo>
                        <a:pt x="13060" y="211"/>
                        <a:pt x="12561" y="219"/>
                        <a:pt x="12204" y="255"/>
                      </a:cubicBezTo>
                      <a:cubicBezTo>
                        <a:pt x="11847" y="291"/>
                        <a:pt x="11490" y="318"/>
                        <a:pt x="11134" y="335"/>
                      </a:cubicBezTo>
                      <a:cubicBezTo>
                        <a:pt x="10554" y="353"/>
                        <a:pt x="9965" y="353"/>
                        <a:pt x="9385" y="353"/>
                      </a:cubicBezTo>
                      <a:cubicBezTo>
                        <a:pt x="8725" y="353"/>
                        <a:pt x="8065" y="451"/>
                        <a:pt x="7405" y="469"/>
                      </a:cubicBezTo>
                      <a:cubicBezTo>
                        <a:pt x="6129" y="505"/>
                        <a:pt x="4782" y="764"/>
                        <a:pt x="3560" y="1138"/>
                      </a:cubicBezTo>
                      <a:cubicBezTo>
                        <a:pt x="2971" y="1317"/>
                        <a:pt x="2391" y="1522"/>
                        <a:pt x="1811" y="1736"/>
                      </a:cubicBezTo>
                      <a:cubicBezTo>
                        <a:pt x="1222" y="1959"/>
                        <a:pt x="651" y="2066"/>
                        <a:pt x="36" y="2137"/>
                      </a:cubicBezTo>
                      <a:cubicBezTo>
                        <a:pt x="0" y="2146"/>
                        <a:pt x="0" y="2191"/>
                        <a:pt x="36" y="2191"/>
                      </a:cubicBezTo>
                      <a:cubicBezTo>
                        <a:pt x="86" y="2193"/>
                        <a:pt x="136" y="2194"/>
                        <a:pt x="185" y="2194"/>
                      </a:cubicBezTo>
                      <a:cubicBezTo>
                        <a:pt x="1290" y="2194"/>
                        <a:pt x="2251" y="1730"/>
                        <a:pt x="3301" y="1406"/>
                      </a:cubicBezTo>
                      <a:cubicBezTo>
                        <a:pt x="4755" y="960"/>
                        <a:pt x="6236" y="737"/>
                        <a:pt x="7752" y="630"/>
                      </a:cubicBezTo>
                      <a:cubicBezTo>
                        <a:pt x="8948" y="541"/>
                        <a:pt x="10134" y="550"/>
                        <a:pt x="11330" y="487"/>
                      </a:cubicBezTo>
                      <a:cubicBezTo>
                        <a:pt x="11936" y="460"/>
                        <a:pt x="12918" y="469"/>
                        <a:pt x="13399" y="32"/>
                      </a:cubicBezTo>
                      <a:cubicBezTo>
                        <a:pt x="13414" y="25"/>
                        <a:pt x="13399" y="0"/>
                        <a:pt x="13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16"/>
                <p:cNvSpPr/>
                <p:nvPr/>
              </p:nvSpPr>
              <p:spPr>
                <a:xfrm>
                  <a:off x="7211690" y="3996114"/>
                  <a:ext cx="53416" cy="46251"/>
                </a:xfrm>
                <a:custGeom>
                  <a:avLst/>
                  <a:gdLst/>
                  <a:ahLst/>
                  <a:cxnLst/>
                  <a:rect l="l" t="t" r="r" b="b"/>
                  <a:pathLst>
                    <a:path w="902" h="781" extrusionOk="0">
                      <a:moveTo>
                        <a:pt x="353" y="83"/>
                      </a:moveTo>
                      <a:cubicBezTo>
                        <a:pt x="602" y="83"/>
                        <a:pt x="843" y="472"/>
                        <a:pt x="509" y="567"/>
                      </a:cubicBezTo>
                      <a:cubicBezTo>
                        <a:pt x="485" y="574"/>
                        <a:pt x="462" y="577"/>
                        <a:pt x="441" y="577"/>
                      </a:cubicBezTo>
                      <a:cubicBezTo>
                        <a:pt x="332" y="577"/>
                        <a:pt x="253" y="491"/>
                        <a:pt x="223" y="379"/>
                      </a:cubicBezTo>
                      <a:cubicBezTo>
                        <a:pt x="205" y="308"/>
                        <a:pt x="241" y="147"/>
                        <a:pt x="304" y="85"/>
                      </a:cubicBezTo>
                      <a:lnTo>
                        <a:pt x="321" y="85"/>
                      </a:lnTo>
                      <a:cubicBezTo>
                        <a:pt x="332" y="83"/>
                        <a:pt x="342" y="83"/>
                        <a:pt x="353" y="83"/>
                      </a:cubicBezTo>
                      <a:close/>
                      <a:moveTo>
                        <a:pt x="384" y="0"/>
                      </a:moveTo>
                      <a:cubicBezTo>
                        <a:pt x="354" y="0"/>
                        <a:pt x="323" y="4"/>
                        <a:pt x="295" y="13"/>
                      </a:cubicBezTo>
                      <a:cubicBezTo>
                        <a:pt x="286" y="13"/>
                        <a:pt x="277" y="22"/>
                        <a:pt x="268" y="40"/>
                      </a:cubicBezTo>
                      <a:cubicBezTo>
                        <a:pt x="98" y="85"/>
                        <a:pt x="0" y="254"/>
                        <a:pt x="36" y="433"/>
                      </a:cubicBezTo>
                      <a:cubicBezTo>
                        <a:pt x="80" y="641"/>
                        <a:pt x="242" y="780"/>
                        <a:pt x="439" y="780"/>
                      </a:cubicBezTo>
                      <a:cubicBezTo>
                        <a:pt x="479" y="780"/>
                        <a:pt x="520" y="775"/>
                        <a:pt x="562" y="763"/>
                      </a:cubicBezTo>
                      <a:cubicBezTo>
                        <a:pt x="812" y="683"/>
                        <a:pt x="901" y="433"/>
                        <a:pt x="767" y="219"/>
                      </a:cubicBezTo>
                      <a:cubicBezTo>
                        <a:pt x="693" y="100"/>
                        <a:pt x="533" y="0"/>
                        <a:pt x="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16"/>
                <p:cNvSpPr/>
                <p:nvPr/>
              </p:nvSpPr>
              <p:spPr>
                <a:xfrm>
                  <a:off x="7225962" y="3921556"/>
                  <a:ext cx="42283" cy="33815"/>
                </a:xfrm>
                <a:custGeom>
                  <a:avLst/>
                  <a:gdLst/>
                  <a:ahLst/>
                  <a:cxnLst/>
                  <a:rect l="l" t="t" r="r" b="b"/>
                  <a:pathLst>
                    <a:path w="714" h="571" extrusionOk="0">
                      <a:moveTo>
                        <a:pt x="327" y="85"/>
                      </a:moveTo>
                      <a:cubicBezTo>
                        <a:pt x="395" y="85"/>
                        <a:pt x="440" y="142"/>
                        <a:pt x="491" y="193"/>
                      </a:cubicBezTo>
                      <a:cubicBezTo>
                        <a:pt x="580" y="282"/>
                        <a:pt x="464" y="371"/>
                        <a:pt x="375" y="398"/>
                      </a:cubicBezTo>
                      <a:cubicBezTo>
                        <a:pt x="362" y="402"/>
                        <a:pt x="349" y="404"/>
                        <a:pt x="337" y="404"/>
                      </a:cubicBezTo>
                      <a:cubicBezTo>
                        <a:pt x="273" y="404"/>
                        <a:pt x="219" y="350"/>
                        <a:pt x="196" y="282"/>
                      </a:cubicBezTo>
                      <a:cubicBezTo>
                        <a:pt x="170" y="202"/>
                        <a:pt x="196" y="139"/>
                        <a:pt x="259" y="95"/>
                      </a:cubicBezTo>
                      <a:lnTo>
                        <a:pt x="277" y="95"/>
                      </a:lnTo>
                      <a:cubicBezTo>
                        <a:pt x="295" y="88"/>
                        <a:pt x="312" y="85"/>
                        <a:pt x="327" y="85"/>
                      </a:cubicBezTo>
                      <a:close/>
                      <a:moveTo>
                        <a:pt x="362" y="1"/>
                      </a:moveTo>
                      <a:cubicBezTo>
                        <a:pt x="323" y="1"/>
                        <a:pt x="285" y="12"/>
                        <a:pt x="250" y="32"/>
                      </a:cubicBezTo>
                      <a:cubicBezTo>
                        <a:pt x="241" y="32"/>
                        <a:pt x="232" y="41"/>
                        <a:pt x="232" y="50"/>
                      </a:cubicBezTo>
                      <a:cubicBezTo>
                        <a:pt x="107" y="95"/>
                        <a:pt x="0" y="184"/>
                        <a:pt x="36" y="327"/>
                      </a:cubicBezTo>
                      <a:cubicBezTo>
                        <a:pt x="65" y="482"/>
                        <a:pt x="205" y="570"/>
                        <a:pt x="354" y="570"/>
                      </a:cubicBezTo>
                      <a:cubicBezTo>
                        <a:pt x="385" y="570"/>
                        <a:pt x="416" y="566"/>
                        <a:pt x="446" y="559"/>
                      </a:cubicBezTo>
                      <a:cubicBezTo>
                        <a:pt x="607" y="523"/>
                        <a:pt x="714" y="327"/>
                        <a:pt x="625" y="175"/>
                      </a:cubicBezTo>
                      <a:cubicBezTo>
                        <a:pt x="598" y="113"/>
                        <a:pt x="509" y="59"/>
                        <a:pt x="455" y="23"/>
                      </a:cubicBezTo>
                      <a:cubicBezTo>
                        <a:pt x="424" y="8"/>
                        <a:pt x="393" y="1"/>
                        <a:pt x="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16"/>
                <p:cNvSpPr/>
                <p:nvPr/>
              </p:nvSpPr>
              <p:spPr>
                <a:xfrm>
                  <a:off x="7118182" y="4008372"/>
                  <a:ext cx="29077" cy="25109"/>
                </a:xfrm>
                <a:custGeom>
                  <a:avLst/>
                  <a:gdLst/>
                  <a:ahLst/>
                  <a:cxnLst/>
                  <a:rect l="l" t="t" r="r" b="b"/>
                  <a:pathLst>
                    <a:path w="491" h="424" extrusionOk="0">
                      <a:moveTo>
                        <a:pt x="218" y="58"/>
                      </a:moveTo>
                      <a:cubicBezTo>
                        <a:pt x="318" y="58"/>
                        <a:pt x="397" y="199"/>
                        <a:pt x="295" y="270"/>
                      </a:cubicBezTo>
                      <a:cubicBezTo>
                        <a:pt x="279" y="279"/>
                        <a:pt x="264" y="283"/>
                        <a:pt x="250" y="283"/>
                      </a:cubicBezTo>
                      <a:cubicBezTo>
                        <a:pt x="211" y="283"/>
                        <a:pt x="181" y="250"/>
                        <a:pt x="161" y="217"/>
                      </a:cubicBezTo>
                      <a:cubicBezTo>
                        <a:pt x="134" y="163"/>
                        <a:pt x="143" y="110"/>
                        <a:pt x="179" y="65"/>
                      </a:cubicBezTo>
                      <a:cubicBezTo>
                        <a:pt x="192" y="60"/>
                        <a:pt x="205" y="58"/>
                        <a:pt x="218" y="58"/>
                      </a:cubicBezTo>
                      <a:close/>
                      <a:moveTo>
                        <a:pt x="266" y="0"/>
                      </a:moveTo>
                      <a:cubicBezTo>
                        <a:pt x="236" y="0"/>
                        <a:pt x="205" y="7"/>
                        <a:pt x="179" y="21"/>
                      </a:cubicBezTo>
                      <a:lnTo>
                        <a:pt x="170" y="21"/>
                      </a:lnTo>
                      <a:cubicBezTo>
                        <a:pt x="27" y="21"/>
                        <a:pt x="0" y="154"/>
                        <a:pt x="27" y="270"/>
                      </a:cubicBezTo>
                      <a:cubicBezTo>
                        <a:pt x="51" y="368"/>
                        <a:pt x="142" y="424"/>
                        <a:pt x="235" y="424"/>
                      </a:cubicBezTo>
                      <a:cubicBezTo>
                        <a:pt x="277" y="424"/>
                        <a:pt x="320" y="412"/>
                        <a:pt x="357" y="386"/>
                      </a:cubicBezTo>
                      <a:cubicBezTo>
                        <a:pt x="464" y="306"/>
                        <a:pt x="491" y="163"/>
                        <a:pt x="402" y="65"/>
                      </a:cubicBezTo>
                      <a:cubicBezTo>
                        <a:pt x="368" y="20"/>
                        <a:pt x="317"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16"/>
                <p:cNvSpPr/>
                <p:nvPr/>
              </p:nvSpPr>
              <p:spPr>
                <a:xfrm>
                  <a:off x="7190016" y="3071284"/>
                  <a:ext cx="38078" cy="33992"/>
                </a:xfrm>
                <a:custGeom>
                  <a:avLst/>
                  <a:gdLst/>
                  <a:ahLst/>
                  <a:cxnLst/>
                  <a:rect l="l" t="t" r="r" b="b"/>
                  <a:pathLst>
                    <a:path w="643" h="574" extrusionOk="0">
                      <a:moveTo>
                        <a:pt x="411" y="37"/>
                      </a:moveTo>
                      <a:cubicBezTo>
                        <a:pt x="473" y="45"/>
                        <a:pt x="491" y="81"/>
                        <a:pt x="500" y="144"/>
                      </a:cubicBezTo>
                      <a:cubicBezTo>
                        <a:pt x="509" y="188"/>
                        <a:pt x="527" y="233"/>
                        <a:pt x="518" y="277"/>
                      </a:cubicBezTo>
                      <a:cubicBezTo>
                        <a:pt x="510" y="346"/>
                        <a:pt x="418" y="408"/>
                        <a:pt x="347" y="408"/>
                      </a:cubicBezTo>
                      <a:cubicBezTo>
                        <a:pt x="335" y="408"/>
                        <a:pt x="323" y="406"/>
                        <a:pt x="313" y="402"/>
                      </a:cubicBezTo>
                      <a:cubicBezTo>
                        <a:pt x="232" y="384"/>
                        <a:pt x="188" y="304"/>
                        <a:pt x="206" y="224"/>
                      </a:cubicBezTo>
                      <a:cubicBezTo>
                        <a:pt x="206" y="188"/>
                        <a:pt x="250" y="161"/>
                        <a:pt x="277" y="135"/>
                      </a:cubicBezTo>
                      <a:cubicBezTo>
                        <a:pt x="322" y="90"/>
                        <a:pt x="348" y="54"/>
                        <a:pt x="411" y="37"/>
                      </a:cubicBezTo>
                      <a:close/>
                      <a:moveTo>
                        <a:pt x="329" y="0"/>
                      </a:moveTo>
                      <a:cubicBezTo>
                        <a:pt x="205" y="0"/>
                        <a:pt x="91" y="67"/>
                        <a:pt x="54" y="206"/>
                      </a:cubicBezTo>
                      <a:cubicBezTo>
                        <a:pt x="0" y="367"/>
                        <a:pt x="125" y="554"/>
                        <a:pt x="286" y="572"/>
                      </a:cubicBezTo>
                      <a:cubicBezTo>
                        <a:pt x="295" y="573"/>
                        <a:pt x="304" y="573"/>
                        <a:pt x="314" y="573"/>
                      </a:cubicBezTo>
                      <a:cubicBezTo>
                        <a:pt x="458" y="573"/>
                        <a:pt x="609" y="447"/>
                        <a:pt x="634" y="304"/>
                      </a:cubicBezTo>
                      <a:cubicBezTo>
                        <a:pt x="643" y="233"/>
                        <a:pt x="607" y="144"/>
                        <a:pt x="571" y="81"/>
                      </a:cubicBezTo>
                      <a:cubicBezTo>
                        <a:pt x="541" y="29"/>
                        <a:pt x="499" y="8"/>
                        <a:pt x="443" y="8"/>
                      </a:cubicBezTo>
                      <a:cubicBezTo>
                        <a:pt x="433" y="8"/>
                        <a:pt x="422" y="8"/>
                        <a:pt x="411" y="10"/>
                      </a:cubicBezTo>
                      <a:cubicBezTo>
                        <a:pt x="384" y="3"/>
                        <a:pt x="356"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16"/>
                <p:cNvSpPr/>
                <p:nvPr/>
              </p:nvSpPr>
              <p:spPr>
                <a:xfrm>
                  <a:off x="7054461" y="2954444"/>
                  <a:ext cx="36302" cy="31564"/>
                </a:xfrm>
                <a:custGeom>
                  <a:avLst/>
                  <a:gdLst/>
                  <a:ahLst/>
                  <a:cxnLst/>
                  <a:rect l="l" t="t" r="r" b="b"/>
                  <a:pathLst>
                    <a:path w="613" h="533" extrusionOk="0">
                      <a:moveTo>
                        <a:pt x="381" y="72"/>
                      </a:moveTo>
                      <a:cubicBezTo>
                        <a:pt x="433" y="72"/>
                        <a:pt x="470" y="109"/>
                        <a:pt x="470" y="190"/>
                      </a:cubicBezTo>
                      <a:cubicBezTo>
                        <a:pt x="461" y="290"/>
                        <a:pt x="406" y="351"/>
                        <a:pt x="304" y="351"/>
                      </a:cubicBezTo>
                      <a:cubicBezTo>
                        <a:pt x="297" y="351"/>
                        <a:pt x="290" y="351"/>
                        <a:pt x="282" y="350"/>
                      </a:cubicBezTo>
                      <a:cubicBezTo>
                        <a:pt x="220" y="341"/>
                        <a:pt x="193" y="315"/>
                        <a:pt x="220" y="252"/>
                      </a:cubicBezTo>
                      <a:cubicBezTo>
                        <a:pt x="256" y="190"/>
                        <a:pt x="273" y="118"/>
                        <a:pt x="345" y="83"/>
                      </a:cubicBezTo>
                      <a:cubicBezTo>
                        <a:pt x="354" y="83"/>
                        <a:pt x="354" y="74"/>
                        <a:pt x="363" y="74"/>
                      </a:cubicBezTo>
                      <a:cubicBezTo>
                        <a:pt x="369" y="73"/>
                        <a:pt x="375" y="72"/>
                        <a:pt x="381" y="72"/>
                      </a:cubicBezTo>
                      <a:close/>
                      <a:moveTo>
                        <a:pt x="396" y="1"/>
                      </a:moveTo>
                      <a:cubicBezTo>
                        <a:pt x="353" y="1"/>
                        <a:pt x="307" y="14"/>
                        <a:pt x="264" y="38"/>
                      </a:cubicBezTo>
                      <a:cubicBezTo>
                        <a:pt x="256" y="47"/>
                        <a:pt x="256" y="47"/>
                        <a:pt x="247" y="56"/>
                      </a:cubicBezTo>
                      <a:cubicBezTo>
                        <a:pt x="157" y="83"/>
                        <a:pt x="68" y="154"/>
                        <a:pt x="41" y="252"/>
                      </a:cubicBezTo>
                      <a:cubicBezTo>
                        <a:pt x="1" y="407"/>
                        <a:pt x="139" y="532"/>
                        <a:pt x="285" y="532"/>
                      </a:cubicBezTo>
                      <a:cubicBezTo>
                        <a:pt x="299" y="532"/>
                        <a:pt x="313" y="531"/>
                        <a:pt x="327" y="529"/>
                      </a:cubicBezTo>
                      <a:cubicBezTo>
                        <a:pt x="514" y="493"/>
                        <a:pt x="612" y="332"/>
                        <a:pt x="577" y="154"/>
                      </a:cubicBezTo>
                      <a:cubicBezTo>
                        <a:pt x="553" y="48"/>
                        <a:pt x="480"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16"/>
                <p:cNvSpPr/>
                <p:nvPr/>
              </p:nvSpPr>
              <p:spPr>
                <a:xfrm>
                  <a:off x="7367498" y="3855290"/>
                  <a:ext cx="68754" cy="62832"/>
                </a:xfrm>
                <a:custGeom>
                  <a:avLst/>
                  <a:gdLst/>
                  <a:ahLst/>
                  <a:cxnLst/>
                  <a:rect l="l" t="t" r="r" b="b"/>
                  <a:pathLst>
                    <a:path w="1161" h="1061" extrusionOk="0">
                      <a:moveTo>
                        <a:pt x="472" y="100"/>
                      </a:moveTo>
                      <a:cubicBezTo>
                        <a:pt x="649" y="100"/>
                        <a:pt x="822" y="240"/>
                        <a:pt x="875" y="420"/>
                      </a:cubicBezTo>
                      <a:cubicBezTo>
                        <a:pt x="938" y="607"/>
                        <a:pt x="724" y="821"/>
                        <a:pt x="545" y="848"/>
                      </a:cubicBezTo>
                      <a:cubicBezTo>
                        <a:pt x="534" y="850"/>
                        <a:pt x="522" y="850"/>
                        <a:pt x="510" y="850"/>
                      </a:cubicBezTo>
                      <a:cubicBezTo>
                        <a:pt x="386" y="850"/>
                        <a:pt x="256" y="766"/>
                        <a:pt x="215" y="652"/>
                      </a:cubicBezTo>
                      <a:cubicBezTo>
                        <a:pt x="170" y="509"/>
                        <a:pt x="188" y="277"/>
                        <a:pt x="278" y="161"/>
                      </a:cubicBezTo>
                      <a:cubicBezTo>
                        <a:pt x="286" y="161"/>
                        <a:pt x="286" y="161"/>
                        <a:pt x="295" y="152"/>
                      </a:cubicBezTo>
                      <a:cubicBezTo>
                        <a:pt x="352" y="116"/>
                        <a:pt x="412" y="100"/>
                        <a:pt x="472" y="100"/>
                      </a:cubicBezTo>
                      <a:close/>
                      <a:moveTo>
                        <a:pt x="520" y="1"/>
                      </a:moveTo>
                      <a:cubicBezTo>
                        <a:pt x="426" y="1"/>
                        <a:pt x="343" y="36"/>
                        <a:pt x="260" y="108"/>
                      </a:cubicBezTo>
                      <a:cubicBezTo>
                        <a:pt x="251" y="117"/>
                        <a:pt x="251" y="125"/>
                        <a:pt x="251" y="134"/>
                      </a:cubicBezTo>
                      <a:cubicBezTo>
                        <a:pt x="162" y="197"/>
                        <a:pt x="54" y="295"/>
                        <a:pt x="37" y="402"/>
                      </a:cubicBezTo>
                      <a:cubicBezTo>
                        <a:pt x="1" y="509"/>
                        <a:pt x="10" y="634"/>
                        <a:pt x="37" y="741"/>
                      </a:cubicBezTo>
                      <a:cubicBezTo>
                        <a:pt x="103" y="941"/>
                        <a:pt x="309" y="1061"/>
                        <a:pt x="509" y="1061"/>
                      </a:cubicBezTo>
                      <a:cubicBezTo>
                        <a:pt x="577" y="1061"/>
                        <a:pt x="645" y="1047"/>
                        <a:pt x="706" y="1018"/>
                      </a:cubicBezTo>
                      <a:cubicBezTo>
                        <a:pt x="964" y="893"/>
                        <a:pt x="1161" y="598"/>
                        <a:pt x="1027" y="313"/>
                      </a:cubicBezTo>
                      <a:cubicBezTo>
                        <a:pt x="964" y="188"/>
                        <a:pt x="795" y="72"/>
                        <a:pt x="670" y="27"/>
                      </a:cubicBezTo>
                      <a:cubicBezTo>
                        <a:pt x="617" y="10"/>
                        <a:pt x="567"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16"/>
                <p:cNvSpPr/>
                <p:nvPr/>
              </p:nvSpPr>
              <p:spPr>
                <a:xfrm>
                  <a:off x="7471073" y="3985217"/>
                  <a:ext cx="29669" cy="26590"/>
                </a:xfrm>
                <a:custGeom>
                  <a:avLst/>
                  <a:gdLst/>
                  <a:ahLst/>
                  <a:cxnLst/>
                  <a:rect l="l" t="t" r="r" b="b"/>
                  <a:pathLst>
                    <a:path w="501" h="449" extrusionOk="0">
                      <a:moveTo>
                        <a:pt x="304" y="75"/>
                      </a:moveTo>
                      <a:cubicBezTo>
                        <a:pt x="336" y="75"/>
                        <a:pt x="370" y="84"/>
                        <a:pt x="375" y="117"/>
                      </a:cubicBezTo>
                      <a:cubicBezTo>
                        <a:pt x="384" y="171"/>
                        <a:pt x="348" y="224"/>
                        <a:pt x="313" y="260"/>
                      </a:cubicBezTo>
                      <a:cubicBezTo>
                        <a:pt x="295" y="278"/>
                        <a:pt x="268" y="287"/>
                        <a:pt x="241" y="287"/>
                      </a:cubicBezTo>
                      <a:cubicBezTo>
                        <a:pt x="235" y="288"/>
                        <a:pt x="229" y="289"/>
                        <a:pt x="224" y="289"/>
                      </a:cubicBezTo>
                      <a:cubicBezTo>
                        <a:pt x="197" y="289"/>
                        <a:pt x="177" y="272"/>
                        <a:pt x="170" y="242"/>
                      </a:cubicBezTo>
                      <a:cubicBezTo>
                        <a:pt x="143" y="189"/>
                        <a:pt x="179" y="144"/>
                        <a:pt x="197" y="99"/>
                      </a:cubicBezTo>
                      <a:cubicBezTo>
                        <a:pt x="206" y="90"/>
                        <a:pt x="206" y="90"/>
                        <a:pt x="206" y="81"/>
                      </a:cubicBezTo>
                      <a:lnTo>
                        <a:pt x="224" y="81"/>
                      </a:lnTo>
                      <a:cubicBezTo>
                        <a:pt x="229" y="81"/>
                        <a:pt x="235" y="85"/>
                        <a:pt x="241" y="85"/>
                      </a:cubicBezTo>
                      <a:cubicBezTo>
                        <a:pt x="244" y="85"/>
                        <a:pt x="247" y="84"/>
                        <a:pt x="250" y="81"/>
                      </a:cubicBezTo>
                      <a:cubicBezTo>
                        <a:pt x="264" y="78"/>
                        <a:pt x="284" y="75"/>
                        <a:pt x="304" y="75"/>
                      </a:cubicBezTo>
                      <a:close/>
                      <a:moveTo>
                        <a:pt x="328" y="0"/>
                      </a:moveTo>
                      <a:cubicBezTo>
                        <a:pt x="295" y="0"/>
                        <a:pt x="262" y="7"/>
                        <a:pt x="232" y="19"/>
                      </a:cubicBezTo>
                      <a:cubicBezTo>
                        <a:pt x="224" y="19"/>
                        <a:pt x="224" y="19"/>
                        <a:pt x="224" y="28"/>
                      </a:cubicBezTo>
                      <a:cubicBezTo>
                        <a:pt x="209" y="24"/>
                        <a:pt x="195" y="22"/>
                        <a:pt x="183" y="22"/>
                      </a:cubicBezTo>
                      <a:cubicBezTo>
                        <a:pt x="164" y="22"/>
                        <a:pt x="146" y="26"/>
                        <a:pt x="125" y="37"/>
                      </a:cubicBezTo>
                      <a:cubicBezTo>
                        <a:pt x="36" y="81"/>
                        <a:pt x="0" y="171"/>
                        <a:pt x="18" y="260"/>
                      </a:cubicBezTo>
                      <a:cubicBezTo>
                        <a:pt x="27" y="349"/>
                        <a:pt x="81" y="429"/>
                        <a:pt x="170" y="447"/>
                      </a:cubicBezTo>
                      <a:cubicBezTo>
                        <a:pt x="177" y="448"/>
                        <a:pt x="185" y="449"/>
                        <a:pt x="193" y="449"/>
                      </a:cubicBezTo>
                      <a:cubicBezTo>
                        <a:pt x="258" y="449"/>
                        <a:pt x="327" y="416"/>
                        <a:pt x="375" y="376"/>
                      </a:cubicBezTo>
                      <a:cubicBezTo>
                        <a:pt x="455" y="313"/>
                        <a:pt x="500" y="206"/>
                        <a:pt x="473" y="108"/>
                      </a:cubicBezTo>
                      <a:cubicBezTo>
                        <a:pt x="461" y="30"/>
                        <a:pt x="397" y="0"/>
                        <a:pt x="3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64" name="Google Shape;5064;p16"/>
            <p:cNvGrpSpPr/>
            <p:nvPr/>
          </p:nvGrpSpPr>
          <p:grpSpPr>
            <a:xfrm>
              <a:off x="7568387" y="3865051"/>
              <a:ext cx="2944229" cy="1909600"/>
              <a:chOff x="5177059" y="2533644"/>
              <a:chExt cx="3192268" cy="2070476"/>
            </a:xfrm>
          </p:grpSpPr>
          <p:grpSp>
            <p:nvGrpSpPr>
              <p:cNvPr id="5065" name="Google Shape;5065;p16"/>
              <p:cNvGrpSpPr/>
              <p:nvPr/>
            </p:nvGrpSpPr>
            <p:grpSpPr>
              <a:xfrm>
                <a:off x="5198626" y="2549819"/>
                <a:ext cx="2949491" cy="1698972"/>
                <a:chOff x="5320740" y="2847612"/>
                <a:chExt cx="2364890" cy="1362229"/>
              </a:xfrm>
            </p:grpSpPr>
            <p:sp>
              <p:nvSpPr>
                <p:cNvPr id="5066" name="Google Shape;5066;p16"/>
                <p:cNvSpPr/>
                <p:nvPr/>
              </p:nvSpPr>
              <p:spPr>
                <a:xfrm>
                  <a:off x="5320740" y="3508442"/>
                  <a:ext cx="798996" cy="293554"/>
                </a:xfrm>
                <a:custGeom>
                  <a:avLst/>
                  <a:gdLst/>
                  <a:ahLst/>
                  <a:cxnLst/>
                  <a:rect l="l" t="t" r="r" b="b"/>
                  <a:pathLst>
                    <a:path w="13492" h="4957" extrusionOk="0">
                      <a:moveTo>
                        <a:pt x="5987" y="1"/>
                      </a:moveTo>
                      <a:cubicBezTo>
                        <a:pt x="5038" y="1"/>
                        <a:pt x="4082" y="346"/>
                        <a:pt x="3313" y="906"/>
                      </a:cubicBezTo>
                      <a:cubicBezTo>
                        <a:pt x="2804" y="1281"/>
                        <a:pt x="2447" y="1790"/>
                        <a:pt x="2064" y="2271"/>
                      </a:cubicBezTo>
                      <a:cubicBezTo>
                        <a:pt x="2001" y="2352"/>
                        <a:pt x="1974" y="2325"/>
                        <a:pt x="1867" y="2369"/>
                      </a:cubicBezTo>
                      <a:cubicBezTo>
                        <a:pt x="1600" y="2468"/>
                        <a:pt x="1332" y="2601"/>
                        <a:pt x="1100" y="2771"/>
                      </a:cubicBezTo>
                      <a:cubicBezTo>
                        <a:pt x="654" y="3101"/>
                        <a:pt x="146" y="3440"/>
                        <a:pt x="39" y="4029"/>
                      </a:cubicBezTo>
                      <a:cubicBezTo>
                        <a:pt x="0" y="4251"/>
                        <a:pt x="146" y="4322"/>
                        <a:pt x="344" y="4322"/>
                      </a:cubicBezTo>
                      <a:cubicBezTo>
                        <a:pt x="654" y="4322"/>
                        <a:pt x="1094" y="4147"/>
                        <a:pt x="1154" y="4109"/>
                      </a:cubicBezTo>
                      <a:cubicBezTo>
                        <a:pt x="1332" y="4020"/>
                        <a:pt x="1484" y="3895"/>
                        <a:pt x="1662" y="3788"/>
                      </a:cubicBezTo>
                      <a:cubicBezTo>
                        <a:pt x="1939" y="3627"/>
                        <a:pt x="2233" y="3386"/>
                        <a:pt x="2545" y="3297"/>
                      </a:cubicBezTo>
                      <a:cubicBezTo>
                        <a:pt x="2553" y="3295"/>
                        <a:pt x="2562" y="3293"/>
                        <a:pt x="2570" y="3293"/>
                      </a:cubicBezTo>
                      <a:cubicBezTo>
                        <a:pt x="2619" y="3293"/>
                        <a:pt x="2670" y="3333"/>
                        <a:pt x="2670" y="3386"/>
                      </a:cubicBezTo>
                      <a:cubicBezTo>
                        <a:pt x="2652" y="3529"/>
                        <a:pt x="2572" y="3672"/>
                        <a:pt x="2572" y="3815"/>
                      </a:cubicBezTo>
                      <a:cubicBezTo>
                        <a:pt x="2572" y="4044"/>
                        <a:pt x="2672" y="4130"/>
                        <a:pt x="2806" y="4130"/>
                      </a:cubicBezTo>
                      <a:cubicBezTo>
                        <a:pt x="2922" y="4130"/>
                        <a:pt x="3064" y="4066"/>
                        <a:pt x="3188" y="3975"/>
                      </a:cubicBezTo>
                      <a:cubicBezTo>
                        <a:pt x="3402" y="3824"/>
                        <a:pt x="3607" y="3663"/>
                        <a:pt x="3785" y="3476"/>
                      </a:cubicBezTo>
                      <a:cubicBezTo>
                        <a:pt x="3937" y="3324"/>
                        <a:pt x="4026" y="3137"/>
                        <a:pt x="4196" y="3003"/>
                      </a:cubicBezTo>
                      <a:cubicBezTo>
                        <a:pt x="4216" y="2988"/>
                        <a:pt x="4238" y="2981"/>
                        <a:pt x="4259" y="2981"/>
                      </a:cubicBezTo>
                      <a:cubicBezTo>
                        <a:pt x="4303" y="2981"/>
                        <a:pt x="4341" y="3011"/>
                        <a:pt x="4347" y="3065"/>
                      </a:cubicBezTo>
                      <a:cubicBezTo>
                        <a:pt x="4374" y="3431"/>
                        <a:pt x="4196" y="3877"/>
                        <a:pt x="4642" y="4082"/>
                      </a:cubicBezTo>
                      <a:cubicBezTo>
                        <a:pt x="4715" y="4115"/>
                        <a:pt x="4787" y="4130"/>
                        <a:pt x="4857" y="4130"/>
                      </a:cubicBezTo>
                      <a:cubicBezTo>
                        <a:pt x="5207" y="4130"/>
                        <a:pt x="5519" y="3774"/>
                        <a:pt x="5757" y="3574"/>
                      </a:cubicBezTo>
                      <a:cubicBezTo>
                        <a:pt x="5900" y="3449"/>
                        <a:pt x="6132" y="3146"/>
                        <a:pt x="6355" y="3146"/>
                      </a:cubicBezTo>
                      <a:cubicBezTo>
                        <a:pt x="6649" y="3146"/>
                        <a:pt x="6462" y="3583"/>
                        <a:pt x="6551" y="3886"/>
                      </a:cubicBezTo>
                      <a:cubicBezTo>
                        <a:pt x="6584" y="4010"/>
                        <a:pt x="6656" y="4165"/>
                        <a:pt x="6852" y="4165"/>
                      </a:cubicBezTo>
                      <a:cubicBezTo>
                        <a:pt x="6867" y="4165"/>
                        <a:pt x="6882" y="4165"/>
                        <a:pt x="6899" y="4163"/>
                      </a:cubicBezTo>
                      <a:cubicBezTo>
                        <a:pt x="6970" y="4154"/>
                        <a:pt x="7042" y="4136"/>
                        <a:pt x="7104" y="4109"/>
                      </a:cubicBezTo>
                      <a:cubicBezTo>
                        <a:pt x="7113" y="4109"/>
                        <a:pt x="7113" y="4100"/>
                        <a:pt x="7122" y="4100"/>
                      </a:cubicBezTo>
                      <a:cubicBezTo>
                        <a:pt x="7407" y="3993"/>
                        <a:pt x="7648" y="3770"/>
                        <a:pt x="7889" y="3592"/>
                      </a:cubicBezTo>
                      <a:cubicBezTo>
                        <a:pt x="7892" y="3589"/>
                        <a:pt x="7895" y="3588"/>
                        <a:pt x="7898" y="3588"/>
                      </a:cubicBezTo>
                      <a:cubicBezTo>
                        <a:pt x="7914" y="3588"/>
                        <a:pt x="7929" y="3621"/>
                        <a:pt x="7907" y="3636"/>
                      </a:cubicBezTo>
                      <a:lnTo>
                        <a:pt x="7898" y="3636"/>
                      </a:lnTo>
                      <a:cubicBezTo>
                        <a:pt x="7907" y="3645"/>
                        <a:pt x="7907" y="3654"/>
                        <a:pt x="7898" y="3663"/>
                      </a:cubicBezTo>
                      <a:cubicBezTo>
                        <a:pt x="7702" y="3859"/>
                        <a:pt x="7450" y="4371"/>
                        <a:pt x="7915" y="4371"/>
                      </a:cubicBezTo>
                      <a:cubicBezTo>
                        <a:pt x="7937" y="4371"/>
                        <a:pt x="7961" y="4370"/>
                        <a:pt x="7987" y="4368"/>
                      </a:cubicBezTo>
                      <a:cubicBezTo>
                        <a:pt x="8308" y="4332"/>
                        <a:pt x="8585" y="4172"/>
                        <a:pt x="8870" y="4038"/>
                      </a:cubicBezTo>
                      <a:cubicBezTo>
                        <a:pt x="9052" y="3958"/>
                        <a:pt x="9256" y="3889"/>
                        <a:pt x="9457" y="3889"/>
                      </a:cubicBezTo>
                      <a:cubicBezTo>
                        <a:pt x="9570" y="3889"/>
                        <a:pt x="9683" y="3911"/>
                        <a:pt x="9789" y="3966"/>
                      </a:cubicBezTo>
                      <a:cubicBezTo>
                        <a:pt x="9914" y="4029"/>
                        <a:pt x="9994" y="4270"/>
                        <a:pt x="10057" y="4377"/>
                      </a:cubicBezTo>
                      <a:cubicBezTo>
                        <a:pt x="10173" y="4562"/>
                        <a:pt x="10316" y="4810"/>
                        <a:pt x="10562" y="4810"/>
                      </a:cubicBezTo>
                      <a:cubicBezTo>
                        <a:pt x="10636" y="4810"/>
                        <a:pt x="10720" y="4787"/>
                        <a:pt x="10815" y="4734"/>
                      </a:cubicBezTo>
                      <a:cubicBezTo>
                        <a:pt x="10895" y="4689"/>
                        <a:pt x="10967" y="4653"/>
                        <a:pt x="11038" y="4600"/>
                      </a:cubicBezTo>
                      <a:cubicBezTo>
                        <a:pt x="11162" y="4538"/>
                        <a:pt x="11385" y="4415"/>
                        <a:pt x="11573" y="4415"/>
                      </a:cubicBezTo>
                      <a:cubicBezTo>
                        <a:pt x="11655" y="4415"/>
                        <a:pt x="11730" y="4439"/>
                        <a:pt x="11788" y="4502"/>
                      </a:cubicBezTo>
                      <a:cubicBezTo>
                        <a:pt x="12001" y="4749"/>
                        <a:pt x="12174" y="4940"/>
                        <a:pt x="12517" y="4940"/>
                      </a:cubicBezTo>
                      <a:cubicBezTo>
                        <a:pt x="12532" y="4940"/>
                        <a:pt x="12548" y="4939"/>
                        <a:pt x="12564" y="4939"/>
                      </a:cubicBezTo>
                      <a:cubicBezTo>
                        <a:pt x="12707" y="4931"/>
                        <a:pt x="12857" y="4902"/>
                        <a:pt x="13008" y="4902"/>
                      </a:cubicBezTo>
                      <a:cubicBezTo>
                        <a:pt x="13026" y="4902"/>
                        <a:pt x="13045" y="4902"/>
                        <a:pt x="13063" y="4903"/>
                      </a:cubicBezTo>
                      <a:cubicBezTo>
                        <a:pt x="13197" y="4912"/>
                        <a:pt x="13340" y="4930"/>
                        <a:pt x="13491" y="4957"/>
                      </a:cubicBezTo>
                      <a:cubicBezTo>
                        <a:pt x="13349" y="4876"/>
                        <a:pt x="13206" y="4814"/>
                        <a:pt x="13099" y="4742"/>
                      </a:cubicBezTo>
                      <a:cubicBezTo>
                        <a:pt x="12778" y="4564"/>
                        <a:pt x="12412" y="4386"/>
                        <a:pt x="12180" y="4091"/>
                      </a:cubicBezTo>
                      <a:cubicBezTo>
                        <a:pt x="11948" y="3797"/>
                        <a:pt x="11796" y="3422"/>
                        <a:pt x="11529" y="3172"/>
                      </a:cubicBezTo>
                      <a:cubicBezTo>
                        <a:pt x="11333" y="2985"/>
                        <a:pt x="11047" y="2869"/>
                        <a:pt x="10806" y="2744"/>
                      </a:cubicBezTo>
                      <a:cubicBezTo>
                        <a:pt x="10164" y="2423"/>
                        <a:pt x="9646" y="2102"/>
                        <a:pt x="9129" y="1602"/>
                      </a:cubicBezTo>
                      <a:cubicBezTo>
                        <a:pt x="8451" y="951"/>
                        <a:pt x="7720" y="327"/>
                        <a:pt x="6801" y="95"/>
                      </a:cubicBezTo>
                      <a:cubicBezTo>
                        <a:pt x="6798" y="98"/>
                        <a:pt x="6795" y="99"/>
                        <a:pt x="6792" y="99"/>
                      </a:cubicBezTo>
                      <a:cubicBezTo>
                        <a:pt x="6787" y="99"/>
                        <a:pt x="6783" y="95"/>
                        <a:pt x="6783" y="95"/>
                      </a:cubicBezTo>
                      <a:cubicBezTo>
                        <a:pt x="6631" y="59"/>
                        <a:pt x="6471" y="32"/>
                        <a:pt x="6310" y="14"/>
                      </a:cubicBezTo>
                      <a:cubicBezTo>
                        <a:pt x="6203" y="5"/>
                        <a:pt x="6095" y="1"/>
                        <a:pt x="59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16"/>
                <p:cNvSpPr/>
                <p:nvPr/>
              </p:nvSpPr>
              <p:spPr>
                <a:xfrm>
                  <a:off x="6099067" y="2847612"/>
                  <a:ext cx="1143301" cy="484183"/>
                </a:xfrm>
                <a:custGeom>
                  <a:avLst/>
                  <a:gdLst/>
                  <a:ahLst/>
                  <a:cxnLst/>
                  <a:rect l="l" t="t" r="r" b="b"/>
                  <a:pathLst>
                    <a:path w="19306" h="8176" extrusionOk="0">
                      <a:moveTo>
                        <a:pt x="10342" y="0"/>
                      </a:moveTo>
                      <a:cubicBezTo>
                        <a:pt x="9742" y="0"/>
                        <a:pt x="9141" y="116"/>
                        <a:pt x="8565" y="316"/>
                      </a:cubicBezTo>
                      <a:cubicBezTo>
                        <a:pt x="7628" y="638"/>
                        <a:pt x="6727" y="1182"/>
                        <a:pt x="6013" y="1878"/>
                      </a:cubicBezTo>
                      <a:cubicBezTo>
                        <a:pt x="5656" y="2217"/>
                        <a:pt x="5335" y="2591"/>
                        <a:pt x="5094" y="3020"/>
                      </a:cubicBezTo>
                      <a:cubicBezTo>
                        <a:pt x="4934" y="3314"/>
                        <a:pt x="4782" y="3617"/>
                        <a:pt x="4524" y="3831"/>
                      </a:cubicBezTo>
                      <a:cubicBezTo>
                        <a:pt x="4515" y="3840"/>
                        <a:pt x="4506" y="3843"/>
                        <a:pt x="4497" y="3843"/>
                      </a:cubicBezTo>
                      <a:cubicBezTo>
                        <a:pt x="4468" y="3843"/>
                        <a:pt x="4443" y="3805"/>
                        <a:pt x="4470" y="3778"/>
                      </a:cubicBezTo>
                      <a:cubicBezTo>
                        <a:pt x="4711" y="3519"/>
                        <a:pt x="4836" y="3171"/>
                        <a:pt x="5005" y="2859"/>
                      </a:cubicBezTo>
                      <a:cubicBezTo>
                        <a:pt x="4760" y="2680"/>
                        <a:pt x="4470" y="2612"/>
                        <a:pt x="4166" y="2612"/>
                      </a:cubicBezTo>
                      <a:cubicBezTo>
                        <a:pt x="3561" y="2612"/>
                        <a:pt x="2899" y="2880"/>
                        <a:pt x="2418" y="3082"/>
                      </a:cubicBezTo>
                      <a:cubicBezTo>
                        <a:pt x="1767" y="3367"/>
                        <a:pt x="928" y="3840"/>
                        <a:pt x="536" y="4465"/>
                      </a:cubicBezTo>
                      <a:cubicBezTo>
                        <a:pt x="375" y="4715"/>
                        <a:pt x="197" y="5009"/>
                        <a:pt x="108" y="5294"/>
                      </a:cubicBezTo>
                      <a:cubicBezTo>
                        <a:pt x="1" y="5614"/>
                        <a:pt x="146" y="5729"/>
                        <a:pt x="349" y="5729"/>
                      </a:cubicBezTo>
                      <a:cubicBezTo>
                        <a:pt x="504" y="5729"/>
                        <a:pt x="692" y="5663"/>
                        <a:pt x="830" y="5571"/>
                      </a:cubicBezTo>
                      <a:cubicBezTo>
                        <a:pt x="1258" y="5268"/>
                        <a:pt x="1615" y="4822"/>
                        <a:pt x="2115" y="4625"/>
                      </a:cubicBezTo>
                      <a:cubicBezTo>
                        <a:pt x="2122" y="4623"/>
                        <a:pt x="2129" y="4621"/>
                        <a:pt x="2136" y="4621"/>
                      </a:cubicBezTo>
                      <a:cubicBezTo>
                        <a:pt x="2175" y="4621"/>
                        <a:pt x="2213" y="4659"/>
                        <a:pt x="2213" y="4697"/>
                      </a:cubicBezTo>
                      <a:cubicBezTo>
                        <a:pt x="2204" y="4831"/>
                        <a:pt x="2168" y="4964"/>
                        <a:pt x="2168" y="5098"/>
                      </a:cubicBezTo>
                      <a:cubicBezTo>
                        <a:pt x="2173" y="5303"/>
                        <a:pt x="2273" y="5376"/>
                        <a:pt x="2398" y="5376"/>
                      </a:cubicBezTo>
                      <a:cubicBezTo>
                        <a:pt x="2529" y="5376"/>
                        <a:pt x="2688" y="5296"/>
                        <a:pt x="2793" y="5205"/>
                      </a:cubicBezTo>
                      <a:cubicBezTo>
                        <a:pt x="2909" y="5116"/>
                        <a:pt x="3052" y="4964"/>
                        <a:pt x="3203" y="4929"/>
                      </a:cubicBezTo>
                      <a:cubicBezTo>
                        <a:pt x="3251" y="4917"/>
                        <a:pt x="3293" y="4911"/>
                        <a:pt x="3330" y="4911"/>
                      </a:cubicBezTo>
                      <a:cubicBezTo>
                        <a:pt x="3571" y="4911"/>
                        <a:pt x="3611" y="5143"/>
                        <a:pt x="3712" y="5375"/>
                      </a:cubicBezTo>
                      <a:cubicBezTo>
                        <a:pt x="3777" y="5537"/>
                        <a:pt x="3871" y="5601"/>
                        <a:pt x="3980" y="5601"/>
                      </a:cubicBezTo>
                      <a:cubicBezTo>
                        <a:pt x="4343" y="5601"/>
                        <a:pt x="4867" y="4880"/>
                        <a:pt x="5032" y="4688"/>
                      </a:cubicBezTo>
                      <a:cubicBezTo>
                        <a:pt x="5300" y="4393"/>
                        <a:pt x="5603" y="4045"/>
                        <a:pt x="6013" y="3956"/>
                      </a:cubicBezTo>
                      <a:cubicBezTo>
                        <a:pt x="6013" y="3952"/>
                        <a:pt x="6016" y="3950"/>
                        <a:pt x="6018" y="3950"/>
                      </a:cubicBezTo>
                      <a:cubicBezTo>
                        <a:pt x="6020" y="3950"/>
                        <a:pt x="6022" y="3952"/>
                        <a:pt x="6022" y="3956"/>
                      </a:cubicBezTo>
                      <a:cubicBezTo>
                        <a:pt x="6085" y="3796"/>
                        <a:pt x="6192" y="3653"/>
                        <a:pt x="6361" y="3564"/>
                      </a:cubicBezTo>
                      <a:cubicBezTo>
                        <a:pt x="6366" y="3560"/>
                        <a:pt x="6371" y="3559"/>
                        <a:pt x="6375" y="3559"/>
                      </a:cubicBezTo>
                      <a:cubicBezTo>
                        <a:pt x="6394" y="3559"/>
                        <a:pt x="6402" y="3585"/>
                        <a:pt x="6388" y="3599"/>
                      </a:cubicBezTo>
                      <a:cubicBezTo>
                        <a:pt x="6111" y="3798"/>
                        <a:pt x="5893" y="4583"/>
                        <a:pt x="6464" y="4583"/>
                      </a:cubicBezTo>
                      <a:cubicBezTo>
                        <a:pt x="6483" y="4583"/>
                        <a:pt x="6502" y="4582"/>
                        <a:pt x="6522" y="4581"/>
                      </a:cubicBezTo>
                      <a:cubicBezTo>
                        <a:pt x="6709" y="4563"/>
                        <a:pt x="6888" y="4492"/>
                        <a:pt x="7048" y="4393"/>
                      </a:cubicBezTo>
                      <a:cubicBezTo>
                        <a:pt x="7280" y="4233"/>
                        <a:pt x="7476" y="4028"/>
                        <a:pt x="7664" y="3805"/>
                      </a:cubicBezTo>
                      <a:cubicBezTo>
                        <a:pt x="7896" y="3528"/>
                        <a:pt x="8047" y="3100"/>
                        <a:pt x="8342" y="2877"/>
                      </a:cubicBezTo>
                      <a:cubicBezTo>
                        <a:pt x="8353" y="2868"/>
                        <a:pt x="8368" y="2864"/>
                        <a:pt x="8384" y="2864"/>
                      </a:cubicBezTo>
                      <a:cubicBezTo>
                        <a:pt x="8418" y="2864"/>
                        <a:pt x="8454" y="2882"/>
                        <a:pt x="8467" y="2913"/>
                      </a:cubicBezTo>
                      <a:cubicBezTo>
                        <a:pt x="8502" y="3002"/>
                        <a:pt x="8511" y="3037"/>
                        <a:pt x="8547" y="3136"/>
                      </a:cubicBezTo>
                      <a:cubicBezTo>
                        <a:pt x="8627" y="3372"/>
                        <a:pt x="8731" y="3457"/>
                        <a:pt x="8840" y="3457"/>
                      </a:cubicBezTo>
                      <a:cubicBezTo>
                        <a:pt x="9085" y="3457"/>
                        <a:pt x="9356" y="3029"/>
                        <a:pt x="9430" y="2930"/>
                      </a:cubicBezTo>
                      <a:cubicBezTo>
                        <a:pt x="9484" y="2859"/>
                        <a:pt x="9528" y="2832"/>
                        <a:pt x="9609" y="2805"/>
                      </a:cubicBezTo>
                      <a:cubicBezTo>
                        <a:pt x="9619" y="2800"/>
                        <a:pt x="9629" y="2798"/>
                        <a:pt x="9638" y="2798"/>
                      </a:cubicBezTo>
                      <a:cubicBezTo>
                        <a:pt x="9660" y="2798"/>
                        <a:pt x="9679" y="2811"/>
                        <a:pt x="9698" y="2823"/>
                      </a:cubicBezTo>
                      <a:cubicBezTo>
                        <a:pt x="9787" y="2895"/>
                        <a:pt x="9840" y="2948"/>
                        <a:pt x="9885" y="3055"/>
                      </a:cubicBezTo>
                      <a:cubicBezTo>
                        <a:pt x="9946" y="3185"/>
                        <a:pt x="10034" y="3226"/>
                        <a:pt x="10132" y="3226"/>
                      </a:cubicBezTo>
                      <a:cubicBezTo>
                        <a:pt x="10250" y="3226"/>
                        <a:pt x="10384" y="3166"/>
                        <a:pt x="10501" y="3127"/>
                      </a:cubicBezTo>
                      <a:cubicBezTo>
                        <a:pt x="10965" y="2966"/>
                        <a:pt x="11161" y="2761"/>
                        <a:pt x="11348" y="2324"/>
                      </a:cubicBezTo>
                      <a:cubicBezTo>
                        <a:pt x="11352" y="2313"/>
                        <a:pt x="11363" y="2308"/>
                        <a:pt x="11376" y="2308"/>
                      </a:cubicBezTo>
                      <a:cubicBezTo>
                        <a:pt x="11394" y="2308"/>
                        <a:pt x="11414" y="2317"/>
                        <a:pt x="11419" y="2333"/>
                      </a:cubicBezTo>
                      <a:cubicBezTo>
                        <a:pt x="11455" y="2556"/>
                        <a:pt x="11393" y="2743"/>
                        <a:pt x="11259" y="2895"/>
                      </a:cubicBezTo>
                      <a:cubicBezTo>
                        <a:pt x="11170" y="3207"/>
                        <a:pt x="11072" y="3644"/>
                        <a:pt x="11250" y="3876"/>
                      </a:cubicBezTo>
                      <a:cubicBezTo>
                        <a:pt x="11328" y="3981"/>
                        <a:pt x="11432" y="4021"/>
                        <a:pt x="11549" y="4021"/>
                      </a:cubicBezTo>
                      <a:cubicBezTo>
                        <a:pt x="11900" y="4021"/>
                        <a:pt x="12370" y="3660"/>
                        <a:pt x="12624" y="3599"/>
                      </a:cubicBezTo>
                      <a:cubicBezTo>
                        <a:pt x="12631" y="3598"/>
                        <a:pt x="12639" y="3597"/>
                        <a:pt x="12647" y="3597"/>
                      </a:cubicBezTo>
                      <a:cubicBezTo>
                        <a:pt x="12683" y="3597"/>
                        <a:pt x="12718" y="3614"/>
                        <a:pt x="12740" y="3644"/>
                      </a:cubicBezTo>
                      <a:cubicBezTo>
                        <a:pt x="12927" y="3965"/>
                        <a:pt x="12811" y="4340"/>
                        <a:pt x="12999" y="4679"/>
                      </a:cubicBezTo>
                      <a:cubicBezTo>
                        <a:pt x="13123" y="4901"/>
                        <a:pt x="13272" y="4972"/>
                        <a:pt x="13436" y="4972"/>
                      </a:cubicBezTo>
                      <a:cubicBezTo>
                        <a:pt x="13659" y="4972"/>
                        <a:pt x="13907" y="4839"/>
                        <a:pt x="14149" y="4777"/>
                      </a:cubicBezTo>
                      <a:cubicBezTo>
                        <a:pt x="14159" y="4773"/>
                        <a:pt x="14169" y="4771"/>
                        <a:pt x="14178" y="4771"/>
                      </a:cubicBezTo>
                      <a:cubicBezTo>
                        <a:pt x="14213" y="4771"/>
                        <a:pt x="14244" y="4794"/>
                        <a:pt x="14265" y="4822"/>
                      </a:cubicBezTo>
                      <a:cubicBezTo>
                        <a:pt x="14470" y="5116"/>
                        <a:pt x="14488" y="5517"/>
                        <a:pt x="14694" y="5830"/>
                      </a:cubicBezTo>
                      <a:cubicBezTo>
                        <a:pt x="14966" y="6249"/>
                        <a:pt x="15314" y="6370"/>
                        <a:pt x="15705" y="6370"/>
                      </a:cubicBezTo>
                      <a:cubicBezTo>
                        <a:pt x="15929" y="6370"/>
                        <a:pt x="16168" y="6330"/>
                        <a:pt x="16415" y="6285"/>
                      </a:cubicBezTo>
                      <a:lnTo>
                        <a:pt x="16424" y="6285"/>
                      </a:lnTo>
                      <a:cubicBezTo>
                        <a:pt x="16424" y="6276"/>
                        <a:pt x="16433" y="6276"/>
                        <a:pt x="16433" y="6267"/>
                      </a:cubicBezTo>
                      <a:cubicBezTo>
                        <a:pt x="16440" y="6245"/>
                        <a:pt x="16459" y="6235"/>
                        <a:pt x="16478" y="6235"/>
                      </a:cubicBezTo>
                      <a:cubicBezTo>
                        <a:pt x="16506" y="6235"/>
                        <a:pt x="16533" y="6256"/>
                        <a:pt x="16522" y="6294"/>
                      </a:cubicBezTo>
                      <a:cubicBezTo>
                        <a:pt x="16416" y="6647"/>
                        <a:pt x="16477" y="7141"/>
                        <a:pt x="16964" y="7141"/>
                      </a:cubicBezTo>
                      <a:cubicBezTo>
                        <a:pt x="16969" y="7141"/>
                        <a:pt x="16973" y="7141"/>
                        <a:pt x="16977" y="7141"/>
                      </a:cubicBezTo>
                      <a:cubicBezTo>
                        <a:pt x="17191" y="7132"/>
                        <a:pt x="17379" y="7088"/>
                        <a:pt x="17575" y="7016"/>
                      </a:cubicBezTo>
                      <a:cubicBezTo>
                        <a:pt x="17583" y="7014"/>
                        <a:pt x="17592" y="7013"/>
                        <a:pt x="17600" y="7013"/>
                      </a:cubicBezTo>
                      <a:cubicBezTo>
                        <a:pt x="17651" y="7013"/>
                        <a:pt x="17691" y="7059"/>
                        <a:pt x="17691" y="7105"/>
                      </a:cubicBezTo>
                      <a:cubicBezTo>
                        <a:pt x="17709" y="7462"/>
                        <a:pt x="17673" y="7971"/>
                        <a:pt x="18119" y="8078"/>
                      </a:cubicBezTo>
                      <a:cubicBezTo>
                        <a:pt x="18396" y="8149"/>
                        <a:pt x="18681" y="8131"/>
                        <a:pt x="18958" y="8140"/>
                      </a:cubicBezTo>
                      <a:cubicBezTo>
                        <a:pt x="19083" y="8149"/>
                        <a:pt x="19199" y="8158"/>
                        <a:pt x="19306" y="8176"/>
                      </a:cubicBezTo>
                      <a:cubicBezTo>
                        <a:pt x="19225" y="8113"/>
                        <a:pt x="19145" y="8060"/>
                        <a:pt x="19074" y="7997"/>
                      </a:cubicBezTo>
                      <a:cubicBezTo>
                        <a:pt x="18538" y="7587"/>
                        <a:pt x="18057" y="7123"/>
                        <a:pt x="17566" y="6659"/>
                      </a:cubicBezTo>
                      <a:cubicBezTo>
                        <a:pt x="16915" y="6062"/>
                        <a:pt x="16281" y="5384"/>
                        <a:pt x="15826" y="4616"/>
                      </a:cubicBezTo>
                      <a:cubicBezTo>
                        <a:pt x="15336" y="3778"/>
                        <a:pt x="14908" y="2895"/>
                        <a:pt x="14328" y="2101"/>
                      </a:cubicBezTo>
                      <a:cubicBezTo>
                        <a:pt x="13677" y="1218"/>
                        <a:pt x="12767" y="593"/>
                        <a:pt x="11732" y="227"/>
                      </a:cubicBezTo>
                      <a:cubicBezTo>
                        <a:pt x="11278" y="71"/>
                        <a:pt x="10811" y="0"/>
                        <a:pt x="10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16"/>
                <p:cNvSpPr/>
                <p:nvPr/>
              </p:nvSpPr>
              <p:spPr>
                <a:xfrm>
                  <a:off x="5955399" y="3657734"/>
                  <a:ext cx="467601" cy="169606"/>
                </a:xfrm>
                <a:custGeom>
                  <a:avLst/>
                  <a:gdLst/>
                  <a:ahLst/>
                  <a:cxnLst/>
                  <a:rect l="l" t="t" r="r" b="b"/>
                  <a:pathLst>
                    <a:path w="7896" h="2864" extrusionOk="0">
                      <a:moveTo>
                        <a:pt x="0" y="0"/>
                      </a:moveTo>
                      <a:lnTo>
                        <a:pt x="0" y="0"/>
                      </a:lnTo>
                      <a:cubicBezTo>
                        <a:pt x="268" y="134"/>
                        <a:pt x="553" y="268"/>
                        <a:pt x="794" y="437"/>
                      </a:cubicBezTo>
                      <a:cubicBezTo>
                        <a:pt x="1338" y="518"/>
                        <a:pt x="1847" y="616"/>
                        <a:pt x="2364" y="839"/>
                      </a:cubicBezTo>
                      <a:cubicBezTo>
                        <a:pt x="2873" y="1062"/>
                        <a:pt x="3336" y="1356"/>
                        <a:pt x="3809" y="1642"/>
                      </a:cubicBezTo>
                      <a:cubicBezTo>
                        <a:pt x="4461" y="2043"/>
                        <a:pt x="5210" y="2355"/>
                        <a:pt x="5933" y="2614"/>
                      </a:cubicBezTo>
                      <a:cubicBezTo>
                        <a:pt x="6227" y="2730"/>
                        <a:pt x="6619" y="2864"/>
                        <a:pt x="6941" y="2864"/>
                      </a:cubicBezTo>
                      <a:cubicBezTo>
                        <a:pt x="7262" y="2855"/>
                        <a:pt x="7565" y="2757"/>
                        <a:pt x="7877" y="2685"/>
                      </a:cubicBezTo>
                      <a:cubicBezTo>
                        <a:pt x="7886" y="2685"/>
                        <a:pt x="7886" y="2676"/>
                        <a:pt x="7895" y="2668"/>
                      </a:cubicBezTo>
                      <a:lnTo>
                        <a:pt x="7895" y="2668"/>
                      </a:lnTo>
                      <a:cubicBezTo>
                        <a:pt x="7856" y="2669"/>
                        <a:pt x="7817" y="2670"/>
                        <a:pt x="7779" y="2670"/>
                      </a:cubicBezTo>
                      <a:cubicBezTo>
                        <a:pt x="6553" y="2670"/>
                        <a:pt x="5508" y="1732"/>
                        <a:pt x="4478" y="1204"/>
                      </a:cubicBezTo>
                      <a:cubicBezTo>
                        <a:pt x="3078" y="473"/>
                        <a:pt x="1543" y="20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16"/>
                <p:cNvSpPr/>
                <p:nvPr/>
              </p:nvSpPr>
              <p:spPr>
                <a:xfrm>
                  <a:off x="7065891" y="2958708"/>
                  <a:ext cx="16404" cy="16582"/>
                </a:xfrm>
                <a:custGeom>
                  <a:avLst/>
                  <a:gdLst/>
                  <a:ahLst/>
                  <a:cxnLst/>
                  <a:rect l="l" t="t" r="r" b="b"/>
                  <a:pathLst>
                    <a:path w="277" h="280" extrusionOk="0">
                      <a:moveTo>
                        <a:pt x="188" y="0"/>
                      </a:moveTo>
                      <a:cubicBezTo>
                        <a:pt x="182" y="0"/>
                        <a:pt x="176" y="1"/>
                        <a:pt x="170" y="2"/>
                      </a:cubicBezTo>
                      <a:cubicBezTo>
                        <a:pt x="161" y="2"/>
                        <a:pt x="161" y="11"/>
                        <a:pt x="152" y="11"/>
                      </a:cubicBezTo>
                      <a:cubicBezTo>
                        <a:pt x="80" y="46"/>
                        <a:pt x="63" y="118"/>
                        <a:pt x="27" y="180"/>
                      </a:cubicBezTo>
                      <a:cubicBezTo>
                        <a:pt x="0" y="243"/>
                        <a:pt x="27" y="269"/>
                        <a:pt x="89" y="278"/>
                      </a:cubicBezTo>
                      <a:cubicBezTo>
                        <a:pt x="97" y="279"/>
                        <a:pt x="104" y="279"/>
                        <a:pt x="111" y="279"/>
                      </a:cubicBezTo>
                      <a:cubicBezTo>
                        <a:pt x="213" y="279"/>
                        <a:pt x="268" y="218"/>
                        <a:pt x="277" y="118"/>
                      </a:cubicBezTo>
                      <a:cubicBezTo>
                        <a:pt x="277" y="37"/>
                        <a:pt x="240" y="0"/>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16"/>
                <p:cNvSpPr/>
                <p:nvPr/>
              </p:nvSpPr>
              <p:spPr>
                <a:xfrm>
                  <a:off x="7201090" y="3073416"/>
                  <a:ext cx="20135" cy="22089"/>
                </a:xfrm>
                <a:custGeom>
                  <a:avLst/>
                  <a:gdLst/>
                  <a:ahLst/>
                  <a:cxnLst/>
                  <a:rect l="l" t="t" r="r" b="b"/>
                  <a:pathLst>
                    <a:path w="340" h="373" extrusionOk="0">
                      <a:moveTo>
                        <a:pt x="224" y="1"/>
                      </a:moveTo>
                      <a:cubicBezTo>
                        <a:pt x="161" y="18"/>
                        <a:pt x="135" y="54"/>
                        <a:pt x="90" y="99"/>
                      </a:cubicBezTo>
                      <a:cubicBezTo>
                        <a:pt x="63" y="125"/>
                        <a:pt x="19" y="152"/>
                        <a:pt x="19" y="188"/>
                      </a:cubicBezTo>
                      <a:cubicBezTo>
                        <a:pt x="1" y="268"/>
                        <a:pt x="45" y="348"/>
                        <a:pt x="126" y="366"/>
                      </a:cubicBezTo>
                      <a:cubicBezTo>
                        <a:pt x="136" y="370"/>
                        <a:pt x="148" y="372"/>
                        <a:pt x="160" y="372"/>
                      </a:cubicBezTo>
                      <a:cubicBezTo>
                        <a:pt x="231" y="372"/>
                        <a:pt x="323" y="310"/>
                        <a:pt x="331" y="241"/>
                      </a:cubicBezTo>
                      <a:cubicBezTo>
                        <a:pt x="340" y="197"/>
                        <a:pt x="322" y="152"/>
                        <a:pt x="313" y="108"/>
                      </a:cubicBezTo>
                      <a:cubicBezTo>
                        <a:pt x="304" y="45"/>
                        <a:pt x="286" y="9"/>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16"/>
                <p:cNvSpPr/>
                <p:nvPr/>
              </p:nvSpPr>
              <p:spPr>
                <a:xfrm>
                  <a:off x="6261803" y="3372415"/>
                  <a:ext cx="1079877" cy="180739"/>
                </a:xfrm>
                <a:custGeom>
                  <a:avLst/>
                  <a:gdLst/>
                  <a:ahLst/>
                  <a:cxnLst/>
                  <a:rect l="l" t="t" r="r" b="b"/>
                  <a:pathLst>
                    <a:path w="18235" h="3052" extrusionOk="0">
                      <a:moveTo>
                        <a:pt x="17923" y="1"/>
                      </a:moveTo>
                      <a:lnTo>
                        <a:pt x="17923" y="1"/>
                      </a:lnTo>
                      <a:cubicBezTo>
                        <a:pt x="18065" y="260"/>
                        <a:pt x="17691" y="661"/>
                        <a:pt x="17432" y="875"/>
                      </a:cubicBezTo>
                      <a:cubicBezTo>
                        <a:pt x="16923" y="1294"/>
                        <a:pt x="16121" y="1526"/>
                        <a:pt x="15478" y="1616"/>
                      </a:cubicBezTo>
                      <a:cubicBezTo>
                        <a:pt x="15141" y="1665"/>
                        <a:pt x="14805" y="1688"/>
                        <a:pt x="14471" y="1688"/>
                      </a:cubicBezTo>
                      <a:cubicBezTo>
                        <a:pt x="13893" y="1688"/>
                        <a:pt x="13319" y="1617"/>
                        <a:pt x="12748" y="1482"/>
                      </a:cubicBezTo>
                      <a:cubicBezTo>
                        <a:pt x="11776" y="1250"/>
                        <a:pt x="10750" y="1000"/>
                        <a:pt x="9831" y="607"/>
                      </a:cubicBezTo>
                      <a:cubicBezTo>
                        <a:pt x="9250" y="355"/>
                        <a:pt x="8562" y="214"/>
                        <a:pt x="7885" y="214"/>
                      </a:cubicBezTo>
                      <a:cubicBezTo>
                        <a:pt x="7368" y="214"/>
                        <a:pt x="6858" y="296"/>
                        <a:pt x="6406" y="474"/>
                      </a:cubicBezTo>
                      <a:cubicBezTo>
                        <a:pt x="5647" y="777"/>
                        <a:pt x="4898" y="1143"/>
                        <a:pt x="4202" y="1553"/>
                      </a:cubicBezTo>
                      <a:cubicBezTo>
                        <a:pt x="3881" y="1740"/>
                        <a:pt x="3560" y="1919"/>
                        <a:pt x="3239" y="2079"/>
                      </a:cubicBezTo>
                      <a:cubicBezTo>
                        <a:pt x="3167" y="2115"/>
                        <a:pt x="3105" y="2151"/>
                        <a:pt x="3033" y="2178"/>
                      </a:cubicBezTo>
                      <a:cubicBezTo>
                        <a:pt x="2079" y="2624"/>
                        <a:pt x="1089" y="2927"/>
                        <a:pt x="0" y="2963"/>
                      </a:cubicBezTo>
                      <a:cubicBezTo>
                        <a:pt x="81" y="2998"/>
                        <a:pt x="170" y="3025"/>
                        <a:pt x="250" y="3052"/>
                      </a:cubicBezTo>
                      <a:cubicBezTo>
                        <a:pt x="625" y="3052"/>
                        <a:pt x="1035" y="2998"/>
                        <a:pt x="1383" y="2945"/>
                      </a:cubicBezTo>
                      <a:cubicBezTo>
                        <a:pt x="1793" y="2891"/>
                        <a:pt x="2204" y="2891"/>
                        <a:pt x="2614" y="2829"/>
                      </a:cubicBezTo>
                      <a:cubicBezTo>
                        <a:pt x="3471" y="2686"/>
                        <a:pt x="4238" y="2347"/>
                        <a:pt x="5032" y="2008"/>
                      </a:cubicBezTo>
                      <a:cubicBezTo>
                        <a:pt x="5487" y="1821"/>
                        <a:pt x="5933" y="1607"/>
                        <a:pt x="6388" y="1419"/>
                      </a:cubicBezTo>
                      <a:cubicBezTo>
                        <a:pt x="6807" y="1250"/>
                        <a:pt x="7262" y="1178"/>
                        <a:pt x="7708" y="1107"/>
                      </a:cubicBezTo>
                      <a:cubicBezTo>
                        <a:pt x="7858" y="1083"/>
                        <a:pt x="8011" y="1073"/>
                        <a:pt x="8167" y="1073"/>
                      </a:cubicBezTo>
                      <a:cubicBezTo>
                        <a:pt x="8826" y="1073"/>
                        <a:pt x="9523" y="1256"/>
                        <a:pt x="10143" y="1357"/>
                      </a:cubicBezTo>
                      <a:cubicBezTo>
                        <a:pt x="11134" y="1500"/>
                        <a:pt x="12079" y="1830"/>
                        <a:pt x="13078" y="1901"/>
                      </a:cubicBezTo>
                      <a:cubicBezTo>
                        <a:pt x="13584" y="1942"/>
                        <a:pt x="14098" y="1972"/>
                        <a:pt x="14609" y="1972"/>
                      </a:cubicBezTo>
                      <a:cubicBezTo>
                        <a:pt x="14873" y="1972"/>
                        <a:pt x="15137" y="1964"/>
                        <a:pt x="15398" y="1946"/>
                      </a:cubicBezTo>
                      <a:cubicBezTo>
                        <a:pt x="16005" y="1910"/>
                        <a:pt x="16629" y="1839"/>
                        <a:pt x="17200" y="1651"/>
                      </a:cubicBezTo>
                      <a:cubicBezTo>
                        <a:pt x="17539" y="1535"/>
                        <a:pt x="17887" y="1384"/>
                        <a:pt x="18056" y="1036"/>
                      </a:cubicBezTo>
                      <a:cubicBezTo>
                        <a:pt x="18235" y="697"/>
                        <a:pt x="18235" y="242"/>
                        <a:pt x="17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16"/>
                <p:cNvSpPr/>
                <p:nvPr/>
              </p:nvSpPr>
              <p:spPr>
                <a:xfrm>
                  <a:off x="5831748" y="3561561"/>
                  <a:ext cx="1853882" cy="207685"/>
                </a:xfrm>
                <a:custGeom>
                  <a:avLst/>
                  <a:gdLst/>
                  <a:ahLst/>
                  <a:cxnLst/>
                  <a:rect l="l" t="t" r="r" b="b"/>
                  <a:pathLst>
                    <a:path w="31305" h="3507" extrusionOk="0">
                      <a:moveTo>
                        <a:pt x="0" y="1"/>
                      </a:moveTo>
                      <a:lnTo>
                        <a:pt x="0" y="1"/>
                      </a:lnTo>
                      <a:cubicBezTo>
                        <a:pt x="250" y="232"/>
                        <a:pt x="482" y="482"/>
                        <a:pt x="723" y="714"/>
                      </a:cubicBezTo>
                      <a:lnTo>
                        <a:pt x="750" y="714"/>
                      </a:lnTo>
                      <a:cubicBezTo>
                        <a:pt x="938" y="756"/>
                        <a:pt x="1136" y="769"/>
                        <a:pt x="1337" y="769"/>
                      </a:cubicBezTo>
                      <a:cubicBezTo>
                        <a:pt x="1678" y="769"/>
                        <a:pt x="2029" y="732"/>
                        <a:pt x="2360" y="732"/>
                      </a:cubicBezTo>
                      <a:cubicBezTo>
                        <a:pt x="2382" y="732"/>
                        <a:pt x="2405" y="732"/>
                        <a:pt x="2427" y="732"/>
                      </a:cubicBezTo>
                      <a:cubicBezTo>
                        <a:pt x="2864" y="741"/>
                        <a:pt x="3283" y="803"/>
                        <a:pt x="3712" y="902"/>
                      </a:cubicBezTo>
                      <a:cubicBezTo>
                        <a:pt x="4657" y="1107"/>
                        <a:pt x="5514" y="1562"/>
                        <a:pt x="6370" y="1999"/>
                      </a:cubicBezTo>
                      <a:cubicBezTo>
                        <a:pt x="7298" y="2463"/>
                        <a:pt x="8288" y="2828"/>
                        <a:pt x="9261" y="3176"/>
                      </a:cubicBezTo>
                      <a:cubicBezTo>
                        <a:pt x="9778" y="3364"/>
                        <a:pt x="10224" y="3498"/>
                        <a:pt x="10777" y="3506"/>
                      </a:cubicBezTo>
                      <a:cubicBezTo>
                        <a:pt x="10875" y="3506"/>
                        <a:pt x="10973" y="3489"/>
                        <a:pt x="11072" y="3471"/>
                      </a:cubicBezTo>
                      <a:cubicBezTo>
                        <a:pt x="11535" y="3239"/>
                        <a:pt x="12035" y="3078"/>
                        <a:pt x="12490" y="2989"/>
                      </a:cubicBezTo>
                      <a:cubicBezTo>
                        <a:pt x="12791" y="2926"/>
                        <a:pt x="13100" y="2897"/>
                        <a:pt x="13410" y="2897"/>
                      </a:cubicBezTo>
                      <a:cubicBezTo>
                        <a:pt x="13797" y="2897"/>
                        <a:pt x="14187" y="2941"/>
                        <a:pt x="14569" y="3016"/>
                      </a:cubicBezTo>
                      <a:cubicBezTo>
                        <a:pt x="15273" y="2936"/>
                        <a:pt x="15978" y="2837"/>
                        <a:pt x="16647" y="2579"/>
                      </a:cubicBezTo>
                      <a:cubicBezTo>
                        <a:pt x="17423" y="2293"/>
                        <a:pt x="18164" y="1910"/>
                        <a:pt x="18922" y="1580"/>
                      </a:cubicBezTo>
                      <a:cubicBezTo>
                        <a:pt x="20020" y="1112"/>
                        <a:pt x="21242" y="847"/>
                        <a:pt x="22449" y="847"/>
                      </a:cubicBezTo>
                      <a:cubicBezTo>
                        <a:pt x="22762" y="847"/>
                        <a:pt x="23074" y="865"/>
                        <a:pt x="23383" y="902"/>
                      </a:cubicBezTo>
                      <a:cubicBezTo>
                        <a:pt x="24855" y="1080"/>
                        <a:pt x="26175" y="1669"/>
                        <a:pt x="27584" y="2079"/>
                      </a:cubicBezTo>
                      <a:cubicBezTo>
                        <a:pt x="28180" y="2247"/>
                        <a:pt x="28829" y="2455"/>
                        <a:pt x="29457" y="2455"/>
                      </a:cubicBezTo>
                      <a:cubicBezTo>
                        <a:pt x="29562" y="2455"/>
                        <a:pt x="29666" y="2449"/>
                        <a:pt x="29770" y="2436"/>
                      </a:cubicBezTo>
                      <a:cubicBezTo>
                        <a:pt x="30243" y="2382"/>
                        <a:pt x="30725" y="2284"/>
                        <a:pt x="31162" y="2070"/>
                      </a:cubicBezTo>
                      <a:cubicBezTo>
                        <a:pt x="31206" y="2043"/>
                        <a:pt x="31260" y="2026"/>
                        <a:pt x="31304" y="1999"/>
                      </a:cubicBezTo>
                      <a:lnTo>
                        <a:pt x="31304" y="1999"/>
                      </a:lnTo>
                      <a:cubicBezTo>
                        <a:pt x="31079" y="2046"/>
                        <a:pt x="30840" y="2065"/>
                        <a:pt x="30596" y="2065"/>
                      </a:cubicBezTo>
                      <a:cubicBezTo>
                        <a:pt x="29962" y="2065"/>
                        <a:pt x="29293" y="1937"/>
                        <a:pt x="28726" y="1847"/>
                      </a:cubicBezTo>
                      <a:cubicBezTo>
                        <a:pt x="27308" y="1624"/>
                        <a:pt x="25979" y="1053"/>
                        <a:pt x="24587" y="687"/>
                      </a:cubicBezTo>
                      <a:cubicBezTo>
                        <a:pt x="23744" y="467"/>
                        <a:pt x="22912" y="386"/>
                        <a:pt x="22071" y="386"/>
                      </a:cubicBezTo>
                      <a:cubicBezTo>
                        <a:pt x="21585" y="386"/>
                        <a:pt x="21096" y="413"/>
                        <a:pt x="20599" y="455"/>
                      </a:cubicBezTo>
                      <a:cubicBezTo>
                        <a:pt x="20010" y="500"/>
                        <a:pt x="19404" y="554"/>
                        <a:pt x="18815" y="652"/>
                      </a:cubicBezTo>
                      <a:cubicBezTo>
                        <a:pt x="17066" y="1214"/>
                        <a:pt x="15452" y="2168"/>
                        <a:pt x="13659" y="2605"/>
                      </a:cubicBezTo>
                      <a:cubicBezTo>
                        <a:pt x="13036" y="2755"/>
                        <a:pt x="12423" y="2822"/>
                        <a:pt x="11814" y="2822"/>
                      </a:cubicBezTo>
                      <a:cubicBezTo>
                        <a:pt x="10825" y="2822"/>
                        <a:pt x="9847" y="2646"/>
                        <a:pt x="8859" y="2365"/>
                      </a:cubicBezTo>
                      <a:cubicBezTo>
                        <a:pt x="7119" y="1883"/>
                        <a:pt x="5460" y="1187"/>
                        <a:pt x="3747" y="634"/>
                      </a:cubicBezTo>
                      <a:cubicBezTo>
                        <a:pt x="2516" y="232"/>
                        <a:pt x="1285" y="4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16"/>
                <p:cNvSpPr/>
                <p:nvPr/>
              </p:nvSpPr>
              <p:spPr>
                <a:xfrm>
                  <a:off x="7126117" y="4011747"/>
                  <a:ext cx="15634" cy="13443"/>
                </a:xfrm>
                <a:custGeom>
                  <a:avLst/>
                  <a:gdLst/>
                  <a:ahLst/>
                  <a:cxnLst/>
                  <a:rect l="l" t="t" r="r" b="b"/>
                  <a:pathLst>
                    <a:path w="264" h="227" extrusionOk="0">
                      <a:moveTo>
                        <a:pt x="84" y="1"/>
                      </a:moveTo>
                      <a:cubicBezTo>
                        <a:pt x="71" y="1"/>
                        <a:pt x="58" y="3"/>
                        <a:pt x="45" y="8"/>
                      </a:cubicBezTo>
                      <a:cubicBezTo>
                        <a:pt x="9" y="53"/>
                        <a:pt x="0" y="106"/>
                        <a:pt x="27" y="160"/>
                      </a:cubicBezTo>
                      <a:cubicBezTo>
                        <a:pt x="47" y="193"/>
                        <a:pt x="77" y="226"/>
                        <a:pt x="116" y="226"/>
                      </a:cubicBezTo>
                      <a:cubicBezTo>
                        <a:pt x="130" y="226"/>
                        <a:pt x="145" y="222"/>
                        <a:pt x="161" y="213"/>
                      </a:cubicBezTo>
                      <a:cubicBezTo>
                        <a:pt x="263" y="142"/>
                        <a:pt x="184" y="1"/>
                        <a:pt x="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16"/>
                <p:cNvSpPr/>
                <p:nvPr/>
              </p:nvSpPr>
              <p:spPr>
                <a:xfrm>
                  <a:off x="7235970" y="3926590"/>
                  <a:ext cx="24339" cy="18950"/>
                </a:xfrm>
                <a:custGeom>
                  <a:avLst/>
                  <a:gdLst/>
                  <a:ahLst/>
                  <a:cxnLst/>
                  <a:rect l="l" t="t" r="r" b="b"/>
                  <a:pathLst>
                    <a:path w="411" h="320" extrusionOk="0">
                      <a:moveTo>
                        <a:pt x="158" y="0"/>
                      </a:moveTo>
                      <a:cubicBezTo>
                        <a:pt x="143" y="0"/>
                        <a:pt x="126" y="3"/>
                        <a:pt x="108" y="10"/>
                      </a:cubicBezTo>
                      <a:lnTo>
                        <a:pt x="90" y="10"/>
                      </a:lnTo>
                      <a:cubicBezTo>
                        <a:pt x="27" y="54"/>
                        <a:pt x="1" y="117"/>
                        <a:pt x="27" y="197"/>
                      </a:cubicBezTo>
                      <a:cubicBezTo>
                        <a:pt x="50" y="265"/>
                        <a:pt x="104" y="319"/>
                        <a:pt x="168" y="319"/>
                      </a:cubicBezTo>
                      <a:cubicBezTo>
                        <a:pt x="180" y="319"/>
                        <a:pt x="193" y="317"/>
                        <a:pt x="206" y="313"/>
                      </a:cubicBezTo>
                      <a:cubicBezTo>
                        <a:pt x="295" y="286"/>
                        <a:pt x="411" y="197"/>
                        <a:pt x="322" y="108"/>
                      </a:cubicBezTo>
                      <a:cubicBezTo>
                        <a:pt x="271" y="57"/>
                        <a:pt x="226"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16"/>
                <p:cNvSpPr/>
                <p:nvPr/>
              </p:nvSpPr>
              <p:spPr>
                <a:xfrm>
                  <a:off x="7223830" y="4000970"/>
                  <a:ext cx="37782" cy="29373"/>
                </a:xfrm>
                <a:custGeom>
                  <a:avLst/>
                  <a:gdLst/>
                  <a:ahLst/>
                  <a:cxnLst/>
                  <a:rect l="l" t="t" r="r" b="b"/>
                  <a:pathLst>
                    <a:path w="638" h="496" extrusionOk="0">
                      <a:moveTo>
                        <a:pt x="148" y="1"/>
                      </a:moveTo>
                      <a:cubicBezTo>
                        <a:pt x="137" y="1"/>
                        <a:pt x="127" y="1"/>
                        <a:pt x="116" y="3"/>
                      </a:cubicBezTo>
                      <a:lnTo>
                        <a:pt x="99" y="3"/>
                      </a:lnTo>
                      <a:cubicBezTo>
                        <a:pt x="36" y="65"/>
                        <a:pt x="0" y="226"/>
                        <a:pt x="18" y="297"/>
                      </a:cubicBezTo>
                      <a:cubicBezTo>
                        <a:pt x="48" y="409"/>
                        <a:pt x="127" y="495"/>
                        <a:pt x="236" y="495"/>
                      </a:cubicBezTo>
                      <a:cubicBezTo>
                        <a:pt x="257" y="495"/>
                        <a:pt x="280" y="492"/>
                        <a:pt x="304" y="485"/>
                      </a:cubicBezTo>
                      <a:cubicBezTo>
                        <a:pt x="638" y="390"/>
                        <a:pt x="397"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16"/>
                <p:cNvSpPr/>
                <p:nvPr/>
              </p:nvSpPr>
              <p:spPr>
                <a:xfrm>
                  <a:off x="7377565" y="3861152"/>
                  <a:ext cx="45481" cy="44533"/>
                </a:xfrm>
                <a:custGeom>
                  <a:avLst/>
                  <a:gdLst/>
                  <a:ahLst/>
                  <a:cxnLst/>
                  <a:rect l="l" t="t" r="r" b="b"/>
                  <a:pathLst>
                    <a:path w="768" h="752" extrusionOk="0">
                      <a:moveTo>
                        <a:pt x="302" y="1"/>
                      </a:moveTo>
                      <a:cubicBezTo>
                        <a:pt x="242" y="1"/>
                        <a:pt x="182" y="17"/>
                        <a:pt x="125" y="53"/>
                      </a:cubicBezTo>
                      <a:cubicBezTo>
                        <a:pt x="116" y="62"/>
                        <a:pt x="116" y="62"/>
                        <a:pt x="108" y="62"/>
                      </a:cubicBezTo>
                      <a:cubicBezTo>
                        <a:pt x="18" y="178"/>
                        <a:pt x="0" y="410"/>
                        <a:pt x="45" y="553"/>
                      </a:cubicBezTo>
                      <a:cubicBezTo>
                        <a:pt x="86" y="667"/>
                        <a:pt x="216" y="751"/>
                        <a:pt x="340" y="751"/>
                      </a:cubicBezTo>
                      <a:cubicBezTo>
                        <a:pt x="352" y="751"/>
                        <a:pt x="364" y="751"/>
                        <a:pt x="375" y="749"/>
                      </a:cubicBezTo>
                      <a:cubicBezTo>
                        <a:pt x="554" y="722"/>
                        <a:pt x="768" y="508"/>
                        <a:pt x="705" y="321"/>
                      </a:cubicBezTo>
                      <a:cubicBezTo>
                        <a:pt x="652" y="141"/>
                        <a:pt x="479"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16"/>
                <p:cNvSpPr/>
                <p:nvPr/>
              </p:nvSpPr>
              <p:spPr>
                <a:xfrm>
                  <a:off x="7479542" y="3989599"/>
                  <a:ext cx="14331" cy="12732"/>
                </a:xfrm>
                <a:custGeom>
                  <a:avLst/>
                  <a:gdLst/>
                  <a:ahLst/>
                  <a:cxnLst/>
                  <a:rect l="l" t="t" r="r" b="b"/>
                  <a:pathLst>
                    <a:path w="242" h="215" extrusionOk="0">
                      <a:moveTo>
                        <a:pt x="161" y="1"/>
                      </a:moveTo>
                      <a:cubicBezTo>
                        <a:pt x="141" y="1"/>
                        <a:pt x="121" y="4"/>
                        <a:pt x="107" y="7"/>
                      </a:cubicBezTo>
                      <a:cubicBezTo>
                        <a:pt x="104" y="10"/>
                        <a:pt x="101" y="11"/>
                        <a:pt x="98" y="11"/>
                      </a:cubicBezTo>
                      <a:cubicBezTo>
                        <a:pt x="92" y="11"/>
                        <a:pt x="86" y="7"/>
                        <a:pt x="81" y="7"/>
                      </a:cubicBezTo>
                      <a:lnTo>
                        <a:pt x="63" y="7"/>
                      </a:lnTo>
                      <a:cubicBezTo>
                        <a:pt x="63" y="16"/>
                        <a:pt x="63" y="16"/>
                        <a:pt x="54" y="25"/>
                      </a:cubicBezTo>
                      <a:cubicBezTo>
                        <a:pt x="36" y="70"/>
                        <a:pt x="0" y="115"/>
                        <a:pt x="27" y="168"/>
                      </a:cubicBezTo>
                      <a:cubicBezTo>
                        <a:pt x="34" y="198"/>
                        <a:pt x="54" y="215"/>
                        <a:pt x="81" y="215"/>
                      </a:cubicBezTo>
                      <a:cubicBezTo>
                        <a:pt x="86" y="215"/>
                        <a:pt x="92" y="214"/>
                        <a:pt x="98" y="213"/>
                      </a:cubicBezTo>
                      <a:cubicBezTo>
                        <a:pt x="125" y="213"/>
                        <a:pt x="152" y="204"/>
                        <a:pt x="170" y="186"/>
                      </a:cubicBezTo>
                      <a:cubicBezTo>
                        <a:pt x="205" y="150"/>
                        <a:pt x="241" y="97"/>
                        <a:pt x="232" y="43"/>
                      </a:cubicBezTo>
                      <a:cubicBezTo>
                        <a:pt x="227" y="10"/>
                        <a:pt x="193"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16"/>
                <p:cNvSpPr/>
                <p:nvPr/>
              </p:nvSpPr>
              <p:spPr>
                <a:xfrm>
                  <a:off x="5998689" y="3743602"/>
                  <a:ext cx="1188723" cy="466239"/>
                </a:xfrm>
                <a:custGeom>
                  <a:avLst/>
                  <a:gdLst/>
                  <a:ahLst/>
                  <a:cxnLst/>
                  <a:rect l="l" t="t" r="r" b="b"/>
                  <a:pathLst>
                    <a:path w="20073" h="7873" extrusionOk="0">
                      <a:moveTo>
                        <a:pt x="10544" y="1"/>
                      </a:moveTo>
                      <a:cubicBezTo>
                        <a:pt x="10216" y="1"/>
                        <a:pt x="9896" y="42"/>
                        <a:pt x="9600" y="147"/>
                      </a:cubicBezTo>
                      <a:cubicBezTo>
                        <a:pt x="8699" y="459"/>
                        <a:pt x="7682" y="727"/>
                        <a:pt x="7137" y="1583"/>
                      </a:cubicBezTo>
                      <a:cubicBezTo>
                        <a:pt x="6897" y="1958"/>
                        <a:pt x="6602" y="2279"/>
                        <a:pt x="6352" y="2645"/>
                      </a:cubicBezTo>
                      <a:cubicBezTo>
                        <a:pt x="6138" y="2966"/>
                        <a:pt x="5978" y="3323"/>
                        <a:pt x="5781" y="3653"/>
                      </a:cubicBezTo>
                      <a:cubicBezTo>
                        <a:pt x="5594" y="3947"/>
                        <a:pt x="5442" y="4108"/>
                        <a:pt x="5139" y="4277"/>
                      </a:cubicBezTo>
                      <a:cubicBezTo>
                        <a:pt x="4675" y="4536"/>
                        <a:pt x="4211" y="4839"/>
                        <a:pt x="3810" y="5196"/>
                      </a:cubicBezTo>
                      <a:cubicBezTo>
                        <a:pt x="3542" y="5428"/>
                        <a:pt x="3310" y="5687"/>
                        <a:pt x="3016" y="5874"/>
                      </a:cubicBezTo>
                      <a:cubicBezTo>
                        <a:pt x="2356" y="6294"/>
                        <a:pt x="1580" y="6499"/>
                        <a:pt x="937" y="6927"/>
                      </a:cubicBezTo>
                      <a:cubicBezTo>
                        <a:pt x="616" y="7150"/>
                        <a:pt x="197" y="7507"/>
                        <a:pt x="1" y="7873"/>
                      </a:cubicBezTo>
                      <a:cubicBezTo>
                        <a:pt x="397" y="7484"/>
                        <a:pt x="864" y="7265"/>
                        <a:pt x="1421" y="7265"/>
                      </a:cubicBezTo>
                      <a:cubicBezTo>
                        <a:pt x="1490" y="7265"/>
                        <a:pt x="1561" y="7268"/>
                        <a:pt x="1633" y="7275"/>
                      </a:cubicBezTo>
                      <a:cubicBezTo>
                        <a:pt x="1880" y="7299"/>
                        <a:pt x="2126" y="7358"/>
                        <a:pt x="2366" y="7358"/>
                      </a:cubicBezTo>
                      <a:cubicBezTo>
                        <a:pt x="2395" y="7358"/>
                        <a:pt x="2425" y="7357"/>
                        <a:pt x="2454" y="7355"/>
                      </a:cubicBezTo>
                      <a:cubicBezTo>
                        <a:pt x="3016" y="7311"/>
                        <a:pt x="2837" y="6954"/>
                        <a:pt x="3060" y="6650"/>
                      </a:cubicBezTo>
                      <a:cubicBezTo>
                        <a:pt x="3328" y="6267"/>
                        <a:pt x="3899" y="6204"/>
                        <a:pt x="4167" y="6195"/>
                      </a:cubicBezTo>
                      <a:cubicBezTo>
                        <a:pt x="4434" y="6187"/>
                        <a:pt x="4720" y="6160"/>
                        <a:pt x="4845" y="6160"/>
                      </a:cubicBezTo>
                      <a:cubicBezTo>
                        <a:pt x="4849" y="6160"/>
                        <a:pt x="4854" y="6160"/>
                        <a:pt x="4859" y="6160"/>
                      </a:cubicBezTo>
                      <a:cubicBezTo>
                        <a:pt x="5606" y="6160"/>
                        <a:pt x="5857" y="5462"/>
                        <a:pt x="6513" y="5170"/>
                      </a:cubicBezTo>
                      <a:cubicBezTo>
                        <a:pt x="6763" y="5054"/>
                        <a:pt x="7173" y="5000"/>
                        <a:pt x="7369" y="5000"/>
                      </a:cubicBezTo>
                      <a:cubicBezTo>
                        <a:pt x="7377" y="5000"/>
                        <a:pt x="7385" y="5000"/>
                        <a:pt x="7394" y="5000"/>
                      </a:cubicBezTo>
                      <a:cubicBezTo>
                        <a:pt x="7612" y="5000"/>
                        <a:pt x="8279" y="5101"/>
                        <a:pt x="8484" y="5161"/>
                      </a:cubicBezTo>
                      <a:cubicBezTo>
                        <a:pt x="8725" y="5223"/>
                        <a:pt x="8966" y="5286"/>
                        <a:pt x="9207" y="5330"/>
                      </a:cubicBezTo>
                      <a:cubicBezTo>
                        <a:pt x="9314" y="5349"/>
                        <a:pt x="9439" y="5367"/>
                        <a:pt x="9560" y="5367"/>
                      </a:cubicBezTo>
                      <a:cubicBezTo>
                        <a:pt x="9834" y="5367"/>
                        <a:pt x="10093" y="5278"/>
                        <a:pt x="10099" y="4920"/>
                      </a:cubicBezTo>
                      <a:cubicBezTo>
                        <a:pt x="10099" y="4839"/>
                        <a:pt x="10072" y="4715"/>
                        <a:pt x="10099" y="4643"/>
                      </a:cubicBezTo>
                      <a:cubicBezTo>
                        <a:pt x="10141" y="4525"/>
                        <a:pt x="10204" y="4456"/>
                        <a:pt x="10305" y="4456"/>
                      </a:cubicBezTo>
                      <a:cubicBezTo>
                        <a:pt x="10334" y="4456"/>
                        <a:pt x="10367" y="4462"/>
                        <a:pt x="10402" y="4474"/>
                      </a:cubicBezTo>
                      <a:cubicBezTo>
                        <a:pt x="10724" y="4590"/>
                        <a:pt x="10947" y="4884"/>
                        <a:pt x="11295" y="4964"/>
                      </a:cubicBezTo>
                      <a:cubicBezTo>
                        <a:pt x="11364" y="4980"/>
                        <a:pt x="11430" y="4988"/>
                        <a:pt x="11494" y="4988"/>
                      </a:cubicBezTo>
                      <a:cubicBezTo>
                        <a:pt x="11756" y="4988"/>
                        <a:pt x="11963" y="4852"/>
                        <a:pt x="12071" y="4572"/>
                      </a:cubicBezTo>
                      <a:cubicBezTo>
                        <a:pt x="12106" y="4474"/>
                        <a:pt x="12142" y="4393"/>
                        <a:pt x="12205" y="4304"/>
                      </a:cubicBezTo>
                      <a:cubicBezTo>
                        <a:pt x="12247" y="4242"/>
                        <a:pt x="12301" y="4219"/>
                        <a:pt x="12359" y="4219"/>
                      </a:cubicBezTo>
                      <a:cubicBezTo>
                        <a:pt x="12434" y="4219"/>
                        <a:pt x="12514" y="4259"/>
                        <a:pt x="12579" y="4304"/>
                      </a:cubicBezTo>
                      <a:cubicBezTo>
                        <a:pt x="12749" y="4420"/>
                        <a:pt x="12954" y="4492"/>
                        <a:pt x="13132" y="4572"/>
                      </a:cubicBezTo>
                      <a:cubicBezTo>
                        <a:pt x="13229" y="4617"/>
                        <a:pt x="13320" y="4638"/>
                        <a:pt x="13404" y="4638"/>
                      </a:cubicBezTo>
                      <a:cubicBezTo>
                        <a:pt x="13635" y="4638"/>
                        <a:pt x="13805" y="4475"/>
                        <a:pt x="13864" y="4206"/>
                      </a:cubicBezTo>
                      <a:cubicBezTo>
                        <a:pt x="13879" y="4159"/>
                        <a:pt x="13922" y="4133"/>
                        <a:pt x="13968" y="4133"/>
                      </a:cubicBezTo>
                      <a:cubicBezTo>
                        <a:pt x="13975" y="4133"/>
                        <a:pt x="13982" y="4134"/>
                        <a:pt x="13989" y="4135"/>
                      </a:cubicBezTo>
                      <a:cubicBezTo>
                        <a:pt x="14149" y="4179"/>
                        <a:pt x="14230" y="4286"/>
                        <a:pt x="14346" y="4411"/>
                      </a:cubicBezTo>
                      <a:cubicBezTo>
                        <a:pt x="14479" y="4554"/>
                        <a:pt x="14685" y="4661"/>
                        <a:pt x="14836" y="4670"/>
                      </a:cubicBezTo>
                      <a:cubicBezTo>
                        <a:pt x="14842" y="4670"/>
                        <a:pt x="14847" y="4670"/>
                        <a:pt x="14853" y="4670"/>
                      </a:cubicBezTo>
                      <a:cubicBezTo>
                        <a:pt x="15001" y="4670"/>
                        <a:pt x="15270" y="4563"/>
                        <a:pt x="15398" y="4331"/>
                      </a:cubicBezTo>
                      <a:cubicBezTo>
                        <a:pt x="15711" y="3769"/>
                        <a:pt x="15059" y="2904"/>
                        <a:pt x="14685" y="2484"/>
                      </a:cubicBezTo>
                      <a:cubicBezTo>
                        <a:pt x="14658" y="2451"/>
                        <a:pt x="14687" y="2407"/>
                        <a:pt x="14722" y="2407"/>
                      </a:cubicBezTo>
                      <a:cubicBezTo>
                        <a:pt x="14733" y="2407"/>
                        <a:pt x="14745" y="2411"/>
                        <a:pt x="14756" y="2422"/>
                      </a:cubicBezTo>
                      <a:cubicBezTo>
                        <a:pt x="14979" y="2627"/>
                        <a:pt x="15256" y="2930"/>
                        <a:pt x="15443" y="3260"/>
                      </a:cubicBezTo>
                      <a:cubicBezTo>
                        <a:pt x="15684" y="3278"/>
                        <a:pt x="15898" y="3332"/>
                        <a:pt x="16121" y="3430"/>
                      </a:cubicBezTo>
                      <a:cubicBezTo>
                        <a:pt x="16234" y="3481"/>
                        <a:pt x="16442" y="3605"/>
                        <a:pt x="16617" y="3605"/>
                      </a:cubicBezTo>
                      <a:cubicBezTo>
                        <a:pt x="16717" y="3605"/>
                        <a:pt x="16806" y="3564"/>
                        <a:pt x="16861" y="3448"/>
                      </a:cubicBezTo>
                      <a:cubicBezTo>
                        <a:pt x="16879" y="3412"/>
                        <a:pt x="16915" y="3376"/>
                        <a:pt x="16951" y="3350"/>
                      </a:cubicBezTo>
                      <a:cubicBezTo>
                        <a:pt x="16997" y="3321"/>
                        <a:pt x="17045" y="3310"/>
                        <a:pt x="17092" y="3310"/>
                      </a:cubicBezTo>
                      <a:cubicBezTo>
                        <a:pt x="17209" y="3310"/>
                        <a:pt x="17327" y="3377"/>
                        <a:pt x="17441" y="3421"/>
                      </a:cubicBezTo>
                      <a:cubicBezTo>
                        <a:pt x="17736" y="3528"/>
                        <a:pt x="17923" y="3644"/>
                        <a:pt x="18191" y="3715"/>
                      </a:cubicBezTo>
                      <a:cubicBezTo>
                        <a:pt x="18222" y="3725"/>
                        <a:pt x="18255" y="3730"/>
                        <a:pt x="18290" y="3730"/>
                      </a:cubicBezTo>
                      <a:cubicBezTo>
                        <a:pt x="18441" y="3730"/>
                        <a:pt x="18600" y="3636"/>
                        <a:pt x="18556" y="3483"/>
                      </a:cubicBezTo>
                      <a:cubicBezTo>
                        <a:pt x="18538" y="3412"/>
                        <a:pt x="18512" y="3341"/>
                        <a:pt x="18512" y="3269"/>
                      </a:cubicBezTo>
                      <a:cubicBezTo>
                        <a:pt x="18512" y="3144"/>
                        <a:pt x="18521" y="3073"/>
                        <a:pt x="18619" y="2984"/>
                      </a:cubicBezTo>
                      <a:cubicBezTo>
                        <a:pt x="18658" y="2948"/>
                        <a:pt x="18701" y="2933"/>
                        <a:pt x="18746" y="2933"/>
                      </a:cubicBezTo>
                      <a:cubicBezTo>
                        <a:pt x="18943" y="2933"/>
                        <a:pt x="19169" y="3227"/>
                        <a:pt x="19234" y="3278"/>
                      </a:cubicBezTo>
                      <a:cubicBezTo>
                        <a:pt x="19315" y="3341"/>
                        <a:pt x="19457" y="3528"/>
                        <a:pt x="19609" y="3599"/>
                      </a:cubicBezTo>
                      <a:cubicBezTo>
                        <a:pt x="19661" y="3626"/>
                        <a:pt x="19717" y="3637"/>
                        <a:pt x="19771" y="3637"/>
                      </a:cubicBezTo>
                      <a:cubicBezTo>
                        <a:pt x="19863" y="3637"/>
                        <a:pt x="19947" y="3602"/>
                        <a:pt x="19993" y="3546"/>
                      </a:cubicBezTo>
                      <a:cubicBezTo>
                        <a:pt x="20064" y="3457"/>
                        <a:pt x="20073" y="3314"/>
                        <a:pt x="19993" y="3198"/>
                      </a:cubicBezTo>
                      <a:cubicBezTo>
                        <a:pt x="19912" y="3073"/>
                        <a:pt x="19823" y="2957"/>
                        <a:pt x="19716" y="2841"/>
                      </a:cubicBezTo>
                      <a:cubicBezTo>
                        <a:pt x="19564" y="2681"/>
                        <a:pt x="19395" y="2529"/>
                        <a:pt x="19225" y="2377"/>
                      </a:cubicBezTo>
                      <a:cubicBezTo>
                        <a:pt x="18744" y="1958"/>
                        <a:pt x="18307" y="1548"/>
                        <a:pt x="17745" y="1235"/>
                      </a:cubicBezTo>
                      <a:cubicBezTo>
                        <a:pt x="17282" y="989"/>
                        <a:pt x="16739" y="802"/>
                        <a:pt x="16203" y="802"/>
                      </a:cubicBezTo>
                      <a:cubicBezTo>
                        <a:pt x="16119" y="802"/>
                        <a:pt x="16035" y="806"/>
                        <a:pt x="15951" y="816"/>
                      </a:cubicBezTo>
                      <a:cubicBezTo>
                        <a:pt x="15452" y="879"/>
                        <a:pt x="14881" y="932"/>
                        <a:pt x="14408" y="1128"/>
                      </a:cubicBezTo>
                      <a:cubicBezTo>
                        <a:pt x="14497" y="1191"/>
                        <a:pt x="14595" y="1262"/>
                        <a:pt x="14694" y="1325"/>
                      </a:cubicBezTo>
                      <a:cubicBezTo>
                        <a:pt x="14723" y="1354"/>
                        <a:pt x="14703" y="1402"/>
                        <a:pt x="14670" y="1402"/>
                      </a:cubicBezTo>
                      <a:cubicBezTo>
                        <a:pt x="14664" y="1402"/>
                        <a:pt x="14656" y="1400"/>
                        <a:pt x="14649" y="1396"/>
                      </a:cubicBezTo>
                      <a:cubicBezTo>
                        <a:pt x="14007" y="941"/>
                        <a:pt x="13204" y="513"/>
                        <a:pt x="12445" y="317"/>
                      </a:cubicBezTo>
                      <a:cubicBezTo>
                        <a:pt x="11865" y="162"/>
                        <a:pt x="11190" y="1"/>
                        <a:pt x="105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9" name="Google Shape;5079;p16"/>
              <p:cNvGrpSpPr/>
              <p:nvPr/>
            </p:nvGrpSpPr>
            <p:grpSpPr>
              <a:xfrm>
                <a:off x="5346418" y="2773093"/>
                <a:ext cx="2803691" cy="1575181"/>
                <a:chOff x="5439239" y="3026632"/>
                <a:chExt cx="2247989" cy="1262974"/>
              </a:xfrm>
            </p:grpSpPr>
            <p:sp>
              <p:nvSpPr>
                <p:cNvPr id="5080" name="Google Shape;5080;p16"/>
                <p:cNvSpPr/>
                <p:nvPr/>
              </p:nvSpPr>
              <p:spPr>
                <a:xfrm>
                  <a:off x="6728811" y="3146315"/>
                  <a:ext cx="197084" cy="241499"/>
                </a:xfrm>
                <a:custGeom>
                  <a:avLst/>
                  <a:gdLst/>
                  <a:ahLst/>
                  <a:cxnLst/>
                  <a:rect l="l" t="t" r="r" b="b"/>
                  <a:pathLst>
                    <a:path w="3328" h="4078" extrusionOk="0">
                      <a:moveTo>
                        <a:pt x="3328" y="1"/>
                      </a:moveTo>
                      <a:cubicBezTo>
                        <a:pt x="3203" y="54"/>
                        <a:pt x="3051" y="143"/>
                        <a:pt x="3016" y="161"/>
                      </a:cubicBezTo>
                      <a:cubicBezTo>
                        <a:pt x="2966" y="182"/>
                        <a:pt x="2912" y="191"/>
                        <a:pt x="2856" y="191"/>
                      </a:cubicBezTo>
                      <a:cubicBezTo>
                        <a:pt x="2720" y="191"/>
                        <a:pt x="2574" y="136"/>
                        <a:pt x="2454" y="54"/>
                      </a:cubicBezTo>
                      <a:cubicBezTo>
                        <a:pt x="2445" y="830"/>
                        <a:pt x="2133" y="1473"/>
                        <a:pt x="1669" y="2124"/>
                      </a:cubicBezTo>
                      <a:cubicBezTo>
                        <a:pt x="1419" y="2490"/>
                        <a:pt x="1142" y="2855"/>
                        <a:pt x="785" y="3132"/>
                      </a:cubicBezTo>
                      <a:cubicBezTo>
                        <a:pt x="491" y="3355"/>
                        <a:pt x="268" y="3640"/>
                        <a:pt x="0" y="3881"/>
                      </a:cubicBezTo>
                      <a:lnTo>
                        <a:pt x="152" y="3881"/>
                      </a:lnTo>
                      <a:cubicBezTo>
                        <a:pt x="562" y="3908"/>
                        <a:pt x="955" y="3979"/>
                        <a:pt x="1348" y="4078"/>
                      </a:cubicBezTo>
                      <a:cubicBezTo>
                        <a:pt x="2382" y="2945"/>
                        <a:pt x="2971" y="1482"/>
                        <a:pt x="33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16"/>
                <p:cNvSpPr/>
                <p:nvPr/>
              </p:nvSpPr>
              <p:spPr>
                <a:xfrm>
                  <a:off x="6964447" y="3274702"/>
                  <a:ext cx="181805" cy="169132"/>
                </a:xfrm>
                <a:custGeom>
                  <a:avLst/>
                  <a:gdLst/>
                  <a:ahLst/>
                  <a:cxnLst/>
                  <a:rect l="l" t="t" r="r" b="b"/>
                  <a:pathLst>
                    <a:path w="3070" h="2856" extrusionOk="0">
                      <a:moveTo>
                        <a:pt x="1981" y="0"/>
                      </a:moveTo>
                      <a:cubicBezTo>
                        <a:pt x="1865" y="652"/>
                        <a:pt x="1597" y="1205"/>
                        <a:pt x="1213" y="1740"/>
                      </a:cubicBezTo>
                      <a:cubicBezTo>
                        <a:pt x="883" y="2213"/>
                        <a:pt x="464" y="2454"/>
                        <a:pt x="0" y="2721"/>
                      </a:cubicBezTo>
                      <a:cubicBezTo>
                        <a:pt x="143" y="2766"/>
                        <a:pt x="286" y="2811"/>
                        <a:pt x="437" y="2855"/>
                      </a:cubicBezTo>
                      <a:cubicBezTo>
                        <a:pt x="812" y="2391"/>
                        <a:pt x="1365" y="2249"/>
                        <a:pt x="1838" y="1918"/>
                      </a:cubicBezTo>
                      <a:cubicBezTo>
                        <a:pt x="2311" y="1597"/>
                        <a:pt x="2766" y="1276"/>
                        <a:pt x="3069" y="794"/>
                      </a:cubicBezTo>
                      <a:cubicBezTo>
                        <a:pt x="2926" y="580"/>
                        <a:pt x="2908" y="277"/>
                        <a:pt x="2900" y="18"/>
                      </a:cubicBezTo>
                      <a:cubicBezTo>
                        <a:pt x="2743" y="67"/>
                        <a:pt x="2555" y="111"/>
                        <a:pt x="2376" y="111"/>
                      </a:cubicBezTo>
                      <a:cubicBezTo>
                        <a:pt x="2229" y="111"/>
                        <a:pt x="2090" y="81"/>
                        <a:pt x="19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16"/>
                <p:cNvSpPr/>
                <p:nvPr/>
              </p:nvSpPr>
              <p:spPr>
                <a:xfrm>
                  <a:off x="6994531" y="3327526"/>
                  <a:ext cx="210349" cy="130580"/>
                </a:xfrm>
                <a:custGeom>
                  <a:avLst/>
                  <a:gdLst/>
                  <a:ahLst/>
                  <a:cxnLst/>
                  <a:rect l="l" t="t" r="r" b="b"/>
                  <a:pathLst>
                    <a:path w="3552" h="2205" extrusionOk="0">
                      <a:moveTo>
                        <a:pt x="2641" y="1"/>
                      </a:moveTo>
                      <a:cubicBezTo>
                        <a:pt x="2392" y="384"/>
                        <a:pt x="2061" y="777"/>
                        <a:pt x="1651" y="991"/>
                      </a:cubicBezTo>
                      <a:cubicBezTo>
                        <a:pt x="1125" y="1258"/>
                        <a:pt x="438" y="1553"/>
                        <a:pt x="1" y="1981"/>
                      </a:cubicBezTo>
                      <a:cubicBezTo>
                        <a:pt x="331" y="2070"/>
                        <a:pt x="670" y="2150"/>
                        <a:pt x="1000" y="2204"/>
                      </a:cubicBezTo>
                      <a:cubicBezTo>
                        <a:pt x="1268" y="2106"/>
                        <a:pt x="1446" y="1901"/>
                        <a:pt x="1705" y="1776"/>
                      </a:cubicBezTo>
                      <a:cubicBezTo>
                        <a:pt x="1892" y="1687"/>
                        <a:pt x="2097" y="1544"/>
                        <a:pt x="2267" y="1419"/>
                      </a:cubicBezTo>
                      <a:cubicBezTo>
                        <a:pt x="2525" y="1232"/>
                        <a:pt x="2784" y="1035"/>
                        <a:pt x="3025" y="821"/>
                      </a:cubicBezTo>
                      <a:cubicBezTo>
                        <a:pt x="3239" y="643"/>
                        <a:pt x="3391" y="438"/>
                        <a:pt x="3551" y="215"/>
                      </a:cubicBezTo>
                      <a:cubicBezTo>
                        <a:pt x="3310" y="206"/>
                        <a:pt x="3070" y="197"/>
                        <a:pt x="2838" y="116"/>
                      </a:cubicBezTo>
                      <a:cubicBezTo>
                        <a:pt x="2757" y="90"/>
                        <a:pt x="2695" y="45"/>
                        <a:pt x="26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16"/>
                <p:cNvSpPr/>
                <p:nvPr/>
              </p:nvSpPr>
              <p:spPr>
                <a:xfrm>
                  <a:off x="6636902" y="3077028"/>
                  <a:ext cx="230366" cy="314991"/>
                </a:xfrm>
                <a:custGeom>
                  <a:avLst/>
                  <a:gdLst/>
                  <a:ahLst/>
                  <a:cxnLst/>
                  <a:rect l="l" t="t" r="r" b="b"/>
                  <a:pathLst>
                    <a:path w="3890" h="5319" extrusionOk="0">
                      <a:moveTo>
                        <a:pt x="3449" y="1"/>
                      </a:moveTo>
                      <a:cubicBezTo>
                        <a:pt x="3425" y="1"/>
                        <a:pt x="3397" y="9"/>
                        <a:pt x="3363" y="29"/>
                      </a:cubicBezTo>
                      <a:cubicBezTo>
                        <a:pt x="3328" y="47"/>
                        <a:pt x="3292" y="64"/>
                        <a:pt x="3256" y="82"/>
                      </a:cubicBezTo>
                      <a:cubicBezTo>
                        <a:pt x="3078" y="1215"/>
                        <a:pt x="2703" y="2589"/>
                        <a:pt x="1990" y="3517"/>
                      </a:cubicBezTo>
                      <a:cubicBezTo>
                        <a:pt x="1454" y="4222"/>
                        <a:pt x="741" y="4819"/>
                        <a:pt x="0" y="5319"/>
                      </a:cubicBezTo>
                      <a:cubicBezTo>
                        <a:pt x="482" y="5158"/>
                        <a:pt x="973" y="5060"/>
                        <a:pt x="1481" y="5051"/>
                      </a:cubicBezTo>
                      <a:cubicBezTo>
                        <a:pt x="1927" y="4427"/>
                        <a:pt x="2552" y="3990"/>
                        <a:pt x="2998" y="3356"/>
                      </a:cubicBezTo>
                      <a:cubicBezTo>
                        <a:pt x="3283" y="2955"/>
                        <a:pt x="3578" y="2544"/>
                        <a:pt x="3738" y="2081"/>
                      </a:cubicBezTo>
                      <a:cubicBezTo>
                        <a:pt x="3845" y="1777"/>
                        <a:pt x="3854" y="1447"/>
                        <a:pt x="3890" y="1126"/>
                      </a:cubicBezTo>
                      <a:cubicBezTo>
                        <a:pt x="3854" y="1090"/>
                        <a:pt x="3827" y="1055"/>
                        <a:pt x="3801" y="1019"/>
                      </a:cubicBezTo>
                      <a:cubicBezTo>
                        <a:pt x="3729" y="876"/>
                        <a:pt x="3586" y="653"/>
                        <a:pt x="3569" y="484"/>
                      </a:cubicBezTo>
                      <a:cubicBezTo>
                        <a:pt x="3561" y="353"/>
                        <a:pt x="3600" y="1"/>
                        <a:pt x="3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16"/>
                <p:cNvSpPr/>
                <p:nvPr/>
              </p:nvSpPr>
              <p:spPr>
                <a:xfrm>
                  <a:off x="6371656" y="3043332"/>
                  <a:ext cx="356149" cy="477076"/>
                </a:xfrm>
                <a:custGeom>
                  <a:avLst/>
                  <a:gdLst/>
                  <a:ahLst/>
                  <a:cxnLst/>
                  <a:rect l="l" t="t" r="r" b="b"/>
                  <a:pathLst>
                    <a:path w="6014" h="8056" extrusionOk="0">
                      <a:moveTo>
                        <a:pt x="6014" y="0"/>
                      </a:moveTo>
                      <a:lnTo>
                        <a:pt x="6014" y="0"/>
                      </a:lnTo>
                      <a:cubicBezTo>
                        <a:pt x="5853" y="71"/>
                        <a:pt x="5684" y="125"/>
                        <a:pt x="5523" y="125"/>
                      </a:cubicBezTo>
                      <a:cubicBezTo>
                        <a:pt x="5621" y="1249"/>
                        <a:pt x="5139" y="2534"/>
                        <a:pt x="4684" y="3542"/>
                      </a:cubicBezTo>
                      <a:cubicBezTo>
                        <a:pt x="4301" y="4398"/>
                        <a:pt x="3792" y="5076"/>
                        <a:pt x="3132" y="5709"/>
                      </a:cubicBezTo>
                      <a:cubicBezTo>
                        <a:pt x="2561" y="6254"/>
                        <a:pt x="1990" y="6825"/>
                        <a:pt x="1348" y="7271"/>
                      </a:cubicBezTo>
                      <a:cubicBezTo>
                        <a:pt x="938" y="7547"/>
                        <a:pt x="518" y="7806"/>
                        <a:pt x="81" y="8020"/>
                      </a:cubicBezTo>
                      <a:cubicBezTo>
                        <a:pt x="54" y="8029"/>
                        <a:pt x="28" y="8038"/>
                        <a:pt x="1" y="8056"/>
                      </a:cubicBezTo>
                      <a:cubicBezTo>
                        <a:pt x="474" y="7895"/>
                        <a:pt x="929" y="7690"/>
                        <a:pt x="1375" y="7467"/>
                      </a:cubicBezTo>
                      <a:cubicBezTo>
                        <a:pt x="1491" y="7396"/>
                        <a:pt x="1607" y="7324"/>
                        <a:pt x="1714" y="7244"/>
                      </a:cubicBezTo>
                      <a:cubicBezTo>
                        <a:pt x="2026" y="7012"/>
                        <a:pt x="2338" y="6762"/>
                        <a:pt x="2641" y="6521"/>
                      </a:cubicBezTo>
                      <a:cubicBezTo>
                        <a:pt x="3114" y="6129"/>
                        <a:pt x="3614" y="5736"/>
                        <a:pt x="4006" y="5254"/>
                      </a:cubicBezTo>
                      <a:cubicBezTo>
                        <a:pt x="5255" y="3711"/>
                        <a:pt x="5692" y="1918"/>
                        <a:pt x="6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16"/>
                <p:cNvSpPr/>
                <p:nvPr/>
              </p:nvSpPr>
              <p:spPr>
                <a:xfrm>
                  <a:off x="7256579" y="3355537"/>
                  <a:ext cx="78230" cy="76098"/>
                </a:xfrm>
                <a:custGeom>
                  <a:avLst/>
                  <a:gdLst/>
                  <a:ahLst/>
                  <a:cxnLst/>
                  <a:rect l="l" t="t" r="r" b="b"/>
                  <a:pathLst>
                    <a:path w="1321" h="1285" extrusionOk="0">
                      <a:moveTo>
                        <a:pt x="375" y="0"/>
                      </a:moveTo>
                      <a:cubicBezTo>
                        <a:pt x="491" y="366"/>
                        <a:pt x="456" y="687"/>
                        <a:pt x="224" y="1017"/>
                      </a:cubicBezTo>
                      <a:cubicBezTo>
                        <a:pt x="170" y="1107"/>
                        <a:pt x="90" y="1205"/>
                        <a:pt x="1" y="1285"/>
                      </a:cubicBezTo>
                      <a:cubicBezTo>
                        <a:pt x="607" y="999"/>
                        <a:pt x="1321" y="553"/>
                        <a:pt x="803" y="188"/>
                      </a:cubicBezTo>
                      <a:cubicBezTo>
                        <a:pt x="661" y="143"/>
                        <a:pt x="518" y="81"/>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16"/>
                <p:cNvSpPr/>
                <p:nvPr/>
              </p:nvSpPr>
              <p:spPr>
                <a:xfrm>
                  <a:off x="6523318" y="3027994"/>
                  <a:ext cx="300660" cy="418449"/>
                </a:xfrm>
                <a:custGeom>
                  <a:avLst/>
                  <a:gdLst/>
                  <a:ahLst/>
                  <a:cxnLst/>
                  <a:rect l="l" t="t" r="r" b="b"/>
                  <a:pathLst>
                    <a:path w="5077" h="7066" extrusionOk="0">
                      <a:moveTo>
                        <a:pt x="3943" y="0"/>
                      </a:moveTo>
                      <a:lnTo>
                        <a:pt x="3943" y="0"/>
                      </a:lnTo>
                      <a:cubicBezTo>
                        <a:pt x="3908" y="18"/>
                        <a:pt x="3881" y="36"/>
                        <a:pt x="3845" y="54"/>
                      </a:cubicBezTo>
                      <a:cubicBezTo>
                        <a:pt x="3756" y="107"/>
                        <a:pt x="3649" y="170"/>
                        <a:pt x="3542" y="214"/>
                      </a:cubicBezTo>
                      <a:cubicBezTo>
                        <a:pt x="3676" y="1142"/>
                        <a:pt x="3328" y="2204"/>
                        <a:pt x="3024" y="3060"/>
                      </a:cubicBezTo>
                      <a:cubicBezTo>
                        <a:pt x="2703" y="3961"/>
                        <a:pt x="2284" y="4791"/>
                        <a:pt x="1677" y="5531"/>
                      </a:cubicBezTo>
                      <a:cubicBezTo>
                        <a:pt x="1197" y="6118"/>
                        <a:pt x="611" y="6590"/>
                        <a:pt x="24" y="7052"/>
                      </a:cubicBezTo>
                      <a:lnTo>
                        <a:pt x="24" y="7052"/>
                      </a:lnTo>
                      <a:cubicBezTo>
                        <a:pt x="436" y="6816"/>
                        <a:pt x="865" y="6580"/>
                        <a:pt x="1312" y="6388"/>
                      </a:cubicBezTo>
                      <a:cubicBezTo>
                        <a:pt x="1686" y="6004"/>
                        <a:pt x="2159" y="5745"/>
                        <a:pt x="2569" y="5406"/>
                      </a:cubicBezTo>
                      <a:cubicBezTo>
                        <a:pt x="3033" y="5032"/>
                        <a:pt x="3506" y="4630"/>
                        <a:pt x="3845" y="4131"/>
                      </a:cubicBezTo>
                      <a:cubicBezTo>
                        <a:pt x="4193" y="3613"/>
                        <a:pt x="4470" y="2998"/>
                        <a:pt x="4639" y="2400"/>
                      </a:cubicBezTo>
                      <a:cubicBezTo>
                        <a:pt x="4773" y="1918"/>
                        <a:pt x="4951" y="1437"/>
                        <a:pt x="5076" y="955"/>
                      </a:cubicBezTo>
                      <a:lnTo>
                        <a:pt x="5076" y="955"/>
                      </a:lnTo>
                      <a:cubicBezTo>
                        <a:pt x="4845" y="1063"/>
                        <a:pt x="4595" y="1137"/>
                        <a:pt x="4348" y="1137"/>
                      </a:cubicBezTo>
                      <a:cubicBezTo>
                        <a:pt x="4290" y="1137"/>
                        <a:pt x="4232" y="1133"/>
                        <a:pt x="4175" y="1124"/>
                      </a:cubicBezTo>
                      <a:cubicBezTo>
                        <a:pt x="3738" y="1062"/>
                        <a:pt x="3827" y="429"/>
                        <a:pt x="3943" y="0"/>
                      </a:cubicBezTo>
                      <a:close/>
                      <a:moveTo>
                        <a:pt x="24" y="7052"/>
                      </a:moveTo>
                      <a:cubicBezTo>
                        <a:pt x="21" y="7054"/>
                        <a:pt x="18" y="7055"/>
                        <a:pt x="16" y="7057"/>
                      </a:cubicBezTo>
                      <a:lnTo>
                        <a:pt x="16" y="7057"/>
                      </a:lnTo>
                      <a:cubicBezTo>
                        <a:pt x="16" y="7057"/>
                        <a:pt x="17" y="7057"/>
                        <a:pt x="18" y="7057"/>
                      </a:cubicBezTo>
                      <a:cubicBezTo>
                        <a:pt x="20" y="7055"/>
                        <a:pt x="22" y="7054"/>
                        <a:pt x="24" y="7052"/>
                      </a:cubicBezTo>
                      <a:close/>
                      <a:moveTo>
                        <a:pt x="16" y="7057"/>
                      </a:moveTo>
                      <a:cubicBezTo>
                        <a:pt x="9" y="7057"/>
                        <a:pt x="8" y="7058"/>
                        <a:pt x="0" y="7066"/>
                      </a:cubicBezTo>
                      <a:cubicBezTo>
                        <a:pt x="5" y="7063"/>
                        <a:pt x="10" y="7060"/>
                        <a:pt x="16" y="705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16"/>
                <p:cNvSpPr/>
                <p:nvPr/>
              </p:nvSpPr>
              <p:spPr>
                <a:xfrm>
                  <a:off x="6850863" y="3180662"/>
                  <a:ext cx="196551" cy="240966"/>
                </a:xfrm>
                <a:custGeom>
                  <a:avLst/>
                  <a:gdLst/>
                  <a:ahLst/>
                  <a:cxnLst/>
                  <a:rect l="l" t="t" r="r" b="b"/>
                  <a:pathLst>
                    <a:path w="3319" h="4069" extrusionOk="0">
                      <a:moveTo>
                        <a:pt x="1668" y="0"/>
                      </a:moveTo>
                      <a:cubicBezTo>
                        <a:pt x="1624" y="634"/>
                        <a:pt x="1410" y="1294"/>
                        <a:pt x="1160" y="1856"/>
                      </a:cubicBezTo>
                      <a:cubicBezTo>
                        <a:pt x="901" y="2445"/>
                        <a:pt x="571" y="3319"/>
                        <a:pt x="0" y="3703"/>
                      </a:cubicBezTo>
                      <a:cubicBezTo>
                        <a:pt x="277" y="3810"/>
                        <a:pt x="562" y="3944"/>
                        <a:pt x="857" y="4015"/>
                      </a:cubicBezTo>
                      <a:cubicBezTo>
                        <a:pt x="928" y="4033"/>
                        <a:pt x="1008" y="4051"/>
                        <a:pt x="1089" y="4068"/>
                      </a:cubicBezTo>
                      <a:cubicBezTo>
                        <a:pt x="1338" y="3944"/>
                        <a:pt x="1668" y="3578"/>
                        <a:pt x="1767" y="3462"/>
                      </a:cubicBezTo>
                      <a:cubicBezTo>
                        <a:pt x="1999" y="3185"/>
                        <a:pt x="2204" y="2900"/>
                        <a:pt x="2409" y="2605"/>
                      </a:cubicBezTo>
                      <a:cubicBezTo>
                        <a:pt x="2792" y="2061"/>
                        <a:pt x="3078" y="1517"/>
                        <a:pt x="3319" y="893"/>
                      </a:cubicBezTo>
                      <a:lnTo>
                        <a:pt x="3319" y="893"/>
                      </a:lnTo>
                      <a:cubicBezTo>
                        <a:pt x="3185" y="923"/>
                        <a:pt x="3051" y="937"/>
                        <a:pt x="2922" y="937"/>
                      </a:cubicBezTo>
                      <a:cubicBezTo>
                        <a:pt x="2863" y="937"/>
                        <a:pt x="2804" y="934"/>
                        <a:pt x="2748" y="928"/>
                      </a:cubicBezTo>
                      <a:cubicBezTo>
                        <a:pt x="2659" y="1044"/>
                        <a:pt x="2650" y="1285"/>
                        <a:pt x="2587" y="1410"/>
                      </a:cubicBezTo>
                      <a:cubicBezTo>
                        <a:pt x="2525" y="1544"/>
                        <a:pt x="2427" y="1704"/>
                        <a:pt x="2373" y="1838"/>
                      </a:cubicBezTo>
                      <a:cubicBezTo>
                        <a:pt x="2230" y="2177"/>
                        <a:pt x="2034" y="2445"/>
                        <a:pt x="1820" y="2730"/>
                      </a:cubicBezTo>
                      <a:cubicBezTo>
                        <a:pt x="1517" y="3123"/>
                        <a:pt x="1142" y="3881"/>
                        <a:pt x="589" y="3908"/>
                      </a:cubicBezTo>
                      <a:cubicBezTo>
                        <a:pt x="586" y="3909"/>
                        <a:pt x="584" y="3910"/>
                        <a:pt x="582" y="3910"/>
                      </a:cubicBezTo>
                      <a:cubicBezTo>
                        <a:pt x="571" y="3910"/>
                        <a:pt x="572" y="3890"/>
                        <a:pt x="580" y="3890"/>
                      </a:cubicBezTo>
                      <a:cubicBezTo>
                        <a:pt x="928" y="3774"/>
                        <a:pt x="1312" y="3292"/>
                        <a:pt x="1481" y="2998"/>
                      </a:cubicBezTo>
                      <a:cubicBezTo>
                        <a:pt x="1651" y="2721"/>
                        <a:pt x="1883" y="2481"/>
                        <a:pt x="2043" y="2195"/>
                      </a:cubicBezTo>
                      <a:cubicBezTo>
                        <a:pt x="2213" y="1892"/>
                        <a:pt x="2418" y="1553"/>
                        <a:pt x="2516" y="1223"/>
                      </a:cubicBezTo>
                      <a:cubicBezTo>
                        <a:pt x="2543" y="1107"/>
                        <a:pt x="2561" y="991"/>
                        <a:pt x="2605" y="893"/>
                      </a:cubicBezTo>
                      <a:cubicBezTo>
                        <a:pt x="2222" y="794"/>
                        <a:pt x="1900" y="527"/>
                        <a:pt x="1686" y="45"/>
                      </a:cubicBezTo>
                      <a:cubicBezTo>
                        <a:pt x="1686" y="36"/>
                        <a:pt x="1677" y="18"/>
                        <a:pt x="1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16"/>
                <p:cNvSpPr/>
                <p:nvPr/>
              </p:nvSpPr>
              <p:spPr>
                <a:xfrm>
                  <a:off x="5643666" y="3703747"/>
                  <a:ext cx="97298" cy="219232"/>
                </a:xfrm>
                <a:custGeom>
                  <a:avLst/>
                  <a:gdLst/>
                  <a:ahLst/>
                  <a:cxnLst/>
                  <a:rect l="l" t="t" r="r" b="b"/>
                  <a:pathLst>
                    <a:path w="1643" h="3702" extrusionOk="0">
                      <a:moveTo>
                        <a:pt x="864" y="1"/>
                      </a:moveTo>
                      <a:cubicBezTo>
                        <a:pt x="780" y="1"/>
                        <a:pt x="652" y="158"/>
                        <a:pt x="625" y="178"/>
                      </a:cubicBezTo>
                      <a:cubicBezTo>
                        <a:pt x="589" y="213"/>
                        <a:pt x="545" y="249"/>
                        <a:pt x="500" y="294"/>
                      </a:cubicBezTo>
                      <a:cubicBezTo>
                        <a:pt x="875" y="1284"/>
                        <a:pt x="1027" y="3050"/>
                        <a:pt x="1" y="3684"/>
                      </a:cubicBezTo>
                      <a:cubicBezTo>
                        <a:pt x="179" y="3693"/>
                        <a:pt x="349" y="3693"/>
                        <a:pt x="527" y="3701"/>
                      </a:cubicBezTo>
                      <a:cubicBezTo>
                        <a:pt x="1357" y="2961"/>
                        <a:pt x="1580" y="1998"/>
                        <a:pt x="1642" y="918"/>
                      </a:cubicBezTo>
                      <a:lnTo>
                        <a:pt x="1642" y="918"/>
                      </a:lnTo>
                      <a:cubicBezTo>
                        <a:pt x="1565" y="946"/>
                        <a:pt x="1456" y="968"/>
                        <a:pt x="1370" y="968"/>
                      </a:cubicBezTo>
                      <a:cubicBezTo>
                        <a:pt x="1345" y="968"/>
                        <a:pt x="1323" y="967"/>
                        <a:pt x="1303" y="963"/>
                      </a:cubicBezTo>
                      <a:cubicBezTo>
                        <a:pt x="1178" y="927"/>
                        <a:pt x="1071" y="829"/>
                        <a:pt x="1035" y="695"/>
                      </a:cubicBezTo>
                      <a:cubicBezTo>
                        <a:pt x="973" y="490"/>
                        <a:pt x="1000" y="249"/>
                        <a:pt x="928" y="62"/>
                      </a:cubicBezTo>
                      <a:cubicBezTo>
                        <a:pt x="915" y="18"/>
                        <a:pt x="892" y="1"/>
                        <a:pt x="8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16"/>
                <p:cNvSpPr/>
                <p:nvPr/>
              </p:nvSpPr>
              <p:spPr>
                <a:xfrm>
                  <a:off x="6817049" y="3143235"/>
                  <a:ext cx="128448" cy="253580"/>
                </a:xfrm>
                <a:custGeom>
                  <a:avLst/>
                  <a:gdLst/>
                  <a:ahLst/>
                  <a:cxnLst/>
                  <a:rect l="l" t="t" r="r" b="b"/>
                  <a:pathLst>
                    <a:path w="2169" h="4282" extrusionOk="0">
                      <a:moveTo>
                        <a:pt x="1997" y="1"/>
                      </a:moveTo>
                      <a:cubicBezTo>
                        <a:pt x="1972" y="1"/>
                        <a:pt x="1925" y="15"/>
                        <a:pt x="1874" y="35"/>
                      </a:cubicBezTo>
                      <a:cubicBezTo>
                        <a:pt x="1918" y="490"/>
                        <a:pt x="1713" y="971"/>
                        <a:pt x="1570" y="1391"/>
                      </a:cubicBezTo>
                      <a:cubicBezTo>
                        <a:pt x="1437" y="1810"/>
                        <a:pt x="1267" y="2212"/>
                        <a:pt x="1080" y="2604"/>
                      </a:cubicBezTo>
                      <a:cubicBezTo>
                        <a:pt x="866" y="3068"/>
                        <a:pt x="509" y="3889"/>
                        <a:pt x="0" y="4156"/>
                      </a:cubicBezTo>
                      <a:cubicBezTo>
                        <a:pt x="72" y="4183"/>
                        <a:pt x="143" y="4201"/>
                        <a:pt x="223" y="4219"/>
                      </a:cubicBezTo>
                      <a:cubicBezTo>
                        <a:pt x="295" y="4237"/>
                        <a:pt x="366" y="4263"/>
                        <a:pt x="428" y="4281"/>
                      </a:cubicBezTo>
                      <a:cubicBezTo>
                        <a:pt x="598" y="3978"/>
                        <a:pt x="875" y="3746"/>
                        <a:pt x="1035" y="3425"/>
                      </a:cubicBezTo>
                      <a:cubicBezTo>
                        <a:pt x="1240" y="3041"/>
                        <a:pt x="1454" y="2666"/>
                        <a:pt x="1615" y="2265"/>
                      </a:cubicBezTo>
                      <a:cubicBezTo>
                        <a:pt x="1847" y="1658"/>
                        <a:pt x="2070" y="1025"/>
                        <a:pt x="2168" y="383"/>
                      </a:cubicBezTo>
                      <a:cubicBezTo>
                        <a:pt x="2123" y="249"/>
                        <a:pt x="2088" y="106"/>
                        <a:pt x="2016" y="8"/>
                      </a:cubicBezTo>
                      <a:cubicBezTo>
                        <a:pt x="2014" y="3"/>
                        <a:pt x="2007" y="1"/>
                        <a:pt x="19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16"/>
                <p:cNvSpPr/>
                <p:nvPr/>
              </p:nvSpPr>
              <p:spPr>
                <a:xfrm>
                  <a:off x="6247531" y="3026632"/>
                  <a:ext cx="446460" cy="517050"/>
                </a:xfrm>
                <a:custGeom>
                  <a:avLst/>
                  <a:gdLst/>
                  <a:ahLst/>
                  <a:cxnLst/>
                  <a:rect l="l" t="t" r="r" b="b"/>
                  <a:pathLst>
                    <a:path w="7539" h="8731" extrusionOk="0">
                      <a:moveTo>
                        <a:pt x="7130" y="1"/>
                      </a:moveTo>
                      <a:cubicBezTo>
                        <a:pt x="7099" y="1"/>
                        <a:pt x="7059" y="32"/>
                        <a:pt x="7003" y="113"/>
                      </a:cubicBezTo>
                      <a:cubicBezTo>
                        <a:pt x="6887" y="282"/>
                        <a:pt x="6763" y="434"/>
                        <a:pt x="6593" y="550"/>
                      </a:cubicBezTo>
                      <a:cubicBezTo>
                        <a:pt x="6526" y="595"/>
                        <a:pt x="6458" y="614"/>
                        <a:pt x="6386" y="614"/>
                      </a:cubicBezTo>
                      <a:cubicBezTo>
                        <a:pt x="6372" y="614"/>
                        <a:pt x="6358" y="614"/>
                        <a:pt x="6343" y="612"/>
                      </a:cubicBezTo>
                      <a:lnTo>
                        <a:pt x="6343" y="612"/>
                      </a:lnTo>
                      <a:cubicBezTo>
                        <a:pt x="6522" y="1522"/>
                        <a:pt x="6254" y="2423"/>
                        <a:pt x="5960" y="3279"/>
                      </a:cubicBezTo>
                      <a:cubicBezTo>
                        <a:pt x="5647" y="4189"/>
                        <a:pt x="5130" y="5082"/>
                        <a:pt x="4497" y="5795"/>
                      </a:cubicBezTo>
                      <a:cubicBezTo>
                        <a:pt x="3854" y="6509"/>
                        <a:pt x="3078" y="7196"/>
                        <a:pt x="2240" y="7669"/>
                      </a:cubicBezTo>
                      <a:cubicBezTo>
                        <a:pt x="1535" y="8061"/>
                        <a:pt x="794" y="8516"/>
                        <a:pt x="0" y="8721"/>
                      </a:cubicBezTo>
                      <a:cubicBezTo>
                        <a:pt x="0" y="8721"/>
                        <a:pt x="0" y="8730"/>
                        <a:pt x="9" y="8730"/>
                      </a:cubicBezTo>
                      <a:cubicBezTo>
                        <a:pt x="348" y="8712"/>
                        <a:pt x="687" y="8677"/>
                        <a:pt x="1017" y="8614"/>
                      </a:cubicBezTo>
                      <a:cubicBezTo>
                        <a:pt x="1446" y="8400"/>
                        <a:pt x="1909" y="8266"/>
                        <a:pt x="2329" y="8025"/>
                      </a:cubicBezTo>
                      <a:cubicBezTo>
                        <a:pt x="2703" y="7811"/>
                        <a:pt x="3069" y="7597"/>
                        <a:pt x="3426" y="7347"/>
                      </a:cubicBezTo>
                      <a:cubicBezTo>
                        <a:pt x="4024" y="6910"/>
                        <a:pt x="4559" y="6375"/>
                        <a:pt x="5085" y="5858"/>
                      </a:cubicBezTo>
                      <a:cubicBezTo>
                        <a:pt x="5737" y="5233"/>
                        <a:pt x="6245" y="4564"/>
                        <a:pt x="6602" y="3726"/>
                      </a:cubicBezTo>
                      <a:cubicBezTo>
                        <a:pt x="7066" y="2646"/>
                        <a:pt x="7325" y="1540"/>
                        <a:pt x="7539" y="398"/>
                      </a:cubicBezTo>
                      <a:cubicBezTo>
                        <a:pt x="7476" y="389"/>
                        <a:pt x="7414" y="371"/>
                        <a:pt x="7360" y="344"/>
                      </a:cubicBezTo>
                      <a:cubicBezTo>
                        <a:pt x="7233" y="278"/>
                        <a:pt x="7221" y="1"/>
                        <a:pt x="7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16"/>
                <p:cNvSpPr/>
                <p:nvPr/>
              </p:nvSpPr>
              <p:spPr>
                <a:xfrm>
                  <a:off x="5439239" y="3736436"/>
                  <a:ext cx="144793" cy="208218"/>
                </a:xfrm>
                <a:custGeom>
                  <a:avLst/>
                  <a:gdLst/>
                  <a:ahLst/>
                  <a:cxnLst/>
                  <a:rect l="l" t="t" r="r" b="b"/>
                  <a:pathLst>
                    <a:path w="2445" h="3516" extrusionOk="0">
                      <a:moveTo>
                        <a:pt x="1642" y="0"/>
                      </a:moveTo>
                      <a:lnTo>
                        <a:pt x="1642" y="0"/>
                      </a:lnTo>
                      <a:cubicBezTo>
                        <a:pt x="1606" y="36"/>
                        <a:pt x="1570" y="63"/>
                        <a:pt x="1535" y="90"/>
                      </a:cubicBezTo>
                      <a:cubicBezTo>
                        <a:pt x="1454" y="152"/>
                        <a:pt x="1374" y="223"/>
                        <a:pt x="1285" y="286"/>
                      </a:cubicBezTo>
                      <a:cubicBezTo>
                        <a:pt x="2445" y="1490"/>
                        <a:pt x="1213" y="2793"/>
                        <a:pt x="0" y="3515"/>
                      </a:cubicBezTo>
                      <a:cubicBezTo>
                        <a:pt x="375" y="3417"/>
                        <a:pt x="758" y="3346"/>
                        <a:pt x="1133" y="3292"/>
                      </a:cubicBezTo>
                      <a:cubicBezTo>
                        <a:pt x="1133" y="3292"/>
                        <a:pt x="1133" y="3292"/>
                        <a:pt x="1133" y="3283"/>
                      </a:cubicBezTo>
                      <a:cubicBezTo>
                        <a:pt x="2337" y="2623"/>
                        <a:pt x="2311" y="1044"/>
                        <a:pt x="16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16"/>
                <p:cNvSpPr/>
                <p:nvPr/>
              </p:nvSpPr>
              <p:spPr>
                <a:xfrm>
                  <a:off x="7129789" y="3344937"/>
                  <a:ext cx="149057" cy="116308"/>
                </a:xfrm>
                <a:custGeom>
                  <a:avLst/>
                  <a:gdLst/>
                  <a:ahLst/>
                  <a:cxnLst/>
                  <a:rect l="l" t="t" r="r" b="b"/>
                  <a:pathLst>
                    <a:path w="2517" h="1964" extrusionOk="0">
                      <a:moveTo>
                        <a:pt x="2043" y="1"/>
                      </a:moveTo>
                      <a:cubicBezTo>
                        <a:pt x="2195" y="1125"/>
                        <a:pt x="1000" y="1714"/>
                        <a:pt x="0" y="1964"/>
                      </a:cubicBezTo>
                      <a:cubicBezTo>
                        <a:pt x="509" y="1946"/>
                        <a:pt x="1017" y="1874"/>
                        <a:pt x="1508" y="1714"/>
                      </a:cubicBezTo>
                      <a:lnTo>
                        <a:pt x="1517" y="1714"/>
                      </a:lnTo>
                      <a:cubicBezTo>
                        <a:pt x="1517" y="1705"/>
                        <a:pt x="1526" y="1696"/>
                        <a:pt x="1535" y="1687"/>
                      </a:cubicBezTo>
                      <a:cubicBezTo>
                        <a:pt x="1785" y="1598"/>
                        <a:pt x="2177" y="1286"/>
                        <a:pt x="2311" y="1054"/>
                      </a:cubicBezTo>
                      <a:cubicBezTo>
                        <a:pt x="2489" y="768"/>
                        <a:pt x="2516" y="474"/>
                        <a:pt x="2463" y="153"/>
                      </a:cubicBezTo>
                      <a:cubicBezTo>
                        <a:pt x="2427" y="135"/>
                        <a:pt x="2391" y="108"/>
                        <a:pt x="2356" y="90"/>
                      </a:cubicBezTo>
                      <a:cubicBezTo>
                        <a:pt x="2249" y="54"/>
                        <a:pt x="2150" y="19"/>
                        <a:pt x="20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16"/>
                <p:cNvSpPr/>
                <p:nvPr/>
              </p:nvSpPr>
              <p:spPr>
                <a:xfrm>
                  <a:off x="5583439" y="3725362"/>
                  <a:ext cx="112044" cy="198150"/>
                </a:xfrm>
                <a:custGeom>
                  <a:avLst/>
                  <a:gdLst/>
                  <a:ahLst/>
                  <a:cxnLst/>
                  <a:rect l="l" t="t" r="r" b="b"/>
                  <a:pathLst>
                    <a:path w="1892" h="3346" extrusionOk="0">
                      <a:moveTo>
                        <a:pt x="1455" y="0"/>
                      </a:moveTo>
                      <a:cubicBezTo>
                        <a:pt x="1267" y="187"/>
                        <a:pt x="1035" y="419"/>
                        <a:pt x="795" y="553"/>
                      </a:cubicBezTo>
                      <a:cubicBezTo>
                        <a:pt x="1374" y="1454"/>
                        <a:pt x="812" y="2783"/>
                        <a:pt x="1" y="3345"/>
                      </a:cubicBezTo>
                      <a:cubicBezTo>
                        <a:pt x="277" y="3328"/>
                        <a:pt x="554" y="3319"/>
                        <a:pt x="830" y="3319"/>
                      </a:cubicBezTo>
                      <a:cubicBezTo>
                        <a:pt x="1892" y="2560"/>
                        <a:pt x="1544" y="1124"/>
                        <a:pt x="1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16"/>
                <p:cNvSpPr/>
                <p:nvPr/>
              </p:nvSpPr>
              <p:spPr>
                <a:xfrm>
                  <a:off x="5524812" y="3703688"/>
                  <a:ext cx="132120" cy="225095"/>
                </a:xfrm>
                <a:custGeom>
                  <a:avLst/>
                  <a:gdLst/>
                  <a:ahLst/>
                  <a:cxnLst/>
                  <a:rect l="l" t="t" r="r" b="b"/>
                  <a:pathLst>
                    <a:path w="2231" h="3801" extrusionOk="0">
                      <a:moveTo>
                        <a:pt x="687" y="0"/>
                      </a:moveTo>
                      <a:cubicBezTo>
                        <a:pt x="536" y="170"/>
                        <a:pt x="393" y="357"/>
                        <a:pt x="232" y="518"/>
                      </a:cubicBezTo>
                      <a:cubicBezTo>
                        <a:pt x="669" y="1071"/>
                        <a:pt x="928" y="1749"/>
                        <a:pt x="821" y="2462"/>
                      </a:cubicBezTo>
                      <a:cubicBezTo>
                        <a:pt x="732" y="3007"/>
                        <a:pt x="500" y="3560"/>
                        <a:pt x="0" y="3801"/>
                      </a:cubicBezTo>
                      <a:cubicBezTo>
                        <a:pt x="295" y="3765"/>
                        <a:pt x="580" y="3738"/>
                        <a:pt x="875" y="3720"/>
                      </a:cubicBezTo>
                      <a:cubicBezTo>
                        <a:pt x="1454" y="2980"/>
                        <a:pt x="2231" y="1936"/>
                        <a:pt x="1713" y="955"/>
                      </a:cubicBezTo>
                      <a:lnTo>
                        <a:pt x="1713" y="955"/>
                      </a:lnTo>
                      <a:cubicBezTo>
                        <a:pt x="1621" y="1001"/>
                        <a:pt x="1526" y="1026"/>
                        <a:pt x="1432" y="1026"/>
                      </a:cubicBezTo>
                      <a:cubicBezTo>
                        <a:pt x="1361" y="1026"/>
                        <a:pt x="1291" y="1012"/>
                        <a:pt x="1223" y="982"/>
                      </a:cubicBezTo>
                      <a:cubicBezTo>
                        <a:pt x="1035" y="901"/>
                        <a:pt x="821" y="767"/>
                        <a:pt x="759" y="553"/>
                      </a:cubicBezTo>
                      <a:cubicBezTo>
                        <a:pt x="723" y="428"/>
                        <a:pt x="678" y="313"/>
                        <a:pt x="678" y="179"/>
                      </a:cubicBezTo>
                      <a:cubicBezTo>
                        <a:pt x="678" y="170"/>
                        <a:pt x="687" y="89"/>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16"/>
                <p:cNvSpPr/>
                <p:nvPr/>
              </p:nvSpPr>
              <p:spPr>
                <a:xfrm>
                  <a:off x="7064292" y="3340732"/>
                  <a:ext cx="183878" cy="120513"/>
                </a:xfrm>
                <a:custGeom>
                  <a:avLst/>
                  <a:gdLst/>
                  <a:ahLst/>
                  <a:cxnLst/>
                  <a:rect l="l" t="t" r="r" b="b"/>
                  <a:pathLst>
                    <a:path w="3105" h="2035" extrusionOk="0">
                      <a:moveTo>
                        <a:pt x="2525" y="1"/>
                      </a:moveTo>
                      <a:cubicBezTo>
                        <a:pt x="2204" y="545"/>
                        <a:pt x="1695" y="973"/>
                        <a:pt x="1151" y="1312"/>
                      </a:cubicBezTo>
                      <a:cubicBezTo>
                        <a:pt x="803" y="1526"/>
                        <a:pt x="420" y="1856"/>
                        <a:pt x="0" y="1999"/>
                      </a:cubicBezTo>
                      <a:cubicBezTo>
                        <a:pt x="81" y="2008"/>
                        <a:pt x="161" y="2017"/>
                        <a:pt x="241" y="2017"/>
                      </a:cubicBezTo>
                      <a:cubicBezTo>
                        <a:pt x="366" y="2026"/>
                        <a:pt x="482" y="2035"/>
                        <a:pt x="607" y="2035"/>
                      </a:cubicBezTo>
                      <a:cubicBezTo>
                        <a:pt x="1089" y="1856"/>
                        <a:pt x="1686" y="1785"/>
                        <a:pt x="2097" y="1473"/>
                      </a:cubicBezTo>
                      <a:cubicBezTo>
                        <a:pt x="2338" y="1294"/>
                        <a:pt x="2596" y="1142"/>
                        <a:pt x="2784" y="910"/>
                      </a:cubicBezTo>
                      <a:cubicBezTo>
                        <a:pt x="3007" y="634"/>
                        <a:pt x="3051" y="384"/>
                        <a:pt x="3105" y="63"/>
                      </a:cubicBezTo>
                      <a:cubicBezTo>
                        <a:pt x="2935" y="18"/>
                        <a:pt x="2757" y="1"/>
                        <a:pt x="2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16"/>
                <p:cNvSpPr/>
                <p:nvPr/>
              </p:nvSpPr>
              <p:spPr>
                <a:xfrm>
                  <a:off x="5931593" y="3156382"/>
                  <a:ext cx="259443" cy="316472"/>
                </a:xfrm>
                <a:custGeom>
                  <a:avLst/>
                  <a:gdLst/>
                  <a:ahLst/>
                  <a:cxnLst/>
                  <a:rect l="l" t="t" r="r" b="b"/>
                  <a:pathLst>
                    <a:path w="4381" h="5344" extrusionOk="0">
                      <a:moveTo>
                        <a:pt x="4381" y="0"/>
                      </a:moveTo>
                      <a:lnTo>
                        <a:pt x="4381" y="0"/>
                      </a:lnTo>
                      <a:cubicBezTo>
                        <a:pt x="4247" y="116"/>
                        <a:pt x="4122" y="232"/>
                        <a:pt x="3988" y="339"/>
                      </a:cubicBezTo>
                      <a:cubicBezTo>
                        <a:pt x="3854" y="1543"/>
                        <a:pt x="3123" y="2864"/>
                        <a:pt x="2338" y="3729"/>
                      </a:cubicBezTo>
                      <a:cubicBezTo>
                        <a:pt x="1865" y="4255"/>
                        <a:pt x="1276" y="4639"/>
                        <a:pt x="634" y="4933"/>
                      </a:cubicBezTo>
                      <a:cubicBezTo>
                        <a:pt x="438" y="5023"/>
                        <a:pt x="224" y="5121"/>
                        <a:pt x="1" y="5201"/>
                      </a:cubicBezTo>
                      <a:cubicBezTo>
                        <a:pt x="233" y="5219"/>
                        <a:pt x="456" y="5246"/>
                        <a:pt x="679" y="5281"/>
                      </a:cubicBezTo>
                      <a:cubicBezTo>
                        <a:pt x="812" y="5299"/>
                        <a:pt x="946" y="5326"/>
                        <a:pt x="1080" y="5344"/>
                      </a:cubicBezTo>
                      <a:cubicBezTo>
                        <a:pt x="3203" y="4586"/>
                        <a:pt x="4149" y="2088"/>
                        <a:pt x="4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16"/>
                <p:cNvSpPr/>
                <p:nvPr/>
              </p:nvSpPr>
              <p:spPr>
                <a:xfrm>
                  <a:off x="6922164" y="3226083"/>
                  <a:ext cx="156992" cy="208218"/>
                </a:xfrm>
                <a:custGeom>
                  <a:avLst/>
                  <a:gdLst/>
                  <a:ahLst/>
                  <a:cxnLst/>
                  <a:rect l="l" t="t" r="r" b="b"/>
                  <a:pathLst>
                    <a:path w="2651" h="3516" extrusionOk="0">
                      <a:moveTo>
                        <a:pt x="2490" y="1"/>
                      </a:moveTo>
                      <a:cubicBezTo>
                        <a:pt x="2382" y="45"/>
                        <a:pt x="2275" y="81"/>
                        <a:pt x="2168" y="117"/>
                      </a:cubicBezTo>
                      <a:cubicBezTo>
                        <a:pt x="1972" y="1009"/>
                        <a:pt x="1508" y="1687"/>
                        <a:pt x="964" y="2418"/>
                      </a:cubicBezTo>
                      <a:cubicBezTo>
                        <a:pt x="741" y="2704"/>
                        <a:pt x="509" y="2980"/>
                        <a:pt x="206" y="3185"/>
                      </a:cubicBezTo>
                      <a:cubicBezTo>
                        <a:pt x="143" y="3230"/>
                        <a:pt x="72" y="3284"/>
                        <a:pt x="1" y="3337"/>
                      </a:cubicBezTo>
                      <a:cubicBezTo>
                        <a:pt x="206" y="3391"/>
                        <a:pt x="411" y="3453"/>
                        <a:pt x="607" y="3516"/>
                      </a:cubicBezTo>
                      <a:cubicBezTo>
                        <a:pt x="1071" y="3150"/>
                        <a:pt x="1571" y="2882"/>
                        <a:pt x="1910" y="2374"/>
                      </a:cubicBezTo>
                      <a:cubicBezTo>
                        <a:pt x="2240" y="1883"/>
                        <a:pt x="2516" y="1366"/>
                        <a:pt x="2650" y="795"/>
                      </a:cubicBezTo>
                      <a:cubicBezTo>
                        <a:pt x="2632" y="777"/>
                        <a:pt x="2623" y="759"/>
                        <a:pt x="2605" y="741"/>
                      </a:cubicBezTo>
                      <a:cubicBezTo>
                        <a:pt x="2418" y="518"/>
                        <a:pt x="2409" y="259"/>
                        <a:pt x="24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16"/>
                <p:cNvSpPr/>
                <p:nvPr/>
              </p:nvSpPr>
              <p:spPr>
                <a:xfrm>
                  <a:off x="6716671" y="3623860"/>
                  <a:ext cx="970557" cy="150123"/>
                </a:xfrm>
                <a:custGeom>
                  <a:avLst/>
                  <a:gdLst/>
                  <a:ahLst/>
                  <a:cxnLst/>
                  <a:rect l="l" t="t" r="r" b="b"/>
                  <a:pathLst>
                    <a:path w="16389" h="2535" extrusionOk="0">
                      <a:moveTo>
                        <a:pt x="7567" y="0"/>
                      </a:moveTo>
                      <a:cubicBezTo>
                        <a:pt x="6105" y="0"/>
                        <a:pt x="4696" y="382"/>
                        <a:pt x="3355" y="1000"/>
                      </a:cubicBezTo>
                      <a:cubicBezTo>
                        <a:pt x="2257" y="1509"/>
                        <a:pt x="1178" y="1946"/>
                        <a:pt x="0" y="2035"/>
                      </a:cubicBezTo>
                      <a:cubicBezTo>
                        <a:pt x="125" y="2071"/>
                        <a:pt x="250" y="2098"/>
                        <a:pt x="375" y="2133"/>
                      </a:cubicBezTo>
                      <a:cubicBezTo>
                        <a:pt x="678" y="2223"/>
                        <a:pt x="955" y="2339"/>
                        <a:pt x="1214" y="2472"/>
                      </a:cubicBezTo>
                      <a:cubicBezTo>
                        <a:pt x="1330" y="2516"/>
                        <a:pt x="1455" y="2535"/>
                        <a:pt x="1584" y="2535"/>
                      </a:cubicBezTo>
                      <a:cubicBezTo>
                        <a:pt x="2249" y="2535"/>
                        <a:pt x="3045" y="2038"/>
                        <a:pt x="3560" y="1821"/>
                      </a:cubicBezTo>
                      <a:cubicBezTo>
                        <a:pt x="4291" y="1518"/>
                        <a:pt x="5023" y="1250"/>
                        <a:pt x="5799" y="1090"/>
                      </a:cubicBezTo>
                      <a:cubicBezTo>
                        <a:pt x="6416" y="962"/>
                        <a:pt x="7030" y="900"/>
                        <a:pt x="7642" y="900"/>
                      </a:cubicBezTo>
                      <a:cubicBezTo>
                        <a:pt x="8481" y="900"/>
                        <a:pt x="9317" y="1016"/>
                        <a:pt x="10152" y="1232"/>
                      </a:cubicBezTo>
                      <a:cubicBezTo>
                        <a:pt x="11311" y="1531"/>
                        <a:pt x="12487" y="2330"/>
                        <a:pt x="13723" y="2330"/>
                      </a:cubicBezTo>
                      <a:cubicBezTo>
                        <a:pt x="13743" y="2330"/>
                        <a:pt x="13763" y="2330"/>
                        <a:pt x="13783" y="2330"/>
                      </a:cubicBezTo>
                      <a:cubicBezTo>
                        <a:pt x="14060" y="2294"/>
                        <a:pt x="14327" y="2240"/>
                        <a:pt x="14604" y="2169"/>
                      </a:cubicBezTo>
                      <a:cubicBezTo>
                        <a:pt x="15273" y="1919"/>
                        <a:pt x="16388" y="1018"/>
                        <a:pt x="16388" y="1018"/>
                      </a:cubicBezTo>
                      <a:lnTo>
                        <a:pt x="16388" y="1018"/>
                      </a:lnTo>
                      <a:cubicBezTo>
                        <a:pt x="16388" y="1018"/>
                        <a:pt x="16049" y="1214"/>
                        <a:pt x="15889" y="1295"/>
                      </a:cubicBezTo>
                      <a:cubicBezTo>
                        <a:pt x="15594" y="1437"/>
                        <a:pt x="15300" y="1509"/>
                        <a:pt x="14979" y="1545"/>
                      </a:cubicBezTo>
                      <a:cubicBezTo>
                        <a:pt x="14832" y="1564"/>
                        <a:pt x="14687" y="1573"/>
                        <a:pt x="14542" y="1573"/>
                      </a:cubicBezTo>
                      <a:cubicBezTo>
                        <a:pt x="14034" y="1573"/>
                        <a:pt x="13534" y="1464"/>
                        <a:pt x="13034" y="1339"/>
                      </a:cubicBezTo>
                      <a:cubicBezTo>
                        <a:pt x="11491" y="938"/>
                        <a:pt x="10036" y="215"/>
                        <a:pt x="8440" y="46"/>
                      </a:cubicBezTo>
                      <a:cubicBezTo>
                        <a:pt x="8147" y="15"/>
                        <a:pt x="7856" y="0"/>
                        <a:pt x="7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16"/>
                <p:cNvSpPr/>
                <p:nvPr/>
              </p:nvSpPr>
              <p:spPr>
                <a:xfrm>
                  <a:off x="6204182" y="3034982"/>
                  <a:ext cx="422712" cy="507634"/>
                </a:xfrm>
                <a:custGeom>
                  <a:avLst/>
                  <a:gdLst/>
                  <a:ahLst/>
                  <a:cxnLst/>
                  <a:rect l="l" t="t" r="r" b="b"/>
                  <a:pathLst>
                    <a:path w="7138" h="8572" extrusionOk="0">
                      <a:moveTo>
                        <a:pt x="6561" y="0"/>
                      </a:moveTo>
                      <a:cubicBezTo>
                        <a:pt x="6548" y="0"/>
                        <a:pt x="6532" y="12"/>
                        <a:pt x="6513" y="43"/>
                      </a:cubicBezTo>
                      <a:cubicBezTo>
                        <a:pt x="6469" y="132"/>
                        <a:pt x="6415" y="212"/>
                        <a:pt x="6353" y="302"/>
                      </a:cubicBezTo>
                      <a:cubicBezTo>
                        <a:pt x="6219" y="507"/>
                        <a:pt x="6085" y="694"/>
                        <a:pt x="5915" y="873"/>
                      </a:cubicBezTo>
                      <a:cubicBezTo>
                        <a:pt x="5826" y="980"/>
                        <a:pt x="5710" y="1096"/>
                        <a:pt x="5594" y="1194"/>
                      </a:cubicBezTo>
                      <a:cubicBezTo>
                        <a:pt x="5701" y="1997"/>
                        <a:pt x="5407" y="2907"/>
                        <a:pt x="5122" y="3629"/>
                      </a:cubicBezTo>
                      <a:cubicBezTo>
                        <a:pt x="4800" y="4468"/>
                        <a:pt x="4390" y="5226"/>
                        <a:pt x="3792" y="5895"/>
                      </a:cubicBezTo>
                      <a:cubicBezTo>
                        <a:pt x="3186" y="6591"/>
                        <a:pt x="2427" y="7162"/>
                        <a:pt x="1624" y="7599"/>
                      </a:cubicBezTo>
                      <a:cubicBezTo>
                        <a:pt x="1169" y="7849"/>
                        <a:pt x="554" y="8232"/>
                        <a:pt x="1" y="8339"/>
                      </a:cubicBezTo>
                      <a:cubicBezTo>
                        <a:pt x="233" y="8420"/>
                        <a:pt x="465" y="8491"/>
                        <a:pt x="697" y="8571"/>
                      </a:cubicBezTo>
                      <a:cubicBezTo>
                        <a:pt x="2195" y="7804"/>
                        <a:pt x="3730" y="7046"/>
                        <a:pt x="4907" y="5788"/>
                      </a:cubicBezTo>
                      <a:cubicBezTo>
                        <a:pt x="5585" y="5065"/>
                        <a:pt x="6183" y="4173"/>
                        <a:pt x="6504" y="3237"/>
                      </a:cubicBezTo>
                      <a:cubicBezTo>
                        <a:pt x="6808" y="2336"/>
                        <a:pt x="7138" y="1381"/>
                        <a:pt x="6915" y="418"/>
                      </a:cubicBezTo>
                      <a:cubicBezTo>
                        <a:pt x="6799" y="364"/>
                        <a:pt x="6701" y="257"/>
                        <a:pt x="6638" y="150"/>
                      </a:cubicBezTo>
                      <a:cubicBezTo>
                        <a:pt x="6631" y="136"/>
                        <a:pt x="6608" y="0"/>
                        <a:pt x="6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16"/>
                <p:cNvSpPr/>
                <p:nvPr/>
              </p:nvSpPr>
              <p:spPr>
                <a:xfrm>
                  <a:off x="6133414" y="3086622"/>
                  <a:ext cx="340278" cy="427983"/>
                </a:xfrm>
                <a:custGeom>
                  <a:avLst/>
                  <a:gdLst/>
                  <a:ahLst/>
                  <a:cxnLst/>
                  <a:rect l="l" t="t" r="r" b="b"/>
                  <a:pathLst>
                    <a:path w="5746" h="7227" extrusionOk="0">
                      <a:moveTo>
                        <a:pt x="5424" y="1"/>
                      </a:moveTo>
                      <a:lnTo>
                        <a:pt x="5424" y="1"/>
                      </a:lnTo>
                      <a:cubicBezTo>
                        <a:pt x="5014" y="108"/>
                        <a:pt x="4711" y="464"/>
                        <a:pt x="4425" y="821"/>
                      </a:cubicBezTo>
                      <a:cubicBezTo>
                        <a:pt x="4434" y="821"/>
                        <a:pt x="4443" y="830"/>
                        <a:pt x="4443" y="848"/>
                      </a:cubicBezTo>
                      <a:cubicBezTo>
                        <a:pt x="4407" y="1437"/>
                        <a:pt x="4211" y="1927"/>
                        <a:pt x="3944" y="2454"/>
                      </a:cubicBezTo>
                      <a:cubicBezTo>
                        <a:pt x="3605" y="3159"/>
                        <a:pt x="3274" y="3837"/>
                        <a:pt x="2811" y="4470"/>
                      </a:cubicBezTo>
                      <a:cubicBezTo>
                        <a:pt x="2320" y="5121"/>
                        <a:pt x="1767" y="5674"/>
                        <a:pt x="1178" y="6227"/>
                      </a:cubicBezTo>
                      <a:cubicBezTo>
                        <a:pt x="848" y="6540"/>
                        <a:pt x="429" y="6914"/>
                        <a:pt x="0" y="7093"/>
                      </a:cubicBezTo>
                      <a:cubicBezTo>
                        <a:pt x="143" y="7137"/>
                        <a:pt x="286" y="7182"/>
                        <a:pt x="429" y="7227"/>
                      </a:cubicBezTo>
                      <a:cubicBezTo>
                        <a:pt x="1633" y="6789"/>
                        <a:pt x="2989" y="6022"/>
                        <a:pt x="3828" y="5059"/>
                      </a:cubicBezTo>
                      <a:cubicBezTo>
                        <a:pt x="4952" y="3783"/>
                        <a:pt x="5389" y="2284"/>
                        <a:pt x="5746" y="661"/>
                      </a:cubicBezTo>
                      <a:cubicBezTo>
                        <a:pt x="5469" y="563"/>
                        <a:pt x="5362" y="277"/>
                        <a:pt x="5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16"/>
                <p:cNvSpPr/>
                <p:nvPr/>
              </p:nvSpPr>
              <p:spPr>
                <a:xfrm>
                  <a:off x="6104337" y="3138912"/>
                  <a:ext cx="287987" cy="367223"/>
                </a:xfrm>
                <a:custGeom>
                  <a:avLst/>
                  <a:gdLst/>
                  <a:ahLst/>
                  <a:cxnLst/>
                  <a:rect l="l" t="t" r="r" b="b"/>
                  <a:pathLst>
                    <a:path w="4863" h="6201" extrusionOk="0">
                      <a:moveTo>
                        <a:pt x="4863" y="1"/>
                      </a:moveTo>
                      <a:cubicBezTo>
                        <a:pt x="4729" y="170"/>
                        <a:pt x="4595" y="331"/>
                        <a:pt x="4461" y="465"/>
                      </a:cubicBezTo>
                      <a:cubicBezTo>
                        <a:pt x="4330" y="596"/>
                        <a:pt x="4082" y="825"/>
                        <a:pt x="3860" y="825"/>
                      </a:cubicBezTo>
                      <a:cubicBezTo>
                        <a:pt x="3781" y="825"/>
                        <a:pt x="3706" y="796"/>
                        <a:pt x="3641" y="723"/>
                      </a:cubicBezTo>
                      <a:cubicBezTo>
                        <a:pt x="3496" y="565"/>
                        <a:pt x="3434" y="132"/>
                        <a:pt x="3213" y="132"/>
                      </a:cubicBezTo>
                      <a:cubicBezTo>
                        <a:pt x="3160" y="132"/>
                        <a:pt x="3099" y="157"/>
                        <a:pt x="3025" y="215"/>
                      </a:cubicBezTo>
                      <a:cubicBezTo>
                        <a:pt x="2936" y="277"/>
                        <a:pt x="2855" y="358"/>
                        <a:pt x="2766" y="420"/>
                      </a:cubicBezTo>
                      <a:cubicBezTo>
                        <a:pt x="2766" y="964"/>
                        <a:pt x="2641" y="1517"/>
                        <a:pt x="2525" y="2035"/>
                      </a:cubicBezTo>
                      <a:cubicBezTo>
                        <a:pt x="2409" y="2561"/>
                        <a:pt x="2240" y="3078"/>
                        <a:pt x="2008" y="3560"/>
                      </a:cubicBezTo>
                      <a:cubicBezTo>
                        <a:pt x="1535" y="4515"/>
                        <a:pt x="848" y="5416"/>
                        <a:pt x="1" y="6067"/>
                      </a:cubicBezTo>
                      <a:cubicBezTo>
                        <a:pt x="152" y="6112"/>
                        <a:pt x="295" y="6156"/>
                        <a:pt x="438" y="6201"/>
                      </a:cubicBezTo>
                      <a:cubicBezTo>
                        <a:pt x="946" y="5889"/>
                        <a:pt x="1419" y="5425"/>
                        <a:pt x="1856" y="5032"/>
                      </a:cubicBezTo>
                      <a:cubicBezTo>
                        <a:pt x="2409" y="4524"/>
                        <a:pt x="2945" y="3881"/>
                        <a:pt x="3355" y="3248"/>
                      </a:cubicBezTo>
                      <a:cubicBezTo>
                        <a:pt x="3757" y="2641"/>
                        <a:pt x="4078" y="2008"/>
                        <a:pt x="4390" y="1348"/>
                      </a:cubicBezTo>
                      <a:cubicBezTo>
                        <a:pt x="4604" y="902"/>
                        <a:pt x="4684" y="447"/>
                        <a:pt x="48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16"/>
                <p:cNvSpPr/>
                <p:nvPr/>
              </p:nvSpPr>
              <p:spPr>
                <a:xfrm>
                  <a:off x="6172500" y="3110902"/>
                  <a:ext cx="357215" cy="414244"/>
                </a:xfrm>
                <a:custGeom>
                  <a:avLst/>
                  <a:gdLst/>
                  <a:ahLst/>
                  <a:cxnLst/>
                  <a:rect l="l" t="t" r="r" b="b"/>
                  <a:pathLst>
                    <a:path w="6032" h="6995" extrusionOk="0">
                      <a:moveTo>
                        <a:pt x="6031" y="1"/>
                      </a:moveTo>
                      <a:lnTo>
                        <a:pt x="6031" y="1"/>
                      </a:lnTo>
                      <a:cubicBezTo>
                        <a:pt x="5835" y="153"/>
                        <a:pt x="5621" y="269"/>
                        <a:pt x="5389" y="286"/>
                      </a:cubicBezTo>
                      <a:cubicBezTo>
                        <a:pt x="5300" y="286"/>
                        <a:pt x="5228" y="286"/>
                        <a:pt x="5157" y="269"/>
                      </a:cubicBezTo>
                      <a:lnTo>
                        <a:pt x="5157" y="269"/>
                      </a:lnTo>
                      <a:cubicBezTo>
                        <a:pt x="5264" y="1080"/>
                        <a:pt x="4907" y="1990"/>
                        <a:pt x="4604" y="2722"/>
                      </a:cubicBezTo>
                      <a:cubicBezTo>
                        <a:pt x="4265" y="3543"/>
                        <a:pt x="3828" y="4265"/>
                        <a:pt x="3203" y="4890"/>
                      </a:cubicBezTo>
                      <a:cubicBezTo>
                        <a:pt x="2597" y="5514"/>
                        <a:pt x="1856" y="5969"/>
                        <a:pt x="1098" y="6371"/>
                      </a:cubicBezTo>
                      <a:cubicBezTo>
                        <a:pt x="848" y="6504"/>
                        <a:pt x="375" y="6817"/>
                        <a:pt x="1" y="6888"/>
                      </a:cubicBezTo>
                      <a:cubicBezTo>
                        <a:pt x="117" y="6924"/>
                        <a:pt x="233" y="6959"/>
                        <a:pt x="340" y="6995"/>
                      </a:cubicBezTo>
                      <a:cubicBezTo>
                        <a:pt x="545" y="6870"/>
                        <a:pt x="795" y="6808"/>
                        <a:pt x="1000" y="6718"/>
                      </a:cubicBezTo>
                      <a:cubicBezTo>
                        <a:pt x="1365" y="6549"/>
                        <a:pt x="1722" y="6362"/>
                        <a:pt x="2061" y="6165"/>
                      </a:cubicBezTo>
                      <a:cubicBezTo>
                        <a:pt x="2802" y="5755"/>
                        <a:pt x="3524" y="5238"/>
                        <a:pt x="4086" y="4604"/>
                      </a:cubicBezTo>
                      <a:cubicBezTo>
                        <a:pt x="5246" y="3275"/>
                        <a:pt x="5746" y="1696"/>
                        <a:pt x="60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16"/>
                <p:cNvSpPr/>
                <p:nvPr/>
              </p:nvSpPr>
              <p:spPr>
                <a:xfrm>
                  <a:off x="6009230" y="3133109"/>
                  <a:ext cx="255771" cy="361953"/>
                </a:xfrm>
                <a:custGeom>
                  <a:avLst/>
                  <a:gdLst/>
                  <a:ahLst/>
                  <a:cxnLst/>
                  <a:rect l="l" t="t" r="r" b="b"/>
                  <a:pathLst>
                    <a:path w="4319" h="6112" extrusionOk="0">
                      <a:moveTo>
                        <a:pt x="3569" y="1"/>
                      </a:moveTo>
                      <a:lnTo>
                        <a:pt x="3569" y="1"/>
                      </a:lnTo>
                      <a:cubicBezTo>
                        <a:pt x="3427" y="81"/>
                        <a:pt x="3275" y="206"/>
                        <a:pt x="3123" y="340"/>
                      </a:cubicBezTo>
                      <a:cubicBezTo>
                        <a:pt x="3043" y="1580"/>
                        <a:pt x="2758" y="2900"/>
                        <a:pt x="2062" y="3944"/>
                      </a:cubicBezTo>
                      <a:cubicBezTo>
                        <a:pt x="1562" y="4720"/>
                        <a:pt x="911" y="5523"/>
                        <a:pt x="1" y="5781"/>
                      </a:cubicBezTo>
                      <a:cubicBezTo>
                        <a:pt x="474" y="5871"/>
                        <a:pt x="947" y="5987"/>
                        <a:pt x="1410" y="6111"/>
                      </a:cubicBezTo>
                      <a:lnTo>
                        <a:pt x="1419" y="6111"/>
                      </a:lnTo>
                      <a:cubicBezTo>
                        <a:pt x="2312" y="5442"/>
                        <a:pt x="3088" y="4461"/>
                        <a:pt x="3543" y="3435"/>
                      </a:cubicBezTo>
                      <a:cubicBezTo>
                        <a:pt x="3944" y="2516"/>
                        <a:pt x="4131" y="1544"/>
                        <a:pt x="4319" y="563"/>
                      </a:cubicBezTo>
                      <a:lnTo>
                        <a:pt x="4319" y="563"/>
                      </a:lnTo>
                      <a:cubicBezTo>
                        <a:pt x="4212" y="643"/>
                        <a:pt x="4105" y="714"/>
                        <a:pt x="3980" y="750"/>
                      </a:cubicBezTo>
                      <a:cubicBezTo>
                        <a:pt x="3930" y="765"/>
                        <a:pt x="3885" y="772"/>
                        <a:pt x="3846" y="772"/>
                      </a:cubicBezTo>
                      <a:cubicBezTo>
                        <a:pt x="3522" y="772"/>
                        <a:pt x="3546" y="287"/>
                        <a:pt x="35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16"/>
                <p:cNvSpPr/>
                <p:nvPr/>
              </p:nvSpPr>
              <p:spPr>
                <a:xfrm>
                  <a:off x="6285017" y="3446735"/>
                  <a:ext cx="1028178" cy="130699"/>
                </a:xfrm>
                <a:custGeom>
                  <a:avLst/>
                  <a:gdLst/>
                  <a:ahLst/>
                  <a:cxnLst/>
                  <a:rect l="l" t="t" r="r" b="b"/>
                  <a:pathLst>
                    <a:path w="17362" h="2207" extrusionOk="0">
                      <a:moveTo>
                        <a:pt x="7762" y="1"/>
                      </a:moveTo>
                      <a:cubicBezTo>
                        <a:pt x="6719" y="1"/>
                        <a:pt x="5803" y="415"/>
                        <a:pt x="4845" y="842"/>
                      </a:cubicBezTo>
                      <a:cubicBezTo>
                        <a:pt x="4006" y="1208"/>
                        <a:pt x="3159" y="1583"/>
                        <a:pt x="2240" y="1699"/>
                      </a:cubicBezTo>
                      <a:cubicBezTo>
                        <a:pt x="1740" y="1770"/>
                        <a:pt x="1196" y="1824"/>
                        <a:pt x="688" y="1832"/>
                      </a:cubicBezTo>
                      <a:cubicBezTo>
                        <a:pt x="536" y="1839"/>
                        <a:pt x="371" y="1845"/>
                        <a:pt x="206" y="1845"/>
                      </a:cubicBezTo>
                      <a:cubicBezTo>
                        <a:pt x="137" y="1845"/>
                        <a:pt x="69" y="1844"/>
                        <a:pt x="1" y="1841"/>
                      </a:cubicBezTo>
                      <a:lnTo>
                        <a:pt x="1" y="1841"/>
                      </a:lnTo>
                      <a:cubicBezTo>
                        <a:pt x="170" y="1895"/>
                        <a:pt x="340" y="1957"/>
                        <a:pt x="518" y="2011"/>
                      </a:cubicBezTo>
                      <a:cubicBezTo>
                        <a:pt x="1031" y="2149"/>
                        <a:pt x="1533" y="2207"/>
                        <a:pt x="2030" y="2207"/>
                      </a:cubicBezTo>
                      <a:cubicBezTo>
                        <a:pt x="3139" y="2207"/>
                        <a:pt x="4220" y="1918"/>
                        <a:pt x="5336" y="1592"/>
                      </a:cubicBezTo>
                      <a:cubicBezTo>
                        <a:pt x="6338" y="1293"/>
                        <a:pt x="7415" y="959"/>
                        <a:pt x="8478" y="959"/>
                      </a:cubicBezTo>
                      <a:cubicBezTo>
                        <a:pt x="8843" y="959"/>
                        <a:pt x="9206" y="999"/>
                        <a:pt x="9564" y="1092"/>
                      </a:cubicBezTo>
                      <a:cubicBezTo>
                        <a:pt x="10825" y="1415"/>
                        <a:pt x="12165" y="1685"/>
                        <a:pt x="13476" y="1685"/>
                      </a:cubicBezTo>
                      <a:cubicBezTo>
                        <a:pt x="13687" y="1685"/>
                        <a:pt x="13896" y="1678"/>
                        <a:pt x="14105" y="1663"/>
                      </a:cubicBezTo>
                      <a:cubicBezTo>
                        <a:pt x="14890" y="1609"/>
                        <a:pt x="15746" y="1511"/>
                        <a:pt x="16460" y="1128"/>
                      </a:cubicBezTo>
                      <a:cubicBezTo>
                        <a:pt x="16844" y="923"/>
                        <a:pt x="17120" y="655"/>
                        <a:pt x="17361" y="343"/>
                      </a:cubicBezTo>
                      <a:lnTo>
                        <a:pt x="17361" y="343"/>
                      </a:lnTo>
                      <a:cubicBezTo>
                        <a:pt x="17040" y="539"/>
                        <a:pt x="16630" y="628"/>
                        <a:pt x="16308" y="691"/>
                      </a:cubicBezTo>
                      <a:cubicBezTo>
                        <a:pt x="15575" y="834"/>
                        <a:pt x="14799" y="905"/>
                        <a:pt x="14020" y="905"/>
                      </a:cubicBezTo>
                      <a:cubicBezTo>
                        <a:pt x="13151" y="905"/>
                        <a:pt x="12279" y="816"/>
                        <a:pt x="11464" y="637"/>
                      </a:cubicBezTo>
                      <a:cubicBezTo>
                        <a:pt x="10367" y="405"/>
                        <a:pt x="9279" y="137"/>
                        <a:pt x="8164" y="22"/>
                      </a:cubicBezTo>
                      <a:cubicBezTo>
                        <a:pt x="8027" y="8"/>
                        <a:pt x="7894" y="1"/>
                        <a:pt x="7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16"/>
                <p:cNvSpPr/>
                <p:nvPr/>
              </p:nvSpPr>
              <p:spPr>
                <a:xfrm>
                  <a:off x="5784195" y="3515607"/>
                  <a:ext cx="1142768" cy="204250"/>
                </a:xfrm>
                <a:custGeom>
                  <a:avLst/>
                  <a:gdLst/>
                  <a:ahLst/>
                  <a:cxnLst/>
                  <a:rect l="l" t="t" r="r" b="b"/>
                  <a:pathLst>
                    <a:path w="19297" h="3449" extrusionOk="0">
                      <a:moveTo>
                        <a:pt x="1364" y="0"/>
                      </a:moveTo>
                      <a:cubicBezTo>
                        <a:pt x="902" y="0"/>
                        <a:pt x="445" y="56"/>
                        <a:pt x="1" y="188"/>
                      </a:cubicBezTo>
                      <a:cubicBezTo>
                        <a:pt x="161" y="277"/>
                        <a:pt x="322" y="375"/>
                        <a:pt x="464" y="491"/>
                      </a:cubicBezTo>
                      <a:cubicBezTo>
                        <a:pt x="572" y="571"/>
                        <a:pt x="679" y="661"/>
                        <a:pt x="777" y="750"/>
                      </a:cubicBezTo>
                      <a:cubicBezTo>
                        <a:pt x="913" y="745"/>
                        <a:pt x="1050" y="742"/>
                        <a:pt x="1186" y="742"/>
                      </a:cubicBezTo>
                      <a:cubicBezTo>
                        <a:pt x="2250" y="742"/>
                        <a:pt x="3299" y="897"/>
                        <a:pt x="4327" y="1214"/>
                      </a:cubicBezTo>
                      <a:cubicBezTo>
                        <a:pt x="5996" y="1731"/>
                        <a:pt x="7610" y="2382"/>
                        <a:pt x="9278" y="2873"/>
                      </a:cubicBezTo>
                      <a:cubicBezTo>
                        <a:pt x="10401" y="3205"/>
                        <a:pt x="11519" y="3449"/>
                        <a:pt x="12651" y="3449"/>
                      </a:cubicBezTo>
                      <a:cubicBezTo>
                        <a:pt x="13282" y="3449"/>
                        <a:pt x="13918" y="3373"/>
                        <a:pt x="14560" y="3194"/>
                      </a:cubicBezTo>
                      <a:cubicBezTo>
                        <a:pt x="16183" y="2748"/>
                        <a:pt x="17691" y="1972"/>
                        <a:pt x="19297" y="1481"/>
                      </a:cubicBezTo>
                      <a:lnTo>
                        <a:pt x="19297" y="1481"/>
                      </a:lnTo>
                      <a:cubicBezTo>
                        <a:pt x="18994" y="1535"/>
                        <a:pt x="18699" y="1597"/>
                        <a:pt x="18414" y="1678"/>
                      </a:cubicBezTo>
                      <a:cubicBezTo>
                        <a:pt x="18110" y="1785"/>
                        <a:pt x="17807" y="1874"/>
                        <a:pt x="17504" y="1945"/>
                      </a:cubicBezTo>
                      <a:cubicBezTo>
                        <a:pt x="16683" y="2213"/>
                        <a:pt x="15853" y="2516"/>
                        <a:pt x="15006" y="2686"/>
                      </a:cubicBezTo>
                      <a:cubicBezTo>
                        <a:pt x="14432" y="2797"/>
                        <a:pt x="13854" y="2845"/>
                        <a:pt x="13276" y="2845"/>
                      </a:cubicBezTo>
                      <a:cubicBezTo>
                        <a:pt x="12054" y="2845"/>
                        <a:pt x="10828" y="2634"/>
                        <a:pt x="9635" y="2373"/>
                      </a:cubicBezTo>
                      <a:cubicBezTo>
                        <a:pt x="7949" y="1990"/>
                        <a:pt x="6406" y="1267"/>
                        <a:pt x="4773" y="714"/>
                      </a:cubicBezTo>
                      <a:cubicBezTo>
                        <a:pt x="3708" y="350"/>
                        <a:pt x="2523"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16"/>
                <p:cNvSpPr/>
                <p:nvPr/>
              </p:nvSpPr>
              <p:spPr>
                <a:xfrm>
                  <a:off x="5879835" y="3608582"/>
                  <a:ext cx="583317" cy="200282"/>
                </a:xfrm>
                <a:custGeom>
                  <a:avLst/>
                  <a:gdLst/>
                  <a:ahLst/>
                  <a:cxnLst/>
                  <a:rect l="l" t="t" r="r" b="b"/>
                  <a:pathLst>
                    <a:path w="9850" h="3382" extrusionOk="0">
                      <a:moveTo>
                        <a:pt x="0" y="0"/>
                      </a:moveTo>
                      <a:lnTo>
                        <a:pt x="0" y="0"/>
                      </a:lnTo>
                      <a:cubicBezTo>
                        <a:pt x="45" y="36"/>
                        <a:pt x="81" y="72"/>
                        <a:pt x="125" y="108"/>
                      </a:cubicBezTo>
                      <a:cubicBezTo>
                        <a:pt x="446" y="375"/>
                        <a:pt x="776" y="571"/>
                        <a:pt x="1151" y="768"/>
                      </a:cubicBezTo>
                      <a:cubicBezTo>
                        <a:pt x="1160" y="768"/>
                        <a:pt x="1178" y="777"/>
                        <a:pt x="1196" y="786"/>
                      </a:cubicBezTo>
                      <a:lnTo>
                        <a:pt x="1205" y="786"/>
                      </a:lnTo>
                      <a:cubicBezTo>
                        <a:pt x="1326" y="773"/>
                        <a:pt x="1448" y="767"/>
                        <a:pt x="1571" y="767"/>
                      </a:cubicBezTo>
                      <a:cubicBezTo>
                        <a:pt x="2218" y="767"/>
                        <a:pt x="2884" y="927"/>
                        <a:pt x="3506" y="1062"/>
                      </a:cubicBezTo>
                      <a:cubicBezTo>
                        <a:pt x="4158" y="1205"/>
                        <a:pt x="4764" y="1410"/>
                        <a:pt x="5371" y="1669"/>
                      </a:cubicBezTo>
                      <a:cubicBezTo>
                        <a:pt x="6084" y="1981"/>
                        <a:pt x="6691" y="2498"/>
                        <a:pt x="7396" y="2811"/>
                      </a:cubicBezTo>
                      <a:cubicBezTo>
                        <a:pt x="7762" y="2971"/>
                        <a:pt x="8145" y="3167"/>
                        <a:pt x="8529" y="3266"/>
                      </a:cubicBezTo>
                      <a:cubicBezTo>
                        <a:pt x="8779" y="3328"/>
                        <a:pt x="9028" y="3346"/>
                        <a:pt x="9269" y="3382"/>
                      </a:cubicBezTo>
                      <a:cubicBezTo>
                        <a:pt x="9439" y="3212"/>
                        <a:pt x="9635" y="3060"/>
                        <a:pt x="9849" y="2918"/>
                      </a:cubicBezTo>
                      <a:lnTo>
                        <a:pt x="9849" y="2918"/>
                      </a:lnTo>
                      <a:cubicBezTo>
                        <a:pt x="9833" y="2918"/>
                        <a:pt x="9817" y="2918"/>
                        <a:pt x="9801" y="2918"/>
                      </a:cubicBezTo>
                      <a:cubicBezTo>
                        <a:pt x="9468" y="2918"/>
                        <a:pt x="9130" y="2833"/>
                        <a:pt x="8841" y="2739"/>
                      </a:cubicBezTo>
                      <a:cubicBezTo>
                        <a:pt x="7895" y="2427"/>
                        <a:pt x="6985" y="2061"/>
                        <a:pt x="6076" y="1651"/>
                      </a:cubicBezTo>
                      <a:cubicBezTo>
                        <a:pt x="5067" y="1196"/>
                        <a:pt x="4095" y="554"/>
                        <a:pt x="3007" y="295"/>
                      </a:cubicBezTo>
                      <a:cubicBezTo>
                        <a:pt x="2436" y="161"/>
                        <a:pt x="1865" y="90"/>
                        <a:pt x="1276" y="81"/>
                      </a:cubicBezTo>
                      <a:cubicBezTo>
                        <a:pt x="1116" y="81"/>
                        <a:pt x="953" y="86"/>
                        <a:pt x="789" y="86"/>
                      </a:cubicBezTo>
                      <a:cubicBezTo>
                        <a:pt x="522" y="86"/>
                        <a:pt x="254" y="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16"/>
                <p:cNvSpPr/>
                <p:nvPr/>
              </p:nvSpPr>
              <p:spPr>
                <a:xfrm>
                  <a:off x="6008757" y="3688350"/>
                  <a:ext cx="337080" cy="148524"/>
                </a:xfrm>
                <a:custGeom>
                  <a:avLst/>
                  <a:gdLst/>
                  <a:ahLst/>
                  <a:cxnLst/>
                  <a:rect l="l" t="t" r="r" b="b"/>
                  <a:pathLst>
                    <a:path w="5692" h="2508" extrusionOk="0">
                      <a:moveTo>
                        <a:pt x="0" y="1"/>
                      </a:moveTo>
                      <a:lnTo>
                        <a:pt x="0" y="1"/>
                      </a:lnTo>
                      <a:cubicBezTo>
                        <a:pt x="250" y="206"/>
                        <a:pt x="384" y="536"/>
                        <a:pt x="562" y="786"/>
                      </a:cubicBezTo>
                      <a:cubicBezTo>
                        <a:pt x="571" y="803"/>
                        <a:pt x="580" y="812"/>
                        <a:pt x="589" y="821"/>
                      </a:cubicBezTo>
                      <a:cubicBezTo>
                        <a:pt x="972" y="1009"/>
                        <a:pt x="1329" y="1187"/>
                        <a:pt x="1686" y="1419"/>
                      </a:cubicBezTo>
                      <a:cubicBezTo>
                        <a:pt x="2159" y="1722"/>
                        <a:pt x="2676" y="1936"/>
                        <a:pt x="3221" y="2115"/>
                      </a:cubicBezTo>
                      <a:cubicBezTo>
                        <a:pt x="3809" y="2293"/>
                        <a:pt x="4389" y="2498"/>
                        <a:pt x="5014" y="2507"/>
                      </a:cubicBezTo>
                      <a:cubicBezTo>
                        <a:pt x="5246" y="2507"/>
                        <a:pt x="5469" y="2490"/>
                        <a:pt x="5692" y="2472"/>
                      </a:cubicBezTo>
                      <a:cubicBezTo>
                        <a:pt x="5611" y="2454"/>
                        <a:pt x="5531" y="2436"/>
                        <a:pt x="5442" y="2418"/>
                      </a:cubicBezTo>
                      <a:cubicBezTo>
                        <a:pt x="4719" y="2222"/>
                        <a:pt x="4059" y="1874"/>
                        <a:pt x="3390" y="1544"/>
                      </a:cubicBezTo>
                      <a:cubicBezTo>
                        <a:pt x="2792" y="1258"/>
                        <a:pt x="2266" y="848"/>
                        <a:pt x="1686" y="563"/>
                      </a:cubicBezTo>
                      <a:cubicBezTo>
                        <a:pt x="1133" y="295"/>
                        <a:pt x="580" y="143"/>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16"/>
                <p:cNvSpPr/>
                <p:nvPr/>
              </p:nvSpPr>
              <p:spPr>
                <a:xfrm>
                  <a:off x="6884678" y="3945659"/>
                  <a:ext cx="321268" cy="335481"/>
                </a:xfrm>
                <a:custGeom>
                  <a:avLst/>
                  <a:gdLst/>
                  <a:ahLst/>
                  <a:cxnLst/>
                  <a:rect l="l" t="t" r="r" b="b"/>
                  <a:pathLst>
                    <a:path w="5425" h="5665" extrusionOk="0">
                      <a:moveTo>
                        <a:pt x="562" y="0"/>
                      </a:moveTo>
                      <a:lnTo>
                        <a:pt x="562" y="0"/>
                      </a:lnTo>
                      <a:cubicBezTo>
                        <a:pt x="741" y="375"/>
                        <a:pt x="794" y="767"/>
                        <a:pt x="535" y="1106"/>
                      </a:cubicBezTo>
                      <a:cubicBezTo>
                        <a:pt x="393" y="1294"/>
                        <a:pt x="223" y="1436"/>
                        <a:pt x="0" y="1454"/>
                      </a:cubicBezTo>
                      <a:cubicBezTo>
                        <a:pt x="589" y="2409"/>
                        <a:pt x="1142" y="3390"/>
                        <a:pt x="1945" y="4175"/>
                      </a:cubicBezTo>
                      <a:cubicBezTo>
                        <a:pt x="2855" y="5067"/>
                        <a:pt x="4086" y="5513"/>
                        <a:pt x="5326" y="5665"/>
                      </a:cubicBezTo>
                      <a:cubicBezTo>
                        <a:pt x="5362" y="5665"/>
                        <a:pt x="5388" y="5656"/>
                        <a:pt x="5424" y="5656"/>
                      </a:cubicBezTo>
                      <a:cubicBezTo>
                        <a:pt x="3970" y="5469"/>
                        <a:pt x="2748" y="4211"/>
                        <a:pt x="1981" y="3024"/>
                      </a:cubicBezTo>
                      <a:cubicBezTo>
                        <a:pt x="1579" y="2391"/>
                        <a:pt x="1151" y="1650"/>
                        <a:pt x="999" y="910"/>
                      </a:cubicBezTo>
                      <a:cubicBezTo>
                        <a:pt x="973" y="785"/>
                        <a:pt x="812" y="259"/>
                        <a:pt x="955" y="98"/>
                      </a:cubicBezTo>
                      <a:cubicBezTo>
                        <a:pt x="830" y="54"/>
                        <a:pt x="696" y="18"/>
                        <a:pt x="5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16"/>
                <p:cNvSpPr/>
                <p:nvPr/>
              </p:nvSpPr>
              <p:spPr>
                <a:xfrm>
                  <a:off x="6756822" y="4002154"/>
                  <a:ext cx="285855" cy="272649"/>
                </a:xfrm>
                <a:custGeom>
                  <a:avLst/>
                  <a:gdLst/>
                  <a:ahLst/>
                  <a:cxnLst/>
                  <a:rect l="l" t="t" r="r" b="b"/>
                  <a:pathLst>
                    <a:path w="4827" h="4604" extrusionOk="0">
                      <a:moveTo>
                        <a:pt x="1231" y="1"/>
                      </a:moveTo>
                      <a:cubicBezTo>
                        <a:pt x="1169" y="250"/>
                        <a:pt x="1098" y="402"/>
                        <a:pt x="821" y="500"/>
                      </a:cubicBezTo>
                      <a:cubicBezTo>
                        <a:pt x="776" y="518"/>
                        <a:pt x="727" y="525"/>
                        <a:pt x="676" y="525"/>
                      </a:cubicBezTo>
                      <a:cubicBezTo>
                        <a:pt x="464" y="525"/>
                        <a:pt x="209" y="394"/>
                        <a:pt x="0" y="286"/>
                      </a:cubicBezTo>
                      <a:lnTo>
                        <a:pt x="0" y="286"/>
                      </a:lnTo>
                      <a:cubicBezTo>
                        <a:pt x="81" y="839"/>
                        <a:pt x="357" y="1330"/>
                        <a:pt x="616" y="1829"/>
                      </a:cubicBezTo>
                      <a:cubicBezTo>
                        <a:pt x="803" y="2204"/>
                        <a:pt x="999" y="2588"/>
                        <a:pt x="1249" y="2936"/>
                      </a:cubicBezTo>
                      <a:cubicBezTo>
                        <a:pt x="1722" y="3605"/>
                        <a:pt x="2355" y="4060"/>
                        <a:pt x="3078" y="4354"/>
                      </a:cubicBezTo>
                      <a:cubicBezTo>
                        <a:pt x="3658" y="4443"/>
                        <a:pt x="4247" y="4541"/>
                        <a:pt x="4827" y="4604"/>
                      </a:cubicBezTo>
                      <a:cubicBezTo>
                        <a:pt x="4630" y="4506"/>
                        <a:pt x="4434" y="4381"/>
                        <a:pt x="4256" y="4265"/>
                      </a:cubicBezTo>
                      <a:cubicBezTo>
                        <a:pt x="3711" y="3899"/>
                        <a:pt x="3274" y="3471"/>
                        <a:pt x="2828" y="2998"/>
                      </a:cubicBezTo>
                      <a:cubicBezTo>
                        <a:pt x="2382" y="2516"/>
                        <a:pt x="2025" y="1954"/>
                        <a:pt x="1758" y="1348"/>
                      </a:cubicBezTo>
                      <a:cubicBezTo>
                        <a:pt x="1570" y="920"/>
                        <a:pt x="1329" y="491"/>
                        <a:pt x="1267" y="27"/>
                      </a:cubicBezTo>
                      <a:cubicBezTo>
                        <a:pt x="1249" y="18"/>
                        <a:pt x="1240" y="10"/>
                        <a:pt x="12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16"/>
                <p:cNvSpPr/>
                <p:nvPr/>
              </p:nvSpPr>
              <p:spPr>
                <a:xfrm>
                  <a:off x="6692865" y="4013228"/>
                  <a:ext cx="137983" cy="233623"/>
                </a:xfrm>
                <a:custGeom>
                  <a:avLst/>
                  <a:gdLst/>
                  <a:ahLst/>
                  <a:cxnLst/>
                  <a:rect l="l" t="t" r="r" b="b"/>
                  <a:pathLst>
                    <a:path w="2330" h="3945" extrusionOk="0">
                      <a:moveTo>
                        <a:pt x="581" y="1"/>
                      </a:moveTo>
                      <a:cubicBezTo>
                        <a:pt x="554" y="37"/>
                        <a:pt x="536" y="90"/>
                        <a:pt x="509" y="162"/>
                      </a:cubicBezTo>
                      <a:cubicBezTo>
                        <a:pt x="474" y="260"/>
                        <a:pt x="402" y="367"/>
                        <a:pt x="322" y="438"/>
                      </a:cubicBezTo>
                      <a:cubicBezTo>
                        <a:pt x="224" y="518"/>
                        <a:pt x="117" y="581"/>
                        <a:pt x="1" y="617"/>
                      </a:cubicBezTo>
                      <a:cubicBezTo>
                        <a:pt x="36" y="1384"/>
                        <a:pt x="161" y="2106"/>
                        <a:pt x="483" y="2811"/>
                      </a:cubicBezTo>
                      <a:cubicBezTo>
                        <a:pt x="661" y="3195"/>
                        <a:pt x="893" y="3632"/>
                        <a:pt x="1268" y="3855"/>
                      </a:cubicBezTo>
                      <a:cubicBezTo>
                        <a:pt x="1624" y="3882"/>
                        <a:pt x="1972" y="3908"/>
                        <a:pt x="2329" y="3944"/>
                      </a:cubicBezTo>
                      <a:cubicBezTo>
                        <a:pt x="1018" y="3221"/>
                        <a:pt x="554" y="1428"/>
                        <a:pt x="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16"/>
                <p:cNvSpPr/>
                <p:nvPr/>
              </p:nvSpPr>
              <p:spPr>
                <a:xfrm>
                  <a:off x="6836591" y="4007957"/>
                  <a:ext cx="315998" cy="273715"/>
                </a:xfrm>
                <a:custGeom>
                  <a:avLst/>
                  <a:gdLst/>
                  <a:ahLst/>
                  <a:cxnLst/>
                  <a:rect l="l" t="t" r="r" b="b"/>
                  <a:pathLst>
                    <a:path w="5336" h="4622" extrusionOk="0">
                      <a:moveTo>
                        <a:pt x="0" y="1"/>
                      </a:moveTo>
                      <a:cubicBezTo>
                        <a:pt x="125" y="509"/>
                        <a:pt x="446" y="1045"/>
                        <a:pt x="687" y="1491"/>
                      </a:cubicBezTo>
                      <a:cubicBezTo>
                        <a:pt x="964" y="2017"/>
                        <a:pt x="1312" y="2454"/>
                        <a:pt x="1704" y="2909"/>
                      </a:cubicBezTo>
                      <a:cubicBezTo>
                        <a:pt x="2079" y="3337"/>
                        <a:pt x="2516" y="3694"/>
                        <a:pt x="2989" y="4015"/>
                      </a:cubicBezTo>
                      <a:cubicBezTo>
                        <a:pt x="3274" y="4203"/>
                        <a:pt x="3569" y="4399"/>
                        <a:pt x="3881" y="4550"/>
                      </a:cubicBezTo>
                      <a:cubicBezTo>
                        <a:pt x="3926" y="4550"/>
                        <a:pt x="3970" y="4559"/>
                        <a:pt x="4015" y="4559"/>
                      </a:cubicBezTo>
                      <a:cubicBezTo>
                        <a:pt x="4452" y="4595"/>
                        <a:pt x="4889" y="4622"/>
                        <a:pt x="5335" y="4622"/>
                      </a:cubicBezTo>
                      <a:cubicBezTo>
                        <a:pt x="4372" y="4479"/>
                        <a:pt x="3399" y="3997"/>
                        <a:pt x="2748" y="3346"/>
                      </a:cubicBezTo>
                      <a:cubicBezTo>
                        <a:pt x="1874" y="2481"/>
                        <a:pt x="1321" y="1464"/>
                        <a:pt x="723" y="411"/>
                      </a:cubicBezTo>
                      <a:cubicBezTo>
                        <a:pt x="705" y="411"/>
                        <a:pt x="687" y="411"/>
                        <a:pt x="669" y="402"/>
                      </a:cubicBezTo>
                      <a:cubicBezTo>
                        <a:pt x="500" y="384"/>
                        <a:pt x="393" y="349"/>
                        <a:pt x="250" y="259"/>
                      </a:cubicBezTo>
                      <a:cubicBezTo>
                        <a:pt x="152" y="197"/>
                        <a:pt x="81" y="9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16"/>
                <p:cNvSpPr/>
                <p:nvPr/>
              </p:nvSpPr>
              <p:spPr>
                <a:xfrm>
                  <a:off x="6732483" y="4009023"/>
                  <a:ext cx="174936" cy="246237"/>
                </a:xfrm>
                <a:custGeom>
                  <a:avLst/>
                  <a:gdLst/>
                  <a:ahLst/>
                  <a:cxnLst/>
                  <a:rect l="l" t="t" r="r" b="b"/>
                  <a:pathLst>
                    <a:path w="2954" h="4158" extrusionOk="0">
                      <a:moveTo>
                        <a:pt x="1" y="1"/>
                      </a:moveTo>
                      <a:cubicBezTo>
                        <a:pt x="19" y="456"/>
                        <a:pt x="37" y="937"/>
                        <a:pt x="170" y="1366"/>
                      </a:cubicBezTo>
                      <a:cubicBezTo>
                        <a:pt x="304" y="1785"/>
                        <a:pt x="358" y="2249"/>
                        <a:pt x="616" y="2614"/>
                      </a:cubicBezTo>
                      <a:cubicBezTo>
                        <a:pt x="1027" y="3221"/>
                        <a:pt x="1455" y="3703"/>
                        <a:pt x="2071" y="4051"/>
                      </a:cubicBezTo>
                      <a:cubicBezTo>
                        <a:pt x="2365" y="4086"/>
                        <a:pt x="2659" y="4122"/>
                        <a:pt x="2954" y="4158"/>
                      </a:cubicBezTo>
                      <a:cubicBezTo>
                        <a:pt x="2427" y="3899"/>
                        <a:pt x="1955" y="3507"/>
                        <a:pt x="1625" y="3034"/>
                      </a:cubicBezTo>
                      <a:cubicBezTo>
                        <a:pt x="1054" y="2222"/>
                        <a:pt x="402" y="1151"/>
                        <a:pt x="340" y="134"/>
                      </a:cubicBezTo>
                      <a:cubicBezTo>
                        <a:pt x="295" y="108"/>
                        <a:pt x="251" y="90"/>
                        <a:pt x="215" y="72"/>
                      </a:cubicBezTo>
                      <a:cubicBezTo>
                        <a:pt x="117" y="27"/>
                        <a:pt x="54"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16"/>
                <p:cNvSpPr/>
                <p:nvPr/>
              </p:nvSpPr>
              <p:spPr>
                <a:xfrm>
                  <a:off x="6605752" y="4021933"/>
                  <a:ext cx="146866" cy="218522"/>
                </a:xfrm>
                <a:custGeom>
                  <a:avLst/>
                  <a:gdLst/>
                  <a:ahLst/>
                  <a:cxnLst/>
                  <a:rect l="l" t="t" r="r" b="b"/>
                  <a:pathLst>
                    <a:path w="2480" h="3690" extrusionOk="0">
                      <a:moveTo>
                        <a:pt x="125" y="1"/>
                      </a:moveTo>
                      <a:cubicBezTo>
                        <a:pt x="0" y="1"/>
                        <a:pt x="36" y="298"/>
                        <a:pt x="44" y="354"/>
                      </a:cubicBezTo>
                      <a:cubicBezTo>
                        <a:pt x="44" y="407"/>
                        <a:pt x="71" y="541"/>
                        <a:pt x="53" y="630"/>
                      </a:cubicBezTo>
                      <a:cubicBezTo>
                        <a:pt x="36" y="710"/>
                        <a:pt x="107" y="1362"/>
                        <a:pt x="259" y="1781"/>
                      </a:cubicBezTo>
                      <a:cubicBezTo>
                        <a:pt x="571" y="2619"/>
                        <a:pt x="1204" y="3324"/>
                        <a:pt x="2061" y="3654"/>
                      </a:cubicBezTo>
                      <a:cubicBezTo>
                        <a:pt x="2096" y="3654"/>
                        <a:pt x="2132" y="3663"/>
                        <a:pt x="2177" y="3663"/>
                      </a:cubicBezTo>
                      <a:cubicBezTo>
                        <a:pt x="2275" y="3672"/>
                        <a:pt x="2382" y="3681"/>
                        <a:pt x="2480" y="3690"/>
                      </a:cubicBezTo>
                      <a:cubicBezTo>
                        <a:pt x="2203" y="3476"/>
                        <a:pt x="2007" y="3128"/>
                        <a:pt x="1873" y="2825"/>
                      </a:cubicBezTo>
                      <a:cubicBezTo>
                        <a:pt x="1525" y="2040"/>
                        <a:pt x="1392" y="1326"/>
                        <a:pt x="1445" y="478"/>
                      </a:cubicBezTo>
                      <a:lnTo>
                        <a:pt x="1445" y="478"/>
                      </a:lnTo>
                      <a:cubicBezTo>
                        <a:pt x="1383" y="494"/>
                        <a:pt x="1318" y="504"/>
                        <a:pt x="1249" y="504"/>
                      </a:cubicBezTo>
                      <a:cubicBezTo>
                        <a:pt x="1200" y="504"/>
                        <a:pt x="1149" y="499"/>
                        <a:pt x="1097" y="487"/>
                      </a:cubicBezTo>
                      <a:cubicBezTo>
                        <a:pt x="731" y="398"/>
                        <a:pt x="490" y="184"/>
                        <a:pt x="178" y="15"/>
                      </a:cubicBezTo>
                      <a:cubicBezTo>
                        <a:pt x="158" y="5"/>
                        <a:pt x="141" y="1"/>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16"/>
                <p:cNvSpPr/>
                <p:nvPr/>
              </p:nvSpPr>
              <p:spPr>
                <a:xfrm>
                  <a:off x="6456755" y="4051839"/>
                  <a:ext cx="172271" cy="187609"/>
                </a:xfrm>
                <a:custGeom>
                  <a:avLst/>
                  <a:gdLst/>
                  <a:ahLst/>
                  <a:cxnLst/>
                  <a:rect l="l" t="t" r="r" b="b"/>
                  <a:pathLst>
                    <a:path w="2909" h="3168" extrusionOk="0">
                      <a:moveTo>
                        <a:pt x="71" y="0"/>
                      </a:moveTo>
                      <a:lnTo>
                        <a:pt x="71" y="0"/>
                      </a:lnTo>
                      <a:cubicBezTo>
                        <a:pt x="0" y="625"/>
                        <a:pt x="286" y="1535"/>
                        <a:pt x="580" y="2025"/>
                      </a:cubicBezTo>
                      <a:cubicBezTo>
                        <a:pt x="865" y="2489"/>
                        <a:pt x="1419" y="2971"/>
                        <a:pt x="1963" y="3167"/>
                      </a:cubicBezTo>
                      <a:cubicBezTo>
                        <a:pt x="2284" y="3149"/>
                        <a:pt x="2596" y="3131"/>
                        <a:pt x="2908" y="3123"/>
                      </a:cubicBezTo>
                      <a:cubicBezTo>
                        <a:pt x="2507" y="2962"/>
                        <a:pt x="2168" y="2677"/>
                        <a:pt x="1856" y="2284"/>
                      </a:cubicBezTo>
                      <a:cubicBezTo>
                        <a:pt x="1615" y="1999"/>
                        <a:pt x="1365" y="1686"/>
                        <a:pt x="1222" y="1338"/>
                      </a:cubicBezTo>
                      <a:cubicBezTo>
                        <a:pt x="1080" y="964"/>
                        <a:pt x="1026" y="625"/>
                        <a:pt x="946" y="250"/>
                      </a:cubicBezTo>
                      <a:cubicBezTo>
                        <a:pt x="714" y="179"/>
                        <a:pt x="509" y="107"/>
                        <a:pt x="348" y="54"/>
                      </a:cubicBezTo>
                      <a:cubicBezTo>
                        <a:pt x="259" y="36"/>
                        <a:pt x="161" y="18"/>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16"/>
                <p:cNvSpPr/>
                <p:nvPr/>
              </p:nvSpPr>
              <p:spPr>
                <a:xfrm>
                  <a:off x="6520120" y="4060781"/>
                  <a:ext cx="189741" cy="176535"/>
                </a:xfrm>
                <a:custGeom>
                  <a:avLst/>
                  <a:gdLst/>
                  <a:ahLst/>
                  <a:cxnLst/>
                  <a:rect l="l" t="t" r="r" b="b"/>
                  <a:pathLst>
                    <a:path w="3204" h="2981" extrusionOk="0">
                      <a:moveTo>
                        <a:pt x="1401" y="1"/>
                      </a:moveTo>
                      <a:lnTo>
                        <a:pt x="1401" y="1"/>
                      </a:lnTo>
                      <a:cubicBezTo>
                        <a:pt x="1383" y="19"/>
                        <a:pt x="1374" y="37"/>
                        <a:pt x="1357" y="54"/>
                      </a:cubicBezTo>
                      <a:cubicBezTo>
                        <a:pt x="1206" y="200"/>
                        <a:pt x="995" y="254"/>
                        <a:pt x="759" y="254"/>
                      </a:cubicBezTo>
                      <a:cubicBezTo>
                        <a:pt x="519" y="254"/>
                        <a:pt x="253" y="198"/>
                        <a:pt x="1" y="126"/>
                      </a:cubicBezTo>
                      <a:lnTo>
                        <a:pt x="1" y="126"/>
                      </a:lnTo>
                      <a:cubicBezTo>
                        <a:pt x="179" y="768"/>
                        <a:pt x="366" y="1357"/>
                        <a:pt x="804" y="1892"/>
                      </a:cubicBezTo>
                      <a:cubicBezTo>
                        <a:pt x="1258" y="2436"/>
                        <a:pt x="1705" y="2793"/>
                        <a:pt x="2329" y="2963"/>
                      </a:cubicBezTo>
                      <a:cubicBezTo>
                        <a:pt x="2623" y="2963"/>
                        <a:pt x="2909" y="2963"/>
                        <a:pt x="3203" y="2980"/>
                      </a:cubicBezTo>
                      <a:cubicBezTo>
                        <a:pt x="2659" y="2793"/>
                        <a:pt x="2267" y="2472"/>
                        <a:pt x="1928" y="1919"/>
                      </a:cubicBezTo>
                      <a:cubicBezTo>
                        <a:pt x="1553" y="1312"/>
                        <a:pt x="1366" y="697"/>
                        <a:pt x="14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16"/>
                <p:cNvSpPr/>
                <p:nvPr/>
              </p:nvSpPr>
              <p:spPr>
                <a:xfrm>
                  <a:off x="7083834" y="4097971"/>
                  <a:ext cx="597589" cy="111807"/>
                </a:xfrm>
                <a:custGeom>
                  <a:avLst/>
                  <a:gdLst/>
                  <a:ahLst/>
                  <a:cxnLst/>
                  <a:rect l="l" t="t" r="r" b="b"/>
                  <a:pathLst>
                    <a:path w="10091" h="1888" extrusionOk="0">
                      <a:moveTo>
                        <a:pt x="7895" y="0"/>
                      </a:moveTo>
                      <a:cubicBezTo>
                        <a:pt x="7019" y="0"/>
                        <a:pt x="6134" y="121"/>
                        <a:pt x="5308" y="363"/>
                      </a:cubicBezTo>
                      <a:cubicBezTo>
                        <a:pt x="4282" y="657"/>
                        <a:pt x="3212" y="907"/>
                        <a:pt x="2132" y="916"/>
                      </a:cubicBezTo>
                      <a:cubicBezTo>
                        <a:pt x="2075" y="916"/>
                        <a:pt x="2018" y="916"/>
                        <a:pt x="1960" y="916"/>
                      </a:cubicBezTo>
                      <a:cubicBezTo>
                        <a:pt x="1441" y="916"/>
                        <a:pt x="900" y="909"/>
                        <a:pt x="402" y="765"/>
                      </a:cubicBezTo>
                      <a:cubicBezTo>
                        <a:pt x="232" y="720"/>
                        <a:pt x="107" y="657"/>
                        <a:pt x="0" y="577"/>
                      </a:cubicBezTo>
                      <a:lnTo>
                        <a:pt x="0" y="577"/>
                      </a:lnTo>
                      <a:cubicBezTo>
                        <a:pt x="366" y="1032"/>
                        <a:pt x="785" y="1443"/>
                        <a:pt x="1258" y="1773"/>
                      </a:cubicBezTo>
                      <a:cubicBezTo>
                        <a:pt x="1655" y="1853"/>
                        <a:pt x="2053" y="1887"/>
                        <a:pt x="2451" y="1887"/>
                      </a:cubicBezTo>
                      <a:cubicBezTo>
                        <a:pt x="3153" y="1887"/>
                        <a:pt x="3855" y="1781"/>
                        <a:pt x="4550" y="1639"/>
                      </a:cubicBezTo>
                      <a:cubicBezTo>
                        <a:pt x="5656" y="1416"/>
                        <a:pt x="6691" y="925"/>
                        <a:pt x="7780" y="622"/>
                      </a:cubicBezTo>
                      <a:cubicBezTo>
                        <a:pt x="8460" y="433"/>
                        <a:pt x="9186" y="297"/>
                        <a:pt x="9901" y="297"/>
                      </a:cubicBezTo>
                      <a:cubicBezTo>
                        <a:pt x="9964" y="297"/>
                        <a:pt x="10027" y="298"/>
                        <a:pt x="10090" y="301"/>
                      </a:cubicBezTo>
                      <a:cubicBezTo>
                        <a:pt x="9805" y="211"/>
                        <a:pt x="9510" y="140"/>
                        <a:pt x="9225" y="95"/>
                      </a:cubicBezTo>
                      <a:cubicBezTo>
                        <a:pt x="8790" y="32"/>
                        <a:pt x="8343" y="0"/>
                        <a:pt x="78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16"/>
                <p:cNvSpPr/>
                <p:nvPr/>
              </p:nvSpPr>
              <p:spPr>
                <a:xfrm>
                  <a:off x="6937502" y="3953535"/>
                  <a:ext cx="350819" cy="324526"/>
                </a:xfrm>
                <a:custGeom>
                  <a:avLst/>
                  <a:gdLst/>
                  <a:ahLst/>
                  <a:cxnLst/>
                  <a:rect l="l" t="t" r="r" b="b"/>
                  <a:pathLst>
                    <a:path w="5924" h="5480" extrusionOk="0">
                      <a:moveTo>
                        <a:pt x="134" y="1"/>
                      </a:moveTo>
                      <a:lnTo>
                        <a:pt x="134" y="1"/>
                      </a:lnTo>
                      <a:cubicBezTo>
                        <a:pt x="0" y="144"/>
                        <a:pt x="339" y="1054"/>
                        <a:pt x="411" y="1205"/>
                      </a:cubicBezTo>
                      <a:cubicBezTo>
                        <a:pt x="705" y="1839"/>
                        <a:pt x="1008" y="2499"/>
                        <a:pt x="1437" y="3061"/>
                      </a:cubicBezTo>
                      <a:cubicBezTo>
                        <a:pt x="2282" y="4187"/>
                        <a:pt x="3543" y="5479"/>
                        <a:pt x="5068" y="5479"/>
                      </a:cubicBezTo>
                      <a:cubicBezTo>
                        <a:pt x="5088" y="5479"/>
                        <a:pt x="5109" y="5479"/>
                        <a:pt x="5130" y="5478"/>
                      </a:cubicBezTo>
                      <a:cubicBezTo>
                        <a:pt x="5281" y="5461"/>
                        <a:pt x="5433" y="5425"/>
                        <a:pt x="5576" y="5362"/>
                      </a:cubicBezTo>
                      <a:cubicBezTo>
                        <a:pt x="5692" y="5318"/>
                        <a:pt x="5808" y="5264"/>
                        <a:pt x="5924" y="5220"/>
                      </a:cubicBezTo>
                      <a:lnTo>
                        <a:pt x="5924" y="5220"/>
                      </a:lnTo>
                      <a:cubicBezTo>
                        <a:pt x="5886" y="5221"/>
                        <a:pt x="5848" y="5222"/>
                        <a:pt x="5811" y="5222"/>
                      </a:cubicBezTo>
                      <a:cubicBezTo>
                        <a:pt x="4686" y="5222"/>
                        <a:pt x="3525" y="4463"/>
                        <a:pt x="2766" y="3721"/>
                      </a:cubicBezTo>
                      <a:cubicBezTo>
                        <a:pt x="2257" y="3221"/>
                        <a:pt x="1900" y="2615"/>
                        <a:pt x="1553" y="1999"/>
                      </a:cubicBezTo>
                      <a:cubicBezTo>
                        <a:pt x="1249" y="1437"/>
                        <a:pt x="982" y="839"/>
                        <a:pt x="857" y="215"/>
                      </a:cubicBezTo>
                      <a:cubicBezTo>
                        <a:pt x="840" y="217"/>
                        <a:pt x="823" y="219"/>
                        <a:pt x="806" y="219"/>
                      </a:cubicBezTo>
                      <a:cubicBezTo>
                        <a:pt x="759" y="219"/>
                        <a:pt x="710" y="210"/>
                        <a:pt x="651" y="197"/>
                      </a:cubicBezTo>
                      <a:cubicBezTo>
                        <a:pt x="473" y="135"/>
                        <a:pt x="304" y="63"/>
                        <a:pt x="1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16"/>
                <p:cNvSpPr/>
                <p:nvPr/>
              </p:nvSpPr>
              <p:spPr>
                <a:xfrm>
                  <a:off x="6420276" y="4050240"/>
                  <a:ext cx="136384" cy="192347"/>
                </a:xfrm>
                <a:custGeom>
                  <a:avLst/>
                  <a:gdLst/>
                  <a:ahLst/>
                  <a:cxnLst/>
                  <a:rect l="l" t="t" r="r" b="b"/>
                  <a:pathLst>
                    <a:path w="2303" h="3248" extrusionOk="0">
                      <a:moveTo>
                        <a:pt x="206" y="0"/>
                      </a:moveTo>
                      <a:cubicBezTo>
                        <a:pt x="1" y="598"/>
                        <a:pt x="179" y="1472"/>
                        <a:pt x="447" y="1963"/>
                      </a:cubicBezTo>
                      <a:cubicBezTo>
                        <a:pt x="812" y="2641"/>
                        <a:pt x="1374" y="2953"/>
                        <a:pt x="2043" y="3248"/>
                      </a:cubicBezTo>
                      <a:cubicBezTo>
                        <a:pt x="2133" y="3239"/>
                        <a:pt x="2213" y="3230"/>
                        <a:pt x="2302" y="3221"/>
                      </a:cubicBezTo>
                      <a:cubicBezTo>
                        <a:pt x="1776" y="3034"/>
                        <a:pt x="1267" y="2588"/>
                        <a:pt x="1035" y="2141"/>
                      </a:cubicBezTo>
                      <a:cubicBezTo>
                        <a:pt x="732" y="1562"/>
                        <a:pt x="438" y="705"/>
                        <a:pt x="571" y="9"/>
                      </a:cubicBezTo>
                      <a:cubicBezTo>
                        <a:pt x="456" y="0"/>
                        <a:pt x="331" y="0"/>
                        <a:pt x="2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16"/>
                <p:cNvSpPr/>
                <p:nvPr/>
              </p:nvSpPr>
              <p:spPr>
                <a:xfrm>
                  <a:off x="6359516" y="4050773"/>
                  <a:ext cx="174403" cy="201348"/>
                </a:xfrm>
                <a:custGeom>
                  <a:avLst/>
                  <a:gdLst/>
                  <a:ahLst/>
                  <a:cxnLst/>
                  <a:rect l="l" t="t" r="r" b="b"/>
                  <a:pathLst>
                    <a:path w="2945" h="3400" extrusionOk="0">
                      <a:moveTo>
                        <a:pt x="1134" y="0"/>
                      </a:moveTo>
                      <a:lnTo>
                        <a:pt x="1134" y="0"/>
                      </a:lnTo>
                      <a:cubicBezTo>
                        <a:pt x="848" y="18"/>
                        <a:pt x="563" y="90"/>
                        <a:pt x="313" y="214"/>
                      </a:cubicBezTo>
                      <a:cubicBezTo>
                        <a:pt x="1" y="1535"/>
                        <a:pt x="456" y="2998"/>
                        <a:pt x="1785" y="3399"/>
                      </a:cubicBezTo>
                      <a:cubicBezTo>
                        <a:pt x="2168" y="3346"/>
                        <a:pt x="2561" y="3292"/>
                        <a:pt x="2945" y="3248"/>
                      </a:cubicBezTo>
                      <a:cubicBezTo>
                        <a:pt x="2213" y="3042"/>
                        <a:pt x="1526" y="2659"/>
                        <a:pt x="1267" y="1883"/>
                      </a:cubicBezTo>
                      <a:cubicBezTo>
                        <a:pt x="1080" y="1339"/>
                        <a:pt x="902" y="580"/>
                        <a:pt x="11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16"/>
                <p:cNvSpPr/>
                <p:nvPr/>
              </p:nvSpPr>
              <p:spPr>
                <a:xfrm>
                  <a:off x="5681685" y="3736969"/>
                  <a:ext cx="132179" cy="189208"/>
                </a:xfrm>
                <a:custGeom>
                  <a:avLst/>
                  <a:gdLst/>
                  <a:ahLst/>
                  <a:cxnLst/>
                  <a:rect l="l" t="t" r="r" b="b"/>
                  <a:pathLst>
                    <a:path w="2232" h="3195" extrusionOk="0">
                      <a:moveTo>
                        <a:pt x="1553" y="0"/>
                      </a:moveTo>
                      <a:cubicBezTo>
                        <a:pt x="1402" y="125"/>
                        <a:pt x="1232" y="259"/>
                        <a:pt x="1054" y="339"/>
                      </a:cubicBezTo>
                      <a:cubicBezTo>
                        <a:pt x="1089" y="1383"/>
                        <a:pt x="920" y="2534"/>
                        <a:pt x="1" y="3149"/>
                      </a:cubicBezTo>
                      <a:cubicBezTo>
                        <a:pt x="188" y="3158"/>
                        <a:pt x="385" y="3176"/>
                        <a:pt x="581" y="3194"/>
                      </a:cubicBezTo>
                      <a:cubicBezTo>
                        <a:pt x="1517" y="2659"/>
                        <a:pt x="2088" y="1651"/>
                        <a:pt x="2231" y="598"/>
                      </a:cubicBezTo>
                      <a:lnTo>
                        <a:pt x="2231" y="598"/>
                      </a:lnTo>
                      <a:cubicBezTo>
                        <a:pt x="2142" y="628"/>
                        <a:pt x="2048" y="645"/>
                        <a:pt x="1952" y="645"/>
                      </a:cubicBezTo>
                      <a:cubicBezTo>
                        <a:pt x="1932" y="645"/>
                        <a:pt x="1912" y="644"/>
                        <a:pt x="1892" y="643"/>
                      </a:cubicBezTo>
                      <a:cubicBezTo>
                        <a:pt x="1384" y="598"/>
                        <a:pt x="1339" y="286"/>
                        <a:pt x="15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16"/>
                <p:cNvSpPr/>
                <p:nvPr/>
              </p:nvSpPr>
              <p:spPr>
                <a:xfrm>
                  <a:off x="5983351" y="3807204"/>
                  <a:ext cx="118973" cy="162500"/>
                </a:xfrm>
                <a:custGeom>
                  <a:avLst/>
                  <a:gdLst/>
                  <a:ahLst/>
                  <a:cxnLst/>
                  <a:rect l="l" t="t" r="r" b="b"/>
                  <a:pathLst>
                    <a:path w="2009" h="2744" extrusionOk="0">
                      <a:moveTo>
                        <a:pt x="902" y="1"/>
                      </a:moveTo>
                      <a:cubicBezTo>
                        <a:pt x="991" y="233"/>
                        <a:pt x="1089" y="456"/>
                        <a:pt x="1089" y="732"/>
                      </a:cubicBezTo>
                      <a:cubicBezTo>
                        <a:pt x="1089" y="1080"/>
                        <a:pt x="1027" y="1392"/>
                        <a:pt x="911" y="1723"/>
                      </a:cubicBezTo>
                      <a:cubicBezTo>
                        <a:pt x="768" y="2151"/>
                        <a:pt x="429" y="2543"/>
                        <a:pt x="1" y="2722"/>
                      </a:cubicBezTo>
                      <a:cubicBezTo>
                        <a:pt x="108" y="2722"/>
                        <a:pt x="215" y="2731"/>
                        <a:pt x="331" y="2740"/>
                      </a:cubicBezTo>
                      <a:cubicBezTo>
                        <a:pt x="420" y="2740"/>
                        <a:pt x="517" y="2744"/>
                        <a:pt x="617" y="2744"/>
                      </a:cubicBezTo>
                      <a:cubicBezTo>
                        <a:pt x="667" y="2744"/>
                        <a:pt x="717" y="2743"/>
                        <a:pt x="768" y="2740"/>
                      </a:cubicBezTo>
                      <a:cubicBezTo>
                        <a:pt x="1223" y="2517"/>
                        <a:pt x="1803" y="2062"/>
                        <a:pt x="1883" y="1535"/>
                      </a:cubicBezTo>
                      <a:cubicBezTo>
                        <a:pt x="1937" y="1178"/>
                        <a:pt x="2008" y="367"/>
                        <a:pt x="1696" y="63"/>
                      </a:cubicBezTo>
                      <a:cubicBezTo>
                        <a:pt x="1589" y="63"/>
                        <a:pt x="1482" y="72"/>
                        <a:pt x="1375" y="72"/>
                      </a:cubicBezTo>
                      <a:cubicBezTo>
                        <a:pt x="1346" y="74"/>
                        <a:pt x="1319" y="74"/>
                        <a:pt x="1292" y="74"/>
                      </a:cubicBezTo>
                      <a:cubicBezTo>
                        <a:pt x="1148" y="74"/>
                        <a:pt x="1022" y="53"/>
                        <a:pt x="9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16"/>
                <p:cNvSpPr/>
                <p:nvPr/>
              </p:nvSpPr>
              <p:spPr>
                <a:xfrm>
                  <a:off x="6041505" y="3810934"/>
                  <a:ext cx="106241" cy="158532"/>
                </a:xfrm>
                <a:custGeom>
                  <a:avLst/>
                  <a:gdLst/>
                  <a:ahLst/>
                  <a:cxnLst/>
                  <a:rect l="l" t="t" r="r" b="b"/>
                  <a:pathLst>
                    <a:path w="1794" h="2677" extrusionOk="0">
                      <a:moveTo>
                        <a:pt x="848" y="0"/>
                      </a:moveTo>
                      <a:cubicBezTo>
                        <a:pt x="1142" y="268"/>
                        <a:pt x="1133" y="1115"/>
                        <a:pt x="1097" y="1383"/>
                      </a:cubicBezTo>
                      <a:cubicBezTo>
                        <a:pt x="1008" y="2007"/>
                        <a:pt x="580" y="2480"/>
                        <a:pt x="0" y="2677"/>
                      </a:cubicBezTo>
                      <a:cubicBezTo>
                        <a:pt x="402" y="2668"/>
                        <a:pt x="821" y="2623"/>
                        <a:pt x="1204" y="2507"/>
                      </a:cubicBezTo>
                      <a:cubicBezTo>
                        <a:pt x="1436" y="2222"/>
                        <a:pt x="1651" y="1874"/>
                        <a:pt x="1713" y="1535"/>
                      </a:cubicBezTo>
                      <a:cubicBezTo>
                        <a:pt x="1793" y="1089"/>
                        <a:pt x="1579" y="357"/>
                        <a:pt x="1401" y="205"/>
                      </a:cubicBezTo>
                      <a:cubicBezTo>
                        <a:pt x="1231" y="54"/>
                        <a:pt x="1089" y="9"/>
                        <a:pt x="1089" y="9"/>
                      </a:cubicBezTo>
                      <a:cubicBezTo>
                        <a:pt x="1089" y="9"/>
                        <a:pt x="928" y="0"/>
                        <a:pt x="8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16"/>
                <p:cNvSpPr/>
                <p:nvPr/>
              </p:nvSpPr>
              <p:spPr>
                <a:xfrm>
                  <a:off x="5895647" y="3781739"/>
                  <a:ext cx="146925" cy="185595"/>
                </a:xfrm>
                <a:custGeom>
                  <a:avLst/>
                  <a:gdLst/>
                  <a:ahLst/>
                  <a:cxnLst/>
                  <a:rect l="l" t="t" r="r" b="b"/>
                  <a:pathLst>
                    <a:path w="2481" h="3134" extrusionOk="0">
                      <a:moveTo>
                        <a:pt x="1790" y="0"/>
                      </a:moveTo>
                      <a:cubicBezTo>
                        <a:pt x="1694" y="0"/>
                        <a:pt x="1593" y="43"/>
                        <a:pt x="1491" y="101"/>
                      </a:cubicBezTo>
                      <a:cubicBezTo>
                        <a:pt x="1633" y="725"/>
                        <a:pt x="1669" y="1483"/>
                        <a:pt x="1277" y="2028"/>
                      </a:cubicBezTo>
                      <a:cubicBezTo>
                        <a:pt x="947" y="2483"/>
                        <a:pt x="536" y="2884"/>
                        <a:pt x="1" y="2955"/>
                      </a:cubicBezTo>
                      <a:cubicBezTo>
                        <a:pt x="438" y="3036"/>
                        <a:pt x="884" y="3098"/>
                        <a:pt x="1330" y="3134"/>
                      </a:cubicBezTo>
                      <a:cubicBezTo>
                        <a:pt x="1330" y="3134"/>
                        <a:pt x="1339" y="3125"/>
                        <a:pt x="1339" y="3125"/>
                      </a:cubicBezTo>
                      <a:cubicBezTo>
                        <a:pt x="1803" y="2866"/>
                        <a:pt x="2151" y="2349"/>
                        <a:pt x="2311" y="1858"/>
                      </a:cubicBezTo>
                      <a:cubicBezTo>
                        <a:pt x="2481" y="1323"/>
                        <a:pt x="2374" y="877"/>
                        <a:pt x="2285" y="368"/>
                      </a:cubicBezTo>
                      <a:cubicBezTo>
                        <a:pt x="2204" y="315"/>
                        <a:pt x="2133" y="243"/>
                        <a:pt x="2062" y="154"/>
                      </a:cubicBezTo>
                      <a:cubicBezTo>
                        <a:pt x="1977" y="43"/>
                        <a:pt x="1886" y="0"/>
                        <a:pt x="1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16"/>
                <p:cNvSpPr/>
                <p:nvPr/>
              </p:nvSpPr>
              <p:spPr>
                <a:xfrm>
                  <a:off x="6117544" y="3813007"/>
                  <a:ext cx="65083" cy="141121"/>
                </a:xfrm>
                <a:custGeom>
                  <a:avLst/>
                  <a:gdLst/>
                  <a:ahLst/>
                  <a:cxnLst/>
                  <a:rect l="l" t="t" r="r" b="b"/>
                  <a:pathLst>
                    <a:path w="1099" h="2383" extrusionOk="0">
                      <a:moveTo>
                        <a:pt x="1" y="1"/>
                      </a:moveTo>
                      <a:cubicBezTo>
                        <a:pt x="45" y="28"/>
                        <a:pt x="161" y="108"/>
                        <a:pt x="295" y="224"/>
                      </a:cubicBezTo>
                      <a:cubicBezTo>
                        <a:pt x="420" y="331"/>
                        <a:pt x="625" y="839"/>
                        <a:pt x="607" y="1241"/>
                      </a:cubicBezTo>
                      <a:cubicBezTo>
                        <a:pt x="590" y="1678"/>
                        <a:pt x="438" y="2071"/>
                        <a:pt x="170" y="2383"/>
                      </a:cubicBezTo>
                      <a:cubicBezTo>
                        <a:pt x="670" y="2222"/>
                        <a:pt x="1053" y="1785"/>
                        <a:pt x="1071" y="1357"/>
                      </a:cubicBezTo>
                      <a:cubicBezTo>
                        <a:pt x="1098" y="929"/>
                        <a:pt x="839" y="509"/>
                        <a:pt x="625" y="304"/>
                      </a:cubicBezTo>
                      <a:cubicBezTo>
                        <a:pt x="438" y="126"/>
                        <a:pt x="224" y="3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16"/>
                <p:cNvSpPr/>
                <p:nvPr/>
              </p:nvSpPr>
              <p:spPr>
                <a:xfrm>
                  <a:off x="5853956" y="3788727"/>
                  <a:ext cx="132120" cy="165401"/>
                </a:xfrm>
                <a:custGeom>
                  <a:avLst/>
                  <a:gdLst/>
                  <a:ahLst/>
                  <a:cxnLst/>
                  <a:rect l="l" t="t" r="r" b="b"/>
                  <a:pathLst>
                    <a:path w="2231" h="2793" extrusionOk="0">
                      <a:moveTo>
                        <a:pt x="2159" y="1"/>
                      </a:moveTo>
                      <a:cubicBezTo>
                        <a:pt x="1961" y="108"/>
                        <a:pt x="1755" y="253"/>
                        <a:pt x="1556" y="253"/>
                      </a:cubicBezTo>
                      <a:cubicBezTo>
                        <a:pt x="1540" y="253"/>
                        <a:pt x="1524" y="252"/>
                        <a:pt x="1508" y="250"/>
                      </a:cubicBezTo>
                      <a:lnTo>
                        <a:pt x="1508" y="250"/>
                      </a:lnTo>
                      <a:cubicBezTo>
                        <a:pt x="1731" y="1276"/>
                        <a:pt x="1035" y="2472"/>
                        <a:pt x="0" y="2713"/>
                      </a:cubicBezTo>
                      <a:cubicBezTo>
                        <a:pt x="143" y="2739"/>
                        <a:pt x="286" y="2766"/>
                        <a:pt x="428" y="2793"/>
                      </a:cubicBezTo>
                      <a:cubicBezTo>
                        <a:pt x="1035" y="2713"/>
                        <a:pt x="1659" y="2249"/>
                        <a:pt x="1918" y="1704"/>
                      </a:cubicBezTo>
                      <a:cubicBezTo>
                        <a:pt x="2177" y="1142"/>
                        <a:pt x="2230" y="598"/>
                        <a:pt x="21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16"/>
                <p:cNvSpPr/>
                <p:nvPr/>
              </p:nvSpPr>
              <p:spPr>
                <a:xfrm>
                  <a:off x="5775726" y="3748991"/>
                  <a:ext cx="137450" cy="189859"/>
                </a:xfrm>
                <a:custGeom>
                  <a:avLst/>
                  <a:gdLst/>
                  <a:ahLst/>
                  <a:cxnLst/>
                  <a:rect l="l" t="t" r="r" b="b"/>
                  <a:pathLst>
                    <a:path w="2321" h="3206" extrusionOk="0">
                      <a:moveTo>
                        <a:pt x="1756" y="1"/>
                      </a:moveTo>
                      <a:cubicBezTo>
                        <a:pt x="1745" y="1"/>
                        <a:pt x="1734" y="1"/>
                        <a:pt x="1723" y="2"/>
                      </a:cubicBezTo>
                      <a:cubicBezTo>
                        <a:pt x="1633" y="11"/>
                        <a:pt x="1535" y="29"/>
                        <a:pt x="1446" y="65"/>
                      </a:cubicBezTo>
                      <a:cubicBezTo>
                        <a:pt x="1633" y="1314"/>
                        <a:pt x="1187" y="2652"/>
                        <a:pt x="1" y="3134"/>
                      </a:cubicBezTo>
                      <a:cubicBezTo>
                        <a:pt x="135" y="3161"/>
                        <a:pt x="268" y="3178"/>
                        <a:pt x="393" y="3205"/>
                      </a:cubicBezTo>
                      <a:cubicBezTo>
                        <a:pt x="1660" y="2786"/>
                        <a:pt x="2320" y="1581"/>
                        <a:pt x="2178" y="288"/>
                      </a:cubicBezTo>
                      <a:cubicBezTo>
                        <a:pt x="2060" y="129"/>
                        <a:pt x="1927" y="1"/>
                        <a:pt x="17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16"/>
                <p:cNvSpPr/>
                <p:nvPr/>
              </p:nvSpPr>
              <p:spPr>
                <a:xfrm>
                  <a:off x="5727166" y="3753847"/>
                  <a:ext cx="133719" cy="179140"/>
                </a:xfrm>
                <a:custGeom>
                  <a:avLst/>
                  <a:gdLst/>
                  <a:ahLst/>
                  <a:cxnLst/>
                  <a:rect l="l" t="t" r="r" b="b"/>
                  <a:pathLst>
                    <a:path w="2258" h="3025" extrusionOk="0">
                      <a:moveTo>
                        <a:pt x="2213" y="1"/>
                      </a:moveTo>
                      <a:lnTo>
                        <a:pt x="2213" y="1"/>
                      </a:lnTo>
                      <a:cubicBezTo>
                        <a:pt x="1981" y="90"/>
                        <a:pt x="1758" y="215"/>
                        <a:pt x="1535" y="295"/>
                      </a:cubicBezTo>
                      <a:cubicBezTo>
                        <a:pt x="1535" y="1294"/>
                        <a:pt x="964" y="2516"/>
                        <a:pt x="0" y="2936"/>
                      </a:cubicBezTo>
                      <a:cubicBezTo>
                        <a:pt x="134" y="2945"/>
                        <a:pt x="259" y="2963"/>
                        <a:pt x="393" y="2980"/>
                      </a:cubicBezTo>
                      <a:cubicBezTo>
                        <a:pt x="473" y="2998"/>
                        <a:pt x="553" y="3007"/>
                        <a:pt x="634" y="3025"/>
                      </a:cubicBezTo>
                      <a:cubicBezTo>
                        <a:pt x="1088" y="2775"/>
                        <a:pt x="1561" y="2508"/>
                        <a:pt x="1802" y="2044"/>
                      </a:cubicBezTo>
                      <a:cubicBezTo>
                        <a:pt x="2114" y="1428"/>
                        <a:pt x="2257" y="688"/>
                        <a:pt x="2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16"/>
                <p:cNvSpPr/>
                <p:nvPr/>
              </p:nvSpPr>
              <p:spPr>
                <a:xfrm>
                  <a:off x="5807468" y="3771850"/>
                  <a:ext cx="134252" cy="174877"/>
                </a:xfrm>
                <a:custGeom>
                  <a:avLst/>
                  <a:gdLst/>
                  <a:ahLst/>
                  <a:cxnLst/>
                  <a:rect l="l" t="t" r="r" b="b"/>
                  <a:pathLst>
                    <a:path w="2267" h="2953" extrusionOk="0">
                      <a:moveTo>
                        <a:pt x="1722" y="0"/>
                      </a:moveTo>
                      <a:lnTo>
                        <a:pt x="1722" y="0"/>
                      </a:lnTo>
                      <a:cubicBezTo>
                        <a:pt x="1972" y="1231"/>
                        <a:pt x="1249" y="2551"/>
                        <a:pt x="0" y="2846"/>
                      </a:cubicBezTo>
                      <a:cubicBezTo>
                        <a:pt x="179" y="2882"/>
                        <a:pt x="366" y="2917"/>
                        <a:pt x="544" y="2953"/>
                      </a:cubicBezTo>
                      <a:cubicBezTo>
                        <a:pt x="1651" y="2641"/>
                        <a:pt x="2266" y="1642"/>
                        <a:pt x="2257" y="526"/>
                      </a:cubicBezTo>
                      <a:lnTo>
                        <a:pt x="2248" y="526"/>
                      </a:lnTo>
                      <a:cubicBezTo>
                        <a:pt x="2025" y="464"/>
                        <a:pt x="1874" y="223"/>
                        <a:pt x="1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16"/>
                <p:cNvSpPr/>
                <p:nvPr/>
              </p:nvSpPr>
              <p:spPr>
                <a:xfrm>
                  <a:off x="6214250" y="4118935"/>
                  <a:ext cx="129455" cy="159065"/>
                </a:xfrm>
                <a:custGeom>
                  <a:avLst/>
                  <a:gdLst/>
                  <a:ahLst/>
                  <a:cxnLst/>
                  <a:rect l="l" t="t" r="r" b="b"/>
                  <a:pathLst>
                    <a:path w="2186" h="2686" extrusionOk="0">
                      <a:moveTo>
                        <a:pt x="634" y="0"/>
                      </a:moveTo>
                      <a:lnTo>
                        <a:pt x="634" y="0"/>
                      </a:lnTo>
                      <a:cubicBezTo>
                        <a:pt x="473" y="9"/>
                        <a:pt x="286" y="27"/>
                        <a:pt x="125" y="63"/>
                      </a:cubicBezTo>
                      <a:cubicBezTo>
                        <a:pt x="0" y="687"/>
                        <a:pt x="107" y="1383"/>
                        <a:pt x="464" y="1918"/>
                      </a:cubicBezTo>
                      <a:cubicBezTo>
                        <a:pt x="812" y="2453"/>
                        <a:pt x="1231" y="2641"/>
                        <a:pt x="1802" y="2685"/>
                      </a:cubicBezTo>
                      <a:cubicBezTo>
                        <a:pt x="1927" y="2668"/>
                        <a:pt x="2061" y="2641"/>
                        <a:pt x="2186" y="2623"/>
                      </a:cubicBezTo>
                      <a:cubicBezTo>
                        <a:pt x="1802" y="2552"/>
                        <a:pt x="1446" y="2382"/>
                        <a:pt x="1178" y="2052"/>
                      </a:cubicBezTo>
                      <a:cubicBezTo>
                        <a:pt x="723" y="1472"/>
                        <a:pt x="393" y="723"/>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16"/>
                <p:cNvSpPr/>
                <p:nvPr/>
              </p:nvSpPr>
              <p:spPr>
                <a:xfrm>
                  <a:off x="6120741" y="4123672"/>
                  <a:ext cx="168599" cy="161730"/>
                </a:xfrm>
                <a:custGeom>
                  <a:avLst/>
                  <a:gdLst/>
                  <a:ahLst/>
                  <a:cxnLst/>
                  <a:rect l="l" t="t" r="r" b="b"/>
                  <a:pathLst>
                    <a:path w="2847" h="2731" extrusionOk="0">
                      <a:moveTo>
                        <a:pt x="1624" y="0"/>
                      </a:moveTo>
                      <a:cubicBezTo>
                        <a:pt x="1401" y="54"/>
                        <a:pt x="1214" y="152"/>
                        <a:pt x="1142" y="313"/>
                      </a:cubicBezTo>
                      <a:cubicBezTo>
                        <a:pt x="1044" y="509"/>
                        <a:pt x="1062" y="786"/>
                        <a:pt x="875" y="928"/>
                      </a:cubicBezTo>
                      <a:cubicBezTo>
                        <a:pt x="711" y="1051"/>
                        <a:pt x="522" y="1090"/>
                        <a:pt x="331" y="1090"/>
                      </a:cubicBezTo>
                      <a:cubicBezTo>
                        <a:pt x="271" y="1090"/>
                        <a:pt x="211" y="1086"/>
                        <a:pt x="152" y="1080"/>
                      </a:cubicBezTo>
                      <a:cubicBezTo>
                        <a:pt x="98" y="1071"/>
                        <a:pt x="45" y="1062"/>
                        <a:pt x="0" y="1062"/>
                      </a:cubicBezTo>
                      <a:cubicBezTo>
                        <a:pt x="170" y="2186"/>
                        <a:pt x="1303" y="2570"/>
                        <a:pt x="2293" y="2730"/>
                      </a:cubicBezTo>
                      <a:cubicBezTo>
                        <a:pt x="2480" y="2721"/>
                        <a:pt x="2668" y="2695"/>
                        <a:pt x="2846" y="2677"/>
                      </a:cubicBezTo>
                      <a:cubicBezTo>
                        <a:pt x="2775" y="2659"/>
                        <a:pt x="2703" y="2641"/>
                        <a:pt x="2623" y="2614"/>
                      </a:cubicBezTo>
                      <a:cubicBezTo>
                        <a:pt x="2355" y="2507"/>
                        <a:pt x="2132" y="2266"/>
                        <a:pt x="1981" y="2026"/>
                      </a:cubicBezTo>
                      <a:cubicBezTo>
                        <a:pt x="1579" y="1410"/>
                        <a:pt x="1428" y="714"/>
                        <a:pt x="16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16"/>
                <p:cNvSpPr/>
                <p:nvPr/>
              </p:nvSpPr>
              <p:spPr>
                <a:xfrm>
                  <a:off x="6245932" y="4118402"/>
                  <a:ext cx="159065" cy="150063"/>
                </a:xfrm>
                <a:custGeom>
                  <a:avLst/>
                  <a:gdLst/>
                  <a:ahLst/>
                  <a:cxnLst/>
                  <a:rect l="l" t="t" r="r" b="b"/>
                  <a:pathLst>
                    <a:path w="2686" h="2534" extrusionOk="0">
                      <a:moveTo>
                        <a:pt x="946" y="0"/>
                      </a:moveTo>
                      <a:lnTo>
                        <a:pt x="946" y="0"/>
                      </a:lnTo>
                      <a:cubicBezTo>
                        <a:pt x="852" y="11"/>
                        <a:pt x="761" y="15"/>
                        <a:pt x="670" y="15"/>
                      </a:cubicBezTo>
                      <a:cubicBezTo>
                        <a:pt x="605" y="15"/>
                        <a:pt x="540" y="13"/>
                        <a:pt x="473" y="9"/>
                      </a:cubicBezTo>
                      <a:lnTo>
                        <a:pt x="206" y="9"/>
                      </a:lnTo>
                      <a:cubicBezTo>
                        <a:pt x="1" y="767"/>
                        <a:pt x="429" y="1784"/>
                        <a:pt x="1089" y="2195"/>
                      </a:cubicBezTo>
                      <a:cubicBezTo>
                        <a:pt x="1455" y="2427"/>
                        <a:pt x="1812" y="2498"/>
                        <a:pt x="2186" y="2534"/>
                      </a:cubicBezTo>
                      <a:cubicBezTo>
                        <a:pt x="2356" y="2498"/>
                        <a:pt x="2516" y="2462"/>
                        <a:pt x="2686" y="2436"/>
                      </a:cubicBezTo>
                      <a:cubicBezTo>
                        <a:pt x="2249" y="2355"/>
                        <a:pt x="1812" y="2168"/>
                        <a:pt x="1562" y="1918"/>
                      </a:cubicBezTo>
                      <a:cubicBezTo>
                        <a:pt x="1027" y="1383"/>
                        <a:pt x="919" y="714"/>
                        <a:pt x="9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16"/>
                <p:cNvSpPr/>
                <p:nvPr/>
              </p:nvSpPr>
              <p:spPr>
                <a:xfrm>
                  <a:off x="6306159" y="4065578"/>
                  <a:ext cx="137923" cy="192347"/>
                </a:xfrm>
                <a:custGeom>
                  <a:avLst/>
                  <a:gdLst/>
                  <a:ahLst/>
                  <a:cxnLst/>
                  <a:rect l="l" t="t" r="r" b="b"/>
                  <a:pathLst>
                    <a:path w="2329" h="3248" extrusionOk="0">
                      <a:moveTo>
                        <a:pt x="1142" y="0"/>
                      </a:moveTo>
                      <a:lnTo>
                        <a:pt x="1142" y="0"/>
                      </a:lnTo>
                      <a:cubicBezTo>
                        <a:pt x="1080" y="36"/>
                        <a:pt x="1018" y="63"/>
                        <a:pt x="964" y="107"/>
                      </a:cubicBezTo>
                      <a:cubicBezTo>
                        <a:pt x="696" y="295"/>
                        <a:pt x="563" y="651"/>
                        <a:pt x="259" y="794"/>
                      </a:cubicBezTo>
                      <a:cubicBezTo>
                        <a:pt x="170" y="839"/>
                        <a:pt x="90" y="865"/>
                        <a:pt x="1" y="874"/>
                      </a:cubicBezTo>
                      <a:cubicBezTo>
                        <a:pt x="54" y="1526"/>
                        <a:pt x="152" y="2409"/>
                        <a:pt x="759" y="2766"/>
                      </a:cubicBezTo>
                      <a:cubicBezTo>
                        <a:pt x="1169" y="3007"/>
                        <a:pt x="1633" y="3212"/>
                        <a:pt x="2106" y="3247"/>
                      </a:cubicBezTo>
                      <a:cubicBezTo>
                        <a:pt x="2177" y="3238"/>
                        <a:pt x="2258" y="3221"/>
                        <a:pt x="2329" y="3212"/>
                      </a:cubicBezTo>
                      <a:cubicBezTo>
                        <a:pt x="1142" y="2828"/>
                        <a:pt x="803" y="1142"/>
                        <a:pt x="1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16"/>
                <p:cNvSpPr/>
                <p:nvPr/>
              </p:nvSpPr>
              <p:spPr>
                <a:xfrm>
                  <a:off x="6022436" y="4181530"/>
                  <a:ext cx="212481" cy="108076"/>
                </a:xfrm>
                <a:custGeom>
                  <a:avLst/>
                  <a:gdLst/>
                  <a:ahLst/>
                  <a:cxnLst/>
                  <a:rect l="l" t="t" r="r" b="b"/>
                  <a:pathLst>
                    <a:path w="3588" h="1825" extrusionOk="0">
                      <a:moveTo>
                        <a:pt x="926" y="1"/>
                      </a:moveTo>
                      <a:cubicBezTo>
                        <a:pt x="885" y="1"/>
                        <a:pt x="844" y="2"/>
                        <a:pt x="804" y="5"/>
                      </a:cubicBezTo>
                      <a:cubicBezTo>
                        <a:pt x="697" y="14"/>
                        <a:pt x="599" y="23"/>
                        <a:pt x="501" y="49"/>
                      </a:cubicBezTo>
                      <a:cubicBezTo>
                        <a:pt x="1" y="1245"/>
                        <a:pt x="2026" y="1593"/>
                        <a:pt x="2767" y="1798"/>
                      </a:cubicBezTo>
                      <a:cubicBezTo>
                        <a:pt x="2775" y="1807"/>
                        <a:pt x="2784" y="1807"/>
                        <a:pt x="2793" y="1825"/>
                      </a:cubicBezTo>
                      <a:cubicBezTo>
                        <a:pt x="3052" y="1816"/>
                        <a:pt x="3320" y="1807"/>
                        <a:pt x="3587" y="1789"/>
                      </a:cubicBezTo>
                      <a:cubicBezTo>
                        <a:pt x="2624" y="1655"/>
                        <a:pt x="1616" y="1147"/>
                        <a:pt x="1580" y="67"/>
                      </a:cubicBezTo>
                      <a:cubicBezTo>
                        <a:pt x="1362" y="37"/>
                        <a:pt x="1144" y="1"/>
                        <a:pt x="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16"/>
                <p:cNvSpPr/>
                <p:nvPr/>
              </p:nvSpPr>
              <p:spPr>
                <a:xfrm>
                  <a:off x="5990754" y="4186030"/>
                  <a:ext cx="158591" cy="103576"/>
                </a:xfrm>
                <a:custGeom>
                  <a:avLst/>
                  <a:gdLst/>
                  <a:ahLst/>
                  <a:cxnLst/>
                  <a:rect l="l" t="t" r="r" b="b"/>
                  <a:pathLst>
                    <a:path w="2678" h="1749" extrusionOk="0">
                      <a:moveTo>
                        <a:pt x="937" y="0"/>
                      </a:moveTo>
                      <a:lnTo>
                        <a:pt x="937" y="0"/>
                      </a:lnTo>
                      <a:cubicBezTo>
                        <a:pt x="598" y="107"/>
                        <a:pt x="313" y="303"/>
                        <a:pt x="54" y="571"/>
                      </a:cubicBezTo>
                      <a:cubicBezTo>
                        <a:pt x="1" y="741"/>
                        <a:pt x="10" y="910"/>
                        <a:pt x="117" y="1053"/>
                      </a:cubicBezTo>
                      <a:cubicBezTo>
                        <a:pt x="839" y="1570"/>
                        <a:pt x="1776" y="1722"/>
                        <a:pt x="2677" y="1749"/>
                      </a:cubicBezTo>
                      <a:cubicBezTo>
                        <a:pt x="2177" y="1659"/>
                        <a:pt x="1651" y="1490"/>
                        <a:pt x="1312" y="1196"/>
                      </a:cubicBezTo>
                      <a:cubicBezTo>
                        <a:pt x="1000" y="928"/>
                        <a:pt x="688" y="393"/>
                        <a:pt x="9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5" name="Google Shape;5135;p16"/>
              <p:cNvGrpSpPr/>
              <p:nvPr/>
            </p:nvGrpSpPr>
            <p:grpSpPr>
              <a:xfrm>
                <a:off x="5177059" y="2533644"/>
                <a:ext cx="3192268" cy="2070476"/>
                <a:chOff x="5303448" y="2834643"/>
                <a:chExt cx="2559548" cy="1660099"/>
              </a:xfrm>
            </p:grpSpPr>
            <p:sp>
              <p:nvSpPr>
                <p:cNvPr id="5136" name="Google Shape;5136;p16"/>
                <p:cNvSpPr/>
                <p:nvPr/>
              </p:nvSpPr>
              <p:spPr>
                <a:xfrm>
                  <a:off x="5303448" y="2834643"/>
                  <a:ext cx="2559548" cy="1571936"/>
                </a:xfrm>
                <a:custGeom>
                  <a:avLst/>
                  <a:gdLst/>
                  <a:ahLst/>
                  <a:cxnLst/>
                  <a:rect l="l" t="t" r="r" b="b"/>
                  <a:pathLst>
                    <a:path w="43221" h="26544" extrusionOk="0">
                      <a:moveTo>
                        <a:pt x="23777" y="219"/>
                      </a:moveTo>
                      <a:cubicBezTo>
                        <a:pt x="24246" y="219"/>
                        <a:pt x="24713" y="290"/>
                        <a:pt x="25167" y="446"/>
                      </a:cubicBezTo>
                      <a:cubicBezTo>
                        <a:pt x="26202" y="812"/>
                        <a:pt x="27112" y="1437"/>
                        <a:pt x="27763" y="2320"/>
                      </a:cubicBezTo>
                      <a:cubicBezTo>
                        <a:pt x="28343" y="3114"/>
                        <a:pt x="28771" y="3997"/>
                        <a:pt x="29261" y="4835"/>
                      </a:cubicBezTo>
                      <a:cubicBezTo>
                        <a:pt x="29716" y="5603"/>
                        <a:pt x="30350" y="6281"/>
                        <a:pt x="31001" y="6878"/>
                      </a:cubicBezTo>
                      <a:cubicBezTo>
                        <a:pt x="31501" y="7342"/>
                        <a:pt x="31973" y="7806"/>
                        <a:pt x="32509" y="8216"/>
                      </a:cubicBezTo>
                      <a:cubicBezTo>
                        <a:pt x="32580" y="8279"/>
                        <a:pt x="32660" y="8332"/>
                        <a:pt x="32741" y="8395"/>
                      </a:cubicBezTo>
                      <a:cubicBezTo>
                        <a:pt x="32634" y="8377"/>
                        <a:pt x="32518" y="8368"/>
                        <a:pt x="32393" y="8359"/>
                      </a:cubicBezTo>
                      <a:cubicBezTo>
                        <a:pt x="32116" y="8350"/>
                        <a:pt x="31831" y="8368"/>
                        <a:pt x="31554" y="8297"/>
                      </a:cubicBezTo>
                      <a:cubicBezTo>
                        <a:pt x="31108" y="8190"/>
                        <a:pt x="31144" y="7681"/>
                        <a:pt x="31126" y="7324"/>
                      </a:cubicBezTo>
                      <a:cubicBezTo>
                        <a:pt x="31126" y="7278"/>
                        <a:pt x="31086" y="7232"/>
                        <a:pt x="31035" y="7232"/>
                      </a:cubicBezTo>
                      <a:cubicBezTo>
                        <a:pt x="31027" y="7232"/>
                        <a:pt x="31018" y="7233"/>
                        <a:pt x="31010" y="7235"/>
                      </a:cubicBezTo>
                      <a:cubicBezTo>
                        <a:pt x="30814" y="7307"/>
                        <a:pt x="30626" y="7351"/>
                        <a:pt x="30412" y="7360"/>
                      </a:cubicBezTo>
                      <a:cubicBezTo>
                        <a:pt x="30408" y="7360"/>
                        <a:pt x="30404" y="7360"/>
                        <a:pt x="30399" y="7360"/>
                      </a:cubicBezTo>
                      <a:cubicBezTo>
                        <a:pt x="29912" y="7360"/>
                        <a:pt x="29851" y="6866"/>
                        <a:pt x="29957" y="6513"/>
                      </a:cubicBezTo>
                      <a:cubicBezTo>
                        <a:pt x="29968" y="6475"/>
                        <a:pt x="29941" y="6454"/>
                        <a:pt x="29913" y="6454"/>
                      </a:cubicBezTo>
                      <a:cubicBezTo>
                        <a:pt x="29894" y="6454"/>
                        <a:pt x="29875" y="6464"/>
                        <a:pt x="29868" y="6486"/>
                      </a:cubicBezTo>
                      <a:cubicBezTo>
                        <a:pt x="29868" y="6495"/>
                        <a:pt x="29868" y="6495"/>
                        <a:pt x="29859" y="6504"/>
                      </a:cubicBezTo>
                      <a:lnTo>
                        <a:pt x="29850" y="6504"/>
                      </a:lnTo>
                      <a:cubicBezTo>
                        <a:pt x="29603" y="6549"/>
                        <a:pt x="29364" y="6589"/>
                        <a:pt x="29140" y="6589"/>
                      </a:cubicBezTo>
                      <a:cubicBezTo>
                        <a:pt x="28749" y="6589"/>
                        <a:pt x="28401" y="6468"/>
                        <a:pt x="28129" y="6049"/>
                      </a:cubicBezTo>
                      <a:cubicBezTo>
                        <a:pt x="27923" y="5736"/>
                        <a:pt x="27905" y="5335"/>
                        <a:pt x="27700" y="5041"/>
                      </a:cubicBezTo>
                      <a:cubicBezTo>
                        <a:pt x="27679" y="5013"/>
                        <a:pt x="27648" y="4990"/>
                        <a:pt x="27613" y="4990"/>
                      </a:cubicBezTo>
                      <a:cubicBezTo>
                        <a:pt x="27604" y="4990"/>
                        <a:pt x="27594" y="4992"/>
                        <a:pt x="27584" y="4996"/>
                      </a:cubicBezTo>
                      <a:cubicBezTo>
                        <a:pt x="27342" y="5058"/>
                        <a:pt x="27094" y="5191"/>
                        <a:pt x="26871" y="5191"/>
                      </a:cubicBezTo>
                      <a:cubicBezTo>
                        <a:pt x="26707" y="5191"/>
                        <a:pt x="26558" y="5120"/>
                        <a:pt x="26434" y="4898"/>
                      </a:cubicBezTo>
                      <a:cubicBezTo>
                        <a:pt x="26246" y="4559"/>
                        <a:pt x="26362" y="4184"/>
                        <a:pt x="26175" y="3863"/>
                      </a:cubicBezTo>
                      <a:cubicBezTo>
                        <a:pt x="26153" y="3833"/>
                        <a:pt x="26118" y="3816"/>
                        <a:pt x="26082" y="3816"/>
                      </a:cubicBezTo>
                      <a:cubicBezTo>
                        <a:pt x="26074" y="3816"/>
                        <a:pt x="26066" y="3817"/>
                        <a:pt x="26059" y="3818"/>
                      </a:cubicBezTo>
                      <a:cubicBezTo>
                        <a:pt x="25805" y="3879"/>
                        <a:pt x="25335" y="4240"/>
                        <a:pt x="24984" y="4240"/>
                      </a:cubicBezTo>
                      <a:cubicBezTo>
                        <a:pt x="24867" y="4240"/>
                        <a:pt x="24763" y="4200"/>
                        <a:pt x="24685" y="4095"/>
                      </a:cubicBezTo>
                      <a:cubicBezTo>
                        <a:pt x="24507" y="3863"/>
                        <a:pt x="24605" y="3426"/>
                        <a:pt x="24694" y="3114"/>
                      </a:cubicBezTo>
                      <a:cubicBezTo>
                        <a:pt x="24828" y="2962"/>
                        <a:pt x="24890" y="2775"/>
                        <a:pt x="24854" y="2552"/>
                      </a:cubicBezTo>
                      <a:cubicBezTo>
                        <a:pt x="24849" y="2536"/>
                        <a:pt x="24829" y="2527"/>
                        <a:pt x="24811" y="2527"/>
                      </a:cubicBezTo>
                      <a:cubicBezTo>
                        <a:pt x="24798" y="2527"/>
                        <a:pt x="24787" y="2532"/>
                        <a:pt x="24783" y="2543"/>
                      </a:cubicBezTo>
                      <a:cubicBezTo>
                        <a:pt x="24596" y="2980"/>
                        <a:pt x="24400" y="3185"/>
                        <a:pt x="23936" y="3346"/>
                      </a:cubicBezTo>
                      <a:cubicBezTo>
                        <a:pt x="23819" y="3385"/>
                        <a:pt x="23685" y="3445"/>
                        <a:pt x="23567" y="3445"/>
                      </a:cubicBezTo>
                      <a:cubicBezTo>
                        <a:pt x="23469" y="3445"/>
                        <a:pt x="23381" y="3404"/>
                        <a:pt x="23320" y="3274"/>
                      </a:cubicBezTo>
                      <a:cubicBezTo>
                        <a:pt x="23275" y="3167"/>
                        <a:pt x="23222" y="3114"/>
                        <a:pt x="23133" y="3042"/>
                      </a:cubicBezTo>
                      <a:cubicBezTo>
                        <a:pt x="23114" y="3030"/>
                        <a:pt x="23095" y="3017"/>
                        <a:pt x="23073" y="3017"/>
                      </a:cubicBezTo>
                      <a:cubicBezTo>
                        <a:pt x="23064" y="3017"/>
                        <a:pt x="23054" y="3019"/>
                        <a:pt x="23044" y="3024"/>
                      </a:cubicBezTo>
                      <a:cubicBezTo>
                        <a:pt x="22963" y="3051"/>
                        <a:pt x="22919" y="3078"/>
                        <a:pt x="22865" y="3149"/>
                      </a:cubicBezTo>
                      <a:cubicBezTo>
                        <a:pt x="22791" y="3248"/>
                        <a:pt x="22520" y="3676"/>
                        <a:pt x="22275" y="3676"/>
                      </a:cubicBezTo>
                      <a:cubicBezTo>
                        <a:pt x="22166" y="3676"/>
                        <a:pt x="22062" y="3591"/>
                        <a:pt x="21982" y="3355"/>
                      </a:cubicBezTo>
                      <a:cubicBezTo>
                        <a:pt x="21946" y="3256"/>
                        <a:pt x="21937" y="3221"/>
                        <a:pt x="21902" y="3132"/>
                      </a:cubicBezTo>
                      <a:cubicBezTo>
                        <a:pt x="21889" y="3101"/>
                        <a:pt x="21853" y="3083"/>
                        <a:pt x="21819" y="3083"/>
                      </a:cubicBezTo>
                      <a:cubicBezTo>
                        <a:pt x="21803" y="3083"/>
                        <a:pt x="21788" y="3087"/>
                        <a:pt x="21777" y="3096"/>
                      </a:cubicBezTo>
                      <a:cubicBezTo>
                        <a:pt x="21482" y="3319"/>
                        <a:pt x="21331" y="3747"/>
                        <a:pt x="21099" y="4024"/>
                      </a:cubicBezTo>
                      <a:cubicBezTo>
                        <a:pt x="20911" y="4247"/>
                        <a:pt x="20715" y="4452"/>
                        <a:pt x="20483" y="4612"/>
                      </a:cubicBezTo>
                      <a:cubicBezTo>
                        <a:pt x="20323" y="4711"/>
                        <a:pt x="20144" y="4782"/>
                        <a:pt x="19957" y="4800"/>
                      </a:cubicBezTo>
                      <a:cubicBezTo>
                        <a:pt x="19937" y="4801"/>
                        <a:pt x="19918" y="4802"/>
                        <a:pt x="19899" y="4802"/>
                      </a:cubicBezTo>
                      <a:cubicBezTo>
                        <a:pt x="19328" y="4802"/>
                        <a:pt x="19546" y="4017"/>
                        <a:pt x="19823" y="3818"/>
                      </a:cubicBezTo>
                      <a:cubicBezTo>
                        <a:pt x="19837" y="3804"/>
                        <a:pt x="19829" y="3778"/>
                        <a:pt x="19810" y="3778"/>
                      </a:cubicBezTo>
                      <a:cubicBezTo>
                        <a:pt x="19806" y="3778"/>
                        <a:pt x="19801" y="3779"/>
                        <a:pt x="19796" y="3783"/>
                      </a:cubicBezTo>
                      <a:cubicBezTo>
                        <a:pt x="19627" y="3872"/>
                        <a:pt x="19520" y="4015"/>
                        <a:pt x="19457" y="4175"/>
                      </a:cubicBezTo>
                      <a:cubicBezTo>
                        <a:pt x="19457" y="4171"/>
                        <a:pt x="19455" y="4169"/>
                        <a:pt x="19453" y="4169"/>
                      </a:cubicBezTo>
                      <a:cubicBezTo>
                        <a:pt x="19451" y="4169"/>
                        <a:pt x="19448" y="4171"/>
                        <a:pt x="19448" y="4175"/>
                      </a:cubicBezTo>
                      <a:cubicBezTo>
                        <a:pt x="19038" y="4264"/>
                        <a:pt x="18735" y="4612"/>
                        <a:pt x="18467" y="4907"/>
                      </a:cubicBezTo>
                      <a:cubicBezTo>
                        <a:pt x="18302" y="5099"/>
                        <a:pt x="17778" y="5820"/>
                        <a:pt x="17415" y="5820"/>
                      </a:cubicBezTo>
                      <a:cubicBezTo>
                        <a:pt x="17306" y="5820"/>
                        <a:pt x="17212" y="5756"/>
                        <a:pt x="17147" y="5594"/>
                      </a:cubicBezTo>
                      <a:cubicBezTo>
                        <a:pt x="17046" y="5362"/>
                        <a:pt x="17006" y="5130"/>
                        <a:pt x="16765" y="5130"/>
                      </a:cubicBezTo>
                      <a:cubicBezTo>
                        <a:pt x="16728" y="5130"/>
                        <a:pt x="16686" y="5136"/>
                        <a:pt x="16638" y="5148"/>
                      </a:cubicBezTo>
                      <a:cubicBezTo>
                        <a:pt x="16487" y="5183"/>
                        <a:pt x="16344" y="5335"/>
                        <a:pt x="16228" y="5424"/>
                      </a:cubicBezTo>
                      <a:cubicBezTo>
                        <a:pt x="16123" y="5515"/>
                        <a:pt x="15964" y="5595"/>
                        <a:pt x="15833" y="5595"/>
                      </a:cubicBezTo>
                      <a:cubicBezTo>
                        <a:pt x="15708" y="5595"/>
                        <a:pt x="15608" y="5522"/>
                        <a:pt x="15603" y="5317"/>
                      </a:cubicBezTo>
                      <a:cubicBezTo>
                        <a:pt x="15603" y="5183"/>
                        <a:pt x="15639" y="5050"/>
                        <a:pt x="15648" y="4916"/>
                      </a:cubicBezTo>
                      <a:cubicBezTo>
                        <a:pt x="15648" y="4878"/>
                        <a:pt x="15610" y="4840"/>
                        <a:pt x="15571" y="4840"/>
                      </a:cubicBezTo>
                      <a:cubicBezTo>
                        <a:pt x="15564" y="4840"/>
                        <a:pt x="15557" y="4842"/>
                        <a:pt x="15550" y="4844"/>
                      </a:cubicBezTo>
                      <a:cubicBezTo>
                        <a:pt x="15050" y="5041"/>
                        <a:pt x="14693" y="5487"/>
                        <a:pt x="14265" y="5790"/>
                      </a:cubicBezTo>
                      <a:cubicBezTo>
                        <a:pt x="14127" y="5882"/>
                        <a:pt x="13939" y="5948"/>
                        <a:pt x="13784" y="5948"/>
                      </a:cubicBezTo>
                      <a:cubicBezTo>
                        <a:pt x="13581" y="5948"/>
                        <a:pt x="13436" y="5833"/>
                        <a:pt x="13543" y="5513"/>
                      </a:cubicBezTo>
                      <a:cubicBezTo>
                        <a:pt x="13632" y="5228"/>
                        <a:pt x="13810" y="4934"/>
                        <a:pt x="13971" y="4684"/>
                      </a:cubicBezTo>
                      <a:cubicBezTo>
                        <a:pt x="14363" y="4059"/>
                        <a:pt x="15202" y="3586"/>
                        <a:pt x="15853" y="3301"/>
                      </a:cubicBezTo>
                      <a:cubicBezTo>
                        <a:pt x="16334" y="3099"/>
                        <a:pt x="16996" y="2831"/>
                        <a:pt x="17601" y="2831"/>
                      </a:cubicBezTo>
                      <a:cubicBezTo>
                        <a:pt x="17905" y="2831"/>
                        <a:pt x="18195" y="2899"/>
                        <a:pt x="18440" y="3078"/>
                      </a:cubicBezTo>
                      <a:cubicBezTo>
                        <a:pt x="18271" y="3390"/>
                        <a:pt x="18146" y="3738"/>
                        <a:pt x="17905" y="3997"/>
                      </a:cubicBezTo>
                      <a:cubicBezTo>
                        <a:pt x="17877" y="4025"/>
                        <a:pt x="17904" y="4059"/>
                        <a:pt x="17934" y="4059"/>
                      </a:cubicBezTo>
                      <a:cubicBezTo>
                        <a:pt x="17942" y="4059"/>
                        <a:pt x="17951" y="4056"/>
                        <a:pt x="17959" y="4050"/>
                      </a:cubicBezTo>
                      <a:cubicBezTo>
                        <a:pt x="18217" y="3836"/>
                        <a:pt x="18369" y="3533"/>
                        <a:pt x="18529" y="3239"/>
                      </a:cubicBezTo>
                      <a:cubicBezTo>
                        <a:pt x="18770" y="2810"/>
                        <a:pt x="19091" y="2436"/>
                        <a:pt x="19448" y="2097"/>
                      </a:cubicBezTo>
                      <a:cubicBezTo>
                        <a:pt x="20162" y="1401"/>
                        <a:pt x="21063" y="857"/>
                        <a:pt x="22000" y="535"/>
                      </a:cubicBezTo>
                      <a:cubicBezTo>
                        <a:pt x="22576" y="335"/>
                        <a:pt x="23177" y="219"/>
                        <a:pt x="23777" y="219"/>
                      </a:cubicBezTo>
                      <a:close/>
                      <a:moveTo>
                        <a:pt x="27397" y="5264"/>
                      </a:moveTo>
                      <a:cubicBezTo>
                        <a:pt x="27040" y="6745"/>
                        <a:pt x="26451" y="8208"/>
                        <a:pt x="25417" y="9341"/>
                      </a:cubicBezTo>
                      <a:cubicBezTo>
                        <a:pt x="25024" y="9242"/>
                        <a:pt x="24631" y="9171"/>
                        <a:pt x="24221" y="9144"/>
                      </a:cubicBezTo>
                      <a:lnTo>
                        <a:pt x="24069" y="9144"/>
                      </a:lnTo>
                      <a:cubicBezTo>
                        <a:pt x="24337" y="8903"/>
                        <a:pt x="24560" y="8618"/>
                        <a:pt x="24854" y="8395"/>
                      </a:cubicBezTo>
                      <a:cubicBezTo>
                        <a:pt x="25211" y="8118"/>
                        <a:pt x="25488" y="7753"/>
                        <a:pt x="25738" y="7387"/>
                      </a:cubicBezTo>
                      <a:cubicBezTo>
                        <a:pt x="26202" y="6736"/>
                        <a:pt x="26514" y="6093"/>
                        <a:pt x="26523" y="5317"/>
                      </a:cubicBezTo>
                      <a:cubicBezTo>
                        <a:pt x="26643" y="5399"/>
                        <a:pt x="26789" y="5454"/>
                        <a:pt x="26925" y="5454"/>
                      </a:cubicBezTo>
                      <a:cubicBezTo>
                        <a:pt x="26981" y="5454"/>
                        <a:pt x="27035" y="5445"/>
                        <a:pt x="27085" y="5424"/>
                      </a:cubicBezTo>
                      <a:cubicBezTo>
                        <a:pt x="27120" y="5406"/>
                        <a:pt x="27272" y="5317"/>
                        <a:pt x="27397" y="5264"/>
                      </a:cubicBezTo>
                      <a:close/>
                      <a:moveTo>
                        <a:pt x="25966" y="4094"/>
                      </a:moveTo>
                      <a:cubicBezTo>
                        <a:pt x="26117" y="4094"/>
                        <a:pt x="26078" y="4446"/>
                        <a:pt x="26086" y="4577"/>
                      </a:cubicBezTo>
                      <a:cubicBezTo>
                        <a:pt x="26103" y="4746"/>
                        <a:pt x="26246" y="4969"/>
                        <a:pt x="26318" y="5112"/>
                      </a:cubicBezTo>
                      <a:cubicBezTo>
                        <a:pt x="26344" y="5148"/>
                        <a:pt x="26371" y="5183"/>
                        <a:pt x="26407" y="5219"/>
                      </a:cubicBezTo>
                      <a:cubicBezTo>
                        <a:pt x="26371" y="5540"/>
                        <a:pt x="26362" y="5870"/>
                        <a:pt x="26255" y="6174"/>
                      </a:cubicBezTo>
                      <a:cubicBezTo>
                        <a:pt x="26095" y="6637"/>
                        <a:pt x="25800" y="7048"/>
                        <a:pt x="25515" y="7449"/>
                      </a:cubicBezTo>
                      <a:cubicBezTo>
                        <a:pt x="25069" y="8083"/>
                        <a:pt x="24444" y="8520"/>
                        <a:pt x="23998" y="9144"/>
                      </a:cubicBezTo>
                      <a:cubicBezTo>
                        <a:pt x="23490" y="9153"/>
                        <a:pt x="22999" y="9251"/>
                        <a:pt x="22517" y="9412"/>
                      </a:cubicBezTo>
                      <a:cubicBezTo>
                        <a:pt x="23258" y="8912"/>
                        <a:pt x="23971" y="8315"/>
                        <a:pt x="24507" y="7610"/>
                      </a:cubicBezTo>
                      <a:cubicBezTo>
                        <a:pt x="25220" y="6682"/>
                        <a:pt x="25595" y="5308"/>
                        <a:pt x="25773" y="4175"/>
                      </a:cubicBezTo>
                      <a:cubicBezTo>
                        <a:pt x="25809" y="4157"/>
                        <a:pt x="25845" y="4140"/>
                        <a:pt x="25880" y="4122"/>
                      </a:cubicBezTo>
                      <a:cubicBezTo>
                        <a:pt x="25914" y="4102"/>
                        <a:pt x="25942" y="4094"/>
                        <a:pt x="25966" y="4094"/>
                      </a:cubicBezTo>
                      <a:close/>
                      <a:moveTo>
                        <a:pt x="27556" y="5212"/>
                      </a:moveTo>
                      <a:cubicBezTo>
                        <a:pt x="27566" y="5212"/>
                        <a:pt x="27573" y="5214"/>
                        <a:pt x="27575" y="5219"/>
                      </a:cubicBezTo>
                      <a:cubicBezTo>
                        <a:pt x="27647" y="5317"/>
                        <a:pt x="27682" y="5460"/>
                        <a:pt x="27727" y="5594"/>
                      </a:cubicBezTo>
                      <a:cubicBezTo>
                        <a:pt x="27629" y="6236"/>
                        <a:pt x="27406" y="6869"/>
                        <a:pt x="27174" y="7476"/>
                      </a:cubicBezTo>
                      <a:cubicBezTo>
                        <a:pt x="27013" y="7877"/>
                        <a:pt x="26799" y="8252"/>
                        <a:pt x="26594" y="8636"/>
                      </a:cubicBezTo>
                      <a:cubicBezTo>
                        <a:pt x="26434" y="8957"/>
                        <a:pt x="26157" y="9189"/>
                        <a:pt x="25987" y="9492"/>
                      </a:cubicBezTo>
                      <a:cubicBezTo>
                        <a:pt x="25925" y="9474"/>
                        <a:pt x="25854" y="9448"/>
                        <a:pt x="25782" y="9430"/>
                      </a:cubicBezTo>
                      <a:cubicBezTo>
                        <a:pt x="25702" y="9412"/>
                        <a:pt x="25631" y="9394"/>
                        <a:pt x="25559" y="9367"/>
                      </a:cubicBezTo>
                      <a:cubicBezTo>
                        <a:pt x="26068" y="9100"/>
                        <a:pt x="26425" y="8279"/>
                        <a:pt x="26639" y="7815"/>
                      </a:cubicBezTo>
                      <a:cubicBezTo>
                        <a:pt x="26826" y="7423"/>
                        <a:pt x="26996" y="7021"/>
                        <a:pt x="27129" y="6602"/>
                      </a:cubicBezTo>
                      <a:cubicBezTo>
                        <a:pt x="27272" y="6182"/>
                        <a:pt x="27477" y="5701"/>
                        <a:pt x="27433" y="5246"/>
                      </a:cubicBezTo>
                      <a:cubicBezTo>
                        <a:pt x="27484" y="5226"/>
                        <a:pt x="27531" y="5212"/>
                        <a:pt x="27556" y="5212"/>
                      </a:cubicBezTo>
                      <a:close/>
                      <a:moveTo>
                        <a:pt x="27798" y="5843"/>
                      </a:moveTo>
                      <a:cubicBezTo>
                        <a:pt x="27807" y="5861"/>
                        <a:pt x="27816" y="5879"/>
                        <a:pt x="27816" y="5888"/>
                      </a:cubicBezTo>
                      <a:cubicBezTo>
                        <a:pt x="28030" y="6370"/>
                        <a:pt x="28352" y="6637"/>
                        <a:pt x="28735" y="6736"/>
                      </a:cubicBezTo>
                      <a:cubicBezTo>
                        <a:pt x="28691" y="6834"/>
                        <a:pt x="28673" y="6950"/>
                        <a:pt x="28646" y="7066"/>
                      </a:cubicBezTo>
                      <a:cubicBezTo>
                        <a:pt x="28548" y="7396"/>
                        <a:pt x="28343" y="7735"/>
                        <a:pt x="28173" y="8038"/>
                      </a:cubicBezTo>
                      <a:cubicBezTo>
                        <a:pt x="28013" y="8324"/>
                        <a:pt x="27781" y="8564"/>
                        <a:pt x="27611" y="8841"/>
                      </a:cubicBezTo>
                      <a:cubicBezTo>
                        <a:pt x="27442" y="9135"/>
                        <a:pt x="27058" y="9617"/>
                        <a:pt x="26710" y="9733"/>
                      </a:cubicBezTo>
                      <a:cubicBezTo>
                        <a:pt x="26702" y="9733"/>
                        <a:pt x="26701" y="9753"/>
                        <a:pt x="26712" y="9753"/>
                      </a:cubicBezTo>
                      <a:cubicBezTo>
                        <a:pt x="26714" y="9753"/>
                        <a:pt x="26716" y="9752"/>
                        <a:pt x="26719" y="9751"/>
                      </a:cubicBezTo>
                      <a:cubicBezTo>
                        <a:pt x="27272" y="9724"/>
                        <a:pt x="27647" y="8966"/>
                        <a:pt x="27950" y="8573"/>
                      </a:cubicBezTo>
                      <a:cubicBezTo>
                        <a:pt x="28164" y="8288"/>
                        <a:pt x="28360" y="8020"/>
                        <a:pt x="28503" y="7681"/>
                      </a:cubicBezTo>
                      <a:cubicBezTo>
                        <a:pt x="28557" y="7547"/>
                        <a:pt x="28655" y="7387"/>
                        <a:pt x="28717" y="7253"/>
                      </a:cubicBezTo>
                      <a:cubicBezTo>
                        <a:pt x="28780" y="7128"/>
                        <a:pt x="28789" y="6887"/>
                        <a:pt x="28878" y="6771"/>
                      </a:cubicBezTo>
                      <a:cubicBezTo>
                        <a:pt x="28934" y="6777"/>
                        <a:pt x="28993" y="6780"/>
                        <a:pt x="29052" y="6780"/>
                      </a:cubicBezTo>
                      <a:cubicBezTo>
                        <a:pt x="29181" y="6780"/>
                        <a:pt x="29315" y="6766"/>
                        <a:pt x="29449" y="6736"/>
                      </a:cubicBezTo>
                      <a:lnTo>
                        <a:pt x="29449" y="6736"/>
                      </a:lnTo>
                      <a:cubicBezTo>
                        <a:pt x="29208" y="7360"/>
                        <a:pt x="28922" y="7904"/>
                        <a:pt x="28539" y="8448"/>
                      </a:cubicBezTo>
                      <a:cubicBezTo>
                        <a:pt x="28334" y="8743"/>
                        <a:pt x="28129" y="9028"/>
                        <a:pt x="27897" y="9305"/>
                      </a:cubicBezTo>
                      <a:cubicBezTo>
                        <a:pt x="27798" y="9421"/>
                        <a:pt x="27468" y="9787"/>
                        <a:pt x="27219" y="9911"/>
                      </a:cubicBezTo>
                      <a:cubicBezTo>
                        <a:pt x="27138" y="9894"/>
                        <a:pt x="27058" y="9876"/>
                        <a:pt x="26987" y="9858"/>
                      </a:cubicBezTo>
                      <a:cubicBezTo>
                        <a:pt x="26692" y="9787"/>
                        <a:pt x="26407" y="9653"/>
                        <a:pt x="26130" y="9546"/>
                      </a:cubicBezTo>
                      <a:cubicBezTo>
                        <a:pt x="26701" y="9162"/>
                        <a:pt x="27031" y="8288"/>
                        <a:pt x="27290" y="7699"/>
                      </a:cubicBezTo>
                      <a:cubicBezTo>
                        <a:pt x="27540" y="7137"/>
                        <a:pt x="27754" y="6477"/>
                        <a:pt x="27798" y="5843"/>
                      </a:cubicBezTo>
                      <a:close/>
                      <a:moveTo>
                        <a:pt x="33356" y="8796"/>
                      </a:moveTo>
                      <a:lnTo>
                        <a:pt x="33356" y="8796"/>
                      </a:lnTo>
                      <a:cubicBezTo>
                        <a:pt x="33499" y="8877"/>
                        <a:pt x="33642" y="8939"/>
                        <a:pt x="33784" y="8984"/>
                      </a:cubicBezTo>
                      <a:cubicBezTo>
                        <a:pt x="34302" y="9349"/>
                        <a:pt x="33588" y="9795"/>
                        <a:pt x="32982" y="10081"/>
                      </a:cubicBezTo>
                      <a:cubicBezTo>
                        <a:pt x="33071" y="10001"/>
                        <a:pt x="33151" y="9903"/>
                        <a:pt x="33205" y="9813"/>
                      </a:cubicBezTo>
                      <a:cubicBezTo>
                        <a:pt x="33437" y="9483"/>
                        <a:pt x="33472" y="9162"/>
                        <a:pt x="33356" y="8796"/>
                      </a:cubicBezTo>
                      <a:close/>
                      <a:moveTo>
                        <a:pt x="29824" y="6611"/>
                      </a:moveTo>
                      <a:lnTo>
                        <a:pt x="29824" y="6611"/>
                      </a:lnTo>
                      <a:cubicBezTo>
                        <a:pt x="29743" y="6869"/>
                        <a:pt x="29752" y="7128"/>
                        <a:pt x="29939" y="7351"/>
                      </a:cubicBezTo>
                      <a:cubicBezTo>
                        <a:pt x="29957" y="7369"/>
                        <a:pt x="29966" y="7387"/>
                        <a:pt x="29984" y="7405"/>
                      </a:cubicBezTo>
                      <a:cubicBezTo>
                        <a:pt x="29850" y="7976"/>
                        <a:pt x="29574" y="8493"/>
                        <a:pt x="29244" y="8984"/>
                      </a:cubicBezTo>
                      <a:cubicBezTo>
                        <a:pt x="28905" y="9492"/>
                        <a:pt x="28405" y="9760"/>
                        <a:pt x="27941" y="10126"/>
                      </a:cubicBezTo>
                      <a:cubicBezTo>
                        <a:pt x="27745" y="10063"/>
                        <a:pt x="27540" y="10001"/>
                        <a:pt x="27335" y="9947"/>
                      </a:cubicBezTo>
                      <a:cubicBezTo>
                        <a:pt x="27406" y="9894"/>
                        <a:pt x="27477" y="9840"/>
                        <a:pt x="27540" y="9795"/>
                      </a:cubicBezTo>
                      <a:cubicBezTo>
                        <a:pt x="27843" y="9590"/>
                        <a:pt x="28075" y="9314"/>
                        <a:pt x="28298" y="9028"/>
                      </a:cubicBezTo>
                      <a:cubicBezTo>
                        <a:pt x="28842" y="8297"/>
                        <a:pt x="29306" y="7619"/>
                        <a:pt x="29502" y="6727"/>
                      </a:cubicBezTo>
                      <a:cubicBezTo>
                        <a:pt x="29609" y="6691"/>
                        <a:pt x="29716" y="6655"/>
                        <a:pt x="29824" y="6611"/>
                      </a:cubicBezTo>
                      <a:close/>
                      <a:moveTo>
                        <a:pt x="30029" y="7431"/>
                      </a:moveTo>
                      <a:cubicBezTo>
                        <a:pt x="30138" y="7512"/>
                        <a:pt x="30277" y="7542"/>
                        <a:pt x="30424" y="7542"/>
                      </a:cubicBezTo>
                      <a:cubicBezTo>
                        <a:pt x="30603" y="7542"/>
                        <a:pt x="30791" y="7498"/>
                        <a:pt x="30948" y="7449"/>
                      </a:cubicBezTo>
                      <a:cubicBezTo>
                        <a:pt x="30956" y="7708"/>
                        <a:pt x="30974" y="8011"/>
                        <a:pt x="31117" y="8225"/>
                      </a:cubicBezTo>
                      <a:cubicBezTo>
                        <a:pt x="30814" y="8707"/>
                        <a:pt x="30359" y="9028"/>
                        <a:pt x="29886" y="9349"/>
                      </a:cubicBezTo>
                      <a:cubicBezTo>
                        <a:pt x="29413" y="9680"/>
                        <a:pt x="28860" y="9822"/>
                        <a:pt x="28485" y="10286"/>
                      </a:cubicBezTo>
                      <a:cubicBezTo>
                        <a:pt x="28334" y="10242"/>
                        <a:pt x="28191" y="10197"/>
                        <a:pt x="28048" y="10152"/>
                      </a:cubicBezTo>
                      <a:cubicBezTo>
                        <a:pt x="28512" y="9885"/>
                        <a:pt x="28931" y="9644"/>
                        <a:pt x="29261" y="9171"/>
                      </a:cubicBezTo>
                      <a:cubicBezTo>
                        <a:pt x="29645" y="8636"/>
                        <a:pt x="29913" y="8083"/>
                        <a:pt x="30029" y="7431"/>
                      </a:cubicBezTo>
                      <a:close/>
                      <a:moveTo>
                        <a:pt x="24542" y="3265"/>
                      </a:moveTo>
                      <a:cubicBezTo>
                        <a:pt x="24426" y="3694"/>
                        <a:pt x="24337" y="4327"/>
                        <a:pt x="24774" y="4389"/>
                      </a:cubicBezTo>
                      <a:cubicBezTo>
                        <a:pt x="24831" y="4398"/>
                        <a:pt x="24889" y="4402"/>
                        <a:pt x="24947" y="4402"/>
                      </a:cubicBezTo>
                      <a:cubicBezTo>
                        <a:pt x="25194" y="4402"/>
                        <a:pt x="25444" y="4328"/>
                        <a:pt x="25675" y="4220"/>
                      </a:cubicBezTo>
                      <a:lnTo>
                        <a:pt x="25675" y="4220"/>
                      </a:lnTo>
                      <a:cubicBezTo>
                        <a:pt x="25550" y="4702"/>
                        <a:pt x="25372" y="5183"/>
                        <a:pt x="25238" y="5665"/>
                      </a:cubicBezTo>
                      <a:cubicBezTo>
                        <a:pt x="25069" y="6263"/>
                        <a:pt x="24792" y="6878"/>
                        <a:pt x="24444" y="7396"/>
                      </a:cubicBezTo>
                      <a:cubicBezTo>
                        <a:pt x="24105" y="7895"/>
                        <a:pt x="23632" y="8297"/>
                        <a:pt x="23168" y="8671"/>
                      </a:cubicBezTo>
                      <a:cubicBezTo>
                        <a:pt x="22758" y="9010"/>
                        <a:pt x="22285" y="9269"/>
                        <a:pt x="21911" y="9653"/>
                      </a:cubicBezTo>
                      <a:cubicBezTo>
                        <a:pt x="21464" y="9845"/>
                        <a:pt x="21035" y="10081"/>
                        <a:pt x="20623" y="10317"/>
                      </a:cubicBezTo>
                      <a:lnTo>
                        <a:pt x="20623" y="10317"/>
                      </a:lnTo>
                      <a:cubicBezTo>
                        <a:pt x="21210" y="9855"/>
                        <a:pt x="21796" y="9383"/>
                        <a:pt x="22276" y="8796"/>
                      </a:cubicBezTo>
                      <a:cubicBezTo>
                        <a:pt x="22883" y="8056"/>
                        <a:pt x="23302" y="7226"/>
                        <a:pt x="23623" y="6325"/>
                      </a:cubicBezTo>
                      <a:cubicBezTo>
                        <a:pt x="23927" y="5469"/>
                        <a:pt x="24275" y="4407"/>
                        <a:pt x="24141" y="3479"/>
                      </a:cubicBezTo>
                      <a:cubicBezTo>
                        <a:pt x="24248" y="3435"/>
                        <a:pt x="24355" y="3372"/>
                        <a:pt x="24444" y="3319"/>
                      </a:cubicBezTo>
                      <a:cubicBezTo>
                        <a:pt x="24480" y="3301"/>
                        <a:pt x="24507" y="3283"/>
                        <a:pt x="24542" y="3265"/>
                      </a:cubicBezTo>
                      <a:close/>
                      <a:moveTo>
                        <a:pt x="20615" y="10322"/>
                      </a:moveTo>
                      <a:cubicBezTo>
                        <a:pt x="20609" y="10325"/>
                        <a:pt x="20604" y="10328"/>
                        <a:pt x="20599" y="10331"/>
                      </a:cubicBezTo>
                      <a:cubicBezTo>
                        <a:pt x="20607" y="10323"/>
                        <a:pt x="20608" y="10322"/>
                        <a:pt x="20615" y="10322"/>
                      </a:cubicBezTo>
                      <a:close/>
                      <a:moveTo>
                        <a:pt x="31197" y="8324"/>
                      </a:moveTo>
                      <a:cubicBezTo>
                        <a:pt x="31251" y="8368"/>
                        <a:pt x="31313" y="8413"/>
                        <a:pt x="31394" y="8439"/>
                      </a:cubicBezTo>
                      <a:cubicBezTo>
                        <a:pt x="31626" y="8520"/>
                        <a:pt x="31866" y="8529"/>
                        <a:pt x="32107" y="8538"/>
                      </a:cubicBezTo>
                      <a:cubicBezTo>
                        <a:pt x="31947" y="8761"/>
                        <a:pt x="31795" y="8966"/>
                        <a:pt x="31581" y="9144"/>
                      </a:cubicBezTo>
                      <a:cubicBezTo>
                        <a:pt x="31340" y="9358"/>
                        <a:pt x="31081" y="9555"/>
                        <a:pt x="30823" y="9742"/>
                      </a:cubicBezTo>
                      <a:cubicBezTo>
                        <a:pt x="30653" y="9867"/>
                        <a:pt x="30448" y="10010"/>
                        <a:pt x="30261" y="10099"/>
                      </a:cubicBezTo>
                      <a:cubicBezTo>
                        <a:pt x="30011" y="10224"/>
                        <a:pt x="29824" y="10429"/>
                        <a:pt x="29556" y="10527"/>
                      </a:cubicBezTo>
                      <a:cubicBezTo>
                        <a:pt x="29226" y="10473"/>
                        <a:pt x="28887" y="10393"/>
                        <a:pt x="28557" y="10304"/>
                      </a:cubicBezTo>
                      <a:cubicBezTo>
                        <a:pt x="28994" y="9876"/>
                        <a:pt x="29681" y="9581"/>
                        <a:pt x="30207" y="9314"/>
                      </a:cubicBezTo>
                      <a:cubicBezTo>
                        <a:pt x="30617" y="9100"/>
                        <a:pt x="30948" y="8707"/>
                        <a:pt x="31197" y="8324"/>
                      </a:cubicBezTo>
                      <a:close/>
                      <a:moveTo>
                        <a:pt x="32304" y="8547"/>
                      </a:moveTo>
                      <a:cubicBezTo>
                        <a:pt x="32491" y="8547"/>
                        <a:pt x="32669" y="8564"/>
                        <a:pt x="32839" y="8609"/>
                      </a:cubicBezTo>
                      <a:cubicBezTo>
                        <a:pt x="32785" y="8930"/>
                        <a:pt x="32741" y="9180"/>
                        <a:pt x="32518" y="9456"/>
                      </a:cubicBezTo>
                      <a:cubicBezTo>
                        <a:pt x="32330" y="9688"/>
                        <a:pt x="32072" y="9840"/>
                        <a:pt x="31831" y="10019"/>
                      </a:cubicBezTo>
                      <a:cubicBezTo>
                        <a:pt x="31420" y="10331"/>
                        <a:pt x="30823" y="10402"/>
                        <a:pt x="30341" y="10581"/>
                      </a:cubicBezTo>
                      <a:cubicBezTo>
                        <a:pt x="30216" y="10581"/>
                        <a:pt x="30100" y="10572"/>
                        <a:pt x="29975" y="10563"/>
                      </a:cubicBezTo>
                      <a:cubicBezTo>
                        <a:pt x="29895" y="10563"/>
                        <a:pt x="29815" y="10554"/>
                        <a:pt x="29743" y="10545"/>
                      </a:cubicBezTo>
                      <a:cubicBezTo>
                        <a:pt x="30154" y="10402"/>
                        <a:pt x="30537" y="10072"/>
                        <a:pt x="30885" y="9858"/>
                      </a:cubicBezTo>
                      <a:cubicBezTo>
                        <a:pt x="31429" y="9519"/>
                        <a:pt x="31938" y="9091"/>
                        <a:pt x="32259" y="8547"/>
                      </a:cubicBezTo>
                      <a:close/>
                      <a:moveTo>
                        <a:pt x="32883" y="8618"/>
                      </a:moveTo>
                      <a:lnTo>
                        <a:pt x="32883" y="8618"/>
                      </a:lnTo>
                      <a:cubicBezTo>
                        <a:pt x="32990" y="8636"/>
                        <a:pt x="33089" y="8671"/>
                        <a:pt x="33196" y="8707"/>
                      </a:cubicBezTo>
                      <a:cubicBezTo>
                        <a:pt x="33231" y="8725"/>
                        <a:pt x="33267" y="8752"/>
                        <a:pt x="33303" y="8770"/>
                      </a:cubicBezTo>
                      <a:cubicBezTo>
                        <a:pt x="33356" y="9091"/>
                        <a:pt x="33329" y="9385"/>
                        <a:pt x="33151" y="9671"/>
                      </a:cubicBezTo>
                      <a:cubicBezTo>
                        <a:pt x="33017" y="9903"/>
                        <a:pt x="32625" y="10215"/>
                        <a:pt x="32375" y="10304"/>
                      </a:cubicBezTo>
                      <a:cubicBezTo>
                        <a:pt x="32366" y="10313"/>
                        <a:pt x="32357" y="10322"/>
                        <a:pt x="32357" y="10331"/>
                      </a:cubicBezTo>
                      <a:lnTo>
                        <a:pt x="32348" y="10331"/>
                      </a:lnTo>
                      <a:cubicBezTo>
                        <a:pt x="31857" y="10491"/>
                        <a:pt x="31349" y="10563"/>
                        <a:pt x="30840" y="10581"/>
                      </a:cubicBezTo>
                      <a:cubicBezTo>
                        <a:pt x="31840" y="10331"/>
                        <a:pt x="33035" y="9742"/>
                        <a:pt x="32883" y="8618"/>
                      </a:cubicBezTo>
                      <a:close/>
                      <a:moveTo>
                        <a:pt x="14988" y="5433"/>
                      </a:moveTo>
                      <a:cubicBezTo>
                        <a:pt x="14756" y="7521"/>
                        <a:pt x="13810" y="10019"/>
                        <a:pt x="11687" y="10777"/>
                      </a:cubicBezTo>
                      <a:cubicBezTo>
                        <a:pt x="11553" y="10759"/>
                        <a:pt x="11419" y="10732"/>
                        <a:pt x="11286" y="10714"/>
                      </a:cubicBezTo>
                      <a:cubicBezTo>
                        <a:pt x="11063" y="10679"/>
                        <a:pt x="10840" y="10652"/>
                        <a:pt x="10608" y="10634"/>
                      </a:cubicBezTo>
                      <a:cubicBezTo>
                        <a:pt x="10831" y="10554"/>
                        <a:pt x="11045" y="10456"/>
                        <a:pt x="11241" y="10366"/>
                      </a:cubicBezTo>
                      <a:cubicBezTo>
                        <a:pt x="11883" y="10072"/>
                        <a:pt x="12472" y="9688"/>
                        <a:pt x="12945" y="9162"/>
                      </a:cubicBezTo>
                      <a:cubicBezTo>
                        <a:pt x="13730" y="8297"/>
                        <a:pt x="14461" y="6976"/>
                        <a:pt x="14595" y="5772"/>
                      </a:cubicBezTo>
                      <a:cubicBezTo>
                        <a:pt x="14729" y="5665"/>
                        <a:pt x="14854" y="5549"/>
                        <a:pt x="14988" y="5433"/>
                      </a:cubicBezTo>
                      <a:close/>
                      <a:moveTo>
                        <a:pt x="15487" y="5041"/>
                      </a:moveTo>
                      <a:lnTo>
                        <a:pt x="15487" y="5041"/>
                      </a:lnTo>
                      <a:cubicBezTo>
                        <a:pt x="15464" y="5327"/>
                        <a:pt x="15440" y="5812"/>
                        <a:pt x="15764" y="5812"/>
                      </a:cubicBezTo>
                      <a:cubicBezTo>
                        <a:pt x="15803" y="5812"/>
                        <a:pt x="15848" y="5805"/>
                        <a:pt x="15898" y="5790"/>
                      </a:cubicBezTo>
                      <a:cubicBezTo>
                        <a:pt x="16023" y="5754"/>
                        <a:pt x="16130" y="5683"/>
                        <a:pt x="16237" y="5603"/>
                      </a:cubicBezTo>
                      <a:lnTo>
                        <a:pt x="16237" y="5603"/>
                      </a:lnTo>
                      <a:cubicBezTo>
                        <a:pt x="16049" y="6584"/>
                        <a:pt x="15862" y="7556"/>
                        <a:pt x="15461" y="8475"/>
                      </a:cubicBezTo>
                      <a:cubicBezTo>
                        <a:pt x="15006" y="9501"/>
                        <a:pt x="14238" y="10482"/>
                        <a:pt x="13337" y="11151"/>
                      </a:cubicBezTo>
                      <a:lnTo>
                        <a:pt x="13328" y="11151"/>
                      </a:lnTo>
                      <a:cubicBezTo>
                        <a:pt x="12865" y="11027"/>
                        <a:pt x="12392" y="10911"/>
                        <a:pt x="11919" y="10821"/>
                      </a:cubicBezTo>
                      <a:cubicBezTo>
                        <a:pt x="12829" y="10563"/>
                        <a:pt x="13480" y="9760"/>
                        <a:pt x="13980" y="8984"/>
                      </a:cubicBezTo>
                      <a:cubicBezTo>
                        <a:pt x="14676" y="7940"/>
                        <a:pt x="14961" y="6620"/>
                        <a:pt x="15041" y="5380"/>
                      </a:cubicBezTo>
                      <a:cubicBezTo>
                        <a:pt x="15193" y="5246"/>
                        <a:pt x="15345" y="5121"/>
                        <a:pt x="15487" y="5041"/>
                      </a:cubicBezTo>
                      <a:close/>
                      <a:moveTo>
                        <a:pt x="18387" y="5139"/>
                      </a:moveTo>
                      <a:lnTo>
                        <a:pt x="18387" y="5139"/>
                      </a:lnTo>
                      <a:cubicBezTo>
                        <a:pt x="18208" y="5585"/>
                        <a:pt x="18128" y="6040"/>
                        <a:pt x="17914" y="6486"/>
                      </a:cubicBezTo>
                      <a:cubicBezTo>
                        <a:pt x="17602" y="7146"/>
                        <a:pt x="17281" y="7779"/>
                        <a:pt x="16879" y="8386"/>
                      </a:cubicBezTo>
                      <a:cubicBezTo>
                        <a:pt x="16469" y="9019"/>
                        <a:pt x="15933" y="9662"/>
                        <a:pt x="15380" y="10170"/>
                      </a:cubicBezTo>
                      <a:cubicBezTo>
                        <a:pt x="14943" y="10563"/>
                        <a:pt x="14470" y="11027"/>
                        <a:pt x="13962" y="11339"/>
                      </a:cubicBezTo>
                      <a:cubicBezTo>
                        <a:pt x="13819" y="11294"/>
                        <a:pt x="13676" y="11250"/>
                        <a:pt x="13525" y="11205"/>
                      </a:cubicBezTo>
                      <a:cubicBezTo>
                        <a:pt x="14372" y="10554"/>
                        <a:pt x="15059" y="9653"/>
                        <a:pt x="15532" y="8698"/>
                      </a:cubicBezTo>
                      <a:cubicBezTo>
                        <a:pt x="15764" y="8216"/>
                        <a:pt x="15933" y="7699"/>
                        <a:pt x="16049" y="7173"/>
                      </a:cubicBezTo>
                      <a:cubicBezTo>
                        <a:pt x="16165" y="6655"/>
                        <a:pt x="16290" y="6102"/>
                        <a:pt x="16290" y="5558"/>
                      </a:cubicBezTo>
                      <a:cubicBezTo>
                        <a:pt x="16379" y="5496"/>
                        <a:pt x="16460" y="5415"/>
                        <a:pt x="16549" y="5353"/>
                      </a:cubicBezTo>
                      <a:cubicBezTo>
                        <a:pt x="16623" y="5295"/>
                        <a:pt x="16684" y="5270"/>
                        <a:pt x="16737" y="5270"/>
                      </a:cubicBezTo>
                      <a:cubicBezTo>
                        <a:pt x="16958" y="5270"/>
                        <a:pt x="17020" y="5703"/>
                        <a:pt x="17165" y="5861"/>
                      </a:cubicBezTo>
                      <a:cubicBezTo>
                        <a:pt x="17230" y="5934"/>
                        <a:pt x="17305" y="5963"/>
                        <a:pt x="17384" y="5963"/>
                      </a:cubicBezTo>
                      <a:cubicBezTo>
                        <a:pt x="17606" y="5963"/>
                        <a:pt x="17854" y="5734"/>
                        <a:pt x="17985" y="5603"/>
                      </a:cubicBezTo>
                      <a:cubicBezTo>
                        <a:pt x="18119" y="5469"/>
                        <a:pt x="18253" y="5308"/>
                        <a:pt x="18387" y="5139"/>
                      </a:cubicBezTo>
                      <a:close/>
                      <a:moveTo>
                        <a:pt x="19439" y="4256"/>
                      </a:moveTo>
                      <a:cubicBezTo>
                        <a:pt x="19377" y="4532"/>
                        <a:pt x="19484" y="4818"/>
                        <a:pt x="19761" y="4916"/>
                      </a:cubicBezTo>
                      <a:cubicBezTo>
                        <a:pt x="19404" y="6539"/>
                        <a:pt x="18967" y="8038"/>
                        <a:pt x="17843" y="9314"/>
                      </a:cubicBezTo>
                      <a:cubicBezTo>
                        <a:pt x="17004" y="10277"/>
                        <a:pt x="15648" y="11044"/>
                        <a:pt x="14444" y="11482"/>
                      </a:cubicBezTo>
                      <a:cubicBezTo>
                        <a:pt x="14301" y="11437"/>
                        <a:pt x="14158" y="11392"/>
                        <a:pt x="14015" y="11348"/>
                      </a:cubicBezTo>
                      <a:cubicBezTo>
                        <a:pt x="14444" y="11169"/>
                        <a:pt x="14863" y="10795"/>
                        <a:pt x="15193" y="10482"/>
                      </a:cubicBezTo>
                      <a:cubicBezTo>
                        <a:pt x="15782" y="9929"/>
                        <a:pt x="16335" y="9376"/>
                        <a:pt x="16826" y="8725"/>
                      </a:cubicBezTo>
                      <a:cubicBezTo>
                        <a:pt x="17289" y="8092"/>
                        <a:pt x="17620" y="7414"/>
                        <a:pt x="17959" y="6709"/>
                      </a:cubicBezTo>
                      <a:cubicBezTo>
                        <a:pt x="18226" y="6182"/>
                        <a:pt x="18422" y="5692"/>
                        <a:pt x="18458" y="5103"/>
                      </a:cubicBezTo>
                      <a:cubicBezTo>
                        <a:pt x="18458" y="5085"/>
                        <a:pt x="18449" y="5076"/>
                        <a:pt x="18440" y="5076"/>
                      </a:cubicBezTo>
                      <a:cubicBezTo>
                        <a:pt x="18726" y="4719"/>
                        <a:pt x="19029" y="4363"/>
                        <a:pt x="19439" y="4256"/>
                      </a:cubicBezTo>
                      <a:close/>
                      <a:moveTo>
                        <a:pt x="24052" y="3524"/>
                      </a:moveTo>
                      <a:cubicBezTo>
                        <a:pt x="23730" y="5442"/>
                        <a:pt x="23293" y="7235"/>
                        <a:pt x="22044" y="8778"/>
                      </a:cubicBezTo>
                      <a:cubicBezTo>
                        <a:pt x="21652" y="9260"/>
                        <a:pt x="21152" y="9653"/>
                        <a:pt x="20679" y="10045"/>
                      </a:cubicBezTo>
                      <a:cubicBezTo>
                        <a:pt x="20376" y="10286"/>
                        <a:pt x="20064" y="10536"/>
                        <a:pt x="19752" y="10768"/>
                      </a:cubicBezTo>
                      <a:cubicBezTo>
                        <a:pt x="19645" y="10848"/>
                        <a:pt x="19529" y="10920"/>
                        <a:pt x="19422" y="10991"/>
                      </a:cubicBezTo>
                      <a:cubicBezTo>
                        <a:pt x="18967" y="11214"/>
                        <a:pt x="18512" y="11419"/>
                        <a:pt x="18039" y="11580"/>
                      </a:cubicBezTo>
                      <a:cubicBezTo>
                        <a:pt x="18066" y="11562"/>
                        <a:pt x="18092" y="11553"/>
                        <a:pt x="18119" y="11544"/>
                      </a:cubicBezTo>
                      <a:cubicBezTo>
                        <a:pt x="18556" y="11330"/>
                        <a:pt x="18976" y="11071"/>
                        <a:pt x="19386" y="10795"/>
                      </a:cubicBezTo>
                      <a:cubicBezTo>
                        <a:pt x="20028" y="10349"/>
                        <a:pt x="20599" y="9778"/>
                        <a:pt x="21170" y="9233"/>
                      </a:cubicBezTo>
                      <a:cubicBezTo>
                        <a:pt x="21830" y="8600"/>
                        <a:pt x="22339" y="7922"/>
                        <a:pt x="22722" y="7066"/>
                      </a:cubicBezTo>
                      <a:cubicBezTo>
                        <a:pt x="23177" y="6058"/>
                        <a:pt x="23659" y="4773"/>
                        <a:pt x="23561" y="3649"/>
                      </a:cubicBezTo>
                      <a:cubicBezTo>
                        <a:pt x="23722" y="3649"/>
                        <a:pt x="23891" y="3595"/>
                        <a:pt x="24052" y="3524"/>
                      </a:cubicBezTo>
                      <a:close/>
                      <a:moveTo>
                        <a:pt x="20706" y="4666"/>
                      </a:moveTo>
                      <a:lnTo>
                        <a:pt x="20706" y="4666"/>
                      </a:lnTo>
                      <a:cubicBezTo>
                        <a:pt x="20421" y="6361"/>
                        <a:pt x="19921" y="7940"/>
                        <a:pt x="18761" y="9269"/>
                      </a:cubicBezTo>
                      <a:cubicBezTo>
                        <a:pt x="18199" y="9903"/>
                        <a:pt x="17477" y="10420"/>
                        <a:pt x="16736" y="10830"/>
                      </a:cubicBezTo>
                      <a:cubicBezTo>
                        <a:pt x="16397" y="11027"/>
                        <a:pt x="16040" y="11214"/>
                        <a:pt x="15675" y="11383"/>
                      </a:cubicBezTo>
                      <a:cubicBezTo>
                        <a:pt x="15470" y="11473"/>
                        <a:pt x="15220" y="11535"/>
                        <a:pt x="15015" y="11660"/>
                      </a:cubicBezTo>
                      <a:cubicBezTo>
                        <a:pt x="14908" y="11624"/>
                        <a:pt x="14792" y="11589"/>
                        <a:pt x="14676" y="11553"/>
                      </a:cubicBezTo>
                      <a:cubicBezTo>
                        <a:pt x="15050" y="11482"/>
                        <a:pt x="15523" y="11169"/>
                        <a:pt x="15773" y="11036"/>
                      </a:cubicBezTo>
                      <a:cubicBezTo>
                        <a:pt x="16531" y="10634"/>
                        <a:pt x="17272" y="10179"/>
                        <a:pt x="17878" y="9555"/>
                      </a:cubicBezTo>
                      <a:cubicBezTo>
                        <a:pt x="18503" y="8930"/>
                        <a:pt x="18940" y="8208"/>
                        <a:pt x="19279" y="7387"/>
                      </a:cubicBezTo>
                      <a:cubicBezTo>
                        <a:pt x="19582" y="6655"/>
                        <a:pt x="19939" y="5745"/>
                        <a:pt x="19832" y="4934"/>
                      </a:cubicBezTo>
                      <a:lnTo>
                        <a:pt x="19832" y="4934"/>
                      </a:lnTo>
                      <a:cubicBezTo>
                        <a:pt x="19903" y="4951"/>
                        <a:pt x="19975" y="4951"/>
                        <a:pt x="20064" y="4951"/>
                      </a:cubicBezTo>
                      <a:cubicBezTo>
                        <a:pt x="20296" y="4934"/>
                        <a:pt x="20510" y="4818"/>
                        <a:pt x="20706" y="4666"/>
                      </a:cubicBezTo>
                      <a:close/>
                      <a:moveTo>
                        <a:pt x="21771" y="3383"/>
                      </a:moveTo>
                      <a:cubicBezTo>
                        <a:pt x="21818" y="3383"/>
                        <a:pt x="21841" y="3519"/>
                        <a:pt x="21848" y="3533"/>
                      </a:cubicBezTo>
                      <a:cubicBezTo>
                        <a:pt x="21911" y="3640"/>
                        <a:pt x="22009" y="3747"/>
                        <a:pt x="22125" y="3801"/>
                      </a:cubicBezTo>
                      <a:cubicBezTo>
                        <a:pt x="22348" y="4764"/>
                        <a:pt x="22018" y="5719"/>
                        <a:pt x="21714" y="6620"/>
                      </a:cubicBezTo>
                      <a:cubicBezTo>
                        <a:pt x="21393" y="7556"/>
                        <a:pt x="20795" y="8448"/>
                        <a:pt x="20117" y="9171"/>
                      </a:cubicBezTo>
                      <a:cubicBezTo>
                        <a:pt x="18940" y="10429"/>
                        <a:pt x="17405" y="11187"/>
                        <a:pt x="15907" y="11954"/>
                      </a:cubicBezTo>
                      <a:cubicBezTo>
                        <a:pt x="15675" y="11874"/>
                        <a:pt x="15443" y="11803"/>
                        <a:pt x="15211" y="11722"/>
                      </a:cubicBezTo>
                      <a:cubicBezTo>
                        <a:pt x="15764" y="11615"/>
                        <a:pt x="16379" y="11232"/>
                        <a:pt x="16834" y="10982"/>
                      </a:cubicBezTo>
                      <a:cubicBezTo>
                        <a:pt x="17637" y="10545"/>
                        <a:pt x="18396" y="9974"/>
                        <a:pt x="19002" y="9278"/>
                      </a:cubicBezTo>
                      <a:cubicBezTo>
                        <a:pt x="19600" y="8609"/>
                        <a:pt x="20010" y="7851"/>
                        <a:pt x="20332" y="7012"/>
                      </a:cubicBezTo>
                      <a:cubicBezTo>
                        <a:pt x="20617" y="6290"/>
                        <a:pt x="20911" y="5380"/>
                        <a:pt x="20804" y="4577"/>
                      </a:cubicBezTo>
                      <a:cubicBezTo>
                        <a:pt x="20920" y="4479"/>
                        <a:pt x="21036" y="4363"/>
                        <a:pt x="21125" y="4256"/>
                      </a:cubicBezTo>
                      <a:cubicBezTo>
                        <a:pt x="21295" y="4077"/>
                        <a:pt x="21429" y="3890"/>
                        <a:pt x="21563" y="3685"/>
                      </a:cubicBezTo>
                      <a:cubicBezTo>
                        <a:pt x="21625" y="3595"/>
                        <a:pt x="21679" y="3515"/>
                        <a:pt x="21723" y="3426"/>
                      </a:cubicBezTo>
                      <a:cubicBezTo>
                        <a:pt x="21742" y="3395"/>
                        <a:pt x="21758" y="3383"/>
                        <a:pt x="21771" y="3383"/>
                      </a:cubicBezTo>
                      <a:close/>
                      <a:moveTo>
                        <a:pt x="23072" y="3243"/>
                      </a:moveTo>
                      <a:cubicBezTo>
                        <a:pt x="23163" y="3243"/>
                        <a:pt x="23175" y="3520"/>
                        <a:pt x="23302" y="3586"/>
                      </a:cubicBezTo>
                      <a:cubicBezTo>
                        <a:pt x="23356" y="3613"/>
                        <a:pt x="23418" y="3631"/>
                        <a:pt x="23481" y="3640"/>
                      </a:cubicBezTo>
                      <a:cubicBezTo>
                        <a:pt x="23267" y="4782"/>
                        <a:pt x="23008" y="5888"/>
                        <a:pt x="22544" y="6968"/>
                      </a:cubicBezTo>
                      <a:cubicBezTo>
                        <a:pt x="22187" y="7806"/>
                        <a:pt x="21679" y="8475"/>
                        <a:pt x="21027" y="9100"/>
                      </a:cubicBezTo>
                      <a:cubicBezTo>
                        <a:pt x="20501" y="9617"/>
                        <a:pt x="19966" y="10152"/>
                        <a:pt x="19368" y="10589"/>
                      </a:cubicBezTo>
                      <a:cubicBezTo>
                        <a:pt x="19020" y="10839"/>
                        <a:pt x="18645" y="11053"/>
                        <a:pt x="18271" y="11267"/>
                      </a:cubicBezTo>
                      <a:cubicBezTo>
                        <a:pt x="17851" y="11508"/>
                        <a:pt x="17388" y="11642"/>
                        <a:pt x="16959" y="11865"/>
                      </a:cubicBezTo>
                      <a:cubicBezTo>
                        <a:pt x="16629" y="11919"/>
                        <a:pt x="16290" y="11954"/>
                        <a:pt x="15951" y="11972"/>
                      </a:cubicBezTo>
                      <a:cubicBezTo>
                        <a:pt x="15942" y="11972"/>
                        <a:pt x="15942" y="11972"/>
                        <a:pt x="15942" y="11963"/>
                      </a:cubicBezTo>
                      <a:cubicBezTo>
                        <a:pt x="16736" y="11758"/>
                        <a:pt x="17477" y="11303"/>
                        <a:pt x="18182" y="10911"/>
                      </a:cubicBezTo>
                      <a:cubicBezTo>
                        <a:pt x="19020" y="10438"/>
                        <a:pt x="19796" y="9751"/>
                        <a:pt x="20439" y="9037"/>
                      </a:cubicBezTo>
                      <a:cubicBezTo>
                        <a:pt x="21072" y="8324"/>
                        <a:pt x="21589" y="7431"/>
                        <a:pt x="21902" y="6521"/>
                      </a:cubicBezTo>
                      <a:cubicBezTo>
                        <a:pt x="22196" y="5665"/>
                        <a:pt x="22464" y="4764"/>
                        <a:pt x="22285" y="3854"/>
                      </a:cubicBezTo>
                      <a:lnTo>
                        <a:pt x="22285" y="3854"/>
                      </a:lnTo>
                      <a:cubicBezTo>
                        <a:pt x="22300" y="3856"/>
                        <a:pt x="22314" y="3856"/>
                        <a:pt x="22328" y="3856"/>
                      </a:cubicBezTo>
                      <a:cubicBezTo>
                        <a:pt x="22400" y="3856"/>
                        <a:pt x="22468" y="3837"/>
                        <a:pt x="22535" y="3792"/>
                      </a:cubicBezTo>
                      <a:cubicBezTo>
                        <a:pt x="22705" y="3676"/>
                        <a:pt x="22829" y="3524"/>
                        <a:pt x="22945" y="3355"/>
                      </a:cubicBezTo>
                      <a:cubicBezTo>
                        <a:pt x="23001" y="3274"/>
                        <a:pt x="23041" y="3243"/>
                        <a:pt x="23072" y="3243"/>
                      </a:cubicBezTo>
                      <a:close/>
                      <a:moveTo>
                        <a:pt x="34106" y="9082"/>
                      </a:moveTo>
                      <a:cubicBezTo>
                        <a:pt x="34418" y="9323"/>
                        <a:pt x="34418" y="9778"/>
                        <a:pt x="34239" y="10117"/>
                      </a:cubicBezTo>
                      <a:cubicBezTo>
                        <a:pt x="34070" y="10465"/>
                        <a:pt x="33722" y="10616"/>
                        <a:pt x="33383" y="10732"/>
                      </a:cubicBezTo>
                      <a:cubicBezTo>
                        <a:pt x="32812" y="10920"/>
                        <a:pt x="32188" y="10991"/>
                        <a:pt x="31581" y="11027"/>
                      </a:cubicBezTo>
                      <a:cubicBezTo>
                        <a:pt x="31320" y="11045"/>
                        <a:pt x="31056" y="11053"/>
                        <a:pt x="30792" y="11053"/>
                      </a:cubicBezTo>
                      <a:cubicBezTo>
                        <a:pt x="30281" y="11053"/>
                        <a:pt x="29767" y="11023"/>
                        <a:pt x="29261" y="10982"/>
                      </a:cubicBezTo>
                      <a:cubicBezTo>
                        <a:pt x="28262" y="10911"/>
                        <a:pt x="27317" y="10581"/>
                        <a:pt x="26326" y="10438"/>
                      </a:cubicBezTo>
                      <a:cubicBezTo>
                        <a:pt x="25706" y="10337"/>
                        <a:pt x="25009" y="10154"/>
                        <a:pt x="24350" y="10154"/>
                      </a:cubicBezTo>
                      <a:cubicBezTo>
                        <a:pt x="24194" y="10154"/>
                        <a:pt x="24041" y="10164"/>
                        <a:pt x="23891" y="10188"/>
                      </a:cubicBezTo>
                      <a:cubicBezTo>
                        <a:pt x="23445" y="10259"/>
                        <a:pt x="22990" y="10331"/>
                        <a:pt x="22571" y="10500"/>
                      </a:cubicBezTo>
                      <a:cubicBezTo>
                        <a:pt x="22116" y="10688"/>
                        <a:pt x="21670" y="10902"/>
                        <a:pt x="21215" y="11089"/>
                      </a:cubicBezTo>
                      <a:cubicBezTo>
                        <a:pt x="20421" y="11428"/>
                        <a:pt x="19654" y="11767"/>
                        <a:pt x="18797" y="11910"/>
                      </a:cubicBezTo>
                      <a:cubicBezTo>
                        <a:pt x="18387" y="11972"/>
                        <a:pt x="17976" y="11972"/>
                        <a:pt x="17566" y="12026"/>
                      </a:cubicBezTo>
                      <a:cubicBezTo>
                        <a:pt x="17218" y="12079"/>
                        <a:pt x="16808" y="12133"/>
                        <a:pt x="16433" y="12133"/>
                      </a:cubicBezTo>
                      <a:cubicBezTo>
                        <a:pt x="16353" y="12106"/>
                        <a:pt x="16264" y="12079"/>
                        <a:pt x="16183" y="12044"/>
                      </a:cubicBezTo>
                      <a:cubicBezTo>
                        <a:pt x="17272" y="12008"/>
                        <a:pt x="18262" y="11705"/>
                        <a:pt x="19216" y="11259"/>
                      </a:cubicBezTo>
                      <a:cubicBezTo>
                        <a:pt x="19288" y="11232"/>
                        <a:pt x="19350" y="11196"/>
                        <a:pt x="19422" y="11160"/>
                      </a:cubicBezTo>
                      <a:cubicBezTo>
                        <a:pt x="19743" y="11000"/>
                        <a:pt x="20064" y="10821"/>
                        <a:pt x="20385" y="10634"/>
                      </a:cubicBezTo>
                      <a:cubicBezTo>
                        <a:pt x="21081" y="10224"/>
                        <a:pt x="21830" y="9858"/>
                        <a:pt x="22589" y="9555"/>
                      </a:cubicBezTo>
                      <a:cubicBezTo>
                        <a:pt x="23041" y="9377"/>
                        <a:pt x="23551" y="9295"/>
                        <a:pt x="24068" y="9295"/>
                      </a:cubicBezTo>
                      <a:cubicBezTo>
                        <a:pt x="24745" y="9295"/>
                        <a:pt x="25433" y="9436"/>
                        <a:pt x="26014" y="9688"/>
                      </a:cubicBezTo>
                      <a:cubicBezTo>
                        <a:pt x="26933" y="10081"/>
                        <a:pt x="27959" y="10331"/>
                        <a:pt x="28931" y="10563"/>
                      </a:cubicBezTo>
                      <a:cubicBezTo>
                        <a:pt x="29502" y="10698"/>
                        <a:pt x="30076" y="10769"/>
                        <a:pt x="30654" y="10769"/>
                      </a:cubicBezTo>
                      <a:cubicBezTo>
                        <a:pt x="30988" y="10769"/>
                        <a:pt x="31324" y="10746"/>
                        <a:pt x="31661" y="10697"/>
                      </a:cubicBezTo>
                      <a:cubicBezTo>
                        <a:pt x="32304" y="10607"/>
                        <a:pt x="33106" y="10375"/>
                        <a:pt x="33615" y="9956"/>
                      </a:cubicBezTo>
                      <a:cubicBezTo>
                        <a:pt x="33874" y="9742"/>
                        <a:pt x="34248" y="9341"/>
                        <a:pt x="34106" y="9082"/>
                      </a:cubicBezTo>
                      <a:close/>
                      <a:moveTo>
                        <a:pt x="24337" y="10337"/>
                      </a:moveTo>
                      <a:cubicBezTo>
                        <a:pt x="24469" y="10337"/>
                        <a:pt x="24602" y="10344"/>
                        <a:pt x="24739" y="10358"/>
                      </a:cubicBezTo>
                      <a:cubicBezTo>
                        <a:pt x="25854" y="10473"/>
                        <a:pt x="26942" y="10741"/>
                        <a:pt x="28039" y="10973"/>
                      </a:cubicBezTo>
                      <a:cubicBezTo>
                        <a:pt x="28854" y="11152"/>
                        <a:pt x="29726" y="11241"/>
                        <a:pt x="30595" y="11241"/>
                      </a:cubicBezTo>
                      <a:cubicBezTo>
                        <a:pt x="31374" y="11241"/>
                        <a:pt x="32150" y="11170"/>
                        <a:pt x="32883" y="11027"/>
                      </a:cubicBezTo>
                      <a:cubicBezTo>
                        <a:pt x="33205" y="10964"/>
                        <a:pt x="33615" y="10875"/>
                        <a:pt x="33936" y="10679"/>
                      </a:cubicBezTo>
                      <a:lnTo>
                        <a:pt x="33936" y="10679"/>
                      </a:lnTo>
                      <a:cubicBezTo>
                        <a:pt x="33695" y="10991"/>
                        <a:pt x="33419" y="11259"/>
                        <a:pt x="33035" y="11464"/>
                      </a:cubicBezTo>
                      <a:cubicBezTo>
                        <a:pt x="32321" y="11847"/>
                        <a:pt x="31465" y="11945"/>
                        <a:pt x="30680" y="11999"/>
                      </a:cubicBezTo>
                      <a:cubicBezTo>
                        <a:pt x="30471" y="12014"/>
                        <a:pt x="30262" y="12021"/>
                        <a:pt x="30051" y="12021"/>
                      </a:cubicBezTo>
                      <a:cubicBezTo>
                        <a:pt x="28740" y="12021"/>
                        <a:pt x="27400" y="11751"/>
                        <a:pt x="26139" y="11428"/>
                      </a:cubicBezTo>
                      <a:cubicBezTo>
                        <a:pt x="25781" y="11335"/>
                        <a:pt x="25418" y="11295"/>
                        <a:pt x="25053" y="11295"/>
                      </a:cubicBezTo>
                      <a:cubicBezTo>
                        <a:pt x="23990" y="11295"/>
                        <a:pt x="22913" y="11629"/>
                        <a:pt x="21911" y="11928"/>
                      </a:cubicBezTo>
                      <a:cubicBezTo>
                        <a:pt x="20795" y="12254"/>
                        <a:pt x="19714" y="12543"/>
                        <a:pt x="18605" y="12543"/>
                      </a:cubicBezTo>
                      <a:cubicBezTo>
                        <a:pt x="18108" y="12543"/>
                        <a:pt x="17606" y="12485"/>
                        <a:pt x="17093" y="12347"/>
                      </a:cubicBezTo>
                      <a:cubicBezTo>
                        <a:pt x="16915" y="12293"/>
                        <a:pt x="16745" y="12231"/>
                        <a:pt x="16576" y="12177"/>
                      </a:cubicBezTo>
                      <a:lnTo>
                        <a:pt x="16576" y="12177"/>
                      </a:lnTo>
                      <a:cubicBezTo>
                        <a:pt x="16644" y="12180"/>
                        <a:pt x="16712" y="12181"/>
                        <a:pt x="16781" y="12181"/>
                      </a:cubicBezTo>
                      <a:cubicBezTo>
                        <a:pt x="16946" y="12181"/>
                        <a:pt x="17111" y="12175"/>
                        <a:pt x="17263" y="12168"/>
                      </a:cubicBezTo>
                      <a:cubicBezTo>
                        <a:pt x="17771" y="12160"/>
                        <a:pt x="18315" y="12106"/>
                        <a:pt x="18815" y="12035"/>
                      </a:cubicBezTo>
                      <a:cubicBezTo>
                        <a:pt x="19734" y="11919"/>
                        <a:pt x="20581" y="11544"/>
                        <a:pt x="21420" y="11178"/>
                      </a:cubicBezTo>
                      <a:cubicBezTo>
                        <a:pt x="22378" y="10751"/>
                        <a:pt x="23294" y="10337"/>
                        <a:pt x="24337" y="10337"/>
                      </a:cubicBezTo>
                      <a:close/>
                      <a:moveTo>
                        <a:pt x="9828" y="10761"/>
                      </a:moveTo>
                      <a:cubicBezTo>
                        <a:pt x="10565" y="10761"/>
                        <a:pt x="11307" y="10868"/>
                        <a:pt x="11981" y="11018"/>
                      </a:cubicBezTo>
                      <a:cubicBezTo>
                        <a:pt x="13587" y="11366"/>
                        <a:pt x="15139" y="11901"/>
                        <a:pt x="16692" y="12418"/>
                      </a:cubicBezTo>
                      <a:cubicBezTo>
                        <a:pt x="18755" y="13114"/>
                        <a:pt x="20988" y="13721"/>
                        <a:pt x="23195" y="13721"/>
                      </a:cubicBezTo>
                      <a:cubicBezTo>
                        <a:pt x="23622" y="13721"/>
                        <a:pt x="24048" y="13698"/>
                        <a:pt x="24471" y="13649"/>
                      </a:cubicBezTo>
                      <a:lnTo>
                        <a:pt x="24471" y="13649"/>
                      </a:lnTo>
                      <a:cubicBezTo>
                        <a:pt x="24087" y="13765"/>
                        <a:pt x="23713" y="13872"/>
                        <a:pt x="23338" y="13953"/>
                      </a:cubicBezTo>
                      <a:cubicBezTo>
                        <a:pt x="22692" y="14100"/>
                        <a:pt x="22043" y="14161"/>
                        <a:pt x="21393" y="14161"/>
                      </a:cubicBezTo>
                      <a:cubicBezTo>
                        <a:pt x="20032" y="14161"/>
                        <a:pt x="18668" y="13892"/>
                        <a:pt x="17334" y="13578"/>
                      </a:cubicBezTo>
                      <a:cubicBezTo>
                        <a:pt x="15684" y="13194"/>
                        <a:pt x="14149" y="12427"/>
                        <a:pt x="12535" y="11919"/>
                      </a:cubicBezTo>
                      <a:cubicBezTo>
                        <a:pt x="11622" y="11632"/>
                        <a:pt x="10625" y="11374"/>
                        <a:pt x="9648" y="11374"/>
                      </a:cubicBezTo>
                      <a:cubicBezTo>
                        <a:pt x="9105" y="11374"/>
                        <a:pt x="8569" y="11454"/>
                        <a:pt x="8056" y="11651"/>
                      </a:cubicBezTo>
                      <a:cubicBezTo>
                        <a:pt x="7815" y="11526"/>
                        <a:pt x="7557" y="11428"/>
                        <a:pt x="7298" y="11348"/>
                      </a:cubicBezTo>
                      <a:cubicBezTo>
                        <a:pt x="8050" y="10918"/>
                        <a:pt x="8936" y="10761"/>
                        <a:pt x="9828" y="10761"/>
                      </a:cubicBezTo>
                      <a:close/>
                      <a:moveTo>
                        <a:pt x="9482" y="11499"/>
                      </a:moveTo>
                      <a:cubicBezTo>
                        <a:pt x="10641" y="11499"/>
                        <a:pt x="11826" y="11849"/>
                        <a:pt x="12891" y="12213"/>
                      </a:cubicBezTo>
                      <a:cubicBezTo>
                        <a:pt x="14524" y="12766"/>
                        <a:pt x="16067" y="13489"/>
                        <a:pt x="17753" y="13872"/>
                      </a:cubicBezTo>
                      <a:cubicBezTo>
                        <a:pt x="18946" y="14133"/>
                        <a:pt x="20172" y="14344"/>
                        <a:pt x="21394" y="14344"/>
                      </a:cubicBezTo>
                      <a:cubicBezTo>
                        <a:pt x="21972" y="14344"/>
                        <a:pt x="22550" y="14296"/>
                        <a:pt x="23124" y="14185"/>
                      </a:cubicBezTo>
                      <a:cubicBezTo>
                        <a:pt x="23971" y="14015"/>
                        <a:pt x="24801" y="13712"/>
                        <a:pt x="25622" y="13444"/>
                      </a:cubicBezTo>
                      <a:cubicBezTo>
                        <a:pt x="25925" y="13373"/>
                        <a:pt x="26228" y="13284"/>
                        <a:pt x="26532" y="13177"/>
                      </a:cubicBezTo>
                      <a:cubicBezTo>
                        <a:pt x="26817" y="13096"/>
                        <a:pt x="27112" y="13034"/>
                        <a:pt x="27415" y="12980"/>
                      </a:cubicBezTo>
                      <a:lnTo>
                        <a:pt x="27415" y="12980"/>
                      </a:lnTo>
                      <a:cubicBezTo>
                        <a:pt x="25809" y="13471"/>
                        <a:pt x="24301" y="14247"/>
                        <a:pt x="22678" y="14693"/>
                      </a:cubicBezTo>
                      <a:cubicBezTo>
                        <a:pt x="22036" y="14872"/>
                        <a:pt x="21400" y="14948"/>
                        <a:pt x="20769" y="14948"/>
                      </a:cubicBezTo>
                      <a:cubicBezTo>
                        <a:pt x="19637" y="14948"/>
                        <a:pt x="18519" y="14704"/>
                        <a:pt x="17396" y="14372"/>
                      </a:cubicBezTo>
                      <a:cubicBezTo>
                        <a:pt x="15728" y="13872"/>
                        <a:pt x="14114" y="13230"/>
                        <a:pt x="12445" y="12713"/>
                      </a:cubicBezTo>
                      <a:cubicBezTo>
                        <a:pt x="11417" y="12396"/>
                        <a:pt x="10368" y="12241"/>
                        <a:pt x="9304" y="12241"/>
                      </a:cubicBezTo>
                      <a:cubicBezTo>
                        <a:pt x="9168" y="12241"/>
                        <a:pt x="9031" y="12244"/>
                        <a:pt x="8895" y="12249"/>
                      </a:cubicBezTo>
                      <a:cubicBezTo>
                        <a:pt x="8797" y="12160"/>
                        <a:pt x="8690" y="12070"/>
                        <a:pt x="8582" y="11990"/>
                      </a:cubicBezTo>
                      <a:cubicBezTo>
                        <a:pt x="8440" y="11874"/>
                        <a:pt x="8279" y="11776"/>
                        <a:pt x="8119" y="11687"/>
                      </a:cubicBezTo>
                      <a:cubicBezTo>
                        <a:pt x="8563" y="11555"/>
                        <a:pt x="9020" y="11499"/>
                        <a:pt x="9482" y="11499"/>
                      </a:cubicBezTo>
                      <a:close/>
                      <a:moveTo>
                        <a:pt x="8921" y="12276"/>
                      </a:moveTo>
                      <a:cubicBezTo>
                        <a:pt x="10206" y="12320"/>
                        <a:pt x="11437" y="12507"/>
                        <a:pt x="12668" y="12909"/>
                      </a:cubicBezTo>
                      <a:cubicBezTo>
                        <a:pt x="14381" y="13462"/>
                        <a:pt x="16040" y="14158"/>
                        <a:pt x="17780" y="14640"/>
                      </a:cubicBezTo>
                      <a:cubicBezTo>
                        <a:pt x="18768" y="14921"/>
                        <a:pt x="19746" y="15097"/>
                        <a:pt x="20735" y="15097"/>
                      </a:cubicBezTo>
                      <a:cubicBezTo>
                        <a:pt x="21344" y="15097"/>
                        <a:pt x="21957" y="15030"/>
                        <a:pt x="22580" y="14880"/>
                      </a:cubicBezTo>
                      <a:cubicBezTo>
                        <a:pt x="24373" y="14443"/>
                        <a:pt x="25987" y="13489"/>
                        <a:pt x="27736" y="12927"/>
                      </a:cubicBezTo>
                      <a:cubicBezTo>
                        <a:pt x="28325" y="12829"/>
                        <a:pt x="28931" y="12775"/>
                        <a:pt x="29520" y="12730"/>
                      </a:cubicBezTo>
                      <a:cubicBezTo>
                        <a:pt x="30017" y="12688"/>
                        <a:pt x="30506" y="12661"/>
                        <a:pt x="30992" y="12661"/>
                      </a:cubicBezTo>
                      <a:cubicBezTo>
                        <a:pt x="31833" y="12661"/>
                        <a:pt x="32665" y="12742"/>
                        <a:pt x="33508" y="12962"/>
                      </a:cubicBezTo>
                      <a:cubicBezTo>
                        <a:pt x="34900" y="13328"/>
                        <a:pt x="36229" y="13899"/>
                        <a:pt x="37647" y="14122"/>
                      </a:cubicBezTo>
                      <a:cubicBezTo>
                        <a:pt x="38214" y="14212"/>
                        <a:pt x="38883" y="14340"/>
                        <a:pt x="39517" y="14340"/>
                      </a:cubicBezTo>
                      <a:cubicBezTo>
                        <a:pt x="39761" y="14340"/>
                        <a:pt x="40000" y="14321"/>
                        <a:pt x="40225" y="14274"/>
                      </a:cubicBezTo>
                      <a:lnTo>
                        <a:pt x="40225" y="14274"/>
                      </a:lnTo>
                      <a:cubicBezTo>
                        <a:pt x="40181" y="14301"/>
                        <a:pt x="40127" y="14318"/>
                        <a:pt x="40083" y="14345"/>
                      </a:cubicBezTo>
                      <a:cubicBezTo>
                        <a:pt x="39646" y="14559"/>
                        <a:pt x="39164" y="14657"/>
                        <a:pt x="38691" y="14711"/>
                      </a:cubicBezTo>
                      <a:cubicBezTo>
                        <a:pt x="38587" y="14724"/>
                        <a:pt x="38483" y="14730"/>
                        <a:pt x="38378" y="14730"/>
                      </a:cubicBezTo>
                      <a:cubicBezTo>
                        <a:pt x="37750" y="14730"/>
                        <a:pt x="37101" y="14522"/>
                        <a:pt x="36505" y="14354"/>
                      </a:cubicBezTo>
                      <a:cubicBezTo>
                        <a:pt x="35096" y="13944"/>
                        <a:pt x="33776" y="13355"/>
                        <a:pt x="32304" y="13177"/>
                      </a:cubicBezTo>
                      <a:cubicBezTo>
                        <a:pt x="31995" y="13140"/>
                        <a:pt x="31683" y="13122"/>
                        <a:pt x="31370" y="13122"/>
                      </a:cubicBezTo>
                      <a:cubicBezTo>
                        <a:pt x="30163" y="13122"/>
                        <a:pt x="28941" y="13387"/>
                        <a:pt x="27843" y="13855"/>
                      </a:cubicBezTo>
                      <a:cubicBezTo>
                        <a:pt x="27085" y="14185"/>
                        <a:pt x="26344" y="14568"/>
                        <a:pt x="25568" y="14854"/>
                      </a:cubicBezTo>
                      <a:cubicBezTo>
                        <a:pt x="24899" y="15112"/>
                        <a:pt x="24194" y="15211"/>
                        <a:pt x="23490" y="15291"/>
                      </a:cubicBezTo>
                      <a:cubicBezTo>
                        <a:pt x="23108" y="15216"/>
                        <a:pt x="22718" y="15172"/>
                        <a:pt x="22331" y="15172"/>
                      </a:cubicBezTo>
                      <a:cubicBezTo>
                        <a:pt x="22021" y="15172"/>
                        <a:pt x="21712" y="15201"/>
                        <a:pt x="21411" y="15264"/>
                      </a:cubicBezTo>
                      <a:cubicBezTo>
                        <a:pt x="20956" y="15353"/>
                        <a:pt x="20456" y="15514"/>
                        <a:pt x="19993" y="15746"/>
                      </a:cubicBezTo>
                      <a:cubicBezTo>
                        <a:pt x="19894" y="15764"/>
                        <a:pt x="19796" y="15781"/>
                        <a:pt x="19698" y="15781"/>
                      </a:cubicBezTo>
                      <a:cubicBezTo>
                        <a:pt x="19145" y="15773"/>
                        <a:pt x="18699" y="15639"/>
                        <a:pt x="18182" y="15451"/>
                      </a:cubicBezTo>
                      <a:cubicBezTo>
                        <a:pt x="17209" y="15103"/>
                        <a:pt x="16219" y="14738"/>
                        <a:pt x="15291" y="14274"/>
                      </a:cubicBezTo>
                      <a:cubicBezTo>
                        <a:pt x="14435" y="13837"/>
                        <a:pt x="13578" y="13382"/>
                        <a:pt x="12633" y="13177"/>
                      </a:cubicBezTo>
                      <a:cubicBezTo>
                        <a:pt x="12204" y="13078"/>
                        <a:pt x="11785" y="13016"/>
                        <a:pt x="11348" y="13007"/>
                      </a:cubicBezTo>
                      <a:cubicBezTo>
                        <a:pt x="11326" y="13007"/>
                        <a:pt x="11303" y="13007"/>
                        <a:pt x="11281" y="13007"/>
                      </a:cubicBezTo>
                      <a:cubicBezTo>
                        <a:pt x="10950" y="13007"/>
                        <a:pt x="10599" y="13044"/>
                        <a:pt x="10258" y="13044"/>
                      </a:cubicBezTo>
                      <a:cubicBezTo>
                        <a:pt x="10057" y="13044"/>
                        <a:pt x="9859" y="13031"/>
                        <a:pt x="9671" y="12989"/>
                      </a:cubicBezTo>
                      <a:lnTo>
                        <a:pt x="9644" y="12989"/>
                      </a:lnTo>
                      <a:cubicBezTo>
                        <a:pt x="9403" y="12757"/>
                        <a:pt x="9171" y="12507"/>
                        <a:pt x="8921" y="12276"/>
                      </a:cubicBezTo>
                      <a:close/>
                      <a:moveTo>
                        <a:pt x="31432" y="13327"/>
                      </a:moveTo>
                      <a:cubicBezTo>
                        <a:pt x="31720" y="13327"/>
                        <a:pt x="32011" y="13342"/>
                        <a:pt x="32304" y="13373"/>
                      </a:cubicBezTo>
                      <a:cubicBezTo>
                        <a:pt x="33900" y="13542"/>
                        <a:pt x="35355" y="14265"/>
                        <a:pt x="36898" y="14666"/>
                      </a:cubicBezTo>
                      <a:cubicBezTo>
                        <a:pt x="37398" y="14791"/>
                        <a:pt x="37898" y="14900"/>
                        <a:pt x="38406" y="14900"/>
                      </a:cubicBezTo>
                      <a:cubicBezTo>
                        <a:pt x="38551" y="14900"/>
                        <a:pt x="38696" y="14891"/>
                        <a:pt x="38843" y="14872"/>
                      </a:cubicBezTo>
                      <a:cubicBezTo>
                        <a:pt x="39164" y="14836"/>
                        <a:pt x="39458" y="14764"/>
                        <a:pt x="39753" y="14622"/>
                      </a:cubicBezTo>
                      <a:cubicBezTo>
                        <a:pt x="39913" y="14541"/>
                        <a:pt x="40252" y="14345"/>
                        <a:pt x="40252" y="14345"/>
                      </a:cubicBezTo>
                      <a:lnTo>
                        <a:pt x="40252" y="14345"/>
                      </a:lnTo>
                      <a:cubicBezTo>
                        <a:pt x="40252" y="14345"/>
                        <a:pt x="39137" y="15246"/>
                        <a:pt x="38468" y="15496"/>
                      </a:cubicBezTo>
                      <a:cubicBezTo>
                        <a:pt x="38191" y="15567"/>
                        <a:pt x="37924" y="15621"/>
                        <a:pt x="37647" y="15657"/>
                      </a:cubicBezTo>
                      <a:cubicBezTo>
                        <a:pt x="37627" y="15657"/>
                        <a:pt x="37607" y="15657"/>
                        <a:pt x="37587" y="15657"/>
                      </a:cubicBezTo>
                      <a:cubicBezTo>
                        <a:pt x="36351" y="15657"/>
                        <a:pt x="35175" y="14858"/>
                        <a:pt x="34016" y="14559"/>
                      </a:cubicBezTo>
                      <a:cubicBezTo>
                        <a:pt x="33181" y="14343"/>
                        <a:pt x="32345" y="14227"/>
                        <a:pt x="31506" y="14227"/>
                      </a:cubicBezTo>
                      <a:cubicBezTo>
                        <a:pt x="30894" y="14227"/>
                        <a:pt x="30280" y="14289"/>
                        <a:pt x="29663" y="14417"/>
                      </a:cubicBezTo>
                      <a:cubicBezTo>
                        <a:pt x="28887" y="14577"/>
                        <a:pt x="28155" y="14845"/>
                        <a:pt x="27424" y="15148"/>
                      </a:cubicBezTo>
                      <a:cubicBezTo>
                        <a:pt x="26909" y="15365"/>
                        <a:pt x="26113" y="15862"/>
                        <a:pt x="25448" y="15862"/>
                      </a:cubicBezTo>
                      <a:cubicBezTo>
                        <a:pt x="25319" y="15862"/>
                        <a:pt x="25194" y="15843"/>
                        <a:pt x="25078" y="15799"/>
                      </a:cubicBezTo>
                      <a:cubicBezTo>
                        <a:pt x="24819" y="15666"/>
                        <a:pt x="24542" y="15550"/>
                        <a:pt x="24239" y="15460"/>
                      </a:cubicBezTo>
                      <a:cubicBezTo>
                        <a:pt x="24114" y="15425"/>
                        <a:pt x="23989" y="15398"/>
                        <a:pt x="23864" y="15362"/>
                      </a:cubicBezTo>
                      <a:cubicBezTo>
                        <a:pt x="25042" y="15273"/>
                        <a:pt x="26121" y="14836"/>
                        <a:pt x="27219" y="14327"/>
                      </a:cubicBezTo>
                      <a:cubicBezTo>
                        <a:pt x="28567" y="13709"/>
                        <a:pt x="29972" y="13327"/>
                        <a:pt x="31432" y="13327"/>
                      </a:cubicBezTo>
                      <a:close/>
                      <a:moveTo>
                        <a:pt x="6279" y="11379"/>
                      </a:moveTo>
                      <a:cubicBezTo>
                        <a:pt x="6387" y="11379"/>
                        <a:pt x="6495" y="11383"/>
                        <a:pt x="6602" y="11392"/>
                      </a:cubicBezTo>
                      <a:cubicBezTo>
                        <a:pt x="6763" y="11410"/>
                        <a:pt x="6923" y="11437"/>
                        <a:pt x="7075" y="11473"/>
                      </a:cubicBezTo>
                      <a:cubicBezTo>
                        <a:pt x="7075" y="11473"/>
                        <a:pt x="7079" y="11477"/>
                        <a:pt x="7084" y="11477"/>
                      </a:cubicBezTo>
                      <a:cubicBezTo>
                        <a:pt x="7087" y="11477"/>
                        <a:pt x="7090" y="11476"/>
                        <a:pt x="7093" y="11473"/>
                      </a:cubicBezTo>
                      <a:cubicBezTo>
                        <a:pt x="8012" y="11705"/>
                        <a:pt x="8743" y="12329"/>
                        <a:pt x="9421" y="12980"/>
                      </a:cubicBezTo>
                      <a:cubicBezTo>
                        <a:pt x="9938" y="13480"/>
                        <a:pt x="10456" y="13801"/>
                        <a:pt x="11098" y="14122"/>
                      </a:cubicBezTo>
                      <a:cubicBezTo>
                        <a:pt x="11339" y="14247"/>
                        <a:pt x="11625" y="14363"/>
                        <a:pt x="11821" y="14550"/>
                      </a:cubicBezTo>
                      <a:cubicBezTo>
                        <a:pt x="12088" y="14800"/>
                        <a:pt x="12240" y="15175"/>
                        <a:pt x="12472" y="15469"/>
                      </a:cubicBezTo>
                      <a:cubicBezTo>
                        <a:pt x="12704" y="15764"/>
                        <a:pt x="13070" y="15942"/>
                        <a:pt x="13391" y="16120"/>
                      </a:cubicBezTo>
                      <a:cubicBezTo>
                        <a:pt x="13498" y="16192"/>
                        <a:pt x="13641" y="16254"/>
                        <a:pt x="13783" y="16335"/>
                      </a:cubicBezTo>
                      <a:cubicBezTo>
                        <a:pt x="13632" y="16308"/>
                        <a:pt x="13489" y="16290"/>
                        <a:pt x="13355" y="16281"/>
                      </a:cubicBezTo>
                      <a:cubicBezTo>
                        <a:pt x="13337" y="16280"/>
                        <a:pt x="13318" y="16280"/>
                        <a:pt x="13300" y="16280"/>
                      </a:cubicBezTo>
                      <a:cubicBezTo>
                        <a:pt x="13149" y="16280"/>
                        <a:pt x="12999" y="16309"/>
                        <a:pt x="12856" y="16317"/>
                      </a:cubicBezTo>
                      <a:cubicBezTo>
                        <a:pt x="12840" y="16317"/>
                        <a:pt x="12824" y="16318"/>
                        <a:pt x="12809" y="16318"/>
                      </a:cubicBezTo>
                      <a:cubicBezTo>
                        <a:pt x="12466" y="16318"/>
                        <a:pt x="12293" y="16127"/>
                        <a:pt x="12080" y="15880"/>
                      </a:cubicBezTo>
                      <a:cubicBezTo>
                        <a:pt x="12023" y="15820"/>
                        <a:pt x="11947" y="15797"/>
                        <a:pt x="11866" y="15797"/>
                      </a:cubicBezTo>
                      <a:cubicBezTo>
                        <a:pt x="11678" y="15797"/>
                        <a:pt x="11454" y="15916"/>
                        <a:pt x="11330" y="15978"/>
                      </a:cubicBezTo>
                      <a:cubicBezTo>
                        <a:pt x="11259" y="16031"/>
                        <a:pt x="11187" y="16067"/>
                        <a:pt x="11107" y="16112"/>
                      </a:cubicBezTo>
                      <a:cubicBezTo>
                        <a:pt x="11012" y="16165"/>
                        <a:pt x="10928" y="16188"/>
                        <a:pt x="10854" y="16188"/>
                      </a:cubicBezTo>
                      <a:cubicBezTo>
                        <a:pt x="10608" y="16188"/>
                        <a:pt x="10465" y="15940"/>
                        <a:pt x="10349" y="15755"/>
                      </a:cubicBezTo>
                      <a:cubicBezTo>
                        <a:pt x="10286" y="15648"/>
                        <a:pt x="10206" y="15407"/>
                        <a:pt x="10081" y="15344"/>
                      </a:cubicBezTo>
                      <a:cubicBezTo>
                        <a:pt x="9975" y="15289"/>
                        <a:pt x="9862" y="15267"/>
                        <a:pt x="9749" y="15267"/>
                      </a:cubicBezTo>
                      <a:cubicBezTo>
                        <a:pt x="9548" y="15267"/>
                        <a:pt x="9344" y="15336"/>
                        <a:pt x="9162" y="15416"/>
                      </a:cubicBezTo>
                      <a:cubicBezTo>
                        <a:pt x="8877" y="15550"/>
                        <a:pt x="8600" y="15710"/>
                        <a:pt x="8279" y="15746"/>
                      </a:cubicBezTo>
                      <a:cubicBezTo>
                        <a:pt x="8253" y="15748"/>
                        <a:pt x="8229" y="15749"/>
                        <a:pt x="8207" y="15749"/>
                      </a:cubicBezTo>
                      <a:cubicBezTo>
                        <a:pt x="7742" y="15749"/>
                        <a:pt x="7994" y="15237"/>
                        <a:pt x="8190" y="15041"/>
                      </a:cubicBezTo>
                      <a:cubicBezTo>
                        <a:pt x="8199" y="15032"/>
                        <a:pt x="8199" y="15023"/>
                        <a:pt x="8190" y="15014"/>
                      </a:cubicBezTo>
                      <a:lnTo>
                        <a:pt x="8199" y="15014"/>
                      </a:lnTo>
                      <a:cubicBezTo>
                        <a:pt x="8221" y="14999"/>
                        <a:pt x="8206" y="14966"/>
                        <a:pt x="8190" y="14966"/>
                      </a:cubicBezTo>
                      <a:cubicBezTo>
                        <a:pt x="8187" y="14966"/>
                        <a:pt x="8184" y="14967"/>
                        <a:pt x="8181" y="14970"/>
                      </a:cubicBezTo>
                      <a:cubicBezTo>
                        <a:pt x="7940" y="15148"/>
                        <a:pt x="7699" y="15371"/>
                        <a:pt x="7414" y="15478"/>
                      </a:cubicBezTo>
                      <a:cubicBezTo>
                        <a:pt x="7405" y="15478"/>
                        <a:pt x="7405" y="15487"/>
                        <a:pt x="7396" y="15487"/>
                      </a:cubicBezTo>
                      <a:cubicBezTo>
                        <a:pt x="7334" y="15514"/>
                        <a:pt x="7262" y="15532"/>
                        <a:pt x="7191" y="15541"/>
                      </a:cubicBezTo>
                      <a:cubicBezTo>
                        <a:pt x="7174" y="15543"/>
                        <a:pt x="7159" y="15543"/>
                        <a:pt x="7144" y="15543"/>
                      </a:cubicBezTo>
                      <a:cubicBezTo>
                        <a:pt x="6948" y="15543"/>
                        <a:pt x="6876" y="15388"/>
                        <a:pt x="6843" y="15264"/>
                      </a:cubicBezTo>
                      <a:cubicBezTo>
                        <a:pt x="6754" y="14961"/>
                        <a:pt x="6941" y="14524"/>
                        <a:pt x="6647" y="14524"/>
                      </a:cubicBezTo>
                      <a:cubicBezTo>
                        <a:pt x="6424" y="14524"/>
                        <a:pt x="6192" y="14827"/>
                        <a:pt x="6049" y="14952"/>
                      </a:cubicBezTo>
                      <a:cubicBezTo>
                        <a:pt x="5811" y="15152"/>
                        <a:pt x="5499" y="15508"/>
                        <a:pt x="5149" y="15508"/>
                      </a:cubicBezTo>
                      <a:cubicBezTo>
                        <a:pt x="5079" y="15508"/>
                        <a:pt x="5007" y="15493"/>
                        <a:pt x="4934" y="15460"/>
                      </a:cubicBezTo>
                      <a:cubicBezTo>
                        <a:pt x="4488" y="15255"/>
                        <a:pt x="4666" y="14809"/>
                        <a:pt x="4639" y="14443"/>
                      </a:cubicBezTo>
                      <a:cubicBezTo>
                        <a:pt x="4633" y="14389"/>
                        <a:pt x="4595" y="14359"/>
                        <a:pt x="4551" y="14359"/>
                      </a:cubicBezTo>
                      <a:cubicBezTo>
                        <a:pt x="4530" y="14359"/>
                        <a:pt x="4508" y="14366"/>
                        <a:pt x="4488" y="14381"/>
                      </a:cubicBezTo>
                      <a:cubicBezTo>
                        <a:pt x="4318" y="14515"/>
                        <a:pt x="4229" y="14702"/>
                        <a:pt x="4077" y="14854"/>
                      </a:cubicBezTo>
                      <a:cubicBezTo>
                        <a:pt x="3899" y="15041"/>
                        <a:pt x="3694" y="15202"/>
                        <a:pt x="3480" y="15353"/>
                      </a:cubicBezTo>
                      <a:cubicBezTo>
                        <a:pt x="3356" y="15444"/>
                        <a:pt x="3214" y="15508"/>
                        <a:pt x="3098" y="15508"/>
                      </a:cubicBezTo>
                      <a:cubicBezTo>
                        <a:pt x="2964" y="15508"/>
                        <a:pt x="2864" y="15422"/>
                        <a:pt x="2864" y="15193"/>
                      </a:cubicBezTo>
                      <a:cubicBezTo>
                        <a:pt x="2864" y="15050"/>
                        <a:pt x="2944" y="14907"/>
                        <a:pt x="2962" y="14764"/>
                      </a:cubicBezTo>
                      <a:cubicBezTo>
                        <a:pt x="2962" y="14711"/>
                        <a:pt x="2911" y="14671"/>
                        <a:pt x="2862" y="14671"/>
                      </a:cubicBezTo>
                      <a:cubicBezTo>
                        <a:pt x="2854" y="14671"/>
                        <a:pt x="2845" y="14673"/>
                        <a:pt x="2837" y="14675"/>
                      </a:cubicBezTo>
                      <a:cubicBezTo>
                        <a:pt x="2525" y="14764"/>
                        <a:pt x="2231" y="15005"/>
                        <a:pt x="1954" y="15166"/>
                      </a:cubicBezTo>
                      <a:cubicBezTo>
                        <a:pt x="1776" y="15273"/>
                        <a:pt x="1624" y="15398"/>
                        <a:pt x="1446" y="15487"/>
                      </a:cubicBezTo>
                      <a:cubicBezTo>
                        <a:pt x="1386" y="15525"/>
                        <a:pt x="946" y="15700"/>
                        <a:pt x="636" y="15700"/>
                      </a:cubicBezTo>
                      <a:cubicBezTo>
                        <a:pt x="438" y="15700"/>
                        <a:pt x="292" y="15629"/>
                        <a:pt x="331" y="15407"/>
                      </a:cubicBezTo>
                      <a:cubicBezTo>
                        <a:pt x="438" y="14818"/>
                        <a:pt x="946" y="14479"/>
                        <a:pt x="1392" y="14149"/>
                      </a:cubicBezTo>
                      <a:cubicBezTo>
                        <a:pt x="1624" y="13979"/>
                        <a:pt x="1892" y="13846"/>
                        <a:pt x="2159" y="13747"/>
                      </a:cubicBezTo>
                      <a:cubicBezTo>
                        <a:pt x="2266" y="13703"/>
                        <a:pt x="2293" y="13730"/>
                        <a:pt x="2356" y="13649"/>
                      </a:cubicBezTo>
                      <a:cubicBezTo>
                        <a:pt x="2739" y="13168"/>
                        <a:pt x="3096" y="12659"/>
                        <a:pt x="3605" y="12284"/>
                      </a:cubicBezTo>
                      <a:cubicBezTo>
                        <a:pt x="4374" y="11724"/>
                        <a:pt x="5330" y="11379"/>
                        <a:pt x="6279" y="11379"/>
                      </a:cubicBezTo>
                      <a:close/>
                      <a:moveTo>
                        <a:pt x="31640" y="14362"/>
                      </a:moveTo>
                      <a:cubicBezTo>
                        <a:pt x="32485" y="14362"/>
                        <a:pt x="33330" y="14551"/>
                        <a:pt x="34141" y="14773"/>
                      </a:cubicBezTo>
                      <a:cubicBezTo>
                        <a:pt x="35042" y="15014"/>
                        <a:pt x="35881" y="15496"/>
                        <a:pt x="36791" y="15710"/>
                      </a:cubicBezTo>
                      <a:cubicBezTo>
                        <a:pt x="36345" y="15701"/>
                        <a:pt x="35899" y="15648"/>
                        <a:pt x="35444" y="15523"/>
                      </a:cubicBezTo>
                      <a:cubicBezTo>
                        <a:pt x="34409" y="15228"/>
                        <a:pt x="33401" y="14836"/>
                        <a:pt x="32321" y="14773"/>
                      </a:cubicBezTo>
                      <a:cubicBezTo>
                        <a:pt x="32220" y="14767"/>
                        <a:pt x="32118" y="14764"/>
                        <a:pt x="32015" y="14764"/>
                      </a:cubicBezTo>
                      <a:cubicBezTo>
                        <a:pt x="31136" y="14764"/>
                        <a:pt x="30228" y="14992"/>
                        <a:pt x="29413" y="15264"/>
                      </a:cubicBezTo>
                      <a:cubicBezTo>
                        <a:pt x="29003" y="15407"/>
                        <a:pt x="28610" y="15603"/>
                        <a:pt x="28200" y="15746"/>
                      </a:cubicBezTo>
                      <a:cubicBezTo>
                        <a:pt x="27879" y="15862"/>
                        <a:pt x="27540" y="15933"/>
                        <a:pt x="27210" y="16049"/>
                      </a:cubicBezTo>
                      <a:cubicBezTo>
                        <a:pt x="26808" y="16103"/>
                        <a:pt x="26416" y="16228"/>
                        <a:pt x="26059" y="16415"/>
                      </a:cubicBezTo>
                      <a:cubicBezTo>
                        <a:pt x="25800" y="16236"/>
                        <a:pt x="25550" y="16067"/>
                        <a:pt x="25283" y="15915"/>
                      </a:cubicBezTo>
                      <a:lnTo>
                        <a:pt x="25283" y="15915"/>
                      </a:lnTo>
                      <a:cubicBezTo>
                        <a:pt x="25348" y="15927"/>
                        <a:pt x="25415" y="15932"/>
                        <a:pt x="25481" y="15932"/>
                      </a:cubicBezTo>
                      <a:cubicBezTo>
                        <a:pt x="25823" y="15932"/>
                        <a:pt x="26177" y="15795"/>
                        <a:pt x="26505" y="15683"/>
                      </a:cubicBezTo>
                      <a:cubicBezTo>
                        <a:pt x="27317" y="15425"/>
                        <a:pt x="28057" y="14996"/>
                        <a:pt x="28887" y="14773"/>
                      </a:cubicBezTo>
                      <a:cubicBezTo>
                        <a:pt x="29752" y="14533"/>
                        <a:pt x="30626" y="14381"/>
                        <a:pt x="31527" y="14363"/>
                      </a:cubicBezTo>
                      <a:cubicBezTo>
                        <a:pt x="31565" y="14362"/>
                        <a:pt x="31602" y="14362"/>
                        <a:pt x="31640" y="14362"/>
                      </a:cubicBezTo>
                      <a:close/>
                      <a:moveTo>
                        <a:pt x="9733" y="13069"/>
                      </a:moveTo>
                      <a:cubicBezTo>
                        <a:pt x="9987" y="13141"/>
                        <a:pt x="10255" y="13155"/>
                        <a:pt x="10522" y="13155"/>
                      </a:cubicBezTo>
                      <a:cubicBezTo>
                        <a:pt x="10686" y="13155"/>
                        <a:pt x="10849" y="13150"/>
                        <a:pt x="11009" y="13150"/>
                      </a:cubicBezTo>
                      <a:cubicBezTo>
                        <a:pt x="11598" y="13159"/>
                        <a:pt x="12169" y="13230"/>
                        <a:pt x="12740" y="13364"/>
                      </a:cubicBezTo>
                      <a:cubicBezTo>
                        <a:pt x="13828" y="13623"/>
                        <a:pt x="14800" y="14265"/>
                        <a:pt x="15809" y="14720"/>
                      </a:cubicBezTo>
                      <a:cubicBezTo>
                        <a:pt x="16718" y="15130"/>
                        <a:pt x="17628" y="15496"/>
                        <a:pt x="18574" y="15808"/>
                      </a:cubicBezTo>
                      <a:cubicBezTo>
                        <a:pt x="18863" y="15902"/>
                        <a:pt x="19201" y="15987"/>
                        <a:pt x="19534" y="15987"/>
                      </a:cubicBezTo>
                      <a:cubicBezTo>
                        <a:pt x="19550" y="15987"/>
                        <a:pt x="19566" y="15987"/>
                        <a:pt x="19582" y="15987"/>
                      </a:cubicBezTo>
                      <a:lnTo>
                        <a:pt x="19582" y="15987"/>
                      </a:lnTo>
                      <a:cubicBezTo>
                        <a:pt x="19368" y="16129"/>
                        <a:pt x="19172" y="16281"/>
                        <a:pt x="19002" y="16451"/>
                      </a:cubicBezTo>
                      <a:cubicBezTo>
                        <a:pt x="18761" y="16415"/>
                        <a:pt x="18512" y="16397"/>
                        <a:pt x="18262" y="16335"/>
                      </a:cubicBezTo>
                      <a:cubicBezTo>
                        <a:pt x="17878" y="16236"/>
                        <a:pt x="17495" y="16040"/>
                        <a:pt x="17129" y="15880"/>
                      </a:cubicBezTo>
                      <a:cubicBezTo>
                        <a:pt x="16424" y="15567"/>
                        <a:pt x="15817" y="15050"/>
                        <a:pt x="15104" y="14738"/>
                      </a:cubicBezTo>
                      <a:cubicBezTo>
                        <a:pt x="14497" y="14479"/>
                        <a:pt x="13891" y="14274"/>
                        <a:pt x="13239" y="14131"/>
                      </a:cubicBezTo>
                      <a:cubicBezTo>
                        <a:pt x="12617" y="13996"/>
                        <a:pt x="11951" y="13836"/>
                        <a:pt x="11304" y="13836"/>
                      </a:cubicBezTo>
                      <a:cubicBezTo>
                        <a:pt x="11181" y="13836"/>
                        <a:pt x="11059" y="13842"/>
                        <a:pt x="10938" y="13855"/>
                      </a:cubicBezTo>
                      <a:lnTo>
                        <a:pt x="10929" y="13855"/>
                      </a:lnTo>
                      <a:cubicBezTo>
                        <a:pt x="10911" y="13846"/>
                        <a:pt x="10893" y="13837"/>
                        <a:pt x="10884" y="13837"/>
                      </a:cubicBezTo>
                      <a:cubicBezTo>
                        <a:pt x="10509" y="13640"/>
                        <a:pt x="10179" y="13444"/>
                        <a:pt x="9858" y="13177"/>
                      </a:cubicBezTo>
                      <a:cubicBezTo>
                        <a:pt x="9814" y="13141"/>
                        <a:pt x="9778" y="13105"/>
                        <a:pt x="9733" y="13069"/>
                      </a:cubicBezTo>
                      <a:close/>
                      <a:moveTo>
                        <a:pt x="11009" y="13899"/>
                      </a:moveTo>
                      <a:cubicBezTo>
                        <a:pt x="12552" y="14104"/>
                        <a:pt x="14087" y="14372"/>
                        <a:pt x="15487" y="15103"/>
                      </a:cubicBezTo>
                      <a:cubicBezTo>
                        <a:pt x="16517" y="15631"/>
                        <a:pt x="17562" y="16569"/>
                        <a:pt x="18788" y="16569"/>
                      </a:cubicBezTo>
                      <a:cubicBezTo>
                        <a:pt x="18826" y="16569"/>
                        <a:pt x="18865" y="16568"/>
                        <a:pt x="18904" y="16567"/>
                      </a:cubicBezTo>
                      <a:lnTo>
                        <a:pt x="18904" y="16567"/>
                      </a:lnTo>
                      <a:cubicBezTo>
                        <a:pt x="18895" y="16575"/>
                        <a:pt x="18895" y="16584"/>
                        <a:pt x="18886" y="16584"/>
                      </a:cubicBezTo>
                      <a:cubicBezTo>
                        <a:pt x="18574" y="16656"/>
                        <a:pt x="18271" y="16754"/>
                        <a:pt x="17950" y="16763"/>
                      </a:cubicBezTo>
                      <a:cubicBezTo>
                        <a:pt x="17628" y="16763"/>
                        <a:pt x="17245" y="16629"/>
                        <a:pt x="16942" y="16513"/>
                      </a:cubicBezTo>
                      <a:cubicBezTo>
                        <a:pt x="16219" y="16254"/>
                        <a:pt x="15470" y="15942"/>
                        <a:pt x="14818" y="15541"/>
                      </a:cubicBezTo>
                      <a:cubicBezTo>
                        <a:pt x="14345" y="15255"/>
                        <a:pt x="13882" y="14961"/>
                        <a:pt x="13373" y="14738"/>
                      </a:cubicBezTo>
                      <a:cubicBezTo>
                        <a:pt x="12856" y="14515"/>
                        <a:pt x="12347" y="14417"/>
                        <a:pt x="11803" y="14336"/>
                      </a:cubicBezTo>
                      <a:cubicBezTo>
                        <a:pt x="11562" y="14167"/>
                        <a:pt x="11277" y="14033"/>
                        <a:pt x="11009" y="13899"/>
                      </a:cubicBezTo>
                      <a:close/>
                      <a:moveTo>
                        <a:pt x="11910" y="14417"/>
                      </a:moveTo>
                      <a:cubicBezTo>
                        <a:pt x="12490" y="14559"/>
                        <a:pt x="13043" y="14711"/>
                        <a:pt x="13596" y="14979"/>
                      </a:cubicBezTo>
                      <a:cubicBezTo>
                        <a:pt x="14176" y="15264"/>
                        <a:pt x="14702" y="15674"/>
                        <a:pt x="15300" y="15960"/>
                      </a:cubicBezTo>
                      <a:cubicBezTo>
                        <a:pt x="15969" y="16290"/>
                        <a:pt x="16629" y="16638"/>
                        <a:pt x="17352" y="16834"/>
                      </a:cubicBezTo>
                      <a:cubicBezTo>
                        <a:pt x="17441" y="16852"/>
                        <a:pt x="17521" y="16870"/>
                        <a:pt x="17602" y="16888"/>
                      </a:cubicBezTo>
                      <a:cubicBezTo>
                        <a:pt x="17379" y="16906"/>
                        <a:pt x="17156" y="16923"/>
                        <a:pt x="16924" y="16923"/>
                      </a:cubicBezTo>
                      <a:cubicBezTo>
                        <a:pt x="16299" y="16914"/>
                        <a:pt x="15719" y="16709"/>
                        <a:pt x="15131" y="16531"/>
                      </a:cubicBezTo>
                      <a:cubicBezTo>
                        <a:pt x="14586" y="16352"/>
                        <a:pt x="14069" y="16138"/>
                        <a:pt x="13596" y="15835"/>
                      </a:cubicBezTo>
                      <a:cubicBezTo>
                        <a:pt x="13239" y="15603"/>
                        <a:pt x="12882" y="15425"/>
                        <a:pt x="12499" y="15237"/>
                      </a:cubicBezTo>
                      <a:cubicBezTo>
                        <a:pt x="12490" y="15228"/>
                        <a:pt x="12481" y="15219"/>
                        <a:pt x="12472" y="15202"/>
                      </a:cubicBezTo>
                      <a:cubicBezTo>
                        <a:pt x="12294" y="14952"/>
                        <a:pt x="12160" y="14622"/>
                        <a:pt x="11910" y="14417"/>
                      </a:cubicBezTo>
                      <a:close/>
                      <a:moveTo>
                        <a:pt x="12597" y="15353"/>
                      </a:moveTo>
                      <a:lnTo>
                        <a:pt x="12597" y="15353"/>
                      </a:lnTo>
                      <a:cubicBezTo>
                        <a:pt x="13409" y="15844"/>
                        <a:pt x="14185" y="16344"/>
                        <a:pt x="15095" y="16647"/>
                      </a:cubicBezTo>
                      <a:cubicBezTo>
                        <a:pt x="15648" y="16834"/>
                        <a:pt x="16183" y="16995"/>
                        <a:pt x="16754" y="17048"/>
                      </a:cubicBezTo>
                      <a:cubicBezTo>
                        <a:pt x="16845" y="17057"/>
                        <a:pt x="16935" y="17060"/>
                        <a:pt x="17024" y="17060"/>
                      </a:cubicBezTo>
                      <a:cubicBezTo>
                        <a:pt x="17514" y="17060"/>
                        <a:pt x="17984" y="16946"/>
                        <a:pt x="18467" y="16825"/>
                      </a:cubicBezTo>
                      <a:cubicBezTo>
                        <a:pt x="18476" y="16825"/>
                        <a:pt x="18476" y="16816"/>
                        <a:pt x="18476" y="16807"/>
                      </a:cubicBezTo>
                      <a:cubicBezTo>
                        <a:pt x="18583" y="16772"/>
                        <a:pt x="18690" y="16736"/>
                        <a:pt x="18806" y="16682"/>
                      </a:cubicBezTo>
                      <a:lnTo>
                        <a:pt x="18806" y="16682"/>
                      </a:lnTo>
                      <a:cubicBezTo>
                        <a:pt x="18726" y="16790"/>
                        <a:pt x="18645" y="16897"/>
                        <a:pt x="18574" y="17013"/>
                      </a:cubicBezTo>
                      <a:cubicBezTo>
                        <a:pt x="18443" y="16999"/>
                        <a:pt x="18308" y="16992"/>
                        <a:pt x="18171" y="16992"/>
                      </a:cubicBezTo>
                      <a:cubicBezTo>
                        <a:pt x="17489" y="16992"/>
                        <a:pt x="16758" y="17158"/>
                        <a:pt x="16201" y="17485"/>
                      </a:cubicBezTo>
                      <a:cubicBezTo>
                        <a:pt x="15782" y="17735"/>
                        <a:pt x="15371" y="18012"/>
                        <a:pt x="14961" y="18279"/>
                      </a:cubicBezTo>
                      <a:cubicBezTo>
                        <a:pt x="14952" y="18279"/>
                        <a:pt x="14934" y="18288"/>
                        <a:pt x="14925" y="18297"/>
                      </a:cubicBezTo>
                      <a:cubicBezTo>
                        <a:pt x="14988" y="18146"/>
                        <a:pt x="15006" y="17958"/>
                        <a:pt x="14970" y="17753"/>
                      </a:cubicBezTo>
                      <a:cubicBezTo>
                        <a:pt x="14970" y="17753"/>
                        <a:pt x="14970" y="17753"/>
                        <a:pt x="14970" y="17744"/>
                      </a:cubicBezTo>
                      <a:cubicBezTo>
                        <a:pt x="14943" y="17343"/>
                        <a:pt x="14702" y="16914"/>
                        <a:pt x="14453" y="16665"/>
                      </a:cubicBezTo>
                      <a:cubicBezTo>
                        <a:pt x="14328" y="16513"/>
                        <a:pt x="14158" y="16397"/>
                        <a:pt x="13989" y="16290"/>
                      </a:cubicBezTo>
                      <a:cubicBezTo>
                        <a:pt x="13525" y="15987"/>
                        <a:pt x="12972" y="15773"/>
                        <a:pt x="12597" y="15353"/>
                      </a:cubicBezTo>
                      <a:close/>
                      <a:moveTo>
                        <a:pt x="6609" y="14677"/>
                      </a:moveTo>
                      <a:cubicBezTo>
                        <a:pt x="6637" y="14677"/>
                        <a:pt x="6660" y="14694"/>
                        <a:pt x="6673" y="14738"/>
                      </a:cubicBezTo>
                      <a:cubicBezTo>
                        <a:pt x="6745" y="14925"/>
                        <a:pt x="6718" y="15166"/>
                        <a:pt x="6780" y="15371"/>
                      </a:cubicBezTo>
                      <a:cubicBezTo>
                        <a:pt x="6816" y="15505"/>
                        <a:pt x="6923" y="15603"/>
                        <a:pt x="7048" y="15639"/>
                      </a:cubicBezTo>
                      <a:cubicBezTo>
                        <a:pt x="7068" y="15643"/>
                        <a:pt x="7090" y="15644"/>
                        <a:pt x="7115" y="15644"/>
                      </a:cubicBezTo>
                      <a:cubicBezTo>
                        <a:pt x="7201" y="15644"/>
                        <a:pt x="7310" y="15622"/>
                        <a:pt x="7387" y="15594"/>
                      </a:cubicBezTo>
                      <a:lnTo>
                        <a:pt x="7387" y="15594"/>
                      </a:lnTo>
                      <a:cubicBezTo>
                        <a:pt x="7325" y="16674"/>
                        <a:pt x="7102" y="17637"/>
                        <a:pt x="6272" y="18377"/>
                      </a:cubicBezTo>
                      <a:cubicBezTo>
                        <a:pt x="6094" y="18369"/>
                        <a:pt x="5924" y="18369"/>
                        <a:pt x="5746" y="18360"/>
                      </a:cubicBezTo>
                      <a:cubicBezTo>
                        <a:pt x="6772" y="17726"/>
                        <a:pt x="6620" y="15960"/>
                        <a:pt x="6245" y="14970"/>
                      </a:cubicBezTo>
                      <a:cubicBezTo>
                        <a:pt x="6290" y="14925"/>
                        <a:pt x="6334" y="14889"/>
                        <a:pt x="6370" y="14854"/>
                      </a:cubicBezTo>
                      <a:cubicBezTo>
                        <a:pt x="6397" y="14834"/>
                        <a:pt x="6525" y="14677"/>
                        <a:pt x="6609" y="14677"/>
                      </a:cubicBezTo>
                      <a:close/>
                      <a:moveTo>
                        <a:pt x="6183" y="15041"/>
                      </a:moveTo>
                      <a:cubicBezTo>
                        <a:pt x="6272" y="16165"/>
                        <a:pt x="6620" y="17601"/>
                        <a:pt x="5558" y="18360"/>
                      </a:cubicBezTo>
                      <a:cubicBezTo>
                        <a:pt x="5282" y="18360"/>
                        <a:pt x="5005" y="18369"/>
                        <a:pt x="4729" y="18386"/>
                      </a:cubicBezTo>
                      <a:cubicBezTo>
                        <a:pt x="5540" y="17824"/>
                        <a:pt x="6102" y="16495"/>
                        <a:pt x="5523" y="15594"/>
                      </a:cubicBezTo>
                      <a:cubicBezTo>
                        <a:pt x="5763" y="15460"/>
                        <a:pt x="5995" y="15228"/>
                        <a:pt x="6183" y="15041"/>
                      </a:cubicBezTo>
                      <a:close/>
                      <a:moveTo>
                        <a:pt x="7940" y="15237"/>
                      </a:moveTo>
                      <a:lnTo>
                        <a:pt x="7940" y="15237"/>
                      </a:lnTo>
                      <a:cubicBezTo>
                        <a:pt x="7726" y="15523"/>
                        <a:pt x="7771" y="15835"/>
                        <a:pt x="8279" y="15880"/>
                      </a:cubicBezTo>
                      <a:cubicBezTo>
                        <a:pt x="8299" y="15881"/>
                        <a:pt x="8319" y="15882"/>
                        <a:pt x="8339" y="15882"/>
                      </a:cubicBezTo>
                      <a:cubicBezTo>
                        <a:pt x="8435" y="15882"/>
                        <a:pt x="8529" y="15865"/>
                        <a:pt x="8618" y="15835"/>
                      </a:cubicBezTo>
                      <a:lnTo>
                        <a:pt x="8618" y="15835"/>
                      </a:lnTo>
                      <a:cubicBezTo>
                        <a:pt x="8475" y="16888"/>
                        <a:pt x="7904" y="17896"/>
                        <a:pt x="6968" y="18431"/>
                      </a:cubicBezTo>
                      <a:cubicBezTo>
                        <a:pt x="6772" y="18413"/>
                        <a:pt x="6575" y="18395"/>
                        <a:pt x="6388" y="18386"/>
                      </a:cubicBezTo>
                      <a:cubicBezTo>
                        <a:pt x="7307" y="17771"/>
                        <a:pt x="7476" y="16620"/>
                        <a:pt x="7441" y="15576"/>
                      </a:cubicBezTo>
                      <a:cubicBezTo>
                        <a:pt x="7619" y="15496"/>
                        <a:pt x="7789" y="15362"/>
                        <a:pt x="7940" y="15237"/>
                      </a:cubicBezTo>
                      <a:close/>
                      <a:moveTo>
                        <a:pt x="4425" y="14675"/>
                      </a:moveTo>
                      <a:cubicBezTo>
                        <a:pt x="4425" y="14764"/>
                        <a:pt x="4416" y="14845"/>
                        <a:pt x="4416" y="14854"/>
                      </a:cubicBezTo>
                      <a:cubicBezTo>
                        <a:pt x="4416" y="14988"/>
                        <a:pt x="4461" y="15103"/>
                        <a:pt x="4497" y="15228"/>
                      </a:cubicBezTo>
                      <a:cubicBezTo>
                        <a:pt x="4559" y="15442"/>
                        <a:pt x="4773" y="15576"/>
                        <a:pt x="4961" y="15657"/>
                      </a:cubicBezTo>
                      <a:cubicBezTo>
                        <a:pt x="5029" y="15687"/>
                        <a:pt x="5099" y="15701"/>
                        <a:pt x="5170" y="15701"/>
                      </a:cubicBezTo>
                      <a:cubicBezTo>
                        <a:pt x="5264" y="15701"/>
                        <a:pt x="5359" y="15676"/>
                        <a:pt x="5451" y="15630"/>
                      </a:cubicBezTo>
                      <a:lnTo>
                        <a:pt x="5451" y="15630"/>
                      </a:lnTo>
                      <a:cubicBezTo>
                        <a:pt x="5969" y="16611"/>
                        <a:pt x="5192" y="17655"/>
                        <a:pt x="4613" y="18395"/>
                      </a:cubicBezTo>
                      <a:cubicBezTo>
                        <a:pt x="4318" y="18413"/>
                        <a:pt x="4033" y="18440"/>
                        <a:pt x="3738" y="18476"/>
                      </a:cubicBezTo>
                      <a:cubicBezTo>
                        <a:pt x="4238" y="18235"/>
                        <a:pt x="4470" y="17682"/>
                        <a:pt x="4559" y="17137"/>
                      </a:cubicBezTo>
                      <a:cubicBezTo>
                        <a:pt x="4666" y="16424"/>
                        <a:pt x="4407" y="15746"/>
                        <a:pt x="3970" y="15193"/>
                      </a:cubicBezTo>
                      <a:cubicBezTo>
                        <a:pt x="4131" y="15032"/>
                        <a:pt x="4274" y="14845"/>
                        <a:pt x="4425" y="14675"/>
                      </a:cubicBezTo>
                      <a:close/>
                      <a:moveTo>
                        <a:pt x="9368" y="15523"/>
                      </a:moveTo>
                      <a:lnTo>
                        <a:pt x="9368" y="15523"/>
                      </a:lnTo>
                      <a:cubicBezTo>
                        <a:pt x="9412" y="16210"/>
                        <a:pt x="9269" y="16950"/>
                        <a:pt x="8957" y="17566"/>
                      </a:cubicBezTo>
                      <a:cubicBezTo>
                        <a:pt x="8716" y="18030"/>
                        <a:pt x="8243" y="18297"/>
                        <a:pt x="7789" y="18547"/>
                      </a:cubicBezTo>
                      <a:cubicBezTo>
                        <a:pt x="7708" y="18529"/>
                        <a:pt x="7628" y="18520"/>
                        <a:pt x="7548" y="18502"/>
                      </a:cubicBezTo>
                      <a:cubicBezTo>
                        <a:pt x="7414" y="18485"/>
                        <a:pt x="7289" y="18467"/>
                        <a:pt x="7155" y="18458"/>
                      </a:cubicBezTo>
                      <a:cubicBezTo>
                        <a:pt x="8119" y="18038"/>
                        <a:pt x="8690" y="16816"/>
                        <a:pt x="8690" y="15817"/>
                      </a:cubicBezTo>
                      <a:cubicBezTo>
                        <a:pt x="8913" y="15737"/>
                        <a:pt x="9136" y="15612"/>
                        <a:pt x="9368" y="15523"/>
                      </a:cubicBezTo>
                      <a:close/>
                      <a:moveTo>
                        <a:pt x="9731" y="15441"/>
                      </a:moveTo>
                      <a:cubicBezTo>
                        <a:pt x="9902" y="15441"/>
                        <a:pt x="10035" y="15569"/>
                        <a:pt x="10153" y="15728"/>
                      </a:cubicBezTo>
                      <a:cubicBezTo>
                        <a:pt x="10295" y="17021"/>
                        <a:pt x="9635" y="18226"/>
                        <a:pt x="8368" y="18645"/>
                      </a:cubicBezTo>
                      <a:cubicBezTo>
                        <a:pt x="8243" y="18618"/>
                        <a:pt x="8110" y="18601"/>
                        <a:pt x="7976" y="18574"/>
                      </a:cubicBezTo>
                      <a:cubicBezTo>
                        <a:pt x="9162" y="18092"/>
                        <a:pt x="9608" y="16754"/>
                        <a:pt x="9421" y="15505"/>
                      </a:cubicBezTo>
                      <a:cubicBezTo>
                        <a:pt x="9510" y="15469"/>
                        <a:pt x="9608" y="15451"/>
                        <a:pt x="9698" y="15442"/>
                      </a:cubicBezTo>
                      <a:cubicBezTo>
                        <a:pt x="9709" y="15441"/>
                        <a:pt x="9720" y="15441"/>
                        <a:pt x="9731" y="15441"/>
                      </a:cubicBezTo>
                      <a:close/>
                      <a:moveTo>
                        <a:pt x="3935" y="15228"/>
                      </a:moveTo>
                      <a:lnTo>
                        <a:pt x="3935" y="15228"/>
                      </a:lnTo>
                      <a:cubicBezTo>
                        <a:pt x="4604" y="16272"/>
                        <a:pt x="4630" y="17851"/>
                        <a:pt x="3426" y="18511"/>
                      </a:cubicBezTo>
                      <a:cubicBezTo>
                        <a:pt x="3426" y="18520"/>
                        <a:pt x="3426" y="18520"/>
                        <a:pt x="3426" y="18520"/>
                      </a:cubicBezTo>
                      <a:cubicBezTo>
                        <a:pt x="3051" y="18574"/>
                        <a:pt x="2668" y="18645"/>
                        <a:pt x="2293" y="18743"/>
                      </a:cubicBezTo>
                      <a:cubicBezTo>
                        <a:pt x="3506" y="18021"/>
                        <a:pt x="4738" y="16718"/>
                        <a:pt x="3578" y="15514"/>
                      </a:cubicBezTo>
                      <a:cubicBezTo>
                        <a:pt x="3667" y="15451"/>
                        <a:pt x="3747" y="15380"/>
                        <a:pt x="3828" y="15318"/>
                      </a:cubicBezTo>
                      <a:cubicBezTo>
                        <a:pt x="3863" y="15291"/>
                        <a:pt x="3899" y="15264"/>
                        <a:pt x="3935" y="15228"/>
                      </a:cubicBezTo>
                      <a:close/>
                      <a:moveTo>
                        <a:pt x="10233" y="15826"/>
                      </a:moveTo>
                      <a:cubicBezTo>
                        <a:pt x="10385" y="16049"/>
                        <a:pt x="10536" y="16290"/>
                        <a:pt x="10759" y="16352"/>
                      </a:cubicBezTo>
                      <a:lnTo>
                        <a:pt x="10768" y="16352"/>
                      </a:lnTo>
                      <a:cubicBezTo>
                        <a:pt x="10777" y="17468"/>
                        <a:pt x="10162" y="18467"/>
                        <a:pt x="9055" y="18779"/>
                      </a:cubicBezTo>
                      <a:cubicBezTo>
                        <a:pt x="8877" y="18743"/>
                        <a:pt x="8690" y="18708"/>
                        <a:pt x="8511" y="18672"/>
                      </a:cubicBezTo>
                      <a:cubicBezTo>
                        <a:pt x="9760" y="18377"/>
                        <a:pt x="10483" y="17057"/>
                        <a:pt x="10233" y="15826"/>
                      </a:cubicBezTo>
                      <a:close/>
                      <a:moveTo>
                        <a:pt x="11455" y="16112"/>
                      </a:moveTo>
                      <a:lnTo>
                        <a:pt x="11455" y="16112"/>
                      </a:lnTo>
                      <a:cubicBezTo>
                        <a:pt x="11526" y="16709"/>
                        <a:pt x="11473" y="17253"/>
                        <a:pt x="11214" y="17815"/>
                      </a:cubicBezTo>
                      <a:cubicBezTo>
                        <a:pt x="10955" y="18360"/>
                        <a:pt x="10331" y="18824"/>
                        <a:pt x="9724" y="18904"/>
                      </a:cubicBezTo>
                      <a:cubicBezTo>
                        <a:pt x="9582" y="18877"/>
                        <a:pt x="9439" y="18850"/>
                        <a:pt x="9296" y="18824"/>
                      </a:cubicBezTo>
                      <a:cubicBezTo>
                        <a:pt x="10331" y="18583"/>
                        <a:pt x="11027" y="17387"/>
                        <a:pt x="10804" y="16361"/>
                      </a:cubicBezTo>
                      <a:lnTo>
                        <a:pt x="10804" y="16361"/>
                      </a:lnTo>
                      <a:cubicBezTo>
                        <a:pt x="10820" y="16363"/>
                        <a:pt x="10836" y="16364"/>
                        <a:pt x="10852" y="16364"/>
                      </a:cubicBezTo>
                      <a:cubicBezTo>
                        <a:pt x="11051" y="16364"/>
                        <a:pt x="11257" y="16219"/>
                        <a:pt x="11455" y="16112"/>
                      </a:cubicBezTo>
                      <a:close/>
                      <a:moveTo>
                        <a:pt x="13748" y="16522"/>
                      </a:moveTo>
                      <a:cubicBezTo>
                        <a:pt x="13971" y="16558"/>
                        <a:pt x="14185" y="16647"/>
                        <a:pt x="14372" y="16825"/>
                      </a:cubicBezTo>
                      <a:cubicBezTo>
                        <a:pt x="14586" y="17030"/>
                        <a:pt x="14845" y="17450"/>
                        <a:pt x="14818" y="17878"/>
                      </a:cubicBezTo>
                      <a:cubicBezTo>
                        <a:pt x="14800" y="18306"/>
                        <a:pt x="14417" y="18743"/>
                        <a:pt x="13917" y="18904"/>
                      </a:cubicBezTo>
                      <a:cubicBezTo>
                        <a:pt x="14185" y="18592"/>
                        <a:pt x="14337" y="18199"/>
                        <a:pt x="14354" y="17762"/>
                      </a:cubicBezTo>
                      <a:cubicBezTo>
                        <a:pt x="14372" y="17360"/>
                        <a:pt x="14167" y="16852"/>
                        <a:pt x="14042" y="16745"/>
                      </a:cubicBezTo>
                      <a:cubicBezTo>
                        <a:pt x="13908" y="16629"/>
                        <a:pt x="13792" y="16549"/>
                        <a:pt x="13748" y="16522"/>
                      </a:cubicBezTo>
                      <a:close/>
                      <a:moveTo>
                        <a:pt x="11786" y="15997"/>
                      </a:moveTo>
                      <a:cubicBezTo>
                        <a:pt x="11883" y="15997"/>
                        <a:pt x="11976" y="16039"/>
                        <a:pt x="12062" y="16147"/>
                      </a:cubicBezTo>
                      <a:cubicBezTo>
                        <a:pt x="12133" y="16236"/>
                        <a:pt x="12204" y="16308"/>
                        <a:pt x="12285" y="16361"/>
                      </a:cubicBezTo>
                      <a:cubicBezTo>
                        <a:pt x="12374" y="16870"/>
                        <a:pt x="12481" y="17316"/>
                        <a:pt x="12311" y="17851"/>
                      </a:cubicBezTo>
                      <a:cubicBezTo>
                        <a:pt x="12151" y="18342"/>
                        <a:pt x="11803" y="18859"/>
                        <a:pt x="11339" y="19118"/>
                      </a:cubicBezTo>
                      <a:cubicBezTo>
                        <a:pt x="11339" y="19118"/>
                        <a:pt x="11330" y="19127"/>
                        <a:pt x="11330" y="19127"/>
                      </a:cubicBezTo>
                      <a:cubicBezTo>
                        <a:pt x="10884" y="19091"/>
                        <a:pt x="10438" y="19029"/>
                        <a:pt x="10001" y="18948"/>
                      </a:cubicBezTo>
                      <a:cubicBezTo>
                        <a:pt x="10536" y="18877"/>
                        <a:pt x="10947" y="18476"/>
                        <a:pt x="11277" y="18021"/>
                      </a:cubicBezTo>
                      <a:cubicBezTo>
                        <a:pt x="11669" y="17476"/>
                        <a:pt x="11633" y="16718"/>
                        <a:pt x="11491" y="16094"/>
                      </a:cubicBezTo>
                      <a:cubicBezTo>
                        <a:pt x="11592" y="16037"/>
                        <a:pt x="11691" y="15997"/>
                        <a:pt x="11786" y="15997"/>
                      </a:cubicBezTo>
                      <a:close/>
                      <a:moveTo>
                        <a:pt x="13311" y="16486"/>
                      </a:moveTo>
                      <a:cubicBezTo>
                        <a:pt x="13391" y="16486"/>
                        <a:pt x="13552" y="16495"/>
                        <a:pt x="13552" y="16495"/>
                      </a:cubicBezTo>
                      <a:cubicBezTo>
                        <a:pt x="13552" y="16495"/>
                        <a:pt x="13694" y="16540"/>
                        <a:pt x="13864" y="16691"/>
                      </a:cubicBezTo>
                      <a:cubicBezTo>
                        <a:pt x="14042" y="16843"/>
                        <a:pt x="14256" y="17575"/>
                        <a:pt x="14176" y="18021"/>
                      </a:cubicBezTo>
                      <a:cubicBezTo>
                        <a:pt x="14114" y="18360"/>
                        <a:pt x="13899" y="18708"/>
                        <a:pt x="13667" y="18993"/>
                      </a:cubicBezTo>
                      <a:cubicBezTo>
                        <a:pt x="13284" y="19109"/>
                        <a:pt x="12865" y="19154"/>
                        <a:pt x="12463" y="19163"/>
                      </a:cubicBezTo>
                      <a:cubicBezTo>
                        <a:pt x="13043" y="18966"/>
                        <a:pt x="13471" y="18493"/>
                        <a:pt x="13560" y="17869"/>
                      </a:cubicBezTo>
                      <a:cubicBezTo>
                        <a:pt x="13596" y="17601"/>
                        <a:pt x="13605" y="16754"/>
                        <a:pt x="13311" y="16486"/>
                      </a:cubicBezTo>
                      <a:close/>
                      <a:moveTo>
                        <a:pt x="12383" y="16424"/>
                      </a:moveTo>
                      <a:cubicBezTo>
                        <a:pt x="12503" y="16476"/>
                        <a:pt x="12629" y="16497"/>
                        <a:pt x="12773" y="16497"/>
                      </a:cubicBezTo>
                      <a:cubicBezTo>
                        <a:pt x="12800" y="16497"/>
                        <a:pt x="12827" y="16497"/>
                        <a:pt x="12856" y="16495"/>
                      </a:cubicBezTo>
                      <a:cubicBezTo>
                        <a:pt x="12963" y="16495"/>
                        <a:pt x="13070" y="16486"/>
                        <a:pt x="13177" y="16486"/>
                      </a:cubicBezTo>
                      <a:cubicBezTo>
                        <a:pt x="13489" y="16790"/>
                        <a:pt x="13418" y="17601"/>
                        <a:pt x="13364" y="17958"/>
                      </a:cubicBezTo>
                      <a:cubicBezTo>
                        <a:pt x="13284" y="18485"/>
                        <a:pt x="12704" y="18940"/>
                        <a:pt x="12249" y="19163"/>
                      </a:cubicBezTo>
                      <a:cubicBezTo>
                        <a:pt x="12198" y="19166"/>
                        <a:pt x="12148" y="19167"/>
                        <a:pt x="12098" y="19167"/>
                      </a:cubicBezTo>
                      <a:cubicBezTo>
                        <a:pt x="11998" y="19167"/>
                        <a:pt x="11901" y="19163"/>
                        <a:pt x="11812" y="19163"/>
                      </a:cubicBezTo>
                      <a:cubicBezTo>
                        <a:pt x="11696" y="19154"/>
                        <a:pt x="11589" y="19154"/>
                        <a:pt x="11482" y="19145"/>
                      </a:cubicBezTo>
                      <a:cubicBezTo>
                        <a:pt x="11910" y="18966"/>
                        <a:pt x="12249" y="18574"/>
                        <a:pt x="12392" y="18146"/>
                      </a:cubicBezTo>
                      <a:cubicBezTo>
                        <a:pt x="12508" y="17815"/>
                        <a:pt x="12570" y="17503"/>
                        <a:pt x="12570" y="17155"/>
                      </a:cubicBezTo>
                      <a:cubicBezTo>
                        <a:pt x="12570" y="16879"/>
                        <a:pt x="12472" y="16656"/>
                        <a:pt x="12383" y="16424"/>
                      </a:cubicBezTo>
                      <a:close/>
                      <a:moveTo>
                        <a:pt x="37959" y="21333"/>
                      </a:moveTo>
                      <a:cubicBezTo>
                        <a:pt x="38407" y="21333"/>
                        <a:pt x="38854" y="21365"/>
                        <a:pt x="39289" y="21428"/>
                      </a:cubicBezTo>
                      <a:cubicBezTo>
                        <a:pt x="39574" y="21473"/>
                        <a:pt x="39869" y="21544"/>
                        <a:pt x="40154" y="21634"/>
                      </a:cubicBezTo>
                      <a:cubicBezTo>
                        <a:pt x="40091" y="21631"/>
                        <a:pt x="40028" y="21630"/>
                        <a:pt x="39965" y="21630"/>
                      </a:cubicBezTo>
                      <a:cubicBezTo>
                        <a:pt x="39250" y="21630"/>
                        <a:pt x="38524" y="21766"/>
                        <a:pt x="37844" y="21955"/>
                      </a:cubicBezTo>
                      <a:cubicBezTo>
                        <a:pt x="36755" y="22258"/>
                        <a:pt x="35720" y="22749"/>
                        <a:pt x="34614" y="22972"/>
                      </a:cubicBezTo>
                      <a:cubicBezTo>
                        <a:pt x="33919" y="23114"/>
                        <a:pt x="33217" y="23220"/>
                        <a:pt x="32515" y="23220"/>
                      </a:cubicBezTo>
                      <a:cubicBezTo>
                        <a:pt x="32117" y="23220"/>
                        <a:pt x="31719" y="23186"/>
                        <a:pt x="31322" y="23106"/>
                      </a:cubicBezTo>
                      <a:cubicBezTo>
                        <a:pt x="30849" y="22776"/>
                        <a:pt x="30430" y="22365"/>
                        <a:pt x="30064" y="21910"/>
                      </a:cubicBezTo>
                      <a:lnTo>
                        <a:pt x="30064" y="21910"/>
                      </a:lnTo>
                      <a:cubicBezTo>
                        <a:pt x="30171" y="21990"/>
                        <a:pt x="30296" y="22053"/>
                        <a:pt x="30466" y="22098"/>
                      </a:cubicBezTo>
                      <a:cubicBezTo>
                        <a:pt x="30964" y="22242"/>
                        <a:pt x="31505" y="22249"/>
                        <a:pt x="32024" y="22249"/>
                      </a:cubicBezTo>
                      <a:cubicBezTo>
                        <a:pt x="32082" y="22249"/>
                        <a:pt x="32139" y="22249"/>
                        <a:pt x="32196" y="22249"/>
                      </a:cubicBezTo>
                      <a:cubicBezTo>
                        <a:pt x="33276" y="22240"/>
                        <a:pt x="34346" y="21990"/>
                        <a:pt x="35372" y="21696"/>
                      </a:cubicBezTo>
                      <a:cubicBezTo>
                        <a:pt x="36198" y="21454"/>
                        <a:pt x="37083" y="21333"/>
                        <a:pt x="37959" y="21333"/>
                      </a:cubicBezTo>
                      <a:close/>
                      <a:moveTo>
                        <a:pt x="22284" y="15350"/>
                      </a:moveTo>
                      <a:cubicBezTo>
                        <a:pt x="22930" y="15350"/>
                        <a:pt x="23605" y="15511"/>
                        <a:pt x="24185" y="15666"/>
                      </a:cubicBezTo>
                      <a:cubicBezTo>
                        <a:pt x="24944" y="15862"/>
                        <a:pt x="25747" y="16290"/>
                        <a:pt x="26389" y="16745"/>
                      </a:cubicBezTo>
                      <a:cubicBezTo>
                        <a:pt x="26396" y="16749"/>
                        <a:pt x="26404" y="16751"/>
                        <a:pt x="26410" y="16751"/>
                      </a:cubicBezTo>
                      <a:cubicBezTo>
                        <a:pt x="26443" y="16751"/>
                        <a:pt x="26463" y="16703"/>
                        <a:pt x="26434" y="16674"/>
                      </a:cubicBezTo>
                      <a:cubicBezTo>
                        <a:pt x="26335" y="16611"/>
                        <a:pt x="26237" y="16540"/>
                        <a:pt x="26148" y="16477"/>
                      </a:cubicBezTo>
                      <a:cubicBezTo>
                        <a:pt x="26621" y="16281"/>
                        <a:pt x="27192" y="16228"/>
                        <a:pt x="27691" y="16165"/>
                      </a:cubicBezTo>
                      <a:cubicBezTo>
                        <a:pt x="27775" y="16155"/>
                        <a:pt x="27859" y="16151"/>
                        <a:pt x="27943" y="16151"/>
                      </a:cubicBezTo>
                      <a:cubicBezTo>
                        <a:pt x="28479" y="16151"/>
                        <a:pt x="29022" y="16338"/>
                        <a:pt x="29485" y="16584"/>
                      </a:cubicBezTo>
                      <a:cubicBezTo>
                        <a:pt x="30047" y="16897"/>
                        <a:pt x="30484" y="17307"/>
                        <a:pt x="30965" y="17726"/>
                      </a:cubicBezTo>
                      <a:cubicBezTo>
                        <a:pt x="31135" y="17878"/>
                        <a:pt x="31304" y="18030"/>
                        <a:pt x="31456" y="18190"/>
                      </a:cubicBezTo>
                      <a:cubicBezTo>
                        <a:pt x="31563" y="18306"/>
                        <a:pt x="31652" y="18422"/>
                        <a:pt x="31733" y="18547"/>
                      </a:cubicBezTo>
                      <a:cubicBezTo>
                        <a:pt x="31813" y="18663"/>
                        <a:pt x="31804" y="18806"/>
                        <a:pt x="31733" y="18895"/>
                      </a:cubicBezTo>
                      <a:cubicBezTo>
                        <a:pt x="31687" y="18951"/>
                        <a:pt x="31603" y="18986"/>
                        <a:pt x="31511" y="18986"/>
                      </a:cubicBezTo>
                      <a:cubicBezTo>
                        <a:pt x="31457" y="18986"/>
                        <a:pt x="31401" y="18975"/>
                        <a:pt x="31349" y="18948"/>
                      </a:cubicBezTo>
                      <a:cubicBezTo>
                        <a:pt x="31197" y="18877"/>
                        <a:pt x="31055" y="18690"/>
                        <a:pt x="30974" y="18627"/>
                      </a:cubicBezTo>
                      <a:cubicBezTo>
                        <a:pt x="30909" y="18576"/>
                        <a:pt x="30683" y="18282"/>
                        <a:pt x="30486" y="18282"/>
                      </a:cubicBezTo>
                      <a:cubicBezTo>
                        <a:pt x="30441" y="18282"/>
                        <a:pt x="30398" y="18297"/>
                        <a:pt x="30359" y="18333"/>
                      </a:cubicBezTo>
                      <a:cubicBezTo>
                        <a:pt x="30261" y="18422"/>
                        <a:pt x="30252" y="18493"/>
                        <a:pt x="30252" y="18618"/>
                      </a:cubicBezTo>
                      <a:cubicBezTo>
                        <a:pt x="30252" y="18690"/>
                        <a:pt x="30278" y="18761"/>
                        <a:pt x="30296" y="18832"/>
                      </a:cubicBezTo>
                      <a:cubicBezTo>
                        <a:pt x="30340" y="18985"/>
                        <a:pt x="30181" y="19079"/>
                        <a:pt x="30030" y="19079"/>
                      </a:cubicBezTo>
                      <a:cubicBezTo>
                        <a:pt x="29995" y="19079"/>
                        <a:pt x="29962" y="19074"/>
                        <a:pt x="29931" y="19064"/>
                      </a:cubicBezTo>
                      <a:cubicBezTo>
                        <a:pt x="29663" y="18993"/>
                        <a:pt x="29476" y="18877"/>
                        <a:pt x="29181" y="18770"/>
                      </a:cubicBezTo>
                      <a:cubicBezTo>
                        <a:pt x="29067" y="18726"/>
                        <a:pt x="28949" y="18659"/>
                        <a:pt x="28832" y="18659"/>
                      </a:cubicBezTo>
                      <a:cubicBezTo>
                        <a:pt x="28785" y="18659"/>
                        <a:pt x="28737" y="18670"/>
                        <a:pt x="28691" y="18699"/>
                      </a:cubicBezTo>
                      <a:cubicBezTo>
                        <a:pt x="28655" y="18725"/>
                        <a:pt x="28619" y="18761"/>
                        <a:pt x="28601" y="18797"/>
                      </a:cubicBezTo>
                      <a:cubicBezTo>
                        <a:pt x="28546" y="18913"/>
                        <a:pt x="28457" y="18954"/>
                        <a:pt x="28357" y="18954"/>
                      </a:cubicBezTo>
                      <a:cubicBezTo>
                        <a:pt x="28182" y="18954"/>
                        <a:pt x="27974" y="18830"/>
                        <a:pt x="27861" y="18779"/>
                      </a:cubicBezTo>
                      <a:cubicBezTo>
                        <a:pt x="27638" y="18681"/>
                        <a:pt x="27424" y="18627"/>
                        <a:pt x="27183" y="18609"/>
                      </a:cubicBezTo>
                      <a:cubicBezTo>
                        <a:pt x="26996" y="18279"/>
                        <a:pt x="26719" y="17976"/>
                        <a:pt x="26496" y="17771"/>
                      </a:cubicBezTo>
                      <a:cubicBezTo>
                        <a:pt x="26485" y="17760"/>
                        <a:pt x="26473" y="17756"/>
                        <a:pt x="26462" y="17756"/>
                      </a:cubicBezTo>
                      <a:cubicBezTo>
                        <a:pt x="26427" y="17756"/>
                        <a:pt x="26398" y="17800"/>
                        <a:pt x="26425" y="17833"/>
                      </a:cubicBezTo>
                      <a:cubicBezTo>
                        <a:pt x="26799" y="18253"/>
                        <a:pt x="27451" y="19118"/>
                        <a:pt x="27138" y="19680"/>
                      </a:cubicBezTo>
                      <a:cubicBezTo>
                        <a:pt x="27010" y="19912"/>
                        <a:pt x="26741" y="20019"/>
                        <a:pt x="26593" y="20019"/>
                      </a:cubicBezTo>
                      <a:cubicBezTo>
                        <a:pt x="26587" y="20019"/>
                        <a:pt x="26582" y="20019"/>
                        <a:pt x="26576" y="20019"/>
                      </a:cubicBezTo>
                      <a:cubicBezTo>
                        <a:pt x="26425" y="20010"/>
                        <a:pt x="26219" y="19903"/>
                        <a:pt x="26086" y="19760"/>
                      </a:cubicBezTo>
                      <a:cubicBezTo>
                        <a:pt x="25970" y="19635"/>
                        <a:pt x="25889" y="19528"/>
                        <a:pt x="25729" y="19484"/>
                      </a:cubicBezTo>
                      <a:cubicBezTo>
                        <a:pt x="25722" y="19483"/>
                        <a:pt x="25715" y="19482"/>
                        <a:pt x="25708" y="19482"/>
                      </a:cubicBezTo>
                      <a:cubicBezTo>
                        <a:pt x="25662" y="19482"/>
                        <a:pt x="25619" y="19508"/>
                        <a:pt x="25604" y="19555"/>
                      </a:cubicBezTo>
                      <a:cubicBezTo>
                        <a:pt x="25545" y="19824"/>
                        <a:pt x="25375" y="19987"/>
                        <a:pt x="25144" y="19987"/>
                      </a:cubicBezTo>
                      <a:cubicBezTo>
                        <a:pt x="25060" y="19987"/>
                        <a:pt x="24969" y="19966"/>
                        <a:pt x="24872" y="19921"/>
                      </a:cubicBezTo>
                      <a:cubicBezTo>
                        <a:pt x="24694" y="19841"/>
                        <a:pt x="24489" y="19769"/>
                        <a:pt x="24319" y="19653"/>
                      </a:cubicBezTo>
                      <a:cubicBezTo>
                        <a:pt x="24254" y="19608"/>
                        <a:pt x="24174" y="19568"/>
                        <a:pt x="24099" y="19568"/>
                      </a:cubicBezTo>
                      <a:cubicBezTo>
                        <a:pt x="24041" y="19568"/>
                        <a:pt x="23987" y="19591"/>
                        <a:pt x="23945" y="19653"/>
                      </a:cubicBezTo>
                      <a:cubicBezTo>
                        <a:pt x="23882" y="19742"/>
                        <a:pt x="23846" y="19823"/>
                        <a:pt x="23811" y="19921"/>
                      </a:cubicBezTo>
                      <a:cubicBezTo>
                        <a:pt x="23703" y="20201"/>
                        <a:pt x="23496" y="20337"/>
                        <a:pt x="23234" y="20337"/>
                      </a:cubicBezTo>
                      <a:cubicBezTo>
                        <a:pt x="23170" y="20337"/>
                        <a:pt x="23104" y="20329"/>
                        <a:pt x="23035" y="20313"/>
                      </a:cubicBezTo>
                      <a:cubicBezTo>
                        <a:pt x="22687" y="20233"/>
                        <a:pt x="22464" y="19939"/>
                        <a:pt x="22142" y="19823"/>
                      </a:cubicBezTo>
                      <a:cubicBezTo>
                        <a:pt x="22107" y="19811"/>
                        <a:pt x="22074" y="19805"/>
                        <a:pt x="22045" y="19805"/>
                      </a:cubicBezTo>
                      <a:cubicBezTo>
                        <a:pt x="21944" y="19805"/>
                        <a:pt x="21881" y="19874"/>
                        <a:pt x="21839" y="19992"/>
                      </a:cubicBezTo>
                      <a:cubicBezTo>
                        <a:pt x="21812" y="20064"/>
                        <a:pt x="21839" y="20188"/>
                        <a:pt x="21839" y="20269"/>
                      </a:cubicBezTo>
                      <a:cubicBezTo>
                        <a:pt x="21833" y="20627"/>
                        <a:pt x="21574" y="20716"/>
                        <a:pt x="21300" y="20716"/>
                      </a:cubicBezTo>
                      <a:cubicBezTo>
                        <a:pt x="21179" y="20716"/>
                        <a:pt x="21054" y="20698"/>
                        <a:pt x="20947" y="20679"/>
                      </a:cubicBezTo>
                      <a:cubicBezTo>
                        <a:pt x="20706" y="20635"/>
                        <a:pt x="20465" y="20572"/>
                        <a:pt x="20224" y="20510"/>
                      </a:cubicBezTo>
                      <a:cubicBezTo>
                        <a:pt x="20019" y="20450"/>
                        <a:pt x="19352" y="20349"/>
                        <a:pt x="19134" y="20349"/>
                      </a:cubicBezTo>
                      <a:cubicBezTo>
                        <a:pt x="19125" y="20349"/>
                        <a:pt x="19117" y="20349"/>
                        <a:pt x="19109" y="20349"/>
                      </a:cubicBezTo>
                      <a:cubicBezTo>
                        <a:pt x="18913" y="20349"/>
                        <a:pt x="18503" y="20403"/>
                        <a:pt x="18253" y="20519"/>
                      </a:cubicBezTo>
                      <a:cubicBezTo>
                        <a:pt x="17597" y="20811"/>
                        <a:pt x="17346" y="21509"/>
                        <a:pt x="16599" y="21509"/>
                      </a:cubicBezTo>
                      <a:cubicBezTo>
                        <a:pt x="16594" y="21509"/>
                        <a:pt x="16589" y="21509"/>
                        <a:pt x="16585" y="21509"/>
                      </a:cubicBezTo>
                      <a:cubicBezTo>
                        <a:pt x="16460" y="21509"/>
                        <a:pt x="16174" y="21536"/>
                        <a:pt x="15907" y="21544"/>
                      </a:cubicBezTo>
                      <a:cubicBezTo>
                        <a:pt x="15639" y="21553"/>
                        <a:pt x="15068" y="21616"/>
                        <a:pt x="14800" y="21999"/>
                      </a:cubicBezTo>
                      <a:cubicBezTo>
                        <a:pt x="14577" y="22312"/>
                        <a:pt x="14756" y="22660"/>
                        <a:pt x="14194" y="22704"/>
                      </a:cubicBezTo>
                      <a:cubicBezTo>
                        <a:pt x="14165" y="22706"/>
                        <a:pt x="14135" y="22707"/>
                        <a:pt x="14106" y="22707"/>
                      </a:cubicBezTo>
                      <a:cubicBezTo>
                        <a:pt x="13866" y="22707"/>
                        <a:pt x="13620" y="22648"/>
                        <a:pt x="13373" y="22624"/>
                      </a:cubicBezTo>
                      <a:cubicBezTo>
                        <a:pt x="13301" y="22617"/>
                        <a:pt x="13230" y="22614"/>
                        <a:pt x="13161" y="22614"/>
                      </a:cubicBezTo>
                      <a:cubicBezTo>
                        <a:pt x="12604" y="22614"/>
                        <a:pt x="12137" y="22833"/>
                        <a:pt x="11741" y="23222"/>
                      </a:cubicBezTo>
                      <a:cubicBezTo>
                        <a:pt x="11937" y="22856"/>
                        <a:pt x="12356" y="22499"/>
                        <a:pt x="12677" y="22276"/>
                      </a:cubicBezTo>
                      <a:cubicBezTo>
                        <a:pt x="13320" y="21848"/>
                        <a:pt x="14096" y="21643"/>
                        <a:pt x="14756" y="21223"/>
                      </a:cubicBezTo>
                      <a:cubicBezTo>
                        <a:pt x="15050" y="21036"/>
                        <a:pt x="15282" y="20777"/>
                        <a:pt x="15550" y="20545"/>
                      </a:cubicBezTo>
                      <a:cubicBezTo>
                        <a:pt x="15951" y="20188"/>
                        <a:pt x="16415" y="19885"/>
                        <a:pt x="16879" y="19626"/>
                      </a:cubicBezTo>
                      <a:cubicBezTo>
                        <a:pt x="17182" y="19457"/>
                        <a:pt x="17334" y="19296"/>
                        <a:pt x="17521" y="19002"/>
                      </a:cubicBezTo>
                      <a:cubicBezTo>
                        <a:pt x="17718" y="18672"/>
                        <a:pt x="17878" y="18315"/>
                        <a:pt x="18092" y="17994"/>
                      </a:cubicBezTo>
                      <a:cubicBezTo>
                        <a:pt x="18342" y="17628"/>
                        <a:pt x="18637" y="17307"/>
                        <a:pt x="18877" y="16932"/>
                      </a:cubicBezTo>
                      <a:cubicBezTo>
                        <a:pt x="19422" y="16076"/>
                        <a:pt x="20439" y="15808"/>
                        <a:pt x="21340" y="15496"/>
                      </a:cubicBezTo>
                      <a:cubicBezTo>
                        <a:pt x="21636" y="15391"/>
                        <a:pt x="21956" y="15350"/>
                        <a:pt x="22284" y="15350"/>
                      </a:cubicBezTo>
                      <a:close/>
                      <a:moveTo>
                        <a:pt x="21946" y="20706"/>
                      </a:moveTo>
                      <a:lnTo>
                        <a:pt x="21946" y="20706"/>
                      </a:lnTo>
                      <a:cubicBezTo>
                        <a:pt x="21911" y="21402"/>
                        <a:pt x="22098" y="22017"/>
                        <a:pt x="22473" y="22624"/>
                      </a:cubicBezTo>
                      <a:cubicBezTo>
                        <a:pt x="22812" y="23177"/>
                        <a:pt x="23204" y="23498"/>
                        <a:pt x="23748" y="23685"/>
                      </a:cubicBezTo>
                      <a:cubicBezTo>
                        <a:pt x="23454" y="23668"/>
                        <a:pt x="23168" y="23668"/>
                        <a:pt x="22874" y="23668"/>
                      </a:cubicBezTo>
                      <a:cubicBezTo>
                        <a:pt x="22250" y="23498"/>
                        <a:pt x="21803" y="23141"/>
                        <a:pt x="21349" y="22597"/>
                      </a:cubicBezTo>
                      <a:cubicBezTo>
                        <a:pt x="20911" y="22062"/>
                        <a:pt x="20724" y="21473"/>
                        <a:pt x="20546" y="20831"/>
                      </a:cubicBezTo>
                      <a:lnTo>
                        <a:pt x="20546" y="20831"/>
                      </a:lnTo>
                      <a:cubicBezTo>
                        <a:pt x="20798" y="20903"/>
                        <a:pt x="21064" y="20959"/>
                        <a:pt x="21304" y="20959"/>
                      </a:cubicBezTo>
                      <a:cubicBezTo>
                        <a:pt x="21540" y="20959"/>
                        <a:pt x="21751" y="20905"/>
                        <a:pt x="21902" y="20759"/>
                      </a:cubicBezTo>
                      <a:cubicBezTo>
                        <a:pt x="21919" y="20742"/>
                        <a:pt x="21928" y="20724"/>
                        <a:pt x="21946" y="20706"/>
                      </a:cubicBezTo>
                      <a:close/>
                      <a:moveTo>
                        <a:pt x="19546" y="20554"/>
                      </a:moveTo>
                      <a:lnTo>
                        <a:pt x="19546" y="20554"/>
                      </a:lnTo>
                      <a:cubicBezTo>
                        <a:pt x="19636" y="20572"/>
                        <a:pt x="19734" y="20590"/>
                        <a:pt x="19823" y="20608"/>
                      </a:cubicBezTo>
                      <a:cubicBezTo>
                        <a:pt x="19984" y="20661"/>
                        <a:pt x="20189" y="20733"/>
                        <a:pt x="20421" y="20804"/>
                      </a:cubicBezTo>
                      <a:cubicBezTo>
                        <a:pt x="20501" y="21179"/>
                        <a:pt x="20555" y="21518"/>
                        <a:pt x="20697" y="21892"/>
                      </a:cubicBezTo>
                      <a:cubicBezTo>
                        <a:pt x="20840" y="22240"/>
                        <a:pt x="21090" y="22553"/>
                        <a:pt x="21331" y="22838"/>
                      </a:cubicBezTo>
                      <a:cubicBezTo>
                        <a:pt x="21643" y="23231"/>
                        <a:pt x="21982" y="23516"/>
                        <a:pt x="22383" y="23677"/>
                      </a:cubicBezTo>
                      <a:cubicBezTo>
                        <a:pt x="22071" y="23685"/>
                        <a:pt x="21759" y="23703"/>
                        <a:pt x="21438" y="23721"/>
                      </a:cubicBezTo>
                      <a:cubicBezTo>
                        <a:pt x="20894" y="23525"/>
                        <a:pt x="20340" y="23043"/>
                        <a:pt x="20055" y="22579"/>
                      </a:cubicBezTo>
                      <a:cubicBezTo>
                        <a:pt x="19761" y="22089"/>
                        <a:pt x="19475" y="21179"/>
                        <a:pt x="19546" y="20554"/>
                      </a:cubicBezTo>
                      <a:close/>
                      <a:moveTo>
                        <a:pt x="22116" y="20050"/>
                      </a:moveTo>
                      <a:cubicBezTo>
                        <a:pt x="22132" y="20050"/>
                        <a:pt x="22149" y="20054"/>
                        <a:pt x="22169" y="20064"/>
                      </a:cubicBezTo>
                      <a:cubicBezTo>
                        <a:pt x="22481" y="20233"/>
                        <a:pt x="22722" y="20447"/>
                        <a:pt x="23088" y="20536"/>
                      </a:cubicBezTo>
                      <a:cubicBezTo>
                        <a:pt x="23140" y="20548"/>
                        <a:pt x="23191" y="20553"/>
                        <a:pt x="23240" y="20553"/>
                      </a:cubicBezTo>
                      <a:cubicBezTo>
                        <a:pt x="23309" y="20553"/>
                        <a:pt x="23374" y="20543"/>
                        <a:pt x="23436" y="20527"/>
                      </a:cubicBezTo>
                      <a:lnTo>
                        <a:pt x="23436" y="20527"/>
                      </a:lnTo>
                      <a:cubicBezTo>
                        <a:pt x="23383" y="21375"/>
                        <a:pt x="23516" y="22089"/>
                        <a:pt x="23864" y="22874"/>
                      </a:cubicBezTo>
                      <a:cubicBezTo>
                        <a:pt x="23998" y="23177"/>
                        <a:pt x="24194" y="23525"/>
                        <a:pt x="24471" y="23739"/>
                      </a:cubicBezTo>
                      <a:cubicBezTo>
                        <a:pt x="24373" y="23730"/>
                        <a:pt x="24266" y="23721"/>
                        <a:pt x="24168" y="23712"/>
                      </a:cubicBezTo>
                      <a:cubicBezTo>
                        <a:pt x="24123" y="23712"/>
                        <a:pt x="24087" y="23703"/>
                        <a:pt x="24052" y="23703"/>
                      </a:cubicBezTo>
                      <a:cubicBezTo>
                        <a:pt x="23195" y="23373"/>
                        <a:pt x="22562" y="22668"/>
                        <a:pt x="22250" y="21830"/>
                      </a:cubicBezTo>
                      <a:cubicBezTo>
                        <a:pt x="22098" y="21411"/>
                        <a:pt x="22027" y="20759"/>
                        <a:pt x="22044" y="20679"/>
                      </a:cubicBezTo>
                      <a:cubicBezTo>
                        <a:pt x="22062" y="20590"/>
                        <a:pt x="22035" y="20456"/>
                        <a:pt x="22035" y="20403"/>
                      </a:cubicBezTo>
                      <a:cubicBezTo>
                        <a:pt x="22027" y="20347"/>
                        <a:pt x="21991" y="20050"/>
                        <a:pt x="22116" y="20050"/>
                      </a:cubicBezTo>
                      <a:close/>
                      <a:moveTo>
                        <a:pt x="19065" y="20527"/>
                      </a:moveTo>
                      <a:cubicBezTo>
                        <a:pt x="19190" y="20527"/>
                        <a:pt x="19315" y="20527"/>
                        <a:pt x="19430" y="20536"/>
                      </a:cubicBezTo>
                      <a:cubicBezTo>
                        <a:pt x="19297" y="21232"/>
                        <a:pt x="19591" y="22089"/>
                        <a:pt x="19894" y="22668"/>
                      </a:cubicBezTo>
                      <a:cubicBezTo>
                        <a:pt x="20126" y="23115"/>
                        <a:pt x="20635" y="23561"/>
                        <a:pt x="21161" y="23748"/>
                      </a:cubicBezTo>
                      <a:cubicBezTo>
                        <a:pt x="21072" y="23757"/>
                        <a:pt x="20992" y="23766"/>
                        <a:pt x="20902" y="23775"/>
                      </a:cubicBezTo>
                      <a:cubicBezTo>
                        <a:pt x="20233" y="23480"/>
                        <a:pt x="19671" y="23168"/>
                        <a:pt x="19306" y="22490"/>
                      </a:cubicBezTo>
                      <a:cubicBezTo>
                        <a:pt x="19038" y="21999"/>
                        <a:pt x="18860" y="21125"/>
                        <a:pt x="19065" y="20527"/>
                      </a:cubicBezTo>
                      <a:close/>
                      <a:moveTo>
                        <a:pt x="24043" y="19903"/>
                      </a:moveTo>
                      <a:lnTo>
                        <a:pt x="24043" y="19903"/>
                      </a:lnTo>
                      <a:cubicBezTo>
                        <a:pt x="24016" y="21330"/>
                        <a:pt x="24480" y="23123"/>
                        <a:pt x="25791" y="23846"/>
                      </a:cubicBezTo>
                      <a:cubicBezTo>
                        <a:pt x="25434" y="23810"/>
                        <a:pt x="25086" y="23784"/>
                        <a:pt x="24730" y="23757"/>
                      </a:cubicBezTo>
                      <a:cubicBezTo>
                        <a:pt x="24355" y="23534"/>
                        <a:pt x="24123" y="23097"/>
                        <a:pt x="23945" y="22713"/>
                      </a:cubicBezTo>
                      <a:cubicBezTo>
                        <a:pt x="23623" y="22008"/>
                        <a:pt x="23498" y="21286"/>
                        <a:pt x="23463" y="20519"/>
                      </a:cubicBezTo>
                      <a:cubicBezTo>
                        <a:pt x="23579" y="20483"/>
                        <a:pt x="23686" y="20420"/>
                        <a:pt x="23784" y="20340"/>
                      </a:cubicBezTo>
                      <a:cubicBezTo>
                        <a:pt x="23864" y="20269"/>
                        <a:pt x="23936" y="20162"/>
                        <a:pt x="23971" y="20064"/>
                      </a:cubicBezTo>
                      <a:cubicBezTo>
                        <a:pt x="23998" y="19992"/>
                        <a:pt x="24016" y="19939"/>
                        <a:pt x="24043" y="19903"/>
                      </a:cubicBezTo>
                      <a:close/>
                      <a:moveTo>
                        <a:pt x="18967" y="20536"/>
                      </a:moveTo>
                      <a:lnTo>
                        <a:pt x="18967" y="20536"/>
                      </a:lnTo>
                      <a:cubicBezTo>
                        <a:pt x="18735" y="21116"/>
                        <a:pt x="18913" y="21875"/>
                        <a:pt x="19100" y="22419"/>
                      </a:cubicBezTo>
                      <a:cubicBezTo>
                        <a:pt x="19359" y="23195"/>
                        <a:pt x="20046" y="23578"/>
                        <a:pt x="20778" y="23784"/>
                      </a:cubicBezTo>
                      <a:cubicBezTo>
                        <a:pt x="20394" y="23828"/>
                        <a:pt x="20001" y="23882"/>
                        <a:pt x="19618" y="23935"/>
                      </a:cubicBezTo>
                      <a:cubicBezTo>
                        <a:pt x="18289" y="23534"/>
                        <a:pt x="17834" y="22071"/>
                        <a:pt x="18146" y="20750"/>
                      </a:cubicBezTo>
                      <a:cubicBezTo>
                        <a:pt x="18396" y="20626"/>
                        <a:pt x="18681" y="20554"/>
                        <a:pt x="18967" y="20536"/>
                      </a:cubicBezTo>
                      <a:close/>
                      <a:moveTo>
                        <a:pt x="24132" y="19832"/>
                      </a:moveTo>
                      <a:cubicBezTo>
                        <a:pt x="24185" y="19832"/>
                        <a:pt x="24248" y="19858"/>
                        <a:pt x="24346" y="19903"/>
                      </a:cubicBezTo>
                      <a:cubicBezTo>
                        <a:pt x="24382" y="19921"/>
                        <a:pt x="24426" y="19939"/>
                        <a:pt x="24471" y="19965"/>
                      </a:cubicBezTo>
                      <a:cubicBezTo>
                        <a:pt x="24533" y="20982"/>
                        <a:pt x="25185" y="22053"/>
                        <a:pt x="25756" y="22865"/>
                      </a:cubicBezTo>
                      <a:cubicBezTo>
                        <a:pt x="26086" y="23338"/>
                        <a:pt x="26558" y="23730"/>
                        <a:pt x="27085" y="23989"/>
                      </a:cubicBezTo>
                      <a:cubicBezTo>
                        <a:pt x="26790" y="23953"/>
                        <a:pt x="26496" y="23917"/>
                        <a:pt x="26202" y="23882"/>
                      </a:cubicBezTo>
                      <a:cubicBezTo>
                        <a:pt x="25586" y="23534"/>
                        <a:pt x="25158" y="23052"/>
                        <a:pt x="24747" y="22445"/>
                      </a:cubicBezTo>
                      <a:cubicBezTo>
                        <a:pt x="24489" y="22080"/>
                        <a:pt x="24435" y="21616"/>
                        <a:pt x="24301" y="21197"/>
                      </a:cubicBezTo>
                      <a:cubicBezTo>
                        <a:pt x="24168" y="20768"/>
                        <a:pt x="24150" y="20287"/>
                        <a:pt x="24132" y="19832"/>
                      </a:cubicBezTo>
                      <a:close/>
                      <a:moveTo>
                        <a:pt x="18074" y="20786"/>
                      </a:moveTo>
                      <a:lnTo>
                        <a:pt x="18074" y="20786"/>
                      </a:lnTo>
                      <a:cubicBezTo>
                        <a:pt x="17735" y="21928"/>
                        <a:pt x="18074" y="23614"/>
                        <a:pt x="19261" y="23998"/>
                      </a:cubicBezTo>
                      <a:cubicBezTo>
                        <a:pt x="19190" y="24007"/>
                        <a:pt x="19109" y="24024"/>
                        <a:pt x="19038" y="24033"/>
                      </a:cubicBezTo>
                      <a:cubicBezTo>
                        <a:pt x="18565" y="23998"/>
                        <a:pt x="18101" y="23793"/>
                        <a:pt x="17691" y="23552"/>
                      </a:cubicBezTo>
                      <a:cubicBezTo>
                        <a:pt x="17084" y="23195"/>
                        <a:pt x="16986" y="22312"/>
                        <a:pt x="16933" y="21669"/>
                      </a:cubicBezTo>
                      <a:cubicBezTo>
                        <a:pt x="17022" y="21651"/>
                        <a:pt x="17111" y="21625"/>
                        <a:pt x="17191" y="21580"/>
                      </a:cubicBezTo>
                      <a:cubicBezTo>
                        <a:pt x="17495" y="21437"/>
                        <a:pt x="17628" y="21081"/>
                        <a:pt x="17896" y="20893"/>
                      </a:cubicBezTo>
                      <a:cubicBezTo>
                        <a:pt x="17950" y="20849"/>
                        <a:pt x="18012" y="20822"/>
                        <a:pt x="18074" y="20786"/>
                      </a:cubicBezTo>
                      <a:close/>
                      <a:moveTo>
                        <a:pt x="16861" y="21678"/>
                      </a:moveTo>
                      <a:cubicBezTo>
                        <a:pt x="16834" y="22392"/>
                        <a:pt x="16942" y="23061"/>
                        <a:pt x="17477" y="23596"/>
                      </a:cubicBezTo>
                      <a:cubicBezTo>
                        <a:pt x="17727" y="23846"/>
                        <a:pt x="18164" y="24033"/>
                        <a:pt x="18601" y="24114"/>
                      </a:cubicBezTo>
                      <a:cubicBezTo>
                        <a:pt x="18431" y="24140"/>
                        <a:pt x="18271" y="24176"/>
                        <a:pt x="18101" y="24212"/>
                      </a:cubicBezTo>
                      <a:cubicBezTo>
                        <a:pt x="17727" y="24176"/>
                        <a:pt x="17370" y="24105"/>
                        <a:pt x="17004" y="23873"/>
                      </a:cubicBezTo>
                      <a:cubicBezTo>
                        <a:pt x="16344" y="23462"/>
                        <a:pt x="15916" y="22445"/>
                        <a:pt x="16121" y="21687"/>
                      </a:cubicBezTo>
                      <a:lnTo>
                        <a:pt x="16388" y="21687"/>
                      </a:lnTo>
                      <a:cubicBezTo>
                        <a:pt x="16455" y="21691"/>
                        <a:pt x="16520" y="21693"/>
                        <a:pt x="16585" y="21693"/>
                      </a:cubicBezTo>
                      <a:cubicBezTo>
                        <a:pt x="16676" y="21693"/>
                        <a:pt x="16767" y="21689"/>
                        <a:pt x="16861" y="21678"/>
                      </a:cubicBezTo>
                      <a:close/>
                      <a:moveTo>
                        <a:pt x="25773" y="19716"/>
                      </a:moveTo>
                      <a:cubicBezTo>
                        <a:pt x="25782" y="19725"/>
                        <a:pt x="25791" y="19733"/>
                        <a:pt x="25809" y="19742"/>
                      </a:cubicBezTo>
                      <a:cubicBezTo>
                        <a:pt x="25871" y="20206"/>
                        <a:pt x="26112" y="20635"/>
                        <a:pt x="26300" y="21063"/>
                      </a:cubicBezTo>
                      <a:cubicBezTo>
                        <a:pt x="26567" y="21669"/>
                        <a:pt x="26924" y="22231"/>
                        <a:pt x="27370" y="22713"/>
                      </a:cubicBezTo>
                      <a:cubicBezTo>
                        <a:pt x="27816" y="23186"/>
                        <a:pt x="28253" y="23614"/>
                        <a:pt x="28798" y="23980"/>
                      </a:cubicBezTo>
                      <a:cubicBezTo>
                        <a:pt x="28976" y="24096"/>
                        <a:pt x="29172" y="24221"/>
                        <a:pt x="29369" y="24319"/>
                      </a:cubicBezTo>
                      <a:cubicBezTo>
                        <a:pt x="28789" y="24256"/>
                        <a:pt x="28200" y="24158"/>
                        <a:pt x="27620" y="24069"/>
                      </a:cubicBezTo>
                      <a:cubicBezTo>
                        <a:pt x="26897" y="23775"/>
                        <a:pt x="26264" y="23320"/>
                        <a:pt x="25791" y="22651"/>
                      </a:cubicBezTo>
                      <a:cubicBezTo>
                        <a:pt x="25541" y="22303"/>
                        <a:pt x="25345" y="21919"/>
                        <a:pt x="25158" y="21544"/>
                      </a:cubicBezTo>
                      <a:cubicBezTo>
                        <a:pt x="24899" y="21045"/>
                        <a:pt x="24623" y="20554"/>
                        <a:pt x="24542" y="20001"/>
                      </a:cubicBezTo>
                      <a:lnTo>
                        <a:pt x="24542" y="20001"/>
                      </a:lnTo>
                      <a:cubicBezTo>
                        <a:pt x="24751" y="20109"/>
                        <a:pt x="25006" y="20240"/>
                        <a:pt x="25218" y="20240"/>
                      </a:cubicBezTo>
                      <a:cubicBezTo>
                        <a:pt x="25269" y="20240"/>
                        <a:pt x="25318" y="20233"/>
                        <a:pt x="25363" y="20215"/>
                      </a:cubicBezTo>
                      <a:cubicBezTo>
                        <a:pt x="25640" y="20117"/>
                        <a:pt x="25711" y="19965"/>
                        <a:pt x="25773" y="19716"/>
                      </a:cubicBezTo>
                      <a:close/>
                      <a:moveTo>
                        <a:pt x="16014" y="21687"/>
                      </a:moveTo>
                      <a:cubicBezTo>
                        <a:pt x="15773" y="22410"/>
                        <a:pt x="16103" y="23159"/>
                        <a:pt x="16558" y="23739"/>
                      </a:cubicBezTo>
                      <a:cubicBezTo>
                        <a:pt x="16826" y="24069"/>
                        <a:pt x="17182" y="24239"/>
                        <a:pt x="17566" y="24310"/>
                      </a:cubicBezTo>
                      <a:cubicBezTo>
                        <a:pt x="17441" y="24328"/>
                        <a:pt x="17307" y="24355"/>
                        <a:pt x="17182" y="24372"/>
                      </a:cubicBezTo>
                      <a:cubicBezTo>
                        <a:pt x="16611" y="24328"/>
                        <a:pt x="16192" y="24140"/>
                        <a:pt x="15844" y="23605"/>
                      </a:cubicBezTo>
                      <a:cubicBezTo>
                        <a:pt x="15487" y="23070"/>
                        <a:pt x="15380" y="22374"/>
                        <a:pt x="15505" y="21750"/>
                      </a:cubicBezTo>
                      <a:cubicBezTo>
                        <a:pt x="15666" y="21714"/>
                        <a:pt x="15853" y="21696"/>
                        <a:pt x="16014" y="21687"/>
                      </a:cubicBezTo>
                      <a:close/>
                      <a:moveTo>
                        <a:pt x="27727" y="18895"/>
                      </a:moveTo>
                      <a:lnTo>
                        <a:pt x="27727" y="18895"/>
                      </a:lnTo>
                      <a:cubicBezTo>
                        <a:pt x="27897" y="18957"/>
                        <a:pt x="28066" y="19029"/>
                        <a:pt x="28244" y="19091"/>
                      </a:cubicBezTo>
                      <a:cubicBezTo>
                        <a:pt x="28303" y="19104"/>
                        <a:pt x="28352" y="19113"/>
                        <a:pt x="28399" y="19113"/>
                      </a:cubicBezTo>
                      <a:cubicBezTo>
                        <a:pt x="28416" y="19113"/>
                        <a:pt x="28433" y="19111"/>
                        <a:pt x="28450" y="19109"/>
                      </a:cubicBezTo>
                      <a:cubicBezTo>
                        <a:pt x="28575" y="19733"/>
                        <a:pt x="28842" y="20331"/>
                        <a:pt x="29146" y="20893"/>
                      </a:cubicBezTo>
                      <a:cubicBezTo>
                        <a:pt x="29493" y="21509"/>
                        <a:pt x="29850" y="22115"/>
                        <a:pt x="30359" y="22615"/>
                      </a:cubicBezTo>
                      <a:cubicBezTo>
                        <a:pt x="31118" y="23357"/>
                        <a:pt x="32279" y="24116"/>
                        <a:pt x="33404" y="24116"/>
                      </a:cubicBezTo>
                      <a:cubicBezTo>
                        <a:pt x="33441" y="24116"/>
                        <a:pt x="33479" y="24115"/>
                        <a:pt x="33517" y="24114"/>
                      </a:cubicBezTo>
                      <a:lnTo>
                        <a:pt x="33517" y="24114"/>
                      </a:lnTo>
                      <a:cubicBezTo>
                        <a:pt x="33401" y="24158"/>
                        <a:pt x="33285" y="24212"/>
                        <a:pt x="33169" y="24256"/>
                      </a:cubicBezTo>
                      <a:cubicBezTo>
                        <a:pt x="33026" y="24319"/>
                        <a:pt x="32874" y="24355"/>
                        <a:pt x="32723" y="24372"/>
                      </a:cubicBezTo>
                      <a:cubicBezTo>
                        <a:pt x="32702" y="24373"/>
                        <a:pt x="32681" y="24373"/>
                        <a:pt x="32661" y="24373"/>
                      </a:cubicBezTo>
                      <a:cubicBezTo>
                        <a:pt x="31136" y="24373"/>
                        <a:pt x="29875" y="23081"/>
                        <a:pt x="29030" y="21955"/>
                      </a:cubicBezTo>
                      <a:cubicBezTo>
                        <a:pt x="28601" y="21393"/>
                        <a:pt x="28298" y="20733"/>
                        <a:pt x="28004" y="20099"/>
                      </a:cubicBezTo>
                      <a:cubicBezTo>
                        <a:pt x="27932" y="19948"/>
                        <a:pt x="27593" y="19038"/>
                        <a:pt x="27727" y="18895"/>
                      </a:cubicBezTo>
                      <a:close/>
                      <a:moveTo>
                        <a:pt x="27263" y="18761"/>
                      </a:moveTo>
                      <a:lnTo>
                        <a:pt x="27263" y="18761"/>
                      </a:lnTo>
                      <a:cubicBezTo>
                        <a:pt x="27397" y="18779"/>
                        <a:pt x="27531" y="18815"/>
                        <a:pt x="27656" y="18859"/>
                      </a:cubicBezTo>
                      <a:cubicBezTo>
                        <a:pt x="27513" y="19020"/>
                        <a:pt x="27674" y="19546"/>
                        <a:pt x="27700" y="19671"/>
                      </a:cubicBezTo>
                      <a:cubicBezTo>
                        <a:pt x="27852" y="20411"/>
                        <a:pt x="28280" y="21152"/>
                        <a:pt x="28682" y="21785"/>
                      </a:cubicBezTo>
                      <a:cubicBezTo>
                        <a:pt x="29449" y="22981"/>
                        <a:pt x="30671" y="24230"/>
                        <a:pt x="32125" y="24417"/>
                      </a:cubicBezTo>
                      <a:cubicBezTo>
                        <a:pt x="32089" y="24417"/>
                        <a:pt x="32063" y="24426"/>
                        <a:pt x="32027" y="24426"/>
                      </a:cubicBezTo>
                      <a:cubicBezTo>
                        <a:pt x="30787" y="24274"/>
                        <a:pt x="29556" y="23828"/>
                        <a:pt x="28646" y="22936"/>
                      </a:cubicBezTo>
                      <a:cubicBezTo>
                        <a:pt x="27843" y="22151"/>
                        <a:pt x="27290" y="21170"/>
                        <a:pt x="26701" y="20215"/>
                      </a:cubicBezTo>
                      <a:cubicBezTo>
                        <a:pt x="26924" y="20197"/>
                        <a:pt x="27094" y="20055"/>
                        <a:pt x="27236" y="19867"/>
                      </a:cubicBezTo>
                      <a:cubicBezTo>
                        <a:pt x="27495" y="19528"/>
                        <a:pt x="27442" y="19136"/>
                        <a:pt x="27263" y="18761"/>
                      </a:cubicBezTo>
                      <a:close/>
                      <a:moveTo>
                        <a:pt x="25889" y="19814"/>
                      </a:moveTo>
                      <a:cubicBezTo>
                        <a:pt x="25970" y="19903"/>
                        <a:pt x="26041" y="20010"/>
                        <a:pt x="26139" y="20072"/>
                      </a:cubicBezTo>
                      <a:cubicBezTo>
                        <a:pt x="26282" y="20162"/>
                        <a:pt x="26389" y="20197"/>
                        <a:pt x="26558" y="20215"/>
                      </a:cubicBezTo>
                      <a:cubicBezTo>
                        <a:pt x="26576" y="20224"/>
                        <a:pt x="26594" y="20224"/>
                        <a:pt x="26621" y="20224"/>
                      </a:cubicBezTo>
                      <a:cubicBezTo>
                        <a:pt x="27210" y="21277"/>
                        <a:pt x="27763" y="22294"/>
                        <a:pt x="28637" y="23159"/>
                      </a:cubicBezTo>
                      <a:cubicBezTo>
                        <a:pt x="29288" y="23810"/>
                        <a:pt x="30261" y="24292"/>
                        <a:pt x="31224" y="24435"/>
                      </a:cubicBezTo>
                      <a:cubicBezTo>
                        <a:pt x="30778" y="24435"/>
                        <a:pt x="30341" y="24408"/>
                        <a:pt x="29904" y="24372"/>
                      </a:cubicBezTo>
                      <a:cubicBezTo>
                        <a:pt x="29859" y="24372"/>
                        <a:pt x="29815" y="24363"/>
                        <a:pt x="29770" y="24363"/>
                      </a:cubicBezTo>
                      <a:cubicBezTo>
                        <a:pt x="29458" y="24212"/>
                        <a:pt x="29163" y="24016"/>
                        <a:pt x="28878" y="23828"/>
                      </a:cubicBezTo>
                      <a:cubicBezTo>
                        <a:pt x="28405" y="23507"/>
                        <a:pt x="27968" y="23150"/>
                        <a:pt x="27593" y="22722"/>
                      </a:cubicBezTo>
                      <a:cubicBezTo>
                        <a:pt x="27201" y="22267"/>
                        <a:pt x="26853" y="21830"/>
                        <a:pt x="26576" y="21304"/>
                      </a:cubicBezTo>
                      <a:cubicBezTo>
                        <a:pt x="26335" y="20858"/>
                        <a:pt x="26014" y="20322"/>
                        <a:pt x="25889" y="19814"/>
                      </a:cubicBezTo>
                      <a:close/>
                      <a:moveTo>
                        <a:pt x="15425" y="21767"/>
                      </a:moveTo>
                      <a:lnTo>
                        <a:pt x="15425" y="21767"/>
                      </a:lnTo>
                      <a:cubicBezTo>
                        <a:pt x="15229" y="22481"/>
                        <a:pt x="15380" y="23177"/>
                        <a:pt x="15782" y="23793"/>
                      </a:cubicBezTo>
                      <a:cubicBezTo>
                        <a:pt x="15933" y="24033"/>
                        <a:pt x="16156" y="24274"/>
                        <a:pt x="16424" y="24381"/>
                      </a:cubicBezTo>
                      <a:cubicBezTo>
                        <a:pt x="16504" y="24408"/>
                        <a:pt x="16585" y="24426"/>
                        <a:pt x="16647" y="24444"/>
                      </a:cubicBezTo>
                      <a:cubicBezTo>
                        <a:pt x="16469" y="24462"/>
                        <a:pt x="16281" y="24488"/>
                        <a:pt x="16094" y="24497"/>
                      </a:cubicBezTo>
                      <a:cubicBezTo>
                        <a:pt x="15104" y="24337"/>
                        <a:pt x="13971" y="23953"/>
                        <a:pt x="13801" y="22829"/>
                      </a:cubicBezTo>
                      <a:cubicBezTo>
                        <a:pt x="13846" y="22829"/>
                        <a:pt x="13899" y="22838"/>
                        <a:pt x="13953" y="22847"/>
                      </a:cubicBezTo>
                      <a:cubicBezTo>
                        <a:pt x="14015" y="22856"/>
                        <a:pt x="14078" y="22861"/>
                        <a:pt x="14141" y="22861"/>
                      </a:cubicBezTo>
                      <a:cubicBezTo>
                        <a:pt x="14329" y="22861"/>
                        <a:pt x="14515" y="22816"/>
                        <a:pt x="14676" y="22695"/>
                      </a:cubicBezTo>
                      <a:cubicBezTo>
                        <a:pt x="14863" y="22553"/>
                        <a:pt x="14845" y="22276"/>
                        <a:pt x="14943" y="22080"/>
                      </a:cubicBezTo>
                      <a:cubicBezTo>
                        <a:pt x="15015" y="21919"/>
                        <a:pt x="15202" y="21821"/>
                        <a:pt x="15425" y="21767"/>
                      </a:cubicBezTo>
                      <a:close/>
                      <a:moveTo>
                        <a:pt x="12543" y="22820"/>
                      </a:moveTo>
                      <a:lnTo>
                        <a:pt x="12543" y="22820"/>
                      </a:lnTo>
                      <a:cubicBezTo>
                        <a:pt x="12294" y="23213"/>
                        <a:pt x="12606" y="23748"/>
                        <a:pt x="12918" y="24016"/>
                      </a:cubicBezTo>
                      <a:cubicBezTo>
                        <a:pt x="13257" y="24310"/>
                        <a:pt x="13783" y="24479"/>
                        <a:pt x="14283" y="24569"/>
                      </a:cubicBezTo>
                      <a:cubicBezTo>
                        <a:pt x="13382" y="24542"/>
                        <a:pt x="12445" y="24390"/>
                        <a:pt x="11723" y="23873"/>
                      </a:cubicBezTo>
                      <a:cubicBezTo>
                        <a:pt x="11616" y="23730"/>
                        <a:pt x="11607" y="23561"/>
                        <a:pt x="11660" y="23391"/>
                      </a:cubicBezTo>
                      <a:cubicBezTo>
                        <a:pt x="11919" y="23123"/>
                        <a:pt x="12204" y="22927"/>
                        <a:pt x="12543" y="22820"/>
                      </a:cubicBezTo>
                      <a:close/>
                      <a:moveTo>
                        <a:pt x="13067" y="22745"/>
                      </a:moveTo>
                      <a:cubicBezTo>
                        <a:pt x="13285" y="22745"/>
                        <a:pt x="13503" y="22781"/>
                        <a:pt x="13721" y="22811"/>
                      </a:cubicBezTo>
                      <a:cubicBezTo>
                        <a:pt x="13757" y="23891"/>
                        <a:pt x="14765" y="24399"/>
                        <a:pt x="15728" y="24533"/>
                      </a:cubicBezTo>
                      <a:cubicBezTo>
                        <a:pt x="15461" y="24551"/>
                        <a:pt x="15193" y="24560"/>
                        <a:pt x="14934" y="24569"/>
                      </a:cubicBezTo>
                      <a:cubicBezTo>
                        <a:pt x="14925" y="24551"/>
                        <a:pt x="14916" y="24551"/>
                        <a:pt x="14908" y="24542"/>
                      </a:cubicBezTo>
                      <a:cubicBezTo>
                        <a:pt x="14167" y="24337"/>
                        <a:pt x="12142" y="23998"/>
                        <a:pt x="12642" y="22793"/>
                      </a:cubicBezTo>
                      <a:cubicBezTo>
                        <a:pt x="12740" y="22767"/>
                        <a:pt x="12838" y="22758"/>
                        <a:pt x="12945" y="22749"/>
                      </a:cubicBezTo>
                      <a:cubicBezTo>
                        <a:pt x="12985" y="22746"/>
                        <a:pt x="13026" y="22745"/>
                        <a:pt x="13067" y="22745"/>
                      </a:cubicBezTo>
                      <a:close/>
                      <a:moveTo>
                        <a:pt x="23842" y="0"/>
                      </a:moveTo>
                      <a:cubicBezTo>
                        <a:pt x="23144" y="0"/>
                        <a:pt x="22438" y="172"/>
                        <a:pt x="21795" y="402"/>
                      </a:cubicBezTo>
                      <a:cubicBezTo>
                        <a:pt x="20965" y="687"/>
                        <a:pt x="20198" y="1196"/>
                        <a:pt x="19538" y="1758"/>
                      </a:cubicBezTo>
                      <a:cubicBezTo>
                        <a:pt x="19190" y="2061"/>
                        <a:pt x="18886" y="2409"/>
                        <a:pt x="18619" y="2784"/>
                      </a:cubicBezTo>
                      <a:cubicBezTo>
                        <a:pt x="18574" y="2846"/>
                        <a:pt x="18529" y="2908"/>
                        <a:pt x="18494" y="2980"/>
                      </a:cubicBezTo>
                      <a:cubicBezTo>
                        <a:pt x="18289" y="2793"/>
                        <a:pt x="17976" y="2739"/>
                        <a:pt x="17700" y="2694"/>
                      </a:cubicBezTo>
                      <a:cubicBezTo>
                        <a:pt x="17614" y="2681"/>
                        <a:pt x="17529" y="2675"/>
                        <a:pt x="17445" y="2675"/>
                      </a:cubicBezTo>
                      <a:cubicBezTo>
                        <a:pt x="16962" y="2675"/>
                        <a:pt x="16506" y="2874"/>
                        <a:pt x="16049" y="3033"/>
                      </a:cubicBezTo>
                      <a:cubicBezTo>
                        <a:pt x="15211" y="3337"/>
                        <a:pt x="14247" y="3925"/>
                        <a:pt x="13766" y="4702"/>
                      </a:cubicBezTo>
                      <a:cubicBezTo>
                        <a:pt x="13560" y="5023"/>
                        <a:pt x="12989" y="5942"/>
                        <a:pt x="13614" y="6129"/>
                      </a:cubicBezTo>
                      <a:cubicBezTo>
                        <a:pt x="13675" y="6147"/>
                        <a:pt x="13736" y="6156"/>
                        <a:pt x="13797" y="6156"/>
                      </a:cubicBezTo>
                      <a:cubicBezTo>
                        <a:pt x="14033" y="6156"/>
                        <a:pt x="14271" y="6029"/>
                        <a:pt x="14497" y="5852"/>
                      </a:cubicBezTo>
                      <a:lnTo>
                        <a:pt x="14497" y="5852"/>
                      </a:lnTo>
                      <a:cubicBezTo>
                        <a:pt x="14221" y="7012"/>
                        <a:pt x="13596" y="8163"/>
                        <a:pt x="12820" y="9037"/>
                      </a:cubicBezTo>
                      <a:cubicBezTo>
                        <a:pt x="12106" y="9840"/>
                        <a:pt x="11143" y="10224"/>
                        <a:pt x="10170" y="10607"/>
                      </a:cubicBezTo>
                      <a:cubicBezTo>
                        <a:pt x="10083" y="10604"/>
                        <a:pt x="9996" y="10603"/>
                        <a:pt x="9909" y="10603"/>
                      </a:cubicBezTo>
                      <a:cubicBezTo>
                        <a:pt x="8950" y="10603"/>
                        <a:pt x="7986" y="10790"/>
                        <a:pt x="7209" y="11330"/>
                      </a:cubicBezTo>
                      <a:cubicBezTo>
                        <a:pt x="6871" y="11244"/>
                        <a:pt x="6520" y="11200"/>
                        <a:pt x="6169" y="11200"/>
                      </a:cubicBezTo>
                      <a:cubicBezTo>
                        <a:pt x="5937" y="11200"/>
                        <a:pt x="5706" y="11219"/>
                        <a:pt x="5478" y="11259"/>
                      </a:cubicBezTo>
                      <a:cubicBezTo>
                        <a:pt x="4479" y="11428"/>
                        <a:pt x="3435" y="12026"/>
                        <a:pt x="2793" y="12811"/>
                      </a:cubicBezTo>
                      <a:cubicBezTo>
                        <a:pt x="2632" y="13016"/>
                        <a:pt x="2472" y="13230"/>
                        <a:pt x="2311" y="13444"/>
                      </a:cubicBezTo>
                      <a:cubicBezTo>
                        <a:pt x="2204" y="13578"/>
                        <a:pt x="2124" y="13569"/>
                        <a:pt x="1963" y="13640"/>
                      </a:cubicBezTo>
                      <a:cubicBezTo>
                        <a:pt x="1687" y="13774"/>
                        <a:pt x="1437" y="13917"/>
                        <a:pt x="1187" y="14104"/>
                      </a:cubicBezTo>
                      <a:cubicBezTo>
                        <a:pt x="857" y="14354"/>
                        <a:pt x="464" y="14613"/>
                        <a:pt x="295" y="15014"/>
                      </a:cubicBezTo>
                      <a:cubicBezTo>
                        <a:pt x="206" y="15211"/>
                        <a:pt x="0" y="15683"/>
                        <a:pt x="304" y="15817"/>
                      </a:cubicBezTo>
                      <a:cubicBezTo>
                        <a:pt x="411" y="15867"/>
                        <a:pt x="530" y="15887"/>
                        <a:pt x="652" y="15887"/>
                      </a:cubicBezTo>
                      <a:cubicBezTo>
                        <a:pt x="905" y="15887"/>
                        <a:pt x="1173" y="15800"/>
                        <a:pt x="1383" y="15710"/>
                      </a:cubicBezTo>
                      <a:cubicBezTo>
                        <a:pt x="1847" y="15514"/>
                        <a:pt x="2266" y="15095"/>
                        <a:pt x="2739" y="14907"/>
                      </a:cubicBezTo>
                      <a:lnTo>
                        <a:pt x="2739" y="14907"/>
                      </a:lnTo>
                      <a:cubicBezTo>
                        <a:pt x="2660" y="15249"/>
                        <a:pt x="2529" y="15773"/>
                        <a:pt x="2975" y="15773"/>
                      </a:cubicBezTo>
                      <a:cubicBezTo>
                        <a:pt x="2983" y="15773"/>
                        <a:pt x="2990" y="15773"/>
                        <a:pt x="2998" y="15773"/>
                      </a:cubicBezTo>
                      <a:cubicBezTo>
                        <a:pt x="3176" y="15764"/>
                        <a:pt x="3346" y="15674"/>
                        <a:pt x="3506" y="15567"/>
                      </a:cubicBezTo>
                      <a:lnTo>
                        <a:pt x="3506" y="15567"/>
                      </a:lnTo>
                      <a:cubicBezTo>
                        <a:pt x="4604" y="17280"/>
                        <a:pt x="2632" y="18101"/>
                        <a:pt x="1481" y="18993"/>
                      </a:cubicBezTo>
                      <a:cubicBezTo>
                        <a:pt x="1089" y="19136"/>
                        <a:pt x="714" y="19323"/>
                        <a:pt x="375" y="19546"/>
                      </a:cubicBezTo>
                      <a:cubicBezTo>
                        <a:pt x="324" y="19583"/>
                        <a:pt x="351" y="19656"/>
                        <a:pt x="397" y="19656"/>
                      </a:cubicBezTo>
                      <a:cubicBezTo>
                        <a:pt x="407" y="19656"/>
                        <a:pt x="418" y="19652"/>
                        <a:pt x="429" y="19644"/>
                      </a:cubicBezTo>
                      <a:cubicBezTo>
                        <a:pt x="1811" y="18838"/>
                        <a:pt x="3385" y="18558"/>
                        <a:pt x="4979" y="18558"/>
                      </a:cubicBezTo>
                      <a:cubicBezTo>
                        <a:pt x="6347" y="18558"/>
                        <a:pt x="7730" y="18764"/>
                        <a:pt x="9020" y="19020"/>
                      </a:cubicBezTo>
                      <a:cubicBezTo>
                        <a:pt x="10001" y="19219"/>
                        <a:pt x="11036" y="19423"/>
                        <a:pt x="12057" y="19423"/>
                      </a:cubicBezTo>
                      <a:cubicBezTo>
                        <a:pt x="12409" y="19423"/>
                        <a:pt x="12760" y="19398"/>
                        <a:pt x="13105" y="19341"/>
                      </a:cubicBezTo>
                      <a:cubicBezTo>
                        <a:pt x="13676" y="19252"/>
                        <a:pt x="14444" y="19029"/>
                        <a:pt x="14792" y="18538"/>
                      </a:cubicBezTo>
                      <a:cubicBezTo>
                        <a:pt x="14872" y="18485"/>
                        <a:pt x="14952" y="18431"/>
                        <a:pt x="15023" y="18386"/>
                      </a:cubicBezTo>
                      <a:cubicBezTo>
                        <a:pt x="15380" y="18146"/>
                        <a:pt x="15773" y="17931"/>
                        <a:pt x="16139" y="17708"/>
                      </a:cubicBezTo>
                      <a:cubicBezTo>
                        <a:pt x="16888" y="17245"/>
                        <a:pt x="17655" y="17253"/>
                        <a:pt x="18476" y="17155"/>
                      </a:cubicBezTo>
                      <a:lnTo>
                        <a:pt x="18476" y="17155"/>
                      </a:lnTo>
                      <a:cubicBezTo>
                        <a:pt x="18351" y="17360"/>
                        <a:pt x="18217" y="17557"/>
                        <a:pt x="18057" y="17735"/>
                      </a:cubicBezTo>
                      <a:cubicBezTo>
                        <a:pt x="17753" y="18074"/>
                        <a:pt x="17584" y="18520"/>
                        <a:pt x="17361" y="18904"/>
                      </a:cubicBezTo>
                      <a:cubicBezTo>
                        <a:pt x="17316" y="18975"/>
                        <a:pt x="17272" y="19047"/>
                        <a:pt x="17218" y="19100"/>
                      </a:cubicBezTo>
                      <a:cubicBezTo>
                        <a:pt x="16656" y="19394"/>
                        <a:pt x="16094" y="19689"/>
                        <a:pt x="15487" y="19903"/>
                      </a:cubicBezTo>
                      <a:cubicBezTo>
                        <a:pt x="14836" y="20144"/>
                        <a:pt x="14140" y="20242"/>
                        <a:pt x="13453" y="20331"/>
                      </a:cubicBezTo>
                      <a:cubicBezTo>
                        <a:pt x="12944" y="20394"/>
                        <a:pt x="12426" y="20421"/>
                        <a:pt x="11906" y="20421"/>
                      </a:cubicBezTo>
                      <a:cubicBezTo>
                        <a:pt x="10959" y="20421"/>
                        <a:pt x="10004" y="20334"/>
                        <a:pt x="9082" y="20224"/>
                      </a:cubicBezTo>
                      <a:cubicBezTo>
                        <a:pt x="7726" y="20072"/>
                        <a:pt x="6415" y="19618"/>
                        <a:pt x="5059" y="19519"/>
                      </a:cubicBezTo>
                      <a:cubicBezTo>
                        <a:pt x="4863" y="19506"/>
                        <a:pt x="4669" y="19499"/>
                        <a:pt x="4477" y="19499"/>
                      </a:cubicBezTo>
                      <a:cubicBezTo>
                        <a:pt x="3306" y="19499"/>
                        <a:pt x="2182" y="19748"/>
                        <a:pt x="1071" y="20162"/>
                      </a:cubicBezTo>
                      <a:cubicBezTo>
                        <a:pt x="1000" y="20185"/>
                        <a:pt x="1020" y="20293"/>
                        <a:pt x="1081" y="20293"/>
                      </a:cubicBezTo>
                      <a:cubicBezTo>
                        <a:pt x="1089" y="20293"/>
                        <a:pt x="1097" y="20291"/>
                        <a:pt x="1107" y="20287"/>
                      </a:cubicBezTo>
                      <a:cubicBezTo>
                        <a:pt x="2177" y="19896"/>
                        <a:pt x="3298" y="19653"/>
                        <a:pt x="4436" y="19653"/>
                      </a:cubicBezTo>
                      <a:cubicBezTo>
                        <a:pt x="4805" y="19653"/>
                        <a:pt x="5177" y="19679"/>
                        <a:pt x="5549" y="19733"/>
                      </a:cubicBezTo>
                      <a:cubicBezTo>
                        <a:pt x="6914" y="19939"/>
                        <a:pt x="8235" y="20331"/>
                        <a:pt x="9608" y="20483"/>
                      </a:cubicBezTo>
                      <a:cubicBezTo>
                        <a:pt x="10332" y="20557"/>
                        <a:pt x="11063" y="20602"/>
                        <a:pt x="11793" y="20602"/>
                      </a:cubicBezTo>
                      <a:cubicBezTo>
                        <a:pt x="12466" y="20602"/>
                        <a:pt x="13138" y="20564"/>
                        <a:pt x="13801" y="20474"/>
                      </a:cubicBezTo>
                      <a:cubicBezTo>
                        <a:pt x="14453" y="20385"/>
                        <a:pt x="15068" y="20260"/>
                        <a:pt x="15684" y="20010"/>
                      </a:cubicBezTo>
                      <a:cubicBezTo>
                        <a:pt x="16112" y="19832"/>
                        <a:pt x="16522" y="19618"/>
                        <a:pt x="16924" y="19386"/>
                      </a:cubicBezTo>
                      <a:lnTo>
                        <a:pt x="16924" y="19386"/>
                      </a:lnTo>
                      <a:cubicBezTo>
                        <a:pt x="16692" y="19555"/>
                        <a:pt x="16424" y="19680"/>
                        <a:pt x="16174" y="19849"/>
                      </a:cubicBezTo>
                      <a:cubicBezTo>
                        <a:pt x="15844" y="20072"/>
                        <a:pt x="15523" y="20313"/>
                        <a:pt x="15238" y="20590"/>
                      </a:cubicBezTo>
                      <a:cubicBezTo>
                        <a:pt x="15068" y="20759"/>
                        <a:pt x="14881" y="20911"/>
                        <a:pt x="14684" y="21045"/>
                      </a:cubicBezTo>
                      <a:cubicBezTo>
                        <a:pt x="13792" y="21304"/>
                        <a:pt x="12838" y="21473"/>
                        <a:pt x="11919" y="21500"/>
                      </a:cubicBezTo>
                      <a:cubicBezTo>
                        <a:pt x="11830" y="21503"/>
                        <a:pt x="11741" y="21505"/>
                        <a:pt x="11652" y="21505"/>
                      </a:cubicBezTo>
                      <a:cubicBezTo>
                        <a:pt x="10607" y="21505"/>
                        <a:pt x="9514" y="21274"/>
                        <a:pt x="8511" y="21036"/>
                      </a:cubicBezTo>
                      <a:cubicBezTo>
                        <a:pt x="7334" y="20759"/>
                        <a:pt x="6201" y="20215"/>
                        <a:pt x="4987" y="20037"/>
                      </a:cubicBezTo>
                      <a:cubicBezTo>
                        <a:pt x="4793" y="20009"/>
                        <a:pt x="4593" y="19999"/>
                        <a:pt x="4390" y="19999"/>
                      </a:cubicBezTo>
                      <a:cubicBezTo>
                        <a:pt x="4005" y="19999"/>
                        <a:pt x="3613" y="20034"/>
                        <a:pt x="3239" y="20046"/>
                      </a:cubicBezTo>
                      <a:cubicBezTo>
                        <a:pt x="2695" y="20064"/>
                        <a:pt x="2177" y="20260"/>
                        <a:pt x="1678" y="20474"/>
                      </a:cubicBezTo>
                      <a:cubicBezTo>
                        <a:pt x="1653" y="20490"/>
                        <a:pt x="1666" y="20529"/>
                        <a:pt x="1695" y="20529"/>
                      </a:cubicBezTo>
                      <a:cubicBezTo>
                        <a:pt x="1698" y="20529"/>
                        <a:pt x="1701" y="20528"/>
                        <a:pt x="1704" y="20527"/>
                      </a:cubicBezTo>
                      <a:cubicBezTo>
                        <a:pt x="2329" y="20287"/>
                        <a:pt x="2918" y="20197"/>
                        <a:pt x="3587" y="20188"/>
                      </a:cubicBezTo>
                      <a:cubicBezTo>
                        <a:pt x="3782" y="20186"/>
                        <a:pt x="3974" y="20182"/>
                        <a:pt x="4164" y="20182"/>
                      </a:cubicBezTo>
                      <a:cubicBezTo>
                        <a:pt x="4653" y="20182"/>
                        <a:pt x="5130" y="20208"/>
                        <a:pt x="5612" y="20349"/>
                      </a:cubicBezTo>
                      <a:cubicBezTo>
                        <a:pt x="6772" y="20688"/>
                        <a:pt x="7887" y="21125"/>
                        <a:pt x="9064" y="21357"/>
                      </a:cubicBezTo>
                      <a:cubicBezTo>
                        <a:pt x="9928" y="21533"/>
                        <a:pt x="10844" y="21682"/>
                        <a:pt x="11739" y="21682"/>
                      </a:cubicBezTo>
                      <a:cubicBezTo>
                        <a:pt x="11889" y="21682"/>
                        <a:pt x="12038" y="21678"/>
                        <a:pt x="12187" y="21669"/>
                      </a:cubicBezTo>
                      <a:cubicBezTo>
                        <a:pt x="12945" y="21616"/>
                        <a:pt x="13703" y="21455"/>
                        <a:pt x="14426" y="21214"/>
                      </a:cubicBezTo>
                      <a:lnTo>
                        <a:pt x="14426" y="21214"/>
                      </a:lnTo>
                      <a:cubicBezTo>
                        <a:pt x="14185" y="21357"/>
                        <a:pt x="13935" y="21482"/>
                        <a:pt x="13667" y="21607"/>
                      </a:cubicBezTo>
                      <a:cubicBezTo>
                        <a:pt x="13596" y="21643"/>
                        <a:pt x="13534" y="21669"/>
                        <a:pt x="13462" y="21705"/>
                      </a:cubicBezTo>
                      <a:cubicBezTo>
                        <a:pt x="13284" y="21750"/>
                        <a:pt x="13097" y="21776"/>
                        <a:pt x="12918" y="21821"/>
                      </a:cubicBezTo>
                      <a:cubicBezTo>
                        <a:pt x="12383" y="21973"/>
                        <a:pt x="11830" y="22106"/>
                        <a:pt x="11268" y="22142"/>
                      </a:cubicBezTo>
                      <a:cubicBezTo>
                        <a:pt x="11115" y="22151"/>
                        <a:pt x="10960" y="22156"/>
                        <a:pt x="10805" y="22156"/>
                      </a:cubicBezTo>
                      <a:cubicBezTo>
                        <a:pt x="9622" y="22156"/>
                        <a:pt x="8390" y="21901"/>
                        <a:pt x="7262" y="21625"/>
                      </a:cubicBezTo>
                      <a:cubicBezTo>
                        <a:pt x="6879" y="21536"/>
                        <a:pt x="6513" y="21357"/>
                        <a:pt x="6156" y="21223"/>
                      </a:cubicBezTo>
                      <a:cubicBezTo>
                        <a:pt x="5531" y="20991"/>
                        <a:pt x="4898" y="20813"/>
                        <a:pt x="4238" y="20706"/>
                      </a:cubicBezTo>
                      <a:cubicBezTo>
                        <a:pt x="4009" y="20665"/>
                        <a:pt x="3776" y="20647"/>
                        <a:pt x="3540" y="20647"/>
                      </a:cubicBezTo>
                      <a:cubicBezTo>
                        <a:pt x="3013" y="20647"/>
                        <a:pt x="2478" y="20735"/>
                        <a:pt x="1972" y="20840"/>
                      </a:cubicBezTo>
                      <a:cubicBezTo>
                        <a:pt x="1930" y="20848"/>
                        <a:pt x="1936" y="20921"/>
                        <a:pt x="1974" y="20921"/>
                      </a:cubicBezTo>
                      <a:cubicBezTo>
                        <a:pt x="1976" y="20921"/>
                        <a:pt x="1979" y="20920"/>
                        <a:pt x="1981" y="20920"/>
                      </a:cubicBezTo>
                      <a:cubicBezTo>
                        <a:pt x="2412" y="20864"/>
                        <a:pt x="2847" y="20829"/>
                        <a:pt x="3280" y="20829"/>
                      </a:cubicBezTo>
                      <a:cubicBezTo>
                        <a:pt x="3753" y="20829"/>
                        <a:pt x="4223" y="20871"/>
                        <a:pt x="4684" y="20973"/>
                      </a:cubicBezTo>
                      <a:cubicBezTo>
                        <a:pt x="5719" y="21197"/>
                        <a:pt x="6664" y="21705"/>
                        <a:pt x="7699" y="21928"/>
                      </a:cubicBezTo>
                      <a:cubicBezTo>
                        <a:pt x="8707" y="22154"/>
                        <a:pt x="9759" y="22341"/>
                        <a:pt x="10796" y="22341"/>
                      </a:cubicBezTo>
                      <a:cubicBezTo>
                        <a:pt x="10990" y="22341"/>
                        <a:pt x="11183" y="22335"/>
                        <a:pt x="11375" y="22321"/>
                      </a:cubicBezTo>
                      <a:cubicBezTo>
                        <a:pt x="11928" y="22276"/>
                        <a:pt x="12436" y="22133"/>
                        <a:pt x="12945" y="21964"/>
                      </a:cubicBezTo>
                      <a:lnTo>
                        <a:pt x="12945" y="21964"/>
                      </a:lnTo>
                      <a:cubicBezTo>
                        <a:pt x="12454" y="22222"/>
                        <a:pt x="12017" y="22535"/>
                        <a:pt x="11687" y="23016"/>
                      </a:cubicBezTo>
                      <a:cubicBezTo>
                        <a:pt x="11286" y="23605"/>
                        <a:pt x="11571" y="24069"/>
                        <a:pt x="12204" y="24239"/>
                      </a:cubicBezTo>
                      <a:cubicBezTo>
                        <a:pt x="12213" y="24239"/>
                        <a:pt x="12213" y="24239"/>
                        <a:pt x="12213" y="24230"/>
                      </a:cubicBezTo>
                      <a:cubicBezTo>
                        <a:pt x="12419" y="24337"/>
                        <a:pt x="12633" y="24408"/>
                        <a:pt x="12847" y="24462"/>
                      </a:cubicBezTo>
                      <a:cubicBezTo>
                        <a:pt x="11170" y="24185"/>
                        <a:pt x="9537" y="23346"/>
                        <a:pt x="8038" y="22597"/>
                      </a:cubicBezTo>
                      <a:cubicBezTo>
                        <a:pt x="6850" y="21999"/>
                        <a:pt x="5504" y="21454"/>
                        <a:pt x="4152" y="21454"/>
                      </a:cubicBezTo>
                      <a:cubicBezTo>
                        <a:pt x="3829" y="21454"/>
                        <a:pt x="3506" y="21485"/>
                        <a:pt x="3185" y="21553"/>
                      </a:cubicBezTo>
                      <a:cubicBezTo>
                        <a:pt x="3144" y="21562"/>
                        <a:pt x="3149" y="21617"/>
                        <a:pt x="3186" y="21617"/>
                      </a:cubicBezTo>
                      <a:cubicBezTo>
                        <a:pt x="3188" y="21617"/>
                        <a:pt x="3191" y="21616"/>
                        <a:pt x="3194" y="21616"/>
                      </a:cubicBezTo>
                      <a:cubicBezTo>
                        <a:pt x="3415" y="21590"/>
                        <a:pt x="3633" y="21577"/>
                        <a:pt x="3848" y="21577"/>
                      </a:cubicBezTo>
                      <a:cubicBezTo>
                        <a:pt x="5530" y="21577"/>
                        <a:pt x="7027" y="22333"/>
                        <a:pt x="8538" y="23061"/>
                      </a:cubicBezTo>
                      <a:cubicBezTo>
                        <a:pt x="9484" y="23516"/>
                        <a:pt x="10483" y="24024"/>
                        <a:pt x="11518" y="24328"/>
                      </a:cubicBezTo>
                      <a:cubicBezTo>
                        <a:pt x="11232" y="24310"/>
                        <a:pt x="10947" y="24283"/>
                        <a:pt x="10670" y="24221"/>
                      </a:cubicBezTo>
                      <a:cubicBezTo>
                        <a:pt x="10233" y="24105"/>
                        <a:pt x="9805" y="23980"/>
                        <a:pt x="9376" y="23864"/>
                      </a:cubicBezTo>
                      <a:cubicBezTo>
                        <a:pt x="8600" y="23650"/>
                        <a:pt x="7797" y="23364"/>
                        <a:pt x="7003" y="23275"/>
                      </a:cubicBezTo>
                      <a:cubicBezTo>
                        <a:pt x="6283" y="23189"/>
                        <a:pt x="5597" y="23131"/>
                        <a:pt x="4884" y="23131"/>
                      </a:cubicBezTo>
                      <a:cubicBezTo>
                        <a:pt x="4715" y="23131"/>
                        <a:pt x="4545" y="23134"/>
                        <a:pt x="4372" y="23141"/>
                      </a:cubicBezTo>
                      <a:cubicBezTo>
                        <a:pt x="4024" y="23150"/>
                        <a:pt x="3685" y="23231"/>
                        <a:pt x="3346" y="23302"/>
                      </a:cubicBezTo>
                      <a:cubicBezTo>
                        <a:pt x="3034" y="23369"/>
                        <a:pt x="2689" y="23581"/>
                        <a:pt x="2359" y="23581"/>
                      </a:cubicBezTo>
                      <a:cubicBezTo>
                        <a:pt x="2340" y="23581"/>
                        <a:pt x="2321" y="23580"/>
                        <a:pt x="2302" y="23578"/>
                      </a:cubicBezTo>
                      <a:cubicBezTo>
                        <a:pt x="2301" y="23577"/>
                        <a:pt x="2300" y="23577"/>
                        <a:pt x="2298" y="23577"/>
                      </a:cubicBezTo>
                      <a:cubicBezTo>
                        <a:pt x="2291" y="23577"/>
                        <a:pt x="2287" y="23596"/>
                        <a:pt x="2302" y="23596"/>
                      </a:cubicBezTo>
                      <a:cubicBezTo>
                        <a:pt x="2354" y="23609"/>
                        <a:pt x="2408" y="23615"/>
                        <a:pt x="2462" y="23615"/>
                      </a:cubicBezTo>
                      <a:cubicBezTo>
                        <a:pt x="2593" y="23615"/>
                        <a:pt x="2726" y="23583"/>
                        <a:pt x="2846" y="23552"/>
                      </a:cubicBezTo>
                      <a:cubicBezTo>
                        <a:pt x="3301" y="23445"/>
                        <a:pt x="3747" y="23355"/>
                        <a:pt x="4202" y="23311"/>
                      </a:cubicBezTo>
                      <a:cubicBezTo>
                        <a:pt x="4418" y="23288"/>
                        <a:pt x="4634" y="23278"/>
                        <a:pt x="4850" y="23278"/>
                      </a:cubicBezTo>
                      <a:cubicBezTo>
                        <a:pt x="5562" y="23278"/>
                        <a:pt x="6272" y="23384"/>
                        <a:pt x="6977" y="23480"/>
                      </a:cubicBezTo>
                      <a:cubicBezTo>
                        <a:pt x="7824" y="23596"/>
                        <a:pt x="8672" y="23882"/>
                        <a:pt x="9492" y="24105"/>
                      </a:cubicBezTo>
                      <a:cubicBezTo>
                        <a:pt x="10187" y="24298"/>
                        <a:pt x="10807" y="24417"/>
                        <a:pt x="11493" y="24417"/>
                      </a:cubicBezTo>
                      <a:cubicBezTo>
                        <a:pt x="11601" y="24417"/>
                        <a:pt x="11710" y="24414"/>
                        <a:pt x="11821" y="24408"/>
                      </a:cubicBezTo>
                      <a:cubicBezTo>
                        <a:pt x="12287" y="24525"/>
                        <a:pt x="12767" y="24601"/>
                        <a:pt x="13248" y="24601"/>
                      </a:cubicBezTo>
                      <a:cubicBezTo>
                        <a:pt x="13319" y="24601"/>
                        <a:pt x="13391" y="24599"/>
                        <a:pt x="13462" y="24595"/>
                      </a:cubicBezTo>
                      <a:cubicBezTo>
                        <a:pt x="13471" y="24595"/>
                        <a:pt x="13471" y="24587"/>
                        <a:pt x="13480" y="24587"/>
                      </a:cubicBezTo>
                      <a:cubicBezTo>
                        <a:pt x="13596" y="24604"/>
                        <a:pt x="13712" y="24613"/>
                        <a:pt x="13837" y="24631"/>
                      </a:cubicBezTo>
                      <a:cubicBezTo>
                        <a:pt x="14154" y="24665"/>
                        <a:pt x="14472" y="24679"/>
                        <a:pt x="14789" y="24679"/>
                      </a:cubicBezTo>
                      <a:cubicBezTo>
                        <a:pt x="15130" y="24679"/>
                        <a:pt x="15471" y="24663"/>
                        <a:pt x="15809" y="24640"/>
                      </a:cubicBezTo>
                      <a:lnTo>
                        <a:pt x="15809" y="24640"/>
                      </a:lnTo>
                      <a:cubicBezTo>
                        <a:pt x="15291" y="24774"/>
                        <a:pt x="14783" y="24952"/>
                        <a:pt x="14265" y="25068"/>
                      </a:cubicBezTo>
                      <a:cubicBezTo>
                        <a:pt x="13598" y="25225"/>
                        <a:pt x="12868" y="25362"/>
                        <a:pt x="12174" y="25362"/>
                      </a:cubicBezTo>
                      <a:cubicBezTo>
                        <a:pt x="12079" y="25362"/>
                        <a:pt x="11985" y="25359"/>
                        <a:pt x="11892" y="25354"/>
                      </a:cubicBezTo>
                      <a:cubicBezTo>
                        <a:pt x="10349" y="25282"/>
                        <a:pt x="8823" y="25113"/>
                        <a:pt x="7325" y="24720"/>
                      </a:cubicBezTo>
                      <a:cubicBezTo>
                        <a:pt x="6433" y="24479"/>
                        <a:pt x="5514" y="24158"/>
                        <a:pt x="4586" y="24060"/>
                      </a:cubicBezTo>
                      <a:cubicBezTo>
                        <a:pt x="4127" y="24018"/>
                        <a:pt x="3657" y="23992"/>
                        <a:pt x="3198" y="23992"/>
                      </a:cubicBezTo>
                      <a:cubicBezTo>
                        <a:pt x="3077" y="23992"/>
                        <a:pt x="2957" y="23994"/>
                        <a:pt x="2837" y="23998"/>
                      </a:cubicBezTo>
                      <a:cubicBezTo>
                        <a:pt x="2150" y="24007"/>
                        <a:pt x="1508" y="24132"/>
                        <a:pt x="839" y="24239"/>
                      </a:cubicBezTo>
                      <a:cubicBezTo>
                        <a:pt x="839" y="24239"/>
                        <a:pt x="839" y="24248"/>
                        <a:pt x="839" y="24248"/>
                      </a:cubicBezTo>
                      <a:cubicBezTo>
                        <a:pt x="1625" y="24192"/>
                        <a:pt x="2401" y="24146"/>
                        <a:pt x="3179" y="24146"/>
                      </a:cubicBezTo>
                      <a:cubicBezTo>
                        <a:pt x="3646" y="24146"/>
                        <a:pt x="4114" y="24163"/>
                        <a:pt x="4586" y="24203"/>
                      </a:cubicBezTo>
                      <a:cubicBezTo>
                        <a:pt x="5585" y="24301"/>
                        <a:pt x="6593" y="24702"/>
                        <a:pt x="7565" y="24961"/>
                      </a:cubicBezTo>
                      <a:cubicBezTo>
                        <a:pt x="8984" y="25345"/>
                        <a:pt x="10465" y="25461"/>
                        <a:pt x="11928" y="25541"/>
                      </a:cubicBezTo>
                      <a:cubicBezTo>
                        <a:pt x="10991" y="25737"/>
                        <a:pt x="10072" y="26050"/>
                        <a:pt x="9260" y="26478"/>
                      </a:cubicBezTo>
                      <a:cubicBezTo>
                        <a:pt x="9222" y="26501"/>
                        <a:pt x="9243" y="26544"/>
                        <a:pt x="9278" y="26544"/>
                      </a:cubicBezTo>
                      <a:cubicBezTo>
                        <a:pt x="9284" y="26544"/>
                        <a:pt x="9290" y="26543"/>
                        <a:pt x="9296" y="26540"/>
                      </a:cubicBezTo>
                      <a:cubicBezTo>
                        <a:pt x="10909" y="25837"/>
                        <a:pt x="12697" y="25469"/>
                        <a:pt x="14461" y="25469"/>
                      </a:cubicBezTo>
                      <a:cubicBezTo>
                        <a:pt x="14688" y="25469"/>
                        <a:pt x="14914" y="25475"/>
                        <a:pt x="15139" y="25488"/>
                      </a:cubicBezTo>
                      <a:cubicBezTo>
                        <a:pt x="16400" y="25564"/>
                        <a:pt x="17669" y="25739"/>
                        <a:pt x="18939" y="25739"/>
                      </a:cubicBezTo>
                      <a:cubicBezTo>
                        <a:pt x="18999" y="25739"/>
                        <a:pt x="19058" y="25738"/>
                        <a:pt x="19118" y="25737"/>
                      </a:cubicBezTo>
                      <a:cubicBezTo>
                        <a:pt x="20019" y="25728"/>
                        <a:pt x="21090" y="25630"/>
                        <a:pt x="21902" y="25184"/>
                      </a:cubicBezTo>
                      <a:cubicBezTo>
                        <a:pt x="21941" y="25160"/>
                        <a:pt x="21917" y="25101"/>
                        <a:pt x="21880" y="25101"/>
                      </a:cubicBezTo>
                      <a:cubicBezTo>
                        <a:pt x="21876" y="25101"/>
                        <a:pt x="21871" y="25102"/>
                        <a:pt x="21866" y="25104"/>
                      </a:cubicBezTo>
                      <a:cubicBezTo>
                        <a:pt x="20884" y="25408"/>
                        <a:pt x="19886" y="25568"/>
                        <a:pt x="18854" y="25568"/>
                      </a:cubicBezTo>
                      <a:cubicBezTo>
                        <a:pt x="18826" y="25568"/>
                        <a:pt x="18798" y="25568"/>
                        <a:pt x="18770" y="25568"/>
                      </a:cubicBezTo>
                      <a:cubicBezTo>
                        <a:pt x="17379" y="25559"/>
                        <a:pt x="15996" y="25345"/>
                        <a:pt x="14604" y="25300"/>
                      </a:cubicBezTo>
                      <a:cubicBezTo>
                        <a:pt x="14502" y="25296"/>
                        <a:pt x="14397" y="25293"/>
                        <a:pt x="14292" y="25293"/>
                      </a:cubicBezTo>
                      <a:cubicBezTo>
                        <a:pt x="14187" y="25293"/>
                        <a:pt x="14082" y="25296"/>
                        <a:pt x="13980" y="25300"/>
                      </a:cubicBezTo>
                      <a:cubicBezTo>
                        <a:pt x="14729" y="25095"/>
                        <a:pt x="15461" y="24818"/>
                        <a:pt x="16210" y="24613"/>
                      </a:cubicBezTo>
                      <a:cubicBezTo>
                        <a:pt x="16487" y="24587"/>
                        <a:pt x="16763" y="24560"/>
                        <a:pt x="17040" y="24542"/>
                      </a:cubicBezTo>
                      <a:cubicBezTo>
                        <a:pt x="17548" y="24497"/>
                        <a:pt x="18048" y="24408"/>
                        <a:pt x="18547" y="24319"/>
                      </a:cubicBezTo>
                      <a:cubicBezTo>
                        <a:pt x="18592" y="24310"/>
                        <a:pt x="18637" y="24301"/>
                        <a:pt x="18681" y="24292"/>
                      </a:cubicBezTo>
                      <a:lnTo>
                        <a:pt x="18690" y="24292"/>
                      </a:lnTo>
                      <a:cubicBezTo>
                        <a:pt x="19091" y="24212"/>
                        <a:pt x="19502" y="24132"/>
                        <a:pt x="19903" y="24069"/>
                      </a:cubicBezTo>
                      <a:lnTo>
                        <a:pt x="19948" y="24069"/>
                      </a:lnTo>
                      <a:cubicBezTo>
                        <a:pt x="19948" y="24060"/>
                        <a:pt x="19957" y="24060"/>
                        <a:pt x="19957" y="24060"/>
                      </a:cubicBezTo>
                      <a:cubicBezTo>
                        <a:pt x="20091" y="24042"/>
                        <a:pt x="20224" y="24024"/>
                        <a:pt x="20358" y="24007"/>
                      </a:cubicBezTo>
                      <a:cubicBezTo>
                        <a:pt x="21142" y="23917"/>
                        <a:pt x="21935" y="23868"/>
                        <a:pt x="22727" y="23868"/>
                      </a:cubicBezTo>
                      <a:cubicBezTo>
                        <a:pt x="23035" y="23868"/>
                        <a:pt x="23343" y="23876"/>
                        <a:pt x="23650" y="23891"/>
                      </a:cubicBezTo>
                      <a:cubicBezTo>
                        <a:pt x="24774" y="23935"/>
                        <a:pt x="25916" y="24024"/>
                        <a:pt x="27022" y="24185"/>
                      </a:cubicBezTo>
                      <a:cubicBezTo>
                        <a:pt x="27950" y="24319"/>
                        <a:pt x="28878" y="24479"/>
                        <a:pt x="29806" y="24569"/>
                      </a:cubicBezTo>
                      <a:cubicBezTo>
                        <a:pt x="30317" y="24616"/>
                        <a:pt x="30833" y="24640"/>
                        <a:pt x="31349" y="24640"/>
                      </a:cubicBezTo>
                      <a:cubicBezTo>
                        <a:pt x="31608" y="24640"/>
                        <a:pt x="31866" y="24634"/>
                        <a:pt x="32125" y="24622"/>
                      </a:cubicBezTo>
                      <a:cubicBezTo>
                        <a:pt x="32411" y="24604"/>
                        <a:pt x="32687" y="24569"/>
                        <a:pt x="32964" y="24515"/>
                      </a:cubicBezTo>
                      <a:lnTo>
                        <a:pt x="32973" y="24515"/>
                      </a:lnTo>
                      <a:cubicBezTo>
                        <a:pt x="32678" y="24667"/>
                        <a:pt x="32384" y="24810"/>
                        <a:pt x="32098" y="24925"/>
                      </a:cubicBezTo>
                      <a:cubicBezTo>
                        <a:pt x="31599" y="25131"/>
                        <a:pt x="31046" y="25220"/>
                        <a:pt x="30519" y="25336"/>
                      </a:cubicBezTo>
                      <a:cubicBezTo>
                        <a:pt x="30059" y="25429"/>
                        <a:pt x="29593" y="25523"/>
                        <a:pt x="29126" y="25523"/>
                      </a:cubicBezTo>
                      <a:cubicBezTo>
                        <a:pt x="29013" y="25523"/>
                        <a:pt x="28901" y="25517"/>
                        <a:pt x="28789" y="25505"/>
                      </a:cubicBezTo>
                      <a:cubicBezTo>
                        <a:pt x="28557" y="25479"/>
                        <a:pt x="28320" y="25476"/>
                        <a:pt x="28085" y="25476"/>
                      </a:cubicBezTo>
                      <a:cubicBezTo>
                        <a:pt x="28038" y="25476"/>
                        <a:pt x="27991" y="25476"/>
                        <a:pt x="27944" y="25476"/>
                      </a:cubicBezTo>
                      <a:cubicBezTo>
                        <a:pt x="27756" y="25476"/>
                        <a:pt x="27570" y="25475"/>
                        <a:pt x="27388" y="25461"/>
                      </a:cubicBezTo>
                      <a:cubicBezTo>
                        <a:pt x="26939" y="25430"/>
                        <a:pt x="26457" y="25276"/>
                        <a:pt x="25998" y="25276"/>
                      </a:cubicBezTo>
                      <a:cubicBezTo>
                        <a:pt x="25919" y="25276"/>
                        <a:pt x="25841" y="25281"/>
                        <a:pt x="25764" y="25291"/>
                      </a:cubicBezTo>
                      <a:cubicBezTo>
                        <a:pt x="25756" y="25291"/>
                        <a:pt x="25756" y="25309"/>
                        <a:pt x="25764" y="25309"/>
                      </a:cubicBezTo>
                      <a:cubicBezTo>
                        <a:pt x="25790" y="25308"/>
                        <a:pt x="25816" y="25307"/>
                        <a:pt x="25841" y="25307"/>
                      </a:cubicBezTo>
                      <a:cubicBezTo>
                        <a:pt x="26306" y="25307"/>
                        <a:pt x="26771" y="25526"/>
                        <a:pt x="27227" y="25577"/>
                      </a:cubicBezTo>
                      <a:cubicBezTo>
                        <a:pt x="27691" y="25630"/>
                        <a:pt x="28164" y="25648"/>
                        <a:pt x="28628" y="25648"/>
                      </a:cubicBezTo>
                      <a:cubicBezTo>
                        <a:pt x="28661" y="25648"/>
                        <a:pt x="28694" y="25649"/>
                        <a:pt x="28727" y="25649"/>
                      </a:cubicBezTo>
                      <a:cubicBezTo>
                        <a:pt x="29752" y="25649"/>
                        <a:pt x="30721" y="25514"/>
                        <a:pt x="31715" y="25238"/>
                      </a:cubicBezTo>
                      <a:cubicBezTo>
                        <a:pt x="32393" y="25050"/>
                        <a:pt x="32973" y="24694"/>
                        <a:pt x="33597" y="24381"/>
                      </a:cubicBezTo>
                      <a:cubicBezTo>
                        <a:pt x="34596" y="23873"/>
                        <a:pt x="35578" y="23659"/>
                        <a:pt x="36693" y="23641"/>
                      </a:cubicBezTo>
                      <a:cubicBezTo>
                        <a:pt x="36719" y="23641"/>
                        <a:pt x="36728" y="23605"/>
                        <a:pt x="36693" y="23596"/>
                      </a:cubicBezTo>
                      <a:cubicBezTo>
                        <a:pt x="36434" y="23525"/>
                        <a:pt x="36181" y="23494"/>
                        <a:pt x="35931" y="23494"/>
                      </a:cubicBezTo>
                      <a:cubicBezTo>
                        <a:pt x="35335" y="23494"/>
                        <a:pt x="34760" y="23672"/>
                        <a:pt x="34195" y="23917"/>
                      </a:cubicBezTo>
                      <a:cubicBezTo>
                        <a:pt x="34115" y="23926"/>
                        <a:pt x="34034" y="23944"/>
                        <a:pt x="33954" y="23962"/>
                      </a:cubicBezTo>
                      <a:cubicBezTo>
                        <a:pt x="33940" y="23962"/>
                        <a:pt x="33925" y="23962"/>
                        <a:pt x="33911" y="23962"/>
                      </a:cubicBezTo>
                      <a:cubicBezTo>
                        <a:pt x="33036" y="23962"/>
                        <a:pt x="32239" y="23696"/>
                        <a:pt x="31545" y="23257"/>
                      </a:cubicBezTo>
                      <a:lnTo>
                        <a:pt x="31545" y="23257"/>
                      </a:lnTo>
                      <a:cubicBezTo>
                        <a:pt x="31946" y="23354"/>
                        <a:pt x="32378" y="23399"/>
                        <a:pt x="32806" y="23399"/>
                      </a:cubicBezTo>
                      <a:cubicBezTo>
                        <a:pt x="33245" y="23399"/>
                        <a:pt x="33682" y="23352"/>
                        <a:pt x="34079" y="23266"/>
                      </a:cubicBezTo>
                      <a:cubicBezTo>
                        <a:pt x="34605" y="23159"/>
                        <a:pt x="35114" y="23061"/>
                        <a:pt x="35613" y="22883"/>
                      </a:cubicBezTo>
                      <a:cubicBezTo>
                        <a:pt x="36247" y="22642"/>
                        <a:pt x="36907" y="22410"/>
                        <a:pt x="37549" y="22214"/>
                      </a:cubicBezTo>
                      <a:cubicBezTo>
                        <a:pt x="38302" y="21975"/>
                        <a:pt x="39143" y="21798"/>
                        <a:pt x="39967" y="21798"/>
                      </a:cubicBezTo>
                      <a:cubicBezTo>
                        <a:pt x="40315" y="21798"/>
                        <a:pt x="40659" y="21830"/>
                        <a:pt x="40993" y="21901"/>
                      </a:cubicBezTo>
                      <a:cubicBezTo>
                        <a:pt x="41144" y="21946"/>
                        <a:pt x="41287" y="21999"/>
                        <a:pt x="41430" y="22035"/>
                      </a:cubicBezTo>
                      <a:cubicBezTo>
                        <a:pt x="41439" y="22040"/>
                        <a:pt x="41445" y="22042"/>
                        <a:pt x="41452" y="22042"/>
                      </a:cubicBezTo>
                      <a:cubicBezTo>
                        <a:pt x="41459" y="22042"/>
                        <a:pt x="41465" y="22040"/>
                        <a:pt x="41474" y="22035"/>
                      </a:cubicBezTo>
                      <a:cubicBezTo>
                        <a:pt x="41492" y="22044"/>
                        <a:pt x="41501" y="22044"/>
                        <a:pt x="41519" y="22053"/>
                      </a:cubicBezTo>
                      <a:cubicBezTo>
                        <a:pt x="41804" y="22161"/>
                        <a:pt x="42239" y="22284"/>
                        <a:pt x="42627" y="22284"/>
                      </a:cubicBezTo>
                      <a:cubicBezTo>
                        <a:pt x="42846" y="22284"/>
                        <a:pt x="43051" y="22245"/>
                        <a:pt x="43205" y="22142"/>
                      </a:cubicBezTo>
                      <a:cubicBezTo>
                        <a:pt x="43221" y="22134"/>
                        <a:pt x="43216" y="22105"/>
                        <a:pt x="43195" y="22105"/>
                      </a:cubicBezTo>
                      <a:cubicBezTo>
                        <a:pt x="43193" y="22105"/>
                        <a:pt x="43190" y="22105"/>
                        <a:pt x="43187" y="22106"/>
                      </a:cubicBezTo>
                      <a:cubicBezTo>
                        <a:pt x="43070" y="22134"/>
                        <a:pt x="42951" y="22146"/>
                        <a:pt x="42830" y="22146"/>
                      </a:cubicBezTo>
                      <a:cubicBezTo>
                        <a:pt x="42244" y="22146"/>
                        <a:pt x="41629" y="21866"/>
                        <a:pt x="41082" y="21741"/>
                      </a:cubicBezTo>
                      <a:lnTo>
                        <a:pt x="41055" y="21741"/>
                      </a:lnTo>
                      <a:cubicBezTo>
                        <a:pt x="40600" y="21571"/>
                        <a:pt x="40154" y="21384"/>
                        <a:pt x="39690" y="21295"/>
                      </a:cubicBezTo>
                      <a:cubicBezTo>
                        <a:pt x="39129" y="21185"/>
                        <a:pt x="38547" y="21134"/>
                        <a:pt x="37963" y="21134"/>
                      </a:cubicBezTo>
                      <a:cubicBezTo>
                        <a:pt x="37405" y="21134"/>
                        <a:pt x="36845" y="21181"/>
                        <a:pt x="36300" y="21268"/>
                      </a:cubicBezTo>
                      <a:cubicBezTo>
                        <a:pt x="35247" y="21428"/>
                        <a:pt x="34230" y="21830"/>
                        <a:pt x="33178" y="21990"/>
                      </a:cubicBezTo>
                      <a:cubicBezTo>
                        <a:pt x="32718" y="22056"/>
                        <a:pt x="32258" y="22078"/>
                        <a:pt x="31799" y="22078"/>
                      </a:cubicBezTo>
                      <a:cubicBezTo>
                        <a:pt x="31634" y="22078"/>
                        <a:pt x="31469" y="22075"/>
                        <a:pt x="31304" y="22071"/>
                      </a:cubicBezTo>
                      <a:cubicBezTo>
                        <a:pt x="30983" y="22062"/>
                        <a:pt x="30662" y="22017"/>
                        <a:pt x="30359" y="21946"/>
                      </a:cubicBezTo>
                      <a:cubicBezTo>
                        <a:pt x="30163" y="21892"/>
                        <a:pt x="30011" y="21750"/>
                        <a:pt x="29850" y="21634"/>
                      </a:cubicBezTo>
                      <a:cubicBezTo>
                        <a:pt x="29270" y="20849"/>
                        <a:pt x="28833" y="19948"/>
                        <a:pt x="28566" y="19064"/>
                      </a:cubicBezTo>
                      <a:cubicBezTo>
                        <a:pt x="28601" y="19047"/>
                        <a:pt x="28637" y="19011"/>
                        <a:pt x="28673" y="18975"/>
                      </a:cubicBezTo>
                      <a:cubicBezTo>
                        <a:pt x="28748" y="18898"/>
                        <a:pt x="28841" y="18868"/>
                        <a:pt x="28939" y="18868"/>
                      </a:cubicBezTo>
                      <a:cubicBezTo>
                        <a:pt x="29215" y="18868"/>
                        <a:pt x="29538" y="19096"/>
                        <a:pt x="29663" y="19136"/>
                      </a:cubicBezTo>
                      <a:cubicBezTo>
                        <a:pt x="29770" y="19168"/>
                        <a:pt x="29890" y="19213"/>
                        <a:pt x="30030" y="19213"/>
                      </a:cubicBezTo>
                      <a:cubicBezTo>
                        <a:pt x="30124" y="19213"/>
                        <a:pt x="30227" y="19193"/>
                        <a:pt x="30341" y="19136"/>
                      </a:cubicBezTo>
                      <a:cubicBezTo>
                        <a:pt x="30457" y="19082"/>
                        <a:pt x="30510" y="18993"/>
                        <a:pt x="30484" y="18868"/>
                      </a:cubicBezTo>
                      <a:cubicBezTo>
                        <a:pt x="30466" y="18806"/>
                        <a:pt x="30394" y="18618"/>
                        <a:pt x="30457" y="18556"/>
                      </a:cubicBezTo>
                      <a:cubicBezTo>
                        <a:pt x="30471" y="18541"/>
                        <a:pt x="30491" y="18535"/>
                        <a:pt x="30513" y="18535"/>
                      </a:cubicBezTo>
                      <a:cubicBezTo>
                        <a:pt x="30586" y="18535"/>
                        <a:pt x="30690" y="18603"/>
                        <a:pt x="30751" y="18672"/>
                      </a:cubicBezTo>
                      <a:cubicBezTo>
                        <a:pt x="30832" y="18752"/>
                        <a:pt x="30912" y="18850"/>
                        <a:pt x="31010" y="18922"/>
                      </a:cubicBezTo>
                      <a:cubicBezTo>
                        <a:pt x="31187" y="19055"/>
                        <a:pt x="31394" y="19166"/>
                        <a:pt x="31580" y="19166"/>
                      </a:cubicBezTo>
                      <a:cubicBezTo>
                        <a:pt x="31742" y="19166"/>
                        <a:pt x="31887" y="19083"/>
                        <a:pt x="31982" y="18859"/>
                      </a:cubicBezTo>
                      <a:cubicBezTo>
                        <a:pt x="32134" y="18493"/>
                        <a:pt x="31474" y="17923"/>
                        <a:pt x="31260" y="17726"/>
                      </a:cubicBezTo>
                      <a:cubicBezTo>
                        <a:pt x="30742" y="17236"/>
                        <a:pt x="30207" y="16763"/>
                        <a:pt x="29574" y="16433"/>
                      </a:cubicBezTo>
                      <a:cubicBezTo>
                        <a:pt x="29047" y="16156"/>
                        <a:pt x="28432" y="16013"/>
                        <a:pt x="27816" y="16005"/>
                      </a:cubicBezTo>
                      <a:cubicBezTo>
                        <a:pt x="29199" y="15531"/>
                        <a:pt x="30594" y="14933"/>
                        <a:pt x="32064" y="14933"/>
                      </a:cubicBezTo>
                      <a:cubicBezTo>
                        <a:pt x="32311" y="14933"/>
                        <a:pt x="32560" y="14950"/>
                        <a:pt x="32812" y="14988"/>
                      </a:cubicBezTo>
                      <a:cubicBezTo>
                        <a:pt x="33874" y="15139"/>
                        <a:pt x="34864" y="15567"/>
                        <a:pt x="35908" y="15808"/>
                      </a:cubicBezTo>
                      <a:cubicBezTo>
                        <a:pt x="36177" y="15871"/>
                        <a:pt x="36449" y="15899"/>
                        <a:pt x="36721" y="15899"/>
                      </a:cubicBezTo>
                      <a:cubicBezTo>
                        <a:pt x="37025" y="15899"/>
                        <a:pt x="37328" y="15865"/>
                        <a:pt x="37629" y="15808"/>
                      </a:cubicBezTo>
                      <a:lnTo>
                        <a:pt x="37799" y="15808"/>
                      </a:lnTo>
                      <a:cubicBezTo>
                        <a:pt x="39155" y="15666"/>
                        <a:pt x="39699" y="14738"/>
                        <a:pt x="40609" y="14140"/>
                      </a:cubicBezTo>
                      <a:cubicBezTo>
                        <a:pt x="40627" y="14131"/>
                        <a:pt x="40618" y="14122"/>
                        <a:pt x="40618" y="14113"/>
                      </a:cubicBezTo>
                      <a:cubicBezTo>
                        <a:pt x="40618" y="14090"/>
                        <a:pt x="40605" y="14067"/>
                        <a:pt x="40584" y="14067"/>
                      </a:cubicBezTo>
                      <a:cubicBezTo>
                        <a:pt x="40580" y="14067"/>
                        <a:pt x="40577" y="14067"/>
                        <a:pt x="40573" y="14069"/>
                      </a:cubicBezTo>
                      <a:cubicBezTo>
                        <a:pt x="40520" y="14086"/>
                        <a:pt x="40440" y="14131"/>
                        <a:pt x="40395" y="14158"/>
                      </a:cubicBezTo>
                      <a:cubicBezTo>
                        <a:pt x="40215" y="14198"/>
                        <a:pt x="40033" y="14213"/>
                        <a:pt x="39851" y="14213"/>
                      </a:cubicBezTo>
                      <a:cubicBezTo>
                        <a:pt x="39544" y="14213"/>
                        <a:pt x="39237" y="14170"/>
                        <a:pt x="38941" y="14131"/>
                      </a:cubicBezTo>
                      <a:cubicBezTo>
                        <a:pt x="38361" y="14069"/>
                        <a:pt x="37781" y="13971"/>
                        <a:pt x="37210" y="13855"/>
                      </a:cubicBezTo>
                      <a:cubicBezTo>
                        <a:pt x="35810" y="13578"/>
                        <a:pt x="34471" y="13007"/>
                        <a:pt x="33071" y="12686"/>
                      </a:cubicBezTo>
                      <a:cubicBezTo>
                        <a:pt x="32437" y="12537"/>
                        <a:pt x="31792" y="12483"/>
                        <a:pt x="31144" y="12483"/>
                      </a:cubicBezTo>
                      <a:cubicBezTo>
                        <a:pt x="30551" y="12483"/>
                        <a:pt x="29957" y="12528"/>
                        <a:pt x="29369" y="12588"/>
                      </a:cubicBezTo>
                      <a:cubicBezTo>
                        <a:pt x="28619" y="12668"/>
                        <a:pt x="27843" y="12757"/>
                        <a:pt x="27103" y="12962"/>
                      </a:cubicBezTo>
                      <a:cubicBezTo>
                        <a:pt x="26630" y="13043"/>
                        <a:pt x="26157" y="13159"/>
                        <a:pt x="25693" y="13284"/>
                      </a:cubicBezTo>
                      <a:cubicBezTo>
                        <a:pt x="24893" y="13443"/>
                        <a:pt x="24092" y="13517"/>
                        <a:pt x="23287" y="13517"/>
                      </a:cubicBezTo>
                      <a:cubicBezTo>
                        <a:pt x="22424" y="13517"/>
                        <a:pt x="21557" y="13432"/>
                        <a:pt x="20679" y="13275"/>
                      </a:cubicBezTo>
                      <a:cubicBezTo>
                        <a:pt x="19859" y="13132"/>
                        <a:pt x="19047" y="12927"/>
                        <a:pt x="18244" y="12695"/>
                      </a:cubicBezTo>
                      <a:lnTo>
                        <a:pt x="18244" y="12695"/>
                      </a:lnTo>
                      <a:cubicBezTo>
                        <a:pt x="18404" y="12712"/>
                        <a:pt x="18566" y="12720"/>
                        <a:pt x="18729" y="12720"/>
                      </a:cubicBezTo>
                      <a:cubicBezTo>
                        <a:pt x="19724" y="12720"/>
                        <a:pt x="20751" y="12419"/>
                        <a:pt x="21679" y="12151"/>
                      </a:cubicBezTo>
                      <a:cubicBezTo>
                        <a:pt x="22490" y="11919"/>
                        <a:pt x="23311" y="11669"/>
                        <a:pt x="24150" y="11535"/>
                      </a:cubicBezTo>
                      <a:cubicBezTo>
                        <a:pt x="24419" y="11493"/>
                        <a:pt x="24679" y="11473"/>
                        <a:pt x="24935" y="11473"/>
                      </a:cubicBezTo>
                      <a:cubicBezTo>
                        <a:pt x="25485" y="11473"/>
                        <a:pt x="26016" y="11562"/>
                        <a:pt x="26576" y="11696"/>
                      </a:cubicBezTo>
                      <a:cubicBezTo>
                        <a:pt x="27727" y="11972"/>
                        <a:pt x="28941" y="12185"/>
                        <a:pt x="30143" y="12185"/>
                      </a:cubicBezTo>
                      <a:cubicBezTo>
                        <a:pt x="30572" y="12185"/>
                        <a:pt x="30999" y="12158"/>
                        <a:pt x="31420" y="12097"/>
                      </a:cubicBezTo>
                      <a:cubicBezTo>
                        <a:pt x="32518" y="11937"/>
                        <a:pt x="34025" y="11490"/>
                        <a:pt x="34346" y="10268"/>
                      </a:cubicBezTo>
                      <a:cubicBezTo>
                        <a:pt x="34364" y="10242"/>
                        <a:pt x="34382" y="10215"/>
                        <a:pt x="34391" y="10179"/>
                      </a:cubicBezTo>
                      <a:cubicBezTo>
                        <a:pt x="34569" y="9733"/>
                        <a:pt x="34498" y="9153"/>
                        <a:pt x="34007" y="8966"/>
                      </a:cubicBezTo>
                      <a:cubicBezTo>
                        <a:pt x="34004" y="8963"/>
                        <a:pt x="34003" y="8962"/>
                        <a:pt x="34001" y="8962"/>
                      </a:cubicBezTo>
                      <a:cubicBezTo>
                        <a:pt x="33999" y="8962"/>
                        <a:pt x="33999" y="8966"/>
                        <a:pt x="33999" y="8966"/>
                      </a:cubicBezTo>
                      <a:cubicBezTo>
                        <a:pt x="33945" y="8930"/>
                        <a:pt x="33874" y="8894"/>
                        <a:pt x="33793" y="8877"/>
                      </a:cubicBezTo>
                      <a:lnTo>
                        <a:pt x="33776" y="8877"/>
                      </a:lnTo>
                      <a:cubicBezTo>
                        <a:pt x="33615" y="8778"/>
                        <a:pt x="33472" y="8654"/>
                        <a:pt x="33338" y="8547"/>
                      </a:cubicBezTo>
                      <a:cubicBezTo>
                        <a:pt x="33026" y="8306"/>
                        <a:pt x="32705" y="8083"/>
                        <a:pt x="32402" y="7842"/>
                      </a:cubicBezTo>
                      <a:cubicBezTo>
                        <a:pt x="31777" y="7333"/>
                        <a:pt x="31188" y="6745"/>
                        <a:pt x="30635" y="6165"/>
                      </a:cubicBezTo>
                      <a:cubicBezTo>
                        <a:pt x="30278" y="5790"/>
                        <a:pt x="29931" y="5406"/>
                        <a:pt x="29636" y="4978"/>
                      </a:cubicBezTo>
                      <a:cubicBezTo>
                        <a:pt x="29351" y="4559"/>
                        <a:pt x="29137" y="4095"/>
                        <a:pt x="28878" y="3649"/>
                      </a:cubicBezTo>
                      <a:cubicBezTo>
                        <a:pt x="28405" y="2819"/>
                        <a:pt x="27852" y="1847"/>
                        <a:pt x="27076" y="1249"/>
                      </a:cubicBezTo>
                      <a:cubicBezTo>
                        <a:pt x="26371" y="705"/>
                        <a:pt x="25470" y="259"/>
                        <a:pt x="24587" y="72"/>
                      </a:cubicBezTo>
                      <a:cubicBezTo>
                        <a:pt x="24342" y="22"/>
                        <a:pt x="24093" y="0"/>
                        <a:pt x="23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16"/>
                <p:cNvSpPr/>
                <p:nvPr/>
              </p:nvSpPr>
              <p:spPr>
                <a:xfrm>
                  <a:off x="5720830" y="4364814"/>
                  <a:ext cx="794377" cy="129929"/>
                </a:xfrm>
                <a:custGeom>
                  <a:avLst/>
                  <a:gdLst/>
                  <a:ahLst/>
                  <a:cxnLst/>
                  <a:rect l="l" t="t" r="r" b="b"/>
                  <a:pathLst>
                    <a:path w="13414" h="2194" extrusionOk="0">
                      <a:moveTo>
                        <a:pt x="13384" y="0"/>
                      </a:moveTo>
                      <a:cubicBezTo>
                        <a:pt x="13380" y="0"/>
                        <a:pt x="13376" y="2"/>
                        <a:pt x="13373" y="5"/>
                      </a:cubicBezTo>
                      <a:cubicBezTo>
                        <a:pt x="13060" y="211"/>
                        <a:pt x="12561" y="219"/>
                        <a:pt x="12204" y="255"/>
                      </a:cubicBezTo>
                      <a:cubicBezTo>
                        <a:pt x="11847" y="291"/>
                        <a:pt x="11490" y="318"/>
                        <a:pt x="11134" y="335"/>
                      </a:cubicBezTo>
                      <a:cubicBezTo>
                        <a:pt x="10554" y="353"/>
                        <a:pt x="9965" y="353"/>
                        <a:pt x="9385" y="353"/>
                      </a:cubicBezTo>
                      <a:cubicBezTo>
                        <a:pt x="8725" y="353"/>
                        <a:pt x="8065" y="451"/>
                        <a:pt x="7405" y="469"/>
                      </a:cubicBezTo>
                      <a:cubicBezTo>
                        <a:pt x="6129" y="505"/>
                        <a:pt x="4782" y="764"/>
                        <a:pt x="3560" y="1138"/>
                      </a:cubicBezTo>
                      <a:cubicBezTo>
                        <a:pt x="2971" y="1317"/>
                        <a:pt x="2391" y="1522"/>
                        <a:pt x="1811" y="1736"/>
                      </a:cubicBezTo>
                      <a:cubicBezTo>
                        <a:pt x="1222" y="1959"/>
                        <a:pt x="651" y="2066"/>
                        <a:pt x="36" y="2137"/>
                      </a:cubicBezTo>
                      <a:cubicBezTo>
                        <a:pt x="0" y="2146"/>
                        <a:pt x="0" y="2191"/>
                        <a:pt x="36" y="2191"/>
                      </a:cubicBezTo>
                      <a:cubicBezTo>
                        <a:pt x="86" y="2193"/>
                        <a:pt x="136" y="2194"/>
                        <a:pt x="185" y="2194"/>
                      </a:cubicBezTo>
                      <a:cubicBezTo>
                        <a:pt x="1290" y="2194"/>
                        <a:pt x="2251" y="1730"/>
                        <a:pt x="3301" y="1406"/>
                      </a:cubicBezTo>
                      <a:cubicBezTo>
                        <a:pt x="4755" y="960"/>
                        <a:pt x="6236" y="737"/>
                        <a:pt x="7752" y="630"/>
                      </a:cubicBezTo>
                      <a:cubicBezTo>
                        <a:pt x="8948" y="541"/>
                        <a:pt x="10134" y="550"/>
                        <a:pt x="11330" y="487"/>
                      </a:cubicBezTo>
                      <a:cubicBezTo>
                        <a:pt x="11936" y="460"/>
                        <a:pt x="12918" y="469"/>
                        <a:pt x="13399" y="32"/>
                      </a:cubicBezTo>
                      <a:cubicBezTo>
                        <a:pt x="13414" y="25"/>
                        <a:pt x="13399" y="0"/>
                        <a:pt x="13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16"/>
                <p:cNvSpPr/>
                <p:nvPr/>
              </p:nvSpPr>
              <p:spPr>
                <a:xfrm>
                  <a:off x="7211690" y="3996114"/>
                  <a:ext cx="53416" cy="46251"/>
                </a:xfrm>
                <a:custGeom>
                  <a:avLst/>
                  <a:gdLst/>
                  <a:ahLst/>
                  <a:cxnLst/>
                  <a:rect l="l" t="t" r="r" b="b"/>
                  <a:pathLst>
                    <a:path w="902" h="781" extrusionOk="0">
                      <a:moveTo>
                        <a:pt x="353" y="83"/>
                      </a:moveTo>
                      <a:cubicBezTo>
                        <a:pt x="602" y="83"/>
                        <a:pt x="843" y="472"/>
                        <a:pt x="509" y="567"/>
                      </a:cubicBezTo>
                      <a:cubicBezTo>
                        <a:pt x="485" y="574"/>
                        <a:pt x="462" y="577"/>
                        <a:pt x="441" y="577"/>
                      </a:cubicBezTo>
                      <a:cubicBezTo>
                        <a:pt x="332" y="577"/>
                        <a:pt x="253" y="491"/>
                        <a:pt x="223" y="379"/>
                      </a:cubicBezTo>
                      <a:cubicBezTo>
                        <a:pt x="205" y="308"/>
                        <a:pt x="241" y="147"/>
                        <a:pt x="304" y="85"/>
                      </a:cubicBezTo>
                      <a:lnTo>
                        <a:pt x="321" y="85"/>
                      </a:lnTo>
                      <a:cubicBezTo>
                        <a:pt x="332" y="83"/>
                        <a:pt x="342" y="83"/>
                        <a:pt x="353" y="83"/>
                      </a:cubicBezTo>
                      <a:close/>
                      <a:moveTo>
                        <a:pt x="384" y="0"/>
                      </a:moveTo>
                      <a:cubicBezTo>
                        <a:pt x="354" y="0"/>
                        <a:pt x="323" y="4"/>
                        <a:pt x="295" y="13"/>
                      </a:cubicBezTo>
                      <a:cubicBezTo>
                        <a:pt x="286" y="13"/>
                        <a:pt x="277" y="22"/>
                        <a:pt x="268" y="40"/>
                      </a:cubicBezTo>
                      <a:cubicBezTo>
                        <a:pt x="98" y="85"/>
                        <a:pt x="0" y="254"/>
                        <a:pt x="36" y="433"/>
                      </a:cubicBezTo>
                      <a:cubicBezTo>
                        <a:pt x="80" y="641"/>
                        <a:pt x="242" y="780"/>
                        <a:pt x="439" y="780"/>
                      </a:cubicBezTo>
                      <a:cubicBezTo>
                        <a:pt x="479" y="780"/>
                        <a:pt x="520" y="775"/>
                        <a:pt x="562" y="763"/>
                      </a:cubicBezTo>
                      <a:cubicBezTo>
                        <a:pt x="812" y="683"/>
                        <a:pt x="901" y="433"/>
                        <a:pt x="767" y="219"/>
                      </a:cubicBezTo>
                      <a:cubicBezTo>
                        <a:pt x="693" y="100"/>
                        <a:pt x="533" y="0"/>
                        <a:pt x="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16"/>
                <p:cNvSpPr/>
                <p:nvPr/>
              </p:nvSpPr>
              <p:spPr>
                <a:xfrm>
                  <a:off x="7225962" y="3921556"/>
                  <a:ext cx="42283" cy="33815"/>
                </a:xfrm>
                <a:custGeom>
                  <a:avLst/>
                  <a:gdLst/>
                  <a:ahLst/>
                  <a:cxnLst/>
                  <a:rect l="l" t="t" r="r" b="b"/>
                  <a:pathLst>
                    <a:path w="714" h="571" extrusionOk="0">
                      <a:moveTo>
                        <a:pt x="327" y="85"/>
                      </a:moveTo>
                      <a:cubicBezTo>
                        <a:pt x="395" y="85"/>
                        <a:pt x="440" y="142"/>
                        <a:pt x="491" y="193"/>
                      </a:cubicBezTo>
                      <a:cubicBezTo>
                        <a:pt x="580" y="282"/>
                        <a:pt x="464" y="371"/>
                        <a:pt x="375" y="398"/>
                      </a:cubicBezTo>
                      <a:cubicBezTo>
                        <a:pt x="362" y="402"/>
                        <a:pt x="349" y="404"/>
                        <a:pt x="337" y="404"/>
                      </a:cubicBezTo>
                      <a:cubicBezTo>
                        <a:pt x="273" y="404"/>
                        <a:pt x="219" y="350"/>
                        <a:pt x="196" y="282"/>
                      </a:cubicBezTo>
                      <a:cubicBezTo>
                        <a:pt x="170" y="202"/>
                        <a:pt x="196" y="139"/>
                        <a:pt x="259" y="95"/>
                      </a:cubicBezTo>
                      <a:lnTo>
                        <a:pt x="277" y="95"/>
                      </a:lnTo>
                      <a:cubicBezTo>
                        <a:pt x="295" y="88"/>
                        <a:pt x="312" y="85"/>
                        <a:pt x="327" y="85"/>
                      </a:cubicBezTo>
                      <a:close/>
                      <a:moveTo>
                        <a:pt x="362" y="1"/>
                      </a:moveTo>
                      <a:cubicBezTo>
                        <a:pt x="323" y="1"/>
                        <a:pt x="285" y="12"/>
                        <a:pt x="250" y="32"/>
                      </a:cubicBezTo>
                      <a:cubicBezTo>
                        <a:pt x="241" y="32"/>
                        <a:pt x="232" y="41"/>
                        <a:pt x="232" y="50"/>
                      </a:cubicBezTo>
                      <a:cubicBezTo>
                        <a:pt x="107" y="95"/>
                        <a:pt x="0" y="184"/>
                        <a:pt x="36" y="327"/>
                      </a:cubicBezTo>
                      <a:cubicBezTo>
                        <a:pt x="65" y="482"/>
                        <a:pt x="205" y="570"/>
                        <a:pt x="354" y="570"/>
                      </a:cubicBezTo>
                      <a:cubicBezTo>
                        <a:pt x="385" y="570"/>
                        <a:pt x="416" y="566"/>
                        <a:pt x="446" y="559"/>
                      </a:cubicBezTo>
                      <a:cubicBezTo>
                        <a:pt x="607" y="523"/>
                        <a:pt x="714" y="327"/>
                        <a:pt x="625" y="175"/>
                      </a:cubicBezTo>
                      <a:cubicBezTo>
                        <a:pt x="598" y="113"/>
                        <a:pt x="509" y="59"/>
                        <a:pt x="455" y="23"/>
                      </a:cubicBezTo>
                      <a:cubicBezTo>
                        <a:pt x="424" y="8"/>
                        <a:pt x="393" y="1"/>
                        <a:pt x="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16"/>
                <p:cNvSpPr/>
                <p:nvPr/>
              </p:nvSpPr>
              <p:spPr>
                <a:xfrm>
                  <a:off x="7118182" y="4008372"/>
                  <a:ext cx="29077" cy="25109"/>
                </a:xfrm>
                <a:custGeom>
                  <a:avLst/>
                  <a:gdLst/>
                  <a:ahLst/>
                  <a:cxnLst/>
                  <a:rect l="l" t="t" r="r" b="b"/>
                  <a:pathLst>
                    <a:path w="491" h="424" extrusionOk="0">
                      <a:moveTo>
                        <a:pt x="218" y="58"/>
                      </a:moveTo>
                      <a:cubicBezTo>
                        <a:pt x="318" y="58"/>
                        <a:pt x="397" y="199"/>
                        <a:pt x="295" y="270"/>
                      </a:cubicBezTo>
                      <a:cubicBezTo>
                        <a:pt x="279" y="279"/>
                        <a:pt x="264" y="283"/>
                        <a:pt x="250" y="283"/>
                      </a:cubicBezTo>
                      <a:cubicBezTo>
                        <a:pt x="211" y="283"/>
                        <a:pt x="181" y="250"/>
                        <a:pt x="161" y="217"/>
                      </a:cubicBezTo>
                      <a:cubicBezTo>
                        <a:pt x="134" y="163"/>
                        <a:pt x="143" y="110"/>
                        <a:pt x="179" y="65"/>
                      </a:cubicBezTo>
                      <a:cubicBezTo>
                        <a:pt x="192" y="60"/>
                        <a:pt x="205" y="58"/>
                        <a:pt x="218" y="58"/>
                      </a:cubicBezTo>
                      <a:close/>
                      <a:moveTo>
                        <a:pt x="266" y="0"/>
                      </a:moveTo>
                      <a:cubicBezTo>
                        <a:pt x="236" y="0"/>
                        <a:pt x="205" y="7"/>
                        <a:pt x="179" y="21"/>
                      </a:cubicBezTo>
                      <a:lnTo>
                        <a:pt x="170" y="21"/>
                      </a:lnTo>
                      <a:cubicBezTo>
                        <a:pt x="27" y="21"/>
                        <a:pt x="0" y="154"/>
                        <a:pt x="27" y="270"/>
                      </a:cubicBezTo>
                      <a:cubicBezTo>
                        <a:pt x="51" y="368"/>
                        <a:pt x="142" y="424"/>
                        <a:pt x="235" y="424"/>
                      </a:cubicBezTo>
                      <a:cubicBezTo>
                        <a:pt x="277" y="424"/>
                        <a:pt x="320" y="412"/>
                        <a:pt x="357" y="386"/>
                      </a:cubicBezTo>
                      <a:cubicBezTo>
                        <a:pt x="464" y="306"/>
                        <a:pt x="491" y="163"/>
                        <a:pt x="402" y="65"/>
                      </a:cubicBezTo>
                      <a:cubicBezTo>
                        <a:pt x="368" y="20"/>
                        <a:pt x="317"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16"/>
                <p:cNvSpPr/>
                <p:nvPr/>
              </p:nvSpPr>
              <p:spPr>
                <a:xfrm>
                  <a:off x="7190016" y="3071284"/>
                  <a:ext cx="38078" cy="33992"/>
                </a:xfrm>
                <a:custGeom>
                  <a:avLst/>
                  <a:gdLst/>
                  <a:ahLst/>
                  <a:cxnLst/>
                  <a:rect l="l" t="t" r="r" b="b"/>
                  <a:pathLst>
                    <a:path w="643" h="574" extrusionOk="0">
                      <a:moveTo>
                        <a:pt x="411" y="37"/>
                      </a:moveTo>
                      <a:cubicBezTo>
                        <a:pt x="473" y="45"/>
                        <a:pt x="491" y="81"/>
                        <a:pt x="500" y="144"/>
                      </a:cubicBezTo>
                      <a:cubicBezTo>
                        <a:pt x="509" y="188"/>
                        <a:pt x="527" y="233"/>
                        <a:pt x="518" y="277"/>
                      </a:cubicBezTo>
                      <a:cubicBezTo>
                        <a:pt x="510" y="346"/>
                        <a:pt x="418" y="408"/>
                        <a:pt x="347" y="408"/>
                      </a:cubicBezTo>
                      <a:cubicBezTo>
                        <a:pt x="335" y="408"/>
                        <a:pt x="323" y="406"/>
                        <a:pt x="313" y="402"/>
                      </a:cubicBezTo>
                      <a:cubicBezTo>
                        <a:pt x="232" y="384"/>
                        <a:pt x="188" y="304"/>
                        <a:pt x="206" y="224"/>
                      </a:cubicBezTo>
                      <a:cubicBezTo>
                        <a:pt x="206" y="188"/>
                        <a:pt x="250" y="161"/>
                        <a:pt x="277" y="135"/>
                      </a:cubicBezTo>
                      <a:cubicBezTo>
                        <a:pt x="322" y="90"/>
                        <a:pt x="348" y="54"/>
                        <a:pt x="411" y="37"/>
                      </a:cubicBezTo>
                      <a:close/>
                      <a:moveTo>
                        <a:pt x="329" y="0"/>
                      </a:moveTo>
                      <a:cubicBezTo>
                        <a:pt x="205" y="0"/>
                        <a:pt x="91" y="67"/>
                        <a:pt x="54" y="206"/>
                      </a:cubicBezTo>
                      <a:cubicBezTo>
                        <a:pt x="0" y="367"/>
                        <a:pt x="125" y="554"/>
                        <a:pt x="286" y="572"/>
                      </a:cubicBezTo>
                      <a:cubicBezTo>
                        <a:pt x="295" y="573"/>
                        <a:pt x="304" y="573"/>
                        <a:pt x="314" y="573"/>
                      </a:cubicBezTo>
                      <a:cubicBezTo>
                        <a:pt x="458" y="573"/>
                        <a:pt x="609" y="447"/>
                        <a:pt x="634" y="304"/>
                      </a:cubicBezTo>
                      <a:cubicBezTo>
                        <a:pt x="643" y="233"/>
                        <a:pt x="607" y="144"/>
                        <a:pt x="571" y="81"/>
                      </a:cubicBezTo>
                      <a:cubicBezTo>
                        <a:pt x="541" y="29"/>
                        <a:pt x="499" y="8"/>
                        <a:pt x="443" y="8"/>
                      </a:cubicBezTo>
                      <a:cubicBezTo>
                        <a:pt x="433" y="8"/>
                        <a:pt x="422" y="8"/>
                        <a:pt x="411" y="10"/>
                      </a:cubicBezTo>
                      <a:cubicBezTo>
                        <a:pt x="384" y="3"/>
                        <a:pt x="356"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16"/>
                <p:cNvSpPr/>
                <p:nvPr/>
              </p:nvSpPr>
              <p:spPr>
                <a:xfrm>
                  <a:off x="7054461" y="2954444"/>
                  <a:ext cx="36302" cy="31564"/>
                </a:xfrm>
                <a:custGeom>
                  <a:avLst/>
                  <a:gdLst/>
                  <a:ahLst/>
                  <a:cxnLst/>
                  <a:rect l="l" t="t" r="r" b="b"/>
                  <a:pathLst>
                    <a:path w="613" h="533" extrusionOk="0">
                      <a:moveTo>
                        <a:pt x="381" y="72"/>
                      </a:moveTo>
                      <a:cubicBezTo>
                        <a:pt x="433" y="72"/>
                        <a:pt x="470" y="109"/>
                        <a:pt x="470" y="190"/>
                      </a:cubicBezTo>
                      <a:cubicBezTo>
                        <a:pt x="461" y="290"/>
                        <a:pt x="406" y="351"/>
                        <a:pt x="304" y="351"/>
                      </a:cubicBezTo>
                      <a:cubicBezTo>
                        <a:pt x="297" y="351"/>
                        <a:pt x="290" y="351"/>
                        <a:pt x="282" y="350"/>
                      </a:cubicBezTo>
                      <a:cubicBezTo>
                        <a:pt x="220" y="341"/>
                        <a:pt x="193" y="315"/>
                        <a:pt x="220" y="252"/>
                      </a:cubicBezTo>
                      <a:cubicBezTo>
                        <a:pt x="256" y="190"/>
                        <a:pt x="273" y="118"/>
                        <a:pt x="345" y="83"/>
                      </a:cubicBezTo>
                      <a:cubicBezTo>
                        <a:pt x="354" y="83"/>
                        <a:pt x="354" y="74"/>
                        <a:pt x="363" y="74"/>
                      </a:cubicBezTo>
                      <a:cubicBezTo>
                        <a:pt x="369" y="73"/>
                        <a:pt x="375" y="72"/>
                        <a:pt x="381" y="72"/>
                      </a:cubicBezTo>
                      <a:close/>
                      <a:moveTo>
                        <a:pt x="396" y="1"/>
                      </a:moveTo>
                      <a:cubicBezTo>
                        <a:pt x="353" y="1"/>
                        <a:pt x="307" y="14"/>
                        <a:pt x="264" y="38"/>
                      </a:cubicBezTo>
                      <a:cubicBezTo>
                        <a:pt x="256" y="47"/>
                        <a:pt x="256" y="47"/>
                        <a:pt x="247" y="56"/>
                      </a:cubicBezTo>
                      <a:cubicBezTo>
                        <a:pt x="157" y="83"/>
                        <a:pt x="68" y="154"/>
                        <a:pt x="41" y="252"/>
                      </a:cubicBezTo>
                      <a:cubicBezTo>
                        <a:pt x="1" y="407"/>
                        <a:pt x="139" y="532"/>
                        <a:pt x="285" y="532"/>
                      </a:cubicBezTo>
                      <a:cubicBezTo>
                        <a:pt x="299" y="532"/>
                        <a:pt x="313" y="531"/>
                        <a:pt x="327" y="529"/>
                      </a:cubicBezTo>
                      <a:cubicBezTo>
                        <a:pt x="514" y="493"/>
                        <a:pt x="612" y="332"/>
                        <a:pt x="577" y="154"/>
                      </a:cubicBezTo>
                      <a:cubicBezTo>
                        <a:pt x="553" y="48"/>
                        <a:pt x="480"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16"/>
                <p:cNvSpPr/>
                <p:nvPr/>
              </p:nvSpPr>
              <p:spPr>
                <a:xfrm>
                  <a:off x="7367498" y="3855290"/>
                  <a:ext cx="68754" cy="62832"/>
                </a:xfrm>
                <a:custGeom>
                  <a:avLst/>
                  <a:gdLst/>
                  <a:ahLst/>
                  <a:cxnLst/>
                  <a:rect l="l" t="t" r="r" b="b"/>
                  <a:pathLst>
                    <a:path w="1161" h="1061" extrusionOk="0">
                      <a:moveTo>
                        <a:pt x="472" y="100"/>
                      </a:moveTo>
                      <a:cubicBezTo>
                        <a:pt x="649" y="100"/>
                        <a:pt x="822" y="240"/>
                        <a:pt x="875" y="420"/>
                      </a:cubicBezTo>
                      <a:cubicBezTo>
                        <a:pt x="938" y="607"/>
                        <a:pt x="724" y="821"/>
                        <a:pt x="545" y="848"/>
                      </a:cubicBezTo>
                      <a:cubicBezTo>
                        <a:pt x="534" y="850"/>
                        <a:pt x="522" y="850"/>
                        <a:pt x="510" y="850"/>
                      </a:cubicBezTo>
                      <a:cubicBezTo>
                        <a:pt x="386" y="850"/>
                        <a:pt x="256" y="766"/>
                        <a:pt x="215" y="652"/>
                      </a:cubicBezTo>
                      <a:cubicBezTo>
                        <a:pt x="170" y="509"/>
                        <a:pt x="188" y="277"/>
                        <a:pt x="278" y="161"/>
                      </a:cubicBezTo>
                      <a:cubicBezTo>
                        <a:pt x="286" y="161"/>
                        <a:pt x="286" y="161"/>
                        <a:pt x="295" y="152"/>
                      </a:cubicBezTo>
                      <a:cubicBezTo>
                        <a:pt x="352" y="116"/>
                        <a:pt x="412" y="100"/>
                        <a:pt x="472" y="100"/>
                      </a:cubicBezTo>
                      <a:close/>
                      <a:moveTo>
                        <a:pt x="520" y="1"/>
                      </a:moveTo>
                      <a:cubicBezTo>
                        <a:pt x="426" y="1"/>
                        <a:pt x="343" y="36"/>
                        <a:pt x="260" y="108"/>
                      </a:cubicBezTo>
                      <a:cubicBezTo>
                        <a:pt x="251" y="117"/>
                        <a:pt x="251" y="125"/>
                        <a:pt x="251" y="134"/>
                      </a:cubicBezTo>
                      <a:cubicBezTo>
                        <a:pt x="162" y="197"/>
                        <a:pt x="54" y="295"/>
                        <a:pt x="37" y="402"/>
                      </a:cubicBezTo>
                      <a:cubicBezTo>
                        <a:pt x="1" y="509"/>
                        <a:pt x="10" y="634"/>
                        <a:pt x="37" y="741"/>
                      </a:cubicBezTo>
                      <a:cubicBezTo>
                        <a:pt x="103" y="941"/>
                        <a:pt x="309" y="1061"/>
                        <a:pt x="509" y="1061"/>
                      </a:cubicBezTo>
                      <a:cubicBezTo>
                        <a:pt x="577" y="1061"/>
                        <a:pt x="645" y="1047"/>
                        <a:pt x="706" y="1018"/>
                      </a:cubicBezTo>
                      <a:cubicBezTo>
                        <a:pt x="964" y="893"/>
                        <a:pt x="1161" y="598"/>
                        <a:pt x="1027" y="313"/>
                      </a:cubicBezTo>
                      <a:cubicBezTo>
                        <a:pt x="964" y="188"/>
                        <a:pt x="795" y="72"/>
                        <a:pt x="670" y="27"/>
                      </a:cubicBezTo>
                      <a:cubicBezTo>
                        <a:pt x="617" y="10"/>
                        <a:pt x="567"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16"/>
                <p:cNvSpPr/>
                <p:nvPr/>
              </p:nvSpPr>
              <p:spPr>
                <a:xfrm>
                  <a:off x="7471073" y="3985217"/>
                  <a:ext cx="29669" cy="26590"/>
                </a:xfrm>
                <a:custGeom>
                  <a:avLst/>
                  <a:gdLst/>
                  <a:ahLst/>
                  <a:cxnLst/>
                  <a:rect l="l" t="t" r="r" b="b"/>
                  <a:pathLst>
                    <a:path w="501" h="449" extrusionOk="0">
                      <a:moveTo>
                        <a:pt x="304" y="75"/>
                      </a:moveTo>
                      <a:cubicBezTo>
                        <a:pt x="336" y="75"/>
                        <a:pt x="370" y="84"/>
                        <a:pt x="375" y="117"/>
                      </a:cubicBezTo>
                      <a:cubicBezTo>
                        <a:pt x="384" y="171"/>
                        <a:pt x="348" y="224"/>
                        <a:pt x="313" y="260"/>
                      </a:cubicBezTo>
                      <a:cubicBezTo>
                        <a:pt x="295" y="278"/>
                        <a:pt x="268" y="287"/>
                        <a:pt x="241" y="287"/>
                      </a:cubicBezTo>
                      <a:cubicBezTo>
                        <a:pt x="235" y="288"/>
                        <a:pt x="229" y="289"/>
                        <a:pt x="224" y="289"/>
                      </a:cubicBezTo>
                      <a:cubicBezTo>
                        <a:pt x="197" y="289"/>
                        <a:pt x="177" y="272"/>
                        <a:pt x="170" y="242"/>
                      </a:cubicBezTo>
                      <a:cubicBezTo>
                        <a:pt x="143" y="189"/>
                        <a:pt x="179" y="144"/>
                        <a:pt x="197" y="99"/>
                      </a:cubicBezTo>
                      <a:cubicBezTo>
                        <a:pt x="206" y="90"/>
                        <a:pt x="206" y="90"/>
                        <a:pt x="206" y="81"/>
                      </a:cubicBezTo>
                      <a:lnTo>
                        <a:pt x="224" y="81"/>
                      </a:lnTo>
                      <a:cubicBezTo>
                        <a:pt x="229" y="81"/>
                        <a:pt x="235" y="85"/>
                        <a:pt x="241" y="85"/>
                      </a:cubicBezTo>
                      <a:cubicBezTo>
                        <a:pt x="244" y="85"/>
                        <a:pt x="247" y="84"/>
                        <a:pt x="250" y="81"/>
                      </a:cubicBezTo>
                      <a:cubicBezTo>
                        <a:pt x="264" y="78"/>
                        <a:pt x="284" y="75"/>
                        <a:pt x="304" y="75"/>
                      </a:cubicBezTo>
                      <a:close/>
                      <a:moveTo>
                        <a:pt x="328" y="0"/>
                      </a:moveTo>
                      <a:cubicBezTo>
                        <a:pt x="295" y="0"/>
                        <a:pt x="262" y="7"/>
                        <a:pt x="232" y="19"/>
                      </a:cubicBezTo>
                      <a:cubicBezTo>
                        <a:pt x="224" y="19"/>
                        <a:pt x="224" y="19"/>
                        <a:pt x="224" y="28"/>
                      </a:cubicBezTo>
                      <a:cubicBezTo>
                        <a:pt x="209" y="24"/>
                        <a:pt x="195" y="22"/>
                        <a:pt x="183" y="22"/>
                      </a:cubicBezTo>
                      <a:cubicBezTo>
                        <a:pt x="164" y="22"/>
                        <a:pt x="146" y="26"/>
                        <a:pt x="125" y="37"/>
                      </a:cubicBezTo>
                      <a:cubicBezTo>
                        <a:pt x="36" y="81"/>
                        <a:pt x="0" y="171"/>
                        <a:pt x="18" y="260"/>
                      </a:cubicBezTo>
                      <a:cubicBezTo>
                        <a:pt x="27" y="349"/>
                        <a:pt x="81" y="429"/>
                        <a:pt x="170" y="447"/>
                      </a:cubicBezTo>
                      <a:cubicBezTo>
                        <a:pt x="177" y="448"/>
                        <a:pt x="185" y="449"/>
                        <a:pt x="193" y="449"/>
                      </a:cubicBezTo>
                      <a:cubicBezTo>
                        <a:pt x="258" y="449"/>
                        <a:pt x="327" y="416"/>
                        <a:pt x="375" y="376"/>
                      </a:cubicBezTo>
                      <a:cubicBezTo>
                        <a:pt x="455" y="313"/>
                        <a:pt x="500" y="206"/>
                        <a:pt x="473" y="108"/>
                      </a:cubicBezTo>
                      <a:cubicBezTo>
                        <a:pt x="461" y="30"/>
                        <a:pt x="397" y="0"/>
                        <a:pt x="3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45" name="Google Shape;5145;p16"/>
            <p:cNvGrpSpPr/>
            <p:nvPr/>
          </p:nvGrpSpPr>
          <p:grpSpPr>
            <a:xfrm>
              <a:off x="5406237" y="4510601"/>
              <a:ext cx="2944229" cy="1909600"/>
              <a:chOff x="5177059" y="2533644"/>
              <a:chExt cx="3192268" cy="2070476"/>
            </a:xfrm>
          </p:grpSpPr>
          <p:grpSp>
            <p:nvGrpSpPr>
              <p:cNvPr id="5146" name="Google Shape;5146;p16"/>
              <p:cNvGrpSpPr/>
              <p:nvPr/>
            </p:nvGrpSpPr>
            <p:grpSpPr>
              <a:xfrm>
                <a:off x="5198626" y="2549819"/>
                <a:ext cx="2949491" cy="1698972"/>
                <a:chOff x="5320740" y="2847612"/>
                <a:chExt cx="2364890" cy="1362229"/>
              </a:xfrm>
            </p:grpSpPr>
            <p:sp>
              <p:nvSpPr>
                <p:cNvPr id="5147" name="Google Shape;5147;p16"/>
                <p:cNvSpPr/>
                <p:nvPr/>
              </p:nvSpPr>
              <p:spPr>
                <a:xfrm>
                  <a:off x="5320740" y="3508442"/>
                  <a:ext cx="798996" cy="293554"/>
                </a:xfrm>
                <a:custGeom>
                  <a:avLst/>
                  <a:gdLst/>
                  <a:ahLst/>
                  <a:cxnLst/>
                  <a:rect l="l" t="t" r="r" b="b"/>
                  <a:pathLst>
                    <a:path w="13492" h="4957" extrusionOk="0">
                      <a:moveTo>
                        <a:pt x="5987" y="1"/>
                      </a:moveTo>
                      <a:cubicBezTo>
                        <a:pt x="5038" y="1"/>
                        <a:pt x="4082" y="346"/>
                        <a:pt x="3313" y="906"/>
                      </a:cubicBezTo>
                      <a:cubicBezTo>
                        <a:pt x="2804" y="1281"/>
                        <a:pt x="2447" y="1790"/>
                        <a:pt x="2064" y="2271"/>
                      </a:cubicBezTo>
                      <a:cubicBezTo>
                        <a:pt x="2001" y="2352"/>
                        <a:pt x="1974" y="2325"/>
                        <a:pt x="1867" y="2369"/>
                      </a:cubicBezTo>
                      <a:cubicBezTo>
                        <a:pt x="1600" y="2468"/>
                        <a:pt x="1332" y="2601"/>
                        <a:pt x="1100" y="2771"/>
                      </a:cubicBezTo>
                      <a:cubicBezTo>
                        <a:pt x="654" y="3101"/>
                        <a:pt x="146" y="3440"/>
                        <a:pt x="39" y="4029"/>
                      </a:cubicBezTo>
                      <a:cubicBezTo>
                        <a:pt x="0" y="4251"/>
                        <a:pt x="146" y="4322"/>
                        <a:pt x="344" y="4322"/>
                      </a:cubicBezTo>
                      <a:cubicBezTo>
                        <a:pt x="654" y="4322"/>
                        <a:pt x="1094" y="4147"/>
                        <a:pt x="1154" y="4109"/>
                      </a:cubicBezTo>
                      <a:cubicBezTo>
                        <a:pt x="1332" y="4020"/>
                        <a:pt x="1484" y="3895"/>
                        <a:pt x="1662" y="3788"/>
                      </a:cubicBezTo>
                      <a:cubicBezTo>
                        <a:pt x="1939" y="3627"/>
                        <a:pt x="2233" y="3386"/>
                        <a:pt x="2545" y="3297"/>
                      </a:cubicBezTo>
                      <a:cubicBezTo>
                        <a:pt x="2553" y="3295"/>
                        <a:pt x="2562" y="3293"/>
                        <a:pt x="2570" y="3293"/>
                      </a:cubicBezTo>
                      <a:cubicBezTo>
                        <a:pt x="2619" y="3293"/>
                        <a:pt x="2670" y="3333"/>
                        <a:pt x="2670" y="3386"/>
                      </a:cubicBezTo>
                      <a:cubicBezTo>
                        <a:pt x="2652" y="3529"/>
                        <a:pt x="2572" y="3672"/>
                        <a:pt x="2572" y="3815"/>
                      </a:cubicBezTo>
                      <a:cubicBezTo>
                        <a:pt x="2572" y="4044"/>
                        <a:pt x="2672" y="4130"/>
                        <a:pt x="2806" y="4130"/>
                      </a:cubicBezTo>
                      <a:cubicBezTo>
                        <a:pt x="2922" y="4130"/>
                        <a:pt x="3064" y="4066"/>
                        <a:pt x="3188" y="3975"/>
                      </a:cubicBezTo>
                      <a:cubicBezTo>
                        <a:pt x="3402" y="3824"/>
                        <a:pt x="3607" y="3663"/>
                        <a:pt x="3785" y="3476"/>
                      </a:cubicBezTo>
                      <a:cubicBezTo>
                        <a:pt x="3937" y="3324"/>
                        <a:pt x="4026" y="3137"/>
                        <a:pt x="4196" y="3003"/>
                      </a:cubicBezTo>
                      <a:cubicBezTo>
                        <a:pt x="4216" y="2988"/>
                        <a:pt x="4238" y="2981"/>
                        <a:pt x="4259" y="2981"/>
                      </a:cubicBezTo>
                      <a:cubicBezTo>
                        <a:pt x="4303" y="2981"/>
                        <a:pt x="4341" y="3011"/>
                        <a:pt x="4347" y="3065"/>
                      </a:cubicBezTo>
                      <a:cubicBezTo>
                        <a:pt x="4374" y="3431"/>
                        <a:pt x="4196" y="3877"/>
                        <a:pt x="4642" y="4082"/>
                      </a:cubicBezTo>
                      <a:cubicBezTo>
                        <a:pt x="4715" y="4115"/>
                        <a:pt x="4787" y="4130"/>
                        <a:pt x="4857" y="4130"/>
                      </a:cubicBezTo>
                      <a:cubicBezTo>
                        <a:pt x="5207" y="4130"/>
                        <a:pt x="5519" y="3774"/>
                        <a:pt x="5757" y="3574"/>
                      </a:cubicBezTo>
                      <a:cubicBezTo>
                        <a:pt x="5900" y="3449"/>
                        <a:pt x="6132" y="3146"/>
                        <a:pt x="6355" y="3146"/>
                      </a:cubicBezTo>
                      <a:cubicBezTo>
                        <a:pt x="6649" y="3146"/>
                        <a:pt x="6462" y="3583"/>
                        <a:pt x="6551" y="3886"/>
                      </a:cubicBezTo>
                      <a:cubicBezTo>
                        <a:pt x="6584" y="4010"/>
                        <a:pt x="6656" y="4165"/>
                        <a:pt x="6852" y="4165"/>
                      </a:cubicBezTo>
                      <a:cubicBezTo>
                        <a:pt x="6867" y="4165"/>
                        <a:pt x="6882" y="4165"/>
                        <a:pt x="6899" y="4163"/>
                      </a:cubicBezTo>
                      <a:cubicBezTo>
                        <a:pt x="6970" y="4154"/>
                        <a:pt x="7042" y="4136"/>
                        <a:pt x="7104" y="4109"/>
                      </a:cubicBezTo>
                      <a:cubicBezTo>
                        <a:pt x="7113" y="4109"/>
                        <a:pt x="7113" y="4100"/>
                        <a:pt x="7122" y="4100"/>
                      </a:cubicBezTo>
                      <a:cubicBezTo>
                        <a:pt x="7407" y="3993"/>
                        <a:pt x="7648" y="3770"/>
                        <a:pt x="7889" y="3592"/>
                      </a:cubicBezTo>
                      <a:cubicBezTo>
                        <a:pt x="7892" y="3589"/>
                        <a:pt x="7895" y="3588"/>
                        <a:pt x="7898" y="3588"/>
                      </a:cubicBezTo>
                      <a:cubicBezTo>
                        <a:pt x="7914" y="3588"/>
                        <a:pt x="7929" y="3621"/>
                        <a:pt x="7907" y="3636"/>
                      </a:cubicBezTo>
                      <a:lnTo>
                        <a:pt x="7898" y="3636"/>
                      </a:lnTo>
                      <a:cubicBezTo>
                        <a:pt x="7907" y="3645"/>
                        <a:pt x="7907" y="3654"/>
                        <a:pt x="7898" y="3663"/>
                      </a:cubicBezTo>
                      <a:cubicBezTo>
                        <a:pt x="7702" y="3859"/>
                        <a:pt x="7450" y="4371"/>
                        <a:pt x="7915" y="4371"/>
                      </a:cubicBezTo>
                      <a:cubicBezTo>
                        <a:pt x="7937" y="4371"/>
                        <a:pt x="7961" y="4370"/>
                        <a:pt x="7987" y="4368"/>
                      </a:cubicBezTo>
                      <a:cubicBezTo>
                        <a:pt x="8308" y="4332"/>
                        <a:pt x="8585" y="4172"/>
                        <a:pt x="8870" y="4038"/>
                      </a:cubicBezTo>
                      <a:cubicBezTo>
                        <a:pt x="9052" y="3958"/>
                        <a:pt x="9256" y="3889"/>
                        <a:pt x="9457" y="3889"/>
                      </a:cubicBezTo>
                      <a:cubicBezTo>
                        <a:pt x="9570" y="3889"/>
                        <a:pt x="9683" y="3911"/>
                        <a:pt x="9789" y="3966"/>
                      </a:cubicBezTo>
                      <a:cubicBezTo>
                        <a:pt x="9914" y="4029"/>
                        <a:pt x="9994" y="4270"/>
                        <a:pt x="10057" y="4377"/>
                      </a:cubicBezTo>
                      <a:cubicBezTo>
                        <a:pt x="10173" y="4562"/>
                        <a:pt x="10316" y="4810"/>
                        <a:pt x="10562" y="4810"/>
                      </a:cubicBezTo>
                      <a:cubicBezTo>
                        <a:pt x="10636" y="4810"/>
                        <a:pt x="10720" y="4787"/>
                        <a:pt x="10815" y="4734"/>
                      </a:cubicBezTo>
                      <a:cubicBezTo>
                        <a:pt x="10895" y="4689"/>
                        <a:pt x="10967" y="4653"/>
                        <a:pt x="11038" y="4600"/>
                      </a:cubicBezTo>
                      <a:cubicBezTo>
                        <a:pt x="11162" y="4538"/>
                        <a:pt x="11385" y="4415"/>
                        <a:pt x="11573" y="4415"/>
                      </a:cubicBezTo>
                      <a:cubicBezTo>
                        <a:pt x="11655" y="4415"/>
                        <a:pt x="11730" y="4439"/>
                        <a:pt x="11788" y="4502"/>
                      </a:cubicBezTo>
                      <a:cubicBezTo>
                        <a:pt x="12001" y="4749"/>
                        <a:pt x="12174" y="4940"/>
                        <a:pt x="12517" y="4940"/>
                      </a:cubicBezTo>
                      <a:cubicBezTo>
                        <a:pt x="12532" y="4940"/>
                        <a:pt x="12548" y="4939"/>
                        <a:pt x="12564" y="4939"/>
                      </a:cubicBezTo>
                      <a:cubicBezTo>
                        <a:pt x="12707" y="4931"/>
                        <a:pt x="12857" y="4902"/>
                        <a:pt x="13008" y="4902"/>
                      </a:cubicBezTo>
                      <a:cubicBezTo>
                        <a:pt x="13026" y="4902"/>
                        <a:pt x="13045" y="4902"/>
                        <a:pt x="13063" y="4903"/>
                      </a:cubicBezTo>
                      <a:cubicBezTo>
                        <a:pt x="13197" y="4912"/>
                        <a:pt x="13340" y="4930"/>
                        <a:pt x="13491" y="4957"/>
                      </a:cubicBezTo>
                      <a:cubicBezTo>
                        <a:pt x="13349" y="4876"/>
                        <a:pt x="13206" y="4814"/>
                        <a:pt x="13099" y="4742"/>
                      </a:cubicBezTo>
                      <a:cubicBezTo>
                        <a:pt x="12778" y="4564"/>
                        <a:pt x="12412" y="4386"/>
                        <a:pt x="12180" y="4091"/>
                      </a:cubicBezTo>
                      <a:cubicBezTo>
                        <a:pt x="11948" y="3797"/>
                        <a:pt x="11796" y="3422"/>
                        <a:pt x="11529" y="3172"/>
                      </a:cubicBezTo>
                      <a:cubicBezTo>
                        <a:pt x="11333" y="2985"/>
                        <a:pt x="11047" y="2869"/>
                        <a:pt x="10806" y="2744"/>
                      </a:cubicBezTo>
                      <a:cubicBezTo>
                        <a:pt x="10164" y="2423"/>
                        <a:pt x="9646" y="2102"/>
                        <a:pt x="9129" y="1602"/>
                      </a:cubicBezTo>
                      <a:cubicBezTo>
                        <a:pt x="8451" y="951"/>
                        <a:pt x="7720" y="327"/>
                        <a:pt x="6801" y="95"/>
                      </a:cubicBezTo>
                      <a:cubicBezTo>
                        <a:pt x="6798" y="98"/>
                        <a:pt x="6795" y="99"/>
                        <a:pt x="6792" y="99"/>
                      </a:cubicBezTo>
                      <a:cubicBezTo>
                        <a:pt x="6787" y="99"/>
                        <a:pt x="6783" y="95"/>
                        <a:pt x="6783" y="95"/>
                      </a:cubicBezTo>
                      <a:cubicBezTo>
                        <a:pt x="6631" y="59"/>
                        <a:pt x="6471" y="32"/>
                        <a:pt x="6310" y="14"/>
                      </a:cubicBezTo>
                      <a:cubicBezTo>
                        <a:pt x="6203" y="5"/>
                        <a:pt x="6095" y="1"/>
                        <a:pt x="59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16"/>
                <p:cNvSpPr/>
                <p:nvPr/>
              </p:nvSpPr>
              <p:spPr>
                <a:xfrm>
                  <a:off x="6099067" y="2847612"/>
                  <a:ext cx="1143301" cy="484183"/>
                </a:xfrm>
                <a:custGeom>
                  <a:avLst/>
                  <a:gdLst/>
                  <a:ahLst/>
                  <a:cxnLst/>
                  <a:rect l="l" t="t" r="r" b="b"/>
                  <a:pathLst>
                    <a:path w="19306" h="8176" extrusionOk="0">
                      <a:moveTo>
                        <a:pt x="10342" y="0"/>
                      </a:moveTo>
                      <a:cubicBezTo>
                        <a:pt x="9742" y="0"/>
                        <a:pt x="9141" y="116"/>
                        <a:pt x="8565" y="316"/>
                      </a:cubicBezTo>
                      <a:cubicBezTo>
                        <a:pt x="7628" y="638"/>
                        <a:pt x="6727" y="1182"/>
                        <a:pt x="6013" y="1878"/>
                      </a:cubicBezTo>
                      <a:cubicBezTo>
                        <a:pt x="5656" y="2217"/>
                        <a:pt x="5335" y="2591"/>
                        <a:pt x="5094" y="3020"/>
                      </a:cubicBezTo>
                      <a:cubicBezTo>
                        <a:pt x="4934" y="3314"/>
                        <a:pt x="4782" y="3617"/>
                        <a:pt x="4524" y="3831"/>
                      </a:cubicBezTo>
                      <a:cubicBezTo>
                        <a:pt x="4515" y="3840"/>
                        <a:pt x="4506" y="3843"/>
                        <a:pt x="4497" y="3843"/>
                      </a:cubicBezTo>
                      <a:cubicBezTo>
                        <a:pt x="4468" y="3843"/>
                        <a:pt x="4443" y="3805"/>
                        <a:pt x="4470" y="3778"/>
                      </a:cubicBezTo>
                      <a:cubicBezTo>
                        <a:pt x="4711" y="3519"/>
                        <a:pt x="4836" y="3171"/>
                        <a:pt x="5005" y="2859"/>
                      </a:cubicBezTo>
                      <a:cubicBezTo>
                        <a:pt x="4760" y="2680"/>
                        <a:pt x="4470" y="2612"/>
                        <a:pt x="4166" y="2612"/>
                      </a:cubicBezTo>
                      <a:cubicBezTo>
                        <a:pt x="3561" y="2612"/>
                        <a:pt x="2899" y="2880"/>
                        <a:pt x="2418" y="3082"/>
                      </a:cubicBezTo>
                      <a:cubicBezTo>
                        <a:pt x="1767" y="3367"/>
                        <a:pt x="928" y="3840"/>
                        <a:pt x="536" y="4465"/>
                      </a:cubicBezTo>
                      <a:cubicBezTo>
                        <a:pt x="375" y="4715"/>
                        <a:pt x="197" y="5009"/>
                        <a:pt x="108" y="5294"/>
                      </a:cubicBezTo>
                      <a:cubicBezTo>
                        <a:pt x="1" y="5614"/>
                        <a:pt x="146" y="5729"/>
                        <a:pt x="349" y="5729"/>
                      </a:cubicBezTo>
                      <a:cubicBezTo>
                        <a:pt x="504" y="5729"/>
                        <a:pt x="692" y="5663"/>
                        <a:pt x="830" y="5571"/>
                      </a:cubicBezTo>
                      <a:cubicBezTo>
                        <a:pt x="1258" y="5268"/>
                        <a:pt x="1615" y="4822"/>
                        <a:pt x="2115" y="4625"/>
                      </a:cubicBezTo>
                      <a:cubicBezTo>
                        <a:pt x="2122" y="4623"/>
                        <a:pt x="2129" y="4621"/>
                        <a:pt x="2136" y="4621"/>
                      </a:cubicBezTo>
                      <a:cubicBezTo>
                        <a:pt x="2175" y="4621"/>
                        <a:pt x="2213" y="4659"/>
                        <a:pt x="2213" y="4697"/>
                      </a:cubicBezTo>
                      <a:cubicBezTo>
                        <a:pt x="2204" y="4831"/>
                        <a:pt x="2168" y="4964"/>
                        <a:pt x="2168" y="5098"/>
                      </a:cubicBezTo>
                      <a:cubicBezTo>
                        <a:pt x="2173" y="5303"/>
                        <a:pt x="2273" y="5376"/>
                        <a:pt x="2398" y="5376"/>
                      </a:cubicBezTo>
                      <a:cubicBezTo>
                        <a:pt x="2529" y="5376"/>
                        <a:pt x="2688" y="5296"/>
                        <a:pt x="2793" y="5205"/>
                      </a:cubicBezTo>
                      <a:cubicBezTo>
                        <a:pt x="2909" y="5116"/>
                        <a:pt x="3052" y="4964"/>
                        <a:pt x="3203" y="4929"/>
                      </a:cubicBezTo>
                      <a:cubicBezTo>
                        <a:pt x="3251" y="4917"/>
                        <a:pt x="3293" y="4911"/>
                        <a:pt x="3330" y="4911"/>
                      </a:cubicBezTo>
                      <a:cubicBezTo>
                        <a:pt x="3571" y="4911"/>
                        <a:pt x="3611" y="5143"/>
                        <a:pt x="3712" y="5375"/>
                      </a:cubicBezTo>
                      <a:cubicBezTo>
                        <a:pt x="3777" y="5537"/>
                        <a:pt x="3871" y="5601"/>
                        <a:pt x="3980" y="5601"/>
                      </a:cubicBezTo>
                      <a:cubicBezTo>
                        <a:pt x="4343" y="5601"/>
                        <a:pt x="4867" y="4880"/>
                        <a:pt x="5032" y="4688"/>
                      </a:cubicBezTo>
                      <a:cubicBezTo>
                        <a:pt x="5300" y="4393"/>
                        <a:pt x="5603" y="4045"/>
                        <a:pt x="6013" y="3956"/>
                      </a:cubicBezTo>
                      <a:cubicBezTo>
                        <a:pt x="6013" y="3952"/>
                        <a:pt x="6016" y="3950"/>
                        <a:pt x="6018" y="3950"/>
                      </a:cubicBezTo>
                      <a:cubicBezTo>
                        <a:pt x="6020" y="3950"/>
                        <a:pt x="6022" y="3952"/>
                        <a:pt x="6022" y="3956"/>
                      </a:cubicBezTo>
                      <a:cubicBezTo>
                        <a:pt x="6085" y="3796"/>
                        <a:pt x="6192" y="3653"/>
                        <a:pt x="6361" y="3564"/>
                      </a:cubicBezTo>
                      <a:cubicBezTo>
                        <a:pt x="6366" y="3560"/>
                        <a:pt x="6371" y="3559"/>
                        <a:pt x="6375" y="3559"/>
                      </a:cubicBezTo>
                      <a:cubicBezTo>
                        <a:pt x="6394" y="3559"/>
                        <a:pt x="6402" y="3585"/>
                        <a:pt x="6388" y="3599"/>
                      </a:cubicBezTo>
                      <a:cubicBezTo>
                        <a:pt x="6111" y="3798"/>
                        <a:pt x="5893" y="4583"/>
                        <a:pt x="6464" y="4583"/>
                      </a:cubicBezTo>
                      <a:cubicBezTo>
                        <a:pt x="6483" y="4583"/>
                        <a:pt x="6502" y="4582"/>
                        <a:pt x="6522" y="4581"/>
                      </a:cubicBezTo>
                      <a:cubicBezTo>
                        <a:pt x="6709" y="4563"/>
                        <a:pt x="6888" y="4492"/>
                        <a:pt x="7048" y="4393"/>
                      </a:cubicBezTo>
                      <a:cubicBezTo>
                        <a:pt x="7280" y="4233"/>
                        <a:pt x="7476" y="4028"/>
                        <a:pt x="7664" y="3805"/>
                      </a:cubicBezTo>
                      <a:cubicBezTo>
                        <a:pt x="7896" y="3528"/>
                        <a:pt x="8047" y="3100"/>
                        <a:pt x="8342" y="2877"/>
                      </a:cubicBezTo>
                      <a:cubicBezTo>
                        <a:pt x="8353" y="2868"/>
                        <a:pt x="8368" y="2864"/>
                        <a:pt x="8384" y="2864"/>
                      </a:cubicBezTo>
                      <a:cubicBezTo>
                        <a:pt x="8418" y="2864"/>
                        <a:pt x="8454" y="2882"/>
                        <a:pt x="8467" y="2913"/>
                      </a:cubicBezTo>
                      <a:cubicBezTo>
                        <a:pt x="8502" y="3002"/>
                        <a:pt x="8511" y="3037"/>
                        <a:pt x="8547" y="3136"/>
                      </a:cubicBezTo>
                      <a:cubicBezTo>
                        <a:pt x="8627" y="3372"/>
                        <a:pt x="8731" y="3457"/>
                        <a:pt x="8840" y="3457"/>
                      </a:cubicBezTo>
                      <a:cubicBezTo>
                        <a:pt x="9085" y="3457"/>
                        <a:pt x="9356" y="3029"/>
                        <a:pt x="9430" y="2930"/>
                      </a:cubicBezTo>
                      <a:cubicBezTo>
                        <a:pt x="9484" y="2859"/>
                        <a:pt x="9528" y="2832"/>
                        <a:pt x="9609" y="2805"/>
                      </a:cubicBezTo>
                      <a:cubicBezTo>
                        <a:pt x="9619" y="2800"/>
                        <a:pt x="9629" y="2798"/>
                        <a:pt x="9638" y="2798"/>
                      </a:cubicBezTo>
                      <a:cubicBezTo>
                        <a:pt x="9660" y="2798"/>
                        <a:pt x="9679" y="2811"/>
                        <a:pt x="9698" y="2823"/>
                      </a:cubicBezTo>
                      <a:cubicBezTo>
                        <a:pt x="9787" y="2895"/>
                        <a:pt x="9840" y="2948"/>
                        <a:pt x="9885" y="3055"/>
                      </a:cubicBezTo>
                      <a:cubicBezTo>
                        <a:pt x="9946" y="3185"/>
                        <a:pt x="10034" y="3226"/>
                        <a:pt x="10132" y="3226"/>
                      </a:cubicBezTo>
                      <a:cubicBezTo>
                        <a:pt x="10250" y="3226"/>
                        <a:pt x="10384" y="3166"/>
                        <a:pt x="10501" y="3127"/>
                      </a:cubicBezTo>
                      <a:cubicBezTo>
                        <a:pt x="10965" y="2966"/>
                        <a:pt x="11161" y="2761"/>
                        <a:pt x="11348" y="2324"/>
                      </a:cubicBezTo>
                      <a:cubicBezTo>
                        <a:pt x="11352" y="2313"/>
                        <a:pt x="11363" y="2308"/>
                        <a:pt x="11376" y="2308"/>
                      </a:cubicBezTo>
                      <a:cubicBezTo>
                        <a:pt x="11394" y="2308"/>
                        <a:pt x="11414" y="2317"/>
                        <a:pt x="11419" y="2333"/>
                      </a:cubicBezTo>
                      <a:cubicBezTo>
                        <a:pt x="11455" y="2556"/>
                        <a:pt x="11393" y="2743"/>
                        <a:pt x="11259" y="2895"/>
                      </a:cubicBezTo>
                      <a:cubicBezTo>
                        <a:pt x="11170" y="3207"/>
                        <a:pt x="11072" y="3644"/>
                        <a:pt x="11250" y="3876"/>
                      </a:cubicBezTo>
                      <a:cubicBezTo>
                        <a:pt x="11328" y="3981"/>
                        <a:pt x="11432" y="4021"/>
                        <a:pt x="11549" y="4021"/>
                      </a:cubicBezTo>
                      <a:cubicBezTo>
                        <a:pt x="11900" y="4021"/>
                        <a:pt x="12370" y="3660"/>
                        <a:pt x="12624" y="3599"/>
                      </a:cubicBezTo>
                      <a:cubicBezTo>
                        <a:pt x="12631" y="3598"/>
                        <a:pt x="12639" y="3597"/>
                        <a:pt x="12647" y="3597"/>
                      </a:cubicBezTo>
                      <a:cubicBezTo>
                        <a:pt x="12683" y="3597"/>
                        <a:pt x="12718" y="3614"/>
                        <a:pt x="12740" y="3644"/>
                      </a:cubicBezTo>
                      <a:cubicBezTo>
                        <a:pt x="12927" y="3965"/>
                        <a:pt x="12811" y="4340"/>
                        <a:pt x="12999" y="4679"/>
                      </a:cubicBezTo>
                      <a:cubicBezTo>
                        <a:pt x="13123" y="4901"/>
                        <a:pt x="13272" y="4972"/>
                        <a:pt x="13436" y="4972"/>
                      </a:cubicBezTo>
                      <a:cubicBezTo>
                        <a:pt x="13659" y="4972"/>
                        <a:pt x="13907" y="4839"/>
                        <a:pt x="14149" y="4777"/>
                      </a:cubicBezTo>
                      <a:cubicBezTo>
                        <a:pt x="14159" y="4773"/>
                        <a:pt x="14169" y="4771"/>
                        <a:pt x="14178" y="4771"/>
                      </a:cubicBezTo>
                      <a:cubicBezTo>
                        <a:pt x="14213" y="4771"/>
                        <a:pt x="14244" y="4794"/>
                        <a:pt x="14265" y="4822"/>
                      </a:cubicBezTo>
                      <a:cubicBezTo>
                        <a:pt x="14470" y="5116"/>
                        <a:pt x="14488" y="5517"/>
                        <a:pt x="14694" y="5830"/>
                      </a:cubicBezTo>
                      <a:cubicBezTo>
                        <a:pt x="14966" y="6249"/>
                        <a:pt x="15314" y="6370"/>
                        <a:pt x="15705" y="6370"/>
                      </a:cubicBezTo>
                      <a:cubicBezTo>
                        <a:pt x="15929" y="6370"/>
                        <a:pt x="16168" y="6330"/>
                        <a:pt x="16415" y="6285"/>
                      </a:cubicBezTo>
                      <a:lnTo>
                        <a:pt x="16424" y="6285"/>
                      </a:lnTo>
                      <a:cubicBezTo>
                        <a:pt x="16424" y="6276"/>
                        <a:pt x="16433" y="6276"/>
                        <a:pt x="16433" y="6267"/>
                      </a:cubicBezTo>
                      <a:cubicBezTo>
                        <a:pt x="16440" y="6245"/>
                        <a:pt x="16459" y="6235"/>
                        <a:pt x="16478" y="6235"/>
                      </a:cubicBezTo>
                      <a:cubicBezTo>
                        <a:pt x="16506" y="6235"/>
                        <a:pt x="16533" y="6256"/>
                        <a:pt x="16522" y="6294"/>
                      </a:cubicBezTo>
                      <a:cubicBezTo>
                        <a:pt x="16416" y="6647"/>
                        <a:pt x="16477" y="7141"/>
                        <a:pt x="16964" y="7141"/>
                      </a:cubicBezTo>
                      <a:cubicBezTo>
                        <a:pt x="16969" y="7141"/>
                        <a:pt x="16973" y="7141"/>
                        <a:pt x="16977" y="7141"/>
                      </a:cubicBezTo>
                      <a:cubicBezTo>
                        <a:pt x="17191" y="7132"/>
                        <a:pt x="17379" y="7088"/>
                        <a:pt x="17575" y="7016"/>
                      </a:cubicBezTo>
                      <a:cubicBezTo>
                        <a:pt x="17583" y="7014"/>
                        <a:pt x="17592" y="7013"/>
                        <a:pt x="17600" y="7013"/>
                      </a:cubicBezTo>
                      <a:cubicBezTo>
                        <a:pt x="17651" y="7013"/>
                        <a:pt x="17691" y="7059"/>
                        <a:pt x="17691" y="7105"/>
                      </a:cubicBezTo>
                      <a:cubicBezTo>
                        <a:pt x="17709" y="7462"/>
                        <a:pt x="17673" y="7971"/>
                        <a:pt x="18119" y="8078"/>
                      </a:cubicBezTo>
                      <a:cubicBezTo>
                        <a:pt x="18396" y="8149"/>
                        <a:pt x="18681" y="8131"/>
                        <a:pt x="18958" y="8140"/>
                      </a:cubicBezTo>
                      <a:cubicBezTo>
                        <a:pt x="19083" y="8149"/>
                        <a:pt x="19199" y="8158"/>
                        <a:pt x="19306" y="8176"/>
                      </a:cubicBezTo>
                      <a:cubicBezTo>
                        <a:pt x="19225" y="8113"/>
                        <a:pt x="19145" y="8060"/>
                        <a:pt x="19074" y="7997"/>
                      </a:cubicBezTo>
                      <a:cubicBezTo>
                        <a:pt x="18538" y="7587"/>
                        <a:pt x="18057" y="7123"/>
                        <a:pt x="17566" y="6659"/>
                      </a:cubicBezTo>
                      <a:cubicBezTo>
                        <a:pt x="16915" y="6062"/>
                        <a:pt x="16281" y="5384"/>
                        <a:pt x="15826" y="4616"/>
                      </a:cubicBezTo>
                      <a:cubicBezTo>
                        <a:pt x="15336" y="3778"/>
                        <a:pt x="14908" y="2895"/>
                        <a:pt x="14328" y="2101"/>
                      </a:cubicBezTo>
                      <a:cubicBezTo>
                        <a:pt x="13677" y="1218"/>
                        <a:pt x="12767" y="593"/>
                        <a:pt x="11732" y="227"/>
                      </a:cubicBezTo>
                      <a:cubicBezTo>
                        <a:pt x="11278" y="71"/>
                        <a:pt x="10811" y="0"/>
                        <a:pt x="10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16"/>
                <p:cNvSpPr/>
                <p:nvPr/>
              </p:nvSpPr>
              <p:spPr>
                <a:xfrm>
                  <a:off x="5955399" y="3657734"/>
                  <a:ext cx="467601" cy="169606"/>
                </a:xfrm>
                <a:custGeom>
                  <a:avLst/>
                  <a:gdLst/>
                  <a:ahLst/>
                  <a:cxnLst/>
                  <a:rect l="l" t="t" r="r" b="b"/>
                  <a:pathLst>
                    <a:path w="7896" h="2864" extrusionOk="0">
                      <a:moveTo>
                        <a:pt x="0" y="0"/>
                      </a:moveTo>
                      <a:lnTo>
                        <a:pt x="0" y="0"/>
                      </a:lnTo>
                      <a:cubicBezTo>
                        <a:pt x="268" y="134"/>
                        <a:pt x="553" y="268"/>
                        <a:pt x="794" y="437"/>
                      </a:cubicBezTo>
                      <a:cubicBezTo>
                        <a:pt x="1338" y="518"/>
                        <a:pt x="1847" y="616"/>
                        <a:pt x="2364" y="839"/>
                      </a:cubicBezTo>
                      <a:cubicBezTo>
                        <a:pt x="2873" y="1062"/>
                        <a:pt x="3336" y="1356"/>
                        <a:pt x="3809" y="1642"/>
                      </a:cubicBezTo>
                      <a:cubicBezTo>
                        <a:pt x="4461" y="2043"/>
                        <a:pt x="5210" y="2355"/>
                        <a:pt x="5933" y="2614"/>
                      </a:cubicBezTo>
                      <a:cubicBezTo>
                        <a:pt x="6227" y="2730"/>
                        <a:pt x="6619" y="2864"/>
                        <a:pt x="6941" y="2864"/>
                      </a:cubicBezTo>
                      <a:cubicBezTo>
                        <a:pt x="7262" y="2855"/>
                        <a:pt x="7565" y="2757"/>
                        <a:pt x="7877" y="2685"/>
                      </a:cubicBezTo>
                      <a:cubicBezTo>
                        <a:pt x="7886" y="2685"/>
                        <a:pt x="7886" y="2676"/>
                        <a:pt x="7895" y="2668"/>
                      </a:cubicBezTo>
                      <a:lnTo>
                        <a:pt x="7895" y="2668"/>
                      </a:lnTo>
                      <a:cubicBezTo>
                        <a:pt x="7856" y="2669"/>
                        <a:pt x="7817" y="2670"/>
                        <a:pt x="7779" y="2670"/>
                      </a:cubicBezTo>
                      <a:cubicBezTo>
                        <a:pt x="6553" y="2670"/>
                        <a:pt x="5508" y="1732"/>
                        <a:pt x="4478" y="1204"/>
                      </a:cubicBezTo>
                      <a:cubicBezTo>
                        <a:pt x="3078" y="473"/>
                        <a:pt x="1543" y="20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16"/>
                <p:cNvSpPr/>
                <p:nvPr/>
              </p:nvSpPr>
              <p:spPr>
                <a:xfrm>
                  <a:off x="7065891" y="2958708"/>
                  <a:ext cx="16404" cy="16582"/>
                </a:xfrm>
                <a:custGeom>
                  <a:avLst/>
                  <a:gdLst/>
                  <a:ahLst/>
                  <a:cxnLst/>
                  <a:rect l="l" t="t" r="r" b="b"/>
                  <a:pathLst>
                    <a:path w="277" h="280" extrusionOk="0">
                      <a:moveTo>
                        <a:pt x="188" y="0"/>
                      </a:moveTo>
                      <a:cubicBezTo>
                        <a:pt x="182" y="0"/>
                        <a:pt x="176" y="1"/>
                        <a:pt x="170" y="2"/>
                      </a:cubicBezTo>
                      <a:cubicBezTo>
                        <a:pt x="161" y="2"/>
                        <a:pt x="161" y="11"/>
                        <a:pt x="152" y="11"/>
                      </a:cubicBezTo>
                      <a:cubicBezTo>
                        <a:pt x="80" y="46"/>
                        <a:pt x="63" y="118"/>
                        <a:pt x="27" y="180"/>
                      </a:cubicBezTo>
                      <a:cubicBezTo>
                        <a:pt x="0" y="243"/>
                        <a:pt x="27" y="269"/>
                        <a:pt x="89" y="278"/>
                      </a:cubicBezTo>
                      <a:cubicBezTo>
                        <a:pt x="97" y="279"/>
                        <a:pt x="104" y="279"/>
                        <a:pt x="111" y="279"/>
                      </a:cubicBezTo>
                      <a:cubicBezTo>
                        <a:pt x="213" y="279"/>
                        <a:pt x="268" y="218"/>
                        <a:pt x="277" y="118"/>
                      </a:cubicBezTo>
                      <a:cubicBezTo>
                        <a:pt x="277" y="37"/>
                        <a:pt x="240" y="0"/>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16"/>
                <p:cNvSpPr/>
                <p:nvPr/>
              </p:nvSpPr>
              <p:spPr>
                <a:xfrm>
                  <a:off x="7201090" y="3073416"/>
                  <a:ext cx="20135" cy="22089"/>
                </a:xfrm>
                <a:custGeom>
                  <a:avLst/>
                  <a:gdLst/>
                  <a:ahLst/>
                  <a:cxnLst/>
                  <a:rect l="l" t="t" r="r" b="b"/>
                  <a:pathLst>
                    <a:path w="340" h="373" extrusionOk="0">
                      <a:moveTo>
                        <a:pt x="224" y="1"/>
                      </a:moveTo>
                      <a:cubicBezTo>
                        <a:pt x="161" y="18"/>
                        <a:pt x="135" y="54"/>
                        <a:pt x="90" y="99"/>
                      </a:cubicBezTo>
                      <a:cubicBezTo>
                        <a:pt x="63" y="125"/>
                        <a:pt x="19" y="152"/>
                        <a:pt x="19" y="188"/>
                      </a:cubicBezTo>
                      <a:cubicBezTo>
                        <a:pt x="1" y="268"/>
                        <a:pt x="45" y="348"/>
                        <a:pt x="126" y="366"/>
                      </a:cubicBezTo>
                      <a:cubicBezTo>
                        <a:pt x="136" y="370"/>
                        <a:pt x="148" y="372"/>
                        <a:pt x="160" y="372"/>
                      </a:cubicBezTo>
                      <a:cubicBezTo>
                        <a:pt x="231" y="372"/>
                        <a:pt x="323" y="310"/>
                        <a:pt x="331" y="241"/>
                      </a:cubicBezTo>
                      <a:cubicBezTo>
                        <a:pt x="340" y="197"/>
                        <a:pt x="322" y="152"/>
                        <a:pt x="313" y="108"/>
                      </a:cubicBezTo>
                      <a:cubicBezTo>
                        <a:pt x="304" y="45"/>
                        <a:pt x="286" y="9"/>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16"/>
                <p:cNvSpPr/>
                <p:nvPr/>
              </p:nvSpPr>
              <p:spPr>
                <a:xfrm>
                  <a:off x="6261803" y="3372415"/>
                  <a:ext cx="1079877" cy="180739"/>
                </a:xfrm>
                <a:custGeom>
                  <a:avLst/>
                  <a:gdLst/>
                  <a:ahLst/>
                  <a:cxnLst/>
                  <a:rect l="l" t="t" r="r" b="b"/>
                  <a:pathLst>
                    <a:path w="18235" h="3052" extrusionOk="0">
                      <a:moveTo>
                        <a:pt x="17923" y="1"/>
                      </a:moveTo>
                      <a:lnTo>
                        <a:pt x="17923" y="1"/>
                      </a:lnTo>
                      <a:cubicBezTo>
                        <a:pt x="18065" y="260"/>
                        <a:pt x="17691" y="661"/>
                        <a:pt x="17432" y="875"/>
                      </a:cubicBezTo>
                      <a:cubicBezTo>
                        <a:pt x="16923" y="1294"/>
                        <a:pt x="16121" y="1526"/>
                        <a:pt x="15478" y="1616"/>
                      </a:cubicBezTo>
                      <a:cubicBezTo>
                        <a:pt x="15141" y="1665"/>
                        <a:pt x="14805" y="1688"/>
                        <a:pt x="14471" y="1688"/>
                      </a:cubicBezTo>
                      <a:cubicBezTo>
                        <a:pt x="13893" y="1688"/>
                        <a:pt x="13319" y="1617"/>
                        <a:pt x="12748" y="1482"/>
                      </a:cubicBezTo>
                      <a:cubicBezTo>
                        <a:pt x="11776" y="1250"/>
                        <a:pt x="10750" y="1000"/>
                        <a:pt x="9831" y="607"/>
                      </a:cubicBezTo>
                      <a:cubicBezTo>
                        <a:pt x="9250" y="355"/>
                        <a:pt x="8562" y="214"/>
                        <a:pt x="7885" y="214"/>
                      </a:cubicBezTo>
                      <a:cubicBezTo>
                        <a:pt x="7368" y="214"/>
                        <a:pt x="6858" y="296"/>
                        <a:pt x="6406" y="474"/>
                      </a:cubicBezTo>
                      <a:cubicBezTo>
                        <a:pt x="5647" y="777"/>
                        <a:pt x="4898" y="1143"/>
                        <a:pt x="4202" y="1553"/>
                      </a:cubicBezTo>
                      <a:cubicBezTo>
                        <a:pt x="3881" y="1740"/>
                        <a:pt x="3560" y="1919"/>
                        <a:pt x="3239" y="2079"/>
                      </a:cubicBezTo>
                      <a:cubicBezTo>
                        <a:pt x="3167" y="2115"/>
                        <a:pt x="3105" y="2151"/>
                        <a:pt x="3033" y="2178"/>
                      </a:cubicBezTo>
                      <a:cubicBezTo>
                        <a:pt x="2079" y="2624"/>
                        <a:pt x="1089" y="2927"/>
                        <a:pt x="0" y="2963"/>
                      </a:cubicBezTo>
                      <a:cubicBezTo>
                        <a:pt x="81" y="2998"/>
                        <a:pt x="170" y="3025"/>
                        <a:pt x="250" y="3052"/>
                      </a:cubicBezTo>
                      <a:cubicBezTo>
                        <a:pt x="625" y="3052"/>
                        <a:pt x="1035" y="2998"/>
                        <a:pt x="1383" y="2945"/>
                      </a:cubicBezTo>
                      <a:cubicBezTo>
                        <a:pt x="1793" y="2891"/>
                        <a:pt x="2204" y="2891"/>
                        <a:pt x="2614" y="2829"/>
                      </a:cubicBezTo>
                      <a:cubicBezTo>
                        <a:pt x="3471" y="2686"/>
                        <a:pt x="4238" y="2347"/>
                        <a:pt x="5032" y="2008"/>
                      </a:cubicBezTo>
                      <a:cubicBezTo>
                        <a:pt x="5487" y="1821"/>
                        <a:pt x="5933" y="1607"/>
                        <a:pt x="6388" y="1419"/>
                      </a:cubicBezTo>
                      <a:cubicBezTo>
                        <a:pt x="6807" y="1250"/>
                        <a:pt x="7262" y="1178"/>
                        <a:pt x="7708" y="1107"/>
                      </a:cubicBezTo>
                      <a:cubicBezTo>
                        <a:pt x="7858" y="1083"/>
                        <a:pt x="8011" y="1073"/>
                        <a:pt x="8167" y="1073"/>
                      </a:cubicBezTo>
                      <a:cubicBezTo>
                        <a:pt x="8826" y="1073"/>
                        <a:pt x="9523" y="1256"/>
                        <a:pt x="10143" y="1357"/>
                      </a:cubicBezTo>
                      <a:cubicBezTo>
                        <a:pt x="11134" y="1500"/>
                        <a:pt x="12079" y="1830"/>
                        <a:pt x="13078" y="1901"/>
                      </a:cubicBezTo>
                      <a:cubicBezTo>
                        <a:pt x="13584" y="1942"/>
                        <a:pt x="14098" y="1972"/>
                        <a:pt x="14609" y="1972"/>
                      </a:cubicBezTo>
                      <a:cubicBezTo>
                        <a:pt x="14873" y="1972"/>
                        <a:pt x="15137" y="1964"/>
                        <a:pt x="15398" y="1946"/>
                      </a:cubicBezTo>
                      <a:cubicBezTo>
                        <a:pt x="16005" y="1910"/>
                        <a:pt x="16629" y="1839"/>
                        <a:pt x="17200" y="1651"/>
                      </a:cubicBezTo>
                      <a:cubicBezTo>
                        <a:pt x="17539" y="1535"/>
                        <a:pt x="17887" y="1384"/>
                        <a:pt x="18056" y="1036"/>
                      </a:cubicBezTo>
                      <a:cubicBezTo>
                        <a:pt x="18235" y="697"/>
                        <a:pt x="18235" y="242"/>
                        <a:pt x="17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16"/>
                <p:cNvSpPr/>
                <p:nvPr/>
              </p:nvSpPr>
              <p:spPr>
                <a:xfrm>
                  <a:off x="5831748" y="3561561"/>
                  <a:ext cx="1853882" cy="207685"/>
                </a:xfrm>
                <a:custGeom>
                  <a:avLst/>
                  <a:gdLst/>
                  <a:ahLst/>
                  <a:cxnLst/>
                  <a:rect l="l" t="t" r="r" b="b"/>
                  <a:pathLst>
                    <a:path w="31305" h="3507" extrusionOk="0">
                      <a:moveTo>
                        <a:pt x="0" y="1"/>
                      </a:moveTo>
                      <a:lnTo>
                        <a:pt x="0" y="1"/>
                      </a:lnTo>
                      <a:cubicBezTo>
                        <a:pt x="250" y="232"/>
                        <a:pt x="482" y="482"/>
                        <a:pt x="723" y="714"/>
                      </a:cubicBezTo>
                      <a:lnTo>
                        <a:pt x="750" y="714"/>
                      </a:lnTo>
                      <a:cubicBezTo>
                        <a:pt x="938" y="756"/>
                        <a:pt x="1136" y="769"/>
                        <a:pt x="1337" y="769"/>
                      </a:cubicBezTo>
                      <a:cubicBezTo>
                        <a:pt x="1678" y="769"/>
                        <a:pt x="2029" y="732"/>
                        <a:pt x="2360" y="732"/>
                      </a:cubicBezTo>
                      <a:cubicBezTo>
                        <a:pt x="2382" y="732"/>
                        <a:pt x="2405" y="732"/>
                        <a:pt x="2427" y="732"/>
                      </a:cubicBezTo>
                      <a:cubicBezTo>
                        <a:pt x="2864" y="741"/>
                        <a:pt x="3283" y="803"/>
                        <a:pt x="3712" y="902"/>
                      </a:cubicBezTo>
                      <a:cubicBezTo>
                        <a:pt x="4657" y="1107"/>
                        <a:pt x="5514" y="1562"/>
                        <a:pt x="6370" y="1999"/>
                      </a:cubicBezTo>
                      <a:cubicBezTo>
                        <a:pt x="7298" y="2463"/>
                        <a:pt x="8288" y="2828"/>
                        <a:pt x="9261" y="3176"/>
                      </a:cubicBezTo>
                      <a:cubicBezTo>
                        <a:pt x="9778" y="3364"/>
                        <a:pt x="10224" y="3498"/>
                        <a:pt x="10777" y="3506"/>
                      </a:cubicBezTo>
                      <a:cubicBezTo>
                        <a:pt x="10875" y="3506"/>
                        <a:pt x="10973" y="3489"/>
                        <a:pt x="11072" y="3471"/>
                      </a:cubicBezTo>
                      <a:cubicBezTo>
                        <a:pt x="11535" y="3239"/>
                        <a:pt x="12035" y="3078"/>
                        <a:pt x="12490" y="2989"/>
                      </a:cubicBezTo>
                      <a:cubicBezTo>
                        <a:pt x="12791" y="2926"/>
                        <a:pt x="13100" y="2897"/>
                        <a:pt x="13410" y="2897"/>
                      </a:cubicBezTo>
                      <a:cubicBezTo>
                        <a:pt x="13797" y="2897"/>
                        <a:pt x="14187" y="2941"/>
                        <a:pt x="14569" y="3016"/>
                      </a:cubicBezTo>
                      <a:cubicBezTo>
                        <a:pt x="15273" y="2936"/>
                        <a:pt x="15978" y="2837"/>
                        <a:pt x="16647" y="2579"/>
                      </a:cubicBezTo>
                      <a:cubicBezTo>
                        <a:pt x="17423" y="2293"/>
                        <a:pt x="18164" y="1910"/>
                        <a:pt x="18922" y="1580"/>
                      </a:cubicBezTo>
                      <a:cubicBezTo>
                        <a:pt x="20020" y="1112"/>
                        <a:pt x="21242" y="847"/>
                        <a:pt x="22449" y="847"/>
                      </a:cubicBezTo>
                      <a:cubicBezTo>
                        <a:pt x="22762" y="847"/>
                        <a:pt x="23074" y="865"/>
                        <a:pt x="23383" y="902"/>
                      </a:cubicBezTo>
                      <a:cubicBezTo>
                        <a:pt x="24855" y="1080"/>
                        <a:pt x="26175" y="1669"/>
                        <a:pt x="27584" y="2079"/>
                      </a:cubicBezTo>
                      <a:cubicBezTo>
                        <a:pt x="28180" y="2247"/>
                        <a:pt x="28829" y="2455"/>
                        <a:pt x="29457" y="2455"/>
                      </a:cubicBezTo>
                      <a:cubicBezTo>
                        <a:pt x="29562" y="2455"/>
                        <a:pt x="29666" y="2449"/>
                        <a:pt x="29770" y="2436"/>
                      </a:cubicBezTo>
                      <a:cubicBezTo>
                        <a:pt x="30243" y="2382"/>
                        <a:pt x="30725" y="2284"/>
                        <a:pt x="31162" y="2070"/>
                      </a:cubicBezTo>
                      <a:cubicBezTo>
                        <a:pt x="31206" y="2043"/>
                        <a:pt x="31260" y="2026"/>
                        <a:pt x="31304" y="1999"/>
                      </a:cubicBezTo>
                      <a:lnTo>
                        <a:pt x="31304" y="1999"/>
                      </a:lnTo>
                      <a:cubicBezTo>
                        <a:pt x="31079" y="2046"/>
                        <a:pt x="30840" y="2065"/>
                        <a:pt x="30596" y="2065"/>
                      </a:cubicBezTo>
                      <a:cubicBezTo>
                        <a:pt x="29962" y="2065"/>
                        <a:pt x="29293" y="1937"/>
                        <a:pt x="28726" y="1847"/>
                      </a:cubicBezTo>
                      <a:cubicBezTo>
                        <a:pt x="27308" y="1624"/>
                        <a:pt x="25979" y="1053"/>
                        <a:pt x="24587" y="687"/>
                      </a:cubicBezTo>
                      <a:cubicBezTo>
                        <a:pt x="23744" y="467"/>
                        <a:pt x="22912" y="386"/>
                        <a:pt x="22071" y="386"/>
                      </a:cubicBezTo>
                      <a:cubicBezTo>
                        <a:pt x="21585" y="386"/>
                        <a:pt x="21096" y="413"/>
                        <a:pt x="20599" y="455"/>
                      </a:cubicBezTo>
                      <a:cubicBezTo>
                        <a:pt x="20010" y="500"/>
                        <a:pt x="19404" y="554"/>
                        <a:pt x="18815" y="652"/>
                      </a:cubicBezTo>
                      <a:cubicBezTo>
                        <a:pt x="17066" y="1214"/>
                        <a:pt x="15452" y="2168"/>
                        <a:pt x="13659" y="2605"/>
                      </a:cubicBezTo>
                      <a:cubicBezTo>
                        <a:pt x="13036" y="2755"/>
                        <a:pt x="12423" y="2822"/>
                        <a:pt x="11814" y="2822"/>
                      </a:cubicBezTo>
                      <a:cubicBezTo>
                        <a:pt x="10825" y="2822"/>
                        <a:pt x="9847" y="2646"/>
                        <a:pt x="8859" y="2365"/>
                      </a:cubicBezTo>
                      <a:cubicBezTo>
                        <a:pt x="7119" y="1883"/>
                        <a:pt x="5460" y="1187"/>
                        <a:pt x="3747" y="634"/>
                      </a:cubicBezTo>
                      <a:cubicBezTo>
                        <a:pt x="2516" y="232"/>
                        <a:pt x="1285" y="4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16"/>
                <p:cNvSpPr/>
                <p:nvPr/>
              </p:nvSpPr>
              <p:spPr>
                <a:xfrm>
                  <a:off x="7126117" y="4011747"/>
                  <a:ext cx="15634" cy="13443"/>
                </a:xfrm>
                <a:custGeom>
                  <a:avLst/>
                  <a:gdLst/>
                  <a:ahLst/>
                  <a:cxnLst/>
                  <a:rect l="l" t="t" r="r" b="b"/>
                  <a:pathLst>
                    <a:path w="264" h="227" extrusionOk="0">
                      <a:moveTo>
                        <a:pt x="84" y="1"/>
                      </a:moveTo>
                      <a:cubicBezTo>
                        <a:pt x="71" y="1"/>
                        <a:pt x="58" y="3"/>
                        <a:pt x="45" y="8"/>
                      </a:cubicBezTo>
                      <a:cubicBezTo>
                        <a:pt x="9" y="53"/>
                        <a:pt x="0" y="106"/>
                        <a:pt x="27" y="160"/>
                      </a:cubicBezTo>
                      <a:cubicBezTo>
                        <a:pt x="47" y="193"/>
                        <a:pt x="77" y="226"/>
                        <a:pt x="116" y="226"/>
                      </a:cubicBezTo>
                      <a:cubicBezTo>
                        <a:pt x="130" y="226"/>
                        <a:pt x="145" y="222"/>
                        <a:pt x="161" y="213"/>
                      </a:cubicBezTo>
                      <a:cubicBezTo>
                        <a:pt x="263" y="142"/>
                        <a:pt x="184" y="1"/>
                        <a:pt x="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16"/>
                <p:cNvSpPr/>
                <p:nvPr/>
              </p:nvSpPr>
              <p:spPr>
                <a:xfrm>
                  <a:off x="7235970" y="3926590"/>
                  <a:ext cx="24339" cy="18950"/>
                </a:xfrm>
                <a:custGeom>
                  <a:avLst/>
                  <a:gdLst/>
                  <a:ahLst/>
                  <a:cxnLst/>
                  <a:rect l="l" t="t" r="r" b="b"/>
                  <a:pathLst>
                    <a:path w="411" h="320" extrusionOk="0">
                      <a:moveTo>
                        <a:pt x="158" y="0"/>
                      </a:moveTo>
                      <a:cubicBezTo>
                        <a:pt x="143" y="0"/>
                        <a:pt x="126" y="3"/>
                        <a:pt x="108" y="10"/>
                      </a:cubicBezTo>
                      <a:lnTo>
                        <a:pt x="90" y="10"/>
                      </a:lnTo>
                      <a:cubicBezTo>
                        <a:pt x="27" y="54"/>
                        <a:pt x="1" y="117"/>
                        <a:pt x="27" y="197"/>
                      </a:cubicBezTo>
                      <a:cubicBezTo>
                        <a:pt x="50" y="265"/>
                        <a:pt x="104" y="319"/>
                        <a:pt x="168" y="319"/>
                      </a:cubicBezTo>
                      <a:cubicBezTo>
                        <a:pt x="180" y="319"/>
                        <a:pt x="193" y="317"/>
                        <a:pt x="206" y="313"/>
                      </a:cubicBezTo>
                      <a:cubicBezTo>
                        <a:pt x="295" y="286"/>
                        <a:pt x="411" y="197"/>
                        <a:pt x="322" y="108"/>
                      </a:cubicBezTo>
                      <a:cubicBezTo>
                        <a:pt x="271" y="57"/>
                        <a:pt x="226"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16"/>
                <p:cNvSpPr/>
                <p:nvPr/>
              </p:nvSpPr>
              <p:spPr>
                <a:xfrm>
                  <a:off x="7223830" y="4000970"/>
                  <a:ext cx="37782" cy="29373"/>
                </a:xfrm>
                <a:custGeom>
                  <a:avLst/>
                  <a:gdLst/>
                  <a:ahLst/>
                  <a:cxnLst/>
                  <a:rect l="l" t="t" r="r" b="b"/>
                  <a:pathLst>
                    <a:path w="638" h="496" extrusionOk="0">
                      <a:moveTo>
                        <a:pt x="148" y="1"/>
                      </a:moveTo>
                      <a:cubicBezTo>
                        <a:pt x="137" y="1"/>
                        <a:pt x="127" y="1"/>
                        <a:pt x="116" y="3"/>
                      </a:cubicBezTo>
                      <a:lnTo>
                        <a:pt x="99" y="3"/>
                      </a:lnTo>
                      <a:cubicBezTo>
                        <a:pt x="36" y="65"/>
                        <a:pt x="0" y="226"/>
                        <a:pt x="18" y="297"/>
                      </a:cubicBezTo>
                      <a:cubicBezTo>
                        <a:pt x="48" y="409"/>
                        <a:pt x="127" y="495"/>
                        <a:pt x="236" y="495"/>
                      </a:cubicBezTo>
                      <a:cubicBezTo>
                        <a:pt x="257" y="495"/>
                        <a:pt x="280" y="492"/>
                        <a:pt x="304" y="485"/>
                      </a:cubicBezTo>
                      <a:cubicBezTo>
                        <a:pt x="638" y="390"/>
                        <a:pt x="397"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16"/>
                <p:cNvSpPr/>
                <p:nvPr/>
              </p:nvSpPr>
              <p:spPr>
                <a:xfrm>
                  <a:off x="7377565" y="3861152"/>
                  <a:ext cx="45481" cy="44533"/>
                </a:xfrm>
                <a:custGeom>
                  <a:avLst/>
                  <a:gdLst/>
                  <a:ahLst/>
                  <a:cxnLst/>
                  <a:rect l="l" t="t" r="r" b="b"/>
                  <a:pathLst>
                    <a:path w="768" h="752" extrusionOk="0">
                      <a:moveTo>
                        <a:pt x="302" y="1"/>
                      </a:moveTo>
                      <a:cubicBezTo>
                        <a:pt x="242" y="1"/>
                        <a:pt x="182" y="17"/>
                        <a:pt x="125" y="53"/>
                      </a:cubicBezTo>
                      <a:cubicBezTo>
                        <a:pt x="116" y="62"/>
                        <a:pt x="116" y="62"/>
                        <a:pt x="108" y="62"/>
                      </a:cubicBezTo>
                      <a:cubicBezTo>
                        <a:pt x="18" y="178"/>
                        <a:pt x="0" y="410"/>
                        <a:pt x="45" y="553"/>
                      </a:cubicBezTo>
                      <a:cubicBezTo>
                        <a:pt x="86" y="667"/>
                        <a:pt x="216" y="751"/>
                        <a:pt x="340" y="751"/>
                      </a:cubicBezTo>
                      <a:cubicBezTo>
                        <a:pt x="352" y="751"/>
                        <a:pt x="364" y="751"/>
                        <a:pt x="375" y="749"/>
                      </a:cubicBezTo>
                      <a:cubicBezTo>
                        <a:pt x="554" y="722"/>
                        <a:pt x="768" y="508"/>
                        <a:pt x="705" y="321"/>
                      </a:cubicBezTo>
                      <a:cubicBezTo>
                        <a:pt x="652" y="141"/>
                        <a:pt x="479"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16"/>
                <p:cNvSpPr/>
                <p:nvPr/>
              </p:nvSpPr>
              <p:spPr>
                <a:xfrm>
                  <a:off x="7479542" y="3989599"/>
                  <a:ext cx="14331" cy="12732"/>
                </a:xfrm>
                <a:custGeom>
                  <a:avLst/>
                  <a:gdLst/>
                  <a:ahLst/>
                  <a:cxnLst/>
                  <a:rect l="l" t="t" r="r" b="b"/>
                  <a:pathLst>
                    <a:path w="242" h="215" extrusionOk="0">
                      <a:moveTo>
                        <a:pt x="161" y="1"/>
                      </a:moveTo>
                      <a:cubicBezTo>
                        <a:pt x="141" y="1"/>
                        <a:pt x="121" y="4"/>
                        <a:pt x="107" y="7"/>
                      </a:cubicBezTo>
                      <a:cubicBezTo>
                        <a:pt x="104" y="10"/>
                        <a:pt x="101" y="11"/>
                        <a:pt x="98" y="11"/>
                      </a:cubicBezTo>
                      <a:cubicBezTo>
                        <a:pt x="92" y="11"/>
                        <a:pt x="86" y="7"/>
                        <a:pt x="81" y="7"/>
                      </a:cubicBezTo>
                      <a:lnTo>
                        <a:pt x="63" y="7"/>
                      </a:lnTo>
                      <a:cubicBezTo>
                        <a:pt x="63" y="16"/>
                        <a:pt x="63" y="16"/>
                        <a:pt x="54" y="25"/>
                      </a:cubicBezTo>
                      <a:cubicBezTo>
                        <a:pt x="36" y="70"/>
                        <a:pt x="0" y="115"/>
                        <a:pt x="27" y="168"/>
                      </a:cubicBezTo>
                      <a:cubicBezTo>
                        <a:pt x="34" y="198"/>
                        <a:pt x="54" y="215"/>
                        <a:pt x="81" y="215"/>
                      </a:cubicBezTo>
                      <a:cubicBezTo>
                        <a:pt x="86" y="215"/>
                        <a:pt x="92" y="214"/>
                        <a:pt x="98" y="213"/>
                      </a:cubicBezTo>
                      <a:cubicBezTo>
                        <a:pt x="125" y="213"/>
                        <a:pt x="152" y="204"/>
                        <a:pt x="170" y="186"/>
                      </a:cubicBezTo>
                      <a:cubicBezTo>
                        <a:pt x="205" y="150"/>
                        <a:pt x="241" y="97"/>
                        <a:pt x="232" y="43"/>
                      </a:cubicBezTo>
                      <a:cubicBezTo>
                        <a:pt x="227" y="10"/>
                        <a:pt x="193"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16"/>
                <p:cNvSpPr/>
                <p:nvPr/>
              </p:nvSpPr>
              <p:spPr>
                <a:xfrm>
                  <a:off x="5998689" y="3743602"/>
                  <a:ext cx="1188723" cy="466239"/>
                </a:xfrm>
                <a:custGeom>
                  <a:avLst/>
                  <a:gdLst/>
                  <a:ahLst/>
                  <a:cxnLst/>
                  <a:rect l="l" t="t" r="r" b="b"/>
                  <a:pathLst>
                    <a:path w="20073" h="7873" extrusionOk="0">
                      <a:moveTo>
                        <a:pt x="10544" y="1"/>
                      </a:moveTo>
                      <a:cubicBezTo>
                        <a:pt x="10216" y="1"/>
                        <a:pt x="9896" y="42"/>
                        <a:pt x="9600" y="147"/>
                      </a:cubicBezTo>
                      <a:cubicBezTo>
                        <a:pt x="8699" y="459"/>
                        <a:pt x="7682" y="727"/>
                        <a:pt x="7137" y="1583"/>
                      </a:cubicBezTo>
                      <a:cubicBezTo>
                        <a:pt x="6897" y="1958"/>
                        <a:pt x="6602" y="2279"/>
                        <a:pt x="6352" y="2645"/>
                      </a:cubicBezTo>
                      <a:cubicBezTo>
                        <a:pt x="6138" y="2966"/>
                        <a:pt x="5978" y="3323"/>
                        <a:pt x="5781" y="3653"/>
                      </a:cubicBezTo>
                      <a:cubicBezTo>
                        <a:pt x="5594" y="3947"/>
                        <a:pt x="5442" y="4108"/>
                        <a:pt x="5139" y="4277"/>
                      </a:cubicBezTo>
                      <a:cubicBezTo>
                        <a:pt x="4675" y="4536"/>
                        <a:pt x="4211" y="4839"/>
                        <a:pt x="3810" y="5196"/>
                      </a:cubicBezTo>
                      <a:cubicBezTo>
                        <a:pt x="3542" y="5428"/>
                        <a:pt x="3310" y="5687"/>
                        <a:pt x="3016" y="5874"/>
                      </a:cubicBezTo>
                      <a:cubicBezTo>
                        <a:pt x="2356" y="6294"/>
                        <a:pt x="1580" y="6499"/>
                        <a:pt x="937" y="6927"/>
                      </a:cubicBezTo>
                      <a:cubicBezTo>
                        <a:pt x="616" y="7150"/>
                        <a:pt x="197" y="7507"/>
                        <a:pt x="1" y="7873"/>
                      </a:cubicBezTo>
                      <a:cubicBezTo>
                        <a:pt x="397" y="7484"/>
                        <a:pt x="864" y="7265"/>
                        <a:pt x="1421" y="7265"/>
                      </a:cubicBezTo>
                      <a:cubicBezTo>
                        <a:pt x="1490" y="7265"/>
                        <a:pt x="1561" y="7268"/>
                        <a:pt x="1633" y="7275"/>
                      </a:cubicBezTo>
                      <a:cubicBezTo>
                        <a:pt x="1880" y="7299"/>
                        <a:pt x="2126" y="7358"/>
                        <a:pt x="2366" y="7358"/>
                      </a:cubicBezTo>
                      <a:cubicBezTo>
                        <a:pt x="2395" y="7358"/>
                        <a:pt x="2425" y="7357"/>
                        <a:pt x="2454" y="7355"/>
                      </a:cubicBezTo>
                      <a:cubicBezTo>
                        <a:pt x="3016" y="7311"/>
                        <a:pt x="2837" y="6954"/>
                        <a:pt x="3060" y="6650"/>
                      </a:cubicBezTo>
                      <a:cubicBezTo>
                        <a:pt x="3328" y="6267"/>
                        <a:pt x="3899" y="6204"/>
                        <a:pt x="4167" y="6195"/>
                      </a:cubicBezTo>
                      <a:cubicBezTo>
                        <a:pt x="4434" y="6187"/>
                        <a:pt x="4720" y="6160"/>
                        <a:pt x="4845" y="6160"/>
                      </a:cubicBezTo>
                      <a:cubicBezTo>
                        <a:pt x="4849" y="6160"/>
                        <a:pt x="4854" y="6160"/>
                        <a:pt x="4859" y="6160"/>
                      </a:cubicBezTo>
                      <a:cubicBezTo>
                        <a:pt x="5606" y="6160"/>
                        <a:pt x="5857" y="5462"/>
                        <a:pt x="6513" y="5170"/>
                      </a:cubicBezTo>
                      <a:cubicBezTo>
                        <a:pt x="6763" y="5054"/>
                        <a:pt x="7173" y="5000"/>
                        <a:pt x="7369" y="5000"/>
                      </a:cubicBezTo>
                      <a:cubicBezTo>
                        <a:pt x="7377" y="5000"/>
                        <a:pt x="7385" y="5000"/>
                        <a:pt x="7394" y="5000"/>
                      </a:cubicBezTo>
                      <a:cubicBezTo>
                        <a:pt x="7612" y="5000"/>
                        <a:pt x="8279" y="5101"/>
                        <a:pt x="8484" y="5161"/>
                      </a:cubicBezTo>
                      <a:cubicBezTo>
                        <a:pt x="8725" y="5223"/>
                        <a:pt x="8966" y="5286"/>
                        <a:pt x="9207" y="5330"/>
                      </a:cubicBezTo>
                      <a:cubicBezTo>
                        <a:pt x="9314" y="5349"/>
                        <a:pt x="9439" y="5367"/>
                        <a:pt x="9560" y="5367"/>
                      </a:cubicBezTo>
                      <a:cubicBezTo>
                        <a:pt x="9834" y="5367"/>
                        <a:pt x="10093" y="5278"/>
                        <a:pt x="10099" y="4920"/>
                      </a:cubicBezTo>
                      <a:cubicBezTo>
                        <a:pt x="10099" y="4839"/>
                        <a:pt x="10072" y="4715"/>
                        <a:pt x="10099" y="4643"/>
                      </a:cubicBezTo>
                      <a:cubicBezTo>
                        <a:pt x="10141" y="4525"/>
                        <a:pt x="10204" y="4456"/>
                        <a:pt x="10305" y="4456"/>
                      </a:cubicBezTo>
                      <a:cubicBezTo>
                        <a:pt x="10334" y="4456"/>
                        <a:pt x="10367" y="4462"/>
                        <a:pt x="10402" y="4474"/>
                      </a:cubicBezTo>
                      <a:cubicBezTo>
                        <a:pt x="10724" y="4590"/>
                        <a:pt x="10947" y="4884"/>
                        <a:pt x="11295" y="4964"/>
                      </a:cubicBezTo>
                      <a:cubicBezTo>
                        <a:pt x="11364" y="4980"/>
                        <a:pt x="11430" y="4988"/>
                        <a:pt x="11494" y="4988"/>
                      </a:cubicBezTo>
                      <a:cubicBezTo>
                        <a:pt x="11756" y="4988"/>
                        <a:pt x="11963" y="4852"/>
                        <a:pt x="12071" y="4572"/>
                      </a:cubicBezTo>
                      <a:cubicBezTo>
                        <a:pt x="12106" y="4474"/>
                        <a:pt x="12142" y="4393"/>
                        <a:pt x="12205" y="4304"/>
                      </a:cubicBezTo>
                      <a:cubicBezTo>
                        <a:pt x="12247" y="4242"/>
                        <a:pt x="12301" y="4219"/>
                        <a:pt x="12359" y="4219"/>
                      </a:cubicBezTo>
                      <a:cubicBezTo>
                        <a:pt x="12434" y="4219"/>
                        <a:pt x="12514" y="4259"/>
                        <a:pt x="12579" y="4304"/>
                      </a:cubicBezTo>
                      <a:cubicBezTo>
                        <a:pt x="12749" y="4420"/>
                        <a:pt x="12954" y="4492"/>
                        <a:pt x="13132" y="4572"/>
                      </a:cubicBezTo>
                      <a:cubicBezTo>
                        <a:pt x="13229" y="4617"/>
                        <a:pt x="13320" y="4638"/>
                        <a:pt x="13404" y="4638"/>
                      </a:cubicBezTo>
                      <a:cubicBezTo>
                        <a:pt x="13635" y="4638"/>
                        <a:pt x="13805" y="4475"/>
                        <a:pt x="13864" y="4206"/>
                      </a:cubicBezTo>
                      <a:cubicBezTo>
                        <a:pt x="13879" y="4159"/>
                        <a:pt x="13922" y="4133"/>
                        <a:pt x="13968" y="4133"/>
                      </a:cubicBezTo>
                      <a:cubicBezTo>
                        <a:pt x="13975" y="4133"/>
                        <a:pt x="13982" y="4134"/>
                        <a:pt x="13989" y="4135"/>
                      </a:cubicBezTo>
                      <a:cubicBezTo>
                        <a:pt x="14149" y="4179"/>
                        <a:pt x="14230" y="4286"/>
                        <a:pt x="14346" y="4411"/>
                      </a:cubicBezTo>
                      <a:cubicBezTo>
                        <a:pt x="14479" y="4554"/>
                        <a:pt x="14685" y="4661"/>
                        <a:pt x="14836" y="4670"/>
                      </a:cubicBezTo>
                      <a:cubicBezTo>
                        <a:pt x="14842" y="4670"/>
                        <a:pt x="14847" y="4670"/>
                        <a:pt x="14853" y="4670"/>
                      </a:cubicBezTo>
                      <a:cubicBezTo>
                        <a:pt x="15001" y="4670"/>
                        <a:pt x="15270" y="4563"/>
                        <a:pt x="15398" y="4331"/>
                      </a:cubicBezTo>
                      <a:cubicBezTo>
                        <a:pt x="15711" y="3769"/>
                        <a:pt x="15059" y="2904"/>
                        <a:pt x="14685" y="2484"/>
                      </a:cubicBezTo>
                      <a:cubicBezTo>
                        <a:pt x="14658" y="2451"/>
                        <a:pt x="14687" y="2407"/>
                        <a:pt x="14722" y="2407"/>
                      </a:cubicBezTo>
                      <a:cubicBezTo>
                        <a:pt x="14733" y="2407"/>
                        <a:pt x="14745" y="2411"/>
                        <a:pt x="14756" y="2422"/>
                      </a:cubicBezTo>
                      <a:cubicBezTo>
                        <a:pt x="14979" y="2627"/>
                        <a:pt x="15256" y="2930"/>
                        <a:pt x="15443" y="3260"/>
                      </a:cubicBezTo>
                      <a:cubicBezTo>
                        <a:pt x="15684" y="3278"/>
                        <a:pt x="15898" y="3332"/>
                        <a:pt x="16121" y="3430"/>
                      </a:cubicBezTo>
                      <a:cubicBezTo>
                        <a:pt x="16234" y="3481"/>
                        <a:pt x="16442" y="3605"/>
                        <a:pt x="16617" y="3605"/>
                      </a:cubicBezTo>
                      <a:cubicBezTo>
                        <a:pt x="16717" y="3605"/>
                        <a:pt x="16806" y="3564"/>
                        <a:pt x="16861" y="3448"/>
                      </a:cubicBezTo>
                      <a:cubicBezTo>
                        <a:pt x="16879" y="3412"/>
                        <a:pt x="16915" y="3376"/>
                        <a:pt x="16951" y="3350"/>
                      </a:cubicBezTo>
                      <a:cubicBezTo>
                        <a:pt x="16997" y="3321"/>
                        <a:pt x="17045" y="3310"/>
                        <a:pt x="17092" y="3310"/>
                      </a:cubicBezTo>
                      <a:cubicBezTo>
                        <a:pt x="17209" y="3310"/>
                        <a:pt x="17327" y="3377"/>
                        <a:pt x="17441" y="3421"/>
                      </a:cubicBezTo>
                      <a:cubicBezTo>
                        <a:pt x="17736" y="3528"/>
                        <a:pt x="17923" y="3644"/>
                        <a:pt x="18191" y="3715"/>
                      </a:cubicBezTo>
                      <a:cubicBezTo>
                        <a:pt x="18222" y="3725"/>
                        <a:pt x="18255" y="3730"/>
                        <a:pt x="18290" y="3730"/>
                      </a:cubicBezTo>
                      <a:cubicBezTo>
                        <a:pt x="18441" y="3730"/>
                        <a:pt x="18600" y="3636"/>
                        <a:pt x="18556" y="3483"/>
                      </a:cubicBezTo>
                      <a:cubicBezTo>
                        <a:pt x="18538" y="3412"/>
                        <a:pt x="18512" y="3341"/>
                        <a:pt x="18512" y="3269"/>
                      </a:cubicBezTo>
                      <a:cubicBezTo>
                        <a:pt x="18512" y="3144"/>
                        <a:pt x="18521" y="3073"/>
                        <a:pt x="18619" y="2984"/>
                      </a:cubicBezTo>
                      <a:cubicBezTo>
                        <a:pt x="18658" y="2948"/>
                        <a:pt x="18701" y="2933"/>
                        <a:pt x="18746" y="2933"/>
                      </a:cubicBezTo>
                      <a:cubicBezTo>
                        <a:pt x="18943" y="2933"/>
                        <a:pt x="19169" y="3227"/>
                        <a:pt x="19234" y="3278"/>
                      </a:cubicBezTo>
                      <a:cubicBezTo>
                        <a:pt x="19315" y="3341"/>
                        <a:pt x="19457" y="3528"/>
                        <a:pt x="19609" y="3599"/>
                      </a:cubicBezTo>
                      <a:cubicBezTo>
                        <a:pt x="19661" y="3626"/>
                        <a:pt x="19717" y="3637"/>
                        <a:pt x="19771" y="3637"/>
                      </a:cubicBezTo>
                      <a:cubicBezTo>
                        <a:pt x="19863" y="3637"/>
                        <a:pt x="19947" y="3602"/>
                        <a:pt x="19993" y="3546"/>
                      </a:cubicBezTo>
                      <a:cubicBezTo>
                        <a:pt x="20064" y="3457"/>
                        <a:pt x="20073" y="3314"/>
                        <a:pt x="19993" y="3198"/>
                      </a:cubicBezTo>
                      <a:cubicBezTo>
                        <a:pt x="19912" y="3073"/>
                        <a:pt x="19823" y="2957"/>
                        <a:pt x="19716" y="2841"/>
                      </a:cubicBezTo>
                      <a:cubicBezTo>
                        <a:pt x="19564" y="2681"/>
                        <a:pt x="19395" y="2529"/>
                        <a:pt x="19225" y="2377"/>
                      </a:cubicBezTo>
                      <a:cubicBezTo>
                        <a:pt x="18744" y="1958"/>
                        <a:pt x="18307" y="1548"/>
                        <a:pt x="17745" y="1235"/>
                      </a:cubicBezTo>
                      <a:cubicBezTo>
                        <a:pt x="17282" y="989"/>
                        <a:pt x="16739" y="802"/>
                        <a:pt x="16203" y="802"/>
                      </a:cubicBezTo>
                      <a:cubicBezTo>
                        <a:pt x="16119" y="802"/>
                        <a:pt x="16035" y="806"/>
                        <a:pt x="15951" y="816"/>
                      </a:cubicBezTo>
                      <a:cubicBezTo>
                        <a:pt x="15452" y="879"/>
                        <a:pt x="14881" y="932"/>
                        <a:pt x="14408" y="1128"/>
                      </a:cubicBezTo>
                      <a:cubicBezTo>
                        <a:pt x="14497" y="1191"/>
                        <a:pt x="14595" y="1262"/>
                        <a:pt x="14694" y="1325"/>
                      </a:cubicBezTo>
                      <a:cubicBezTo>
                        <a:pt x="14723" y="1354"/>
                        <a:pt x="14703" y="1402"/>
                        <a:pt x="14670" y="1402"/>
                      </a:cubicBezTo>
                      <a:cubicBezTo>
                        <a:pt x="14664" y="1402"/>
                        <a:pt x="14656" y="1400"/>
                        <a:pt x="14649" y="1396"/>
                      </a:cubicBezTo>
                      <a:cubicBezTo>
                        <a:pt x="14007" y="941"/>
                        <a:pt x="13204" y="513"/>
                        <a:pt x="12445" y="317"/>
                      </a:cubicBezTo>
                      <a:cubicBezTo>
                        <a:pt x="11865" y="162"/>
                        <a:pt x="11190" y="1"/>
                        <a:pt x="105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0" name="Google Shape;5160;p16"/>
              <p:cNvGrpSpPr/>
              <p:nvPr/>
            </p:nvGrpSpPr>
            <p:grpSpPr>
              <a:xfrm>
                <a:off x="5346418" y="2773093"/>
                <a:ext cx="2803691" cy="1575181"/>
                <a:chOff x="5439239" y="3026632"/>
                <a:chExt cx="2247989" cy="1262974"/>
              </a:xfrm>
            </p:grpSpPr>
            <p:sp>
              <p:nvSpPr>
                <p:cNvPr id="5161" name="Google Shape;5161;p16"/>
                <p:cNvSpPr/>
                <p:nvPr/>
              </p:nvSpPr>
              <p:spPr>
                <a:xfrm>
                  <a:off x="6728811" y="3146315"/>
                  <a:ext cx="197084" cy="241499"/>
                </a:xfrm>
                <a:custGeom>
                  <a:avLst/>
                  <a:gdLst/>
                  <a:ahLst/>
                  <a:cxnLst/>
                  <a:rect l="l" t="t" r="r" b="b"/>
                  <a:pathLst>
                    <a:path w="3328" h="4078" extrusionOk="0">
                      <a:moveTo>
                        <a:pt x="3328" y="1"/>
                      </a:moveTo>
                      <a:cubicBezTo>
                        <a:pt x="3203" y="54"/>
                        <a:pt x="3051" y="143"/>
                        <a:pt x="3016" y="161"/>
                      </a:cubicBezTo>
                      <a:cubicBezTo>
                        <a:pt x="2966" y="182"/>
                        <a:pt x="2912" y="191"/>
                        <a:pt x="2856" y="191"/>
                      </a:cubicBezTo>
                      <a:cubicBezTo>
                        <a:pt x="2720" y="191"/>
                        <a:pt x="2574" y="136"/>
                        <a:pt x="2454" y="54"/>
                      </a:cubicBezTo>
                      <a:cubicBezTo>
                        <a:pt x="2445" y="830"/>
                        <a:pt x="2133" y="1473"/>
                        <a:pt x="1669" y="2124"/>
                      </a:cubicBezTo>
                      <a:cubicBezTo>
                        <a:pt x="1419" y="2490"/>
                        <a:pt x="1142" y="2855"/>
                        <a:pt x="785" y="3132"/>
                      </a:cubicBezTo>
                      <a:cubicBezTo>
                        <a:pt x="491" y="3355"/>
                        <a:pt x="268" y="3640"/>
                        <a:pt x="0" y="3881"/>
                      </a:cubicBezTo>
                      <a:lnTo>
                        <a:pt x="152" y="3881"/>
                      </a:lnTo>
                      <a:cubicBezTo>
                        <a:pt x="562" y="3908"/>
                        <a:pt x="955" y="3979"/>
                        <a:pt x="1348" y="4078"/>
                      </a:cubicBezTo>
                      <a:cubicBezTo>
                        <a:pt x="2382" y="2945"/>
                        <a:pt x="2971" y="1482"/>
                        <a:pt x="33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16"/>
                <p:cNvSpPr/>
                <p:nvPr/>
              </p:nvSpPr>
              <p:spPr>
                <a:xfrm>
                  <a:off x="6964447" y="3274702"/>
                  <a:ext cx="181805" cy="169132"/>
                </a:xfrm>
                <a:custGeom>
                  <a:avLst/>
                  <a:gdLst/>
                  <a:ahLst/>
                  <a:cxnLst/>
                  <a:rect l="l" t="t" r="r" b="b"/>
                  <a:pathLst>
                    <a:path w="3070" h="2856" extrusionOk="0">
                      <a:moveTo>
                        <a:pt x="1981" y="0"/>
                      </a:moveTo>
                      <a:cubicBezTo>
                        <a:pt x="1865" y="652"/>
                        <a:pt x="1597" y="1205"/>
                        <a:pt x="1213" y="1740"/>
                      </a:cubicBezTo>
                      <a:cubicBezTo>
                        <a:pt x="883" y="2213"/>
                        <a:pt x="464" y="2454"/>
                        <a:pt x="0" y="2721"/>
                      </a:cubicBezTo>
                      <a:cubicBezTo>
                        <a:pt x="143" y="2766"/>
                        <a:pt x="286" y="2811"/>
                        <a:pt x="437" y="2855"/>
                      </a:cubicBezTo>
                      <a:cubicBezTo>
                        <a:pt x="812" y="2391"/>
                        <a:pt x="1365" y="2249"/>
                        <a:pt x="1838" y="1918"/>
                      </a:cubicBezTo>
                      <a:cubicBezTo>
                        <a:pt x="2311" y="1597"/>
                        <a:pt x="2766" y="1276"/>
                        <a:pt x="3069" y="794"/>
                      </a:cubicBezTo>
                      <a:cubicBezTo>
                        <a:pt x="2926" y="580"/>
                        <a:pt x="2908" y="277"/>
                        <a:pt x="2900" y="18"/>
                      </a:cubicBezTo>
                      <a:cubicBezTo>
                        <a:pt x="2743" y="67"/>
                        <a:pt x="2555" y="111"/>
                        <a:pt x="2376" y="111"/>
                      </a:cubicBezTo>
                      <a:cubicBezTo>
                        <a:pt x="2229" y="111"/>
                        <a:pt x="2090" y="81"/>
                        <a:pt x="19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16"/>
                <p:cNvSpPr/>
                <p:nvPr/>
              </p:nvSpPr>
              <p:spPr>
                <a:xfrm>
                  <a:off x="6994531" y="3327526"/>
                  <a:ext cx="210349" cy="130580"/>
                </a:xfrm>
                <a:custGeom>
                  <a:avLst/>
                  <a:gdLst/>
                  <a:ahLst/>
                  <a:cxnLst/>
                  <a:rect l="l" t="t" r="r" b="b"/>
                  <a:pathLst>
                    <a:path w="3552" h="2205" extrusionOk="0">
                      <a:moveTo>
                        <a:pt x="2641" y="1"/>
                      </a:moveTo>
                      <a:cubicBezTo>
                        <a:pt x="2392" y="384"/>
                        <a:pt x="2061" y="777"/>
                        <a:pt x="1651" y="991"/>
                      </a:cubicBezTo>
                      <a:cubicBezTo>
                        <a:pt x="1125" y="1258"/>
                        <a:pt x="438" y="1553"/>
                        <a:pt x="1" y="1981"/>
                      </a:cubicBezTo>
                      <a:cubicBezTo>
                        <a:pt x="331" y="2070"/>
                        <a:pt x="670" y="2150"/>
                        <a:pt x="1000" y="2204"/>
                      </a:cubicBezTo>
                      <a:cubicBezTo>
                        <a:pt x="1268" y="2106"/>
                        <a:pt x="1446" y="1901"/>
                        <a:pt x="1705" y="1776"/>
                      </a:cubicBezTo>
                      <a:cubicBezTo>
                        <a:pt x="1892" y="1687"/>
                        <a:pt x="2097" y="1544"/>
                        <a:pt x="2267" y="1419"/>
                      </a:cubicBezTo>
                      <a:cubicBezTo>
                        <a:pt x="2525" y="1232"/>
                        <a:pt x="2784" y="1035"/>
                        <a:pt x="3025" y="821"/>
                      </a:cubicBezTo>
                      <a:cubicBezTo>
                        <a:pt x="3239" y="643"/>
                        <a:pt x="3391" y="438"/>
                        <a:pt x="3551" y="215"/>
                      </a:cubicBezTo>
                      <a:cubicBezTo>
                        <a:pt x="3310" y="206"/>
                        <a:pt x="3070" y="197"/>
                        <a:pt x="2838" y="116"/>
                      </a:cubicBezTo>
                      <a:cubicBezTo>
                        <a:pt x="2757" y="90"/>
                        <a:pt x="2695" y="45"/>
                        <a:pt x="26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16"/>
                <p:cNvSpPr/>
                <p:nvPr/>
              </p:nvSpPr>
              <p:spPr>
                <a:xfrm>
                  <a:off x="6636902" y="3077028"/>
                  <a:ext cx="230366" cy="314991"/>
                </a:xfrm>
                <a:custGeom>
                  <a:avLst/>
                  <a:gdLst/>
                  <a:ahLst/>
                  <a:cxnLst/>
                  <a:rect l="l" t="t" r="r" b="b"/>
                  <a:pathLst>
                    <a:path w="3890" h="5319" extrusionOk="0">
                      <a:moveTo>
                        <a:pt x="3449" y="1"/>
                      </a:moveTo>
                      <a:cubicBezTo>
                        <a:pt x="3425" y="1"/>
                        <a:pt x="3397" y="9"/>
                        <a:pt x="3363" y="29"/>
                      </a:cubicBezTo>
                      <a:cubicBezTo>
                        <a:pt x="3328" y="47"/>
                        <a:pt x="3292" y="64"/>
                        <a:pt x="3256" y="82"/>
                      </a:cubicBezTo>
                      <a:cubicBezTo>
                        <a:pt x="3078" y="1215"/>
                        <a:pt x="2703" y="2589"/>
                        <a:pt x="1990" y="3517"/>
                      </a:cubicBezTo>
                      <a:cubicBezTo>
                        <a:pt x="1454" y="4222"/>
                        <a:pt x="741" y="4819"/>
                        <a:pt x="0" y="5319"/>
                      </a:cubicBezTo>
                      <a:cubicBezTo>
                        <a:pt x="482" y="5158"/>
                        <a:pt x="973" y="5060"/>
                        <a:pt x="1481" y="5051"/>
                      </a:cubicBezTo>
                      <a:cubicBezTo>
                        <a:pt x="1927" y="4427"/>
                        <a:pt x="2552" y="3990"/>
                        <a:pt x="2998" y="3356"/>
                      </a:cubicBezTo>
                      <a:cubicBezTo>
                        <a:pt x="3283" y="2955"/>
                        <a:pt x="3578" y="2544"/>
                        <a:pt x="3738" y="2081"/>
                      </a:cubicBezTo>
                      <a:cubicBezTo>
                        <a:pt x="3845" y="1777"/>
                        <a:pt x="3854" y="1447"/>
                        <a:pt x="3890" y="1126"/>
                      </a:cubicBezTo>
                      <a:cubicBezTo>
                        <a:pt x="3854" y="1090"/>
                        <a:pt x="3827" y="1055"/>
                        <a:pt x="3801" y="1019"/>
                      </a:cubicBezTo>
                      <a:cubicBezTo>
                        <a:pt x="3729" y="876"/>
                        <a:pt x="3586" y="653"/>
                        <a:pt x="3569" y="484"/>
                      </a:cubicBezTo>
                      <a:cubicBezTo>
                        <a:pt x="3561" y="353"/>
                        <a:pt x="3600" y="1"/>
                        <a:pt x="3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16"/>
                <p:cNvSpPr/>
                <p:nvPr/>
              </p:nvSpPr>
              <p:spPr>
                <a:xfrm>
                  <a:off x="6371656" y="3043332"/>
                  <a:ext cx="356149" cy="477076"/>
                </a:xfrm>
                <a:custGeom>
                  <a:avLst/>
                  <a:gdLst/>
                  <a:ahLst/>
                  <a:cxnLst/>
                  <a:rect l="l" t="t" r="r" b="b"/>
                  <a:pathLst>
                    <a:path w="6014" h="8056" extrusionOk="0">
                      <a:moveTo>
                        <a:pt x="6014" y="0"/>
                      </a:moveTo>
                      <a:lnTo>
                        <a:pt x="6014" y="0"/>
                      </a:lnTo>
                      <a:cubicBezTo>
                        <a:pt x="5853" y="71"/>
                        <a:pt x="5684" y="125"/>
                        <a:pt x="5523" y="125"/>
                      </a:cubicBezTo>
                      <a:cubicBezTo>
                        <a:pt x="5621" y="1249"/>
                        <a:pt x="5139" y="2534"/>
                        <a:pt x="4684" y="3542"/>
                      </a:cubicBezTo>
                      <a:cubicBezTo>
                        <a:pt x="4301" y="4398"/>
                        <a:pt x="3792" y="5076"/>
                        <a:pt x="3132" y="5709"/>
                      </a:cubicBezTo>
                      <a:cubicBezTo>
                        <a:pt x="2561" y="6254"/>
                        <a:pt x="1990" y="6825"/>
                        <a:pt x="1348" y="7271"/>
                      </a:cubicBezTo>
                      <a:cubicBezTo>
                        <a:pt x="938" y="7547"/>
                        <a:pt x="518" y="7806"/>
                        <a:pt x="81" y="8020"/>
                      </a:cubicBezTo>
                      <a:cubicBezTo>
                        <a:pt x="54" y="8029"/>
                        <a:pt x="28" y="8038"/>
                        <a:pt x="1" y="8056"/>
                      </a:cubicBezTo>
                      <a:cubicBezTo>
                        <a:pt x="474" y="7895"/>
                        <a:pt x="929" y="7690"/>
                        <a:pt x="1375" y="7467"/>
                      </a:cubicBezTo>
                      <a:cubicBezTo>
                        <a:pt x="1491" y="7396"/>
                        <a:pt x="1607" y="7324"/>
                        <a:pt x="1714" y="7244"/>
                      </a:cubicBezTo>
                      <a:cubicBezTo>
                        <a:pt x="2026" y="7012"/>
                        <a:pt x="2338" y="6762"/>
                        <a:pt x="2641" y="6521"/>
                      </a:cubicBezTo>
                      <a:cubicBezTo>
                        <a:pt x="3114" y="6129"/>
                        <a:pt x="3614" y="5736"/>
                        <a:pt x="4006" y="5254"/>
                      </a:cubicBezTo>
                      <a:cubicBezTo>
                        <a:pt x="5255" y="3711"/>
                        <a:pt x="5692" y="1918"/>
                        <a:pt x="6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16"/>
                <p:cNvSpPr/>
                <p:nvPr/>
              </p:nvSpPr>
              <p:spPr>
                <a:xfrm>
                  <a:off x="7256579" y="3355537"/>
                  <a:ext cx="78230" cy="76098"/>
                </a:xfrm>
                <a:custGeom>
                  <a:avLst/>
                  <a:gdLst/>
                  <a:ahLst/>
                  <a:cxnLst/>
                  <a:rect l="l" t="t" r="r" b="b"/>
                  <a:pathLst>
                    <a:path w="1321" h="1285" extrusionOk="0">
                      <a:moveTo>
                        <a:pt x="375" y="0"/>
                      </a:moveTo>
                      <a:cubicBezTo>
                        <a:pt x="491" y="366"/>
                        <a:pt x="456" y="687"/>
                        <a:pt x="224" y="1017"/>
                      </a:cubicBezTo>
                      <a:cubicBezTo>
                        <a:pt x="170" y="1107"/>
                        <a:pt x="90" y="1205"/>
                        <a:pt x="1" y="1285"/>
                      </a:cubicBezTo>
                      <a:cubicBezTo>
                        <a:pt x="607" y="999"/>
                        <a:pt x="1321" y="553"/>
                        <a:pt x="803" y="188"/>
                      </a:cubicBezTo>
                      <a:cubicBezTo>
                        <a:pt x="661" y="143"/>
                        <a:pt x="518" y="81"/>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16"/>
                <p:cNvSpPr/>
                <p:nvPr/>
              </p:nvSpPr>
              <p:spPr>
                <a:xfrm>
                  <a:off x="6523318" y="3027994"/>
                  <a:ext cx="300660" cy="418449"/>
                </a:xfrm>
                <a:custGeom>
                  <a:avLst/>
                  <a:gdLst/>
                  <a:ahLst/>
                  <a:cxnLst/>
                  <a:rect l="l" t="t" r="r" b="b"/>
                  <a:pathLst>
                    <a:path w="5077" h="7066" extrusionOk="0">
                      <a:moveTo>
                        <a:pt x="3943" y="0"/>
                      </a:moveTo>
                      <a:lnTo>
                        <a:pt x="3943" y="0"/>
                      </a:lnTo>
                      <a:cubicBezTo>
                        <a:pt x="3908" y="18"/>
                        <a:pt x="3881" y="36"/>
                        <a:pt x="3845" y="54"/>
                      </a:cubicBezTo>
                      <a:cubicBezTo>
                        <a:pt x="3756" y="107"/>
                        <a:pt x="3649" y="170"/>
                        <a:pt x="3542" y="214"/>
                      </a:cubicBezTo>
                      <a:cubicBezTo>
                        <a:pt x="3676" y="1142"/>
                        <a:pt x="3328" y="2204"/>
                        <a:pt x="3024" y="3060"/>
                      </a:cubicBezTo>
                      <a:cubicBezTo>
                        <a:pt x="2703" y="3961"/>
                        <a:pt x="2284" y="4791"/>
                        <a:pt x="1677" y="5531"/>
                      </a:cubicBezTo>
                      <a:cubicBezTo>
                        <a:pt x="1197" y="6118"/>
                        <a:pt x="611" y="6590"/>
                        <a:pt x="24" y="7052"/>
                      </a:cubicBezTo>
                      <a:lnTo>
                        <a:pt x="24" y="7052"/>
                      </a:lnTo>
                      <a:cubicBezTo>
                        <a:pt x="436" y="6816"/>
                        <a:pt x="865" y="6580"/>
                        <a:pt x="1312" y="6388"/>
                      </a:cubicBezTo>
                      <a:cubicBezTo>
                        <a:pt x="1686" y="6004"/>
                        <a:pt x="2159" y="5745"/>
                        <a:pt x="2569" y="5406"/>
                      </a:cubicBezTo>
                      <a:cubicBezTo>
                        <a:pt x="3033" y="5032"/>
                        <a:pt x="3506" y="4630"/>
                        <a:pt x="3845" y="4131"/>
                      </a:cubicBezTo>
                      <a:cubicBezTo>
                        <a:pt x="4193" y="3613"/>
                        <a:pt x="4470" y="2998"/>
                        <a:pt x="4639" y="2400"/>
                      </a:cubicBezTo>
                      <a:cubicBezTo>
                        <a:pt x="4773" y="1918"/>
                        <a:pt x="4951" y="1437"/>
                        <a:pt x="5076" y="955"/>
                      </a:cubicBezTo>
                      <a:lnTo>
                        <a:pt x="5076" y="955"/>
                      </a:lnTo>
                      <a:cubicBezTo>
                        <a:pt x="4845" y="1063"/>
                        <a:pt x="4595" y="1137"/>
                        <a:pt x="4348" y="1137"/>
                      </a:cubicBezTo>
                      <a:cubicBezTo>
                        <a:pt x="4290" y="1137"/>
                        <a:pt x="4232" y="1133"/>
                        <a:pt x="4175" y="1124"/>
                      </a:cubicBezTo>
                      <a:cubicBezTo>
                        <a:pt x="3738" y="1062"/>
                        <a:pt x="3827" y="429"/>
                        <a:pt x="3943" y="0"/>
                      </a:cubicBezTo>
                      <a:close/>
                      <a:moveTo>
                        <a:pt x="24" y="7052"/>
                      </a:moveTo>
                      <a:cubicBezTo>
                        <a:pt x="21" y="7054"/>
                        <a:pt x="18" y="7055"/>
                        <a:pt x="16" y="7057"/>
                      </a:cubicBezTo>
                      <a:lnTo>
                        <a:pt x="16" y="7057"/>
                      </a:lnTo>
                      <a:cubicBezTo>
                        <a:pt x="16" y="7057"/>
                        <a:pt x="17" y="7057"/>
                        <a:pt x="18" y="7057"/>
                      </a:cubicBezTo>
                      <a:cubicBezTo>
                        <a:pt x="20" y="7055"/>
                        <a:pt x="22" y="7054"/>
                        <a:pt x="24" y="7052"/>
                      </a:cubicBezTo>
                      <a:close/>
                      <a:moveTo>
                        <a:pt x="16" y="7057"/>
                      </a:moveTo>
                      <a:cubicBezTo>
                        <a:pt x="9" y="7057"/>
                        <a:pt x="8" y="7058"/>
                        <a:pt x="0" y="7066"/>
                      </a:cubicBezTo>
                      <a:cubicBezTo>
                        <a:pt x="5" y="7063"/>
                        <a:pt x="10" y="7060"/>
                        <a:pt x="16" y="705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16"/>
                <p:cNvSpPr/>
                <p:nvPr/>
              </p:nvSpPr>
              <p:spPr>
                <a:xfrm>
                  <a:off x="6850863" y="3180662"/>
                  <a:ext cx="196551" cy="240966"/>
                </a:xfrm>
                <a:custGeom>
                  <a:avLst/>
                  <a:gdLst/>
                  <a:ahLst/>
                  <a:cxnLst/>
                  <a:rect l="l" t="t" r="r" b="b"/>
                  <a:pathLst>
                    <a:path w="3319" h="4069" extrusionOk="0">
                      <a:moveTo>
                        <a:pt x="1668" y="0"/>
                      </a:moveTo>
                      <a:cubicBezTo>
                        <a:pt x="1624" y="634"/>
                        <a:pt x="1410" y="1294"/>
                        <a:pt x="1160" y="1856"/>
                      </a:cubicBezTo>
                      <a:cubicBezTo>
                        <a:pt x="901" y="2445"/>
                        <a:pt x="571" y="3319"/>
                        <a:pt x="0" y="3703"/>
                      </a:cubicBezTo>
                      <a:cubicBezTo>
                        <a:pt x="277" y="3810"/>
                        <a:pt x="562" y="3944"/>
                        <a:pt x="857" y="4015"/>
                      </a:cubicBezTo>
                      <a:cubicBezTo>
                        <a:pt x="928" y="4033"/>
                        <a:pt x="1008" y="4051"/>
                        <a:pt x="1089" y="4068"/>
                      </a:cubicBezTo>
                      <a:cubicBezTo>
                        <a:pt x="1338" y="3944"/>
                        <a:pt x="1668" y="3578"/>
                        <a:pt x="1767" y="3462"/>
                      </a:cubicBezTo>
                      <a:cubicBezTo>
                        <a:pt x="1999" y="3185"/>
                        <a:pt x="2204" y="2900"/>
                        <a:pt x="2409" y="2605"/>
                      </a:cubicBezTo>
                      <a:cubicBezTo>
                        <a:pt x="2792" y="2061"/>
                        <a:pt x="3078" y="1517"/>
                        <a:pt x="3319" y="893"/>
                      </a:cubicBezTo>
                      <a:lnTo>
                        <a:pt x="3319" y="893"/>
                      </a:lnTo>
                      <a:cubicBezTo>
                        <a:pt x="3185" y="923"/>
                        <a:pt x="3051" y="937"/>
                        <a:pt x="2922" y="937"/>
                      </a:cubicBezTo>
                      <a:cubicBezTo>
                        <a:pt x="2863" y="937"/>
                        <a:pt x="2804" y="934"/>
                        <a:pt x="2748" y="928"/>
                      </a:cubicBezTo>
                      <a:cubicBezTo>
                        <a:pt x="2659" y="1044"/>
                        <a:pt x="2650" y="1285"/>
                        <a:pt x="2587" y="1410"/>
                      </a:cubicBezTo>
                      <a:cubicBezTo>
                        <a:pt x="2525" y="1544"/>
                        <a:pt x="2427" y="1704"/>
                        <a:pt x="2373" y="1838"/>
                      </a:cubicBezTo>
                      <a:cubicBezTo>
                        <a:pt x="2230" y="2177"/>
                        <a:pt x="2034" y="2445"/>
                        <a:pt x="1820" y="2730"/>
                      </a:cubicBezTo>
                      <a:cubicBezTo>
                        <a:pt x="1517" y="3123"/>
                        <a:pt x="1142" y="3881"/>
                        <a:pt x="589" y="3908"/>
                      </a:cubicBezTo>
                      <a:cubicBezTo>
                        <a:pt x="586" y="3909"/>
                        <a:pt x="584" y="3910"/>
                        <a:pt x="582" y="3910"/>
                      </a:cubicBezTo>
                      <a:cubicBezTo>
                        <a:pt x="571" y="3910"/>
                        <a:pt x="572" y="3890"/>
                        <a:pt x="580" y="3890"/>
                      </a:cubicBezTo>
                      <a:cubicBezTo>
                        <a:pt x="928" y="3774"/>
                        <a:pt x="1312" y="3292"/>
                        <a:pt x="1481" y="2998"/>
                      </a:cubicBezTo>
                      <a:cubicBezTo>
                        <a:pt x="1651" y="2721"/>
                        <a:pt x="1883" y="2481"/>
                        <a:pt x="2043" y="2195"/>
                      </a:cubicBezTo>
                      <a:cubicBezTo>
                        <a:pt x="2213" y="1892"/>
                        <a:pt x="2418" y="1553"/>
                        <a:pt x="2516" y="1223"/>
                      </a:cubicBezTo>
                      <a:cubicBezTo>
                        <a:pt x="2543" y="1107"/>
                        <a:pt x="2561" y="991"/>
                        <a:pt x="2605" y="893"/>
                      </a:cubicBezTo>
                      <a:cubicBezTo>
                        <a:pt x="2222" y="794"/>
                        <a:pt x="1900" y="527"/>
                        <a:pt x="1686" y="45"/>
                      </a:cubicBezTo>
                      <a:cubicBezTo>
                        <a:pt x="1686" y="36"/>
                        <a:pt x="1677" y="18"/>
                        <a:pt x="1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16"/>
                <p:cNvSpPr/>
                <p:nvPr/>
              </p:nvSpPr>
              <p:spPr>
                <a:xfrm>
                  <a:off x="5643666" y="3703747"/>
                  <a:ext cx="97298" cy="219232"/>
                </a:xfrm>
                <a:custGeom>
                  <a:avLst/>
                  <a:gdLst/>
                  <a:ahLst/>
                  <a:cxnLst/>
                  <a:rect l="l" t="t" r="r" b="b"/>
                  <a:pathLst>
                    <a:path w="1643" h="3702" extrusionOk="0">
                      <a:moveTo>
                        <a:pt x="864" y="1"/>
                      </a:moveTo>
                      <a:cubicBezTo>
                        <a:pt x="780" y="1"/>
                        <a:pt x="652" y="158"/>
                        <a:pt x="625" y="178"/>
                      </a:cubicBezTo>
                      <a:cubicBezTo>
                        <a:pt x="589" y="213"/>
                        <a:pt x="545" y="249"/>
                        <a:pt x="500" y="294"/>
                      </a:cubicBezTo>
                      <a:cubicBezTo>
                        <a:pt x="875" y="1284"/>
                        <a:pt x="1027" y="3050"/>
                        <a:pt x="1" y="3684"/>
                      </a:cubicBezTo>
                      <a:cubicBezTo>
                        <a:pt x="179" y="3693"/>
                        <a:pt x="349" y="3693"/>
                        <a:pt x="527" y="3701"/>
                      </a:cubicBezTo>
                      <a:cubicBezTo>
                        <a:pt x="1357" y="2961"/>
                        <a:pt x="1580" y="1998"/>
                        <a:pt x="1642" y="918"/>
                      </a:cubicBezTo>
                      <a:lnTo>
                        <a:pt x="1642" y="918"/>
                      </a:lnTo>
                      <a:cubicBezTo>
                        <a:pt x="1565" y="946"/>
                        <a:pt x="1456" y="968"/>
                        <a:pt x="1370" y="968"/>
                      </a:cubicBezTo>
                      <a:cubicBezTo>
                        <a:pt x="1345" y="968"/>
                        <a:pt x="1323" y="967"/>
                        <a:pt x="1303" y="963"/>
                      </a:cubicBezTo>
                      <a:cubicBezTo>
                        <a:pt x="1178" y="927"/>
                        <a:pt x="1071" y="829"/>
                        <a:pt x="1035" y="695"/>
                      </a:cubicBezTo>
                      <a:cubicBezTo>
                        <a:pt x="973" y="490"/>
                        <a:pt x="1000" y="249"/>
                        <a:pt x="928" y="62"/>
                      </a:cubicBezTo>
                      <a:cubicBezTo>
                        <a:pt x="915" y="18"/>
                        <a:pt x="892" y="1"/>
                        <a:pt x="8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16"/>
                <p:cNvSpPr/>
                <p:nvPr/>
              </p:nvSpPr>
              <p:spPr>
                <a:xfrm>
                  <a:off x="6817049" y="3143235"/>
                  <a:ext cx="128448" cy="253580"/>
                </a:xfrm>
                <a:custGeom>
                  <a:avLst/>
                  <a:gdLst/>
                  <a:ahLst/>
                  <a:cxnLst/>
                  <a:rect l="l" t="t" r="r" b="b"/>
                  <a:pathLst>
                    <a:path w="2169" h="4282" extrusionOk="0">
                      <a:moveTo>
                        <a:pt x="1997" y="1"/>
                      </a:moveTo>
                      <a:cubicBezTo>
                        <a:pt x="1972" y="1"/>
                        <a:pt x="1925" y="15"/>
                        <a:pt x="1874" y="35"/>
                      </a:cubicBezTo>
                      <a:cubicBezTo>
                        <a:pt x="1918" y="490"/>
                        <a:pt x="1713" y="971"/>
                        <a:pt x="1570" y="1391"/>
                      </a:cubicBezTo>
                      <a:cubicBezTo>
                        <a:pt x="1437" y="1810"/>
                        <a:pt x="1267" y="2212"/>
                        <a:pt x="1080" y="2604"/>
                      </a:cubicBezTo>
                      <a:cubicBezTo>
                        <a:pt x="866" y="3068"/>
                        <a:pt x="509" y="3889"/>
                        <a:pt x="0" y="4156"/>
                      </a:cubicBezTo>
                      <a:cubicBezTo>
                        <a:pt x="72" y="4183"/>
                        <a:pt x="143" y="4201"/>
                        <a:pt x="223" y="4219"/>
                      </a:cubicBezTo>
                      <a:cubicBezTo>
                        <a:pt x="295" y="4237"/>
                        <a:pt x="366" y="4263"/>
                        <a:pt x="428" y="4281"/>
                      </a:cubicBezTo>
                      <a:cubicBezTo>
                        <a:pt x="598" y="3978"/>
                        <a:pt x="875" y="3746"/>
                        <a:pt x="1035" y="3425"/>
                      </a:cubicBezTo>
                      <a:cubicBezTo>
                        <a:pt x="1240" y="3041"/>
                        <a:pt x="1454" y="2666"/>
                        <a:pt x="1615" y="2265"/>
                      </a:cubicBezTo>
                      <a:cubicBezTo>
                        <a:pt x="1847" y="1658"/>
                        <a:pt x="2070" y="1025"/>
                        <a:pt x="2168" y="383"/>
                      </a:cubicBezTo>
                      <a:cubicBezTo>
                        <a:pt x="2123" y="249"/>
                        <a:pt x="2088" y="106"/>
                        <a:pt x="2016" y="8"/>
                      </a:cubicBezTo>
                      <a:cubicBezTo>
                        <a:pt x="2014" y="3"/>
                        <a:pt x="2007" y="1"/>
                        <a:pt x="19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16"/>
                <p:cNvSpPr/>
                <p:nvPr/>
              </p:nvSpPr>
              <p:spPr>
                <a:xfrm>
                  <a:off x="6247531" y="3026632"/>
                  <a:ext cx="446460" cy="517050"/>
                </a:xfrm>
                <a:custGeom>
                  <a:avLst/>
                  <a:gdLst/>
                  <a:ahLst/>
                  <a:cxnLst/>
                  <a:rect l="l" t="t" r="r" b="b"/>
                  <a:pathLst>
                    <a:path w="7539" h="8731" extrusionOk="0">
                      <a:moveTo>
                        <a:pt x="7130" y="1"/>
                      </a:moveTo>
                      <a:cubicBezTo>
                        <a:pt x="7099" y="1"/>
                        <a:pt x="7059" y="32"/>
                        <a:pt x="7003" y="113"/>
                      </a:cubicBezTo>
                      <a:cubicBezTo>
                        <a:pt x="6887" y="282"/>
                        <a:pt x="6763" y="434"/>
                        <a:pt x="6593" y="550"/>
                      </a:cubicBezTo>
                      <a:cubicBezTo>
                        <a:pt x="6526" y="595"/>
                        <a:pt x="6458" y="614"/>
                        <a:pt x="6386" y="614"/>
                      </a:cubicBezTo>
                      <a:cubicBezTo>
                        <a:pt x="6372" y="614"/>
                        <a:pt x="6358" y="614"/>
                        <a:pt x="6343" y="612"/>
                      </a:cubicBezTo>
                      <a:lnTo>
                        <a:pt x="6343" y="612"/>
                      </a:lnTo>
                      <a:cubicBezTo>
                        <a:pt x="6522" y="1522"/>
                        <a:pt x="6254" y="2423"/>
                        <a:pt x="5960" y="3279"/>
                      </a:cubicBezTo>
                      <a:cubicBezTo>
                        <a:pt x="5647" y="4189"/>
                        <a:pt x="5130" y="5082"/>
                        <a:pt x="4497" y="5795"/>
                      </a:cubicBezTo>
                      <a:cubicBezTo>
                        <a:pt x="3854" y="6509"/>
                        <a:pt x="3078" y="7196"/>
                        <a:pt x="2240" y="7669"/>
                      </a:cubicBezTo>
                      <a:cubicBezTo>
                        <a:pt x="1535" y="8061"/>
                        <a:pt x="794" y="8516"/>
                        <a:pt x="0" y="8721"/>
                      </a:cubicBezTo>
                      <a:cubicBezTo>
                        <a:pt x="0" y="8721"/>
                        <a:pt x="0" y="8730"/>
                        <a:pt x="9" y="8730"/>
                      </a:cubicBezTo>
                      <a:cubicBezTo>
                        <a:pt x="348" y="8712"/>
                        <a:pt x="687" y="8677"/>
                        <a:pt x="1017" y="8614"/>
                      </a:cubicBezTo>
                      <a:cubicBezTo>
                        <a:pt x="1446" y="8400"/>
                        <a:pt x="1909" y="8266"/>
                        <a:pt x="2329" y="8025"/>
                      </a:cubicBezTo>
                      <a:cubicBezTo>
                        <a:pt x="2703" y="7811"/>
                        <a:pt x="3069" y="7597"/>
                        <a:pt x="3426" y="7347"/>
                      </a:cubicBezTo>
                      <a:cubicBezTo>
                        <a:pt x="4024" y="6910"/>
                        <a:pt x="4559" y="6375"/>
                        <a:pt x="5085" y="5858"/>
                      </a:cubicBezTo>
                      <a:cubicBezTo>
                        <a:pt x="5737" y="5233"/>
                        <a:pt x="6245" y="4564"/>
                        <a:pt x="6602" y="3726"/>
                      </a:cubicBezTo>
                      <a:cubicBezTo>
                        <a:pt x="7066" y="2646"/>
                        <a:pt x="7325" y="1540"/>
                        <a:pt x="7539" y="398"/>
                      </a:cubicBezTo>
                      <a:cubicBezTo>
                        <a:pt x="7476" y="389"/>
                        <a:pt x="7414" y="371"/>
                        <a:pt x="7360" y="344"/>
                      </a:cubicBezTo>
                      <a:cubicBezTo>
                        <a:pt x="7233" y="278"/>
                        <a:pt x="7221" y="1"/>
                        <a:pt x="7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16"/>
                <p:cNvSpPr/>
                <p:nvPr/>
              </p:nvSpPr>
              <p:spPr>
                <a:xfrm>
                  <a:off x="5439239" y="3736436"/>
                  <a:ext cx="144793" cy="208218"/>
                </a:xfrm>
                <a:custGeom>
                  <a:avLst/>
                  <a:gdLst/>
                  <a:ahLst/>
                  <a:cxnLst/>
                  <a:rect l="l" t="t" r="r" b="b"/>
                  <a:pathLst>
                    <a:path w="2445" h="3516" extrusionOk="0">
                      <a:moveTo>
                        <a:pt x="1642" y="0"/>
                      </a:moveTo>
                      <a:lnTo>
                        <a:pt x="1642" y="0"/>
                      </a:lnTo>
                      <a:cubicBezTo>
                        <a:pt x="1606" y="36"/>
                        <a:pt x="1570" y="63"/>
                        <a:pt x="1535" y="90"/>
                      </a:cubicBezTo>
                      <a:cubicBezTo>
                        <a:pt x="1454" y="152"/>
                        <a:pt x="1374" y="223"/>
                        <a:pt x="1285" y="286"/>
                      </a:cubicBezTo>
                      <a:cubicBezTo>
                        <a:pt x="2445" y="1490"/>
                        <a:pt x="1213" y="2793"/>
                        <a:pt x="0" y="3515"/>
                      </a:cubicBezTo>
                      <a:cubicBezTo>
                        <a:pt x="375" y="3417"/>
                        <a:pt x="758" y="3346"/>
                        <a:pt x="1133" y="3292"/>
                      </a:cubicBezTo>
                      <a:cubicBezTo>
                        <a:pt x="1133" y="3292"/>
                        <a:pt x="1133" y="3292"/>
                        <a:pt x="1133" y="3283"/>
                      </a:cubicBezTo>
                      <a:cubicBezTo>
                        <a:pt x="2337" y="2623"/>
                        <a:pt x="2311" y="1044"/>
                        <a:pt x="16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16"/>
                <p:cNvSpPr/>
                <p:nvPr/>
              </p:nvSpPr>
              <p:spPr>
                <a:xfrm>
                  <a:off x="7129789" y="3344937"/>
                  <a:ext cx="149057" cy="116308"/>
                </a:xfrm>
                <a:custGeom>
                  <a:avLst/>
                  <a:gdLst/>
                  <a:ahLst/>
                  <a:cxnLst/>
                  <a:rect l="l" t="t" r="r" b="b"/>
                  <a:pathLst>
                    <a:path w="2517" h="1964" extrusionOk="0">
                      <a:moveTo>
                        <a:pt x="2043" y="1"/>
                      </a:moveTo>
                      <a:cubicBezTo>
                        <a:pt x="2195" y="1125"/>
                        <a:pt x="1000" y="1714"/>
                        <a:pt x="0" y="1964"/>
                      </a:cubicBezTo>
                      <a:cubicBezTo>
                        <a:pt x="509" y="1946"/>
                        <a:pt x="1017" y="1874"/>
                        <a:pt x="1508" y="1714"/>
                      </a:cubicBezTo>
                      <a:lnTo>
                        <a:pt x="1517" y="1714"/>
                      </a:lnTo>
                      <a:cubicBezTo>
                        <a:pt x="1517" y="1705"/>
                        <a:pt x="1526" y="1696"/>
                        <a:pt x="1535" y="1687"/>
                      </a:cubicBezTo>
                      <a:cubicBezTo>
                        <a:pt x="1785" y="1598"/>
                        <a:pt x="2177" y="1286"/>
                        <a:pt x="2311" y="1054"/>
                      </a:cubicBezTo>
                      <a:cubicBezTo>
                        <a:pt x="2489" y="768"/>
                        <a:pt x="2516" y="474"/>
                        <a:pt x="2463" y="153"/>
                      </a:cubicBezTo>
                      <a:cubicBezTo>
                        <a:pt x="2427" y="135"/>
                        <a:pt x="2391" y="108"/>
                        <a:pt x="2356" y="90"/>
                      </a:cubicBezTo>
                      <a:cubicBezTo>
                        <a:pt x="2249" y="54"/>
                        <a:pt x="2150" y="19"/>
                        <a:pt x="20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16"/>
                <p:cNvSpPr/>
                <p:nvPr/>
              </p:nvSpPr>
              <p:spPr>
                <a:xfrm>
                  <a:off x="5583439" y="3725362"/>
                  <a:ext cx="112044" cy="198150"/>
                </a:xfrm>
                <a:custGeom>
                  <a:avLst/>
                  <a:gdLst/>
                  <a:ahLst/>
                  <a:cxnLst/>
                  <a:rect l="l" t="t" r="r" b="b"/>
                  <a:pathLst>
                    <a:path w="1892" h="3346" extrusionOk="0">
                      <a:moveTo>
                        <a:pt x="1455" y="0"/>
                      </a:moveTo>
                      <a:cubicBezTo>
                        <a:pt x="1267" y="187"/>
                        <a:pt x="1035" y="419"/>
                        <a:pt x="795" y="553"/>
                      </a:cubicBezTo>
                      <a:cubicBezTo>
                        <a:pt x="1374" y="1454"/>
                        <a:pt x="812" y="2783"/>
                        <a:pt x="1" y="3345"/>
                      </a:cubicBezTo>
                      <a:cubicBezTo>
                        <a:pt x="277" y="3328"/>
                        <a:pt x="554" y="3319"/>
                        <a:pt x="830" y="3319"/>
                      </a:cubicBezTo>
                      <a:cubicBezTo>
                        <a:pt x="1892" y="2560"/>
                        <a:pt x="1544" y="1124"/>
                        <a:pt x="1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16"/>
                <p:cNvSpPr/>
                <p:nvPr/>
              </p:nvSpPr>
              <p:spPr>
                <a:xfrm>
                  <a:off x="5524812" y="3703688"/>
                  <a:ext cx="132120" cy="225095"/>
                </a:xfrm>
                <a:custGeom>
                  <a:avLst/>
                  <a:gdLst/>
                  <a:ahLst/>
                  <a:cxnLst/>
                  <a:rect l="l" t="t" r="r" b="b"/>
                  <a:pathLst>
                    <a:path w="2231" h="3801" extrusionOk="0">
                      <a:moveTo>
                        <a:pt x="687" y="0"/>
                      </a:moveTo>
                      <a:cubicBezTo>
                        <a:pt x="536" y="170"/>
                        <a:pt x="393" y="357"/>
                        <a:pt x="232" y="518"/>
                      </a:cubicBezTo>
                      <a:cubicBezTo>
                        <a:pt x="669" y="1071"/>
                        <a:pt x="928" y="1749"/>
                        <a:pt x="821" y="2462"/>
                      </a:cubicBezTo>
                      <a:cubicBezTo>
                        <a:pt x="732" y="3007"/>
                        <a:pt x="500" y="3560"/>
                        <a:pt x="0" y="3801"/>
                      </a:cubicBezTo>
                      <a:cubicBezTo>
                        <a:pt x="295" y="3765"/>
                        <a:pt x="580" y="3738"/>
                        <a:pt x="875" y="3720"/>
                      </a:cubicBezTo>
                      <a:cubicBezTo>
                        <a:pt x="1454" y="2980"/>
                        <a:pt x="2231" y="1936"/>
                        <a:pt x="1713" y="955"/>
                      </a:cubicBezTo>
                      <a:lnTo>
                        <a:pt x="1713" y="955"/>
                      </a:lnTo>
                      <a:cubicBezTo>
                        <a:pt x="1621" y="1001"/>
                        <a:pt x="1526" y="1026"/>
                        <a:pt x="1432" y="1026"/>
                      </a:cubicBezTo>
                      <a:cubicBezTo>
                        <a:pt x="1361" y="1026"/>
                        <a:pt x="1291" y="1012"/>
                        <a:pt x="1223" y="982"/>
                      </a:cubicBezTo>
                      <a:cubicBezTo>
                        <a:pt x="1035" y="901"/>
                        <a:pt x="821" y="767"/>
                        <a:pt x="759" y="553"/>
                      </a:cubicBezTo>
                      <a:cubicBezTo>
                        <a:pt x="723" y="428"/>
                        <a:pt x="678" y="313"/>
                        <a:pt x="678" y="179"/>
                      </a:cubicBezTo>
                      <a:cubicBezTo>
                        <a:pt x="678" y="170"/>
                        <a:pt x="687" y="89"/>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16"/>
                <p:cNvSpPr/>
                <p:nvPr/>
              </p:nvSpPr>
              <p:spPr>
                <a:xfrm>
                  <a:off x="7064292" y="3340732"/>
                  <a:ext cx="183878" cy="120513"/>
                </a:xfrm>
                <a:custGeom>
                  <a:avLst/>
                  <a:gdLst/>
                  <a:ahLst/>
                  <a:cxnLst/>
                  <a:rect l="l" t="t" r="r" b="b"/>
                  <a:pathLst>
                    <a:path w="3105" h="2035" extrusionOk="0">
                      <a:moveTo>
                        <a:pt x="2525" y="1"/>
                      </a:moveTo>
                      <a:cubicBezTo>
                        <a:pt x="2204" y="545"/>
                        <a:pt x="1695" y="973"/>
                        <a:pt x="1151" y="1312"/>
                      </a:cubicBezTo>
                      <a:cubicBezTo>
                        <a:pt x="803" y="1526"/>
                        <a:pt x="420" y="1856"/>
                        <a:pt x="0" y="1999"/>
                      </a:cubicBezTo>
                      <a:cubicBezTo>
                        <a:pt x="81" y="2008"/>
                        <a:pt x="161" y="2017"/>
                        <a:pt x="241" y="2017"/>
                      </a:cubicBezTo>
                      <a:cubicBezTo>
                        <a:pt x="366" y="2026"/>
                        <a:pt x="482" y="2035"/>
                        <a:pt x="607" y="2035"/>
                      </a:cubicBezTo>
                      <a:cubicBezTo>
                        <a:pt x="1089" y="1856"/>
                        <a:pt x="1686" y="1785"/>
                        <a:pt x="2097" y="1473"/>
                      </a:cubicBezTo>
                      <a:cubicBezTo>
                        <a:pt x="2338" y="1294"/>
                        <a:pt x="2596" y="1142"/>
                        <a:pt x="2784" y="910"/>
                      </a:cubicBezTo>
                      <a:cubicBezTo>
                        <a:pt x="3007" y="634"/>
                        <a:pt x="3051" y="384"/>
                        <a:pt x="3105" y="63"/>
                      </a:cubicBezTo>
                      <a:cubicBezTo>
                        <a:pt x="2935" y="18"/>
                        <a:pt x="2757" y="1"/>
                        <a:pt x="2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16"/>
                <p:cNvSpPr/>
                <p:nvPr/>
              </p:nvSpPr>
              <p:spPr>
                <a:xfrm>
                  <a:off x="5931593" y="3156382"/>
                  <a:ext cx="259443" cy="316472"/>
                </a:xfrm>
                <a:custGeom>
                  <a:avLst/>
                  <a:gdLst/>
                  <a:ahLst/>
                  <a:cxnLst/>
                  <a:rect l="l" t="t" r="r" b="b"/>
                  <a:pathLst>
                    <a:path w="4381" h="5344" extrusionOk="0">
                      <a:moveTo>
                        <a:pt x="4381" y="0"/>
                      </a:moveTo>
                      <a:lnTo>
                        <a:pt x="4381" y="0"/>
                      </a:lnTo>
                      <a:cubicBezTo>
                        <a:pt x="4247" y="116"/>
                        <a:pt x="4122" y="232"/>
                        <a:pt x="3988" y="339"/>
                      </a:cubicBezTo>
                      <a:cubicBezTo>
                        <a:pt x="3854" y="1543"/>
                        <a:pt x="3123" y="2864"/>
                        <a:pt x="2338" y="3729"/>
                      </a:cubicBezTo>
                      <a:cubicBezTo>
                        <a:pt x="1865" y="4255"/>
                        <a:pt x="1276" y="4639"/>
                        <a:pt x="634" y="4933"/>
                      </a:cubicBezTo>
                      <a:cubicBezTo>
                        <a:pt x="438" y="5023"/>
                        <a:pt x="224" y="5121"/>
                        <a:pt x="1" y="5201"/>
                      </a:cubicBezTo>
                      <a:cubicBezTo>
                        <a:pt x="233" y="5219"/>
                        <a:pt x="456" y="5246"/>
                        <a:pt x="679" y="5281"/>
                      </a:cubicBezTo>
                      <a:cubicBezTo>
                        <a:pt x="812" y="5299"/>
                        <a:pt x="946" y="5326"/>
                        <a:pt x="1080" y="5344"/>
                      </a:cubicBezTo>
                      <a:cubicBezTo>
                        <a:pt x="3203" y="4586"/>
                        <a:pt x="4149" y="2088"/>
                        <a:pt x="4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16"/>
                <p:cNvSpPr/>
                <p:nvPr/>
              </p:nvSpPr>
              <p:spPr>
                <a:xfrm>
                  <a:off x="6922164" y="3226083"/>
                  <a:ext cx="156992" cy="208218"/>
                </a:xfrm>
                <a:custGeom>
                  <a:avLst/>
                  <a:gdLst/>
                  <a:ahLst/>
                  <a:cxnLst/>
                  <a:rect l="l" t="t" r="r" b="b"/>
                  <a:pathLst>
                    <a:path w="2651" h="3516" extrusionOk="0">
                      <a:moveTo>
                        <a:pt x="2490" y="1"/>
                      </a:moveTo>
                      <a:cubicBezTo>
                        <a:pt x="2382" y="45"/>
                        <a:pt x="2275" y="81"/>
                        <a:pt x="2168" y="117"/>
                      </a:cubicBezTo>
                      <a:cubicBezTo>
                        <a:pt x="1972" y="1009"/>
                        <a:pt x="1508" y="1687"/>
                        <a:pt x="964" y="2418"/>
                      </a:cubicBezTo>
                      <a:cubicBezTo>
                        <a:pt x="741" y="2704"/>
                        <a:pt x="509" y="2980"/>
                        <a:pt x="206" y="3185"/>
                      </a:cubicBezTo>
                      <a:cubicBezTo>
                        <a:pt x="143" y="3230"/>
                        <a:pt x="72" y="3284"/>
                        <a:pt x="1" y="3337"/>
                      </a:cubicBezTo>
                      <a:cubicBezTo>
                        <a:pt x="206" y="3391"/>
                        <a:pt x="411" y="3453"/>
                        <a:pt x="607" y="3516"/>
                      </a:cubicBezTo>
                      <a:cubicBezTo>
                        <a:pt x="1071" y="3150"/>
                        <a:pt x="1571" y="2882"/>
                        <a:pt x="1910" y="2374"/>
                      </a:cubicBezTo>
                      <a:cubicBezTo>
                        <a:pt x="2240" y="1883"/>
                        <a:pt x="2516" y="1366"/>
                        <a:pt x="2650" y="795"/>
                      </a:cubicBezTo>
                      <a:cubicBezTo>
                        <a:pt x="2632" y="777"/>
                        <a:pt x="2623" y="759"/>
                        <a:pt x="2605" y="741"/>
                      </a:cubicBezTo>
                      <a:cubicBezTo>
                        <a:pt x="2418" y="518"/>
                        <a:pt x="2409" y="259"/>
                        <a:pt x="24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16"/>
                <p:cNvSpPr/>
                <p:nvPr/>
              </p:nvSpPr>
              <p:spPr>
                <a:xfrm>
                  <a:off x="6716671" y="3623860"/>
                  <a:ext cx="970557" cy="150123"/>
                </a:xfrm>
                <a:custGeom>
                  <a:avLst/>
                  <a:gdLst/>
                  <a:ahLst/>
                  <a:cxnLst/>
                  <a:rect l="l" t="t" r="r" b="b"/>
                  <a:pathLst>
                    <a:path w="16389" h="2535" extrusionOk="0">
                      <a:moveTo>
                        <a:pt x="7567" y="0"/>
                      </a:moveTo>
                      <a:cubicBezTo>
                        <a:pt x="6105" y="0"/>
                        <a:pt x="4696" y="382"/>
                        <a:pt x="3355" y="1000"/>
                      </a:cubicBezTo>
                      <a:cubicBezTo>
                        <a:pt x="2257" y="1509"/>
                        <a:pt x="1178" y="1946"/>
                        <a:pt x="0" y="2035"/>
                      </a:cubicBezTo>
                      <a:cubicBezTo>
                        <a:pt x="125" y="2071"/>
                        <a:pt x="250" y="2098"/>
                        <a:pt x="375" y="2133"/>
                      </a:cubicBezTo>
                      <a:cubicBezTo>
                        <a:pt x="678" y="2223"/>
                        <a:pt x="955" y="2339"/>
                        <a:pt x="1214" y="2472"/>
                      </a:cubicBezTo>
                      <a:cubicBezTo>
                        <a:pt x="1330" y="2516"/>
                        <a:pt x="1455" y="2535"/>
                        <a:pt x="1584" y="2535"/>
                      </a:cubicBezTo>
                      <a:cubicBezTo>
                        <a:pt x="2249" y="2535"/>
                        <a:pt x="3045" y="2038"/>
                        <a:pt x="3560" y="1821"/>
                      </a:cubicBezTo>
                      <a:cubicBezTo>
                        <a:pt x="4291" y="1518"/>
                        <a:pt x="5023" y="1250"/>
                        <a:pt x="5799" y="1090"/>
                      </a:cubicBezTo>
                      <a:cubicBezTo>
                        <a:pt x="6416" y="962"/>
                        <a:pt x="7030" y="900"/>
                        <a:pt x="7642" y="900"/>
                      </a:cubicBezTo>
                      <a:cubicBezTo>
                        <a:pt x="8481" y="900"/>
                        <a:pt x="9317" y="1016"/>
                        <a:pt x="10152" y="1232"/>
                      </a:cubicBezTo>
                      <a:cubicBezTo>
                        <a:pt x="11311" y="1531"/>
                        <a:pt x="12487" y="2330"/>
                        <a:pt x="13723" y="2330"/>
                      </a:cubicBezTo>
                      <a:cubicBezTo>
                        <a:pt x="13743" y="2330"/>
                        <a:pt x="13763" y="2330"/>
                        <a:pt x="13783" y="2330"/>
                      </a:cubicBezTo>
                      <a:cubicBezTo>
                        <a:pt x="14060" y="2294"/>
                        <a:pt x="14327" y="2240"/>
                        <a:pt x="14604" y="2169"/>
                      </a:cubicBezTo>
                      <a:cubicBezTo>
                        <a:pt x="15273" y="1919"/>
                        <a:pt x="16388" y="1018"/>
                        <a:pt x="16388" y="1018"/>
                      </a:cubicBezTo>
                      <a:lnTo>
                        <a:pt x="16388" y="1018"/>
                      </a:lnTo>
                      <a:cubicBezTo>
                        <a:pt x="16388" y="1018"/>
                        <a:pt x="16049" y="1214"/>
                        <a:pt x="15889" y="1295"/>
                      </a:cubicBezTo>
                      <a:cubicBezTo>
                        <a:pt x="15594" y="1437"/>
                        <a:pt x="15300" y="1509"/>
                        <a:pt x="14979" y="1545"/>
                      </a:cubicBezTo>
                      <a:cubicBezTo>
                        <a:pt x="14832" y="1564"/>
                        <a:pt x="14687" y="1573"/>
                        <a:pt x="14542" y="1573"/>
                      </a:cubicBezTo>
                      <a:cubicBezTo>
                        <a:pt x="14034" y="1573"/>
                        <a:pt x="13534" y="1464"/>
                        <a:pt x="13034" y="1339"/>
                      </a:cubicBezTo>
                      <a:cubicBezTo>
                        <a:pt x="11491" y="938"/>
                        <a:pt x="10036" y="215"/>
                        <a:pt x="8440" y="46"/>
                      </a:cubicBezTo>
                      <a:cubicBezTo>
                        <a:pt x="8147" y="15"/>
                        <a:pt x="7856" y="0"/>
                        <a:pt x="7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16"/>
                <p:cNvSpPr/>
                <p:nvPr/>
              </p:nvSpPr>
              <p:spPr>
                <a:xfrm>
                  <a:off x="6204182" y="3034982"/>
                  <a:ext cx="422712" cy="507634"/>
                </a:xfrm>
                <a:custGeom>
                  <a:avLst/>
                  <a:gdLst/>
                  <a:ahLst/>
                  <a:cxnLst/>
                  <a:rect l="l" t="t" r="r" b="b"/>
                  <a:pathLst>
                    <a:path w="7138" h="8572" extrusionOk="0">
                      <a:moveTo>
                        <a:pt x="6561" y="0"/>
                      </a:moveTo>
                      <a:cubicBezTo>
                        <a:pt x="6548" y="0"/>
                        <a:pt x="6532" y="12"/>
                        <a:pt x="6513" y="43"/>
                      </a:cubicBezTo>
                      <a:cubicBezTo>
                        <a:pt x="6469" y="132"/>
                        <a:pt x="6415" y="212"/>
                        <a:pt x="6353" y="302"/>
                      </a:cubicBezTo>
                      <a:cubicBezTo>
                        <a:pt x="6219" y="507"/>
                        <a:pt x="6085" y="694"/>
                        <a:pt x="5915" y="873"/>
                      </a:cubicBezTo>
                      <a:cubicBezTo>
                        <a:pt x="5826" y="980"/>
                        <a:pt x="5710" y="1096"/>
                        <a:pt x="5594" y="1194"/>
                      </a:cubicBezTo>
                      <a:cubicBezTo>
                        <a:pt x="5701" y="1997"/>
                        <a:pt x="5407" y="2907"/>
                        <a:pt x="5122" y="3629"/>
                      </a:cubicBezTo>
                      <a:cubicBezTo>
                        <a:pt x="4800" y="4468"/>
                        <a:pt x="4390" y="5226"/>
                        <a:pt x="3792" y="5895"/>
                      </a:cubicBezTo>
                      <a:cubicBezTo>
                        <a:pt x="3186" y="6591"/>
                        <a:pt x="2427" y="7162"/>
                        <a:pt x="1624" y="7599"/>
                      </a:cubicBezTo>
                      <a:cubicBezTo>
                        <a:pt x="1169" y="7849"/>
                        <a:pt x="554" y="8232"/>
                        <a:pt x="1" y="8339"/>
                      </a:cubicBezTo>
                      <a:cubicBezTo>
                        <a:pt x="233" y="8420"/>
                        <a:pt x="465" y="8491"/>
                        <a:pt x="697" y="8571"/>
                      </a:cubicBezTo>
                      <a:cubicBezTo>
                        <a:pt x="2195" y="7804"/>
                        <a:pt x="3730" y="7046"/>
                        <a:pt x="4907" y="5788"/>
                      </a:cubicBezTo>
                      <a:cubicBezTo>
                        <a:pt x="5585" y="5065"/>
                        <a:pt x="6183" y="4173"/>
                        <a:pt x="6504" y="3237"/>
                      </a:cubicBezTo>
                      <a:cubicBezTo>
                        <a:pt x="6808" y="2336"/>
                        <a:pt x="7138" y="1381"/>
                        <a:pt x="6915" y="418"/>
                      </a:cubicBezTo>
                      <a:cubicBezTo>
                        <a:pt x="6799" y="364"/>
                        <a:pt x="6701" y="257"/>
                        <a:pt x="6638" y="150"/>
                      </a:cubicBezTo>
                      <a:cubicBezTo>
                        <a:pt x="6631" y="136"/>
                        <a:pt x="6608" y="0"/>
                        <a:pt x="6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16"/>
                <p:cNvSpPr/>
                <p:nvPr/>
              </p:nvSpPr>
              <p:spPr>
                <a:xfrm>
                  <a:off x="6133414" y="3086622"/>
                  <a:ext cx="340278" cy="427983"/>
                </a:xfrm>
                <a:custGeom>
                  <a:avLst/>
                  <a:gdLst/>
                  <a:ahLst/>
                  <a:cxnLst/>
                  <a:rect l="l" t="t" r="r" b="b"/>
                  <a:pathLst>
                    <a:path w="5746" h="7227" extrusionOk="0">
                      <a:moveTo>
                        <a:pt x="5424" y="1"/>
                      </a:moveTo>
                      <a:lnTo>
                        <a:pt x="5424" y="1"/>
                      </a:lnTo>
                      <a:cubicBezTo>
                        <a:pt x="5014" y="108"/>
                        <a:pt x="4711" y="464"/>
                        <a:pt x="4425" y="821"/>
                      </a:cubicBezTo>
                      <a:cubicBezTo>
                        <a:pt x="4434" y="821"/>
                        <a:pt x="4443" y="830"/>
                        <a:pt x="4443" y="848"/>
                      </a:cubicBezTo>
                      <a:cubicBezTo>
                        <a:pt x="4407" y="1437"/>
                        <a:pt x="4211" y="1927"/>
                        <a:pt x="3944" y="2454"/>
                      </a:cubicBezTo>
                      <a:cubicBezTo>
                        <a:pt x="3605" y="3159"/>
                        <a:pt x="3274" y="3837"/>
                        <a:pt x="2811" y="4470"/>
                      </a:cubicBezTo>
                      <a:cubicBezTo>
                        <a:pt x="2320" y="5121"/>
                        <a:pt x="1767" y="5674"/>
                        <a:pt x="1178" y="6227"/>
                      </a:cubicBezTo>
                      <a:cubicBezTo>
                        <a:pt x="848" y="6540"/>
                        <a:pt x="429" y="6914"/>
                        <a:pt x="0" y="7093"/>
                      </a:cubicBezTo>
                      <a:cubicBezTo>
                        <a:pt x="143" y="7137"/>
                        <a:pt x="286" y="7182"/>
                        <a:pt x="429" y="7227"/>
                      </a:cubicBezTo>
                      <a:cubicBezTo>
                        <a:pt x="1633" y="6789"/>
                        <a:pt x="2989" y="6022"/>
                        <a:pt x="3828" y="5059"/>
                      </a:cubicBezTo>
                      <a:cubicBezTo>
                        <a:pt x="4952" y="3783"/>
                        <a:pt x="5389" y="2284"/>
                        <a:pt x="5746" y="661"/>
                      </a:cubicBezTo>
                      <a:cubicBezTo>
                        <a:pt x="5469" y="563"/>
                        <a:pt x="5362" y="277"/>
                        <a:pt x="5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16"/>
                <p:cNvSpPr/>
                <p:nvPr/>
              </p:nvSpPr>
              <p:spPr>
                <a:xfrm>
                  <a:off x="6104337" y="3138912"/>
                  <a:ext cx="287987" cy="367223"/>
                </a:xfrm>
                <a:custGeom>
                  <a:avLst/>
                  <a:gdLst/>
                  <a:ahLst/>
                  <a:cxnLst/>
                  <a:rect l="l" t="t" r="r" b="b"/>
                  <a:pathLst>
                    <a:path w="4863" h="6201" extrusionOk="0">
                      <a:moveTo>
                        <a:pt x="4863" y="1"/>
                      </a:moveTo>
                      <a:cubicBezTo>
                        <a:pt x="4729" y="170"/>
                        <a:pt x="4595" y="331"/>
                        <a:pt x="4461" y="465"/>
                      </a:cubicBezTo>
                      <a:cubicBezTo>
                        <a:pt x="4330" y="596"/>
                        <a:pt x="4082" y="825"/>
                        <a:pt x="3860" y="825"/>
                      </a:cubicBezTo>
                      <a:cubicBezTo>
                        <a:pt x="3781" y="825"/>
                        <a:pt x="3706" y="796"/>
                        <a:pt x="3641" y="723"/>
                      </a:cubicBezTo>
                      <a:cubicBezTo>
                        <a:pt x="3496" y="565"/>
                        <a:pt x="3434" y="132"/>
                        <a:pt x="3213" y="132"/>
                      </a:cubicBezTo>
                      <a:cubicBezTo>
                        <a:pt x="3160" y="132"/>
                        <a:pt x="3099" y="157"/>
                        <a:pt x="3025" y="215"/>
                      </a:cubicBezTo>
                      <a:cubicBezTo>
                        <a:pt x="2936" y="277"/>
                        <a:pt x="2855" y="358"/>
                        <a:pt x="2766" y="420"/>
                      </a:cubicBezTo>
                      <a:cubicBezTo>
                        <a:pt x="2766" y="964"/>
                        <a:pt x="2641" y="1517"/>
                        <a:pt x="2525" y="2035"/>
                      </a:cubicBezTo>
                      <a:cubicBezTo>
                        <a:pt x="2409" y="2561"/>
                        <a:pt x="2240" y="3078"/>
                        <a:pt x="2008" y="3560"/>
                      </a:cubicBezTo>
                      <a:cubicBezTo>
                        <a:pt x="1535" y="4515"/>
                        <a:pt x="848" y="5416"/>
                        <a:pt x="1" y="6067"/>
                      </a:cubicBezTo>
                      <a:cubicBezTo>
                        <a:pt x="152" y="6112"/>
                        <a:pt x="295" y="6156"/>
                        <a:pt x="438" y="6201"/>
                      </a:cubicBezTo>
                      <a:cubicBezTo>
                        <a:pt x="946" y="5889"/>
                        <a:pt x="1419" y="5425"/>
                        <a:pt x="1856" y="5032"/>
                      </a:cubicBezTo>
                      <a:cubicBezTo>
                        <a:pt x="2409" y="4524"/>
                        <a:pt x="2945" y="3881"/>
                        <a:pt x="3355" y="3248"/>
                      </a:cubicBezTo>
                      <a:cubicBezTo>
                        <a:pt x="3757" y="2641"/>
                        <a:pt x="4078" y="2008"/>
                        <a:pt x="4390" y="1348"/>
                      </a:cubicBezTo>
                      <a:cubicBezTo>
                        <a:pt x="4604" y="902"/>
                        <a:pt x="4684" y="447"/>
                        <a:pt x="48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16"/>
                <p:cNvSpPr/>
                <p:nvPr/>
              </p:nvSpPr>
              <p:spPr>
                <a:xfrm>
                  <a:off x="6172500" y="3110902"/>
                  <a:ext cx="357215" cy="414244"/>
                </a:xfrm>
                <a:custGeom>
                  <a:avLst/>
                  <a:gdLst/>
                  <a:ahLst/>
                  <a:cxnLst/>
                  <a:rect l="l" t="t" r="r" b="b"/>
                  <a:pathLst>
                    <a:path w="6032" h="6995" extrusionOk="0">
                      <a:moveTo>
                        <a:pt x="6031" y="1"/>
                      </a:moveTo>
                      <a:lnTo>
                        <a:pt x="6031" y="1"/>
                      </a:lnTo>
                      <a:cubicBezTo>
                        <a:pt x="5835" y="153"/>
                        <a:pt x="5621" y="269"/>
                        <a:pt x="5389" y="286"/>
                      </a:cubicBezTo>
                      <a:cubicBezTo>
                        <a:pt x="5300" y="286"/>
                        <a:pt x="5228" y="286"/>
                        <a:pt x="5157" y="269"/>
                      </a:cubicBezTo>
                      <a:lnTo>
                        <a:pt x="5157" y="269"/>
                      </a:lnTo>
                      <a:cubicBezTo>
                        <a:pt x="5264" y="1080"/>
                        <a:pt x="4907" y="1990"/>
                        <a:pt x="4604" y="2722"/>
                      </a:cubicBezTo>
                      <a:cubicBezTo>
                        <a:pt x="4265" y="3543"/>
                        <a:pt x="3828" y="4265"/>
                        <a:pt x="3203" y="4890"/>
                      </a:cubicBezTo>
                      <a:cubicBezTo>
                        <a:pt x="2597" y="5514"/>
                        <a:pt x="1856" y="5969"/>
                        <a:pt x="1098" y="6371"/>
                      </a:cubicBezTo>
                      <a:cubicBezTo>
                        <a:pt x="848" y="6504"/>
                        <a:pt x="375" y="6817"/>
                        <a:pt x="1" y="6888"/>
                      </a:cubicBezTo>
                      <a:cubicBezTo>
                        <a:pt x="117" y="6924"/>
                        <a:pt x="233" y="6959"/>
                        <a:pt x="340" y="6995"/>
                      </a:cubicBezTo>
                      <a:cubicBezTo>
                        <a:pt x="545" y="6870"/>
                        <a:pt x="795" y="6808"/>
                        <a:pt x="1000" y="6718"/>
                      </a:cubicBezTo>
                      <a:cubicBezTo>
                        <a:pt x="1365" y="6549"/>
                        <a:pt x="1722" y="6362"/>
                        <a:pt x="2061" y="6165"/>
                      </a:cubicBezTo>
                      <a:cubicBezTo>
                        <a:pt x="2802" y="5755"/>
                        <a:pt x="3524" y="5238"/>
                        <a:pt x="4086" y="4604"/>
                      </a:cubicBezTo>
                      <a:cubicBezTo>
                        <a:pt x="5246" y="3275"/>
                        <a:pt x="5746" y="1696"/>
                        <a:pt x="60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16"/>
                <p:cNvSpPr/>
                <p:nvPr/>
              </p:nvSpPr>
              <p:spPr>
                <a:xfrm>
                  <a:off x="6009230" y="3133109"/>
                  <a:ext cx="255771" cy="361953"/>
                </a:xfrm>
                <a:custGeom>
                  <a:avLst/>
                  <a:gdLst/>
                  <a:ahLst/>
                  <a:cxnLst/>
                  <a:rect l="l" t="t" r="r" b="b"/>
                  <a:pathLst>
                    <a:path w="4319" h="6112" extrusionOk="0">
                      <a:moveTo>
                        <a:pt x="3569" y="1"/>
                      </a:moveTo>
                      <a:lnTo>
                        <a:pt x="3569" y="1"/>
                      </a:lnTo>
                      <a:cubicBezTo>
                        <a:pt x="3427" y="81"/>
                        <a:pt x="3275" y="206"/>
                        <a:pt x="3123" y="340"/>
                      </a:cubicBezTo>
                      <a:cubicBezTo>
                        <a:pt x="3043" y="1580"/>
                        <a:pt x="2758" y="2900"/>
                        <a:pt x="2062" y="3944"/>
                      </a:cubicBezTo>
                      <a:cubicBezTo>
                        <a:pt x="1562" y="4720"/>
                        <a:pt x="911" y="5523"/>
                        <a:pt x="1" y="5781"/>
                      </a:cubicBezTo>
                      <a:cubicBezTo>
                        <a:pt x="474" y="5871"/>
                        <a:pt x="947" y="5987"/>
                        <a:pt x="1410" y="6111"/>
                      </a:cubicBezTo>
                      <a:lnTo>
                        <a:pt x="1419" y="6111"/>
                      </a:lnTo>
                      <a:cubicBezTo>
                        <a:pt x="2312" y="5442"/>
                        <a:pt x="3088" y="4461"/>
                        <a:pt x="3543" y="3435"/>
                      </a:cubicBezTo>
                      <a:cubicBezTo>
                        <a:pt x="3944" y="2516"/>
                        <a:pt x="4131" y="1544"/>
                        <a:pt x="4319" y="563"/>
                      </a:cubicBezTo>
                      <a:lnTo>
                        <a:pt x="4319" y="563"/>
                      </a:lnTo>
                      <a:cubicBezTo>
                        <a:pt x="4212" y="643"/>
                        <a:pt x="4105" y="714"/>
                        <a:pt x="3980" y="750"/>
                      </a:cubicBezTo>
                      <a:cubicBezTo>
                        <a:pt x="3930" y="765"/>
                        <a:pt x="3885" y="772"/>
                        <a:pt x="3846" y="772"/>
                      </a:cubicBezTo>
                      <a:cubicBezTo>
                        <a:pt x="3522" y="772"/>
                        <a:pt x="3546" y="287"/>
                        <a:pt x="35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16"/>
                <p:cNvSpPr/>
                <p:nvPr/>
              </p:nvSpPr>
              <p:spPr>
                <a:xfrm>
                  <a:off x="6285017" y="3446735"/>
                  <a:ext cx="1028178" cy="130699"/>
                </a:xfrm>
                <a:custGeom>
                  <a:avLst/>
                  <a:gdLst/>
                  <a:ahLst/>
                  <a:cxnLst/>
                  <a:rect l="l" t="t" r="r" b="b"/>
                  <a:pathLst>
                    <a:path w="17362" h="2207" extrusionOk="0">
                      <a:moveTo>
                        <a:pt x="7762" y="1"/>
                      </a:moveTo>
                      <a:cubicBezTo>
                        <a:pt x="6719" y="1"/>
                        <a:pt x="5803" y="415"/>
                        <a:pt x="4845" y="842"/>
                      </a:cubicBezTo>
                      <a:cubicBezTo>
                        <a:pt x="4006" y="1208"/>
                        <a:pt x="3159" y="1583"/>
                        <a:pt x="2240" y="1699"/>
                      </a:cubicBezTo>
                      <a:cubicBezTo>
                        <a:pt x="1740" y="1770"/>
                        <a:pt x="1196" y="1824"/>
                        <a:pt x="688" y="1832"/>
                      </a:cubicBezTo>
                      <a:cubicBezTo>
                        <a:pt x="536" y="1839"/>
                        <a:pt x="371" y="1845"/>
                        <a:pt x="206" y="1845"/>
                      </a:cubicBezTo>
                      <a:cubicBezTo>
                        <a:pt x="137" y="1845"/>
                        <a:pt x="69" y="1844"/>
                        <a:pt x="1" y="1841"/>
                      </a:cubicBezTo>
                      <a:lnTo>
                        <a:pt x="1" y="1841"/>
                      </a:lnTo>
                      <a:cubicBezTo>
                        <a:pt x="170" y="1895"/>
                        <a:pt x="340" y="1957"/>
                        <a:pt x="518" y="2011"/>
                      </a:cubicBezTo>
                      <a:cubicBezTo>
                        <a:pt x="1031" y="2149"/>
                        <a:pt x="1533" y="2207"/>
                        <a:pt x="2030" y="2207"/>
                      </a:cubicBezTo>
                      <a:cubicBezTo>
                        <a:pt x="3139" y="2207"/>
                        <a:pt x="4220" y="1918"/>
                        <a:pt x="5336" y="1592"/>
                      </a:cubicBezTo>
                      <a:cubicBezTo>
                        <a:pt x="6338" y="1293"/>
                        <a:pt x="7415" y="959"/>
                        <a:pt x="8478" y="959"/>
                      </a:cubicBezTo>
                      <a:cubicBezTo>
                        <a:pt x="8843" y="959"/>
                        <a:pt x="9206" y="999"/>
                        <a:pt x="9564" y="1092"/>
                      </a:cubicBezTo>
                      <a:cubicBezTo>
                        <a:pt x="10825" y="1415"/>
                        <a:pt x="12165" y="1685"/>
                        <a:pt x="13476" y="1685"/>
                      </a:cubicBezTo>
                      <a:cubicBezTo>
                        <a:pt x="13687" y="1685"/>
                        <a:pt x="13896" y="1678"/>
                        <a:pt x="14105" y="1663"/>
                      </a:cubicBezTo>
                      <a:cubicBezTo>
                        <a:pt x="14890" y="1609"/>
                        <a:pt x="15746" y="1511"/>
                        <a:pt x="16460" y="1128"/>
                      </a:cubicBezTo>
                      <a:cubicBezTo>
                        <a:pt x="16844" y="923"/>
                        <a:pt x="17120" y="655"/>
                        <a:pt x="17361" y="343"/>
                      </a:cubicBezTo>
                      <a:lnTo>
                        <a:pt x="17361" y="343"/>
                      </a:lnTo>
                      <a:cubicBezTo>
                        <a:pt x="17040" y="539"/>
                        <a:pt x="16630" y="628"/>
                        <a:pt x="16308" y="691"/>
                      </a:cubicBezTo>
                      <a:cubicBezTo>
                        <a:pt x="15575" y="834"/>
                        <a:pt x="14799" y="905"/>
                        <a:pt x="14020" y="905"/>
                      </a:cubicBezTo>
                      <a:cubicBezTo>
                        <a:pt x="13151" y="905"/>
                        <a:pt x="12279" y="816"/>
                        <a:pt x="11464" y="637"/>
                      </a:cubicBezTo>
                      <a:cubicBezTo>
                        <a:pt x="10367" y="405"/>
                        <a:pt x="9279" y="137"/>
                        <a:pt x="8164" y="22"/>
                      </a:cubicBezTo>
                      <a:cubicBezTo>
                        <a:pt x="8027" y="8"/>
                        <a:pt x="7894" y="1"/>
                        <a:pt x="7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16"/>
                <p:cNvSpPr/>
                <p:nvPr/>
              </p:nvSpPr>
              <p:spPr>
                <a:xfrm>
                  <a:off x="5784195" y="3515607"/>
                  <a:ext cx="1142768" cy="204250"/>
                </a:xfrm>
                <a:custGeom>
                  <a:avLst/>
                  <a:gdLst/>
                  <a:ahLst/>
                  <a:cxnLst/>
                  <a:rect l="l" t="t" r="r" b="b"/>
                  <a:pathLst>
                    <a:path w="19297" h="3449" extrusionOk="0">
                      <a:moveTo>
                        <a:pt x="1364" y="0"/>
                      </a:moveTo>
                      <a:cubicBezTo>
                        <a:pt x="902" y="0"/>
                        <a:pt x="445" y="56"/>
                        <a:pt x="1" y="188"/>
                      </a:cubicBezTo>
                      <a:cubicBezTo>
                        <a:pt x="161" y="277"/>
                        <a:pt x="322" y="375"/>
                        <a:pt x="464" y="491"/>
                      </a:cubicBezTo>
                      <a:cubicBezTo>
                        <a:pt x="572" y="571"/>
                        <a:pt x="679" y="661"/>
                        <a:pt x="777" y="750"/>
                      </a:cubicBezTo>
                      <a:cubicBezTo>
                        <a:pt x="913" y="745"/>
                        <a:pt x="1050" y="742"/>
                        <a:pt x="1186" y="742"/>
                      </a:cubicBezTo>
                      <a:cubicBezTo>
                        <a:pt x="2250" y="742"/>
                        <a:pt x="3299" y="897"/>
                        <a:pt x="4327" y="1214"/>
                      </a:cubicBezTo>
                      <a:cubicBezTo>
                        <a:pt x="5996" y="1731"/>
                        <a:pt x="7610" y="2382"/>
                        <a:pt x="9278" y="2873"/>
                      </a:cubicBezTo>
                      <a:cubicBezTo>
                        <a:pt x="10401" y="3205"/>
                        <a:pt x="11519" y="3449"/>
                        <a:pt x="12651" y="3449"/>
                      </a:cubicBezTo>
                      <a:cubicBezTo>
                        <a:pt x="13282" y="3449"/>
                        <a:pt x="13918" y="3373"/>
                        <a:pt x="14560" y="3194"/>
                      </a:cubicBezTo>
                      <a:cubicBezTo>
                        <a:pt x="16183" y="2748"/>
                        <a:pt x="17691" y="1972"/>
                        <a:pt x="19297" y="1481"/>
                      </a:cubicBezTo>
                      <a:lnTo>
                        <a:pt x="19297" y="1481"/>
                      </a:lnTo>
                      <a:cubicBezTo>
                        <a:pt x="18994" y="1535"/>
                        <a:pt x="18699" y="1597"/>
                        <a:pt x="18414" y="1678"/>
                      </a:cubicBezTo>
                      <a:cubicBezTo>
                        <a:pt x="18110" y="1785"/>
                        <a:pt x="17807" y="1874"/>
                        <a:pt x="17504" y="1945"/>
                      </a:cubicBezTo>
                      <a:cubicBezTo>
                        <a:pt x="16683" y="2213"/>
                        <a:pt x="15853" y="2516"/>
                        <a:pt x="15006" y="2686"/>
                      </a:cubicBezTo>
                      <a:cubicBezTo>
                        <a:pt x="14432" y="2797"/>
                        <a:pt x="13854" y="2845"/>
                        <a:pt x="13276" y="2845"/>
                      </a:cubicBezTo>
                      <a:cubicBezTo>
                        <a:pt x="12054" y="2845"/>
                        <a:pt x="10828" y="2634"/>
                        <a:pt x="9635" y="2373"/>
                      </a:cubicBezTo>
                      <a:cubicBezTo>
                        <a:pt x="7949" y="1990"/>
                        <a:pt x="6406" y="1267"/>
                        <a:pt x="4773" y="714"/>
                      </a:cubicBezTo>
                      <a:cubicBezTo>
                        <a:pt x="3708" y="350"/>
                        <a:pt x="2523"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16"/>
                <p:cNvSpPr/>
                <p:nvPr/>
              </p:nvSpPr>
              <p:spPr>
                <a:xfrm>
                  <a:off x="5879835" y="3608582"/>
                  <a:ext cx="583317" cy="200282"/>
                </a:xfrm>
                <a:custGeom>
                  <a:avLst/>
                  <a:gdLst/>
                  <a:ahLst/>
                  <a:cxnLst/>
                  <a:rect l="l" t="t" r="r" b="b"/>
                  <a:pathLst>
                    <a:path w="9850" h="3382" extrusionOk="0">
                      <a:moveTo>
                        <a:pt x="0" y="0"/>
                      </a:moveTo>
                      <a:lnTo>
                        <a:pt x="0" y="0"/>
                      </a:lnTo>
                      <a:cubicBezTo>
                        <a:pt x="45" y="36"/>
                        <a:pt x="81" y="72"/>
                        <a:pt x="125" y="108"/>
                      </a:cubicBezTo>
                      <a:cubicBezTo>
                        <a:pt x="446" y="375"/>
                        <a:pt x="776" y="571"/>
                        <a:pt x="1151" y="768"/>
                      </a:cubicBezTo>
                      <a:cubicBezTo>
                        <a:pt x="1160" y="768"/>
                        <a:pt x="1178" y="777"/>
                        <a:pt x="1196" y="786"/>
                      </a:cubicBezTo>
                      <a:lnTo>
                        <a:pt x="1205" y="786"/>
                      </a:lnTo>
                      <a:cubicBezTo>
                        <a:pt x="1326" y="773"/>
                        <a:pt x="1448" y="767"/>
                        <a:pt x="1571" y="767"/>
                      </a:cubicBezTo>
                      <a:cubicBezTo>
                        <a:pt x="2218" y="767"/>
                        <a:pt x="2884" y="927"/>
                        <a:pt x="3506" y="1062"/>
                      </a:cubicBezTo>
                      <a:cubicBezTo>
                        <a:pt x="4158" y="1205"/>
                        <a:pt x="4764" y="1410"/>
                        <a:pt x="5371" y="1669"/>
                      </a:cubicBezTo>
                      <a:cubicBezTo>
                        <a:pt x="6084" y="1981"/>
                        <a:pt x="6691" y="2498"/>
                        <a:pt x="7396" y="2811"/>
                      </a:cubicBezTo>
                      <a:cubicBezTo>
                        <a:pt x="7762" y="2971"/>
                        <a:pt x="8145" y="3167"/>
                        <a:pt x="8529" y="3266"/>
                      </a:cubicBezTo>
                      <a:cubicBezTo>
                        <a:pt x="8779" y="3328"/>
                        <a:pt x="9028" y="3346"/>
                        <a:pt x="9269" y="3382"/>
                      </a:cubicBezTo>
                      <a:cubicBezTo>
                        <a:pt x="9439" y="3212"/>
                        <a:pt x="9635" y="3060"/>
                        <a:pt x="9849" y="2918"/>
                      </a:cubicBezTo>
                      <a:lnTo>
                        <a:pt x="9849" y="2918"/>
                      </a:lnTo>
                      <a:cubicBezTo>
                        <a:pt x="9833" y="2918"/>
                        <a:pt x="9817" y="2918"/>
                        <a:pt x="9801" y="2918"/>
                      </a:cubicBezTo>
                      <a:cubicBezTo>
                        <a:pt x="9468" y="2918"/>
                        <a:pt x="9130" y="2833"/>
                        <a:pt x="8841" y="2739"/>
                      </a:cubicBezTo>
                      <a:cubicBezTo>
                        <a:pt x="7895" y="2427"/>
                        <a:pt x="6985" y="2061"/>
                        <a:pt x="6076" y="1651"/>
                      </a:cubicBezTo>
                      <a:cubicBezTo>
                        <a:pt x="5067" y="1196"/>
                        <a:pt x="4095" y="554"/>
                        <a:pt x="3007" y="295"/>
                      </a:cubicBezTo>
                      <a:cubicBezTo>
                        <a:pt x="2436" y="161"/>
                        <a:pt x="1865" y="90"/>
                        <a:pt x="1276" y="81"/>
                      </a:cubicBezTo>
                      <a:cubicBezTo>
                        <a:pt x="1116" y="81"/>
                        <a:pt x="953" y="86"/>
                        <a:pt x="789" y="86"/>
                      </a:cubicBezTo>
                      <a:cubicBezTo>
                        <a:pt x="522" y="86"/>
                        <a:pt x="254" y="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16"/>
                <p:cNvSpPr/>
                <p:nvPr/>
              </p:nvSpPr>
              <p:spPr>
                <a:xfrm>
                  <a:off x="6008757" y="3688350"/>
                  <a:ext cx="337080" cy="148524"/>
                </a:xfrm>
                <a:custGeom>
                  <a:avLst/>
                  <a:gdLst/>
                  <a:ahLst/>
                  <a:cxnLst/>
                  <a:rect l="l" t="t" r="r" b="b"/>
                  <a:pathLst>
                    <a:path w="5692" h="2508" extrusionOk="0">
                      <a:moveTo>
                        <a:pt x="0" y="1"/>
                      </a:moveTo>
                      <a:lnTo>
                        <a:pt x="0" y="1"/>
                      </a:lnTo>
                      <a:cubicBezTo>
                        <a:pt x="250" y="206"/>
                        <a:pt x="384" y="536"/>
                        <a:pt x="562" y="786"/>
                      </a:cubicBezTo>
                      <a:cubicBezTo>
                        <a:pt x="571" y="803"/>
                        <a:pt x="580" y="812"/>
                        <a:pt x="589" y="821"/>
                      </a:cubicBezTo>
                      <a:cubicBezTo>
                        <a:pt x="972" y="1009"/>
                        <a:pt x="1329" y="1187"/>
                        <a:pt x="1686" y="1419"/>
                      </a:cubicBezTo>
                      <a:cubicBezTo>
                        <a:pt x="2159" y="1722"/>
                        <a:pt x="2676" y="1936"/>
                        <a:pt x="3221" y="2115"/>
                      </a:cubicBezTo>
                      <a:cubicBezTo>
                        <a:pt x="3809" y="2293"/>
                        <a:pt x="4389" y="2498"/>
                        <a:pt x="5014" y="2507"/>
                      </a:cubicBezTo>
                      <a:cubicBezTo>
                        <a:pt x="5246" y="2507"/>
                        <a:pt x="5469" y="2490"/>
                        <a:pt x="5692" y="2472"/>
                      </a:cubicBezTo>
                      <a:cubicBezTo>
                        <a:pt x="5611" y="2454"/>
                        <a:pt x="5531" y="2436"/>
                        <a:pt x="5442" y="2418"/>
                      </a:cubicBezTo>
                      <a:cubicBezTo>
                        <a:pt x="4719" y="2222"/>
                        <a:pt x="4059" y="1874"/>
                        <a:pt x="3390" y="1544"/>
                      </a:cubicBezTo>
                      <a:cubicBezTo>
                        <a:pt x="2792" y="1258"/>
                        <a:pt x="2266" y="848"/>
                        <a:pt x="1686" y="563"/>
                      </a:cubicBezTo>
                      <a:cubicBezTo>
                        <a:pt x="1133" y="295"/>
                        <a:pt x="580" y="143"/>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16"/>
                <p:cNvSpPr/>
                <p:nvPr/>
              </p:nvSpPr>
              <p:spPr>
                <a:xfrm>
                  <a:off x="6884678" y="3945659"/>
                  <a:ext cx="321268" cy="335481"/>
                </a:xfrm>
                <a:custGeom>
                  <a:avLst/>
                  <a:gdLst/>
                  <a:ahLst/>
                  <a:cxnLst/>
                  <a:rect l="l" t="t" r="r" b="b"/>
                  <a:pathLst>
                    <a:path w="5425" h="5665" extrusionOk="0">
                      <a:moveTo>
                        <a:pt x="562" y="0"/>
                      </a:moveTo>
                      <a:lnTo>
                        <a:pt x="562" y="0"/>
                      </a:lnTo>
                      <a:cubicBezTo>
                        <a:pt x="741" y="375"/>
                        <a:pt x="794" y="767"/>
                        <a:pt x="535" y="1106"/>
                      </a:cubicBezTo>
                      <a:cubicBezTo>
                        <a:pt x="393" y="1294"/>
                        <a:pt x="223" y="1436"/>
                        <a:pt x="0" y="1454"/>
                      </a:cubicBezTo>
                      <a:cubicBezTo>
                        <a:pt x="589" y="2409"/>
                        <a:pt x="1142" y="3390"/>
                        <a:pt x="1945" y="4175"/>
                      </a:cubicBezTo>
                      <a:cubicBezTo>
                        <a:pt x="2855" y="5067"/>
                        <a:pt x="4086" y="5513"/>
                        <a:pt x="5326" y="5665"/>
                      </a:cubicBezTo>
                      <a:cubicBezTo>
                        <a:pt x="5362" y="5665"/>
                        <a:pt x="5388" y="5656"/>
                        <a:pt x="5424" y="5656"/>
                      </a:cubicBezTo>
                      <a:cubicBezTo>
                        <a:pt x="3970" y="5469"/>
                        <a:pt x="2748" y="4211"/>
                        <a:pt x="1981" y="3024"/>
                      </a:cubicBezTo>
                      <a:cubicBezTo>
                        <a:pt x="1579" y="2391"/>
                        <a:pt x="1151" y="1650"/>
                        <a:pt x="999" y="910"/>
                      </a:cubicBezTo>
                      <a:cubicBezTo>
                        <a:pt x="973" y="785"/>
                        <a:pt x="812" y="259"/>
                        <a:pt x="955" y="98"/>
                      </a:cubicBezTo>
                      <a:cubicBezTo>
                        <a:pt x="830" y="54"/>
                        <a:pt x="696" y="18"/>
                        <a:pt x="5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16"/>
                <p:cNvSpPr/>
                <p:nvPr/>
              </p:nvSpPr>
              <p:spPr>
                <a:xfrm>
                  <a:off x="6756822" y="4002154"/>
                  <a:ext cx="285855" cy="272649"/>
                </a:xfrm>
                <a:custGeom>
                  <a:avLst/>
                  <a:gdLst/>
                  <a:ahLst/>
                  <a:cxnLst/>
                  <a:rect l="l" t="t" r="r" b="b"/>
                  <a:pathLst>
                    <a:path w="4827" h="4604" extrusionOk="0">
                      <a:moveTo>
                        <a:pt x="1231" y="1"/>
                      </a:moveTo>
                      <a:cubicBezTo>
                        <a:pt x="1169" y="250"/>
                        <a:pt x="1098" y="402"/>
                        <a:pt x="821" y="500"/>
                      </a:cubicBezTo>
                      <a:cubicBezTo>
                        <a:pt x="776" y="518"/>
                        <a:pt x="727" y="525"/>
                        <a:pt x="676" y="525"/>
                      </a:cubicBezTo>
                      <a:cubicBezTo>
                        <a:pt x="464" y="525"/>
                        <a:pt x="209" y="394"/>
                        <a:pt x="0" y="286"/>
                      </a:cubicBezTo>
                      <a:lnTo>
                        <a:pt x="0" y="286"/>
                      </a:lnTo>
                      <a:cubicBezTo>
                        <a:pt x="81" y="839"/>
                        <a:pt x="357" y="1330"/>
                        <a:pt x="616" y="1829"/>
                      </a:cubicBezTo>
                      <a:cubicBezTo>
                        <a:pt x="803" y="2204"/>
                        <a:pt x="999" y="2588"/>
                        <a:pt x="1249" y="2936"/>
                      </a:cubicBezTo>
                      <a:cubicBezTo>
                        <a:pt x="1722" y="3605"/>
                        <a:pt x="2355" y="4060"/>
                        <a:pt x="3078" y="4354"/>
                      </a:cubicBezTo>
                      <a:cubicBezTo>
                        <a:pt x="3658" y="4443"/>
                        <a:pt x="4247" y="4541"/>
                        <a:pt x="4827" y="4604"/>
                      </a:cubicBezTo>
                      <a:cubicBezTo>
                        <a:pt x="4630" y="4506"/>
                        <a:pt x="4434" y="4381"/>
                        <a:pt x="4256" y="4265"/>
                      </a:cubicBezTo>
                      <a:cubicBezTo>
                        <a:pt x="3711" y="3899"/>
                        <a:pt x="3274" y="3471"/>
                        <a:pt x="2828" y="2998"/>
                      </a:cubicBezTo>
                      <a:cubicBezTo>
                        <a:pt x="2382" y="2516"/>
                        <a:pt x="2025" y="1954"/>
                        <a:pt x="1758" y="1348"/>
                      </a:cubicBezTo>
                      <a:cubicBezTo>
                        <a:pt x="1570" y="920"/>
                        <a:pt x="1329" y="491"/>
                        <a:pt x="1267" y="27"/>
                      </a:cubicBezTo>
                      <a:cubicBezTo>
                        <a:pt x="1249" y="18"/>
                        <a:pt x="1240" y="10"/>
                        <a:pt x="12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16"/>
                <p:cNvSpPr/>
                <p:nvPr/>
              </p:nvSpPr>
              <p:spPr>
                <a:xfrm>
                  <a:off x="6692865" y="4013228"/>
                  <a:ext cx="137983" cy="233623"/>
                </a:xfrm>
                <a:custGeom>
                  <a:avLst/>
                  <a:gdLst/>
                  <a:ahLst/>
                  <a:cxnLst/>
                  <a:rect l="l" t="t" r="r" b="b"/>
                  <a:pathLst>
                    <a:path w="2330" h="3945" extrusionOk="0">
                      <a:moveTo>
                        <a:pt x="581" y="1"/>
                      </a:moveTo>
                      <a:cubicBezTo>
                        <a:pt x="554" y="37"/>
                        <a:pt x="536" y="90"/>
                        <a:pt x="509" y="162"/>
                      </a:cubicBezTo>
                      <a:cubicBezTo>
                        <a:pt x="474" y="260"/>
                        <a:pt x="402" y="367"/>
                        <a:pt x="322" y="438"/>
                      </a:cubicBezTo>
                      <a:cubicBezTo>
                        <a:pt x="224" y="518"/>
                        <a:pt x="117" y="581"/>
                        <a:pt x="1" y="617"/>
                      </a:cubicBezTo>
                      <a:cubicBezTo>
                        <a:pt x="36" y="1384"/>
                        <a:pt x="161" y="2106"/>
                        <a:pt x="483" y="2811"/>
                      </a:cubicBezTo>
                      <a:cubicBezTo>
                        <a:pt x="661" y="3195"/>
                        <a:pt x="893" y="3632"/>
                        <a:pt x="1268" y="3855"/>
                      </a:cubicBezTo>
                      <a:cubicBezTo>
                        <a:pt x="1624" y="3882"/>
                        <a:pt x="1972" y="3908"/>
                        <a:pt x="2329" y="3944"/>
                      </a:cubicBezTo>
                      <a:cubicBezTo>
                        <a:pt x="1018" y="3221"/>
                        <a:pt x="554" y="1428"/>
                        <a:pt x="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16"/>
                <p:cNvSpPr/>
                <p:nvPr/>
              </p:nvSpPr>
              <p:spPr>
                <a:xfrm>
                  <a:off x="6836591" y="4007957"/>
                  <a:ext cx="315998" cy="273715"/>
                </a:xfrm>
                <a:custGeom>
                  <a:avLst/>
                  <a:gdLst/>
                  <a:ahLst/>
                  <a:cxnLst/>
                  <a:rect l="l" t="t" r="r" b="b"/>
                  <a:pathLst>
                    <a:path w="5336" h="4622" extrusionOk="0">
                      <a:moveTo>
                        <a:pt x="0" y="1"/>
                      </a:moveTo>
                      <a:cubicBezTo>
                        <a:pt x="125" y="509"/>
                        <a:pt x="446" y="1045"/>
                        <a:pt x="687" y="1491"/>
                      </a:cubicBezTo>
                      <a:cubicBezTo>
                        <a:pt x="964" y="2017"/>
                        <a:pt x="1312" y="2454"/>
                        <a:pt x="1704" y="2909"/>
                      </a:cubicBezTo>
                      <a:cubicBezTo>
                        <a:pt x="2079" y="3337"/>
                        <a:pt x="2516" y="3694"/>
                        <a:pt x="2989" y="4015"/>
                      </a:cubicBezTo>
                      <a:cubicBezTo>
                        <a:pt x="3274" y="4203"/>
                        <a:pt x="3569" y="4399"/>
                        <a:pt x="3881" y="4550"/>
                      </a:cubicBezTo>
                      <a:cubicBezTo>
                        <a:pt x="3926" y="4550"/>
                        <a:pt x="3970" y="4559"/>
                        <a:pt x="4015" y="4559"/>
                      </a:cubicBezTo>
                      <a:cubicBezTo>
                        <a:pt x="4452" y="4595"/>
                        <a:pt x="4889" y="4622"/>
                        <a:pt x="5335" y="4622"/>
                      </a:cubicBezTo>
                      <a:cubicBezTo>
                        <a:pt x="4372" y="4479"/>
                        <a:pt x="3399" y="3997"/>
                        <a:pt x="2748" y="3346"/>
                      </a:cubicBezTo>
                      <a:cubicBezTo>
                        <a:pt x="1874" y="2481"/>
                        <a:pt x="1321" y="1464"/>
                        <a:pt x="723" y="411"/>
                      </a:cubicBezTo>
                      <a:cubicBezTo>
                        <a:pt x="705" y="411"/>
                        <a:pt x="687" y="411"/>
                        <a:pt x="669" y="402"/>
                      </a:cubicBezTo>
                      <a:cubicBezTo>
                        <a:pt x="500" y="384"/>
                        <a:pt x="393" y="349"/>
                        <a:pt x="250" y="259"/>
                      </a:cubicBezTo>
                      <a:cubicBezTo>
                        <a:pt x="152" y="197"/>
                        <a:pt x="81" y="9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16"/>
                <p:cNvSpPr/>
                <p:nvPr/>
              </p:nvSpPr>
              <p:spPr>
                <a:xfrm>
                  <a:off x="6732483" y="4009023"/>
                  <a:ext cx="174936" cy="246237"/>
                </a:xfrm>
                <a:custGeom>
                  <a:avLst/>
                  <a:gdLst/>
                  <a:ahLst/>
                  <a:cxnLst/>
                  <a:rect l="l" t="t" r="r" b="b"/>
                  <a:pathLst>
                    <a:path w="2954" h="4158" extrusionOk="0">
                      <a:moveTo>
                        <a:pt x="1" y="1"/>
                      </a:moveTo>
                      <a:cubicBezTo>
                        <a:pt x="19" y="456"/>
                        <a:pt x="37" y="937"/>
                        <a:pt x="170" y="1366"/>
                      </a:cubicBezTo>
                      <a:cubicBezTo>
                        <a:pt x="304" y="1785"/>
                        <a:pt x="358" y="2249"/>
                        <a:pt x="616" y="2614"/>
                      </a:cubicBezTo>
                      <a:cubicBezTo>
                        <a:pt x="1027" y="3221"/>
                        <a:pt x="1455" y="3703"/>
                        <a:pt x="2071" y="4051"/>
                      </a:cubicBezTo>
                      <a:cubicBezTo>
                        <a:pt x="2365" y="4086"/>
                        <a:pt x="2659" y="4122"/>
                        <a:pt x="2954" y="4158"/>
                      </a:cubicBezTo>
                      <a:cubicBezTo>
                        <a:pt x="2427" y="3899"/>
                        <a:pt x="1955" y="3507"/>
                        <a:pt x="1625" y="3034"/>
                      </a:cubicBezTo>
                      <a:cubicBezTo>
                        <a:pt x="1054" y="2222"/>
                        <a:pt x="402" y="1151"/>
                        <a:pt x="340" y="134"/>
                      </a:cubicBezTo>
                      <a:cubicBezTo>
                        <a:pt x="295" y="108"/>
                        <a:pt x="251" y="90"/>
                        <a:pt x="215" y="72"/>
                      </a:cubicBezTo>
                      <a:cubicBezTo>
                        <a:pt x="117" y="27"/>
                        <a:pt x="54"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16"/>
                <p:cNvSpPr/>
                <p:nvPr/>
              </p:nvSpPr>
              <p:spPr>
                <a:xfrm>
                  <a:off x="6605752" y="4021933"/>
                  <a:ext cx="146866" cy="218522"/>
                </a:xfrm>
                <a:custGeom>
                  <a:avLst/>
                  <a:gdLst/>
                  <a:ahLst/>
                  <a:cxnLst/>
                  <a:rect l="l" t="t" r="r" b="b"/>
                  <a:pathLst>
                    <a:path w="2480" h="3690" extrusionOk="0">
                      <a:moveTo>
                        <a:pt x="125" y="1"/>
                      </a:moveTo>
                      <a:cubicBezTo>
                        <a:pt x="0" y="1"/>
                        <a:pt x="36" y="298"/>
                        <a:pt x="44" y="354"/>
                      </a:cubicBezTo>
                      <a:cubicBezTo>
                        <a:pt x="44" y="407"/>
                        <a:pt x="71" y="541"/>
                        <a:pt x="53" y="630"/>
                      </a:cubicBezTo>
                      <a:cubicBezTo>
                        <a:pt x="36" y="710"/>
                        <a:pt x="107" y="1362"/>
                        <a:pt x="259" y="1781"/>
                      </a:cubicBezTo>
                      <a:cubicBezTo>
                        <a:pt x="571" y="2619"/>
                        <a:pt x="1204" y="3324"/>
                        <a:pt x="2061" y="3654"/>
                      </a:cubicBezTo>
                      <a:cubicBezTo>
                        <a:pt x="2096" y="3654"/>
                        <a:pt x="2132" y="3663"/>
                        <a:pt x="2177" y="3663"/>
                      </a:cubicBezTo>
                      <a:cubicBezTo>
                        <a:pt x="2275" y="3672"/>
                        <a:pt x="2382" y="3681"/>
                        <a:pt x="2480" y="3690"/>
                      </a:cubicBezTo>
                      <a:cubicBezTo>
                        <a:pt x="2203" y="3476"/>
                        <a:pt x="2007" y="3128"/>
                        <a:pt x="1873" y="2825"/>
                      </a:cubicBezTo>
                      <a:cubicBezTo>
                        <a:pt x="1525" y="2040"/>
                        <a:pt x="1392" y="1326"/>
                        <a:pt x="1445" y="478"/>
                      </a:cubicBezTo>
                      <a:lnTo>
                        <a:pt x="1445" y="478"/>
                      </a:lnTo>
                      <a:cubicBezTo>
                        <a:pt x="1383" y="494"/>
                        <a:pt x="1318" y="504"/>
                        <a:pt x="1249" y="504"/>
                      </a:cubicBezTo>
                      <a:cubicBezTo>
                        <a:pt x="1200" y="504"/>
                        <a:pt x="1149" y="499"/>
                        <a:pt x="1097" y="487"/>
                      </a:cubicBezTo>
                      <a:cubicBezTo>
                        <a:pt x="731" y="398"/>
                        <a:pt x="490" y="184"/>
                        <a:pt x="178" y="15"/>
                      </a:cubicBezTo>
                      <a:cubicBezTo>
                        <a:pt x="158" y="5"/>
                        <a:pt x="141" y="1"/>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16"/>
                <p:cNvSpPr/>
                <p:nvPr/>
              </p:nvSpPr>
              <p:spPr>
                <a:xfrm>
                  <a:off x="6456755" y="4051839"/>
                  <a:ext cx="172271" cy="187609"/>
                </a:xfrm>
                <a:custGeom>
                  <a:avLst/>
                  <a:gdLst/>
                  <a:ahLst/>
                  <a:cxnLst/>
                  <a:rect l="l" t="t" r="r" b="b"/>
                  <a:pathLst>
                    <a:path w="2909" h="3168" extrusionOk="0">
                      <a:moveTo>
                        <a:pt x="71" y="0"/>
                      </a:moveTo>
                      <a:lnTo>
                        <a:pt x="71" y="0"/>
                      </a:lnTo>
                      <a:cubicBezTo>
                        <a:pt x="0" y="625"/>
                        <a:pt x="286" y="1535"/>
                        <a:pt x="580" y="2025"/>
                      </a:cubicBezTo>
                      <a:cubicBezTo>
                        <a:pt x="865" y="2489"/>
                        <a:pt x="1419" y="2971"/>
                        <a:pt x="1963" y="3167"/>
                      </a:cubicBezTo>
                      <a:cubicBezTo>
                        <a:pt x="2284" y="3149"/>
                        <a:pt x="2596" y="3131"/>
                        <a:pt x="2908" y="3123"/>
                      </a:cubicBezTo>
                      <a:cubicBezTo>
                        <a:pt x="2507" y="2962"/>
                        <a:pt x="2168" y="2677"/>
                        <a:pt x="1856" y="2284"/>
                      </a:cubicBezTo>
                      <a:cubicBezTo>
                        <a:pt x="1615" y="1999"/>
                        <a:pt x="1365" y="1686"/>
                        <a:pt x="1222" y="1338"/>
                      </a:cubicBezTo>
                      <a:cubicBezTo>
                        <a:pt x="1080" y="964"/>
                        <a:pt x="1026" y="625"/>
                        <a:pt x="946" y="250"/>
                      </a:cubicBezTo>
                      <a:cubicBezTo>
                        <a:pt x="714" y="179"/>
                        <a:pt x="509" y="107"/>
                        <a:pt x="348" y="54"/>
                      </a:cubicBezTo>
                      <a:cubicBezTo>
                        <a:pt x="259" y="36"/>
                        <a:pt x="161" y="18"/>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16"/>
                <p:cNvSpPr/>
                <p:nvPr/>
              </p:nvSpPr>
              <p:spPr>
                <a:xfrm>
                  <a:off x="6520120" y="4060781"/>
                  <a:ext cx="189741" cy="176535"/>
                </a:xfrm>
                <a:custGeom>
                  <a:avLst/>
                  <a:gdLst/>
                  <a:ahLst/>
                  <a:cxnLst/>
                  <a:rect l="l" t="t" r="r" b="b"/>
                  <a:pathLst>
                    <a:path w="3204" h="2981" extrusionOk="0">
                      <a:moveTo>
                        <a:pt x="1401" y="1"/>
                      </a:moveTo>
                      <a:lnTo>
                        <a:pt x="1401" y="1"/>
                      </a:lnTo>
                      <a:cubicBezTo>
                        <a:pt x="1383" y="19"/>
                        <a:pt x="1374" y="37"/>
                        <a:pt x="1357" y="54"/>
                      </a:cubicBezTo>
                      <a:cubicBezTo>
                        <a:pt x="1206" y="200"/>
                        <a:pt x="995" y="254"/>
                        <a:pt x="759" y="254"/>
                      </a:cubicBezTo>
                      <a:cubicBezTo>
                        <a:pt x="519" y="254"/>
                        <a:pt x="253" y="198"/>
                        <a:pt x="1" y="126"/>
                      </a:cubicBezTo>
                      <a:lnTo>
                        <a:pt x="1" y="126"/>
                      </a:lnTo>
                      <a:cubicBezTo>
                        <a:pt x="179" y="768"/>
                        <a:pt x="366" y="1357"/>
                        <a:pt x="804" y="1892"/>
                      </a:cubicBezTo>
                      <a:cubicBezTo>
                        <a:pt x="1258" y="2436"/>
                        <a:pt x="1705" y="2793"/>
                        <a:pt x="2329" y="2963"/>
                      </a:cubicBezTo>
                      <a:cubicBezTo>
                        <a:pt x="2623" y="2963"/>
                        <a:pt x="2909" y="2963"/>
                        <a:pt x="3203" y="2980"/>
                      </a:cubicBezTo>
                      <a:cubicBezTo>
                        <a:pt x="2659" y="2793"/>
                        <a:pt x="2267" y="2472"/>
                        <a:pt x="1928" y="1919"/>
                      </a:cubicBezTo>
                      <a:cubicBezTo>
                        <a:pt x="1553" y="1312"/>
                        <a:pt x="1366" y="697"/>
                        <a:pt x="14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16"/>
                <p:cNvSpPr/>
                <p:nvPr/>
              </p:nvSpPr>
              <p:spPr>
                <a:xfrm>
                  <a:off x="7083834" y="4097971"/>
                  <a:ext cx="597589" cy="111807"/>
                </a:xfrm>
                <a:custGeom>
                  <a:avLst/>
                  <a:gdLst/>
                  <a:ahLst/>
                  <a:cxnLst/>
                  <a:rect l="l" t="t" r="r" b="b"/>
                  <a:pathLst>
                    <a:path w="10091" h="1888" extrusionOk="0">
                      <a:moveTo>
                        <a:pt x="7895" y="0"/>
                      </a:moveTo>
                      <a:cubicBezTo>
                        <a:pt x="7019" y="0"/>
                        <a:pt x="6134" y="121"/>
                        <a:pt x="5308" y="363"/>
                      </a:cubicBezTo>
                      <a:cubicBezTo>
                        <a:pt x="4282" y="657"/>
                        <a:pt x="3212" y="907"/>
                        <a:pt x="2132" y="916"/>
                      </a:cubicBezTo>
                      <a:cubicBezTo>
                        <a:pt x="2075" y="916"/>
                        <a:pt x="2018" y="916"/>
                        <a:pt x="1960" y="916"/>
                      </a:cubicBezTo>
                      <a:cubicBezTo>
                        <a:pt x="1441" y="916"/>
                        <a:pt x="900" y="909"/>
                        <a:pt x="402" y="765"/>
                      </a:cubicBezTo>
                      <a:cubicBezTo>
                        <a:pt x="232" y="720"/>
                        <a:pt x="107" y="657"/>
                        <a:pt x="0" y="577"/>
                      </a:cubicBezTo>
                      <a:lnTo>
                        <a:pt x="0" y="577"/>
                      </a:lnTo>
                      <a:cubicBezTo>
                        <a:pt x="366" y="1032"/>
                        <a:pt x="785" y="1443"/>
                        <a:pt x="1258" y="1773"/>
                      </a:cubicBezTo>
                      <a:cubicBezTo>
                        <a:pt x="1655" y="1853"/>
                        <a:pt x="2053" y="1887"/>
                        <a:pt x="2451" y="1887"/>
                      </a:cubicBezTo>
                      <a:cubicBezTo>
                        <a:pt x="3153" y="1887"/>
                        <a:pt x="3855" y="1781"/>
                        <a:pt x="4550" y="1639"/>
                      </a:cubicBezTo>
                      <a:cubicBezTo>
                        <a:pt x="5656" y="1416"/>
                        <a:pt x="6691" y="925"/>
                        <a:pt x="7780" y="622"/>
                      </a:cubicBezTo>
                      <a:cubicBezTo>
                        <a:pt x="8460" y="433"/>
                        <a:pt x="9186" y="297"/>
                        <a:pt x="9901" y="297"/>
                      </a:cubicBezTo>
                      <a:cubicBezTo>
                        <a:pt x="9964" y="297"/>
                        <a:pt x="10027" y="298"/>
                        <a:pt x="10090" y="301"/>
                      </a:cubicBezTo>
                      <a:cubicBezTo>
                        <a:pt x="9805" y="211"/>
                        <a:pt x="9510" y="140"/>
                        <a:pt x="9225" y="95"/>
                      </a:cubicBezTo>
                      <a:cubicBezTo>
                        <a:pt x="8790" y="32"/>
                        <a:pt x="8343" y="0"/>
                        <a:pt x="78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16"/>
                <p:cNvSpPr/>
                <p:nvPr/>
              </p:nvSpPr>
              <p:spPr>
                <a:xfrm>
                  <a:off x="6937502" y="3953535"/>
                  <a:ext cx="350819" cy="324526"/>
                </a:xfrm>
                <a:custGeom>
                  <a:avLst/>
                  <a:gdLst/>
                  <a:ahLst/>
                  <a:cxnLst/>
                  <a:rect l="l" t="t" r="r" b="b"/>
                  <a:pathLst>
                    <a:path w="5924" h="5480" extrusionOk="0">
                      <a:moveTo>
                        <a:pt x="134" y="1"/>
                      </a:moveTo>
                      <a:lnTo>
                        <a:pt x="134" y="1"/>
                      </a:lnTo>
                      <a:cubicBezTo>
                        <a:pt x="0" y="144"/>
                        <a:pt x="339" y="1054"/>
                        <a:pt x="411" y="1205"/>
                      </a:cubicBezTo>
                      <a:cubicBezTo>
                        <a:pt x="705" y="1839"/>
                        <a:pt x="1008" y="2499"/>
                        <a:pt x="1437" y="3061"/>
                      </a:cubicBezTo>
                      <a:cubicBezTo>
                        <a:pt x="2282" y="4187"/>
                        <a:pt x="3543" y="5479"/>
                        <a:pt x="5068" y="5479"/>
                      </a:cubicBezTo>
                      <a:cubicBezTo>
                        <a:pt x="5088" y="5479"/>
                        <a:pt x="5109" y="5479"/>
                        <a:pt x="5130" y="5478"/>
                      </a:cubicBezTo>
                      <a:cubicBezTo>
                        <a:pt x="5281" y="5461"/>
                        <a:pt x="5433" y="5425"/>
                        <a:pt x="5576" y="5362"/>
                      </a:cubicBezTo>
                      <a:cubicBezTo>
                        <a:pt x="5692" y="5318"/>
                        <a:pt x="5808" y="5264"/>
                        <a:pt x="5924" y="5220"/>
                      </a:cubicBezTo>
                      <a:lnTo>
                        <a:pt x="5924" y="5220"/>
                      </a:lnTo>
                      <a:cubicBezTo>
                        <a:pt x="5886" y="5221"/>
                        <a:pt x="5848" y="5222"/>
                        <a:pt x="5811" y="5222"/>
                      </a:cubicBezTo>
                      <a:cubicBezTo>
                        <a:pt x="4686" y="5222"/>
                        <a:pt x="3525" y="4463"/>
                        <a:pt x="2766" y="3721"/>
                      </a:cubicBezTo>
                      <a:cubicBezTo>
                        <a:pt x="2257" y="3221"/>
                        <a:pt x="1900" y="2615"/>
                        <a:pt x="1553" y="1999"/>
                      </a:cubicBezTo>
                      <a:cubicBezTo>
                        <a:pt x="1249" y="1437"/>
                        <a:pt x="982" y="839"/>
                        <a:pt x="857" y="215"/>
                      </a:cubicBezTo>
                      <a:cubicBezTo>
                        <a:pt x="840" y="217"/>
                        <a:pt x="823" y="219"/>
                        <a:pt x="806" y="219"/>
                      </a:cubicBezTo>
                      <a:cubicBezTo>
                        <a:pt x="759" y="219"/>
                        <a:pt x="710" y="210"/>
                        <a:pt x="651" y="197"/>
                      </a:cubicBezTo>
                      <a:cubicBezTo>
                        <a:pt x="473" y="135"/>
                        <a:pt x="304" y="63"/>
                        <a:pt x="1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16"/>
                <p:cNvSpPr/>
                <p:nvPr/>
              </p:nvSpPr>
              <p:spPr>
                <a:xfrm>
                  <a:off x="6420276" y="4050240"/>
                  <a:ext cx="136384" cy="192347"/>
                </a:xfrm>
                <a:custGeom>
                  <a:avLst/>
                  <a:gdLst/>
                  <a:ahLst/>
                  <a:cxnLst/>
                  <a:rect l="l" t="t" r="r" b="b"/>
                  <a:pathLst>
                    <a:path w="2303" h="3248" extrusionOk="0">
                      <a:moveTo>
                        <a:pt x="206" y="0"/>
                      </a:moveTo>
                      <a:cubicBezTo>
                        <a:pt x="1" y="598"/>
                        <a:pt x="179" y="1472"/>
                        <a:pt x="447" y="1963"/>
                      </a:cubicBezTo>
                      <a:cubicBezTo>
                        <a:pt x="812" y="2641"/>
                        <a:pt x="1374" y="2953"/>
                        <a:pt x="2043" y="3248"/>
                      </a:cubicBezTo>
                      <a:cubicBezTo>
                        <a:pt x="2133" y="3239"/>
                        <a:pt x="2213" y="3230"/>
                        <a:pt x="2302" y="3221"/>
                      </a:cubicBezTo>
                      <a:cubicBezTo>
                        <a:pt x="1776" y="3034"/>
                        <a:pt x="1267" y="2588"/>
                        <a:pt x="1035" y="2141"/>
                      </a:cubicBezTo>
                      <a:cubicBezTo>
                        <a:pt x="732" y="1562"/>
                        <a:pt x="438" y="705"/>
                        <a:pt x="571" y="9"/>
                      </a:cubicBezTo>
                      <a:cubicBezTo>
                        <a:pt x="456" y="0"/>
                        <a:pt x="331" y="0"/>
                        <a:pt x="2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16"/>
                <p:cNvSpPr/>
                <p:nvPr/>
              </p:nvSpPr>
              <p:spPr>
                <a:xfrm>
                  <a:off x="6359516" y="4050773"/>
                  <a:ext cx="174403" cy="201348"/>
                </a:xfrm>
                <a:custGeom>
                  <a:avLst/>
                  <a:gdLst/>
                  <a:ahLst/>
                  <a:cxnLst/>
                  <a:rect l="l" t="t" r="r" b="b"/>
                  <a:pathLst>
                    <a:path w="2945" h="3400" extrusionOk="0">
                      <a:moveTo>
                        <a:pt x="1134" y="0"/>
                      </a:moveTo>
                      <a:lnTo>
                        <a:pt x="1134" y="0"/>
                      </a:lnTo>
                      <a:cubicBezTo>
                        <a:pt x="848" y="18"/>
                        <a:pt x="563" y="90"/>
                        <a:pt x="313" y="214"/>
                      </a:cubicBezTo>
                      <a:cubicBezTo>
                        <a:pt x="1" y="1535"/>
                        <a:pt x="456" y="2998"/>
                        <a:pt x="1785" y="3399"/>
                      </a:cubicBezTo>
                      <a:cubicBezTo>
                        <a:pt x="2168" y="3346"/>
                        <a:pt x="2561" y="3292"/>
                        <a:pt x="2945" y="3248"/>
                      </a:cubicBezTo>
                      <a:cubicBezTo>
                        <a:pt x="2213" y="3042"/>
                        <a:pt x="1526" y="2659"/>
                        <a:pt x="1267" y="1883"/>
                      </a:cubicBezTo>
                      <a:cubicBezTo>
                        <a:pt x="1080" y="1339"/>
                        <a:pt x="902" y="580"/>
                        <a:pt x="11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16"/>
                <p:cNvSpPr/>
                <p:nvPr/>
              </p:nvSpPr>
              <p:spPr>
                <a:xfrm>
                  <a:off x="5681685" y="3736969"/>
                  <a:ext cx="132179" cy="189208"/>
                </a:xfrm>
                <a:custGeom>
                  <a:avLst/>
                  <a:gdLst/>
                  <a:ahLst/>
                  <a:cxnLst/>
                  <a:rect l="l" t="t" r="r" b="b"/>
                  <a:pathLst>
                    <a:path w="2232" h="3195" extrusionOk="0">
                      <a:moveTo>
                        <a:pt x="1553" y="0"/>
                      </a:moveTo>
                      <a:cubicBezTo>
                        <a:pt x="1402" y="125"/>
                        <a:pt x="1232" y="259"/>
                        <a:pt x="1054" y="339"/>
                      </a:cubicBezTo>
                      <a:cubicBezTo>
                        <a:pt x="1089" y="1383"/>
                        <a:pt x="920" y="2534"/>
                        <a:pt x="1" y="3149"/>
                      </a:cubicBezTo>
                      <a:cubicBezTo>
                        <a:pt x="188" y="3158"/>
                        <a:pt x="385" y="3176"/>
                        <a:pt x="581" y="3194"/>
                      </a:cubicBezTo>
                      <a:cubicBezTo>
                        <a:pt x="1517" y="2659"/>
                        <a:pt x="2088" y="1651"/>
                        <a:pt x="2231" y="598"/>
                      </a:cubicBezTo>
                      <a:lnTo>
                        <a:pt x="2231" y="598"/>
                      </a:lnTo>
                      <a:cubicBezTo>
                        <a:pt x="2142" y="628"/>
                        <a:pt x="2048" y="645"/>
                        <a:pt x="1952" y="645"/>
                      </a:cubicBezTo>
                      <a:cubicBezTo>
                        <a:pt x="1932" y="645"/>
                        <a:pt x="1912" y="644"/>
                        <a:pt x="1892" y="643"/>
                      </a:cubicBezTo>
                      <a:cubicBezTo>
                        <a:pt x="1384" y="598"/>
                        <a:pt x="1339" y="286"/>
                        <a:pt x="15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16"/>
                <p:cNvSpPr/>
                <p:nvPr/>
              </p:nvSpPr>
              <p:spPr>
                <a:xfrm>
                  <a:off x="5983351" y="3807204"/>
                  <a:ext cx="118973" cy="162500"/>
                </a:xfrm>
                <a:custGeom>
                  <a:avLst/>
                  <a:gdLst/>
                  <a:ahLst/>
                  <a:cxnLst/>
                  <a:rect l="l" t="t" r="r" b="b"/>
                  <a:pathLst>
                    <a:path w="2009" h="2744" extrusionOk="0">
                      <a:moveTo>
                        <a:pt x="902" y="1"/>
                      </a:moveTo>
                      <a:cubicBezTo>
                        <a:pt x="991" y="233"/>
                        <a:pt x="1089" y="456"/>
                        <a:pt x="1089" y="732"/>
                      </a:cubicBezTo>
                      <a:cubicBezTo>
                        <a:pt x="1089" y="1080"/>
                        <a:pt x="1027" y="1392"/>
                        <a:pt x="911" y="1723"/>
                      </a:cubicBezTo>
                      <a:cubicBezTo>
                        <a:pt x="768" y="2151"/>
                        <a:pt x="429" y="2543"/>
                        <a:pt x="1" y="2722"/>
                      </a:cubicBezTo>
                      <a:cubicBezTo>
                        <a:pt x="108" y="2722"/>
                        <a:pt x="215" y="2731"/>
                        <a:pt x="331" y="2740"/>
                      </a:cubicBezTo>
                      <a:cubicBezTo>
                        <a:pt x="420" y="2740"/>
                        <a:pt x="517" y="2744"/>
                        <a:pt x="617" y="2744"/>
                      </a:cubicBezTo>
                      <a:cubicBezTo>
                        <a:pt x="667" y="2744"/>
                        <a:pt x="717" y="2743"/>
                        <a:pt x="768" y="2740"/>
                      </a:cubicBezTo>
                      <a:cubicBezTo>
                        <a:pt x="1223" y="2517"/>
                        <a:pt x="1803" y="2062"/>
                        <a:pt x="1883" y="1535"/>
                      </a:cubicBezTo>
                      <a:cubicBezTo>
                        <a:pt x="1937" y="1178"/>
                        <a:pt x="2008" y="367"/>
                        <a:pt x="1696" y="63"/>
                      </a:cubicBezTo>
                      <a:cubicBezTo>
                        <a:pt x="1589" y="63"/>
                        <a:pt x="1482" y="72"/>
                        <a:pt x="1375" y="72"/>
                      </a:cubicBezTo>
                      <a:cubicBezTo>
                        <a:pt x="1346" y="74"/>
                        <a:pt x="1319" y="74"/>
                        <a:pt x="1292" y="74"/>
                      </a:cubicBezTo>
                      <a:cubicBezTo>
                        <a:pt x="1148" y="74"/>
                        <a:pt x="1022" y="53"/>
                        <a:pt x="9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16"/>
                <p:cNvSpPr/>
                <p:nvPr/>
              </p:nvSpPr>
              <p:spPr>
                <a:xfrm>
                  <a:off x="6041505" y="3810934"/>
                  <a:ext cx="106241" cy="158532"/>
                </a:xfrm>
                <a:custGeom>
                  <a:avLst/>
                  <a:gdLst/>
                  <a:ahLst/>
                  <a:cxnLst/>
                  <a:rect l="l" t="t" r="r" b="b"/>
                  <a:pathLst>
                    <a:path w="1794" h="2677" extrusionOk="0">
                      <a:moveTo>
                        <a:pt x="848" y="0"/>
                      </a:moveTo>
                      <a:cubicBezTo>
                        <a:pt x="1142" y="268"/>
                        <a:pt x="1133" y="1115"/>
                        <a:pt x="1097" y="1383"/>
                      </a:cubicBezTo>
                      <a:cubicBezTo>
                        <a:pt x="1008" y="2007"/>
                        <a:pt x="580" y="2480"/>
                        <a:pt x="0" y="2677"/>
                      </a:cubicBezTo>
                      <a:cubicBezTo>
                        <a:pt x="402" y="2668"/>
                        <a:pt x="821" y="2623"/>
                        <a:pt x="1204" y="2507"/>
                      </a:cubicBezTo>
                      <a:cubicBezTo>
                        <a:pt x="1436" y="2222"/>
                        <a:pt x="1651" y="1874"/>
                        <a:pt x="1713" y="1535"/>
                      </a:cubicBezTo>
                      <a:cubicBezTo>
                        <a:pt x="1793" y="1089"/>
                        <a:pt x="1579" y="357"/>
                        <a:pt x="1401" y="205"/>
                      </a:cubicBezTo>
                      <a:cubicBezTo>
                        <a:pt x="1231" y="54"/>
                        <a:pt x="1089" y="9"/>
                        <a:pt x="1089" y="9"/>
                      </a:cubicBezTo>
                      <a:cubicBezTo>
                        <a:pt x="1089" y="9"/>
                        <a:pt x="928" y="0"/>
                        <a:pt x="8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16"/>
                <p:cNvSpPr/>
                <p:nvPr/>
              </p:nvSpPr>
              <p:spPr>
                <a:xfrm>
                  <a:off x="5895647" y="3781739"/>
                  <a:ext cx="146925" cy="185595"/>
                </a:xfrm>
                <a:custGeom>
                  <a:avLst/>
                  <a:gdLst/>
                  <a:ahLst/>
                  <a:cxnLst/>
                  <a:rect l="l" t="t" r="r" b="b"/>
                  <a:pathLst>
                    <a:path w="2481" h="3134" extrusionOk="0">
                      <a:moveTo>
                        <a:pt x="1790" y="0"/>
                      </a:moveTo>
                      <a:cubicBezTo>
                        <a:pt x="1694" y="0"/>
                        <a:pt x="1593" y="43"/>
                        <a:pt x="1491" y="101"/>
                      </a:cubicBezTo>
                      <a:cubicBezTo>
                        <a:pt x="1633" y="725"/>
                        <a:pt x="1669" y="1483"/>
                        <a:pt x="1277" y="2028"/>
                      </a:cubicBezTo>
                      <a:cubicBezTo>
                        <a:pt x="947" y="2483"/>
                        <a:pt x="536" y="2884"/>
                        <a:pt x="1" y="2955"/>
                      </a:cubicBezTo>
                      <a:cubicBezTo>
                        <a:pt x="438" y="3036"/>
                        <a:pt x="884" y="3098"/>
                        <a:pt x="1330" y="3134"/>
                      </a:cubicBezTo>
                      <a:cubicBezTo>
                        <a:pt x="1330" y="3134"/>
                        <a:pt x="1339" y="3125"/>
                        <a:pt x="1339" y="3125"/>
                      </a:cubicBezTo>
                      <a:cubicBezTo>
                        <a:pt x="1803" y="2866"/>
                        <a:pt x="2151" y="2349"/>
                        <a:pt x="2311" y="1858"/>
                      </a:cubicBezTo>
                      <a:cubicBezTo>
                        <a:pt x="2481" y="1323"/>
                        <a:pt x="2374" y="877"/>
                        <a:pt x="2285" y="368"/>
                      </a:cubicBezTo>
                      <a:cubicBezTo>
                        <a:pt x="2204" y="315"/>
                        <a:pt x="2133" y="243"/>
                        <a:pt x="2062" y="154"/>
                      </a:cubicBezTo>
                      <a:cubicBezTo>
                        <a:pt x="1977" y="43"/>
                        <a:pt x="1886" y="0"/>
                        <a:pt x="1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16"/>
                <p:cNvSpPr/>
                <p:nvPr/>
              </p:nvSpPr>
              <p:spPr>
                <a:xfrm>
                  <a:off x="6117544" y="3813007"/>
                  <a:ext cx="65083" cy="141121"/>
                </a:xfrm>
                <a:custGeom>
                  <a:avLst/>
                  <a:gdLst/>
                  <a:ahLst/>
                  <a:cxnLst/>
                  <a:rect l="l" t="t" r="r" b="b"/>
                  <a:pathLst>
                    <a:path w="1099" h="2383" extrusionOk="0">
                      <a:moveTo>
                        <a:pt x="1" y="1"/>
                      </a:moveTo>
                      <a:cubicBezTo>
                        <a:pt x="45" y="28"/>
                        <a:pt x="161" y="108"/>
                        <a:pt x="295" y="224"/>
                      </a:cubicBezTo>
                      <a:cubicBezTo>
                        <a:pt x="420" y="331"/>
                        <a:pt x="625" y="839"/>
                        <a:pt x="607" y="1241"/>
                      </a:cubicBezTo>
                      <a:cubicBezTo>
                        <a:pt x="590" y="1678"/>
                        <a:pt x="438" y="2071"/>
                        <a:pt x="170" y="2383"/>
                      </a:cubicBezTo>
                      <a:cubicBezTo>
                        <a:pt x="670" y="2222"/>
                        <a:pt x="1053" y="1785"/>
                        <a:pt x="1071" y="1357"/>
                      </a:cubicBezTo>
                      <a:cubicBezTo>
                        <a:pt x="1098" y="929"/>
                        <a:pt x="839" y="509"/>
                        <a:pt x="625" y="304"/>
                      </a:cubicBezTo>
                      <a:cubicBezTo>
                        <a:pt x="438" y="126"/>
                        <a:pt x="224" y="3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16"/>
                <p:cNvSpPr/>
                <p:nvPr/>
              </p:nvSpPr>
              <p:spPr>
                <a:xfrm>
                  <a:off x="5853956" y="3788727"/>
                  <a:ext cx="132120" cy="165401"/>
                </a:xfrm>
                <a:custGeom>
                  <a:avLst/>
                  <a:gdLst/>
                  <a:ahLst/>
                  <a:cxnLst/>
                  <a:rect l="l" t="t" r="r" b="b"/>
                  <a:pathLst>
                    <a:path w="2231" h="2793" extrusionOk="0">
                      <a:moveTo>
                        <a:pt x="2159" y="1"/>
                      </a:moveTo>
                      <a:cubicBezTo>
                        <a:pt x="1961" y="108"/>
                        <a:pt x="1755" y="253"/>
                        <a:pt x="1556" y="253"/>
                      </a:cubicBezTo>
                      <a:cubicBezTo>
                        <a:pt x="1540" y="253"/>
                        <a:pt x="1524" y="252"/>
                        <a:pt x="1508" y="250"/>
                      </a:cubicBezTo>
                      <a:lnTo>
                        <a:pt x="1508" y="250"/>
                      </a:lnTo>
                      <a:cubicBezTo>
                        <a:pt x="1731" y="1276"/>
                        <a:pt x="1035" y="2472"/>
                        <a:pt x="0" y="2713"/>
                      </a:cubicBezTo>
                      <a:cubicBezTo>
                        <a:pt x="143" y="2739"/>
                        <a:pt x="286" y="2766"/>
                        <a:pt x="428" y="2793"/>
                      </a:cubicBezTo>
                      <a:cubicBezTo>
                        <a:pt x="1035" y="2713"/>
                        <a:pt x="1659" y="2249"/>
                        <a:pt x="1918" y="1704"/>
                      </a:cubicBezTo>
                      <a:cubicBezTo>
                        <a:pt x="2177" y="1142"/>
                        <a:pt x="2230" y="598"/>
                        <a:pt x="21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16"/>
                <p:cNvSpPr/>
                <p:nvPr/>
              </p:nvSpPr>
              <p:spPr>
                <a:xfrm>
                  <a:off x="5775726" y="3748991"/>
                  <a:ext cx="137450" cy="189859"/>
                </a:xfrm>
                <a:custGeom>
                  <a:avLst/>
                  <a:gdLst/>
                  <a:ahLst/>
                  <a:cxnLst/>
                  <a:rect l="l" t="t" r="r" b="b"/>
                  <a:pathLst>
                    <a:path w="2321" h="3206" extrusionOk="0">
                      <a:moveTo>
                        <a:pt x="1756" y="1"/>
                      </a:moveTo>
                      <a:cubicBezTo>
                        <a:pt x="1745" y="1"/>
                        <a:pt x="1734" y="1"/>
                        <a:pt x="1723" y="2"/>
                      </a:cubicBezTo>
                      <a:cubicBezTo>
                        <a:pt x="1633" y="11"/>
                        <a:pt x="1535" y="29"/>
                        <a:pt x="1446" y="65"/>
                      </a:cubicBezTo>
                      <a:cubicBezTo>
                        <a:pt x="1633" y="1314"/>
                        <a:pt x="1187" y="2652"/>
                        <a:pt x="1" y="3134"/>
                      </a:cubicBezTo>
                      <a:cubicBezTo>
                        <a:pt x="135" y="3161"/>
                        <a:pt x="268" y="3178"/>
                        <a:pt x="393" y="3205"/>
                      </a:cubicBezTo>
                      <a:cubicBezTo>
                        <a:pt x="1660" y="2786"/>
                        <a:pt x="2320" y="1581"/>
                        <a:pt x="2178" y="288"/>
                      </a:cubicBezTo>
                      <a:cubicBezTo>
                        <a:pt x="2060" y="129"/>
                        <a:pt x="1927" y="1"/>
                        <a:pt x="17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16"/>
                <p:cNvSpPr/>
                <p:nvPr/>
              </p:nvSpPr>
              <p:spPr>
                <a:xfrm>
                  <a:off x="5727166" y="3753847"/>
                  <a:ext cx="133719" cy="179140"/>
                </a:xfrm>
                <a:custGeom>
                  <a:avLst/>
                  <a:gdLst/>
                  <a:ahLst/>
                  <a:cxnLst/>
                  <a:rect l="l" t="t" r="r" b="b"/>
                  <a:pathLst>
                    <a:path w="2258" h="3025" extrusionOk="0">
                      <a:moveTo>
                        <a:pt x="2213" y="1"/>
                      </a:moveTo>
                      <a:lnTo>
                        <a:pt x="2213" y="1"/>
                      </a:lnTo>
                      <a:cubicBezTo>
                        <a:pt x="1981" y="90"/>
                        <a:pt x="1758" y="215"/>
                        <a:pt x="1535" y="295"/>
                      </a:cubicBezTo>
                      <a:cubicBezTo>
                        <a:pt x="1535" y="1294"/>
                        <a:pt x="964" y="2516"/>
                        <a:pt x="0" y="2936"/>
                      </a:cubicBezTo>
                      <a:cubicBezTo>
                        <a:pt x="134" y="2945"/>
                        <a:pt x="259" y="2963"/>
                        <a:pt x="393" y="2980"/>
                      </a:cubicBezTo>
                      <a:cubicBezTo>
                        <a:pt x="473" y="2998"/>
                        <a:pt x="553" y="3007"/>
                        <a:pt x="634" y="3025"/>
                      </a:cubicBezTo>
                      <a:cubicBezTo>
                        <a:pt x="1088" y="2775"/>
                        <a:pt x="1561" y="2508"/>
                        <a:pt x="1802" y="2044"/>
                      </a:cubicBezTo>
                      <a:cubicBezTo>
                        <a:pt x="2114" y="1428"/>
                        <a:pt x="2257" y="688"/>
                        <a:pt x="2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16"/>
                <p:cNvSpPr/>
                <p:nvPr/>
              </p:nvSpPr>
              <p:spPr>
                <a:xfrm>
                  <a:off x="5807468" y="3771850"/>
                  <a:ext cx="134252" cy="174877"/>
                </a:xfrm>
                <a:custGeom>
                  <a:avLst/>
                  <a:gdLst/>
                  <a:ahLst/>
                  <a:cxnLst/>
                  <a:rect l="l" t="t" r="r" b="b"/>
                  <a:pathLst>
                    <a:path w="2267" h="2953" extrusionOk="0">
                      <a:moveTo>
                        <a:pt x="1722" y="0"/>
                      </a:moveTo>
                      <a:lnTo>
                        <a:pt x="1722" y="0"/>
                      </a:lnTo>
                      <a:cubicBezTo>
                        <a:pt x="1972" y="1231"/>
                        <a:pt x="1249" y="2551"/>
                        <a:pt x="0" y="2846"/>
                      </a:cubicBezTo>
                      <a:cubicBezTo>
                        <a:pt x="179" y="2882"/>
                        <a:pt x="366" y="2917"/>
                        <a:pt x="544" y="2953"/>
                      </a:cubicBezTo>
                      <a:cubicBezTo>
                        <a:pt x="1651" y="2641"/>
                        <a:pt x="2266" y="1642"/>
                        <a:pt x="2257" y="526"/>
                      </a:cubicBezTo>
                      <a:lnTo>
                        <a:pt x="2248" y="526"/>
                      </a:lnTo>
                      <a:cubicBezTo>
                        <a:pt x="2025" y="464"/>
                        <a:pt x="1874" y="223"/>
                        <a:pt x="1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16"/>
                <p:cNvSpPr/>
                <p:nvPr/>
              </p:nvSpPr>
              <p:spPr>
                <a:xfrm>
                  <a:off x="6214250" y="4118935"/>
                  <a:ext cx="129455" cy="159065"/>
                </a:xfrm>
                <a:custGeom>
                  <a:avLst/>
                  <a:gdLst/>
                  <a:ahLst/>
                  <a:cxnLst/>
                  <a:rect l="l" t="t" r="r" b="b"/>
                  <a:pathLst>
                    <a:path w="2186" h="2686" extrusionOk="0">
                      <a:moveTo>
                        <a:pt x="634" y="0"/>
                      </a:moveTo>
                      <a:lnTo>
                        <a:pt x="634" y="0"/>
                      </a:lnTo>
                      <a:cubicBezTo>
                        <a:pt x="473" y="9"/>
                        <a:pt x="286" y="27"/>
                        <a:pt x="125" y="63"/>
                      </a:cubicBezTo>
                      <a:cubicBezTo>
                        <a:pt x="0" y="687"/>
                        <a:pt x="107" y="1383"/>
                        <a:pt x="464" y="1918"/>
                      </a:cubicBezTo>
                      <a:cubicBezTo>
                        <a:pt x="812" y="2453"/>
                        <a:pt x="1231" y="2641"/>
                        <a:pt x="1802" y="2685"/>
                      </a:cubicBezTo>
                      <a:cubicBezTo>
                        <a:pt x="1927" y="2668"/>
                        <a:pt x="2061" y="2641"/>
                        <a:pt x="2186" y="2623"/>
                      </a:cubicBezTo>
                      <a:cubicBezTo>
                        <a:pt x="1802" y="2552"/>
                        <a:pt x="1446" y="2382"/>
                        <a:pt x="1178" y="2052"/>
                      </a:cubicBezTo>
                      <a:cubicBezTo>
                        <a:pt x="723" y="1472"/>
                        <a:pt x="393" y="723"/>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16"/>
                <p:cNvSpPr/>
                <p:nvPr/>
              </p:nvSpPr>
              <p:spPr>
                <a:xfrm>
                  <a:off x="6120741" y="4123672"/>
                  <a:ext cx="168599" cy="161730"/>
                </a:xfrm>
                <a:custGeom>
                  <a:avLst/>
                  <a:gdLst/>
                  <a:ahLst/>
                  <a:cxnLst/>
                  <a:rect l="l" t="t" r="r" b="b"/>
                  <a:pathLst>
                    <a:path w="2847" h="2731" extrusionOk="0">
                      <a:moveTo>
                        <a:pt x="1624" y="0"/>
                      </a:moveTo>
                      <a:cubicBezTo>
                        <a:pt x="1401" y="54"/>
                        <a:pt x="1214" y="152"/>
                        <a:pt x="1142" y="313"/>
                      </a:cubicBezTo>
                      <a:cubicBezTo>
                        <a:pt x="1044" y="509"/>
                        <a:pt x="1062" y="786"/>
                        <a:pt x="875" y="928"/>
                      </a:cubicBezTo>
                      <a:cubicBezTo>
                        <a:pt x="711" y="1051"/>
                        <a:pt x="522" y="1090"/>
                        <a:pt x="331" y="1090"/>
                      </a:cubicBezTo>
                      <a:cubicBezTo>
                        <a:pt x="271" y="1090"/>
                        <a:pt x="211" y="1086"/>
                        <a:pt x="152" y="1080"/>
                      </a:cubicBezTo>
                      <a:cubicBezTo>
                        <a:pt x="98" y="1071"/>
                        <a:pt x="45" y="1062"/>
                        <a:pt x="0" y="1062"/>
                      </a:cubicBezTo>
                      <a:cubicBezTo>
                        <a:pt x="170" y="2186"/>
                        <a:pt x="1303" y="2570"/>
                        <a:pt x="2293" y="2730"/>
                      </a:cubicBezTo>
                      <a:cubicBezTo>
                        <a:pt x="2480" y="2721"/>
                        <a:pt x="2668" y="2695"/>
                        <a:pt x="2846" y="2677"/>
                      </a:cubicBezTo>
                      <a:cubicBezTo>
                        <a:pt x="2775" y="2659"/>
                        <a:pt x="2703" y="2641"/>
                        <a:pt x="2623" y="2614"/>
                      </a:cubicBezTo>
                      <a:cubicBezTo>
                        <a:pt x="2355" y="2507"/>
                        <a:pt x="2132" y="2266"/>
                        <a:pt x="1981" y="2026"/>
                      </a:cubicBezTo>
                      <a:cubicBezTo>
                        <a:pt x="1579" y="1410"/>
                        <a:pt x="1428" y="714"/>
                        <a:pt x="16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16"/>
                <p:cNvSpPr/>
                <p:nvPr/>
              </p:nvSpPr>
              <p:spPr>
                <a:xfrm>
                  <a:off x="6245932" y="4118402"/>
                  <a:ext cx="159065" cy="150063"/>
                </a:xfrm>
                <a:custGeom>
                  <a:avLst/>
                  <a:gdLst/>
                  <a:ahLst/>
                  <a:cxnLst/>
                  <a:rect l="l" t="t" r="r" b="b"/>
                  <a:pathLst>
                    <a:path w="2686" h="2534" extrusionOk="0">
                      <a:moveTo>
                        <a:pt x="946" y="0"/>
                      </a:moveTo>
                      <a:lnTo>
                        <a:pt x="946" y="0"/>
                      </a:lnTo>
                      <a:cubicBezTo>
                        <a:pt x="852" y="11"/>
                        <a:pt x="761" y="15"/>
                        <a:pt x="670" y="15"/>
                      </a:cubicBezTo>
                      <a:cubicBezTo>
                        <a:pt x="605" y="15"/>
                        <a:pt x="540" y="13"/>
                        <a:pt x="473" y="9"/>
                      </a:cubicBezTo>
                      <a:lnTo>
                        <a:pt x="206" y="9"/>
                      </a:lnTo>
                      <a:cubicBezTo>
                        <a:pt x="1" y="767"/>
                        <a:pt x="429" y="1784"/>
                        <a:pt x="1089" y="2195"/>
                      </a:cubicBezTo>
                      <a:cubicBezTo>
                        <a:pt x="1455" y="2427"/>
                        <a:pt x="1812" y="2498"/>
                        <a:pt x="2186" y="2534"/>
                      </a:cubicBezTo>
                      <a:cubicBezTo>
                        <a:pt x="2356" y="2498"/>
                        <a:pt x="2516" y="2462"/>
                        <a:pt x="2686" y="2436"/>
                      </a:cubicBezTo>
                      <a:cubicBezTo>
                        <a:pt x="2249" y="2355"/>
                        <a:pt x="1812" y="2168"/>
                        <a:pt x="1562" y="1918"/>
                      </a:cubicBezTo>
                      <a:cubicBezTo>
                        <a:pt x="1027" y="1383"/>
                        <a:pt x="919" y="714"/>
                        <a:pt x="9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16"/>
                <p:cNvSpPr/>
                <p:nvPr/>
              </p:nvSpPr>
              <p:spPr>
                <a:xfrm>
                  <a:off x="6306159" y="4065578"/>
                  <a:ext cx="137923" cy="192347"/>
                </a:xfrm>
                <a:custGeom>
                  <a:avLst/>
                  <a:gdLst/>
                  <a:ahLst/>
                  <a:cxnLst/>
                  <a:rect l="l" t="t" r="r" b="b"/>
                  <a:pathLst>
                    <a:path w="2329" h="3248" extrusionOk="0">
                      <a:moveTo>
                        <a:pt x="1142" y="0"/>
                      </a:moveTo>
                      <a:lnTo>
                        <a:pt x="1142" y="0"/>
                      </a:lnTo>
                      <a:cubicBezTo>
                        <a:pt x="1080" y="36"/>
                        <a:pt x="1018" y="63"/>
                        <a:pt x="964" y="107"/>
                      </a:cubicBezTo>
                      <a:cubicBezTo>
                        <a:pt x="696" y="295"/>
                        <a:pt x="563" y="651"/>
                        <a:pt x="259" y="794"/>
                      </a:cubicBezTo>
                      <a:cubicBezTo>
                        <a:pt x="170" y="839"/>
                        <a:pt x="90" y="865"/>
                        <a:pt x="1" y="874"/>
                      </a:cubicBezTo>
                      <a:cubicBezTo>
                        <a:pt x="54" y="1526"/>
                        <a:pt x="152" y="2409"/>
                        <a:pt x="759" y="2766"/>
                      </a:cubicBezTo>
                      <a:cubicBezTo>
                        <a:pt x="1169" y="3007"/>
                        <a:pt x="1633" y="3212"/>
                        <a:pt x="2106" y="3247"/>
                      </a:cubicBezTo>
                      <a:cubicBezTo>
                        <a:pt x="2177" y="3238"/>
                        <a:pt x="2258" y="3221"/>
                        <a:pt x="2329" y="3212"/>
                      </a:cubicBezTo>
                      <a:cubicBezTo>
                        <a:pt x="1142" y="2828"/>
                        <a:pt x="803" y="1142"/>
                        <a:pt x="1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16"/>
                <p:cNvSpPr/>
                <p:nvPr/>
              </p:nvSpPr>
              <p:spPr>
                <a:xfrm>
                  <a:off x="6022436" y="4181530"/>
                  <a:ext cx="212481" cy="108076"/>
                </a:xfrm>
                <a:custGeom>
                  <a:avLst/>
                  <a:gdLst/>
                  <a:ahLst/>
                  <a:cxnLst/>
                  <a:rect l="l" t="t" r="r" b="b"/>
                  <a:pathLst>
                    <a:path w="3588" h="1825" extrusionOk="0">
                      <a:moveTo>
                        <a:pt x="926" y="1"/>
                      </a:moveTo>
                      <a:cubicBezTo>
                        <a:pt x="885" y="1"/>
                        <a:pt x="844" y="2"/>
                        <a:pt x="804" y="5"/>
                      </a:cubicBezTo>
                      <a:cubicBezTo>
                        <a:pt x="697" y="14"/>
                        <a:pt x="599" y="23"/>
                        <a:pt x="501" y="49"/>
                      </a:cubicBezTo>
                      <a:cubicBezTo>
                        <a:pt x="1" y="1245"/>
                        <a:pt x="2026" y="1593"/>
                        <a:pt x="2767" y="1798"/>
                      </a:cubicBezTo>
                      <a:cubicBezTo>
                        <a:pt x="2775" y="1807"/>
                        <a:pt x="2784" y="1807"/>
                        <a:pt x="2793" y="1825"/>
                      </a:cubicBezTo>
                      <a:cubicBezTo>
                        <a:pt x="3052" y="1816"/>
                        <a:pt x="3320" y="1807"/>
                        <a:pt x="3587" y="1789"/>
                      </a:cubicBezTo>
                      <a:cubicBezTo>
                        <a:pt x="2624" y="1655"/>
                        <a:pt x="1616" y="1147"/>
                        <a:pt x="1580" y="67"/>
                      </a:cubicBezTo>
                      <a:cubicBezTo>
                        <a:pt x="1362" y="37"/>
                        <a:pt x="1144" y="1"/>
                        <a:pt x="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16"/>
                <p:cNvSpPr/>
                <p:nvPr/>
              </p:nvSpPr>
              <p:spPr>
                <a:xfrm>
                  <a:off x="5990754" y="4186030"/>
                  <a:ext cx="158591" cy="103576"/>
                </a:xfrm>
                <a:custGeom>
                  <a:avLst/>
                  <a:gdLst/>
                  <a:ahLst/>
                  <a:cxnLst/>
                  <a:rect l="l" t="t" r="r" b="b"/>
                  <a:pathLst>
                    <a:path w="2678" h="1749" extrusionOk="0">
                      <a:moveTo>
                        <a:pt x="937" y="0"/>
                      </a:moveTo>
                      <a:lnTo>
                        <a:pt x="937" y="0"/>
                      </a:lnTo>
                      <a:cubicBezTo>
                        <a:pt x="598" y="107"/>
                        <a:pt x="313" y="303"/>
                        <a:pt x="54" y="571"/>
                      </a:cubicBezTo>
                      <a:cubicBezTo>
                        <a:pt x="1" y="741"/>
                        <a:pt x="10" y="910"/>
                        <a:pt x="117" y="1053"/>
                      </a:cubicBezTo>
                      <a:cubicBezTo>
                        <a:pt x="839" y="1570"/>
                        <a:pt x="1776" y="1722"/>
                        <a:pt x="2677" y="1749"/>
                      </a:cubicBezTo>
                      <a:cubicBezTo>
                        <a:pt x="2177" y="1659"/>
                        <a:pt x="1651" y="1490"/>
                        <a:pt x="1312" y="1196"/>
                      </a:cubicBezTo>
                      <a:cubicBezTo>
                        <a:pt x="1000" y="928"/>
                        <a:pt x="688" y="393"/>
                        <a:pt x="9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6" name="Google Shape;5216;p16"/>
              <p:cNvGrpSpPr/>
              <p:nvPr/>
            </p:nvGrpSpPr>
            <p:grpSpPr>
              <a:xfrm>
                <a:off x="5177059" y="2533644"/>
                <a:ext cx="3192268" cy="2070476"/>
                <a:chOff x="5303448" y="2834643"/>
                <a:chExt cx="2559548" cy="1660099"/>
              </a:xfrm>
            </p:grpSpPr>
            <p:sp>
              <p:nvSpPr>
                <p:cNvPr id="5217" name="Google Shape;5217;p16"/>
                <p:cNvSpPr/>
                <p:nvPr/>
              </p:nvSpPr>
              <p:spPr>
                <a:xfrm>
                  <a:off x="5303448" y="2834643"/>
                  <a:ext cx="2559548" cy="1571936"/>
                </a:xfrm>
                <a:custGeom>
                  <a:avLst/>
                  <a:gdLst/>
                  <a:ahLst/>
                  <a:cxnLst/>
                  <a:rect l="l" t="t" r="r" b="b"/>
                  <a:pathLst>
                    <a:path w="43221" h="26544" extrusionOk="0">
                      <a:moveTo>
                        <a:pt x="23777" y="219"/>
                      </a:moveTo>
                      <a:cubicBezTo>
                        <a:pt x="24246" y="219"/>
                        <a:pt x="24713" y="290"/>
                        <a:pt x="25167" y="446"/>
                      </a:cubicBezTo>
                      <a:cubicBezTo>
                        <a:pt x="26202" y="812"/>
                        <a:pt x="27112" y="1437"/>
                        <a:pt x="27763" y="2320"/>
                      </a:cubicBezTo>
                      <a:cubicBezTo>
                        <a:pt x="28343" y="3114"/>
                        <a:pt x="28771" y="3997"/>
                        <a:pt x="29261" y="4835"/>
                      </a:cubicBezTo>
                      <a:cubicBezTo>
                        <a:pt x="29716" y="5603"/>
                        <a:pt x="30350" y="6281"/>
                        <a:pt x="31001" y="6878"/>
                      </a:cubicBezTo>
                      <a:cubicBezTo>
                        <a:pt x="31501" y="7342"/>
                        <a:pt x="31973" y="7806"/>
                        <a:pt x="32509" y="8216"/>
                      </a:cubicBezTo>
                      <a:cubicBezTo>
                        <a:pt x="32580" y="8279"/>
                        <a:pt x="32660" y="8332"/>
                        <a:pt x="32741" y="8395"/>
                      </a:cubicBezTo>
                      <a:cubicBezTo>
                        <a:pt x="32634" y="8377"/>
                        <a:pt x="32518" y="8368"/>
                        <a:pt x="32393" y="8359"/>
                      </a:cubicBezTo>
                      <a:cubicBezTo>
                        <a:pt x="32116" y="8350"/>
                        <a:pt x="31831" y="8368"/>
                        <a:pt x="31554" y="8297"/>
                      </a:cubicBezTo>
                      <a:cubicBezTo>
                        <a:pt x="31108" y="8190"/>
                        <a:pt x="31144" y="7681"/>
                        <a:pt x="31126" y="7324"/>
                      </a:cubicBezTo>
                      <a:cubicBezTo>
                        <a:pt x="31126" y="7278"/>
                        <a:pt x="31086" y="7232"/>
                        <a:pt x="31035" y="7232"/>
                      </a:cubicBezTo>
                      <a:cubicBezTo>
                        <a:pt x="31027" y="7232"/>
                        <a:pt x="31018" y="7233"/>
                        <a:pt x="31010" y="7235"/>
                      </a:cubicBezTo>
                      <a:cubicBezTo>
                        <a:pt x="30814" y="7307"/>
                        <a:pt x="30626" y="7351"/>
                        <a:pt x="30412" y="7360"/>
                      </a:cubicBezTo>
                      <a:cubicBezTo>
                        <a:pt x="30408" y="7360"/>
                        <a:pt x="30404" y="7360"/>
                        <a:pt x="30399" y="7360"/>
                      </a:cubicBezTo>
                      <a:cubicBezTo>
                        <a:pt x="29912" y="7360"/>
                        <a:pt x="29851" y="6866"/>
                        <a:pt x="29957" y="6513"/>
                      </a:cubicBezTo>
                      <a:cubicBezTo>
                        <a:pt x="29968" y="6475"/>
                        <a:pt x="29941" y="6454"/>
                        <a:pt x="29913" y="6454"/>
                      </a:cubicBezTo>
                      <a:cubicBezTo>
                        <a:pt x="29894" y="6454"/>
                        <a:pt x="29875" y="6464"/>
                        <a:pt x="29868" y="6486"/>
                      </a:cubicBezTo>
                      <a:cubicBezTo>
                        <a:pt x="29868" y="6495"/>
                        <a:pt x="29868" y="6495"/>
                        <a:pt x="29859" y="6504"/>
                      </a:cubicBezTo>
                      <a:lnTo>
                        <a:pt x="29850" y="6504"/>
                      </a:lnTo>
                      <a:cubicBezTo>
                        <a:pt x="29603" y="6549"/>
                        <a:pt x="29364" y="6589"/>
                        <a:pt x="29140" y="6589"/>
                      </a:cubicBezTo>
                      <a:cubicBezTo>
                        <a:pt x="28749" y="6589"/>
                        <a:pt x="28401" y="6468"/>
                        <a:pt x="28129" y="6049"/>
                      </a:cubicBezTo>
                      <a:cubicBezTo>
                        <a:pt x="27923" y="5736"/>
                        <a:pt x="27905" y="5335"/>
                        <a:pt x="27700" y="5041"/>
                      </a:cubicBezTo>
                      <a:cubicBezTo>
                        <a:pt x="27679" y="5013"/>
                        <a:pt x="27648" y="4990"/>
                        <a:pt x="27613" y="4990"/>
                      </a:cubicBezTo>
                      <a:cubicBezTo>
                        <a:pt x="27604" y="4990"/>
                        <a:pt x="27594" y="4992"/>
                        <a:pt x="27584" y="4996"/>
                      </a:cubicBezTo>
                      <a:cubicBezTo>
                        <a:pt x="27342" y="5058"/>
                        <a:pt x="27094" y="5191"/>
                        <a:pt x="26871" y="5191"/>
                      </a:cubicBezTo>
                      <a:cubicBezTo>
                        <a:pt x="26707" y="5191"/>
                        <a:pt x="26558" y="5120"/>
                        <a:pt x="26434" y="4898"/>
                      </a:cubicBezTo>
                      <a:cubicBezTo>
                        <a:pt x="26246" y="4559"/>
                        <a:pt x="26362" y="4184"/>
                        <a:pt x="26175" y="3863"/>
                      </a:cubicBezTo>
                      <a:cubicBezTo>
                        <a:pt x="26153" y="3833"/>
                        <a:pt x="26118" y="3816"/>
                        <a:pt x="26082" y="3816"/>
                      </a:cubicBezTo>
                      <a:cubicBezTo>
                        <a:pt x="26074" y="3816"/>
                        <a:pt x="26066" y="3817"/>
                        <a:pt x="26059" y="3818"/>
                      </a:cubicBezTo>
                      <a:cubicBezTo>
                        <a:pt x="25805" y="3879"/>
                        <a:pt x="25335" y="4240"/>
                        <a:pt x="24984" y="4240"/>
                      </a:cubicBezTo>
                      <a:cubicBezTo>
                        <a:pt x="24867" y="4240"/>
                        <a:pt x="24763" y="4200"/>
                        <a:pt x="24685" y="4095"/>
                      </a:cubicBezTo>
                      <a:cubicBezTo>
                        <a:pt x="24507" y="3863"/>
                        <a:pt x="24605" y="3426"/>
                        <a:pt x="24694" y="3114"/>
                      </a:cubicBezTo>
                      <a:cubicBezTo>
                        <a:pt x="24828" y="2962"/>
                        <a:pt x="24890" y="2775"/>
                        <a:pt x="24854" y="2552"/>
                      </a:cubicBezTo>
                      <a:cubicBezTo>
                        <a:pt x="24849" y="2536"/>
                        <a:pt x="24829" y="2527"/>
                        <a:pt x="24811" y="2527"/>
                      </a:cubicBezTo>
                      <a:cubicBezTo>
                        <a:pt x="24798" y="2527"/>
                        <a:pt x="24787" y="2532"/>
                        <a:pt x="24783" y="2543"/>
                      </a:cubicBezTo>
                      <a:cubicBezTo>
                        <a:pt x="24596" y="2980"/>
                        <a:pt x="24400" y="3185"/>
                        <a:pt x="23936" y="3346"/>
                      </a:cubicBezTo>
                      <a:cubicBezTo>
                        <a:pt x="23819" y="3385"/>
                        <a:pt x="23685" y="3445"/>
                        <a:pt x="23567" y="3445"/>
                      </a:cubicBezTo>
                      <a:cubicBezTo>
                        <a:pt x="23469" y="3445"/>
                        <a:pt x="23381" y="3404"/>
                        <a:pt x="23320" y="3274"/>
                      </a:cubicBezTo>
                      <a:cubicBezTo>
                        <a:pt x="23275" y="3167"/>
                        <a:pt x="23222" y="3114"/>
                        <a:pt x="23133" y="3042"/>
                      </a:cubicBezTo>
                      <a:cubicBezTo>
                        <a:pt x="23114" y="3030"/>
                        <a:pt x="23095" y="3017"/>
                        <a:pt x="23073" y="3017"/>
                      </a:cubicBezTo>
                      <a:cubicBezTo>
                        <a:pt x="23064" y="3017"/>
                        <a:pt x="23054" y="3019"/>
                        <a:pt x="23044" y="3024"/>
                      </a:cubicBezTo>
                      <a:cubicBezTo>
                        <a:pt x="22963" y="3051"/>
                        <a:pt x="22919" y="3078"/>
                        <a:pt x="22865" y="3149"/>
                      </a:cubicBezTo>
                      <a:cubicBezTo>
                        <a:pt x="22791" y="3248"/>
                        <a:pt x="22520" y="3676"/>
                        <a:pt x="22275" y="3676"/>
                      </a:cubicBezTo>
                      <a:cubicBezTo>
                        <a:pt x="22166" y="3676"/>
                        <a:pt x="22062" y="3591"/>
                        <a:pt x="21982" y="3355"/>
                      </a:cubicBezTo>
                      <a:cubicBezTo>
                        <a:pt x="21946" y="3256"/>
                        <a:pt x="21937" y="3221"/>
                        <a:pt x="21902" y="3132"/>
                      </a:cubicBezTo>
                      <a:cubicBezTo>
                        <a:pt x="21889" y="3101"/>
                        <a:pt x="21853" y="3083"/>
                        <a:pt x="21819" y="3083"/>
                      </a:cubicBezTo>
                      <a:cubicBezTo>
                        <a:pt x="21803" y="3083"/>
                        <a:pt x="21788" y="3087"/>
                        <a:pt x="21777" y="3096"/>
                      </a:cubicBezTo>
                      <a:cubicBezTo>
                        <a:pt x="21482" y="3319"/>
                        <a:pt x="21331" y="3747"/>
                        <a:pt x="21099" y="4024"/>
                      </a:cubicBezTo>
                      <a:cubicBezTo>
                        <a:pt x="20911" y="4247"/>
                        <a:pt x="20715" y="4452"/>
                        <a:pt x="20483" y="4612"/>
                      </a:cubicBezTo>
                      <a:cubicBezTo>
                        <a:pt x="20323" y="4711"/>
                        <a:pt x="20144" y="4782"/>
                        <a:pt x="19957" y="4800"/>
                      </a:cubicBezTo>
                      <a:cubicBezTo>
                        <a:pt x="19937" y="4801"/>
                        <a:pt x="19918" y="4802"/>
                        <a:pt x="19899" y="4802"/>
                      </a:cubicBezTo>
                      <a:cubicBezTo>
                        <a:pt x="19328" y="4802"/>
                        <a:pt x="19546" y="4017"/>
                        <a:pt x="19823" y="3818"/>
                      </a:cubicBezTo>
                      <a:cubicBezTo>
                        <a:pt x="19837" y="3804"/>
                        <a:pt x="19829" y="3778"/>
                        <a:pt x="19810" y="3778"/>
                      </a:cubicBezTo>
                      <a:cubicBezTo>
                        <a:pt x="19806" y="3778"/>
                        <a:pt x="19801" y="3779"/>
                        <a:pt x="19796" y="3783"/>
                      </a:cubicBezTo>
                      <a:cubicBezTo>
                        <a:pt x="19627" y="3872"/>
                        <a:pt x="19520" y="4015"/>
                        <a:pt x="19457" y="4175"/>
                      </a:cubicBezTo>
                      <a:cubicBezTo>
                        <a:pt x="19457" y="4171"/>
                        <a:pt x="19455" y="4169"/>
                        <a:pt x="19453" y="4169"/>
                      </a:cubicBezTo>
                      <a:cubicBezTo>
                        <a:pt x="19451" y="4169"/>
                        <a:pt x="19448" y="4171"/>
                        <a:pt x="19448" y="4175"/>
                      </a:cubicBezTo>
                      <a:cubicBezTo>
                        <a:pt x="19038" y="4264"/>
                        <a:pt x="18735" y="4612"/>
                        <a:pt x="18467" y="4907"/>
                      </a:cubicBezTo>
                      <a:cubicBezTo>
                        <a:pt x="18302" y="5099"/>
                        <a:pt x="17778" y="5820"/>
                        <a:pt x="17415" y="5820"/>
                      </a:cubicBezTo>
                      <a:cubicBezTo>
                        <a:pt x="17306" y="5820"/>
                        <a:pt x="17212" y="5756"/>
                        <a:pt x="17147" y="5594"/>
                      </a:cubicBezTo>
                      <a:cubicBezTo>
                        <a:pt x="17046" y="5362"/>
                        <a:pt x="17006" y="5130"/>
                        <a:pt x="16765" y="5130"/>
                      </a:cubicBezTo>
                      <a:cubicBezTo>
                        <a:pt x="16728" y="5130"/>
                        <a:pt x="16686" y="5136"/>
                        <a:pt x="16638" y="5148"/>
                      </a:cubicBezTo>
                      <a:cubicBezTo>
                        <a:pt x="16487" y="5183"/>
                        <a:pt x="16344" y="5335"/>
                        <a:pt x="16228" y="5424"/>
                      </a:cubicBezTo>
                      <a:cubicBezTo>
                        <a:pt x="16123" y="5515"/>
                        <a:pt x="15964" y="5595"/>
                        <a:pt x="15833" y="5595"/>
                      </a:cubicBezTo>
                      <a:cubicBezTo>
                        <a:pt x="15708" y="5595"/>
                        <a:pt x="15608" y="5522"/>
                        <a:pt x="15603" y="5317"/>
                      </a:cubicBezTo>
                      <a:cubicBezTo>
                        <a:pt x="15603" y="5183"/>
                        <a:pt x="15639" y="5050"/>
                        <a:pt x="15648" y="4916"/>
                      </a:cubicBezTo>
                      <a:cubicBezTo>
                        <a:pt x="15648" y="4878"/>
                        <a:pt x="15610" y="4840"/>
                        <a:pt x="15571" y="4840"/>
                      </a:cubicBezTo>
                      <a:cubicBezTo>
                        <a:pt x="15564" y="4840"/>
                        <a:pt x="15557" y="4842"/>
                        <a:pt x="15550" y="4844"/>
                      </a:cubicBezTo>
                      <a:cubicBezTo>
                        <a:pt x="15050" y="5041"/>
                        <a:pt x="14693" y="5487"/>
                        <a:pt x="14265" y="5790"/>
                      </a:cubicBezTo>
                      <a:cubicBezTo>
                        <a:pt x="14127" y="5882"/>
                        <a:pt x="13939" y="5948"/>
                        <a:pt x="13784" y="5948"/>
                      </a:cubicBezTo>
                      <a:cubicBezTo>
                        <a:pt x="13581" y="5948"/>
                        <a:pt x="13436" y="5833"/>
                        <a:pt x="13543" y="5513"/>
                      </a:cubicBezTo>
                      <a:cubicBezTo>
                        <a:pt x="13632" y="5228"/>
                        <a:pt x="13810" y="4934"/>
                        <a:pt x="13971" y="4684"/>
                      </a:cubicBezTo>
                      <a:cubicBezTo>
                        <a:pt x="14363" y="4059"/>
                        <a:pt x="15202" y="3586"/>
                        <a:pt x="15853" y="3301"/>
                      </a:cubicBezTo>
                      <a:cubicBezTo>
                        <a:pt x="16334" y="3099"/>
                        <a:pt x="16996" y="2831"/>
                        <a:pt x="17601" y="2831"/>
                      </a:cubicBezTo>
                      <a:cubicBezTo>
                        <a:pt x="17905" y="2831"/>
                        <a:pt x="18195" y="2899"/>
                        <a:pt x="18440" y="3078"/>
                      </a:cubicBezTo>
                      <a:cubicBezTo>
                        <a:pt x="18271" y="3390"/>
                        <a:pt x="18146" y="3738"/>
                        <a:pt x="17905" y="3997"/>
                      </a:cubicBezTo>
                      <a:cubicBezTo>
                        <a:pt x="17877" y="4025"/>
                        <a:pt x="17904" y="4059"/>
                        <a:pt x="17934" y="4059"/>
                      </a:cubicBezTo>
                      <a:cubicBezTo>
                        <a:pt x="17942" y="4059"/>
                        <a:pt x="17951" y="4056"/>
                        <a:pt x="17959" y="4050"/>
                      </a:cubicBezTo>
                      <a:cubicBezTo>
                        <a:pt x="18217" y="3836"/>
                        <a:pt x="18369" y="3533"/>
                        <a:pt x="18529" y="3239"/>
                      </a:cubicBezTo>
                      <a:cubicBezTo>
                        <a:pt x="18770" y="2810"/>
                        <a:pt x="19091" y="2436"/>
                        <a:pt x="19448" y="2097"/>
                      </a:cubicBezTo>
                      <a:cubicBezTo>
                        <a:pt x="20162" y="1401"/>
                        <a:pt x="21063" y="857"/>
                        <a:pt x="22000" y="535"/>
                      </a:cubicBezTo>
                      <a:cubicBezTo>
                        <a:pt x="22576" y="335"/>
                        <a:pt x="23177" y="219"/>
                        <a:pt x="23777" y="219"/>
                      </a:cubicBezTo>
                      <a:close/>
                      <a:moveTo>
                        <a:pt x="27397" y="5264"/>
                      </a:moveTo>
                      <a:cubicBezTo>
                        <a:pt x="27040" y="6745"/>
                        <a:pt x="26451" y="8208"/>
                        <a:pt x="25417" y="9341"/>
                      </a:cubicBezTo>
                      <a:cubicBezTo>
                        <a:pt x="25024" y="9242"/>
                        <a:pt x="24631" y="9171"/>
                        <a:pt x="24221" y="9144"/>
                      </a:cubicBezTo>
                      <a:lnTo>
                        <a:pt x="24069" y="9144"/>
                      </a:lnTo>
                      <a:cubicBezTo>
                        <a:pt x="24337" y="8903"/>
                        <a:pt x="24560" y="8618"/>
                        <a:pt x="24854" y="8395"/>
                      </a:cubicBezTo>
                      <a:cubicBezTo>
                        <a:pt x="25211" y="8118"/>
                        <a:pt x="25488" y="7753"/>
                        <a:pt x="25738" y="7387"/>
                      </a:cubicBezTo>
                      <a:cubicBezTo>
                        <a:pt x="26202" y="6736"/>
                        <a:pt x="26514" y="6093"/>
                        <a:pt x="26523" y="5317"/>
                      </a:cubicBezTo>
                      <a:cubicBezTo>
                        <a:pt x="26643" y="5399"/>
                        <a:pt x="26789" y="5454"/>
                        <a:pt x="26925" y="5454"/>
                      </a:cubicBezTo>
                      <a:cubicBezTo>
                        <a:pt x="26981" y="5454"/>
                        <a:pt x="27035" y="5445"/>
                        <a:pt x="27085" y="5424"/>
                      </a:cubicBezTo>
                      <a:cubicBezTo>
                        <a:pt x="27120" y="5406"/>
                        <a:pt x="27272" y="5317"/>
                        <a:pt x="27397" y="5264"/>
                      </a:cubicBezTo>
                      <a:close/>
                      <a:moveTo>
                        <a:pt x="25966" y="4094"/>
                      </a:moveTo>
                      <a:cubicBezTo>
                        <a:pt x="26117" y="4094"/>
                        <a:pt x="26078" y="4446"/>
                        <a:pt x="26086" y="4577"/>
                      </a:cubicBezTo>
                      <a:cubicBezTo>
                        <a:pt x="26103" y="4746"/>
                        <a:pt x="26246" y="4969"/>
                        <a:pt x="26318" y="5112"/>
                      </a:cubicBezTo>
                      <a:cubicBezTo>
                        <a:pt x="26344" y="5148"/>
                        <a:pt x="26371" y="5183"/>
                        <a:pt x="26407" y="5219"/>
                      </a:cubicBezTo>
                      <a:cubicBezTo>
                        <a:pt x="26371" y="5540"/>
                        <a:pt x="26362" y="5870"/>
                        <a:pt x="26255" y="6174"/>
                      </a:cubicBezTo>
                      <a:cubicBezTo>
                        <a:pt x="26095" y="6637"/>
                        <a:pt x="25800" y="7048"/>
                        <a:pt x="25515" y="7449"/>
                      </a:cubicBezTo>
                      <a:cubicBezTo>
                        <a:pt x="25069" y="8083"/>
                        <a:pt x="24444" y="8520"/>
                        <a:pt x="23998" y="9144"/>
                      </a:cubicBezTo>
                      <a:cubicBezTo>
                        <a:pt x="23490" y="9153"/>
                        <a:pt x="22999" y="9251"/>
                        <a:pt x="22517" y="9412"/>
                      </a:cubicBezTo>
                      <a:cubicBezTo>
                        <a:pt x="23258" y="8912"/>
                        <a:pt x="23971" y="8315"/>
                        <a:pt x="24507" y="7610"/>
                      </a:cubicBezTo>
                      <a:cubicBezTo>
                        <a:pt x="25220" y="6682"/>
                        <a:pt x="25595" y="5308"/>
                        <a:pt x="25773" y="4175"/>
                      </a:cubicBezTo>
                      <a:cubicBezTo>
                        <a:pt x="25809" y="4157"/>
                        <a:pt x="25845" y="4140"/>
                        <a:pt x="25880" y="4122"/>
                      </a:cubicBezTo>
                      <a:cubicBezTo>
                        <a:pt x="25914" y="4102"/>
                        <a:pt x="25942" y="4094"/>
                        <a:pt x="25966" y="4094"/>
                      </a:cubicBezTo>
                      <a:close/>
                      <a:moveTo>
                        <a:pt x="27556" y="5212"/>
                      </a:moveTo>
                      <a:cubicBezTo>
                        <a:pt x="27566" y="5212"/>
                        <a:pt x="27573" y="5214"/>
                        <a:pt x="27575" y="5219"/>
                      </a:cubicBezTo>
                      <a:cubicBezTo>
                        <a:pt x="27647" y="5317"/>
                        <a:pt x="27682" y="5460"/>
                        <a:pt x="27727" y="5594"/>
                      </a:cubicBezTo>
                      <a:cubicBezTo>
                        <a:pt x="27629" y="6236"/>
                        <a:pt x="27406" y="6869"/>
                        <a:pt x="27174" y="7476"/>
                      </a:cubicBezTo>
                      <a:cubicBezTo>
                        <a:pt x="27013" y="7877"/>
                        <a:pt x="26799" y="8252"/>
                        <a:pt x="26594" y="8636"/>
                      </a:cubicBezTo>
                      <a:cubicBezTo>
                        <a:pt x="26434" y="8957"/>
                        <a:pt x="26157" y="9189"/>
                        <a:pt x="25987" y="9492"/>
                      </a:cubicBezTo>
                      <a:cubicBezTo>
                        <a:pt x="25925" y="9474"/>
                        <a:pt x="25854" y="9448"/>
                        <a:pt x="25782" y="9430"/>
                      </a:cubicBezTo>
                      <a:cubicBezTo>
                        <a:pt x="25702" y="9412"/>
                        <a:pt x="25631" y="9394"/>
                        <a:pt x="25559" y="9367"/>
                      </a:cubicBezTo>
                      <a:cubicBezTo>
                        <a:pt x="26068" y="9100"/>
                        <a:pt x="26425" y="8279"/>
                        <a:pt x="26639" y="7815"/>
                      </a:cubicBezTo>
                      <a:cubicBezTo>
                        <a:pt x="26826" y="7423"/>
                        <a:pt x="26996" y="7021"/>
                        <a:pt x="27129" y="6602"/>
                      </a:cubicBezTo>
                      <a:cubicBezTo>
                        <a:pt x="27272" y="6182"/>
                        <a:pt x="27477" y="5701"/>
                        <a:pt x="27433" y="5246"/>
                      </a:cubicBezTo>
                      <a:cubicBezTo>
                        <a:pt x="27484" y="5226"/>
                        <a:pt x="27531" y="5212"/>
                        <a:pt x="27556" y="5212"/>
                      </a:cubicBezTo>
                      <a:close/>
                      <a:moveTo>
                        <a:pt x="27798" y="5843"/>
                      </a:moveTo>
                      <a:cubicBezTo>
                        <a:pt x="27807" y="5861"/>
                        <a:pt x="27816" y="5879"/>
                        <a:pt x="27816" y="5888"/>
                      </a:cubicBezTo>
                      <a:cubicBezTo>
                        <a:pt x="28030" y="6370"/>
                        <a:pt x="28352" y="6637"/>
                        <a:pt x="28735" y="6736"/>
                      </a:cubicBezTo>
                      <a:cubicBezTo>
                        <a:pt x="28691" y="6834"/>
                        <a:pt x="28673" y="6950"/>
                        <a:pt x="28646" y="7066"/>
                      </a:cubicBezTo>
                      <a:cubicBezTo>
                        <a:pt x="28548" y="7396"/>
                        <a:pt x="28343" y="7735"/>
                        <a:pt x="28173" y="8038"/>
                      </a:cubicBezTo>
                      <a:cubicBezTo>
                        <a:pt x="28013" y="8324"/>
                        <a:pt x="27781" y="8564"/>
                        <a:pt x="27611" y="8841"/>
                      </a:cubicBezTo>
                      <a:cubicBezTo>
                        <a:pt x="27442" y="9135"/>
                        <a:pt x="27058" y="9617"/>
                        <a:pt x="26710" y="9733"/>
                      </a:cubicBezTo>
                      <a:cubicBezTo>
                        <a:pt x="26702" y="9733"/>
                        <a:pt x="26701" y="9753"/>
                        <a:pt x="26712" y="9753"/>
                      </a:cubicBezTo>
                      <a:cubicBezTo>
                        <a:pt x="26714" y="9753"/>
                        <a:pt x="26716" y="9752"/>
                        <a:pt x="26719" y="9751"/>
                      </a:cubicBezTo>
                      <a:cubicBezTo>
                        <a:pt x="27272" y="9724"/>
                        <a:pt x="27647" y="8966"/>
                        <a:pt x="27950" y="8573"/>
                      </a:cubicBezTo>
                      <a:cubicBezTo>
                        <a:pt x="28164" y="8288"/>
                        <a:pt x="28360" y="8020"/>
                        <a:pt x="28503" y="7681"/>
                      </a:cubicBezTo>
                      <a:cubicBezTo>
                        <a:pt x="28557" y="7547"/>
                        <a:pt x="28655" y="7387"/>
                        <a:pt x="28717" y="7253"/>
                      </a:cubicBezTo>
                      <a:cubicBezTo>
                        <a:pt x="28780" y="7128"/>
                        <a:pt x="28789" y="6887"/>
                        <a:pt x="28878" y="6771"/>
                      </a:cubicBezTo>
                      <a:cubicBezTo>
                        <a:pt x="28934" y="6777"/>
                        <a:pt x="28993" y="6780"/>
                        <a:pt x="29052" y="6780"/>
                      </a:cubicBezTo>
                      <a:cubicBezTo>
                        <a:pt x="29181" y="6780"/>
                        <a:pt x="29315" y="6766"/>
                        <a:pt x="29449" y="6736"/>
                      </a:cubicBezTo>
                      <a:lnTo>
                        <a:pt x="29449" y="6736"/>
                      </a:lnTo>
                      <a:cubicBezTo>
                        <a:pt x="29208" y="7360"/>
                        <a:pt x="28922" y="7904"/>
                        <a:pt x="28539" y="8448"/>
                      </a:cubicBezTo>
                      <a:cubicBezTo>
                        <a:pt x="28334" y="8743"/>
                        <a:pt x="28129" y="9028"/>
                        <a:pt x="27897" y="9305"/>
                      </a:cubicBezTo>
                      <a:cubicBezTo>
                        <a:pt x="27798" y="9421"/>
                        <a:pt x="27468" y="9787"/>
                        <a:pt x="27219" y="9911"/>
                      </a:cubicBezTo>
                      <a:cubicBezTo>
                        <a:pt x="27138" y="9894"/>
                        <a:pt x="27058" y="9876"/>
                        <a:pt x="26987" y="9858"/>
                      </a:cubicBezTo>
                      <a:cubicBezTo>
                        <a:pt x="26692" y="9787"/>
                        <a:pt x="26407" y="9653"/>
                        <a:pt x="26130" y="9546"/>
                      </a:cubicBezTo>
                      <a:cubicBezTo>
                        <a:pt x="26701" y="9162"/>
                        <a:pt x="27031" y="8288"/>
                        <a:pt x="27290" y="7699"/>
                      </a:cubicBezTo>
                      <a:cubicBezTo>
                        <a:pt x="27540" y="7137"/>
                        <a:pt x="27754" y="6477"/>
                        <a:pt x="27798" y="5843"/>
                      </a:cubicBezTo>
                      <a:close/>
                      <a:moveTo>
                        <a:pt x="33356" y="8796"/>
                      </a:moveTo>
                      <a:lnTo>
                        <a:pt x="33356" y="8796"/>
                      </a:lnTo>
                      <a:cubicBezTo>
                        <a:pt x="33499" y="8877"/>
                        <a:pt x="33642" y="8939"/>
                        <a:pt x="33784" y="8984"/>
                      </a:cubicBezTo>
                      <a:cubicBezTo>
                        <a:pt x="34302" y="9349"/>
                        <a:pt x="33588" y="9795"/>
                        <a:pt x="32982" y="10081"/>
                      </a:cubicBezTo>
                      <a:cubicBezTo>
                        <a:pt x="33071" y="10001"/>
                        <a:pt x="33151" y="9903"/>
                        <a:pt x="33205" y="9813"/>
                      </a:cubicBezTo>
                      <a:cubicBezTo>
                        <a:pt x="33437" y="9483"/>
                        <a:pt x="33472" y="9162"/>
                        <a:pt x="33356" y="8796"/>
                      </a:cubicBezTo>
                      <a:close/>
                      <a:moveTo>
                        <a:pt x="29824" y="6611"/>
                      </a:moveTo>
                      <a:lnTo>
                        <a:pt x="29824" y="6611"/>
                      </a:lnTo>
                      <a:cubicBezTo>
                        <a:pt x="29743" y="6869"/>
                        <a:pt x="29752" y="7128"/>
                        <a:pt x="29939" y="7351"/>
                      </a:cubicBezTo>
                      <a:cubicBezTo>
                        <a:pt x="29957" y="7369"/>
                        <a:pt x="29966" y="7387"/>
                        <a:pt x="29984" y="7405"/>
                      </a:cubicBezTo>
                      <a:cubicBezTo>
                        <a:pt x="29850" y="7976"/>
                        <a:pt x="29574" y="8493"/>
                        <a:pt x="29244" y="8984"/>
                      </a:cubicBezTo>
                      <a:cubicBezTo>
                        <a:pt x="28905" y="9492"/>
                        <a:pt x="28405" y="9760"/>
                        <a:pt x="27941" y="10126"/>
                      </a:cubicBezTo>
                      <a:cubicBezTo>
                        <a:pt x="27745" y="10063"/>
                        <a:pt x="27540" y="10001"/>
                        <a:pt x="27335" y="9947"/>
                      </a:cubicBezTo>
                      <a:cubicBezTo>
                        <a:pt x="27406" y="9894"/>
                        <a:pt x="27477" y="9840"/>
                        <a:pt x="27540" y="9795"/>
                      </a:cubicBezTo>
                      <a:cubicBezTo>
                        <a:pt x="27843" y="9590"/>
                        <a:pt x="28075" y="9314"/>
                        <a:pt x="28298" y="9028"/>
                      </a:cubicBezTo>
                      <a:cubicBezTo>
                        <a:pt x="28842" y="8297"/>
                        <a:pt x="29306" y="7619"/>
                        <a:pt x="29502" y="6727"/>
                      </a:cubicBezTo>
                      <a:cubicBezTo>
                        <a:pt x="29609" y="6691"/>
                        <a:pt x="29716" y="6655"/>
                        <a:pt x="29824" y="6611"/>
                      </a:cubicBezTo>
                      <a:close/>
                      <a:moveTo>
                        <a:pt x="30029" y="7431"/>
                      </a:moveTo>
                      <a:cubicBezTo>
                        <a:pt x="30138" y="7512"/>
                        <a:pt x="30277" y="7542"/>
                        <a:pt x="30424" y="7542"/>
                      </a:cubicBezTo>
                      <a:cubicBezTo>
                        <a:pt x="30603" y="7542"/>
                        <a:pt x="30791" y="7498"/>
                        <a:pt x="30948" y="7449"/>
                      </a:cubicBezTo>
                      <a:cubicBezTo>
                        <a:pt x="30956" y="7708"/>
                        <a:pt x="30974" y="8011"/>
                        <a:pt x="31117" y="8225"/>
                      </a:cubicBezTo>
                      <a:cubicBezTo>
                        <a:pt x="30814" y="8707"/>
                        <a:pt x="30359" y="9028"/>
                        <a:pt x="29886" y="9349"/>
                      </a:cubicBezTo>
                      <a:cubicBezTo>
                        <a:pt x="29413" y="9680"/>
                        <a:pt x="28860" y="9822"/>
                        <a:pt x="28485" y="10286"/>
                      </a:cubicBezTo>
                      <a:cubicBezTo>
                        <a:pt x="28334" y="10242"/>
                        <a:pt x="28191" y="10197"/>
                        <a:pt x="28048" y="10152"/>
                      </a:cubicBezTo>
                      <a:cubicBezTo>
                        <a:pt x="28512" y="9885"/>
                        <a:pt x="28931" y="9644"/>
                        <a:pt x="29261" y="9171"/>
                      </a:cubicBezTo>
                      <a:cubicBezTo>
                        <a:pt x="29645" y="8636"/>
                        <a:pt x="29913" y="8083"/>
                        <a:pt x="30029" y="7431"/>
                      </a:cubicBezTo>
                      <a:close/>
                      <a:moveTo>
                        <a:pt x="24542" y="3265"/>
                      </a:moveTo>
                      <a:cubicBezTo>
                        <a:pt x="24426" y="3694"/>
                        <a:pt x="24337" y="4327"/>
                        <a:pt x="24774" y="4389"/>
                      </a:cubicBezTo>
                      <a:cubicBezTo>
                        <a:pt x="24831" y="4398"/>
                        <a:pt x="24889" y="4402"/>
                        <a:pt x="24947" y="4402"/>
                      </a:cubicBezTo>
                      <a:cubicBezTo>
                        <a:pt x="25194" y="4402"/>
                        <a:pt x="25444" y="4328"/>
                        <a:pt x="25675" y="4220"/>
                      </a:cubicBezTo>
                      <a:lnTo>
                        <a:pt x="25675" y="4220"/>
                      </a:lnTo>
                      <a:cubicBezTo>
                        <a:pt x="25550" y="4702"/>
                        <a:pt x="25372" y="5183"/>
                        <a:pt x="25238" y="5665"/>
                      </a:cubicBezTo>
                      <a:cubicBezTo>
                        <a:pt x="25069" y="6263"/>
                        <a:pt x="24792" y="6878"/>
                        <a:pt x="24444" y="7396"/>
                      </a:cubicBezTo>
                      <a:cubicBezTo>
                        <a:pt x="24105" y="7895"/>
                        <a:pt x="23632" y="8297"/>
                        <a:pt x="23168" y="8671"/>
                      </a:cubicBezTo>
                      <a:cubicBezTo>
                        <a:pt x="22758" y="9010"/>
                        <a:pt x="22285" y="9269"/>
                        <a:pt x="21911" y="9653"/>
                      </a:cubicBezTo>
                      <a:cubicBezTo>
                        <a:pt x="21464" y="9845"/>
                        <a:pt x="21035" y="10081"/>
                        <a:pt x="20623" y="10317"/>
                      </a:cubicBezTo>
                      <a:lnTo>
                        <a:pt x="20623" y="10317"/>
                      </a:lnTo>
                      <a:cubicBezTo>
                        <a:pt x="21210" y="9855"/>
                        <a:pt x="21796" y="9383"/>
                        <a:pt x="22276" y="8796"/>
                      </a:cubicBezTo>
                      <a:cubicBezTo>
                        <a:pt x="22883" y="8056"/>
                        <a:pt x="23302" y="7226"/>
                        <a:pt x="23623" y="6325"/>
                      </a:cubicBezTo>
                      <a:cubicBezTo>
                        <a:pt x="23927" y="5469"/>
                        <a:pt x="24275" y="4407"/>
                        <a:pt x="24141" y="3479"/>
                      </a:cubicBezTo>
                      <a:cubicBezTo>
                        <a:pt x="24248" y="3435"/>
                        <a:pt x="24355" y="3372"/>
                        <a:pt x="24444" y="3319"/>
                      </a:cubicBezTo>
                      <a:cubicBezTo>
                        <a:pt x="24480" y="3301"/>
                        <a:pt x="24507" y="3283"/>
                        <a:pt x="24542" y="3265"/>
                      </a:cubicBezTo>
                      <a:close/>
                      <a:moveTo>
                        <a:pt x="20615" y="10322"/>
                      </a:moveTo>
                      <a:cubicBezTo>
                        <a:pt x="20609" y="10325"/>
                        <a:pt x="20604" y="10328"/>
                        <a:pt x="20599" y="10331"/>
                      </a:cubicBezTo>
                      <a:cubicBezTo>
                        <a:pt x="20607" y="10323"/>
                        <a:pt x="20608" y="10322"/>
                        <a:pt x="20615" y="10322"/>
                      </a:cubicBezTo>
                      <a:close/>
                      <a:moveTo>
                        <a:pt x="31197" y="8324"/>
                      </a:moveTo>
                      <a:cubicBezTo>
                        <a:pt x="31251" y="8368"/>
                        <a:pt x="31313" y="8413"/>
                        <a:pt x="31394" y="8439"/>
                      </a:cubicBezTo>
                      <a:cubicBezTo>
                        <a:pt x="31626" y="8520"/>
                        <a:pt x="31866" y="8529"/>
                        <a:pt x="32107" y="8538"/>
                      </a:cubicBezTo>
                      <a:cubicBezTo>
                        <a:pt x="31947" y="8761"/>
                        <a:pt x="31795" y="8966"/>
                        <a:pt x="31581" y="9144"/>
                      </a:cubicBezTo>
                      <a:cubicBezTo>
                        <a:pt x="31340" y="9358"/>
                        <a:pt x="31081" y="9555"/>
                        <a:pt x="30823" y="9742"/>
                      </a:cubicBezTo>
                      <a:cubicBezTo>
                        <a:pt x="30653" y="9867"/>
                        <a:pt x="30448" y="10010"/>
                        <a:pt x="30261" y="10099"/>
                      </a:cubicBezTo>
                      <a:cubicBezTo>
                        <a:pt x="30011" y="10224"/>
                        <a:pt x="29824" y="10429"/>
                        <a:pt x="29556" y="10527"/>
                      </a:cubicBezTo>
                      <a:cubicBezTo>
                        <a:pt x="29226" y="10473"/>
                        <a:pt x="28887" y="10393"/>
                        <a:pt x="28557" y="10304"/>
                      </a:cubicBezTo>
                      <a:cubicBezTo>
                        <a:pt x="28994" y="9876"/>
                        <a:pt x="29681" y="9581"/>
                        <a:pt x="30207" y="9314"/>
                      </a:cubicBezTo>
                      <a:cubicBezTo>
                        <a:pt x="30617" y="9100"/>
                        <a:pt x="30948" y="8707"/>
                        <a:pt x="31197" y="8324"/>
                      </a:cubicBezTo>
                      <a:close/>
                      <a:moveTo>
                        <a:pt x="32304" y="8547"/>
                      </a:moveTo>
                      <a:cubicBezTo>
                        <a:pt x="32491" y="8547"/>
                        <a:pt x="32669" y="8564"/>
                        <a:pt x="32839" y="8609"/>
                      </a:cubicBezTo>
                      <a:cubicBezTo>
                        <a:pt x="32785" y="8930"/>
                        <a:pt x="32741" y="9180"/>
                        <a:pt x="32518" y="9456"/>
                      </a:cubicBezTo>
                      <a:cubicBezTo>
                        <a:pt x="32330" y="9688"/>
                        <a:pt x="32072" y="9840"/>
                        <a:pt x="31831" y="10019"/>
                      </a:cubicBezTo>
                      <a:cubicBezTo>
                        <a:pt x="31420" y="10331"/>
                        <a:pt x="30823" y="10402"/>
                        <a:pt x="30341" y="10581"/>
                      </a:cubicBezTo>
                      <a:cubicBezTo>
                        <a:pt x="30216" y="10581"/>
                        <a:pt x="30100" y="10572"/>
                        <a:pt x="29975" y="10563"/>
                      </a:cubicBezTo>
                      <a:cubicBezTo>
                        <a:pt x="29895" y="10563"/>
                        <a:pt x="29815" y="10554"/>
                        <a:pt x="29743" y="10545"/>
                      </a:cubicBezTo>
                      <a:cubicBezTo>
                        <a:pt x="30154" y="10402"/>
                        <a:pt x="30537" y="10072"/>
                        <a:pt x="30885" y="9858"/>
                      </a:cubicBezTo>
                      <a:cubicBezTo>
                        <a:pt x="31429" y="9519"/>
                        <a:pt x="31938" y="9091"/>
                        <a:pt x="32259" y="8547"/>
                      </a:cubicBezTo>
                      <a:close/>
                      <a:moveTo>
                        <a:pt x="32883" y="8618"/>
                      </a:moveTo>
                      <a:lnTo>
                        <a:pt x="32883" y="8618"/>
                      </a:lnTo>
                      <a:cubicBezTo>
                        <a:pt x="32990" y="8636"/>
                        <a:pt x="33089" y="8671"/>
                        <a:pt x="33196" y="8707"/>
                      </a:cubicBezTo>
                      <a:cubicBezTo>
                        <a:pt x="33231" y="8725"/>
                        <a:pt x="33267" y="8752"/>
                        <a:pt x="33303" y="8770"/>
                      </a:cubicBezTo>
                      <a:cubicBezTo>
                        <a:pt x="33356" y="9091"/>
                        <a:pt x="33329" y="9385"/>
                        <a:pt x="33151" y="9671"/>
                      </a:cubicBezTo>
                      <a:cubicBezTo>
                        <a:pt x="33017" y="9903"/>
                        <a:pt x="32625" y="10215"/>
                        <a:pt x="32375" y="10304"/>
                      </a:cubicBezTo>
                      <a:cubicBezTo>
                        <a:pt x="32366" y="10313"/>
                        <a:pt x="32357" y="10322"/>
                        <a:pt x="32357" y="10331"/>
                      </a:cubicBezTo>
                      <a:lnTo>
                        <a:pt x="32348" y="10331"/>
                      </a:lnTo>
                      <a:cubicBezTo>
                        <a:pt x="31857" y="10491"/>
                        <a:pt x="31349" y="10563"/>
                        <a:pt x="30840" y="10581"/>
                      </a:cubicBezTo>
                      <a:cubicBezTo>
                        <a:pt x="31840" y="10331"/>
                        <a:pt x="33035" y="9742"/>
                        <a:pt x="32883" y="8618"/>
                      </a:cubicBezTo>
                      <a:close/>
                      <a:moveTo>
                        <a:pt x="14988" y="5433"/>
                      </a:moveTo>
                      <a:cubicBezTo>
                        <a:pt x="14756" y="7521"/>
                        <a:pt x="13810" y="10019"/>
                        <a:pt x="11687" y="10777"/>
                      </a:cubicBezTo>
                      <a:cubicBezTo>
                        <a:pt x="11553" y="10759"/>
                        <a:pt x="11419" y="10732"/>
                        <a:pt x="11286" y="10714"/>
                      </a:cubicBezTo>
                      <a:cubicBezTo>
                        <a:pt x="11063" y="10679"/>
                        <a:pt x="10840" y="10652"/>
                        <a:pt x="10608" y="10634"/>
                      </a:cubicBezTo>
                      <a:cubicBezTo>
                        <a:pt x="10831" y="10554"/>
                        <a:pt x="11045" y="10456"/>
                        <a:pt x="11241" y="10366"/>
                      </a:cubicBezTo>
                      <a:cubicBezTo>
                        <a:pt x="11883" y="10072"/>
                        <a:pt x="12472" y="9688"/>
                        <a:pt x="12945" y="9162"/>
                      </a:cubicBezTo>
                      <a:cubicBezTo>
                        <a:pt x="13730" y="8297"/>
                        <a:pt x="14461" y="6976"/>
                        <a:pt x="14595" y="5772"/>
                      </a:cubicBezTo>
                      <a:cubicBezTo>
                        <a:pt x="14729" y="5665"/>
                        <a:pt x="14854" y="5549"/>
                        <a:pt x="14988" y="5433"/>
                      </a:cubicBezTo>
                      <a:close/>
                      <a:moveTo>
                        <a:pt x="15487" y="5041"/>
                      </a:moveTo>
                      <a:lnTo>
                        <a:pt x="15487" y="5041"/>
                      </a:lnTo>
                      <a:cubicBezTo>
                        <a:pt x="15464" y="5327"/>
                        <a:pt x="15440" y="5812"/>
                        <a:pt x="15764" y="5812"/>
                      </a:cubicBezTo>
                      <a:cubicBezTo>
                        <a:pt x="15803" y="5812"/>
                        <a:pt x="15848" y="5805"/>
                        <a:pt x="15898" y="5790"/>
                      </a:cubicBezTo>
                      <a:cubicBezTo>
                        <a:pt x="16023" y="5754"/>
                        <a:pt x="16130" y="5683"/>
                        <a:pt x="16237" y="5603"/>
                      </a:cubicBezTo>
                      <a:lnTo>
                        <a:pt x="16237" y="5603"/>
                      </a:lnTo>
                      <a:cubicBezTo>
                        <a:pt x="16049" y="6584"/>
                        <a:pt x="15862" y="7556"/>
                        <a:pt x="15461" y="8475"/>
                      </a:cubicBezTo>
                      <a:cubicBezTo>
                        <a:pt x="15006" y="9501"/>
                        <a:pt x="14238" y="10482"/>
                        <a:pt x="13337" y="11151"/>
                      </a:cubicBezTo>
                      <a:lnTo>
                        <a:pt x="13328" y="11151"/>
                      </a:lnTo>
                      <a:cubicBezTo>
                        <a:pt x="12865" y="11027"/>
                        <a:pt x="12392" y="10911"/>
                        <a:pt x="11919" y="10821"/>
                      </a:cubicBezTo>
                      <a:cubicBezTo>
                        <a:pt x="12829" y="10563"/>
                        <a:pt x="13480" y="9760"/>
                        <a:pt x="13980" y="8984"/>
                      </a:cubicBezTo>
                      <a:cubicBezTo>
                        <a:pt x="14676" y="7940"/>
                        <a:pt x="14961" y="6620"/>
                        <a:pt x="15041" y="5380"/>
                      </a:cubicBezTo>
                      <a:cubicBezTo>
                        <a:pt x="15193" y="5246"/>
                        <a:pt x="15345" y="5121"/>
                        <a:pt x="15487" y="5041"/>
                      </a:cubicBezTo>
                      <a:close/>
                      <a:moveTo>
                        <a:pt x="18387" y="5139"/>
                      </a:moveTo>
                      <a:lnTo>
                        <a:pt x="18387" y="5139"/>
                      </a:lnTo>
                      <a:cubicBezTo>
                        <a:pt x="18208" y="5585"/>
                        <a:pt x="18128" y="6040"/>
                        <a:pt x="17914" y="6486"/>
                      </a:cubicBezTo>
                      <a:cubicBezTo>
                        <a:pt x="17602" y="7146"/>
                        <a:pt x="17281" y="7779"/>
                        <a:pt x="16879" y="8386"/>
                      </a:cubicBezTo>
                      <a:cubicBezTo>
                        <a:pt x="16469" y="9019"/>
                        <a:pt x="15933" y="9662"/>
                        <a:pt x="15380" y="10170"/>
                      </a:cubicBezTo>
                      <a:cubicBezTo>
                        <a:pt x="14943" y="10563"/>
                        <a:pt x="14470" y="11027"/>
                        <a:pt x="13962" y="11339"/>
                      </a:cubicBezTo>
                      <a:cubicBezTo>
                        <a:pt x="13819" y="11294"/>
                        <a:pt x="13676" y="11250"/>
                        <a:pt x="13525" y="11205"/>
                      </a:cubicBezTo>
                      <a:cubicBezTo>
                        <a:pt x="14372" y="10554"/>
                        <a:pt x="15059" y="9653"/>
                        <a:pt x="15532" y="8698"/>
                      </a:cubicBezTo>
                      <a:cubicBezTo>
                        <a:pt x="15764" y="8216"/>
                        <a:pt x="15933" y="7699"/>
                        <a:pt x="16049" y="7173"/>
                      </a:cubicBezTo>
                      <a:cubicBezTo>
                        <a:pt x="16165" y="6655"/>
                        <a:pt x="16290" y="6102"/>
                        <a:pt x="16290" y="5558"/>
                      </a:cubicBezTo>
                      <a:cubicBezTo>
                        <a:pt x="16379" y="5496"/>
                        <a:pt x="16460" y="5415"/>
                        <a:pt x="16549" y="5353"/>
                      </a:cubicBezTo>
                      <a:cubicBezTo>
                        <a:pt x="16623" y="5295"/>
                        <a:pt x="16684" y="5270"/>
                        <a:pt x="16737" y="5270"/>
                      </a:cubicBezTo>
                      <a:cubicBezTo>
                        <a:pt x="16958" y="5270"/>
                        <a:pt x="17020" y="5703"/>
                        <a:pt x="17165" y="5861"/>
                      </a:cubicBezTo>
                      <a:cubicBezTo>
                        <a:pt x="17230" y="5934"/>
                        <a:pt x="17305" y="5963"/>
                        <a:pt x="17384" y="5963"/>
                      </a:cubicBezTo>
                      <a:cubicBezTo>
                        <a:pt x="17606" y="5963"/>
                        <a:pt x="17854" y="5734"/>
                        <a:pt x="17985" y="5603"/>
                      </a:cubicBezTo>
                      <a:cubicBezTo>
                        <a:pt x="18119" y="5469"/>
                        <a:pt x="18253" y="5308"/>
                        <a:pt x="18387" y="5139"/>
                      </a:cubicBezTo>
                      <a:close/>
                      <a:moveTo>
                        <a:pt x="19439" y="4256"/>
                      </a:moveTo>
                      <a:cubicBezTo>
                        <a:pt x="19377" y="4532"/>
                        <a:pt x="19484" y="4818"/>
                        <a:pt x="19761" y="4916"/>
                      </a:cubicBezTo>
                      <a:cubicBezTo>
                        <a:pt x="19404" y="6539"/>
                        <a:pt x="18967" y="8038"/>
                        <a:pt x="17843" y="9314"/>
                      </a:cubicBezTo>
                      <a:cubicBezTo>
                        <a:pt x="17004" y="10277"/>
                        <a:pt x="15648" y="11044"/>
                        <a:pt x="14444" y="11482"/>
                      </a:cubicBezTo>
                      <a:cubicBezTo>
                        <a:pt x="14301" y="11437"/>
                        <a:pt x="14158" y="11392"/>
                        <a:pt x="14015" y="11348"/>
                      </a:cubicBezTo>
                      <a:cubicBezTo>
                        <a:pt x="14444" y="11169"/>
                        <a:pt x="14863" y="10795"/>
                        <a:pt x="15193" y="10482"/>
                      </a:cubicBezTo>
                      <a:cubicBezTo>
                        <a:pt x="15782" y="9929"/>
                        <a:pt x="16335" y="9376"/>
                        <a:pt x="16826" y="8725"/>
                      </a:cubicBezTo>
                      <a:cubicBezTo>
                        <a:pt x="17289" y="8092"/>
                        <a:pt x="17620" y="7414"/>
                        <a:pt x="17959" y="6709"/>
                      </a:cubicBezTo>
                      <a:cubicBezTo>
                        <a:pt x="18226" y="6182"/>
                        <a:pt x="18422" y="5692"/>
                        <a:pt x="18458" y="5103"/>
                      </a:cubicBezTo>
                      <a:cubicBezTo>
                        <a:pt x="18458" y="5085"/>
                        <a:pt x="18449" y="5076"/>
                        <a:pt x="18440" y="5076"/>
                      </a:cubicBezTo>
                      <a:cubicBezTo>
                        <a:pt x="18726" y="4719"/>
                        <a:pt x="19029" y="4363"/>
                        <a:pt x="19439" y="4256"/>
                      </a:cubicBezTo>
                      <a:close/>
                      <a:moveTo>
                        <a:pt x="24052" y="3524"/>
                      </a:moveTo>
                      <a:cubicBezTo>
                        <a:pt x="23730" y="5442"/>
                        <a:pt x="23293" y="7235"/>
                        <a:pt x="22044" y="8778"/>
                      </a:cubicBezTo>
                      <a:cubicBezTo>
                        <a:pt x="21652" y="9260"/>
                        <a:pt x="21152" y="9653"/>
                        <a:pt x="20679" y="10045"/>
                      </a:cubicBezTo>
                      <a:cubicBezTo>
                        <a:pt x="20376" y="10286"/>
                        <a:pt x="20064" y="10536"/>
                        <a:pt x="19752" y="10768"/>
                      </a:cubicBezTo>
                      <a:cubicBezTo>
                        <a:pt x="19645" y="10848"/>
                        <a:pt x="19529" y="10920"/>
                        <a:pt x="19422" y="10991"/>
                      </a:cubicBezTo>
                      <a:cubicBezTo>
                        <a:pt x="18967" y="11214"/>
                        <a:pt x="18512" y="11419"/>
                        <a:pt x="18039" y="11580"/>
                      </a:cubicBezTo>
                      <a:cubicBezTo>
                        <a:pt x="18066" y="11562"/>
                        <a:pt x="18092" y="11553"/>
                        <a:pt x="18119" y="11544"/>
                      </a:cubicBezTo>
                      <a:cubicBezTo>
                        <a:pt x="18556" y="11330"/>
                        <a:pt x="18976" y="11071"/>
                        <a:pt x="19386" y="10795"/>
                      </a:cubicBezTo>
                      <a:cubicBezTo>
                        <a:pt x="20028" y="10349"/>
                        <a:pt x="20599" y="9778"/>
                        <a:pt x="21170" y="9233"/>
                      </a:cubicBezTo>
                      <a:cubicBezTo>
                        <a:pt x="21830" y="8600"/>
                        <a:pt x="22339" y="7922"/>
                        <a:pt x="22722" y="7066"/>
                      </a:cubicBezTo>
                      <a:cubicBezTo>
                        <a:pt x="23177" y="6058"/>
                        <a:pt x="23659" y="4773"/>
                        <a:pt x="23561" y="3649"/>
                      </a:cubicBezTo>
                      <a:cubicBezTo>
                        <a:pt x="23722" y="3649"/>
                        <a:pt x="23891" y="3595"/>
                        <a:pt x="24052" y="3524"/>
                      </a:cubicBezTo>
                      <a:close/>
                      <a:moveTo>
                        <a:pt x="20706" y="4666"/>
                      </a:moveTo>
                      <a:lnTo>
                        <a:pt x="20706" y="4666"/>
                      </a:lnTo>
                      <a:cubicBezTo>
                        <a:pt x="20421" y="6361"/>
                        <a:pt x="19921" y="7940"/>
                        <a:pt x="18761" y="9269"/>
                      </a:cubicBezTo>
                      <a:cubicBezTo>
                        <a:pt x="18199" y="9903"/>
                        <a:pt x="17477" y="10420"/>
                        <a:pt x="16736" y="10830"/>
                      </a:cubicBezTo>
                      <a:cubicBezTo>
                        <a:pt x="16397" y="11027"/>
                        <a:pt x="16040" y="11214"/>
                        <a:pt x="15675" y="11383"/>
                      </a:cubicBezTo>
                      <a:cubicBezTo>
                        <a:pt x="15470" y="11473"/>
                        <a:pt x="15220" y="11535"/>
                        <a:pt x="15015" y="11660"/>
                      </a:cubicBezTo>
                      <a:cubicBezTo>
                        <a:pt x="14908" y="11624"/>
                        <a:pt x="14792" y="11589"/>
                        <a:pt x="14676" y="11553"/>
                      </a:cubicBezTo>
                      <a:cubicBezTo>
                        <a:pt x="15050" y="11482"/>
                        <a:pt x="15523" y="11169"/>
                        <a:pt x="15773" y="11036"/>
                      </a:cubicBezTo>
                      <a:cubicBezTo>
                        <a:pt x="16531" y="10634"/>
                        <a:pt x="17272" y="10179"/>
                        <a:pt x="17878" y="9555"/>
                      </a:cubicBezTo>
                      <a:cubicBezTo>
                        <a:pt x="18503" y="8930"/>
                        <a:pt x="18940" y="8208"/>
                        <a:pt x="19279" y="7387"/>
                      </a:cubicBezTo>
                      <a:cubicBezTo>
                        <a:pt x="19582" y="6655"/>
                        <a:pt x="19939" y="5745"/>
                        <a:pt x="19832" y="4934"/>
                      </a:cubicBezTo>
                      <a:lnTo>
                        <a:pt x="19832" y="4934"/>
                      </a:lnTo>
                      <a:cubicBezTo>
                        <a:pt x="19903" y="4951"/>
                        <a:pt x="19975" y="4951"/>
                        <a:pt x="20064" y="4951"/>
                      </a:cubicBezTo>
                      <a:cubicBezTo>
                        <a:pt x="20296" y="4934"/>
                        <a:pt x="20510" y="4818"/>
                        <a:pt x="20706" y="4666"/>
                      </a:cubicBezTo>
                      <a:close/>
                      <a:moveTo>
                        <a:pt x="21771" y="3383"/>
                      </a:moveTo>
                      <a:cubicBezTo>
                        <a:pt x="21818" y="3383"/>
                        <a:pt x="21841" y="3519"/>
                        <a:pt x="21848" y="3533"/>
                      </a:cubicBezTo>
                      <a:cubicBezTo>
                        <a:pt x="21911" y="3640"/>
                        <a:pt x="22009" y="3747"/>
                        <a:pt x="22125" y="3801"/>
                      </a:cubicBezTo>
                      <a:cubicBezTo>
                        <a:pt x="22348" y="4764"/>
                        <a:pt x="22018" y="5719"/>
                        <a:pt x="21714" y="6620"/>
                      </a:cubicBezTo>
                      <a:cubicBezTo>
                        <a:pt x="21393" y="7556"/>
                        <a:pt x="20795" y="8448"/>
                        <a:pt x="20117" y="9171"/>
                      </a:cubicBezTo>
                      <a:cubicBezTo>
                        <a:pt x="18940" y="10429"/>
                        <a:pt x="17405" y="11187"/>
                        <a:pt x="15907" y="11954"/>
                      </a:cubicBezTo>
                      <a:cubicBezTo>
                        <a:pt x="15675" y="11874"/>
                        <a:pt x="15443" y="11803"/>
                        <a:pt x="15211" y="11722"/>
                      </a:cubicBezTo>
                      <a:cubicBezTo>
                        <a:pt x="15764" y="11615"/>
                        <a:pt x="16379" y="11232"/>
                        <a:pt x="16834" y="10982"/>
                      </a:cubicBezTo>
                      <a:cubicBezTo>
                        <a:pt x="17637" y="10545"/>
                        <a:pt x="18396" y="9974"/>
                        <a:pt x="19002" y="9278"/>
                      </a:cubicBezTo>
                      <a:cubicBezTo>
                        <a:pt x="19600" y="8609"/>
                        <a:pt x="20010" y="7851"/>
                        <a:pt x="20332" y="7012"/>
                      </a:cubicBezTo>
                      <a:cubicBezTo>
                        <a:pt x="20617" y="6290"/>
                        <a:pt x="20911" y="5380"/>
                        <a:pt x="20804" y="4577"/>
                      </a:cubicBezTo>
                      <a:cubicBezTo>
                        <a:pt x="20920" y="4479"/>
                        <a:pt x="21036" y="4363"/>
                        <a:pt x="21125" y="4256"/>
                      </a:cubicBezTo>
                      <a:cubicBezTo>
                        <a:pt x="21295" y="4077"/>
                        <a:pt x="21429" y="3890"/>
                        <a:pt x="21563" y="3685"/>
                      </a:cubicBezTo>
                      <a:cubicBezTo>
                        <a:pt x="21625" y="3595"/>
                        <a:pt x="21679" y="3515"/>
                        <a:pt x="21723" y="3426"/>
                      </a:cubicBezTo>
                      <a:cubicBezTo>
                        <a:pt x="21742" y="3395"/>
                        <a:pt x="21758" y="3383"/>
                        <a:pt x="21771" y="3383"/>
                      </a:cubicBezTo>
                      <a:close/>
                      <a:moveTo>
                        <a:pt x="23072" y="3243"/>
                      </a:moveTo>
                      <a:cubicBezTo>
                        <a:pt x="23163" y="3243"/>
                        <a:pt x="23175" y="3520"/>
                        <a:pt x="23302" y="3586"/>
                      </a:cubicBezTo>
                      <a:cubicBezTo>
                        <a:pt x="23356" y="3613"/>
                        <a:pt x="23418" y="3631"/>
                        <a:pt x="23481" y="3640"/>
                      </a:cubicBezTo>
                      <a:cubicBezTo>
                        <a:pt x="23267" y="4782"/>
                        <a:pt x="23008" y="5888"/>
                        <a:pt x="22544" y="6968"/>
                      </a:cubicBezTo>
                      <a:cubicBezTo>
                        <a:pt x="22187" y="7806"/>
                        <a:pt x="21679" y="8475"/>
                        <a:pt x="21027" y="9100"/>
                      </a:cubicBezTo>
                      <a:cubicBezTo>
                        <a:pt x="20501" y="9617"/>
                        <a:pt x="19966" y="10152"/>
                        <a:pt x="19368" y="10589"/>
                      </a:cubicBezTo>
                      <a:cubicBezTo>
                        <a:pt x="19020" y="10839"/>
                        <a:pt x="18645" y="11053"/>
                        <a:pt x="18271" y="11267"/>
                      </a:cubicBezTo>
                      <a:cubicBezTo>
                        <a:pt x="17851" y="11508"/>
                        <a:pt x="17388" y="11642"/>
                        <a:pt x="16959" y="11865"/>
                      </a:cubicBezTo>
                      <a:cubicBezTo>
                        <a:pt x="16629" y="11919"/>
                        <a:pt x="16290" y="11954"/>
                        <a:pt x="15951" y="11972"/>
                      </a:cubicBezTo>
                      <a:cubicBezTo>
                        <a:pt x="15942" y="11972"/>
                        <a:pt x="15942" y="11972"/>
                        <a:pt x="15942" y="11963"/>
                      </a:cubicBezTo>
                      <a:cubicBezTo>
                        <a:pt x="16736" y="11758"/>
                        <a:pt x="17477" y="11303"/>
                        <a:pt x="18182" y="10911"/>
                      </a:cubicBezTo>
                      <a:cubicBezTo>
                        <a:pt x="19020" y="10438"/>
                        <a:pt x="19796" y="9751"/>
                        <a:pt x="20439" y="9037"/>
                      </a:cubicBezTo>
                      <a:cubicBezTo>
                        <a:pt x="21072" y="8324"/>
                        <a:pt x="21589" y="7431"/>
                        <a:pt x="21902" y="6521"/>
                      </a:cubicBezTo>
                      <a:cubicBezTo>
                        <a:pt x="22196" y="5665"/>
                        <a:pt x="22464" y="4764"/>
                        <a:pt x="22285" y="3854"/>
                      </a:cubicBezTo>
                      <a:lnTo>
                        <a:pt x="22285" y="3854"/>
                      </a:lnTo>
                      <a:cubicBezTo>
                        <a:pt x="22300" y="3856"/>
                        <a:pt x="22314" y="3856"/>
                        <a:pt x="22328" y="3856"/>
                      </a:cubicBezTo>
                      <a:cubicBezTo>
                        <a:pt x="22400" y="3856"/>
                        <a:pt x="22468" y="3837"/>
                        <a:pt x="22535" y="3792"/>
                      </a:cubicBezTo>
                      <a:cubicBezTo>
                        <a:pt x="22705" y="3676"/>
                        <a:pt x="22829" y="3524"/>
                        <a:pt x="22945" y="3355"/>
                      </a:cubicBezTo>
                      <a:cubicBezTo>
                        <a:pt x="23001" y="3274"/>
                        <a:pt x="23041" y="3243"/>
                        <a:pt x="23072" y="3243"/>
                      </a:cubicBezTo>
                      <a:close/>
                      <a:moveTo>
                        <a:pt x="34106" y="9082"/>
                      </a:moveTo>
                      <a:cubicBezTo>
                        <a:pt x="34418" y="9323"/>
                        <a:pt x="34418" y="9778"/>
                        <a:pt x="34239" y="10117"/>
                      </a:cubicBezTo>
                      <a:cubicBezTo>
                        <a:pt x="34070" y="10465"/>
                        <a:pt x="33722" y="10616"/>
                        <a:pt x="33383" y="10732"/>
                      </a:cubicBezTo>
                      <a:cubicBezTo>
                        <a:pt x="32812" y="10920"/>
                        <a:pt x="32188" y="10991"/>
                        <a:pt x="31581" y="11027"/>
                      </a:cubicBezTo>
                      <a:cubicBezTo>
                        <a:pt x="31320" y="11045"/>
                        <a:pt x="31056" y="11053"/>
                        <a:pt x="30792" y="11053"/>
                      </a:cubicBezTo>
                      <a:cubicBezTo>
                        <a:pt x="30281" y="11053"/>
                        <a:pt x="29767" y="11023"/>
                        <a:pt x="29261" y="10982"/>
                      </a:cubicBezTo>
                      <a:cubicBezTo>
                        <a:pt x="28262" y="10911"/>
                        <a:pt x="27317" y="10581"/>
                        <a:pt x="26326" y="10438"/>
                      </a:cubicBezTo>
                      <a:cubicBezTo>
                        <a:pt x="25706" y="10337"/>
                        <a:pt x="25009" y="10154"/>
                        <a:pt x="24350" y="10154"/>
                      </a:cubicBezTo>
                      <a:cubicBezTo>
                        <a:pt x="24194" y="10154"/>
                        <a:pt x="24041" y="10164"/>
                        <a:pt x="23891" y="10188"/>
                      </a:cubicBezTo>
                      <a:cubicBezTo>
                        <a:pt x="23445" y="10259"/>
                        <a:pt x="22990" y="10331"/>
                        <a:pt x="22571" y="10500"/>
                      </a:cubicBezTo>
                      <a:cubicBezTo>
                        <a:pt x="22116" y="10688"/>
                        <a:pt x="21670" y="10902"/>
                        <a:pt x="21215" y="11089"/>
                      </a:cubicBezTo>
                      <a:cubicBezTo>
                        <a:pt x="20421" y="11428"/>
                        <a:pt x="19654" y="11767"/>
                        <a:pt x="18797" y="11910"/>
                      </a:cubicBezTo>
                      <a:cubicBezTo>
                        <a:pt x="18387" y="11972"/>
                        <a:pt x="17976" y="11972"/>
                        <a:pt x="17566" y="12026"/>
                      </a:cubicBezTo>
                      <a:cubicBezTo>
                        <a:pt x="17218" y="12079"/>
                        <a:pt x="16808" y="12133"/>
                        <a:pt x="16433" y="12133"/>
                      </a:cubicBezTo>
                      <a:cubicBezTo>
                        <a:pt x="16353" y="12106"/>
                        <a:pt x="16264" y="12079"/>
                        <a:pt x="16183" y="12044"/>
                      </a:cubicBezTo>
                      <a:cubicBezTo>
                        <a:pt x="17272" y="12008"/>
                        <a:pt x="18262" y="11705"/>
                        <a:pt x="19216" y="11259"/>
                      </a:cubicBezTo>
                      <a:cubicBezTo>
                        <a:pt x="19288" y="11232"/>
                        <a:pt x="19350" y="11196"/>
                        <a:pt x="19422" y="11160"/>
                      </a:cubicBezTo>
                      <a:cubicBezTo>
                        <a:pt x="19743" y="11000"/>
                        <a:pt x="20064" y="10821"/>
                        <a:pt x="20385" y="10634"/>
                      </a:cubicBezTo>
                      <a:cubicBezTo>
                        <a:pt x="21081" y="10224"/>
                        <a:pt x="21830" y="9858"/>
                        <a:pt x="22589" y="9555"/>
                      </a:cubicBezTo>
                      <a:cubicBezTo>
                        <a:pt x="23041" y="9377"/>
                        <a:pt x="23551" y="9295"/>
                        <a:pt x="24068" y="9295"/>
                      </a:cubicBezTo>
                      <a:cubicBezTo>
                        <a:pt x="24745" y="9295"/>
                        <a:pt x="25433" y="9436"/>
                        <a:pt x="26014" y="9688"/>
                      </a:cubicBezTo>
                      <a:cubicBezTo>
                        <a:pt x="26933" y="10081"/>
                        <a:pt x="27959" y="10331"/>
                        <a:pt x="28931" y="10563"/>
                      </a:cubicBezTo>
                      <a:cubicBezTo>
                        <a:pt x="29502" y="10698"/>
                        <a:pt x="30076" y="10769"/>
                        <a:pt x="30654" y="10769"/>
                      </a:cubicBezTo>
                      <a:cubicBezTo>
                        <a:pt x="30988" y="10769"/>
                        <a:pt x="31324" y="10746"/>
                        <a:pt x="31661" y="10697"/>
                      </a:cubicBezTo>
                      <a:cubicBezTo>
                        <a:pt x="32304" y="10607"/>
                        <a:pt x="33106" y="10375"/>
                        <a:pt x="33615" y="9956"/>
                      </a:cubicBezTo>
                      <a:cubicBezTo>
                        <a:pt x="33874" y="9742"/>
                        <a:pt x="34248" y="9341"/>
                        <a:pt x="34106" y="9082"/>
                      </a:cubicBezTo>
                      <a:close/>
                      <a:moveTo>
                        <a:pt x="24337" y="10337"/>
                      </a:moveTo>
                      <a:cubicBezTo>
                        <a:pt x="24469" y="10337"/>
                        <a:pt x="24602" y="10344"/>
                        <a:pt x="24739" y="10358"/>
                      </a:cubicBezTo>
                      <a:cubicBezTo>
                        <a:pt x="25854" y="10473"/>
                        <a:pt x="26942" y="10741"/>
                        <a:pt x="28039" y="10973"/>
                      </a:cubicBezTo>
                      <a:cubicBezTo>
                        <a:pt x="28854" y="11152"/>
                        <a:pt x="29726" y="11241"/>
                        <a:pt x="30595" y="11241"/>
                      </a:cubicBezTo>
                      <a:cubicBezTo>
                        <a:pt x="31374" y="11241"/>
                        <a:pt x="32150" y="11170"/>
                        <a:pt x="32883" y="11027"/>
                      </a:cubicBezTo>
                      <a:cubicBezTo>
                        <a:pt x="33205" y="10964"/>
                        <a:pt x="33615" y="10875"/>
                        <a:pt x="33936" y="10679"/>
                      </a:cubicBezTo>
                      <a:lnTo>
                        <a:pt x="33936" y="10679"/>
                      </a:lnTo>
                      <a:cubicBezTo>
                        <a:pt x="33695" y="10991"/>
                        <a:pt x="33419" y="11259"/>
                        <a:pt x="33035" y="11464"/>
                      </a:cubicBezTo>
                      <a:cubicBezTo>
                        <a:pt x="32321" y="11847"/>
                        <a:pt x="31465" y="11945"/>
                        <a:pt x="30680" y="11999"/>
                      </a:cubicBezTo>
                      <a:cubicBezTo>
                        <a:pt x="30471" y="12014"/>
                        <a:pt x="30262" y="12021"/>
                        <a:pt x="30051" y="12021"/>
                      </a:cubicBezTo>
                      <a:cubicBezTo>
                        <a:pt x="28740" y="12021"/>
                        <a:pt x="27400" y="11751"/>
                        <a:pt x="26139" y="11428"/>
                      </a:cubicBezTo>
                      <a:cubicBezTo>
                        <a:pt x="25781" y="11335"/>
                        <a:pt x="25418" y="11295"/>
                        <a:pt x="25053" y="11295"/>
                      </a:cubicBezTo>
                      <a:cubicBezTo>
                        <a:pt x="23990" y="11295"/>
                        <a:pt x="22913" y="11629"/>
                        <a:pt x="21911" y="11928"/>
                      </a:cubicBezTo>
                      <a:cubicBezTo>
                        <a:pt x="20795" y="12254"/>
                        <a:pt x="19714" y="12543"/>
                        <a:pt x="18605" y="12543"/>
                      </a:cubicBezTo>
                      <a:cubicBezTo>
                        <a:pt x="18108" y="12543"/>
                        <a:pt x="17606" y="12485"/>
                        <a:pt x="17093" y="12347"/>
                      </a:cubicBezTo>
                      <a:cubicBezTo>
                        <a:pt x="16915" y="12293"/>
                        <a:pt x="16745" y="12231"/>
                        <a:pt x="16576" y="12177"/>
                      </a:cubicBezTo>
                      <a:lnTo>
                        <a:pt x="16576" y="12177"/>
                      </a:lnTo>
                      <a:cubicBezTo>
                        <a:pt x="16644" y="12180"/>
                        <a:pt x="16712" y="12181"/>
                        <a:pt x="16781" y="12181"/>
                      </a:cubicBezTo>
                      <a:cubicBezTo>
                        <a:pt x="16946" y="12181"/>
                        <a:pt x="17111" y="12175"/>
                        <a:pt x="17263" y="12168"/>
                      </a:cubicBezTo>
                      <a:cubicBezTo>
                        <a:pt x="17771" y="12160"/>
                        <a:pt x="18315" y="12106"/>
                        <a:pt x="18815" y="12035"/>
                      </a:cubicBezTo>
                      <a:cubicBezTo>
                        <a:pt x="19734" y="11919"/>
                        <a:pt x="20581" y="11544"/>
                        <a:pt x="21420" y="11178"/>
                      </a:cubicBezTo>
                      <a:cubicBezTo>
                        <a:pt x="22378" y="10751"/>
                        <a:pt x="23294" y="10337"/>
                        <a:pt x="24337" y="10337"/>
                      </a:cubicBezTo>
                      <a:close/>
                      <a:moveTo>
                        <a:pt x="9828" y="10761"/>
                      </a:moveTo>
                      <a:cubicBezTo>
                        <a:pt x="10565" y="10761"/>
                        <a:pt x="11307" y="10868"/>
                        <a:pt x="11981" y="11018"/>
                      </a:cubicBezTo>
                      <a:cubicBezTo>
                        <a:pt x="13587" y="11366"/>
                        <a:pt x="15139" y="11901"/>
                        <a:pt x="16692" y="12418"/>
                      </a:cubicBezTo>
                      <a:cubicBezTo>
                        <a:pt x="18755" y="13114"/>
                        <a:pt x="20988" y="13721"/>
                        <a:pt x="23195" y="13721"/>
                      </a:cubicBezTo>
                      <a:cubicBezTo>
                        <a:pt x="23622" y="13721"/>
                        <a:pt x="24048" y="13698"/>
                        <a:pt x="24471" y="13649"/>
                      </a:cubicBezTo>
                      <a:lnTo>
                        <a:pt x="24471" y="13649"/>
                      </a:lnTo>
                      <a:cubicBezTo>
                        <a:pt x="24087" y="13765"/>
                        <a:pt x="23713" y="13872"/>
                        <a:pt x="23338" y="13953"/>
                      </a:cubicBezTo>
                      <a:cubicBezTo>
                        <a:pt x="22692" y="14100"/>
                        <a:pt x="22043" y="14161"/>
                        <a:pt x="21393" y="14161"/>
                      </a:cubicBezTo>
                      <a:cubicBezTo>
                        <a:pt x="20032" y="14161"/>
                        <a:pt x="18668" y="13892"/>
                        <a:pt x="17334" y="13578"/>
                      </a:cubicBezTo>
                      <a:cubicBezTo>
                        <a:pt x="15684" y="13194"/>
                        <a:pt x="14149" y="12427"/>
                        <a:pt x="12535" y="11919"/>
                      </a:cubicBezTo>
                      <a:cubicBezTo>
                        <a:pt x="11622" y="11632"/>
                        <a:pt x="10625" y="11374"/>
                        <a:pt x="9648" y="11374"/>
                      </a:cubicBezTo>
                      <a:cubicBezTo>
                        <a:pt x="9105" y="11374"/>
                        <a:pt x="8569" y="11454"/>
                        <a:pt x="8056" y="11651"/>
                      </a:cubicBezTo>
                      <a:cubicBezTo>
                        <a:pt x="7815" y="11526"/>
                        <a:pt x="7557" y="11428"/>
                        <a:pt x="7298" y="11348"/>
                      </a:cubicBezTo>
                      <a:cubicBezTo>
                        <a:pt x="8050" y="10918"/>
                        <a:pt x="8936" y="10761"/>
                        <a:pt x="9828" y="10761"/>
                      </a:cubicBezTo>
                      <a:close/>
                      <a:moveTo>
                        <a:pt x="9482" y="11499"/>
                      </a:moveTo>
                      <a:cubicBezTo>
                        <a:pt x="10641" y="11499"/>
                        <a:pt x="11826" y="11849"/>
                        <a:pt x="12891" y="12213"/>
                      </a:cubicBezTo>
                      <a:cubicBezTo>
                        <a:pt x="14524" y="12766"/>
                        <a:pt x="16067" y="13489"/>
                        <a:pt x="17753" y="13872"/>
                      </a:cubicBezTo>
                      <a:cubicBezTo>
                        <a:pt x="18946" y="14133"/>
                        <a:pt x="20172" y="14344"/>
                        <a:pt x="21394" y="14344"/>
                      </a:cubicBezTo>
                      <a:cubicBezTo>
                        <a:pt x="21972" y="14344"/>
                        <a:pt x="22550" y="14296"/>
                        <a:pt x="23124" y="14185"/>
                      </a:cubicBezTo>
                      <a:cubicBezTo>
                        <a:pt x="23971" y="14015"/>
                        <a:pt x="24801" y="13712"/>
                        <a:pt x="25622" y="13444"/>
                      </a:cubicBezTo>
                      <a:cubicBezTo>
                        <a:pt x="25925" y="13373"/>
                        <a:pt x="26228" y="13284"/>
                        <a:pt x="26532" y="13177"/>
                      </a:cubicBezTo>
                      <a:cubicBezTo>
                        <a:pt x="26817" y="13096"/>
                        <a:pt x="27112" y="13034"/>
                        <a:pt x="27415" y="12980"/>
                      </a:cubicBezTo>
                      <a:lnTo>
                        <a:pt x="27415" y="12980"/>
                      </a:lnTo>
                      <a:cubicBezTo>
                        <a:pt x="25809" y="13471"/>
                        <a:pt x="24301" y="14247"/>
                        <a:pt x="22678" y="14693"/>
                      </a:cubicBezTo>
                      <a:cubicBezTo>
                        <a:pt x="22036" y="14872"/>
                        <a:pt x="21400" y="14948"/>
                        <a:pt x="20769" y="14948"/>
                      </a:cubicBezTo>
                      <a:cubicBezTo>
                        <a:pt x="19637" y="14948"/>
                        <a:pt x="18519" y="14704"/>
                        <a:pt x="17396" y="14372"/>
                      </a:cubicBezTo>
                      <a:cubicBezTo>
                        <a:pt x="15728" y="13872"/>
                        <a:pt x="14114" y="13230"/>
                        <a:pt x="12445" y="12713"/>
                      </a:cubicBezTo>
                      <a:cubicBezTo>
                        <a:pt x="11417" y="12396"/>
                        <a:pt x="10368" y="12241"/>
                        <a:pt x="9304" y="12241"/>
                      </a:cubicBezTo>
                      <a:cubicBezTo>
                        <a:pt x="9168" y="12241"/>
                        <a:pt x="9031" y="12244"/>
                        <a:pt x="8895" y="12249"/>
                      </a:cubicBezTo>
                      <a:cubicBezTo>
                        <a:pt x="8797" y="12160"/>
                        <a:pt x="8690" y="12070"/>
                        <a:pt x="8582" y="11990"/>
                      </a:cubicBezTo>
                      <a:cubicBezTo>
                        <a:pt x="8440" y="11874"/>
                        <a:pt x="8279" y="11776"/>
                        <a:pt x="8119" y="11687"/>
                      </a:cubicBezTo>
                      <a:cubicBezTo>
                        <a:pt x="8563" y="11555"/>
                        <a:pt x="9020" y="11499"/>
                        <a:pt x="9482" y="11499"/>
                      </a:cubicBezTo>
                      <a:close/>
                      <a:moveTo>
                        <a:pt x="8921" y="12276"/>
                      </a:moveTo>
                      <a:cubicBezTo>
                        <a:pt x="10206" y="12320"/>
                        <a:pt x="11437" y="12507"/>
                        <a:pt x="12668" y="12909"/>
                      </a:cubicBezTo>
                      <a:cubicBezTo>
                        <a:pt x="14381" y="13462"/>
                        <a:pt x="16040" y="14158"/>
                        <a:pt x="17780" y="14640"/>
                      </a:cubicBezTo>
                      <a:cubicBezTo>
                        <a:pt x="18768" y="14921"/>
                        <a:pt x="19746" y="15097"/>
                        <a:pt x="20735" y="15097"/>
                      </a:cubicBezTo>
                      <a:cubicBezTo>
                        <a:pt x="21344" y="15097"/>
                        <a:pt x="21957" y="15030"/>
                        <a:pt x="22580" y="14880"/>
                      </a:cubicBezTo>
                      <a:cubicBezTo>
                        <a:pt x="24373" y="14443"/>
                        <a:pt x="25987" y="13489"/>
                        <a:pt x="27736" y="12927"/>
                      </a:cubicBezTo>
                      <a:cubicBezTo>
                        <a:pt x="28325" y="12829"/>
                        <a:pt x="28931" y="12775"/>
                        <a:pt x="29520" y="12730"/>
                      </a:cubicBezTo>
                      <a:cubicBezTo>
                        <a:pt x="30017" y="12688"/>
                        <a:pt x="30506" y="12661"/>
                        <a:pt x="30992" y="12661"/>
                      </a:cubicBezTo>
                      <a:cubicBezTo>
                        <a:pt x="31833" y="12661"/>
                        <a:pt x="32665" y="12742"/>
                        <a:pt x="33508" y="12962"/>
                      </a:cubicBezTo>
                      <a:cubicBezTo>
                        <a:pt x="34900" y="13328"/>
                        <a:pt x="36229" y="13899"/>
                        <a:pt x="37647" y="14122"/>
                      </a:cubicBezTo>
                      <a:cubicBezTo>
                        <a:pt x="38214" y="14212"/>
                        <a:pt x="38883" y="14340"/>
                        <a:pt x="39517" y="14340"/>
                      </a:cubicBezTo>
                      <a:cubicBezTo>
                        <a:pt x="39761" y="14340"/>
                        <a:pt x="40000" y="14321"/>
                        <a:pt x="40225" y="14274"/>
                      </a:cubicBezTo>
                      <a:lnTo>
                        <a:pt x="40225" y="14274"/>
                      </a:lnTo>
                      <a:cubicBezTo>
                        <a:pt x="40181" y="14301"/>
                        <a:pt x="40127" y="14318"/>
                        <a:pt x="40083" y="14345"/>
                      </a:cubicBezTo>
                      <a:cubicBezTo>
                        <a:pt x="39646" y="14559"/>
                        <a:pt x="39164" y="14657"/>
                        <a:pt x="38691" y="14711"/>
                      </a:cubicBezTo>
                      <a:cubicBezTo>
                        <a:pt x="38587" y="14724"/>
                        <a:pt x="38483" y="14730"/>
                        <a:pt x="38378" y="14730"/>
                      </a:cubicBezTo>
                      <a:cubicBezTo>
                        <a:pt x="37750" y="14730"/>
                        <a:pt x="37101" y="14522"/>
                        <a:pt x="36505" y="14354"/>
                      </a:cubicBezTo>
                      <a:cubicBezTo>
                        <a:pt x="35096" y="13944"/>
                        <a:pt x="33776" y="13355"/>
                        <a:pt x="32304" y="13177"/>
                      </a:cubicBezTo>
                      <a:cubicBezTo>
                        <a:pt x="31995" y="13140"/>
                        <a:pt x="31683" y="13122"/>
                        <a:pt x="31370" y="13122"/>
                      </a:cubicBezTo>
                      <a:cubicBezTo>
                        <a:pt x="30163" y="13122"/>
                        <a:pt x="28941" y="13387"/>
                        <a:pt x="27843" y="13855"/>
                      </a:cubicBezTo>
                      <a:cubicBezTo>
                        <a:pt x="27085" y="14185"/>
                        <a:pt x="26344" y="14568"/>
                        <a:pt x="25568" y="14854"/>
                      </a:cubicBezTo>
                      <a:cubicBezTo>
                        <a:pt x="24899" y="15112"/>
                        <a:pt x="24194" y="15211"/>
                        <a:pt x="23490" y="15291"/>
                      </a:cubicBezTo>
                      <a:cubicBezTo>
                        <a:pt x="23108" y="15216"/>
                        <a:pt x="22718" y="15172"/>
                        <a:pt x="22331" y="15172"/>
                      </a:cubicBezTo>
                      <a:cubicBezTo>
                        <a:pt x="22021" y="15172"/>
                        <a:pt x="21712" y="15201"/>
                        <a:pt x="21411" y="15264"/>
                      </a:cubicBezTo>
                      <a:cubicBezTo>
                        <a:pt x="20956" y="15353"/>
                        <a:pt x="20456" y="15514"/>
                        <a:pt x="19993" y="15746"/>
                      </a:cubicBezTo>
                      <a:cubicBezTo>
                        <a:pt x="19894" y="15764"/>
                        <a:pt x="19796" y="15781"/>
                        <a:pt x="19698" y="15781"/>
                      </a:cubicBezTo>
                      <a:cubicBezTo>
                        <a:pt x="19145" y="15773"/>
                        <a:pt x="18699" y="15639"/>
                        <a:pt x="18182" y="15451"/>
                      </a:cubicBezTo>
                      <a:cubicBezTo>
                        <a:pt x="17209" y="15103"/>
                        <a:pt x="16219" y="14738"/>
                        <a:pt x="15291" y="14274"/>
                      </a:cubicBezTo>
                      <a:cubicBezTo>
                        <a:pt x="14435" y="13837"/>
                        <a:pt x="13578" y="13382"/>
                        <a:pt x="12633" y="13177"/>
                      </a:cubicBezTo>
                      <a:cubicBezTo>
                        <a:pt x="12204" y="13078"/>
                        <a:pt x="11785" y="13016"/>
                        <a:pt x="11348" y="13007"/>
                      </a:cubicBezTo>
                      <a:cubicBezTo>
                        <a:pt x="11326" y="13007"/>
                        <a:pt x="11303" y="13007"/>
                        <a:pt x="11281" y="13007"/>
                      </a:cubicBezTo>
                      <a:cubicBezTo>
                        <a:pt x="10950" y="13007"/>
                        <a:pt x="10599" y="13044"/>
                        <a:pt x="10258" y="13044"/>
                      </a:cubicBezTo>
                      <a:cubicBezTo>
                        <a:pt x="10057" y="13044"/>
                        <a:pt x="9859" y="13031"/>
                        <a:pt x="9671" y="12989"/>
                      </a:cubicBezTo>
                      <a:lnTo>
                        <a:pt x="9644" y="12989"/>
                      </a:lnTo>
                      <a:cubicBezTo>
                        <a:pt x="9403" y="12757"/>
                        <a:pt x="9171" y="12507"/>
                        <a:pt x="8921" y="12276"/>
                      </a:cubicBezTo>
                      <a:close/>
                      <a:moveTo>
                        <a:pt x="31432" y="13327"/>
                      </a:moveTo>
                      <a:cubicBezTo>
                        <a:pt x="31720" y="13327"/>
                        <a:pt x="32011" y="13342"/>
                        <a:pt x="32304" y="13373"/>
                      </a:cubicBezTo>
                      <a:cubicBezTo>
                        <a:pt x="33900" y="13542"/>
                        <a:pt x="35355" y="14265"/>
                        <a:pt x="36898" y="14666"/>
                      </a:cubicBezTo>
                      <a:cubicBezTo>
                        <a:pt x="37398" y="14791"/>
                        <a:pt x="37898" y="14900"/>
                        <a:pt x="38406" y="14900"/>
                      </a:cubicBezTo>
                      <a:cubicBezTo>
                        <a:pt x="38551" y="14900"/>
                        <a:pt x="38696" y="14891"/>
                        <a:pt x="38843" y="14872"/>
                      </a:cubicBezTo>
                      <a:cubicBezTo>
                        <a:pt x="39164" y="14836"/>
                        <a:pt x="39458" y="14764"/>
                        <a:pt x="39753" y="14622"/>
                      </a:cubicBezTo>
                      <a:cubicBezTo>
                        <a:pt x="39913" y="14541"/>
                        <a:pt x="40252" y="14345"/>
                        <a:pt x="40252" y="14345"/>
                      </a:cubicBezTo>
                      <a:lnTo>
                        <a:pt x="40252" y="14345"/>
                      </a:lnTo>
                      <a:cubicBezTo>
                        <a:pt x="40252" y="14345"/>
                        <a:pt x="39137" y="15246"/>
                        <a:pt x="38468" y="15496"/>
                      </a:cubicBezTo>
                      <a:cubicBezTo>
                        <a:pt x="38191" y="15567"/>
                        <a:pt x="37924" y="15621"/>
                        <a:pt x="37647" y="15657"/>
                      </a:cubicBezTo>
                      <a:cubicBezTo>
                        <a:pt x="37627" y="15657"/>
                        <a:pt x="37607" y="15657"/>
                        <a:pt x="37587" y="15657"/>
                      </a:cubicBezTo>
                      <a:cubicBezTo>
                        <a:pt x="36351" y="15657"/>
                        <a:pt x="35175" y="14858"/>
                        <a:pt x="34016" y="14559"/>
                      </a:cubicBezTo>
                      <a:cubicBezTo>
                        <a:pt x="33181" y="14343"/>
                        <a:pt x="32345" y="14227"/>
                        <a:pt x="31506" y="14227"/>
                      </a:cubicBezTo>
                      <a:cubicBezTo>
                        <a:pt x="30894" y="14227"/>
                        <a:pt x="30280" y="14289"/>
                        <a:pt x="29663" y="14417"/>
                      </a:cubicBezTo>
                      <a:cubicBezTo>
                        <a:pt x="28887" y="14577"/>
                        <a:pt x="28155" y="14845"/>
                        <a:pt x="27424" y="15148"/>
                      </a:cubicBezTo>
                      <a:cubicBezTo>
                        <a:pt x="26909" y="15365"/>
                        <a:pt x="26113" y="15862"/>
                        <a:pt x="25448" y="15862"/>
                      </a:cubicBezTo>
                      <a:cubicBezTo>
                        <a:pt x="25319" y="15862"/>
                        <a:pt x="25194" y="15843"/>
                        <a:pt x="25078" y="15799"/>
                      </a:cubicBezTo>
                      <a:cubicBezTo>
                        <a:pt x="24819" y="15666"/>
                        <a:pt x="24542" y="15550"/>
                        <a:pt x="24239" y="15460"/>
                      </a:cubicBezTo>
                      <a:cubicBezTo>
                        <a:pt x="24114" y="15425"/>
                        <a:pt x="23989" y="15398"/>
                        <a:pt x="23864" y="15362"/>
                      </a:cubicBezTo>
                      <a:cubicBezTo>
                        <a:pt x="25042" y="15273"/>
                        <a:pt x="26121" y="14836"/>
                        <a:pt x="27219" y="14327"/>
                      </a:cubicBezTo>
                      <a:cubicBezTo>
                        <a:pt x="28567" y="13709"/>
                        <a:pt x="29972" y="13327"/>
                        <a:pt x="31432" y="13327"/>
                      </a:cubicBezTo>
                      <a:close/>
                      <a:moveTo>
                        <a:pt x="6279" y="11379"/>
                      </a:moveTo>
                      <a:cubicBezTo>
                        <a:pt x="6387" y="11379"/>
                        <a:pt x="6495" y="11383"/>
                        <a:pt x="6602" y="11392"/>
                      </a:cubicBezTo>
                      <a:cubicBezTo>
                        <a:pt x="6763" y="11410"/>
                        <a:pt x="6923" y="11437"/>
                        <a:pt x="7075" y="11473"/>
                      </a:cubicBezTo>
                      <a:cubicBezTo>
                        <a:pt x="7075" y="11473"/>
                        <a:pt x="7079" y="11477"/>
                        <a:pt x="7084" y="11477"/>
                      </a:cubicBezTo>
                      <a:cubicBezTo>
                        <a:pt x="7087" y="11477"/>
                        <a:pt x="7090" y="11476"/>
                        <a:pt x="7093" y="11473"/>
                      </a:cubicBezTo>
                      <a:cubicBezTo>
                        <a:pt x="8012" y="11705"/>
                        <a:pt x="8743" y="12329"/>
                        <a:pt x="9421" y="12980"/>
                      </a:cubicBezTo>
                      <a:cubicBezTo>
                        <a:pt x="9938" y="13480"/>
                        <a:pt x="10456" y="13801"/>
                        <a:pt x="11098" y="14122"/>
                      </a:cubicBezTo>
                      <a:cubicBezTo>
                        <a:pt x="11339" y="14247"/>
                        <a:pt x="11625" y="14363"/>
                        <a:pt x="11821" y="14550"/>
                      </a:cubicBezTo>
                      <a:cubicBezTo>
                        <a:pt x="12088" y="14800"/>
                        <a:pt x="12240" y="15175"/>
                        <a:pt x="12472" y="15469"/>
                      </a:cubicBezTo>
                      <a:cubicBezTo>
                        <a:pt x="12704" y="15764"/>
                        <a:pt x="13070" y="15942"/>
                        <a:pt x="13391" y="16120"/>
                      </a:cubicBezTo>
                      <a:cubicBezTo>
                        <a:pt x="13498" y="16192"/>
                        <a:pt x="13641" y="16254"/>
                        <a:pt x="13783" y="16335"/>
                      </a:cubicBezTo>
                      <a:cubicBezTo>
                        <a:pt x="13632" y="16308"/>
                        <a:pt x="13489" y="16290"/>
                        <a:pt x="13355" y="16281"/>
                      </a:cubicBezTo>
                      <a:cubicBezTo>
                        <a:pt x="13337" y="16280"/>
                        <a:pt x="13318" y="16280"/>
                        <a:pt x="13300" y="16280"/>
                      </a:cubicBezTo>
                      <a:cubicBezTo>
                        <a:pt x="13149" y="16280"/>
                        <a:pt x="12999" y="16309"/>
                        <a:pt x="12856" y="16317"/>
                      </a:cubicBezTo>
                      <a:cubicBezTo>
                        <a:pt x="12840" y="16317"/>
                        <a:pt x="12824" y="16318"/>
                        <a:pt x="12809" y="16318"/>
                      </a:cubicBezTo>
                      <a:cubicBezTo>
                        <a:pt x="12466" y="16318"/>
                        <a:pt x="12293" y="16127"/>
                        <a:pt x="12080" y="15880"/>
                      </a:cubicBezTo>
                      <a:cubicBezTo>
                        <a:pt x="12023" y="15820"/>
                        <a:pt x="11947" y="15797"/>
                        <a:pt x="11866" y="15797"/>
                      </a:cubicBezTo>
                      <a:cubicBezTo>
                        <a:pt x="11678" y="15797"/>
                        <a:pt x="11454" y="15916"/>
                        <a:pt x="11330" y="15978"/>
                      </a:cubicBezTo>
                      <a:cubicBezTo>
                        <a:pt x="11259" y="16031"/>
                        <a:pt x="11187" y="16067"/>
                        <a:pt x="11107" y="16112"/>
                      </a:cubicBezTo>
                      <a:cubicBezTo>
                        <a:pt x="11012" y="16165"/>
                        <a:pt x="10928" y="16188"/>
                        <a:pt x="10854" y="16188"/>
                      </a:cubicBezTo>
                      <a:cubicBezTo>
                        <a:pt x="10608" y="16188"/>
                        <a:pt x="10465" y="15940"/>
                        <a:pt x="10349" y="15755"/>
                      </a:cubicBezTo>
                      <a:cubicBezTo>
                        <a:pt x="10286" y="15648"/>
                        <a:pt x="10206" y="15407"/>
                        <a:pt x="10081" y="15344"/>
                      </a:cubicBezTo>
                      <a:cubicBezTo>
                        <a:pt x="9975" y="15289"/>
                        <a:pt x="9862" y="15267"/>
                        <a:pt x="9749" y="15267"/>
                      </a:cubicBezTo>
                      <a:cubicBezTo>
                        <a:pt x="9548" y="15267"/>
                        <a:pt x="9344" y="15336"/>
                        <a:pt x="9162" y="15416"/>
                      </a:cubicBezTo>
                      <a:cubicBezTo>
                        <a:pt x="8877" y="15550"/>
                        <a:pt x="8600" y="15710"/>
                        <a:pt x="8279" y="15746"/>
                      </a:cubicBezTo>
                      <a:cubicBezTo>
                        <a:pt x="8253" y="15748"/>
                        <a:pt x="8229" y="15749"/>
                        <a:pt x="8207" y="15749"/>
                      </a:cubicBezTo>
                      <a:cubicBezTo>
                        <a:pt x="7742" y="15749"/>
                        <a:pt x="7994" y="15237"/>
                        <a:pt x="8190" y="15041"/>
                      </a:cubicBezTo>
                      <a:cubicBezTo>
                        <a:pt x="8199" y="15032"/>
                        <a:pt x="8199" y="15023"/>
                        <a:pt x="8190" y="15014"/>
                      </a:cubicBezTo>
                      <a:lnTo>
                        <a:pt x="8199" y="15014"/>
                      </a:lnTo>
                      <a:cubicBezTo>
                        <a:pt x="8221" y="14999"/>
                        <a:pt x="8206" y="14966"/>
                        <a:pt x="8190" y="14966"/>
                      </a:cubicBezTo>
                      <a:cubicBezTo>
                        <a:pt x="8187" y="14966"/>
                        <a:pt x="8184" y="14967"/>
                        <a:pt x="8181" y="14970"/>
                      </a:cubicBezTo>
                      <a:cubicBezTo>
                        <a:pt x="7940" y="15148"/>
                        <a:pt x="7699" y="15371"/>
                        <a:pt x="7414" y="15478"/>
                      </a:cubicBezTo>
                      <a:cubicBezTo>
                        <a:pt x="7405" y="15478"/>
                        <a:pt x="7405" y="15487"/>
                        <a:pt x="7396" y="15487"/>
                      </a:cubicBezTo>
                      <a:cubicBezTo>
                        <a:pt x="7334" y="15514"/>
                        <a:pt x="7262" y="15532"/>
                        <a:pt x="7191" y="15541"/>
                      </a:cubicBezTo>
                      <a:cubicBezTo>
                        <a:pt x="7174" y="15543"/>
                        <a:pt x="7159" y="15543"/>
                        <a:pt x="7144" y="15543"/>
                      </a:cubicBezTo>
                      <a:cubicBezTo>
                        <a:pt x="6948" y="15543"/>
                        <a:pt x="6876" y="15388"/>
                        <a:pt x="6843" y="15264"/>
                      </a:cubicBezTo>
                      <a:cubicBezTo>
                        <a:pt x="6754" y="14961"/>
                        <a:pt x="6941" y="14524"/>
                        <a:pt x="6647" y="14524"/>
                      </a:cubicBezTo>
                      <a:cubicBezTo>
                        <a:pt x="6424" y="14524"/>
                        <a:pt x="6192" y="14827"/>
                        <a:pt x="6049" y="14952"/>
                      </a:cubicBezTo>
                      <a:cubicBezTo>
                        <a:pt x="5811" y="15152"/>
                        <a:pt x="5499" y="15508"/>
                        <a:pt x="5149" y="15508"/>
                      </a:cubicBezTo>
                      <a:cubicBezTo>
                        <a:pt x="5079" y="15508"/>
                        <a:pt x="5007" y="15493"/>
                        <a:pt x="4934" y="15460"/>
                      </a:cubicBezTo>
                      <a:cubicBezTo>
                        <a:pt x="4488" y="15255"/>
                        <a:pt x="4666" y="14809"/>
                        <a:pt x="4639" y="14443"/>
                      </a:cubicBezTo>
                      <a:cubicBezTo>
                        <a:pt x="4633" y="14389"/>
                        <a:pt x="4595" y="14359"/>
                        <a:pt x="4551" y="14359"/>
                      </a:cubicBezTo>
                      <a:cubicBezTo>
                        <a:pt x="4530" y="14359"/>
                        <a:pt x="4508" y="14366"/>
                        <a:pt x="4488" y="14381"/>
                      </a:cubicBezTo>
                      <a:cubicBezTo>
                        <a:pt x="4318" y="14515"/>
                        <a:pt x="4229" y="14702"/>
                        <a:pt x="4077" y="14854"/>
                      </a:cubicBezTo>
                      <a:cubicBezTo>
                        <a:pt x="3899" y="15041"/>
                        <a:pt x="3694" y="15202"/>
                        <a:pt x="3480" y="15353"/>
                      </a:cubicBezTo>
                      <a:cubicBezTo>
                        <a:pt x="3356" y="15444"/>
                        <a:pt x="3214" y="15508"/>
                        <a:pt x="3098" y="15508"/>
                      </a:cubicBezTo>
                      <a:cubicBezTo>
                        <a:pt x="2964" y="15508"/>
                        <a:pt x="2864" y="15422"/>
                        <a:pt x="2864" y="15193"/>
                      </a:cubicBezTo>
                      <a:cubicBezTo>
                        <a:pt x="2864" y="15050"/>
                        <a:pt x="2944" y="14907"/>
                        <a:pt x="2962" y="14764"/>
                      </a:cubicBezTo>
                      <a:cubicBezTo>
                        <a:pt x="2962" y="14711"/>
                        <a:pt x="2911" y="14671"/>
                        <a:pt x="2862" y="14671"/>
                      </a:cubicBezTo>
                      <a:cubicBezTo>
                        <a:pt x="2854" y="14671"/>
                        <a:pt x="2845" y="14673"/>
                        <a:pt x="2837" y="14675"/>
                      </a:cubicBezTo>
                      <a:cubicBezTo>
                        <a:pt x="2525" y="14764"/>
                        <a:pt x="2231" y="15005"/>
                        <a:pt x="1954" y="15166"/>
                      </a:cubicBezTo>
                      <a:cubicBezTo>
                        <a:pt x="1776" y="15273"/>
                        <a:pt x="1624" y="15398"/>
                        <a:pt x="1446" y="15487"/>
                      </a:cubicBezTo>
                      <a:cubicBezTo>
                        <a:pt x="1386" y="15525"/>
                        <a:pt x="946" y="15700"/>
                        <a:pt x="636" y="15700"/>
                      </a:cubicBezTo>
                      <a:cubicBezTo>
                        <a:pt x="438" y="15700"/>
                        <a:pt x="292" y="15629"/>
                        <a:pt x="331" y="15407"/>
                      </a:cubicBezTo>
                      <a:cubicBezTo>
                        <a:pt x="438" y="14818"/>
                        <a:pt x="946" y="14479"/>
                        <a:pt x="1392" y="14149"/>
                      </a:cubicBezTo>
                      <a:cubicBezTo>
                        <a:pt x="1624" y="13979"/>
                        <a:pt x="1892" y="13846"/>
                        <a:pt x="2159" y="13747"/>
                      </a:cubicBezTo>
                      <a:cubicBezTo>
                        <a:pt x="2266" y="13703"/>
                        <a:pt x="2293" y="13730"/>
                        <a:pt x="2356" y="13649"/>
                      </a:cubicBezTo>
                      <a:cubicBezTo>
                        <a:pt x="2739" y="13168"/>
                        <a:pt x="3096" y="12659"/>
                        <a:pt x="3605" y="12284"/>
                      </a:cubicBezTo>
                      <a:cubicBezTo>
                        <a:pt x="4374" y="11724"/>
                        <a:pt x="5330" y="11379"/>
                        <a:pt x="6279" y="11379"/>
                      </a:cubicBezTo>
                      <a:close/>
                      <a:moveTo>
                        <a:pt x="31640" y="14362"/>
                      </a:moveTo>
                      <a:cubicBezTo>
                        <a:pt x="32485" y="14362"/>
                        <a:pt x="33330" y="14551"/>
                        <a:pt x="34141" y="14773"/>
                      </a:cubicBezTo>
                      <a:cubicBezTo>
                        <a:pt x="35042" y="15014"/>
                        <a:pt x="35881" y="15496"/>
                        <a:pt x="36791" y="15710"/>
                      </a:cubicBezTo>
                      <a:cubicBezTo>
                        <a:pt x="36345" y="15701"/>
                        <a:pt x="35899" y="15648"/>
                        <a:pt x="35444" y="15523"/>
                      </a:cubicBezTo>
                      <a:cubicBezTo>
                        <a:pt x="34409" y="15228"/>
                        <a:pt x="33401" y="14836"/>
                        <a:pt x="32321" y="14773"/>
                      </a:cubicBezTo>
                      <a:cubicBezTo>
                        <a:pt x="32220" y="14767"/>
                        <a:pt x="32118" y="14764"/>
                        <a:pt x="32015" y="14764"/>
                      </a:cubicBezTo>
                      <a:cubicBezTo>
                        <a:pt x="31136" y="14764"/>
                        <a:pt x="30228" y="14992"/>
                        <a:pt x="29413" y="15264"/>
                      </a:cubicBezTo>
                      <a:cubicBezTo>
                        <a:pt x="29003" y="15407"/>
                        <a:pt x="28610" y="15603"/>
                        <a:pt x="28200" y="15746"/>
                      </a:cubicBezTo>
                      <a:cubicBezTo>
                        <a:pt x="27879" y="15862"/>
                        <a:pt x="27540" y="15933"/>
                        <a:pt x="27210" y="16049"/>
                      </a:cubicBezTo>
                      <a:cubicBezTo>
                        <a:pt x="26808" y="16103"/>
                        <a:pt x="26416" y="16228"/>
                        <a:pt x="26059" y="16415"/>
                      </a:cubicBezTo>
                      <a:cubicBezTo>
                        <a:pt x="25800" y="16236"/>
                        <a:pt x="25550" y="16067"/>
                        <a:pt x="25283" y="15915"/>
                      </a:cubicBezTo>
                      <a:lnTo>
                        <a:pt x="25283" y="15915"/>
                      </a:lnTo>
                      <a:cubicBezTo>
                        <a:pt x="25348" y="15927"/>
                        <a:pt x="25415" y="15932"/>
                        <a:pt x="25481" y="15932"/>
                      </a:cubicBezTo>
                      <a:cubicBezTo>
                        <a:pt x="25823" y="15932"/>
                        <a:pt x="26177" y="15795"/>
                        <a:pt x="26505" y="15683"/>
                      </a:cubicBezTo>
                      <a:cubicBezTo>
                        <a:pt x="27317" y="15425"/>
                        <a:pt x="28057" y="14996"/>
                        <a:pt x="28887" y="14773"/>
                      </a:cubicBezTo>
                      <a:cubicBezTo>
                        <a:pt x="29752" y="14533"/>
                        <a:pt x="30626" y="14381"/>
                        <a:pt x="31527" y="14363"/>
                      </a:cubicBezTo>
                      <a:cubicBezTo>
                        <a:pt x="31565" y="14362"/>
                        <a:pt x="31602" y="14362"/>
                        <a:pt x="31640" y="14362"/>
                      </a:cubicBezTo>
                      <a:close/>
                      <a:moveTo>
                        <a:pt x="9733" y="13069"/>
                      </a:moveTo>
                      <a:cubicBezTo>
                        <a:pt x="9987" y="13141"/>
                        <a:pt x="10255" y="13155"/>
                        <a:pt x="10522" y="13155"/>
                      </a:cubicBezTo>
                      <a:cubicBezTo>
                        <a:pt x="10686" y="13155"/>
                        <a:pt x="10849" y="13150"/>
                        <a:pt x="11009" y="13150"/>
                      </a:cubicBezTo>
                      <a:cubicBezTo>
                        <a:pt x="11598" y="13159"/>
                        <a:pt x="12169" y="13230"/>
                        <a:pt x="12740" y="13364"/>
                      </a:cubicBezTo>
                      <a:cubicBezTo>
                        <a:pt x="13828" y="13623"/>
                        <a:pt x="14800" y="14265"/>
                        <a:pt x="15809" y="14720"/>
                      </a:cubicBezTo>
                      <a:cubicBezTo>
                        <a:pt x="16718" y="15130"/>
                        <a:pt x="17628" y="15496"/>
                        <a:pt x="18574" y="15808"/>
                      </a:cubicBezTo>
                      <a:cubicBezTo>
                        <a:pt x="18863" y="15902"/>
                        <a:pt x="19201" y="15987"/>
                        <a:pt x="19534" y="15987"/>
                      </a:cubicBezTo>
                      <a:cubicBezTo>
                        <a:pt x="19550" y="15987"/>
                        <a:pt x="19566" y="15987"/>
                        <a:pt x="19582" y="15987"/>
                      </a:cubicBezTo>
                      <a:lnTo>
                        <a:pt x="19582" y="15987"/>
                      </a:lnTo>
                      <a:cubicBezTo>
                        <a:pt x="19368" y="16129"/>
                        <a:pt x="19172" y="16281"/>
                        <a:pt x="19002" y="16451"/>
                      </a:cubicBezTo>
                      <a:cubicBezTo>
                        <a:pt x="18761" y="16415"/>
                        <a:pt x="18512" y="16397"/>
                        <a:pt x="18262" y="16335"/>
                      </a:cubicBezTo>
                      <a:cubicBezTo>
                        <a:pt x="17878" y="16236"/>
                        <a:pt x="17495" y="16040"/>
                        <a:pt x="17129" y="15880"/>
                      </a:cubicBezTo>
                      <a:cubicBezTo>
                        <a:pt x="16424" y="15567"/>
                        <a:pt x="15817" y="15050"/>
                        <a:pt x="15104" y="14738"/>
                      </a:cubicBezTo>
                      <a:cubicBezTo>
                        <a:pt x="14497" y="14479"/>
                        <a:pt x="13891" y="14274"/>
                        <a:pt x="13239" y="14131"/>
                      </a:cubicBezTo>
                      <a:cubicBezTo>
                        <a:pt x="12617" y="13996"/>
                        <a:pt x="11951" y="13836"/>
                        <a:pt x="11304" y="13836"/>
                      </a:cubicBezTo>
                      <a:cubicBezTo>
                        <a:pt x="11181" y="13836"/>
                        <a:pt x="11059" y="13842"/>
                        <a:pt x="10938" y="13855"/>
                      </a:cubicBezTo>
                      <a:lnTo>
                        <a:pt x="10929" y="13855"/>
                      </a:lnTo>
                      <a:cubicBezTo>
                        <a:pt x="10911" y="13846"/>
                        <a:pt x="10893" y="13837"/>
                        <a:pt x="10884" y="13837"/>
                      </a:cubicBezTo>
                      <a:cubicBezTo>
                        <a:pt x="10509" y="13640"/>
                        <a:pt x="10179" y="13444"/>
                        <a:pt x="9858" y="13177"/>
                      </a:cubicBezTo>
                      <a:cubicBezTo>
                        <a:pt x="9814" y="13141"/>
                        <a:pt x="9778" y="13105"/>
                        <a:pt x="9733" y="13069"/>
                      </a:cubicBezTo>
                      <a:close/>
                      <a:moveTo>
                        <a:pt x="11009" y="13899"/>
                      </a:moveTo>
                      <a:cubicBezTo>
                        <a:pt x="12552" y="14104"/>
                        <a:pt x="14087" y="14372"/>
                        <a:pt x="15487" y="15103"/>
                      </a:cubicBezTo>
                      <a:cubicBezTo>
                        <a:pt x="16517" y="15631"/>
                        <a:pt x="17562" y="16569"/>
                        <a:pt x="18788" y="16569"/>
                      </a:cubicBezTo>
                      <a:cubicBezTo>
                        <a:pt x="18826" y="16569"/>
                        <a:pt x="18865" y="16568"/>
                        <a:pt x="18904" y="16567"/>
                      </a:cubicBezTo>
                      <a:lnTo>
                        <a:pt x="18904" y="16567"/>
                      </a:lnTo>
                      <a:cubicBezTo>
                        <a:pt x="18895" y="16575"/>
                        <a:pt x="18895" y="16584"/>
                        <a:pt x="18886" y="16584"/>
                      </a:cubicBezTo>
                      <a:cubicBezTo>
                        <a:pt x="18574" y="16656"/>
                        <a:pt x="18271" y="16754"/>
                        <a:pt x="17950" y="16763"/>
                      </a:cubicBezTo>
                      <a:cubicBezTo>
                        <a:pt x="17628" y="16763"/>
                        <a:pt x="17245" y="16629"/>
                        <a:pt x="16942" y="16513"/>
                      </a:cubicBezTo>
                      <a:cubicBezTo>
                        <a:pt x="16219" y="16254"/>
                        <a:pt x="15470" y="15942"/>
                        <a:pt x="14818" y="15541"/>
                      </a:cubicBezTo>
                      <a:cubicBezTo>
                        <a:pt x="14345" y="15255"/>
                        <a:pt x="13882" y="14961"/>
                        <a:pt x="13373" y="14738"/>
                      </a:cubicBezTo>
                      <a:cubicBezTo>
                        <a:pt x="12856" y="14515"/>
                        <a:pt x="12347" y="14417"/>
                        <a:pt x="11803" y="14336"/>
                      </a:cubicBezTo>
                      <a:cubicBezTo>
                        <a:pt x="11562" y="14167"/>
                        <a:pt x="11277" y="14033"/>
                        <a:pt x="11009" y="13899"/>
                      </a:cubicBezTo>
                      <a:close/>
                      <a:moveTo>
                        <a:pt x="11910" y="14417"/>
                      </a:moveTo>
                      <a:cubicBezTo>
                        <a:pt x="12490" y="14559"/>
                        <a:pt x="13043" y="14711"/>
                        <a:pt x="13596" y="14979"/>
                      </a:cubicBezTo>
                      <a:cubicBezTo>
                        <a:pt x="14176" y="15264"/>
                        <a:pt x="14702" y="15674"/>
                        <a:pt x="15300" y="15960"/>
                      </a:cubicBezTo>
                      <a:cubicBezTo>
                        <a:pt x="15969" y="16290"/>
                        <a:pt x="16629" y="16638"/>
                        <a:pt x="17352" y="16834"/>
                      </a:cubicBezTo>
                      <a:cubicBezTo>
                        <a:pt x="17441" y="16852"/>
                        <a:pt x="17521" y="16870"/>
                        <a:pt x="17602" y="16888"/>
                      </a:cubicBezTo>
                      <a:cubicBezTo>
                        <a:pt x="17379" y="16906"/>
                        <a:pt x="17156" y="16923"/>
                        <a:pt x="16924" y="16923"/>
                      </a:cubicBezTo>
                      <a:cubicBezTo>
                        <a:pt x="16299" y="16914"/>
                        <a:pt x="15719" y="16709"/>
                        <a:pt x="15131" y="16531"/>
                      </a:cubicBezTo>
                      <a:cubicBezTo>
                        <a:pt x="14586" y="16352"/>
                        <a:pt x="14069" y="16138"/>
                        <a:pt x="13596" y="15835"/>
                      </a:cubicBezTo>
                      <a:cubicBezTo>
                        <a:pt x="13239" y="15603"/>
                        <a:pt x="12882" y="15425"/>
                        <a:pt x="12499" y="15237"/>
                      </a:cubicBezTo>
                      <a:cubicBezTo>
                        <a:pt x="12490" y="15228"/>
                        <a:pt x="12481" y="15219"/>
                        <a:pt x="12472" y="15202"/>
                      </a:cubicBezTo>
                      <a:cubicBezTo>
                        <a:pt x="12294" y="14952"/>
                        <a:pt x="12160" y="14622"/>
                        <a:pt x="11910" y="14417"/>
                      </a:cubicBezTo>
                      <a:close/>
                      <a:moveTo>
                        <a:pt x="12597" y="15353"/>
                      </a:moveTo>
                      <a:lnTo>
                        <a:pt x="12597" y="15353"/>
                      </a:lnTo>
                      <a:cubicBezTo>
                        <a:pt x="13409" y="15844"/>
                        <a:pt x="14185" y="16344"/>
                        <a:pt x="15095" y="16647"/>
                      </a:cubicBezTo>
                      <a:cubicBezTo>
                        <a:pt x="15648" y="16834"/>
                        <a:pt x="16183" y="16995"/>
                        <a:pt x="16754" y="17048"/>
                      </a:cubicBezTo>
                      <a:cubicBezTo>
                        <a:pt x="16845" y="17057"/>
                        <a:pt x="16935" y="17060"/>
                        <a:pt x="17024" y="17060"/>
                      </a:cubicBezTo>
                      <a:cubicBezTo>
                        <a:pt x="17514" y="17060"/>
                        <a:pt x="17984" y="16946"/>
                        <a:pt x="18467" y="16825"/>
                      </a:cubicBezTo>
                      <a:cubicBezTo>
                        <a:pt x="18476" y="16825"/>
                        <a:pt x="18476" y="16816"/>
                        <a:pt x="18476" y="16807"/>
                      </a:cubicBezTo>
                      <a:cubicBezTo>
                        <a:pt x="18583" y="16772"/>
                        <a:pt x="18690" y="16736"/>
                        <a:pt x="18806" y="16682"/>
                      </a:cubicBezTo>
                      <a:lnTo>
                        <a:pt x="18806" y="16682"/>
                      </a:lnTo>
                      <a:cubicBezTo>
                        <a:pt x="18726" y="16790"/>
                        <a:pt x="18645" y="16897"/>
                        <a:pt x="18574" y="17013"/>
                      </a:cubicBezTo>
                      <a:cubicBezTo>
                        <a:pt x="18443" y="16999"/>
                        <a:pt x="18308" y="16992"/>
                        <a:pt x="18171" y="16992"/>
                      </a:cubicBezTo>
                      <a:cubicBezTo>
                        <a:pt x="17489" y="16992"/>
                        <a:pt x="16758" y="17158"/>
                        <a:pt x="16201" y="17485"/>
                      </a:cubicBezTo>
                      <a:cubicBezTo>
                        <a:pt x="15782" y="17735"/>
                        <a:pt x="15371" y="18012"/>
                        <a:pt x="14961" y="18279"/>
                      </a:cubicBezTo>
                      <a:cubicBezTo>
                        <a:pt x="14952" y="18279"/>
                        <a:pt x="14934" y="18288"/>
                        <a:pt x="14925" y="18297"/>
                      </a:cubicBezTo>
                      <a:cubicBezTo>
                        <a:pt x="14988" y="18146"/>
                        <a:pt x="15006" y="17958"/>
                        <a:pt x="14970" y="17753"/>
                      </a:cubicBezTo>
                      <a:cubicBezTo>
                        <a:pt x="14970" y="17753"/>
                        <a:pt x="14970" y="17753"/>
                        <a:pt x="14970" y="17744"/>
                      </a:cubicBezTo>
                      <a:cubicBezTo>
                        <a:pt x="14943" y="17343"/>
                        <a:pt x="14702" y="16914"/>
                        <a:pt x="14453" y="16665"/>
                      </a:cubicBezTo>
                      <a:cubicBezTo>
                        <a:pt x="14328" y="16513"/>
                        <a:pt x="14158" y="16397"/>
                        <a:pt x="13989" y="16290"/>
                      </a:cubicBezTo>
                      <a:cubicBezTo>
                        <a:pt x="13525" y="15987"/>
                        <a:pt x="12972" y="15773"/>
                        <a:pt x="12597" y="15353"/>
                      </a:cubicBezTo>
                      <a:close/>
                      <a:moveTo>
                        <a:pt x="6609" y="14677"/>
                      </a:moveTo>
                      <a:cubicBezTo>
                        <a:pt x="6637" y="14677"/>
                        <a:pt x="6660" y="14694"/>
                        <a:pt x="6673" y="14738"/>
                      </a:cubicBezTo>
                      <a:cubicBezTo>
                        <a:pt x="6745" y="14925"/>
                        <a:pt x="6718" y="15166"/>
                        <a:pt x="6780" y="15371"/>
                      </a:cubicBezTo>
                      <a:cubicBezTo>
                        <a:pt x="6816" y="15505"/>
                        <a:pt x="6923" y="15603"/>
                        <a:pt x="7048" y="15639"/>
                      </a:cubicBezTo>
                      <a:cubicBezTo>
                        <a:pt x="7068" y="15643"/>
                        <a:pt x="7090" y="15644"/>
                        <a:pt x="7115" y="15644"/>
                      </a:cubicBezTo>
                      <a:cubicBezTo>
                        <a:pt x="7201" y="15644"/>
                        <a:pt x="7310" y="15622"/>
                        <a:pt x="7387" y="15594"/>
                      </a:cubicBezTo>
                      <a:lnTo>
                        <a:pt x="7387" y="15594"/>
                      </a:lnTo>
                      <a:cubicBezTo>
                        <a:pt x="7325" y="16674"/>
                        <a:pt x="7102" y="17637"/>
                        <a:pt x="6272" y="18377"/>
                      </a:cubicBezTo>
                      <a:cubicBezTo>
                        <a:pt x="6094" y="18369"/>
                        <a:pt x="5924" y="18369"/>
                        <a:pt x="5746" y="18360"/>
                      </a:cubicBezTo>
                      <a:cubicBezTo>
                        <a:pt x="6772" y="17726"/>
                        <a:pt x="6620" y="15960"/>
                        <a:pt x="6245" y="14970"/>
                      </a:cubicBezTo>
                      <a:cubicBezTo>
                        <a:pt x="6290" y="14925"/>
                        <a:pt x="6334" y="14889"/>
                        <a:pt x="6370" y="14854"/>
                      </a:cubicBezTo>
                      <a:cubicBezTo>
                        <a:pt x="6397" y="14834"/>
                        <a:pt x="6525" y="14677"/>
                        <a:pt x="6609" y="14677"/>
                      </a:cubicBezTo>
                      <a:close/>
                      <a:moveTo>
                        <a:pt x="6183" y="15041"/>
                      </a:moveTo>
                      <a:cubicBezTo>
                        <a:pt x="6272" y="16165"/>
                        <a:pt x="6620" y="17601"/>
                        <a:pt x="5558" y="18360"/>
                      </a:cubicBezTo>
                      <a:cubicBezTo>
                        <a:pt x="5282" y="18360"/>
                        <a:pt x="5005" y="18369"/>
                        <a:pt x="4729" y="18386"/>
                      </a:cubicBezTo>
                      <a:cubicBezTo>
                        <a:pt x="5540" y="17824"/>
                        <a:pt x="6102" y="16495"/>
                        <a:pt x="5523" y="15594"/>
                      </a:cubicBezTo>
                      <a:cubicBezTo>
                        <a:pt x="5763" y="15460"/>
                        <a:pt x="5995" y="15228"/>
                        <a:pt x="6183" y="15041"/>
                      </a:cubicBezTo>
                      <a:close/>
                      <a:moveTo>
                        <a:pt x="7940" y="15237"/>
                      </a:moveTo>
                      <a:lnTo>
                        <a:pt x="7940" y="15237"/>
                      </a:lnTo>
                      <a:cubicBezTo>
                        <a:pt x="7726" y="15523"/>
                        <a:pt x="7771" y="15835"/>
                        <a:pt x="8279" y="15880"/>
                      </a:cubicBezTo>
                      <a:cubicBezTo>
                        <a:pt x="8299" y="15881"/>
                        <a:pt x="8319" y="15882"/>
                        <a:pt x="8339" y="15882"/>
                      </a:cubicBezTo>
                      <a:cubicBezTo>
                        <a:pt x="8435" y="15882"/>
                        <a:pt x="8529" y="15865"/>
                        <a:pt x="8618" y="15835"/>
                      </a:cubicBezTo>
                      <a:lnTo>
                        <a:pt x="8618" y="15835"/>
                      </a:lnTo>
                      <a:cubicBezTo>
                        <a:pt x="8475" y="16888"/>
                        <a:pt x="7904" y="17896"/>
                        <a:pt x="6968" y="18431"/>
                      </a:cubicBezTo>
                      <a:cubicBezTo>
                        <a:pt x="6772" y="18413"/>
                        <a:pt x="6575" y="18395"/>
                        <a:pt x="6388" y="18386"/>
                      </a:cubicBezTo>
                      <a:cubicBezTo>
                        <a:pt x="7307" y="17771"/>
                        <a:pt x="7476" y="16620"/>
                        <a:pt x="7441" y="15576"/>
                      </a:cubicBezTo>
                      <a:cubicBezTo>
                        <a:pt x="7619" y="15496"/>
                        <a:pt x="7789" y="15362"/>
                        <a:pt x="7940" y="15237"/>
                      </a:cubicBezTo>
                      <a:close/>
                      <a:moveTo>
                        <a:pt x="4425" y="14675"/>
                      </a:moveTo>
                      <a:cubicBezTo>
                        <a:pt x="4425" y="14764"/>
                        <a:pt x="4416" y="14845"/>
                        <a:pt x="4416" y="14854"/>
                      </a:cubicBezTo>
                      <a:cubicBezTo>
                        <a:pt x="4416" y="14988"/>
                        <a:pt x="4461" y="15103"/>
                        <a:pt x="4497" y="15228"/>
                      </a:cubicBezTo>
                      <a:cubicBezTo>
                        <a:pt x="4559" y="15442"/>
                        <a:pt x="4773" y="15576"/>
                        <a:pt x="4961" y="15657"/>
                      </a:cubicBezTo>
                      <a:cubicBezTo>
                        <a:pt x="5029" y="15687"/>
                        <a:pt x="5099" y="15701"/>
                        <a:pt x="5170" y="15701"/>
                      </a:cubicBezTo>
                      <a:cubicBezTo>
                        <a:pt x="5264" y="15701"/>
                        <a:pt x="5359" y="15676"/>
                        <a:pt x="5451" y="15630"/>
                      </a:cubicBezTo>
                      <a:lnTo>
                        <a:pt x="5451" y="15630"/>
                      </a:lnTo>
                      <a:cubicBezTo>
                        <a:pt x="5969" y="16611"/>
                        <a:pt x="5192" y="17655"/>
                        <a:pt x="4613" y="18395"/>
                      </a:cubicBezTo>
                      <a:cubicBezTo>
                        <a:pt x="4318" y="18413"/>
                        <a:pt x="4033" y="18440"/>
                        <a:pt x="3738" y="18476"/>
                      </a:cubicBezTo>
                      <a:cubicBezTo>
                        <a:pt x="4238" y="18235"/>
                        <a:pt x="4470" y="17682"/>
                        <a:pt x="4559" y="17137"/>
                      </a:cubicBezTo>
                      <a:cubicBezTo>
                        <a:pt x="4666" y="16424"/>
                        <a:pt x="4407" y="15746"/>
                        <a:pt x="3970" y="15193"/>
                      </a:cubicBezTo>
                      <a:cubicBezTo>
                        <a:pt x="4131" y="15032"/>
                        <a:pt x="4274" y="14845"/>
                        <a:pt x="4425" y="14675"/>
                      </a:cubicBezTo>
                      <a:close/>
                      <a:moveTo>
                        <a:pt x="9368" y="15523"/>
                      </a:moveTo>
                      <a:lnTo>
                        <a:pt x="9368" y="15523"/>
                      </a:lnTo>
                      <a:cubicBezTo>
                        <a:pt x="9412" y="16210"/>
                        <a:pt x="9269" y="16950"/>
                        <a:pt x="8957" y="17566"/>
                      </a:cubicBezTo>
                      <a:cubicBezTo>
                        <a:pt x="8716" y="18030"/>
                        <a:pt x="8243" y="18297"/>
                        <a:pt x="7789" y="18547"/>
                      </a:cubicBezTo>
                      <a:cubicBezTo>
                        <a:pt x="7708" y="18529"/>
                        <a:pt x="7628" y="18520"/>
                        <a:pt x="7548" y="18502"/>
                      </a:cubicBezTo>
                      <a:cubicBezTo>
                        <a:pt x="7414" y="18485"/>
                        <a:pt x="7289" y="18467"/>
                        <a:pt x="7155" y="18458"/>
                      </a:cubicBezTo>
                      <a:cubicBezTo>
                        <a:pt x="8119" y="18038"/>
                        <a:pt x="8690" y="16816"/>
                        <a:pt x="8690" y="15817"/>
                      </a:cubicBezTo>
                      <a:cubicBezTo>
                        <a:pt x="8913" y="15737"/>
                        <a:pt x="9136" y="15612"/>
                        <a:pt x="9368" y="15523"/>
                      </a:cubicBezTo>
                      <a:close/>
                      <a:moveTo>
                        <a:pt x="9731" y="15441"/>
                      </a:moveTo>
                      <a:cubicBezTo>
                        <a:pt x="9902" y="15441"/>
                        <a:pt x="10035" y="15569"/>
                        <a:pt x="10153" y="15728"/>
                      </a:cubicBezTo>
                      <a:cubicBezTo>
                        <a:pt x="10295" y="17021"/>
                        <a:pt x="9635" y="18226"/>
                        <a:pt x="8368" y="18645"/>
                      </a:cubicBezTo>
                      <a:cubicBezTo>
                        <a:pt x="8243" y="18618"/>
                        <a:pt x="8110" y="18601"/>
                        <a:pt x="7976" y="18574"/>
                      </a:cubicBezTo>
                      <a:cubicBezTo>
                        <a:pt x="9162" y="18092"/>
                        <a:pt x="9608" y="16754"/>
                        <a:pt x="9421" y="15505"/>
                      </a:cubicBezTo>
                      <a:cubicBezTo>
                        <a:pt x="9510" y="15469"/>
                        <a:pt x="9608" y="15451"/>
                        <a:pt x="9698" y="15442"/>
                      </a:cubicBezTo>
                      <a:cubicBezTo>
                        <a:pt x="9709" y="15441"/>
                        <a:pt x="9720" y="15441"/>
                        <a:pt x="9731" y="15441"/>
                      </a:cubicBezTo>
                      <a:close/>
                      <a:moveTo>
                        <a:pt x="3935" y="15228"/>
                      </a:moveTo>
                      <a:lnTo>
                        <a:pt x="3935" y="15228"/>
                      </a:lnTo>
                      <a:cubicBezTo>
                        <a:pt x="4604" y="16272"/>
                        <a:pt x="4630" y="17851"/>
                        <a:pt x="3426" y="18511"/>
                      </a:cubicBezTo>
                      <a:cubicBezTo>
                        <a:pt x="3426" y="18520"/>
                        <a:pt x="3426" y="18520"/>
                        <a:pt x="3426" y="18520"/>
                      </a:cubicBezTo>
                      <a:cubicBezTo>
                        <a:pt x="3051" y="18574"/>
                        <a:pt x="2668" y="18645"/>
                        <a:pt x="2293" y="18743"/>
                      </a:cubicBezTo>
                      <a:cubicBezTo>
                        <a:pt x="3506" y="18021"/>
                        <a:pt x="4738" y="16718"/>
                        <a:pt x="3578" y="15514"/>
                      </a:cubicBezTo>
                      <a:cubicBezTo>
                        <a:pt x="3667" y="15451"/>
                        <a:pt x="3747" y="15380"/>
                        <a:pt x="3828" y="15318"/>
                      </a:cubicBezTo>
                      <a:cubicBezTo>
                        <a:pt x="3863" y="15291"/>
                        <a:pt x="3899" y="15264"/>
                        <a:pt x="3935" y="15228"/>
                      </a:cubicBezTo>
                      <a:close/>
                      <a:moveTo>
                        <a:pt x="10233" y="15826"/>
                      </a:moveTo>
                      <a:cubicBezTo>
                        <a:pt x="10385" y="16049"/>
                        <a:pt x="10536" y="16290"/>
                        <a:pt x="10759" y="16352"/>
                      </a:cubicBezTo>
                      <a:lnTo>
                        <a:pt x="10768" y="16352"/>
                      </a:lnTo>
                      <a:cubicBezTo>
                        <a:pt x="10777" y="17468"/>
                        <a:pt x="10162" y="18467"/>
                        <a:pt x="9055" y="18779"/>
                      </a:cubicBezTo>
                      <a:cubicBezTo>
                        <a:pt x="8877" y="18743"/>
                        <a:pt x="8690" y="18708"/>
                        <a:pt x="8511" y="18672"/>
                      </a:cubicBezTo>
                      <a:cubicBezTo>
                        <a:pt x="9760" y="18377"/>
                        <a:pt x="10483" y="17057"/>
                        <a:pt x="10233" y="15826"/>
                      </a:cubicBezTo>
                      <a:close/>
                      <a:moveTo>
                        <a:pt x="11455" y="16112"/>
                      </a:moveTo>
                      <a:lnTo>
                        <a:pt x="11455" y="16112"/>
                      </a:lnTo>
                      <a:cubicBezTo>
                        <a:pt x="11526" y="16709"/>
                        <a:pt x="11473" y="17253"/>
                        <a:pt x="11214" y="17815"/>
                      </a:cubicBezTo>
                      <a:cubicBezTo>
                        <a:pt x="10955" y="18360"/>
                        <a:pt x="10331" y="18824"/>
                        <a:pt x="9724" y="18904"/>
                      </a:cubicBezTo>
                      <a:cubicBezTo>
                        <a:pt x="9582" y="18877"/>
                        <a:pt x="9439" y="18850"/>
                        <a:pt x="9296" y="18824"/>
                      </a:cubicBezTo>
                      <a:cubicBezTo>
                        <a:pt x="10331" y="18583"/>
                        <a:pt x="11027" y="17387"/>
                        <a:pt x="10804" y="16361"/>
                      </a:cubicBezTo>
                      <a:lnTo>
                        <a:pt x="10804" y="16361"/>
                      </a:lnTo>
                      <a:cubicBezTo>
                        <a:pt x="10820" y="16363"/>
                        <a:pt x="10836" y="16364"/>
                        <a:pt x="10852" y="16364"/>
                      </a:cubicBezTo>
                      <a:cubicBezTo>
                        <a:pt x="11051" y="16364"/>
                        <a:pt x="11257" y="16219"/>
                        <a:pt x="11455" y="16112"/>
                      </a:cubicBezTo>
                      <a:close/>
                      <a:moveTo>
                        <a:pt x="13748" y="16522"/>
                      </a:moveTo>
                      <a:cubicBezTo>
                        <a:pt x="13971" y="16558"/>
                        <a:pt x="14185" y="16647"/>
                        <a:pt x="14372" y="16825"/>
                      </a:cubicBezTo>
                      <a:cubicBezTo>
                        <a:pt x="14586" y="17030"/>
                        <a:pt x="14845" y="17450"/>
                        <a:pt x="14818" y="17878"/>
                      </a:cubicBezTo>
                      <a:cubicBezTo>
                        <a:pt x="14800" y="18306"/>
                        <a:pt x="14417" y="18743"/>
                        <a:pt x="13917" y="18904"/>
                      </a:cubicBezTo>
                      <a:cubicBezTo>
                        <a:pt x="14185" y="18592"/>
                        <a:pt x="14337" y="18199"/>
                        <a:pt x="14354" y="17762"/>
                      </a:cubicBezTo>
                      <a:cubicBezTo>
                        <a:pt x="14372" y="17360"/>
                        <a:pt x="14167" y="16852"/>
                        <a:pt x="14042" y="16745"/>
                      </a:cubicBezTo>
                      <a:cubicBezTo>
                        <a:pt x="13908" y="16629"/>
                        <a:pt x="13792" y="16549"/>
                        <a:pt x="13748" y="16522"/>
                      </a:cubicBezTo>
                      <a:close/>
                      <a:moveTo>
                        <a:pt x="11786" y="15997"/>
                      </a:moveTo>
                      <a:cubicBezTo>
                        <a:pt x="11883" y="15997"/>
                        <a:pt x="11976" y="16039"/>
                        <a:pt x="12062" y="16147"/>
                      </a:cubicBezTo>
                      <a:cubicBezTo>
                        <a:pt x="12133" y="16236"/>
                        <a:pt x="12204" y="16308"/>
                        <a:pt x="12285" y="16361"/>
                      </a:cubicBezTo>
                      <a:cubicBezTo>
                        <a:pt x="12374" y="16870"/>
                        <a:pt x="12481" y="17316"/>
                        <a:pt x="12311" y="17851"/>
                      </a:cubicBezTo>
                      <a:cubicBezTo>
                        <a:pt x="12151" y="18342"/>
                        <a:pt x="11803" y="18859"/>
                        <a:pt x="11339" y="19118"/>
                      </a:cubicBezTo>
                      <a:cubicBezTo>
                        <a:pt x="11339" y="19118"/>
                        <a:pt x="11330" y="19127"/>
                        <a:pt x="11330" y="19127"/>
                      </a:cubicBezTo>
                      <a:cubicBezTo>
                        <a:pt x="10884" y="19091"/>
                        <a:pt x="10438" y="19029"/>
                        <a:pt x="10001" y="18948"/>
                      </a:cubicBezTo>
                      <a:cubicBezTo>
                        <a:pt x="10536" y="18877"/>
                        <a:pt x="10947" y="18476"/>
                        <a:pt x="11277" y="18021"/>
                      </a:cubicBezTo>
                      <a:cubicBezTo>
                        <a:pt x="11669" y="17476"/>
                        <a:pt x="11633" y="16718"/>
                        <a:pt x="11491" y="16094"/>
                      </a:cubicBezTo>
                      <a:cubicBezTo>
                        <a:pt x="11592" y="16037"/>
                        <a:pt x="11691" y="15997"/>
                        <a:pt x="11786" y="15997"/>
                      </a:cubicBezTo>
                      <a:close/>
                      <a:moveTo>
                        <a:pt x="13311" y="16486"/>
                      </a:moveTo>
                      <a:cubicBezTo>
                        <a:pt x="13391" y="16486"/>
                        <a:pt x="13552" y="16495"/>
                        <a:pt x="13552" y="16495"/>
                      </a:cubicBezTo>
                      <a:cubicBezTo>
                        <a:pt x="13552" y="16495"/>
                        <a:pt x="13694" y="16540"/>
                        <a:pt x="13864" y="16691"/>
                      </a:cubicBezTo>
                      <a:cubicBezTo>
                        <a:pt x="14042" y="16843"/>
                        <a:pt x="14256" y="17575"/>
                        <a:pt x="14176" y="18021"/>
                      </a:cubicBezTo>
                      <a:cubicBezTo>
                        <a:pt x="14114" y="18360"/>
                        <a:pt x="13899" y="18708"/>
                        <a:pt x="13667" y="18993"/>
                      </a:cubicBezTo>
                      <a:cubicBezTo>
                        <a:pt x="13284" y="19109"/>
                        <a:pt x="12865" y="19154"/>
                        <a:pt x="12463" y="19163"/>
                      </a:cubicBezTo>
                      <a:cubicBezTo>
                        <a:pt x="13043" y="18966"/>
                        <a:pt x="13471" y="18493"/>
                        <a:pt x="13560" y="17869"/>
                      </a:cubicBezTo>
                      <a:cubicBezTo>
                        <a:pt x="13596" y="17601"/>
                        <a:pt x="13605" y="16754"/>
                        <a:pt x="13311" y="16486"/>
                      </a:cubicBezTo>
                      <a:close/>
                      <a:moveTo>
                        <a:pt x="12383" y="16424"/>
                      </a:moveTo>
                      <a:cubicBezTo>
                        <a:pt x="12503" y="16476"/>
                        <a:pt x="12629" y="16497"/>
                        <a:pt x="12773" y="16497"/>
                      </a:cubicBezTo>
                      <a:cubicBezTo>
                        <a:pt x="12800" y="16497"/>
                        <a:pt x="12827" y="16497"/>
                        <a:pt x="12856" y="16495"/>
                      </a:cubicBezTo>
                      <a:cubicBezTo>
                        <a:pt x="12963" y="16495"/>
                        <a:pt x="13070" y="16486"/>
                        <a:pt x="13177" y="16486"/>
                      </a:cubicBezTo>
                      <a:cubicBezTo>
                        <a:pt x="13489" y="16790"/>
                        <a:pt x="13418" y="17601"/>
                        <a:pt x="13364" y="17958"/>
                      </a:cubicBezTo>
                      <a:cubicBezTo>
                        <a:pt x="13284" y="18485"/>
                        <a:pt x="12704" y="18940"/>
                        <a:pt x="12249" y="19163"/>
                      </a:cubicBezTo>
                      <a:cubicBezTo>
                        <a:pt x="12198" y="19166"/>
                        <a:pt x="12148" y="19167"/>
                        <a:pt x="12098" y="19167"/>
                      </a:cubicBezTo>
                      <a:cubicBezTo>
                        <a:pt x="11998" y="19167"/>
                        <a:pt x="11901" y="19163"/>
                        <a:pt x="11812" y="19163"/>
                      </a:cubicBezTo>
                      <a:cubicBezTo>
                        <a:pt x="11696" y="19154"/>
                        <a:pt x="11589" y="19154"/>
                        <a:pt x="11482" y="19145"/>
                      </a:cubicBezTo>
                      <a:cubicBezTo>
                        <a:pt x="11910" y="18966"/>
                        <a:pt x="12249" y="18574"/>
                        <a:pt x="12392" y="18146"/>
                      </a:cubicBezTo>
                      <a:cubicBezTo>
                        <a:pt x="12508" y="17815"/>
                        <a:pt x="12570" y="17503"/>
                        <a:pt x="12570" y="17155"/>
                      </a:cubicBezTo>
                      <a:cubicBezTo>
                        <a:pt x="12570" y="16879"/>
                        <a:pt x="12472" y="16656"/>
                        <a:pt x="12383" y="16424"/>
                      </a:cubicBezTo>
                      <a:close/>
                      <a:moveTo>
                        <a:pt x="37959" y="21333"/>
                      </a:moveTo>
                      <a:cubicBezTo>
                        <a:pt x="38407" y="21333"/>
                        <a:pt x="38854" y="21365"/>
                        <a:pt x="39289" y="21428"/>
                      </a:cubicBezTo>
                      <a:cubicBezTo>
                        <a:pt x="39574" y="21473"/>
                        <a:pt x="39869" y="21544"/>
                        <a:pt x="40154" y="21634"/>
                      </a:cubicBezTo>
                      <a:cubicBezTo>
                        <a:pt x="40091" y="21631"/>
                        <a:pt x="40028" y="21630"/>
                        <a:pt x="39965" y="21630"/>
                      </a:cubicBezTo>
                      <a:cubicBezTo>
                        <a:pt x="39250" y="21630"/>
                        <a:pt x="38524" y="21766"/>
                        <a:pt x="37844" y="21955"/>
                      </a:cubicBezTo>
                      <a:cubicBezTo>
                        <a:pt x="36755" y="22258"/>
                        <a:pt x="35720" y="22749"/>
                        <a:pt x="34614" y="22972"/>
                      </a:cubicBezTo>
                      <a:cubicBezTo>
                        <a:pt x="33919" y="23114"/>
                        <a:pt x="33217" y="23220"/>
                        <a:pt x="32515" y="23220"/>
                      </a:cubicBezTo>
                      <a:cubicBezTo>
                        <a:pt x="32117" y="23220"/>
                        <a:pt x="31719" y="23186"/>
                        <a:pt x="31322" y="23106"/>
                      </a:cubicBezTo>
                      <a:cubicBezTo>
                        <a:pt x="30849" y="22776"/>
                        <a:pt x="30430" y="22365"/>
                        <a:pt x="30064" y="21910"/>
                      </a:cubicBezTo>
                      <a:lnTo>
                        <a:pt x="30064" y="21910"/>
                      </a:lnTo>
                      <a:cubicBezTo>
                        <a:pt x="30171" y="21990"/>
                        <a:pt x="30296" y="22053"/>
                        <a:pt x="30466" y="22098"/>
                      </a:cubicBezTo>
                      <a:cubicBezTo>
                        <a:pt x="30964" y="22242"/>
                        <a:pt x="31505" y="22249"/>
                        <a:pt x="32024" y="22249"/>
                      </a:cubicBezTo>
                      <a:cubicBezTo>
                        <a:pt x="32082" y="22249"/>
                        <a:pt x="32139" y="22249"/>
                        <a:pt x="32196" y="22249"/>
                      </a:cubicBezTo>
                      <a:cubicBezTo>
                        <a:pt x="33276" y="22240"/>
                        <a:pt x="34346" y="21990"/>
                        <a:pt x="35372" y="21696"/>
                      </a:cubicBezTo>
                      <a:cubicBezTo>
                        <a:pt x="36198" y="21454"/>
                        <a:pt x="37083" y="21333"/>
                        <a:pt x="37959" y="21333"/>
                      </a:cubicBezTo>
                      <a:close/>
                      <a:moveTo>
                        <a:pt x="22284" y="15350"/>
                      </a:moveTo>
                      <a:cubicBezTo>
                        <a:pt x="22930" y="15350"/>
                        <a:pt x="23605" y="15511"/>
                        <a:pt x="24185" y="15666"/>
                      </a:cubicBezTo>
                      <a:cubicBezTo>
                        <a:pt x="24944" y="15862"/>
                        <a:pt x="25747" y="16290"/>
                        <a:pt x="26389" y="16745"/>
                      </a:cubicBezTo>
                      <a:cubicBezTo>
                        <a:pt x="26396" y="16749"/>
                        <a:pt x="26404" y="16751"/>
                        <a:pt x="26410" y="16751"/>
                      </a:cubicBezTo>
                      <a:cubicBezTo>
                        <a:pt x="26443" y="16751"/>
                        <a:pt x="26463" y="16703"/>
                        <a:pt x="26434" y="16674"/>
                      </a:cubicBezTo>
                      <a:cubicBezTo>
                        <a:pt x="26335" y="16611"/>
                        <a:pt x="26237" y="16540"/>
                        <a:pt x="26148" y="16477"/>
                      </a:cubicBezTo>
                      <a:cubicBezTo>
                        <a:pt x="26621" y="16281"/>
                        <a:pt x="27192" y="16228"/>
                        <a:pt x="27691" y="16165"/>
                      </a:cubicBezTo>
                      <a:cubicBezTo>
                        <a:pt x="27775" y="16155"/>
                        <a:pt x="27859" y="16151"/>
                        <a:pt x="27943" y="16151"/>
                      </a:cubicBezTo>
                      <a:cubicBezTo>
                        <a:pt x="28479" y="16151"/>
                        <a:pt x="29022" y="16338"/>
                        <a:pt x="29485" y="16584"/>
                      </a:cubicBezTo>
                      <a:cubicBezTo>
                        <a:pt x="30047" y="16897"/>
                        <a:pt x="30484" y="17307"/>
                        <a:pt x="30965" y="17726"/>
                      </a:cubicBezTo>
                      <a:cubicBezTo>
                        <a:pt x="31135" y="17878"/>
                        <a:pt x="31304" y="18030"/>
                        <a:pt x="31456" y="18190"/>
                      </a:cubicBezTo>
                      <a:cubicBezTo>
                        <a:pt x="31563" y="18306"/>
                        <a:pt x="31652" y="18422"/>
                        <a:pt x="31733" y="18547"/>
                      </a:cubicBezTo>
                      <a:cubicBezTo>
                        <a:pt x="31813" y="18663"/>
                        <a:pt x="31804" y="18806"/>
                        <a:pt x="31733" y="18895"/>
                      </a:cubicBezTo>
                      <a:cubicBezTo>
                        <a:pt x="31687" y="18951"/>
                        <a:pt x="31603" y="18986"/>
                        <a:pt x="31511" y="18986"/>
                      </a:cubicBezTo>
                      <a:cubicBezTo>
                        <a:pt x="31457" y="18986"/>
                        <a:pt x="31401" y="18975"/>
                        <a:pt x="31349" y="18948"/>
                      </a:cubicBezTo>
                      <a:cubicBezTo>
                        <a:pt x="31197" y="18877"/>
                        <a:pt x="31055" y="18690"/>
                        <a:pt x="30974" y="18627"/>
                      </a:cubicBezTo>
                      <a:cubicBezTo>
                        <a:pt x="30909" y="18576"/>
                        <a:pt x="30683" y="18282"/>
                        <a:pt x="30486" y="18282"/>
                      </a:cubicBezTo>
                      <a:cubicBezTo>
                        <a:pt x="30441" y="18282"/>
                        <a:pt x="30398" y="18297"/>
                        <a:pt x="30359" y="18333"/>
                      </a:cubicBezTo>
                      <a:cubicBezTo>
                        <a:pt x="30261" y="18422"/>
                        <a:pt x="30252" y="18493"/>
                        <a:pt x="30252" y="18618"/>
                      </a:cubicBezTo>
                      <a:cubicBezTo>
                        <a:pt x="30252" y="18690"/>
                        <a:pt x="30278" y="18761"/>
                        <a:pt x="30296" y="18832"/>
                      </a:cubicBezTo>
                      <a:cubicBezTo>
                        <a:pt x="30340" y="18985"/>
                        <a:pt x="30181" y="19079"/>
                        <a:pt x="30030" y="19079"/>
                      </a:cubicBezTo>
                      <a:cubicBezTo>
                        <a:pt x="29995" y="19079"/>
                        <a:pt x="29962" y="19074"/>
                        <a:pt x="29931" y="19064"/>
                      </a:cubicBezTo>
                      <a:cubicBezTo>
                        <a:pt x="29663" y="18993"/>
                        <a:pt x="29476" y="18877"/>
                        <a:pt x="29181" y="18770"/>
                      </a:cubicBezTo>
                      <a:cubicBezTo>
                        <a:pt x="29067" y="18726"/>
                        <a:pt x="28949" y="18659"/>
                        <a:pt x="28832" y="18659"/>
                      </a:cubicBezTo>
                      <a:cubicBezTo>
                        <a:pt x="28785" y="18659"/>
                        <a:pt x="28737" y="18670"/>
                        <a:pt x="28691" y="18699"/>
                      </a:cubicBezTo>
                      <a:cubicBezTo>
                        <a:pt x="28655" y="18725"/>
                        <a:pt x="28619" y="18761"/>
                        <a:pt x="28601" y="18797"/>
                      </a:cubicBezTo>
                      <a:cubicBezTo>
                        <a:pt x="28546" y="18913"/>
                        <a:pt x="28457" y="18954"/>
                        <a:pt x="28357" y="18954"/>
                      </a:cubicBezTo>
                      <a:cubicBezTo>
                        <a:pt x="28182" y="18954"/>
                        <a:pt x="27974" y="18830"/>
                        <a:pt x="27861" y="18779"/>
                      </a:cubicBezTo>
                      <a:cubicBezTo>
                        <a:pt x="27638" y="18681"/>
                        <a:pt x="27424" y="18627"/>
                        <a:pt x="27183" y="18609"/>
                      </a:cubicBezTo>
                      <a:cubicBezTo>
                        <a:pt x="26996" y="18279"/>
                        <a:pt x="26719" y="17976"/>
                        <a:pt x="26496" y="17771"/>
                      </a:cubicBezTo>
                      <a:cubicBezTo>
                        <a:pt x="26485" y="17760"/>
                        <a:pt x="26473" y="17756"/>
                        <a:pt x="26462" y="17756"/>
                      </a:cubicBezTo>
                      <a:cubicBezTo>
                        <a:pt x="26427" y="17756"/>
                        <a:pt x="26398" y="17800"/>
                        <a:pt x="26425" y="17833"/>
                      </a:cubicBezTo>
                      <a:cubicBezTo>
                        <a:pt x="26799" y="18253"/>
                        <a:pt x="27451" y="19118"/>
                        <a:pt x="27138" y="19680"/>
                      </a:cubicBezTo>
                      <a:cubicBezTo>
                        <a:pt x="27010" y="19912"/>
                        <a:pt x="26741" y="20019"/>
                        <a:pt x="26593" y="20019"/>
                      </a:cubicBezTo>
                      <a:cubicBezTo>
                        <a:pt x="26587" y="20019"/>
                        <a:pt x="26582" y="20019"/>
                        <a:pt x="26576" y="20019"/>
                      </a:cubicBezTo>
                      <a:cubicBezTo>
                        <a:pt x="26425" y="20010"/>
                        <a:pt x="26219" y="19903"/>
                        <a:pt x="26086" y="19760"/>
                      </a:cubicBezTo>
                      <a:cubicBezTo>
                        <a:pt x="25970" y="19635"/>
                        <a:pt x="25889" y="19528"/>
                        <a:pt x="25729" y="19484"/>
                      </a:cubicBezTo>
                      <a:cubicBezTo>
                        <a:pt x="25722" y="19483"/>
                        <a:pt x="25715" y="19482"/>
                        <a:pt x="25708" y="19482"/>
                      </a:cubicBezTo>
                      <a:cubicBezTo>
                        <a:pt x="25662" y="19482"/>
                        <a:pt x="25619" y="19508"/>
                        <a:pt x="25604" y="19555"/>
                      </a:cubicBezTo>
                      <a:cubicBezTo>
                        <a:pt x="25545" y="19824"/>
                        <a:pt x="25375" y="19987"/>
                        <a:pt x="25144" y="19987"/>
                      </a:cubicBezTo>
                      <a:cubicBezTo>
                        <a:pt x="25060" y="19987"/>
                        <a:pt x="24969" y="19966"/>
                        <a:pt x="24872" y="19921"/>
                      </a:cubicBezTo>
                      <a:cubicBezTo>
                        <a:pt x="24694" y="19841"/>
                        <a:pt x="24489" y="19769"/>
                        <a:pt x="24319" y="19653"/>
                      </a:cubicBezTo>
                      <a:cubicBezTo>
                        <a:pt x="24254" y="19608"/>
                        <a:pt x="24174" y="19568"/>
                        <a:pt x="24099" y="19568"/>
                      </a:cubicBezTo>
                      <a:cubicBezTo>
                        <a:pt x="24041" y="19568"/>
                        <a:pt x="23987" y="19591"/>
                        <a:pt x="23945" y="19653"/>
                      </a:cubicBezTo>
                      <a:cubicBezTo>
                        <a:pt x="23882" y="19742"/>
                        <a:pt x="23846" y="19823"/>
                        <a:pt x="23811" y="19921"/>
                      </a:cubicBezTo>
                      <a:cubicBezTo>
                        <a:pt x="23703" y="20201"/>
                        <a:pt x="23496" y="20337"/>
                        <a:pt x="23234" y="20337"/>
                      </a:cubicBezTo>
                      <a:cubicBezTo>
                        <a:pt x="23170" y="20337"/>
                        <a:pt x="23104" y="20329"/>
                        <a:pt x="23035" y="20313"/>
                      </a:cubicBezTo>
                      <a:cubicBezTo>
                        <a:pt x="22687" y="20233"/>
                        <a:pt x="22464" y="19939"/>
                        <a:pt x="22142" y="19823"/>
                      </a:cubicBezTo>
                      <a:cubicBezTo>
                        <a:pt x="22107" y="19811"/>
                        <a:pt x="22074" y="19805"/>
                        <a:pt x="22045" y="19805"/>
                      </a:cubicBezTo>
                      <a:cubicBezTo>
                        <a:pt x="21944" y="19805"/>
                        <a:pt x="21881" y="19874"/>
                        <a:pt x="21839" y="19992"/>
                      </a:cubicBezTo>
                      <a:cubicBezTo>
                        <a:pt x="21812" y="20064"/>
                        <a:pt x="21839" y="20188"/>
                        <a:pt x="21839" y="20269"/>
                      </a:cubicBezTo>
                      <a:cubicBezTo>
                        <a:pt x="21833" y="20627"/>
                        <a:pt x="21574" y="20716"/>
                        <a:pt x="21300" y="20716"/>
                      </a:cubicBezTo>
                      <a:cubicBezTo>
                        <a:pt x="21179" y="20716"/>
                        <a:pt x="21054" y="20698"/>
                        <a:pt x="20947" y="20679"/>
                      </a:cubicBezTo>
                      <a:cubicBezTo>
                        <a:pt x="20706" y="20635"/>
                        <a:pt x="20465" y="20572"/>
                        <a:pt x="20224" y="20510"/>
                      </a:cubicBezTo>
                      <a:cubicBezTo>
                        <a:pt x="20019" y="20450"/>
                        <a:pt x="19352" y="20349"/>
                        <a:pt x="19134" y="20349"/>
                      </a:cubicBezTo>
                      <a:cubicBezTo>
                        <a:pt x="19125" y="20349"/>
                        <a:pt x="19117" y="20349"/>
                        <a:pt x="19109" y="20349"/>
                      </a:cubicBezTo>
                      <a:cubicBezTo>
                        <a:pt x="18913" y="20349"/>
                        <a:pt x="18503" y="20403"/>
                        <a:pt x="18253" y="20519"/>
                      </a:cubicBezTo>
                      <a:cubicBezTo>
                        <a:pt x="17597" y="20811"/>
                        <a:pt x="17346" y="21509"/>
                        <a:pt x="16599" y="21509"/>
                      </a:cubicBezTo>
                      <a:cubicBezTo>
                        <a:pt x="16594" y="21509"/>
                        <a:pt x="16589" y="21509"/>
                        <a:pt x="16585" y="21509"/>
                      </a:cubicBezTo>
                      <a:cubicBezTo>
                        <a:pt x="16460" y="21509"/>
                        <a:pt x="16174" y="21536"/>
                        <a:pt x="15907" y="21544"/>
                      </a:cubicBezTo>
                      <a:cubicBezTo>
                        <a:pt x="15639" y="21553"/>
                        <a:pt x="15068" y="21616"/>
                        <a:pt x="14800" y="21999"/>
                      </a:cubicBezTo>
                      <a:cubicBezTo>
                        <a:pt x="14577" y="22312"/>
                        <a:pt x="14756" y="22660"/>
                        <a:pt x="14194" y="22704"/>
                      </a:cubicBezTo>
                      <a:cubicBezTo>
                        <a:pt x="14165" y="22706"/>
                        <a:pt x="14135" y="22707"/>
                        <a:pt x="14106" y="22707"/>
                      </a:cubicBezTo>
                      <a:cubicBezTo>
                        <a:pt x="13866" y="22707"/>
                        <a:pt x="13620" y="22648"/>
                        <a:pt x="13373" y="22624"/>
                      </a:cubicBezTo>
                      <a:cubicBezTo>
                        <a:pt x="13301" y="22617"/>
                        <a:pt x="13230" y="22614"/>
                        <a:pt x="13161" y="22614"/>
                      </a:cubicBezTo>
                      <a:cubicBezTo>
                        <a:pt x="12604" y="22614"/>
                        <a:pt x="12137" y="22833"/>
                        <a:pt x="11741" y="23222"/>
                      </a:cubicBezTo>
                      <a:cubicBezTo>
                        <a:pt x="11937" y="22856"/>
                        <a:pt x="12356" y="22499"/>
                        <a:pt x="12677" y="22276"/>
                      </a:cubicBezTo>
                      <a:cubicBezTo>
                        <a:pt x="13320" y="21848"/>
                        <a:pt x="14096" y="21643"/>
                        <a:pt x="14756" y="21223"/>
                      </a:cubicBezTo>
                      <a:cubicBezTo>
                        <a:pt x="15050" y="21036"/>
                        <a:pt x="15282" y="20777"/>
                        <a:pt x="15550" y="20545"/>
                      </a:cubicBezTo>
                      <a:cubicBezTo>
                        <a:pt x="15951" y="20188"/>
                        <a:pt x="16415" y="19885"/>
                        <a:pt x="16879" y="19626"/>
                      </a:cubicBezTo>
                      <a:cubicBezTo>
                        <a:pt x="17182" y="19457"/>
                        <a:pt x="17334" y="19296"/>
                        <a:pt x="17521" y="19002"/>
                      </a:cubicBezTo>
                      <a:cubicBezTo>
                        <a:pt x="17718" y="18672"/>
                        <a:pt x="17878" y="18315"/>
                        <a:pt x="18092" y="17994"/>
                      </a:cubicBezTo>
                      <a:cubicBezTo>
                        <a:pt x="18342" y="17628"/>
                        <a:pt x="18637" y="17307"/>
                        <a:pt x="18877" y="16932"/>
                      </a:cubicBezTo>
                      <a:cubicBezTo>
                        <a:pt x="19422" y="16076"/>
                        <a:pt x="20439" y="15808"/>
                        <a:pt x="21340" y="15496"/>
                      </a:cubicBezTo>
                      <a:cubicBezTo>
                        <a:pt x="21636" y="15391"/>
                        <a:pt x="21956" y="15350"/>
                        <a:pt x="22284" y="15350"/>
                      </a:cubicBezTo>
                      <a:close/>
                      <a:moveTo>
                        <a:pt x="21946" y="20706"/>
                      </a:moveTo>
                      <a:lnTo>
                        <a:pt x="21946" y="20706"/>
                      </a:lnTo>
                      <a:cubicBezTo>
                        <a:pt x="21911" y="21402"/>
                        <a:pt x="22098" y="22017"/>
                        <a:pt x="22473" y="22624"/>
                      </a:cubicBezTo>
                      <a:cubicBezTo>
                        <a:pt x="22812" y="23177"/>
                        <a:pt x="23204" y="23498"/>
                        <a:pt x="23748" y="23685"/>
                      </a:cubicBezTo>
                      <a:cubicBezTo>
                        <a:pt x="23454" y="23668"/>
                        <a:pt x="23168" y="23668"/>
                        <a:pt x="22874" y="23668"/>
                      </a:cubicBezTo>
                      <a:cubicBezTo>
                        <a:pt x="22250" y="23498"/>
                        <a:pt x="21803" y="23141"/>
                        <a:pt x="21349" y="22597"/>
                      </a:cubicBezTo>
                      <a:cubicBezTo>
                        <a:pt x="20911" y="22062"/>
                        <a:pt x="20724" y="21473"/>
                        <a:pt x="20546" y="20831"/>
                      </a:cubicBezTo>
                      <a:lnTo>
                        <a:pt x="20546" y="20831"/>
                      </a:lnTo>
                      <a:cubicBezTo>
                        <a:pt x="20798" y="20903"/>
                        <a:pt x="21064" y="20959"/>
                        <a:pt x="21304" y="20959"/>
                      </a:cubicBezTo>
                      <a:cubicBezTo>
                        <a:pt x="21540" y="20959"/>
                        <a:pt x="21751" y="20905"/>
                        <a:pt x="21902" y="20759"/>
                      </a:cubicBezTo>
                      <a:cubicBezTo>
                        <a:pt x="21919" y="20742"/>
                        <a:pt x="21928" y="20724"/>
                        <a:pt x="21946" y="20706"/>
                      </a:cubicBezTo>
                      <a:close/>
                      <a:moveTo>
                        <a:pt x="19546" y="20554"/>
                      </a:moveTo>
                      <a:lnTo>
                        <a:pt x="19546" y="20554"/>
                      </a:lnTo>
                      <a:cubicBezTo>
                        <a:pt x="19636" y="20572"/>
                        <a:pt x="19734" y="20590"/>
                        <a:pt x="19823" y="20608"/>
                      </a:cubicBezTo>
                      <a:cubicBezTo>
                        <a:pt x="19984" y="20661"/>
                        <a:pt x="20189" y="20733"/>
                        <a:pt x="20421" y="20804"/>
                      </a:cubicBezTo>
                      <a:cubicBezTo>
                        <a:pt x="20501" y="21179"/>
                        <a:pt x="20555" y="21518"/>
                        <a:pt x="20697" y="21892"/>
                      </a:cubicBezTo>
                      <a:cubicBezTo>
                        <a:pt x="20840" y="22240"/>
                        <a:pt x="21090" y="22553"/>
                        <a:pt x="21331" y="22838"/>
                      </a:cubicBezTo>
                      <a:cubicBezTo>
                        <a:pt x="21643" y="23231"/>
                        <a:pt x="21982" y="23516"/>
                        <a:pt x="22383" y="23677"/>
                      </a:cubicBezTo>
                      <a:cubicBezTo>
                        <a:pt x="22071" y="23685"/>
                        <a:pt x="21759" y="23703"/>
                        <a:pt x="21438" y="23721"/>
                      </a:cubicBezTo>
                      <a:cubicBezTo>
                        <a:pt x="20894" y="23525"/>
                        <a:pt x="20340" y="23043"/>
                        <a:pt x="20055" y="22579"/>
                      </a:cubicBezTo>
                      <a:cubicBezTo>
                        <a:pt x="19761" y="22089"/>
                        <a:pt x="19475" y="21179"/>
                        <a:pt x="19546" y="20554"/>
                      </a:cubicBezTo>
                      <a:close/>
                      <a:moveTo>
                        <a:pt x="22116" y="20050"/>
                      </a:moveTo>
                      <a:cubicBezTo>
                        <a:pt x="22132" y="20050"/>
                        <a:pt x="22149" y="20054"/>
                        <a:pt x="22169" y="20064"/>
                      </a:cubicBezTo>
                      <a:cubicBezTo>
                        <a:pt x="22481" y="20233"/>
                        <a:pt x="22722" y="20447"/>
                        <a:pt x="23088" y="20536"/>
                      </a:cubicBezTo>
                      <a:cubicBezTo>
                        <a:pt x="23140" y="20548"/>
                        <a:pt x="23191" y="20553"/>
                        <a:pt x="23240" y="20553"/>
                      </a:cubicBezTo>
                      <a:cubicBezTo>
                        <a:pt x="23309" y="20553"/>
                        <a:pt x="23374" y="20543"/>
                        <a:pt x="23436" y="20527"/>
                      </a:cubicBezTo>
                      <a:lnTo>
                        <a:pt x="23436" y="20527"/>
                      </a:lnTo>
                      <a:cubicBezTo>
                        <a:pt x="23383" y="21375"/>
                        <a:pt x="23516" y="22089"/>
                        <a:pt x="23864" y="22874"/>
                      </a:cubicBezTo>
                      <a:cubicBezTo>
                        <a:pt x="23998" y="23177"/>
                        <a:pt x="24194" y="23525"/>
                        <a:pt x="24471" y="23739"/>
                      </a:cubicBezTo>
                      <a:cubicBezTo>
                        <a:pt x="24373" y="23730"/>
                        <a:pt x="24266" y="23721"/>
                        <a:pt x="24168" y="23712"/>
                      </a:cubicBezTo>
                      <a:cubicBezTo>
                        <a:pt x="24123" y="23712"/>
                        <a:pt x="24087" y="23703"/>
                        <a:pt x="24052" y="23703"/>
                      </a:cubicBezTo>
                      <a:cubicBezTo>
                        <a:pt x="23195" y="23373"/>
                        <a:pt x="22562" y="22668"/>
                        <a:pt x="22250" y="21830"/>
                      </a:cubicBezTo>
                      <a:cubicBezTo>
                        <a:pt x="22098" y="21411"/>
                        <a:pt x="22027" y="20759"/>
                        <a:pt x="22044" y="20679"/>
                      </a:cubicBezTo>
                      <a:cubicBezTo>
                        <a:pt x="22062" y="20590"/>
                        <a:pt x="22035" y="20456"/>
                        <a:pt x="22035" y="20403"/>
                      </a:cubicBezTo>
                      <a:cubicBezTo>
                        <a:pt x="22027" y="20347"/>
                        <a:pt x="21991" y="20050"/>
                        <a:pt x="22116" y="20050"/>
                      </a:cubicBezTo>
                      <a:close/>
                      <a:moveTo>
                        <a:pt x="19065" y="20527"/>
                      </a:moveTo>
                      <a:cubicBezTo>
                        <a:pt x="19190" y="20527"/>
                        <a:pt x="19315" y="20527"/>
                        <a:pt x="19430" y="20536"/>
                      </a:cubicBezTo>
                      <a:cubicBezTo>
                        <a:pt x="19297" y="21232"/>
                        <a:pt x="19591" y="22089"/>
                        <a:pt x="19894" y="22668"/>
                      </a:cubicBezTo>
                      <a:cubicBezTo>
                        <a:pt x="20126" y="23115"/>
                        <a:pt x="20635" y="23561"/>
                        <a:pt x="21161" y="23748"/>
                      </a:cubicBezTo>
                      <a:cubicBezTo>
                        <a:pt x="21072" y="23757"/>
                        <a:pt x="20992" y="23766"/>
                        <a:pt x="20902" y="23775"/>
                      </a:cubicBezTo>
                      <a:cubicBezTo>
                        <a:pt x="20233" y="23480"/>
                        <a:pt x="19671" y="23168"/>
                        <a:pt x="19306" y="22490"/>
                      </a:cubicBezTo>
                      <a:cubicBezTo>
                        <a:pt x="19038" y="21999"/>
                        <a:pt x="18860" y="21125"/>
                        <a:pt x="19065" y="20527"/>
                      </a:cubicBezTo>
                      <a:close/>
                      <a:moveTo>
                        <a:pt x="24043" y="19903"/>
                      </a:moveTo>
                      <a:lnTo>
                        <a:pt x="24043" y="19903"/>
                      </a:lnTo>
                      <a:cubicBezTo>
                        <a:pt x="24016" y="21330"/>
                        <a:pt x="24480" y="23123"/>
                        <a:pt x="25791" y="23846"/>
                      </a:cubicBezTo>
                      <a:cubicBezTo>
                        <a:pt x="25434" y="23810"/>
                        <a:pt x="25086" y="23784"/>
                        <a:pt x="24730" y="23757"/>
                      </a:cubicBezTo>
                      <a:cubicBezTo>
                        <a:pt x="24355" y="23534"/>
                        <a:pt x="24123" y="23097"/>
                        <a:pt x="23945" y="22713"/>
                      </a:cubicBezTo>
                      <a:cubicBezTo>
                        <a:pt x="23623" y="22008"/>
                        <a:pt x="23498" y="21286"/>
                        <a:pt x="23463" y="20519"/>
                      </a:cubicBezTo>
                      <a:cubicBezTo>
                        <a:pt x="23579" y="20483"/>
                        <a:pt x="23686" y="20420"/>
                        <a:pt x="23784" y="20340"/>
                      </a:cubicBezTo>
                      <a:cubicBezTo>
                        <a:pt x="23864" y="20269"/>
                        <a:pt x="23936" y="20162"/>
                        <a:pt x="23971" y="20064"/>
                      </a:cubicBezTo>
                      <a:cubicBezTo>
                        <a:pt x="23998" y="19992"/>
                        <a:pt x="24016" y="19939"/>
                        <a:pt x="24043" y="19903"/>
                      </a:cubicBezTo>
                      <a:close/>
                      <a:moveTo>
                        <a:pt x="18967" y="20536"/>
                      </a:moveTo>
                      <a:lnTo>
                        <a:pt x="18967" y="20536"/>
                      </a:lnTo>
                      <a:cubicBezTo>
                        <a:pt x="18735" y="21116"/>
                        <a:pt x="18913" y="21875"/>
                        <a:pt x="19100" y="22419"/>
                      </a:cubicBezTo>
                      <a:cubicBezTo>
                        <a:pt x="19359" y="23195"/>
                        <a:pt x="20046" y="23578"/>
                        <a:pt x="20778" y="23784"/>
                      </a:cubicBezTo>
                      <a:cubicBezTo>
                        <a:pt x="20394" y="23828"/>
                        <a:pt x="20001" y="23882"/>
                        <a:pt x="19618" y="23935"/>
                      </a:cubicBezTo>
                      <a:cubicBezTo>
                        <a:pt x="18289" y="23534"/>
                        <a:pt x="17834" y="22071"/>
                        <a:pt x="18146" y="20750"/>
                      </a:cubicBezTo>
                      <a:cubicBezTo>
                        <a:pt x="18396" y="20626"/>
                        <a:pt x="18681" y="20554"/>
                        <a:pt x="18967" y="20536"/>
                      </a:cubicBezTo>
                      <a:close/>
                      <a:moveTo>
                        <a:pt x="24132" y="19832"/>
                      </a:moveTo>
                      <a:cubicBezTo>
                        <a:pt x="24185" y="19832"/>
                        <a:pt x="24248" y="19858"/>
                        <a:pt x="24346" y="19903"/>
                      </a:cubicBezTo>
                      <a:cubicBezTo>
                        <a:pt x="24382" y="19921"/>
                        <a:pt x="24426" y="19939"/>
                        <a:pt x="24471" y="19965"/>
                      </a:cubicBezTo>
                      <a:cubicBezTo>
                        <a:pt x="24533" y="20982"/>
                        <a:pt x="25185" y="22053"/>
                        <a:pt x="25756" y="22865"/>
                      </a:cubicBezTo>
                      <a:cubicBezTo>
                        <a:pt x="26086" y="23338"/>
                        <a:pt x="26558" y="23730"/>
                        <a:pt x="27085" y="23989"/>
                      </a:cubicBezTo>
                      <a:cubicBezTo>
                        <a:pt x="26790" y="23953"/>
                        <a:pt x="26496" y="23917"/>
                        <a:pt x="26202" y="23882"/>
                      </a:cubicBezTo>
                      <a:cubicBezTo>
                        <a:pt x="25586" y="23534"/>
                        <a:pt x="25158" y="23052"/>
                        <a:pt x="24747" y="22445"/>
                      </a:cubicBezTo>
                      <a:cubicBezTo>
                        <a:pt x="24489" y="22080"/>
                        <a:pt x="24435" y="21616"/>
                        <a:pt x="24301" y="21197"/>
                      </a:cubicBezTo>
                      <a:cubicBezTo>
                        <a:pt x="24168" y="20768"/>
                        <a:pt x="24150" y="20287"/>
                        <a:pt x="24132" y="19832"/>
                      </a:cubicBezTo>
                      <a:close/>
                      <a:moveTo>
                        <a:pt x="18074" y="20786"/>
                      </a:moveTo>
                      <a:lnTo>
                        <a:pt x="18074" y="20786"/>
                      </a:lnTo>
                      <a:cubicBezTo>
                        <a:pt x="17735" y="21928"/>
                        <a:pt x="18074" y="23614"/>
                        <a:pt x="19261" y="23998"/>
                      </a:cubicBezTo>
                      <a:cubicBezTo>
                        <a:pt x="19190" y="24007"/>
                        <a:pt x="19109" y="24024"/>
                        <a:pt x="19038" y="24033"/>
                      </a:cubicBezTo>
                      <a:cubicBezTo>
                        <a:pt x="18565" y="23998"/>
                        <a:pt x="18101" y="23793"/>
                        <a:pt x="17691" y="23552"/>
                      </a:cubicBezTo>
                      <a:cubicBezTo>
                        <a:pt x="17084" y="23195"/>
                        <a:pt x="16986" y="22312"/>
                        <a:pt x="16933" y="21669"/>
                      </a:cubicBezTo>
                      <a:cubicBezTo>
                        <a:pt x="17022" y="21651"/>
                        <a:pt x="17111" y="21625"/>
                        <a:pt x="17191" y="21580"/>
                      </a:cubicBezTo>
                      <a:cubicBezTo>
                        <a:pt x="17495" y="21437"/>
                        <a:pt x="17628" y="21081"/>
                        <a:pt x="17896" y="20893"/>
                      </a:cubicBezTo>
                      <a:cubicBezTo>
                        <a:pt x="17950" y="20849"/>
                        <a:pt x="18012" y="20822"/>
                        <a:pt x="18074" y="20786"/>
                      </a:cubicBezTo>
                      <a:close/>
                      <a:moveTo>
                        <a:pt x="16861" y="21678"/>
                      </a:moveTo>
                      <a:cubicBezTo>
                        <a:pt x="16834" y="22392"/>
                        <a:pt x="16942" y="23061"/>
                        <a:pt x="17477" y="23596"/>
                      </a:cubicBezTo>
                      <a:cubicBezTo>
                        <a:pt x="17727" y="23846"/>
                        <a:pt x="18164" y="24033"/>
                        <a:pt x="18601" y="24114"/>
                      </a:cubicBezTo>
                      <a:cubicBezTo>
                        <a:pt x="18431" y="24140"/>
                        <a:pt x="18271" y="24176"/>
                        <a:pt x="18101" y="24212"/>
                      </a:cubicBezTo>
                      <a:cubicBezTo>
                        <a:pt x="17727" y="24176"/>
                        <a:pt x="17370" y="24105"/>
                        <a:pt x="17004" y="23873"/>
                      </a:cubicBezTo>
                      <a:cubicBezTo>
                        <a:pt x="16344" y="23462"/>
                        <a:pt x="15916" y="22445"/>
                        <a:pt x="16121" y="21687"/>
                      </a:cubicBezTo>
                      <a:lnTo>
                        <a:pt x="16388" y="21687"/>
                      </a:lnTo>
                      <a:cubicBezTo>
                        <a:pt x="16455" y="21691"/>
                        <a:pt x="16520" y="21693"/>
                        <a:pt x="16585" y="21693"/>
                      </a:cubicBezTo>
                      <a:cubicBezTo>
                        <a:pt x="16676" y="21693"/>
                        <a:pt x="16767" y="21689"/>
                        <a:pt x="16861" y="21678"/>
                      </a:cubicBezTo>
                      <a:close/>
                      <a:moveTo>
                        <a:pt x="25773" y="19716"/>
                      </a:moveTo>
                      <a:cubicBezTo>
                        <a:pt x="25782" y="19725"/>
                        <a:pt x="25791" y="19733"/>
                        <a:pt x="25809" y="19742"/>
                      </a:cubicBezTo>
                      <a:cubicBezTo>
                        <a:pt x="25871" y="20206"/>
                        <a:pt x="26112" y="20635"/>
                        <a:pt x="26300" y="21063"/>
                      </a:cubicBezTo>
                      <a:cubicBezTo>
                        <a:pt x="26567" y="21669"/>
                        <a:pt x="26924" y="22231"/>
                        <a:pt x="27370" y="22713"/>
                      </a:cubicBezTo>
                      <a:cubicBezTo>
                        <a:pt x="27816" y="23186"/>
                        <a:pt x="28253" y="23614"/>
                        <a:pt x="28798" y="23980"/>
                      </a:cubicBezTo>
                      <a:cubicBezTo>
                        <a:pt x="28976" y="24096"/>
                        <a:pt x="29172" y="24221"/>
                        <a:pt x="29369" y="24319"/>
                      </a:cubicBezTo>
                      <a:cubicBezTo>
                        <a:pt x="28789" y="24256"/>
                        <a:pt x="28200" y="24158"/>
                        <a:pt x="27620" y="24069"/>
                      </a:cubicBezTo>
                      <a:cubicBezTo>
                        <a:pt x="26897" y="23775"/>
                        <a:pt x="26264" y="23320"/>
                        <a:pt x="25791" y="22651"/>
                      </a:cubicBezTo>
                      <a:cubicBezTo>
                        <a:pt x="25541" y="22303"/>
                        <a:pt x="25345" y="21919"/>
                        <a:pt x="25158" y="21544"/>
                      </a:cubicBezTo>
                      <a:cubicBezTo>
                        <a:pt x="24899" y="21045"/>
                        <a:pt x="24623" y="20554"/>
                        <a:pt x="24542" y="20001"/>
                      </a:cubicBezTo>
                      <a:lnTo>
                        <a:pt x="24542" y="20001"/>
                      </a:lnTo>
                      <a:cubicBezTo>
                        <a:pt x="24751" y="20109"/>
                        <a:pt x="25006" y="20240"/>
                        <a:pt x="25218" y="20240"/>
                      </a:cubicBezTo>
                      <a:cubicBezTo>
                        <a:pt x="25269" y="20240"/>
                        <a:pt x="25318" y="20233"/>
                        <a:pt x="25363" y="20215"/>
                      </a:cubicBezTo>
                      <a:cubicBezTo>
                        <a:pt x="25640" y="20117"/>
                        <a:pt x="25711" y="19965"/>
                        <a:pt x="25773" y="19716"/>
                      </a:cubicBezTo>
                      <a:close/>
                      <a:moveTo>
                        <a:pt x="16014" y="21687"/>
                      </a:moveTo>
                      <a:cubicBezTo>
                        <a:pt x="15773" y="22410"/>
                        <a:pt x="16103" y="23159"/>
                        <a:pt x="16558" y="23739"/>
                      </a:cubicBezTo>
                      <a:cubicBezTo>
                        <a:pt x="16826" y="24069"/>
                        <a:pt x="17182" y="24239"/>
                        <a:pt x="17566" y="24310"/>
                      </a:cubicBezTo>
                      <a:cubicBezTo>
                        <a:pt x="17441" y="24328"/>
                        <a:pt x="17307" y="24355"/>
                        <a:pt x="17182" y="24372"/>
                      </a:cubicBezTo>
                      <a:cubicBezTo>
                        <a:pt x="16611" y="24328"/>
                        <a:pt x="16192" y="24140"/>
                        <a:pt x="15844" y="23605"/>
                      </a:cubicBezTo>
                      <a:cubicBezTo>
                        <a:pt x="15487" y="23070"/>
                        <a:pt x="15380" y="22374"/>
                        <a:pt x="15505" y="21750"/>
                      </a:cubicBezTo>
                      <a:cubicBezTo>
                        <a:pt x="15666" y="21714"/>
                        <a:pt x="15853" y="21696"/>
                        <a:pt x="16014" y="21687"/>
                      </a:cubicBezTo>
                      <a:close/>
                      <a:moveTo>
                        <a:pt x="27727" y="18895"/>
                      </a:moveTo>
                      <a:lnTo>
                        <a:pt x="27727" y="18895"/>
                      </a:lnTo>
                      <a:cubicBezTo>
                        <a:pt x="27897" y="18957"/>
                        <a:pt x="28066" y="19029"/>
                        <a:pt x="28244" y="19091"/>
                      </a:cubicBezTo>
                      <a:cubicBezTo>
                        <a:pt x="28303" y="19104"/>
                        <a:pt x="28352" y="19113"/>
                        <a:pt x="28399" y="19113"/>
                      </a:cubicBezTo>
                      <a:cubicBezTo>
                        <a:pt x="28416" y="19113"/>
                        <a:pt x="28433" y="19111"/>
                        <a:pt x="28450" y="19109"/>
                      </a:cubicBezTo>
                      <a:cubicBezTo>
                        <a:pt x="28575" y="19733"/>
                        <a:pt x="28842" y="20331"/>
                        <a:pt x="29146" y="20893"/>
                      </a:cubicBezTo>
                      <a:cubicBezTo>
                        <a:pt x="29493" y="21509"/>
                        <a:pt x="29850" y="22115"/>
                        <a:pt x="30359" y="22615"/>
                      </a:cubicBezTo>
                      <a:cubicBezTo>
                        <a:pt x="31118" y="23357"/>
                        <a:pt x="32279" y="24116"/>
                        <a:pt x="33404" y="24116"/>
                      </a:cubicBezTo>
                      <a:cubicBezTo>
                        <a:pt x="33441" y="24116"/>
                        <a:pt x="33479" y="24115"/>
                        <a:pt x="33517" y="24114"/>
                      </a:cubicBezTo>
                      <a:lnTo>
                        <a:pt x="33517" y="24114"/>
                      </a:lnTo>
                      <a:cubicBezTo>
                        <a:pt x="33401" y="24158"/>
                        <a:pt x="33285" y="24212"/>
                        <a:pt x="33169" y="24256"/>
                      </a:cubicBezTo>
                      <a:cubicBezTo>
                        <a:pt x="33026" y="24319"/>
                        <a:pt x="32874" y="24355"/>
                        <a:pt x="32723" y="24372"/>
                      </a:cubicBezTo>
                      <a:cubicBezTo>
                        <a:pt x="32702" y="24373"/>
                        <a:pt x="32681" y="24373"/>
                        <a:pt x="32661" y="24373"/>
                      </a:cubicBezTo>
                      <a:cubicBezTo>
                        <a:pt x="31136" y="24373"/>
                        <a:pt x="29875" y="23081"/>
                        <a:pt x="29030" y="21955"/>
                      </a:cubicBezTo>
                      <a:cubicBezTo>
                        <a:pt x="28601" y="21393"/>
                        <a:pt x="28298" y="20733"/>
                        <a:pt x="28004" y="20099"/>
                      </a:cubicBezTo>
                      <a:cubicBezTo>
                        <a:pt x="27932" y="19948"/>
                        <a:pt x="27593" y="19038"/>
                        <a:pt x="27727" y="18895"/>
                      </a:cubicBezTo>
                      <a:close/>
                      <a:moveTo>
                        <a:pt x="27263" y="18761"/>
                      </a:moveTo>
                      <a:lnTo>
                        <a:pt x="27263" y="18761"/>
                      </a:lnTo>
                      <a:cubicBezTo>
                        <a:pt x="27397" y="18779"/>
                        <a:pt x="27531" y="18815"/>
                        <a:pt x="27656" y="18859"/>
                      </a:cubicBezTo>
                      <a:cubicBezTo>
                        <a:pt x="27513" y="19020"/>
                        <a:pt x="27674" y="19546"/>
                        <a:pt x="27700" y="19671"/>
                      </a:cubicBezTo>
                      <a:cubicBezTo>
                        <a:pt x="27852" y="20411"/>
                        <a:pt x="28280" y="21152"/>
                        <a:pt x="28682" y="21785"/>
                      </a:cubicBezTo>
                      <a:cubicBezTo>
                        <a:pt x="29449" y="22981"/>
                        <a:pt x="30671" y="24230"/>
                        <a:pt x="32125" y="24417"/>
                      </a:cubicBezTo>
                      <a:cubicBezTo>
                        <a:pt x="32089" y="24417"/>
                        <a:pt x="32063" y="24426"/>
                        <a:pt x="32027" y="24426"/>
                      </a:cubicBezTo>
                      <a:cubicBezTo>
                        <a:pt x="30787" y="24274"/>
                        <a:pt x="29556" y="23828"/>
                        <a:pt x="28646" y="22936"/>
                      </a:cubicBezTo>
                      <a:cubicBezTo>
                        <a:pt x="27843" y="22151"/>
                        <a:pt x="27290" y="21170"/>
                        <a:pt x="26701" y="20215"/>
                      </a:cubicBezTo>
                      <a:cubicBezTo>
                        <a:pt x="26924" y="20197"/>
                        <a:pt x="27094" y="20055"/>
                        <a:pt x="27236" y="19867"/>
                      </a:cubicBezTo>
                      <a:cubicBezTo>
                        <a:pt x="27495" y="19528"/>
                        <a:pt x="27442" y="19136"/>
                        <a:pt x="27263" y="18761"/>
                      </a:cubicBezTo>
                      <a:close/>
                      <a:moveTo>
                        <a:pt x="25889" y="19814"/>
                      </a:moveTo>
                      <a:cubicBezTo>
                        <a:pt x="25970" y="19903"/>
                        <a:pt x="26041" y="20010"/>
                        <a:pt x="26139" y="20072"/>
                      </a:cubicBezTo>
                      <a:cubicBezTo>
                        <a:pt x="26282" y="20162"/>
                        <a:pt x="26389" y="20197"/>
                        <a:pt x="26558" y="20215"/>
                      </a:cubicBezTo>
                      <a:cubicBezTo>
                        <a:pt x="26576" y="20224"/>
                        <a:pt x="26594" y="20224"/>
                        <a:pt x="26621" y="20224"/>
                      </a:cubicBezTo>
                      <a:cubicBezTo>
                        <a:pt x="27210" y="21277"/>
                        <a:pt x="27763" y="22294"/>
                        <a:pt x="28637" y="23159"/>
                      </a:cubicBezTo>
                      <a:cubicBezTo>
                        <a:pt x="29288" y="23810"/>
                        <a:pt x="30261" y="24292"/>
                        <a:pt x="31224" y="24435"/>
                      </a:cubicBezTo>
                      <a:cubicBezTo>
                        <a:pt x="30778" y="24435"/>
                        <a:pt x="30341" y="24408"/>
                        <a:pt x="29904" y="24372"/>
                      </a:cubicBezTo>
                      <a:cubicBezTo>
                        <a:pt x="29859" y="24372"/>
                        <a:pt x="29815" y="24363"/>
                        <a:pt x="29770" y="24363"/>
                      </a:cubicBezTo>
                      <a:cubicBezTo>
                        <a:pt x="29458" y="24212"/>
                        <a:pt x="29163" y="24016"/>
                        <a:pt x="28878" y="23828"/>
                      </a:cubicBezTo>
                      <a:cubicBezTo>
                        <a:pt x="28405" y="23507"/>
                        <a:pt x="27968" y="23150"/>
                        <a:pt x="27593" y="22722"/>
                      </a:cubicBezTo>
                      <a:cubicBezTo>
                        <a:pt x="27201" y="22267"/>
                        <a:pt x="26853" y="21830"/>
                        <a:pt x="26576" y="21304"/>
                      </a:cubicBezTo>
                      <a:cubicBezTo>
                        <a:pt x="26335" y="20858"/>
                        <a:pt x="26014" y="20322"/>
                        <a:pt x="25889" y="19814"/>
                      </a:cubicBezTo>
                      <a:close/>
                      <a:moveTo>
                        <a:pt x="15425" y="21767"/>
                      </a:moveTo>
                      <a:lnTo>
                        <a:pt x="15425" y="21767"/>
                      </a:lnTo>
                      <a:cubicBezTo>
                        <a:pt x="15229" y="22481"/>
                        <a:pt x="15380" y="23177"/>
                        <a:pt x="15782" y="23793"/>
                      </a:cubicBezTo>
                      <a:cubicBezTo>
                        <a:pt x="15933" y="24033"/>
                        <a:pt x="16156" y="24274"/>
                        <a:pt x="16424" y="24381"/>
                      </a:cubicBezTo>
                      <a:cubicBezTo>
                        <a:pt x="16504" y="24408"/>
                        <a:pt x="16585" y="24426"/>
                        <a:pt x="16647" y="24444"/>
                      </a:cubicBezTo>
                      <a:cubicBezTo>
                        <a:pt x="16469" y="24462"/>
                        <a:pt x="16281" y="24488"/>
                        <a:pt x="16094" y="24497"/>
                      </a:cubicBezTo>
                      <a:cubicBezTo>
                        <a:pt x="15104" y="24337"/>
                        <a:pt x="13971" y="23953"/>
                        <a:pt x="13801" y="22829"/>
                      </a:cubicBezTo>
                      <a:cubicBezTo>
                        <a:pt x="13846" y="22829"/>
                        <a:pt x="13899" y="22838"/>
                        <a:pt x="13953" y="22847"/>
                      </a:cubicBezTo>
                      <a:cubicBezTo>
                        <a:pt x="14015" y="22856"/>
                        <a:pt x="14078" y="22861"/>
                        <a:pt x="14141" y="22861"/>
                      </a:cubicBezTo>
                      <a:cubicBezTo>
                        <a:pt x="14329" y="22861"/>
                        <a:pt x="14515" y="22816"/>
                        <a:pt x="14676" y="22695"/>
                      </a:cubicBezTo>
                      <a:cubicBezTo>
                        <a:pt x="14863" y="22553"/>
                        <a:pt x="14845" y="22276"/>
                        <a:pt x="14943" y="22080"/>
                      </a:cubicBezTo>
                      <a:cubicBezTo>
                        <a:pt x="15015" y="21919"/>
                        <a:pt x="15202" y="21821"/>
                        <a:pt x="15425" y="21767"/>
                      </a:cubicBezTo>
                      <a:close/>
                      <a:moveTo>
                        <a:pt x="12543" y="22820"/>
                      </a:moveTo>
                      <a:lnTo>
                        <a:pt x="12543" y="22820"/>
                      </a:lnTo>
                      <a:cubicBezTo>
                        <a:pt x="12294" y="23213"/>
                        <a:pt x="12606" y="23748"/>
                        <a:pt x="12918" y="24016"/>
                      </a:cubicBezTo>
                      <a:cubicBezTo>
                        <a:pt x="13257" y="24310"/>
                        <a:pt x="13783" y="24479"/>
                        <a:pt x="14283" y="24569"/>
                      </a:cubicBezTo>
                      <a:cubicBezTo>
                        <a:pt x="13382" y="24542"/>
                        <a:pt x="12445" y="24390"/>
                        <a:pt x="11723" y="23873"/>
                      </a:cubicBezTo>
                      <a:cubicBezTo>
                        <a:pt x="11616" y="23730"/>
                        <a:pt x="11607" y="23561"/>
                        <a:pt x="11660" y="23391"/>
                      </a:cubicBezTo>
                      <a:cubicBezTo>
                        <a:pt x="11919" y="23123"/>
                        <a:pt x="12204" y="22927"/>
                        <a:pt x="12543" y="22820"/>
                      </a:cubicBezTo>
                      <a:close/>
                      <a:moveTo>
                        <a:pt x="13067" y="22745"/>
                      </a:moveTo>
                      <a:cubicBezTo>
                        <a:pt x="13285" y="22745"/>
                        <a:pt x="13503" y="22781"/>
                        <a:pt x="13721" y="22811"/>
                      </a:cubicBezTo>
                      <a:cubicBezTo>
                        <a:pt x="13757" y="23891"/>
                        <a:pt x="14765" y="24399"/>
                        <a:pt x="15728" y="24533"/>
                      </a:cubicBezTo>
                      <a:cubicBezTo>
                        <a:pt x="15461" y="24551"/>
                        <a:pt x="15193" y="24560"/>
                        <a:pt x="14934" y="24569"/>
                      </a:cubicBezTo>
                      <a:cubicBezTo>
                        <a:pt x="14925" y="24551"/>
                        <a:pt x="14916" y="24551"/>
                        <a:pt x="14908" y="24542"/>
                      </a:cubicBezTo>
                      <a:cubicBezTo>
                        <a:pt x="14167" y="24337"/>
                        <a:pt x="12142" y="23998"/>
                        <a:pt x="12642" y="22793"/>
                      </a:cubicBezTo>
                      <a:cubicBezTo>
                        <a:pt x="12740" y="22767"/>
                        <a:pt x="12838" y="22758"/>
                        <a:pt x="12945" y="22749"/>
                      </a:cubicBezTo>
                      <a:cubicBezTo>
                        <a:pt x="12985" y="22746"/>
                        <a:pt x="13026" y="22745"/>
                        <a:pt x="13067" y="22745"/>
                      </a:cubicBezTo>
                      <a:close/>
                      <a:moveTo>
                        <a:pt x="23842" y="0"/>
                      </a:moveTo>
                      <a:cubicBezTo>
                        <a:pt x="23144" y="0"/>
                        <a:pt x="22438" y="172"/>
                        <a:pt x="21795" y="402"/>
                      </a:cubicBezTo>
                      <a:cubicBezTo>
                        <a:pt x="20965" y="687"/>
                        <a:pt x="20198" y="1196"/>
                        <a:pt x="19538" y="1758"/>
                      </a:cubicBezTo>
                      <a:cubicBezTo>
                        <a:pt x="19190" y="2061"/>
                        <a:pt x="18886" y="2409"/>
                        <a:pt x="18619" y="2784"/>
                      </a:cubicBezTo>
                      <a:cubicBezTo>
                        <a:pt x="18574" y="2846"/>
                        <a:pt x="18529" y="2908"/>
                        <a:pt x="18494" y="2980"/>
                      </a:cubicBezTo>
                      <a:cubicBezTo>
                        <a:pt x="18289" y="2793"/>
                        <a:pt x="17976" y="2739"/>
                        <a:pt x="17700" y="2694"/>
                      </a:cubicBezTo>
                      <a:cubicBezTo>
                        <a:pt x="17614" y="2681"/>
                        <a:pt x="17529" y="2675"/>
                        <a:pt x="17445" y="2675"/>
                      </a:cubicBezTo>
                      <a:cubicBezTo>
                        <a:pt x="16962" y="2675"/>
                        <a:pt x="16506" y="2874"/>
                        <a:pt x="16049" y="3033"/>
                      </a:cubicBezTo>
                      <a:cubicBezTo>
                        <a:pt x="15211" y="3337"/>
                        <a:pt x="14247" y="3925"/>
                        <a:pt x="13766" y="4702"/>
                      </a:cubicBezTo>
                      <a:cubicBezTo>
                        <a:pt x="13560" y="5023"/>
                        <a:pt x="12989" y="5942"/>
                        <a:pt x="13614" y="6129"/>
                      </a:cubicBezTo>
                      <a:cubicBezTo>
                        <a:pt x="13675" y="6147"/>
                        <a:pt x="13736" y="6156"/>
                        <a:pt x="13797" y="6156"/>
                      </a:cubicBezTo>
                      <a:cubicBezTo>
                        <a:pt x="14033" y="6156"/>
                        <a:pt x="14271" y="6029"/>
                        <a:pt x="14497" y="5852"/>
                      </a:cubicBezTo>
                      <a:lnTo>
                        <a:pt x="14497" y="5852"/>
                      </a:lnTo>
                      <a:cubicBezTo>
                        <a:pt x="14221" y="7012"/>
                        <a:pt x="13596" y="8163"/>
                        <a:pt x="12820" y="9037"/>
                      </a:cubicBezTo>
                      <a:cubicBezTo>
                        <a:pt x="12106" y="9840"/>
                        <a:pt x="11143" y="10224"/>
                        <a:pt x="10170" y="10607"/>
                      </a:cubicBezTo>
                      <a:cubicBezTo>
                        <a:pt x="10083" y="10604"/>
                        <a:pt x="9996" y="10603"/>
                        <a:pt x="9909" y="10603"/>
                      </a:cubicBezTo>
                      <a:cubicBezTo>
                        <a:pt x="8950" y="10603"/>
                        <a:pt x="7986" y="10790"/>
                        <a:pt x="7209" y="11330"/>
                      </a:cubicBezTo>
                      <a:cubicBezTo>
                        <a:pt x="6871" y="11244"/>
                        <a:pt x="6520" y="11200"/>
                        <a:pt x="6169" y="11200"/>
                      </a:cubicBezTo>
                      <a:cubicBezTo>
                        <a:pt x="5937" y="11200"/>
                        <a:pt x="5706" y="11219"/>
                        <a:pt x="5478" y="11259"/>
                      </a:cubicBezTo>
                      <a:cubicBezTo>
                        <a:pt x="4479" y="11428"/>
                        <a:pt x="3435" y="12026"/>
                        <a:pt x="2793" y="12811"/>
                      </a:cubicBezTo>
                      <a:cubicBezTo>
                        <a:pt x="2632" y="13016"/>
                        <a:pt x="2472" y="13230"/>
                        <a:pt x="2311" y="13444"/>
                      </a:cubicBezTo>
                      <a:cubicBezTo>
                        <a:pt x="2204" y="13578"/>
                        <a:pt x="2124" y="13569"/>
                        <a:pt x="1963" y="13640"/>
                      </a:cubicBezTo>
                      <a:cubicBezTo>
                        <a:pt x="1687" y="13774"/>
                        <a:pt x="1437" y="13917"/>
                        <a:pt x="1187" y="14104"/>
                      </a:cubicBezTo>
                      <a:cubicBezTo>
                        <a:pt x="857" y="14354"/>
                        <a:pt x="464" y="14613"/>
                        <a:pt x="295" y="15014"/>
                      </a:cubicBezTo>
                      <a:cubicBezTo>
                        <a:pt x="206" y="15211"/>
                        <a:pt x="0" y="15683"/>
                        <a:pt x="304" y="15817"/>
                      </a:cubicBezTo>
                      <a:cubicBezTo>
                        <a:pt x="411" y="15867"/>
                        <a:pt x="530" y="15887"/>
                        <a:pt x="652" y="15887"/>
                      </a:cubicBezTo>
                      <a:cubicBezTo>
                        <a:pt x="905" y="15887"/>
                        <a:pt x="1173" y="15800"/>
                        <a:pt x="1383" y="15710"/>
                      </a:cubicBezTo>
                      <a:cubicBezTo>
                        <a:pt x="1847" y="15514"/>
                        <a:pt x="2266" y="15095"/>
                        <a:pt x="2739" y="14907"/>
                      </a:cubicBezTo>
                      <a:lnTo>
                        <a:pt x="2739" y="14907"/>
                      </a:lnTo>
                      <a:cubicBezTo>
                        <a:pt x="2660" y="15249"/>
                        <a:pt x="2529" y="15773"/>
                        <a:pt x="2975" y="15773"/>
                      </a:cubicBezTo>
                      <a:cubicBezTo>
                        <a:pt x="2983" y="15773"/>
                        <a:pt x="2990" y="15773"/>
                        <a:pt x="2998" y="15773"/>
                      </a:cubicBezTo>
                      <a:cubicBezTo>
                        <a:pt x="3176" y="15764"/>
                        <a:pt x="3346" y="15674"/>
                        <a:pt x="3506" y="15567"/>
                      </a:cubicBezTo>
                      <a:lnTo>
                        <a:pt x="3506" y="15567"/>
                      </a:lnTo>
                      <a:cubicBezTo>
                        <a:pt x="4604" y="17280"/>
                        <a:pt x="2632" y="18101"/>
                        <a:pt x="1481" y="18993"/>
                      </a:cubicBezTo>
                      <a:cubicBezTo>
                        <a:pt x="1089" y="19136"/>
                        <a:pt x="714" y="19323"/>
                        <a:pt x="375" y="19546"/>
                      </a:cubicBezTo>
                      <a:cubicBezTo>
                        <a:pt x="324" y="19583"/>
                        <a:pt x="351" y="19656"/>
                        <a:pt x="397" y="19656"/>
                      </a:cubicBezTo>
                      <a:cubicBezTo>
                        <a:pt x="407" y="19656"/>
                        <a:pt x="418" y="19652"/>
                        <a:pt x="429" y="19644"/>
                      </a:cubicBezTo>
                      <a:cubicBezTo>
                        <a:pt x="1811" y="18838"/>
                        <a:pt x="3385" y="18558"/>
                        <a:pt x="4979" y="18558"/>
                      </a:cubicBezTo>
                      <a:cubicBezTo>
                        <a:pt x="6347" y="18558"/>
                        <a:pt x="7730" y="18764"/>
                        <a:pt x="9020" y="19020"/>
                      </a:cubicBezTo>
                      <a:cubicBezTo>
                        <a:pt x="10001" y="19219"/>
                        <a:pt x="11036" y="19423"/>
                        <a:pt x="12057" y="19423"/>
                      </a:cubicBezTo>
                      <a:cubicBezTo>
                        <a:pt x="12409" y="19423"/>
                        <a:pt x="12760" y="19398"/>
                        <a:pt x="13105" y="19341"/>
                      </a:cubicBezTo>
                      <a:cubicBezTo>
                        <a:pt x="13676" y="19252"/>
                        <a:pt x="14444" y="19029"/>
                        <a:pt x="14792" y="18538"/>
                      </a:cubicBezTo>
                      <a:cubicBezTo>
                        <a:pt x="14872" y="18485"/>
                        <a:pt x="14952" y="18431"/>
                        <a:pt x="15023" y="18386"/>
                      </a:cubicBezTo>
                      <a:cubicBezTo>
                        <a:pt x="15380" y="18146"/>
                        <a:pt x="15773" y="17931"/>
                        <a:pt x="16139" y="17708"/>
                      </a:cubicBezTo>
                      <a:cubicBezTo>
                        <a:pt x="16888" y="17245"/>
                        <a:pt x="17655" y="17253"/>
                        <a:pt x="18476" y="17155"/>
                      </a:cubicBezTo>
                      <a:lnTo>
                        <a:pt x="18476" y="17155"/>
                      </a:lnTo>
                      <a:cubicBezTo>
                        <a:pt x="18351" y="17360"/>
                        <a:pt x="18217" y="17557"/>
                        <a:pt x="18057" y="17735"/>
                      </a:cubicBezTo>
                      <a:cubicBezTo>
                        <a:pt x="17753" y="18074"/>
                        <a:pt x="17584" y="18520"/>
                        <a:pt x="17361" y="18904"/>
                      </a:cubicBezTo>
                      <a:cubicBezTo>
                        <a:pt x="17316" y="18975"/>
                        <a:pt x="17272" y="19047"/>
                        <a:pt x="17218" y="19100"/>
                      </a:cubicBezTo>
                      <a:cubicBezTo>
                        <a:pt x="16656" y="19394"/>
                        <a:pt x="16094" y="19689"/>
                        <a:pt x="15487" y="19903"/>
                      </a:cubicBezTo>
                      <a:cubicBezTo>
                        <a:pt x="14836" y="20144"/>
                        <a:pt x="14140" y="20242"/>
                        <a:pt x="13453" y="20331"/>
                      </a:cubicBezTo>
                      <a:cubicBezTo>
                        <a:pt x="12944" y="20394"/>
                        <a:pt x="12426" y="20421"/>
                        <a:pt x="11906" y="20421"/>
                      </a:cubicBezTo>
                      <a:cubicBezTo>
                        <a:pt x="10959" y="20421"/>
                        <a:pt x="10004" y="20334"/>
                        <a:pt x="9082" y="20224"/>
                      </a:cubicBezTo>
                      <a:cubicBezTo>
                        <a:pt x="7726" y="20072"/>
                        <a:pt x="6415" y="19618"/>
                        <a:pt x="5059" y="19519"/>
                      </a:cubicBezTo>
                      <a:cubicBezTo>
                        <a:pt x="4863" y="19506"/>
                        <a:pt x="4669" y="19499"/>
                        <a:pt x="4477" y="19499"/>
                      </a:cubicBezTo>
                      <a:cubicBezTo>
                        <a:pt x="3306" y="19499"/>
                        <a:pt x="2182" y="19748"/>
                        <a:pt x="1071" y="20162"/>
                      </a:cubicBezTo>
                      <a:cubicBezTo>
                        <a:pt x="1000" y="20185"/>
                        <a:pt x="1020" y="20293"/>
                        <a:pt x="1081" y="20293"/>
                      </a:cubicBezTo>
                      <a:cubicBezTo>
                        <a:pt x="1089" y="20293"/>
                        <a:pt x="1097" y="20291"/>
                        <a:pt x="1107" y="20287"/>
                      </a:cubicBezTo>
                      <a:cubicBezTo>
                        <a:pt x="2177" y="19896"/>
                        <a:pt x="3298" y="19653"/>
                        <a:pt x="4436" y="19653"/>
                      </a:cubicBezTo>
                      <a:cubicBezTo>
                        <a:pt x="4805" y="19653"/>
                        <a:pt x="5177" y="19679"/>
                        <a:pt x="5549" y="19733"/>
                      </a:cubicBezTo>
                      <a:cubicBezTo>
                        <a:pt x="6914" y="19939"/>
                        <a:pt x="8235" y="20331"/>
                        <a:pt x="9608" y="20483"/>
                      </a:cubicBezTo>
                      <a:cubicBezTo>
                        <a:pt x="10332" y="20557"/>
                        <a:pt x="11063" y="20602"/>
                        <a:pt x="11793" y="20602"/>
                      </a:cubicBezTo>
                      <a:cubicBezTo>
                        <a:pt x="12466" y="20602"/>
                        <a:pt x="13138" y="20564"/>
                        <a:pt x="13801" y="20474"/>
                      </a:cubicBezTo>
                      <a:cubicBezTo>
                        <a:pt x="14453" y="20385"/>
                        <a:pt x="15068" y="20260"/>
                        <a:pt x="15684" y="20010"/>
                      </a:cubicBezTo>
                      <a:cubicBezTo>
                        <a:pt x="16112" y="19832"/>
                        <a:pt x="16522" y="19618"/>
                        <a:pt x="16924" y="19386"/>
                      </a:cubicBezTo>
                      <a:lnTo>
                        <a:pt x="16924" y="19386"/>
                      </a:lnTo>
                      <a:cubicBezTo>
                        <a:pt x="16692" y="19555"/>
                        <a:pt x="16424" y="19680"/>
                        <a:pt x="16174" y="19849"/>
                      </a:cubicBezTo>
                      <a:cubicBezTo>
                        <a:pt x="15844" y="20072"/>
                        <a:pt x="15523" y="20313"/>
                        <a:pt x="15238" y="20590"/>
                      </a:cubicBezTo>
                      <a:cubicBezTo>
                        <a:pt x="15068" y="20759"/>
                        <a:pt x="14881" y="20911"/>
                        <a:pt x="14684" y="21045"/>
                      </a:cubicBezTo>
                      <a:cubicBezTo>
                        <a:pt x="13792" y="21304"/>
                        <a:pt x="12838" y="21473"/>
                        <a:pt x="11919" y="21500"/>
                      </a:cubicBezTo>
                      <a:cubicBezTo>
                        <a:pt x="11830" y="21503"/>
                        <a:pt x="11741" y="21505"/>
                        <a:pt x="11652" y="21505"/>
                      </a:cubicBezTo>
                      <a:cubicBezTo>
                        <a:pt x="10607" y="21505"/>
                        <a:pt x="9514" y="21274"/>
                        <a:pt x="8511" y="21036"/>
                      </a:cubicBezTo>
                      <a:cubicBezTo>
                        <a:pt x="7334" y="20759"/>
                        <a:pt x="6201" y="20215"/>
                        <a:pt x="4987" y="20037"/>
                      </a:cubicBezTo>
                      <a:cubicBezTo>
                        <a:pt x="4793" y="20009"/>
                        <a:pt x="4593" y="19999"/>
                        <a:pt x="4390" y="19999"/>
                      </a:cubicBezTo>
                      <a:cubicBezTo>
                        <a:pt x="4005" y="19999"/>
                        <a:pt x="3613" y="20034"/>
                        <a:pt x="3239" y="20046"/>
                      </a:cubicBezTo>
                      <a:cubicBezTo>
                        <a:pt x="2695" y="20064"/>
                        <a:pt x="2177" y="20260"/>
                        <a:pt x="1678" y="20474"/>
                      </a:cubicBezTo>
                      <a:cubicBezTo>
                        <a:pt x="1653" y="20490"/>
                        <a:pt x="1666" y="20529"/>
                        <a:pt x="1695" y="20529"/>
                      </a:cubicBezTo>
                      <a:cubicBezTo>
                        <a:pt x="1698" y="20529"/>
                        <a:pt x="1701" y="20528"/>
                        <a:pt x="1704" y="20527"/>
                      </a:cubicBezTo>
                      <a:cubicBezTo>
                        <a:pt x="2329" y="20287"/>
                        <a:pt x="2918" y="20197"/>
                        <a:pt x="3587" y="20188"/>
                      </a:cubicBezTo>
                      <a:cubicBezTo>
                        <a:pt x="3782" y="20186"/>
                        <a:pt x="3974" y="20182"/>
                        <a:pt x="4164" y="20182"/>
                      </a:cubicBezTo>
                      <a:cubicBezTo>
                        <a:pt x="4653" y="20182"/>
                        <a:pt x="5130" y="20208"/>
                        <a:pt x="5612" y="20349"/>
                      </a:cubicBezTo>
                      <a:cubicBezTo>
                        <a:pt x="6772" y="20688"/>
                        <a:pt x="7887" y="21125"/>
                        <a:pt x="9064" y="21357"/>
                      </a:cubicBezTo>
                      <a:cubicBezTo>
                        <a:pt x="9928" y="21533"/>
                        <a:pt x="10844" y="21682"/>
                        <a:pt x="11739" y="21682"/>
                      </a:cubicBezTo>
                      <a:cubicBezTo>
                        <a:pt x="11889" y="21682"/>
                        <a:pt x="12038" y="21678"/>
                        <a:pt x="12187" y="21669"/>
                      </a:cubicBezTo>
                      <a:cubicBezTo>
                        <a:pt x="12945" y="21616"/>
                        <a:pt x="13703" y="21455"/>
                        <a:pt x="14426" y="21214"/>
                      </a:cubicBezTo>
                      <a:lnTo>
                        <a:pt x="14426" y="21214"/>
                      </a:lnTo>
                      <a:cubicBezTo>
                        <a:pt x="14185" y="21357"/>
                        <a:pt x="13935" y="21482"/>
                        <a:pt x="13667" y="21607"/>
                      </a:cubicBezTo>
                      <a:cubicBezTo>
                        <a:pt x="13596" y="21643"/>
                        <a:pt x="13534" y="21669"/>
                        <a:pt x="13462" y="21705"/>
                      </a:cubicBezTo>
                      <a:cubicBezTo>
                        <a:pt x="13284" y="21750"/>
                        <a:pt x="13097" y="21776"/>
                        <a:pt x="12918" y="21821"/>
                      </a:cubicBezTo>
                      <a:cubicBezTo>
                        <a:pt x="12383" y="21973"/>
                        <a:pt x="11830" y="22106"/>
                        <a:pt x="11268" y="22142"/>
                      </a:cubicBezTo>
                      <a:cubicBezTo>
                        <a:pt x="11115" y="22151"/>
                        <a:pt x="10960" y="22156"/>
                        <a:pt x="10805" y="22156"/>
                      </a:cubicBezTo>
                      <a:cubicBezTo>
                        <a:pt x="9622" y="22156"/>
                        <a:pt x="8390" y="21901"/>
                        <a:pt x="7262" y="21625"/>
                      </a:cubicBezTo>
                      <a:cubicBezTo>
                        <a:pt x="6879" y="21536"/>
                        <a:pt x="6513" y="21357"/>
                        <a:pt x="6156" y="21223"/>
                      </a:cubicBezTo>
                      <a:cubicBezTo>
                        <a:pt x="5531" y="20991"/>
                        <a:pt x="4898" y="20813"/>
                        <a:pt x="4238" y="20706"/>
                      </a:cubicBezTo>
                      <a:cubicBezTo>
                        <a:pt x="4009" y="20665"/>
                        <a:pt x="3776" y="20647"/>
                        <a:pt x="3540" y="20647"/>
                      </a:cubicBezTo>
                      <a:cubicBezTo>
                        <a:pt x="3013" y="20647"/>
                        <a:pt x="2478" y="20735"/>
                        <a:pt x="1972" y="20840"/>
                      </a:cubicBezTo>
                      <a:cubicBezTo>
                        <a:pt x="1930" y="20848"/>
                        <a:pt x="1936" y="20921"/>
                        <a:pt x="1974" y="20921"/>
                      </a:cubicBezTo>
                      <a:cubicBezTo>
                        <a:pt x="1976" y="20921"/>
                        <a:pt x="1979" y="20920"/>
                        <a:pt x="1981" y="20920"/>
                      </a:cubicBezTo>
                      <a:cubicBezTo>
                        <a:pt x="2412" y="20864"/>
                        <a:pt x="2847" y="20829"/>
                        <a:pt x="3280" y="20829"/>
                      </a:cubicBezTo>
                      <a:cubicBezTo>
                        <a:pt x="3753" y="20829"/>
                        <a:pt x="4223" y="20871"/>
                        <a:pt x="4684" y="20973"/>
                      </a:cubicBezTo>
                      <a:cubicBezTo>
                        <a:pt x="5719" y="21197"/>
                        <a:pt x="6664" y="21705"/>
                        <a:pt x="7699" y="21928"/>
                      </a:cubicBezTo>
                      <a:cubicBezTo>
                        <a:pt x="8707" y="22154"/>
                        <a:pt x="9759" y="22341"/>
                        <a:pt x="10796" y="22341"/>
                      </a:cubicBezTo>
                      <a:cubicBezTo>
                        <a:pt x="10990" y="22341"/>
                        <a:pt x="11183" y="22335"/>
                        <a:pt x="11375" y="22321"/>
                      </a:cubicBezTo>
                      <a:cubicBezTo>
                        <a:pt x="11928" y="22276"/>
                        <a:pt x="12436" y="22133"/>
                        <a:pt x="12945" y="21964"/>
                      </a:cubicBezTo>
                      <a:lnTo>
                        <a:pt x="12945" y="21964"/>
                      </a:lnTo>
                      <a:cubicBezTo>
                        <a:pt x="12454" y="22222"/>
                        <a:pt x="12017" y="22535"/>
                        <a:pt x="11687" y="23016"/>
                      </a:cubicBezTo>
                      <a:cubicBezTo>
                        <a:pt x="11286" y="23605"/>
                        <a:pt x="11571" y="24069"/>
                        <a:pt x="12204" y="24239"/>
                      </a:cubicBezTo>
                      <a:cubicBezTo>
                        <a:pt x="12213" y="24239"/>
                        <a:pt x="12213" y="24239"/>
                        <a:pt x="12213" y="24230"/>
                      </a:cubicBezTo>
                      <a:cubicBezTo>
                        <a:pt x="12419" y="24337"/>
                        <a:pt x="12633" y="24408"/>
                        <a:pt x="12847" y="24462"/>
                      </a:cubicBezTo>
                      <a:cubicBezTo>
                        <a:pt x="11170" y="24185"/>
                        <a:pt x="9537" y="23346"/>
                        <a:pt x="8038" y="22597"/>
                      </a:cubicBezTo>
                      <a:cubicBezTo>
                        <a:pt x="6850" y="21999"/>
                        <a:pt x="5504" y="21454"/>
                        <a:pt x="4152" y="21454"/>
                      </a:cubicBezTo>
                      <a:cubicBezTo>
                        <a:pt x="3829" y="21454"/>
                        <a:pt x="3506" y="21485"/>
                        <a:pt x="3185" y="21553"/>
                      </a:cubicBezTo>
                      <a:cubicBezTo>
                        <a:pt x="3144" y="21562"/>
                        <a:pt x="3149" y="21617"/>
                        <a:pt x="3186" y="21617"/>
                      </a:cubicBezTo>
                      <a:cubicBezTo>
                        <a:pt x="3188" y="21617"/>
                        <a:pt x="3191" y="21616"/>
                        <a:pt x="3194" y="21616"/>
                      </a:cubicBezTo>
                      <a:cubicBezTo>
                        <a:pt x="3415" y="21590"/>
                        <a:pt x="3633" y="21577"/>
                        <a:pt x="3848" y="21577"/>
                      </a:cubicBezTo>
                      <a:cubicBezTo>
                        <a:pt x="5530" y="21577"/>
                        <a:pt x="7027" y="22333"/>
                        <a:pt x="8538" y="23061"/>
                      </a:cubicBezTo>
                      <a:cubicBezTo>
                        <a:pt x="9484" y="23516"/>
                        <a:pt x="10483" y="24024"/>
                        <a:pt x="11518" y="24328"/>
                      </a:cubicBezTo>
                      <a:cubicBezTo>
                        <a:pt x="11232" y="24310"/>
                        <a:pt x="10947" y="24283"/>
                        <a:pt x="10670" y="24221"/>
                      </a:cubicBezTo>
                      <a:cubicBezTo>
                        <a:pt x="10233" y="24105"/>
                        <a:pt x="9805" y="23980"/>
                        <a:pt x="9376" y="23864"/>
                      </a:cubicBezTo>
                      <a:cubicBezTo>
                        <a:pt x="8600" y="23650"/>
                        <a:pt x="7797" y="23364"/>
                        <a:pt x="7003" y="23275"/>
                      </a:cubicBezTo>
                      <a:cubicBezTo>
                        <a:pt x="6283" y="23189"/>
                        <a:pt x="5597" y="23131"/>
                        <a:pt x="4884" y="23131"/>
                      </a:cubicBezTo>
                      <a:cubicBezTo>
                        <a:pt x="4715" y="23131"/>
                        <a:pt x="4545" y="23134"/>
                        <a:pt x="4372" y="23141"/>
                      </a:cubicBezTo>
                      <a:cubicBezTo>
                        <a:pt x="4024" y="23150"/>
                        <a:pt x="3685" y="23231"/>
                        <a:pt x="3346" y="23302"/>
                      </a:cubicBezTo>
                      <a:cubicBezTo>
                        <a:pt x="3034" y="23369"/>
                        <a:pt x="2689" y="23581"/>
                        <a:pt x="2359" y="23581"/>
                      </a:cubicBezTo>
                      <a:cubicBezTo>
                        <a:pt x="2340" y="23581"/>
                        <a:pt x="2321" y="23580"/>
                        <a:pt x="2302" y="23578"/>
                      </a:cubicBezTo>
                      <a:cubicBezTo>
                        <a:pt x="2301" y="23577"/>
                        <a:pt x="2300" y="23577"/>
                        <a:pt x="2298" y="23577"/>
                      </a:cubicBezTo>
                      <a:cubicBezTo>
                        <a:pt x="2291" y="23577"/>
                        <a:pt x="2287" y="23596"/>
                        <a:pt x="2302" y="23596"/>
                      </a:cubicBezTo>
                      <a:cubicBezTo>
                        <a:pt x="2354" y="23609"/>
                        <a:pt x="2408" y="23615"/>
                        <a:pt x="2462" y="23615"/>
                      </a:cubicBezTo>
                      <a:cubicBezTo>
                        <a:pt x="2593" y="23615"/>
                        <a:pt x="2726" y="23583"/>
                        <a:pt x="2846" y="23552"/>
                      </a:cubicBezTo>
                      <a:cubicBezTo>
                        <a:pt x="3301" y="23445"/>
                        <a:pt x="3747" y="23355"/>
                        <a:pt x="4202" y="23311"/>
                      </a:cubicBezTo>
                      <a:cubicBezTo>
                        <a:pt x="4418" y="23288"/>
                        <a:pt x="4634" y="23278"/>
                        <a:pt x="4850" y="23278"/>
                      </a:cubicBezTo>
                      <a:cubicBezTo>
                        <a:pt x="5562" y="23278"/>
                        <a:pt x="6272" y="23384"/>
                        <a:pt x="6977" y="23480"/>
                      </a:cubicBezTo>
                      <a:cubicBezTo>
                        <a:pt x="7824" y="23596"/>
                        <a:pt x="8672" y="23882"/>
                        <a:pt x="9492" y="24105"/>
                      </a:cubicBezTo>
                      <a:cubicBezTo>
                        <a:pt x="10187" y="24298"/>
                        <a:pt x="10807" y="24417"/>
                        <a:pt x="11493" y="24417"/>
                      </a:cubicBezTo>
                      <a:cubicBezTo>
                        <a:pt x="11601" y="24417"/>
                        <a:pt x="11710" y="24414"/>
                        <a:pt x="11821" y="24408"/>
                      </a:cubicBezTo>
                      <a:cubicBezTo>
                        <a:pt x="12287" y="24525"/>
                        <a:pt x="12767" y="24601"/>
                        <a:pt x="13248" y="24601"/>
                      </a:cubicBezTo>
                      <a:cubicBezTo>
                        <a:pt x="13319" y="24601"/>
                        <a:pt x="13391" y="24599"/>
                        <a:pt x="13462" y="24595"/>
                      </a:cubicBezTo>
                      <a:cubicBezTo>
                        <a:pt x="13471" y="24595"/>
                        <a:pt x="13471" y="24587"/>
                        <a:pt x="13480" y="24587"/>
                      </a:cubicBezTo>
                      <a:cubicBezTo>
                        <a:pt x="13596" y="24604"/>
                        <a:pt x="13712" y="24613"/>
                        <a:pt x="13837" y="24631"/>
                      </a:cubicBezTo>
                      <a:cubicBezTo>
                        <a:pt x="14154" y="24665"/>
                        <a:pt x="14472" y="24679"/>
                        <a:pt x="14789" y="24679"/>
                      </a:cubicBezTo>
                      <a:cubicBezTo>
                        <a:pt x="15130" y="24679"/>
                        <a:pt x="15471" y="24663"/>
                        <a:pt x="15809" y="24640"/>
                      </a:cubicBezTo>
                      <a:lnTo>
                        <a:pt x="15809" y="24640"/>
                      </a:lnTo>
                      <a:cubicBezTo>
                        <a:pt x="15291" y="24774"/>
                        <a:pt x="14783" y="24952"/>
                        <a:pt x="14265" y="25068"/>
                      </a:cubicBezTo>
                      <a:cubicBezTo>
                        <a:pt x="13598" y="25225"/>
                        <a:pt x="12868" y="25362"/>
                        <a:pt x="12174" y="25362"/>
                      </a:cubicBezTo>
                      <a:cubicBezTo>
                        <a:pt x="12079" y="25362"/>
                        <a:pt x="11985" y="25359"/>
                        <a:pt x="11892" y="25354"/>
                      </a:cubicBezTo>
                      <a:cubicBezTo>
                        <a:pt x="10349" y="25282"/>
                        <a:pt x="8823" y="25113"/>
                        <a:pt x="7325" y="24720"/>
                      </a:cubicBezTo>
                      <a:cubicBezTo>
                        <a:pt x="6433" y="24479"/>
                        <a:pt x="5514" y="24158"/>
                        <a:pt x="4586" y="24060"/>
                      </a:cubicBezTo>
                      <a:cubicBezTo>
                        <a:pt x="4127" y="24018"/>
                        <a:pt x="3657" y="23992"/>
                        <a:pt x="3198" y="23992"/>
                      </a:cubicBezTo>
                      <a:cubicBezTo>
                        <a:pt x="3077" y="23992"/>
                        <a:pt x="2957" y="23994"/>
                        <a:pt x="2837" y="23998"/>
                      </a:cubicBezTo>
                      <a:cubicBezTo>
                        <a:pt x="2150" y="24007"/>
                        <a:pt x="1508" y="24132"/>
                        <a:pt x="839" y="24239"/>
                      </a:cubicBezTo>
                      <a:cubicBezTo>
                        <a:pt x="839" y="24239"/>
                        <a:pt x="839" y="24248"/>
                        <a:pt x="839" y="24248"/>
                      </a:cubicBezTo>
                      <a:cubicBezTo>
                        <a:pt x="1625" y="24192"/>
                        <a:pt x="2401" y="24146"/>
                        <a:pt x="3179" y="24146"/>
                      </a:cubicBezTo>
                      <a:cubicBezTo>
                        <a:pt x="3646" y="24146"/>
                        <a:pt x="4114" y="24163"/>
                        <a:pt x="4586" y="24203"/>
                      </a:cubicBezTo>
                      <a:cubicBezTo>
                        <a:pt x="5585" y="24301"/>
                        <a:pt x="6593" y="24702"/>
                        <a:pt x="7565" y="24961"/>
                      </a:cubicBezTo>
                      <a:cubicBezTo>
                        <a:pt x="8984" y="25345"/>
                        <a:pt x="10465" y="25461"/>
                        <a:pt x="11928" y="25541"/>
                      </a:cubicBezTo>
                      <a:cubicBezTo>
                        <a:pt x="10991" y="25737"/>
                        <a:pt x="10072" y="26050"/>
                        <a:pt x="9260" y="26478"/>
                      </a:cubicBezTo>
                      <a:cubicBezTo>
                        <a:pt x="9222" y="26501"/>
                        <a:pt x="9243" y="26544"/>
                        <a:pt x="9278" y="26544"/>
                      </a:cubicBezTo>
                      <a:cubicBezTo>
                        <a:pt x="9284" y="26544"/>
                        <a:pt x="9290" y="26543"/>
                        <a:pt x="9296" y="26540"/>
                      </a:cubicBezTo>
                      <a:cubicBezTo>
                        <a:pt x="10909" y="25837"/>
                        <a:pt x="12697" y="25469"/>
                        <a:pt x="14461" y="25469"/>
                      </a:cubicBezTo>
                      <a:cubicBezTo>
                        <a:pt x="14688" y="25469"/>
                        <a:pt x="14914" y="25475"/>
                        <a:pt x="15139" y="25488"/>
                      </a:cubicBezTo>
                      <a:cubicBezTo>
                        <a:pt x="16400" y="25564"/>
                        <a:pt x="17669" y="25739"/>
                        <a:pt x="18939" y="25739"/>
                      </a:cubicBezTo>
                      <a:cubicBezTo>
                        <a:pt x="18999" y="25739"/>
                        <a:pt x="19058" y="25738"/>
                        <a:pt x="19118" y="25737"/>
                      </a:cubicBezTo>
                      <a:cubicBezTo>
                        <a:pt x="20019" y="25728"/>
                        <a:pt x="21090" y="25630"/>
                        <a:pt x="21902" y="25184"/>
                      </a:cubicBezTo>
                      <a:cubicBezTo>
                        <a:pt x="21941" y="25160"/>
                        <a:pt x="21917" y="25101"/>
                        <a:pt x="21880" y="25101"/>
                      </a:cubicBezTo>
                      <a:cubicBezTo>
                        <a:pt x="21876" y="25101"/>
                        <a:pt x="21871" y="25102"/>
                        <a:pt x="21866" y="25104"/>
                      </a:cubicBezTo>
                      <a:cubicBezTo>
                        <a:pt x="20884" y="25408"/>
                        <a:pt x="19886" y="25568"/>
                        <a:pt x="18854" y="25568"/>
                      </a:cubicBezTo>
                      <a:cubicBezTo>
                        <a:pt x="18826" y="25568"/>
                        <a:pt x="18798" y="25568"/>
                        <a:pt x="18770" y="25568"/>
                      </a:cubicBezTo>
                      <a:cubicBezTo>
                        <a:pt x="17379" y="25559"/>
                        <a:pt x="15996" y="25345"/>
                        <a:pt x="14604" y="25300"/>
                      </a:cubicBezTo>
                      <a:cubicBezTo>
                        <a:pt x="14502" y="25296"/>
                        <a:pt x="14397" y="25293"/>
                        <a:pt x="14292" y="25293"/>
                      </a:cubicBezTo>
                      <a:cubicBezTo>
                        <a:pt x="14187" y="25293"/>
                        <a:pt x="14082" y="25296"/>
                        <a:pt x="13980" y="25300"/>
                      </a:cubicBezTo>
                      <a:cubicBezTo>
                        <a:pt x="14729" y="25095"/>
                        <a:pt x="15461" y="24818"/>
                        <a:pt x="16210" y="24613"/>
                      </a:cubicBezTo>
                      <a:cubicBezTo>
                        <a:pt x="16487" y="24587"/>
                        <a:pt x="16763" y="24560"/>
                        <a:pt x="17040" y="24542"/>
                      </a:cubicBezTo>
                      <a:cubicBezTo>
                        <a:pt x="17548" y="24497"/>
                        <a:pt x="18048" y="24408"/>
                        <a:pt x="18547" y="24319"/>
                      </a:cubicBezTo>
                      <a:cubicBezTo>
                        <a:pt x="18592" y="24310"/>
                        <a:pt x="18637" y="24301"/>
                        <a:pt x="18681" y="24292"/>
                      </a:cubicBezTo>
                      <a:lnTo>
                        <a:pt x="18690" y="24292"/>
                      </a:lnTo>
                      <a:cubicBezTo>
                        <a:pt x="19091" y="24212"/>
                        <a:pt x="19502" y="24132"/>
                        <a:pt x="19903" y="24069"/>
                      </a:cubicBezTo>
                      <a:lnTo>
                        <a:pt x="19948" y="24069"/>
                      </a:lnTo>
                      <a:cubicBezTo>
                        <a:pt x="19948" y="24060"/>
                        <a:pt x="19957" y="24060"/>
                        <a:pt x="19957" y="24060"/>
                      </a:cubicBezTo>
                      <a:cubicBezTo>
                        <a:pt x="20091" y="24042"/>
                        <a:pt x="20224" y="24024"/>
                        <a:pt x="20358" y="24007"/>
                      </a:cubicBezTo>
                      <a:cubicBezTo>
                        <a:pt x="21142" y="23917"/>
                        <a:pt x="21935" y="23868"/>
                        <a:pt x="22727" y="23868"/>
                      </a:cubicBezTo>
                      <a:cubicBezTo>
                        <a:pt x="23035" y="23868"/>
                        <a:pt x="23343" y="23876"/>
                        <a:pt x="23650" y="23891"/>
                      </a:cubicBezTo>
                      <a:cubicBezTo>
                        <a:pt x="24774" y="23935"/>
                        <a:pt x="25916" y="24024"/>
                        <a:pt x="27022" y="24185"/>
                      </a:cubicBezTo>
                      <a:cubicBezTo>
                        <a:pt x="27950" y="24319"/>
                        <a:pt x="28878" y="24479"/>
                        <a:pt x="29806" y="24569"/>
                      </a:cubicBezTo>
                      <a:cubicBezTo>
                        <a:pt x="30317" y="24616"/>
                        <a:pt x="30833" y="24640"/>
                        <a:pt x="31349" y="24640"/>
                      </a:cubicBezTo>
                      <a:cubicBezTo>
                        <a:pt x="31608" y="24640"/>
                        <a:pt x="31866" y="24634"/>
                        <a:pt x="32125" y="24622"/>
                      </a:cubicBezTo>
                      <a:cubicBezTo>
                        <a:pt x="32411" y="24604"/>
                        <a:pt x="32687" y="24569"/>
                        <a:pt x="32964" y="24515"/>
                      </a:cubicBezTo>
                      <a:lnTo>
                        <a:pt x="32973" y="24515"/>
                      </a:lnTo>
                      <a:cubicBezTo>
                        <a:pt x="32678" y="24667"/>
                        <a:pt x="32384" y="24810"/>
                        <a:pt x="32098" y="24925"/>
                      </a:cubicBezTo>
                      <a:cubicBezTo>
                        <a:pt x="31599" y="25131"/>
                        <a:pt x="31046" y="25220"/>
                        <a:pt x="30519" y="25336"/>
                      </a:cubicBezTo>
                      <a:cubicBezTo>
                        <a:pt x="30059" y="25429"/>
                        <a:pt x="29593" y="25523"/>
                        <a:pt x="29126" y="25523"/>
                      </a:cubicBezTo>
                      <a:cubicBezTo>
                        <a:pt x="29013" y="25523"/>
                        <a:pt x="28901" y="25517"/>
                        <a:pt x="28789" y="25505"/>
                      </a:cubicBezTo>
                      <a:cubicBezTo>
                        <a:pt x="28557" y="25479"/>
                        <a:pt x="28320" y="25476"/>
                        <a:pt x="28085" y="25476"/>
                      </a:cubicBezTo>
                      <a:cubicBezTo>
                        <a:pt x="28038" y="25476"/>
                        <a:pt x="27991" y="25476"/>
                        <a:pt x="27944" y="25476"/>
                      </a:cubicBezTo>
                      <a:cubicBezTo>
                        <a:pt x="27756" y="25476"/>
                        <a:pt x="27570" y="25475"/>
                        <a:pt x="27388" y="25461"/>
                      </a:cubicBezTo>
                      <a:cubicBezTo>
                        <a:pt x="26939" y="25430"/>
                        <a:pt x="26457" y="25276"/>
                        <a:pt x="25998" y="25276"/>
                      </a:cubicBezTo>
                      <a:cubicBezTo>
                        <a:pt x="25919" y="25276"/>
                        <a:pt x="25841" y="25281"/>
                        <a:pt x="25764" y="25291"/>
                      </a:cubicBezTo>
                      <a:cubicBezTo>
                        <a:pt x="25756" y="25291"/>
                        <a:pt x="25756" y="25309"/>
                        <a:pt x="25764" y="25309"/>
                      </a:cubicBezTo>
                      <a:cubicBezTo>
                        <a:pt x="25790" y="25308"/>
                        <a:pt x="25816" y="25307"/>
                        <a:pt x="25841" y="25307"/>
                      </a:cubicBezTo>
                      <a:cubicBezTo>
                        <a:pt x="26306" y="25307"/>
                        <a:pt x="26771" y="25526"/>
                        <a:pt x="27227" y="25577"/>
                      </a:cubicBezTo>
                      <a:cubicBezTo>
                        <a:pt x="27691" y="25630"/>
                        <a:pt x="28164" y="25648"/>
                        <a:pt x="28628" y="25648"/>
                      </a:cubicBezTo>
                      <a:cubicBezTo>
                        <a:pt x="28661" y="25648"/>
                        <a:pt x="28694" y="25649"/>
                        <a:pt x="28727" y="25649"/>
                      </a:cubicBezTo>
                      <a:cubicBezTo>
                        <a:pt x="29752" y="25649"/>
                        <a:pt x="30721" y="25514"/>
                        <a:pt x="31715" y="25238"/>
                      </a:cubicBezTo>
                      <a:cubicBezTo>
                        <a:pt x="32393" y="25050"/>
                        <a:pt x="32973" y="24694"/>
                        <a:pt x="33597" y="24381"/>
                      </a:cubicBezTo>
                      <a:cubicBezTo>
                        <a:pt x="34596" y="23873"/>
                        <a:pt x="35578" y="23659"/>
                        <a:pt x="36693" y="23641"/>
                      </a:cubicBezTo>
                      <a:cubicBezTo>
                        <a:pt x="36719" y="23641"/>
                        <a:pt x="36728" y="23605"/>
                        <a:pt x="36693" y="23596"/>
                      </a:cubicBezTo>
                      <a:cubicBezTo>
                        <a:pt x="36434" y="23525"/>
                        <a:pt x="36181" y="23494"/>
                        <a:pt x="35931" y="23494"/>
                      </a:cubicBezTo>
                      <a:cubicBezTo>
                        <a:pt x="35335" y="23494"/>
                        <a:pt x="34760" y="23672"/>
                        <a:pt x="34195" y="23917"/>
                      </a:cubicBezTo>
                      <a:cubicBezTo>
                        <a:pt x="34115" y="23926"/>
                        <a:pt x="34034" y="23944"/>
                        <a:pt x="33954" y="23962"/>
                      </a:cubicBezTo>
                      <a:cubicBezTo>
                        <a:pt x="33940" y="23962"/>
                        <a:pt x="33925" y="23962"/>
                        <a:pt x="33911" y="23962"/>
                      </a:cubicBezTo>
                      <a:cubicBezTo>
                        <a:pt x="33036" y="23962"/>
                        <a:pt x="32239" y="23696"/>
                        <a:pt x="31545" y="23257"/>
                      </a:cubicBezTo>
                      <a:lnTo>
                        <a:pt x="31545" y="23257"/>
                      </a:lnTo>
                      <a:cubicBezTo>
                        <a:pt x="31946" y="23354"/>
                        <a:pt x="32378" y="23399"/>
                        <a:pt x="32806" y="23399"/>
                      </a:cubicBezTo>
                      <a:cubicBezTo>
                        <a:pt x="33245" y="23399"/>
                        <a:pt x="33682" y="23352"/>
                        <a:pt x="34079" y="23266"/>
                      </a:cubicBezTo>
                      <a:cubicBezTo>
                        <a:pt x="34605" y="23159"/>
                        <a:pt x="35114" y="23061"/>
                        <a:pt x="35613" y="22883"/>
                      </a:cubicBezTo>
                      <a:cubicBezTo>
                        <a:pt x="36247" y="22642"/>
                        <a:pt x="36907" y="22410"/>
                        <a:pt x="37549" y="22214"/>
                      </a:cubicBezTo>
                      <a:cubicBezTo>
                        <a:pt x="38302" y="21975"/>
                        <a:pt x="39143" y="21798"/>
                        <a:pt x="39967" y="21798"/>
                      </a:cubicBezTo>
                      <a:cubicBezTo>
                        <a:pt x="40315" y="21798"/>
                        <a:pt x="40659" y="21830"/>
                        <a:pt x="40993" y="21901"/>
                      </a:cubicBezTo>
                      <a:cubicBezTo>
                        <a:pt x="41144" y="21946"/>
                        <a:pt x="41287" y="21999"/>
                        <a:pt x="41430" y="22035"/>
                      </a:cubicBezTo>
                      <a:cubicBezTo>
                        <a:pt x="41439" y="22040"/>
                        <a:pt x="41445" y="22042"/>
                        <a:pt x="41452" y="22042"/>
                      </a:cubicBezTo>
                      <a:cubicBezTo>
                        <a:pt x="41459" y="22042"/>
                        <a:pt x="41465" y="22040"/>
                        <a:pt x="41474" y="22035"/>
                      </a:cubicBezTo>
                      <a:cubicBezTo>
                        <a:pt x="41492" y="22044"/>
                        <a:pt x="41501" y="22044"/>
                        <a:pt x="41519" y="22053"/>
                      </a:cubicBezTo>
                      <a:cubicBezTo>
                        <a:pt x="41804" y="22161"/>
                        <a:pt x="42239" y="22284"/>
                        <a:pt x="42627" y="22284"/>
                      </a:cubicBezTo>
                      <a:cubicBezTo>
                        <a:pt x="42846" y="22284"/>
                        <a:pt x="43051" y="22245"/>
                        <a:pt x="43205" y="22142"/>
                      </a:cubicBezTo>
                      <a:cubicBezTo>
                        <a:pt x="43221" y="22134"/>
                        <a:pt x="43216" y="22105"/>
                        <a:pt x="43195" y="22105"/>
                      </a:cubicBezTo>
                      <a:cubicBezTo>
                        <a:pt x="43193" y="22105"/>
                        <a:pt x="43190" y="22105"/>
                        <a:pt x="43187" y="22106"/>
                      </a:cubicBezTo>
                      <a:cubicBezTo>
                        <a:pt x="43070" y="22134"/>
                        <a:pt x="42951" y="22146"/>
                        <a:pt x="42830" y="22146"/>
                      </a:cubicBezTo>
                      <a:cubicBezTo>
                        <a:pt x="42244" y="22146"/>
                        <a:pt x="41629" y="21866"/>
                        <a:pt x="41082" y="21741"/>
                      </a:cubicBezTo>
                      <a:lnTo>
                        <a:pt x="41055" y="21741"/>
                      </a:lnTo>
                      <a:cubicBezTo>
                        <a:pt x="40600" y="21571"/>
                        <a:pt x="40154" y="21384"/>
                        <a:pt x="39690" y="21295"/>
                      </a:cubicBezTo>
                      <a:cubicBezTo>
                        <a:pt x="39129" y="21185"/>
                        <a:pt x="38547" y="21134"/>
                        <a:pt x="37963" y="21134"/>
                      </a:cubicBezTo>
                      <a:cubicBezTo>
                        <a:pt x="37405" y="21134"/>
                        <a:pt x="36845" y="21181"/>
                        <a:pt x="36300" y="21268"/>
                      </a:cubicBezTo>
                      <a:cubicBezTo>
                        <a:pt x="35247" y="21428"/>
                        <a:pt x="34230" y="21830"/>
                        <a:pt x="33178" y="21990"/>
                      </a:cubicBezTo>
                      <a:cubicBezTo>
                        <a:pt x="32718" y="22056"/>
                        <a:pt x="32258" y="22078"/>
                        <a:pt x="31799" y="22078"/>
                      </a:cubicBezTo>
                      <a:cubicBezTo>
                        <a:pt x="31634" y="22078"/>
                        <a:pt x="31469" y="22075"/>
                        <a:pt x="31304" y="22071"/>
                      </a:cubicBezTo>
                      <a:cubicBezTo>
                        <a:pt x="30983" y="22062"/>
                        <a:pt x="30662" y="22017"/>
                        <a:pt x="30359" y="21946"/>
                      </a:cubicBezTo>
                      <a:cubicBezTo>
                        <a:pt x="30163" y="21892"/>
                        <a:pt x="30011" y="21750"/>
                        <a:pt x="29850" y="21634"/>
                      </a:cubicBezTo>
                      <a:cubicBezTo>
                        <a:pt x="29270" y="20849"/>
                        <a:pt x="28833" y="19948"/>
                        <a:pt x="28566" y="19064"/>
                      </a:cubicBezTo>
                      <a:cubicBezTo>
                        <a:pt x="28601" y="19047"/>
                        <a:pt x="28637" y="19011"/>
                        <a:pt x="28673" y="18975"/>
                      </a:cubicBezTo>
                      <a:cubicBezTo>
                        <a:pt x="28748" y="18898"/>
                        <a:pt x="28841" y="18868"/>
                        <a:pt x="28939" y="18868"/>
                      </a:cubicBezTo>
                      <a:cubicBezTo>
                        <a:pt x="29215" y="18868"/>
                        <a:pt x="29538" y="19096"/>
                        <a:pt x="29663" y="19136"/>
                      </a:cubicBezTo>
                      <a:cubicBezTo>
                        <a:pt x="29770" y="19168"/>
                        <a:pt x="29890" y="19213"/>
                        <a:pt x="30030" y="19213"/>
                      </a:cubicBezTo>
                      <a:cubicBezTo>
                        <a:pt x="30124" y="19213"/>
                        <a:pt x="30227" y="19193"/>
                        <a:pt x="30341" y="19136"/>
                      </a:cubicBezTo>
                      <a:cubicBezTo>
                        <a:pt x="30457" y="19082"/>
                        <a:pt x="30510" y="18993"/>
                        <a:pt x="30484" y="18868"/>
                      </a:cubicBezTo>
                      <a:cubicBezTo>
                        <a:pt x="30466" y="18806"/>
                        <a:pt x="30394" y="18618"/>
                        <a:pt x="30457" y="18556"/>
                      </a:cubicBezTo>
                      <a:cubicBezTo>
                        <a:pt x="30471" y="18541"/>
                        <a:pt x="30491" y="18535"/>
                        <a:pt x="30513" y="18535"/>
                      </a:cubicBezTo>
                      <a:cubicBezTo>
                        <a:pt x="30586" y="18535"/>
                        <a:pt x="30690" y="18603"/>
                        <a:pt x="30751" y="18672"/>
                      </a:cubicBezTo>
                      <a:cubicBezTo>
                        <a:pt x="30832" y="18752"/>
                        <a:pt x="30912" y="18850"/>
                        <a:pt x="31010" y="18922"/>
                      </a:cubicBezTo>
                      <a:cubicBezTo>
                        <a:pt x="31187" y="19055"/>
                        <a:pt x="31394" y="19166"/>
                        <a:pt x="31580" y="19166"/>
                      </a:cubicBezTo>
                      <a:cubicBezTo>
                        <a:pt x="31742" y="19166"/>
                        <a:pt x="31887" y="19083"/>
                        <a:pt x="31982" y="18859"/>
                      </a:cubicBezTo>
                      <a:cubicBezTo>
                        <a:pt x="32134" y="18493"/>
                        <a:pt x="31474" y="17923"/>
                        <a:pt x="31260" y="17726"/>
                      </a:cubicBezTo>
                      <a:cubicBezTo>
                        <a:pt x="30742" y="17236"/>
                        <a:pt x="30207" y="16763"/>
                        <a:pt x="29574" y="16433"/>
                      </a:cubicBezTo>
                      <a:cubicBezTo>
                        <a:pt x="29047" y="16156"/>
                        <a:pt x="28432" y="16013"/>
                        <a:pt x="27816" y="16005"/>
                      </a:cubicBezTo>
                      <a:cubicBezTo>
                        <a:pt x="29199" y="15531"/>
                        <a:pt x="30594" y="14933"/>
                        <a:pt x="32064" y="14933"/>
                      </a:cubicBezTo>
                      <a:cubicBezTo>
                        <a:pt x="32311" y="14933"/>
                        <a:pt x="32560" y="14950"/>
                        <a:pt x="32812" y="14988"/>
                      </a:cubicBezTo>
                      <a:cubicBezTo>
                        <a:pt x="33874" y="15139"/>
                        <a:pt x="34864" y="15567"/>
                        <a:pt x="35908" y="15808"/>
                      </a:cubicBezTo>
                      <a:cubicBezTo>
                        <a:pt x="36177" y="15871"/>
                        <a:pt x="36449" y="15899"/>
                        <a:pt x="36721" y="15899"/>
                      </a:cubicBezTo>
                      <a:cubicBezTo>
                        <a:pt x="37025" y="15899"/>
                        <a:pt x="37328" y="15865"/>
                        <a:pt x="37629" y="15808"/>
                      </a:cubicBezTo>
                      <a:lnTo>
                        <a:pt x="37799" y="15808"/>
                      </a:lnTo>
                      <a:cubicBezTo>
                        <a:pt x="39155" y="15666"/>
                        <a:pt x="39699" y="14738"/>
                        <a:pt x="40609" y="14140"/>
                      </a:cubicBezTo>
                      <a:cubicBezTo>
                        <a:pt x="40627" y="14131"/>
                        <a:pt x="40618" y="14122"/>
                        <a:pt x="40618" y="14113"/>
                      </a:cubicBezTo>
                      <a:cubicBezTo>
                        <a:pt x="40618" y="14090"/>
                        <a:pt x="40605" y="14067"/>
                        <a:pt x="40584" y="14067"/>
                      </a:cubicBezTo>
                      <a:cubicBezTo>
                        <a:pt x="40580" y="14067"/>
                        <a:pt x="40577" y="14067"/>
                        <a:pt x="40573" y="14069"/>
                      </a:cubicBezTo>
                      <a:cubicBezTo>
                        <a:pt x="40520" y="14086"/>
                        <a:pt x="40440" y="14131"/>
                        <a:pt x="40395" y="14158"/>
                      </a:cubicBezTo>
                      <a:cubicBezTo>
                        <a:pt x="40215" y="14198"/>
                        <a:pt x="40033" y="14213"/>
                        <a:pt x="39851" y="14213"/>
                      </a:cubicBezTo>
                      <a:cubicBezTo>
                        <a:pt x="39544" y="14213"/>
                        <a:pt x="39237" y="14170"/>
                        <a:pt x="38941" y="14131"/>
                      </a:cubicBezTo>
                      <a:cubicBezTo>
                        <a:pt x="38361" y="14069"/>
                        <a:pt x="37781" y="13971"/>
                        <a:pt x="37210" y="13855"/>
                      </a:cubicBezTo>
                      <a:cubicBezTo>
                        <a:pt x="35810" y="13578"/>
                        <a:pt x="34471" y="13007"/>
                        <a:pt x="33071" y="12686"/>
                      </a:cubicBezTo>
                      <a:cubicBezTo>
                        <a:pt x="32437" y="12537"/>
                        <a:pt x="31792" y="12483"/>
                        <a:pt x="31144" y="12483"/>
                      </a:cubicBezTo>
                      <a:cubicBezTo>
                        <a:pt x="30551" y="12483"/>
                        <a:pt x="29957" y="12528"/>
                        <a:pt x="29369" y="12588"/>
                      </a:cubicBezTo>
                      <a:cubicBezTo>
                        <a:pt x="28619" y="12668"/>
                        <a:pt x="27843" y="12757"/>
                        <a:pt x="27103" y="12962"/>
                      </a:cubicBezTo>
                      <a:cubicBezTo>
                        <a:pt x="26630" y="13043"/>
                        <a:pt x="26157" y="13159"/>
                        <a:pt x="25693" y="13284"/>
                      </a:cubicBezTo>
                      <a:cubicBezTo>
                        <a:pt x="24893" y="13443"/>
                        <a:pt x="24092" y="13517"/>
                        <a:pt x="23287" y="13517"/>
                      </a:cubicBezTo>
                      <a:cubicBezTo>
                        <a:pt x="22424" y="13517"/>
                        <a:pt x="21557" y="13432"/>
                        <a:pt x="20679" y="13275"/>
                      </a:cubicBezTo>
                      <a:cubicBezTo>
                        <a:pt x="19859" y="13132"/>
                        <a:pt x="19047" y="12927"/>
                        <a:pt x="18244" y="12695"/>
                      </a:cubicBezTo>
                      <a:lnTo>
                        <a:pt x="18244" y="12695"/>
                      </a:lnTo>
                      <a:cubicBezTo>
                        <a:pt x="18404" y="12712"/>
                        <a:pt x="18566" y="12720"/>
                        <a:pt x="18729" y="12720"/>
                      </a:cubicBezTo>
                      <a:cubicBezTo>
                        <a:pt x="19724" y="12720"/>
                        <a:pt x="20751" y="12419"/>
                        <a:pt x="21679" y="12151"/>
                      </a:cubicBezTo>
                      <a:cubicBezTo>
                        <a:pt x="22490" y="11919"/>
                        <a:pt x="23311" y="11669"/>
                        <a:pt x="24150" y="11535"/>
                      </a:cubicBezTo>
                      <a:cubicBezTo>
                        <a:pt x="24419" y="11493"/>
                        <a:pt x="24679" y="11473"/>
                        <a:pt x="24935" y="11473"/>
                      </a:cubicBezTo>
                      <a:cubicBezTo>
                        <a:pt x="25485" y="11473"/>
                        <a:pt x="26016" y="11562"/>
                        <a:pt x="26576" y="11696"/>
                      </a:cubicBezTo>
                      <a:cubicBezTo>
                        <a:pt x="27727" y="11972"/>
                        <a:pt x="28941" y="12185"/>
                        <a:pt x="30143" y="12185"/>
                      </a:cubicBezTo>
                      <a:cubicBezTo>
                        <a:pt x="30572" y="12185"/>
                        <a:pt x="30999" y="12158"/>
                        <a:pt x="31420" y="12097"/>
                      </a:cubicBezTo>
                      <a:cubicBezTo>
                        <a:pt x="32518" y="11937"/>
                        <a:pt x="34025" y="11490"/>
                        <a:pt x="34346" y="10268"/>
                      </a:cubicBezTo>
                      <a:cubicBezTo>
                        <a:pt x="34364" y="10242"/>
                        <a:pt x="34382" y="10215"/>
                        <a:pt x="34391" y="10179"/>
                      </a:cubicBezTo>
                      <a:cubicBezTo>
                        <a:pt x="34569" y="9733"/>
                        <a:pt x="34498" y="9153"/>
                        <a:pt x="34007" y="8966"/>
                      </a:cubicBezTo>
                      <a:cubicBezTo>
                        <a:pt x="34004" y="8963"/>
                        <a:pt x="34003" y="8962"/>
                        <a:pt x="34001" y="8962"/>
                      </a:cubicBezTo>
                      <a:cubicBezTo>
                        <a:pt x="33999" y="8962"/>
                        <a:pt x="33999" y="8966"/>
                        <a:pt x="33999" y="8966"/>
                      </a:cubicBezTo>
                      <a:cubicBezTo>
                        <a:pt x="33945" y="8930"/>
                        <a:pt x="33874" y="8894"/>
                        <a:pt x="33793" y="8877"/>
                      </a:cubicBezTo>
                      <a:lnTo>
                        <a:pt x="33776" y="8877"/>
                      </a:lnTo>
                      <a:cubicBezTo>
                        <a:pt x="33615" y="8778"/>
                        <a:pt x="33472" y="8654"/>
                        <a:pt x="33338" y="8547"/>
                      </a:cubicBezTo>
                      <a:cubicBezTo>
                        <a:pt x="33026" y="8306"/>
                        <a:pt x="32705" y="8083"/>
                        <a:pt x="32402" y="7842"/>
                      </a:cubicBezTo>
                      <a:cubicBezTo>
                        <a:pt x="31777" y="7333"/>
                        <a:pt x="31188" y="6745"/>
                        <a:pt x="30635" y="6165"/>
                      </a:cubicBezTo>
                      <a:cubicBezTo>
                        <a:pt x="30278" y="5790"/>
                        <a:pt x="29931" y="5406"/>
                        <a:pt x="29636" y="4978"/>
                      </a:cubicBezTo>
                      <a:cubicBezTo>
                        <a:pt x="29351" y="4559"/>
                        <a:pt x="29137" y="4095"/>
                        <a:pt x="28878" y="3649"/>
                      </a:cubicBezTo>
                      <a:cubicBezTo>
                        <a:pt x="28405" y="2819"/>
                        <a:pt x="27852" y="1847"/>
                        <a:pt x="27076" y="1249"/>
                      </a:cubicBezTo>
                      <a:cubicBezTo>
                        <a:pt x="26371" y="705"/>
                        <a:pt x="25470" y="259"/>
                        <a:pt x="24587" y="72"/>
                      </a:cubicBezTo>
                      <a:cubicBezTo>
                        <a:pt x="24342" y="22"/>
                        <a:pt x="24093" y="0"/>
                        <a:pt x="23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16"/>
                <p:cNvSpPr/>
                <p:nvPr/>
              </p:nvSpPr>
              <p:spPr>
                <a:xfrm>
                  <a:off x="5720830" y="4364814"/>
                  <a:ext cx="794377" cy="129929"/>
                </a:xfrm>
                <a:custGeom>
                  <a:avLst/>
                  <a:gdLst/>
                  <a:ahLst/>
                  <a:cxnLst/>
                  <a:rect l="l" t="t" r="r" b="b"/>
                  <a:pathLst>
                    <a:path w="13414" h="2194" extrusionOk="0">
                      <a:moveTo>
                        <a:pt x="13384" y="0"/>
                      </a:moveTo>
                      <a:cubicBezTo>
                        <a:pt x="13380" y="0"/>
                        <a:pt x="13376" y="2"/>
                        <a:pt x="13373" y="5"/>
                      </a:cubicBezTo>
                      <a:cubicBezTo>
                        <a:pt x="13060" y="211"/>
                        <a:pt x="12561" y="219"/>
                        <a:pt x="12204" y="255"/>
                      </a:cubicBezTo>
                      <a:cubicBezTo>
                        <a:pt x="11847" y="291"/>
                        <a:pt x="11490" y="318"/>
                        <a:pt x="11134" y="335"/>
                      </a:cubicBezTo>
                      <a:cubicBezTo>
                        <a:pt x="10554" y="353"/>
                        <a:pt x="9965" y="353"/>
                        <a:pt x="9385" y="353"/>
                      </a:cubicBezTo>
                      <a:cubicBezTo>
                        <a:pt x="8725" y="353"/>
                        <a:pt x="8065" y="451"/>
                        <a:pt x="7405" y="469"/>
                      </a:cubicBezTo>
                      <a:cubicBezTo>
                        <a:pt x="6129" y="505"/>
                        <a:pt x="4782" y="764"/>
                        <a:pt x="3560" y="1138"/>
                      </a:cubicBezTo>
                      <a:cubicBezTo>
                        <a:pt x="2971" y="1317"/>
                        <a:pt x="2391" y="1522"/>
                        <a:pt x="1811" y="1736"/>
                      </a:cubicBezTo>
                      <a:cubicBezTo>
                        <a:pt x="1222" y="1959"/>
                        <a:pt x="651" y="2066"/>
                        <a:pt x="36" y="2137"/>
                      </a:cubicBezTo>
                      <a:cubicBezTo>
                        <a:pt x="0" y="2146"/>
                        <a:pt x="0" y="2191"/>
                        <a:pt x="36" y="2191"/>
                      </a:cubicBezTo>
                      <a:cubicBezTo>
                        <a:pt x="86" y="2193"/>
                        <a:pt x="136" y="2194"/>
                        <a:pt x="185" y="2194"/>
                      </a:cubicBezTo>
                      <a:cubicBezTo>
                        <a:pt x="1290" y="2194"/>
                        <a:pt x="2251" y="1730"/>
                        <a:pt x="3301" y="1406"/>
                      </a:cubicBezTo>
                      <a:cubicBezTo>
                        <a:pt x="4755" y="960"/>
                        <a:pt x="6236" y="737"/>
                        <a:pt x="7752" y="630"/>
                      </a:cubicBezTo>
                      <a:cubicBezTo>
                        <a:pt x="8948" y="541"/>
                        <a:pt x="10134" y="550"/>
                        <a:pt x="11330" y="487"/>
                      </a:cubicBezTo>
                      <a:cubicBezTo>
                        <a:pt x="11936" y="460"/>
                        <a:pt x="12918" y="469"/>
                        <a:pt x="13399" y="32"/>
                      </a:cubicBezTo>
                      <a:cubicBezTo>
                        <a:pt x="13414" y="25"/>
                        <a:pt x="13399" y="0"/>
                        <a:pt x="13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16"/>
                <p:cNvSpPr/>
                <p:nvPr/>
              </p:nvSpPr>
              <p:spPr>
                <a:xfrm>
                  <a:off x="7211690" y="3996114"/>
                  <a:ext cx="53416" cy="46251"/>
                </a:xfrm>
                <a:custGeom>
                  <a:avLst/>
                  <a:gdLst/>
                  <a:ahLst/>
                  <a:cxnLst/>
                  <a:rect l="l" t="t" r="r" b="b"/>
                  <a:pathLst>
                    <a:path w="902" h="781" extrusionOk="0">
                      <a:moveTo>
                        <a:pt x="353" y="83"/>
                      </a:moveTo>
                      <a:cubicBezTo>
                        <a:pt x="602" y="83"/>
                        <a:pt x="843" y="472"/>
                        <a:pt x="509" y="567"/>
                      </a:cubicBezTo>
                      <a:cubicBezTo>
                        <a:pt x="485" y="574"/>
                        <a:pt x="462" y="577"/>
                        <a:pt x="441" y="577"/>
                      </a:cubicBezTo>
                      <a:cubicBezTo>
                        <a:pt x="332" y="577"/>
                        <a:pt x="253" y="491"/>
                        <a:pt x="223" y="379"/>
                      </a:cubicBezTo>
                      <a:cubicBezTo>
                        <a:pt x="205" y="308"/>
                        <a:pt x="241" y="147"/>
                        <a:pt x="304" y="85"/>
                      </a:cubicBezTo>
                      <a:lnTo>
                        <a:pt x="321" y="85"/>
                      </a:lnTo>
                      <a:cubicBezTo>
                        <a:pt x="332" y="83"/>
                        <a:pt x="342" y="83"/>
                        <a:pt x="353" y="83"/>
                      </a:cubicBezTo>
                      <a:close/>
                      <a:moveTo>
                        <a:pt x="384" y="0"/>
                      </a:moveTo>
                      <a:cubicBezTo>
                        <a:pt x="354" y="0"/>
                        <a:pt x="323" y="4"/>
                        <a:pt x="295" y="13"/>
                      </a:cubicBezTo>
                      <a:cubicBezTo>
                        <a:pt x="286" y="13"/>
                        <a:pt x="277" y="22"/>
                        <a:pt x="268" y="40"/>
                      </a:cubicBezTo>
                      <a:cubicBezTo>
                        <a:pt x="98" y="85"/>
                        <a:pt x="0" y="254"/>
                        <a:pt x="36" y="433"/>
                      </a:cubicBezTo>
                      <a:cubicBezTo>
                        <a:pt x="80" y="641"/>
                        <a:pt x="242" y="780"/>
                        <a:pt x="439" y="780"/>
                      </a:cubicBezTo>
                      <a:cubicBezTo>
                        <a:pt x="479" y="780"/>
                        <a:pt x="520" y="775"/>
                        <a:pt x="562" y="763"/>
                      </a:cubicBezTo>
                      <a:cubicBezTo>
                        <a:pt x="812" y="683"/>
                        <a:pt x="901" y="433"/>
                        <a:pt x="767" y="219"/>
                      </a:cubicBezTo>
                      <a:cubicBezTo>
                        <a:pt x="693" y="100"/>
                        <a:pt x="533" y="0"/>
                        <a:pt x="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16"/>
                <p:cNvSpPr/>
                <p:nvPr/>
              </p:nvSpPr>
              <p:spPr>
                <a:xfrm>
                  <a:off x="7225962" y="3921556"/>
                  <a:ext cx="42283" cy="33815"/>
                </a:xfrm>
                <a:custGeom>
                  <a:avLst/>
                  <a:gdLst/>
                  <a:ahLst/>
                  <a:cxnLst/>
                  <a:rect l="l" t="t" r="r" b="b"/>
                  <a:pathLst>
                    <a:path w="714" h="571" extrusionOk="0">
                      <a:moveTo>
                        <a:pt x="327" y="85"/>
                      </a:moveTo>
                      <a:cubicBezTo>
                        <a:pt x="395" y="85"/>
                        <a:pt x="440" y="142"/>
                        <a:pt x="491" y="193"/>
                      </a:cubicBezTo>
                      <a:cubicBezTo>
                        <a:pt x="580" y="282"/>
                        <a:pt x="464" y="371"/>
                        <a:pt x="375" y="398"/>
                      </a:cubicBezTo>
                      <a:cubicBezTo>
                        <a:pt x="362" y="402"/>
                        <a:pt x="349" y="404"/>
                        <a:pt x="337" y="404"/>
                      </a:cubicBezTo>
                      <a:cubicBezTo>
                        <a:pt x="273" y="404"/>
                        <a:pt x="219" y="350"/>
                        <a:pt x="196" y="282"/>
                      </a:cubicBezTo>
                      <a:cubicBezTo>
                        <a:pt x="170" y="202"/>
                        <a:pt x="196" y="139"/>
                        <a:pt x="259" y="95"/>
                      </a:cubicBezTo>
                      <a:lnTo>
                        <a:pt x="277" y="95"/>
                      </a:lnTo>
                      <a:cubicBezTo>
                        <a:pt x="295" y="88"/>
                        <a:pt x="312" y="85"/>
                        <a:pt x="327" y="85"/>
                      </a:cubicBezTo>
                      <a:close/>
                      <a:moveTo>
                        <a:pt x="362" y="1"/>
                      </a:moveTo>
                      <a:cubicBezTo>
                        <a:pt x="323" y="1"/>
                        <a:pt x="285" y="12"/>
                        <a:pt x="250" y="32"/>
                      </a:cubicBezTo>
                      <a:cubicBezTo>
                        <a:pt x="241" y="32"/>
                        <a:pt x="232" y="41"/>
                        <a:pt x="232" y="50"/>
                      </a:cubicBezTo>
                      <a:cubicBezTo>
                        <a:pt x="107" y="95"/>
                        <a:pt x="0" y="184"/>
                        <a:pt x="36" y="327"/>
                      </a:cubicBezTo>
                      <a:cubicBezTo>
                        <a:pt x="65" y="482"/>
                        <a:pt x="205" y="570"/>
                        <a:pt x="354" y="570"/>
                      </a:cubicBezTo>
                      <a:cubicBezTo>
                        <a:pt x="385" y="570"/>
                        <a:pt x="416" y="566"/>
                        <a:pt x="446" y="559"/>
                      </a:cubicBezTo>
                      <a:cubicBezTo>
                        <a:pt x="607" y="523"/>
                        <a:pt x="714" y="327"/>
                        <a:pt x="625" y="175"/>
                      </a:cubicBezTo>
                      <a:cubicBezTo>
                        <a:pt x="598" y="113"/>
                        <a:pt x="509" y="59"/>
                        <a:pt x="455" y="23"/>
                      </a:cubicBezTo>
                      <a:cubicBezTo>
                        <a:pt x="424" y="8"/>
                        <a:pt x="393" y="1"/>
                        <a:pt x="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16"/>
                <p:cNvSpPr/>
                <p:nvPr/>
              </p:nvSpPr>
              <p:spPr>
                <a:xfrm>
                  <a:off x="7118182" y="4008372"/>
                  <a:ext cx="29077" cy="25109"/>
                </a:xfrm>
                <a:custGeom>
                  <a:avLst/>
                  <a:gdLst/>
                  <a:ahLst/>
                  <a:cxnLst/>
                  <a:rect l="l" t="t" r="r" b="b"/>
                  <a:pathLst>
                    <a:path w="491" h="424" extrusionOk="0">
                      <a:moveTo>
                        <a:pt x="218" y="58"/>
                      </a:moveTo>
                      <a:cubicBezTo>
                        <a:pt x="318" y="58"/>
                        <a:pt x="397" y="199"/>
                        <a:pt x="295" y="270"/>
                      </a:cubicBezTo>
                      <a:cubicBezTo>
                        <a:pt x="279" y="279"/>
                        <a:pt x="264" y="283"/>
                        <a:pt x="250" y="283"/>
                      </a:cubicBezTo>
                      <a:cubicBezTo>
                        <a:pt x="211" y="283"/>
                        <a:pt x="181" y="250"/>
                        <a:pt x="161" y="217"/>
                      </a:cubicBezTo>
                      <a:cubicBezTo>
                        <a:pt x="134" y="163"/>
                        <a:pt x="143" y="110"/>
                        <a:pt x="179" y="65"/>
                      </a:cubicBezTo>
                      <a:cubicBezTo>
                        <a:pt x="192" y="60"/>
                        <a:pt x="205" y="58"/>
                        <a:pt x="218" y="58"/>
                      </a:cubicBezTo>
                      <a:close/>
                      <a:moveTo>
                        <a:pt x="266" y="0"/>
                      </a:moveTo>
                      <a:cubicBezTo>
                        <a:pt x="236" y="0"/>
                        <a:pt x="205" y="7"/>
                        <a:pt x="179" y="21"/>
                      </a:cubicBezTo>
                      <a:lnTo>
                        <a:pt x="170" y="21"/>
                      </a:lnTo>
                      <a:cubicBezTo>
                        <a:pt x="27" y="21"/>
                        <a:pt x="0" y="154"/>
                        <a:pt x="27" y="270"/>
                      </a:cubicBezTo>
                      <a:cubicBezTo>
                        <a:pt x="51" y="368"/>
                        <a:pt x="142" y="424"/>
                        <a:pt x="235" y="424"/>
                      </a:cubicBezTo>
                      <a:cubicBezTo>
                        <a:pt x="277" y="424"/>
                        <a:pt x="320" y="412"/>
                        <a:pt x="357" y="386"/>
                      </a:cubicBezTo>
                      <a:cubicBezTo>
                        <a:pt x="464" y="306"/>
                        <a:pt x="491" y="163"/>
                        <a:pt x="402" y="65"/>
                      </a:cubicBezTo>
                      <a:cubicBezTo>
                        <a:pt x="368" y="20"/>
                        <a:pt x="317"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16"/>
                <p:cNvSpPr/>
                <p:nvPr/>
              </p:nvSpPr>
              <p:spPr>
                <a:xfrm>
                  <a:off x="7190016" y="3071284"/>
                  <a:ext cx="38078" cy="33992"/>
                </a:xfrm>
                <a:custGeom>
                  <a:avLst/>
                  <a:gdLst/>
                  <a:ahLst/>
                  <a:cxnLst/>
                  <a:rect l="l" t="t" r="r" b="b"/>
                  <a:pathLst>
                    <a:path w="643" h="574" extrusionOk="0">
                      <a:moveTo>
                        <a:pt x="411" y="37"/>
                      </a:moveTo>
                      <a:cubicBezTo>
                        <a:pt x="473" y="45"/>
                        <a:pt x="491" y="81"/>
                        <a:pt x="500" y="144"/>
                      </a:cubicBezTo>
                      <a:cubicBezTo>
                        <a:pt x="509" y="188"/>
                        <a:pt x="527" y="233"/>
                        <a:pt x="518" y="277"/>
                      </a:cubicBezTo>
                      <a:cubicBezTo>
                        <a:pt x="510" y="346"/>
                        <a:pt x="418" y="408"/>
                        <a:pt x="347" y="408"/>
                      </a:cubicBezTo>
                      <a:cubicBezTo>
                        <a:pt x="335" y="408"/>
                        <a:pt x="323" y="406"/>
                        <a:pt x="313" y="402"/>
                      </a:cubicBezTo>
                      <a:cubicBezTo>
                        <a:pt x="232" y="384"/>
                        <a:pt x="188" y="304"/>
                        <a:pt x="206" y="224"/>
                      </a:cubicBezTo>
                      <a:cubicBezTo>
                        <a:pt x="206" y="188"/>
                        <a:pt x="250" y="161"/>
                        <a:pt x="277" y="135"/>
                      </a:cubicBezTo>
                      <a:cubicBezTo>
                        <a:pt x="322" y="90"/>
                        <a:pt x="348" y="54"/>
                        <a:pt x="411" y="37"/>
                      </a:cubicBezTo>
                      <a:close/>
                      <a:moveTo>
                        <a:pt x="329" y="0"/>
                      </a:moveTo>
                      <a:cubicBezTo>
                        <a:pt x="205" y="0"/>
                        <a:pt x="91" y="67"/>
                        <a:pt x="54" y="206"/>
                      </a:cubicBezTo>
                      <a:cubicBezTo>
                        <a:pt x="0" y="367"/>
                        <a:pt x="125" y="554"/>
                        <a:pt x="286" y="572"/>
                      </a:cubicBezTo>
                      <a:cubicBezTo>
                        <a:pt x="295" y="573"/>
                        <a:pt x="304" y="573"/>
                        <a:pt x="314" y="573"/>
                      </a:cubicBezTo>
                      <a:cubicBezTo>
                        <a:pt x="458" y="573"/>
                        <a:pt x="609" y="447"/>
                        <a:pt x="634" y="304"/>
                      </a:cubicBezTo>
                      <a:cubicBezTo>
                        <a:pt x="643" y="233"/>
                        <a:pt x="607" y="144"/>
                        <a:pt x="571" y="81"/>
                      </a:cubicBezTo>
                      <a:cubicBezTo>
                        <a:pt x="541" y="29"/>
                        <a:pt x="499" y="8"/>
                        <a:pt x="443" y="8"/>
                      </a:cubicBezTo>
                      <a:cubicBezTo>
                        <a:pt x="433" y="8"/>
                        <a:pt x="422" y="8"/>
                        <a:pt x="411" y="10"/>
                      </a:cubicBezTo>
                      <a:cubicBezTo>
                        <a:pt x="384" y="3"/>
                        <a:pt x="356"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16"/>
                <p:cNvSpPr/>
                <p:nvPr/>
              </p:nvSpPr>
              <p:spPr>
                <a:xfrm>
                  <a:off x="7054461" y="2954444"/>
                  <a:ext cx="36302" cy="31564"/>
                </a:xfrm>
                <a:custGeom>
                  <a:avLst/>
                  <a:gdLst/>
                  <a:ahLst/>
                  <a:cxnLst/>
                  <a:rect l="l" t="t" r="r" b="b"/>
                  <a:pathLst>
                    <a:path w="613" h="533" extrusionOk="0">
                      <a:moveTo>
                        <a:pt x="381" y="72"/>
                      </a:moveTo>
                      <a:cubicBezTo>
                        <a:pt x="433" y="72"/>
                        <a:pt x="470" y="109"/>
                        <a:pt x="470" y="190"/>
                      </a:cubicBezTo>
                      <a:cubicBezTo>
                        <a:pt x="461" y="290"/>
                        <a:pt x="406" y="351"/>
                        <a:pt x="304" y="351"/>
                      </a:cubicBezTo>
                      <a:cubicBezTo>
                        <a:pt x="297" y="351"/>
                        <a:pt x="290" y="351"/>
                        <a:pt x="282" y="350"/>
                      </a:cubicBezTo>
                      <a:cubicBezTo>
                        <a:pt x="220" y="341"/>
                        <a:pt x="193" y="315"/>
                        <a:pt x="220" y="252"/>
                      </a:cubicBezTo>
                      <a:cubicBezTo>
                        <a:pt x="256" y="190"/>
                        <a:pt x="273" y="118"/>
                        <a:pt x="345" y="83"/>
                      </a:cubicBezTo>
                      <a:cubicBezTo>
                        <a:pt x="354" y="83"/>
                        <a:pt x="354" y="74"/>
                        <a:pt x="363" y="74"/>
                      </a:cubicBezTo>
                      <a:cubicBezTo>
                        <a:pt x="369" y="73"/>
                        <a:pt x="375" y="72"/>
                        <a:pt x="381" y="72"/>
                      </a:cubicBezTo>
                      <a:close/>
                      <a:moveTo>
                        <a:pt x="396" y="1"/>
                      </a:moveTo>
                      <a:cubicBezTo>
                        <a:pt x="353" y="1"/>
                        <a:pt x="307" y="14"/>
                        <a:pt x="264" y="38"/>
                      </a:cubicBezTo>
                      <a:cubicBezTo>
                        <a:pt x="256" y="47"/>
                        <a:pt x="256" y="47"/>
                        <a:pt x="247" y="56"/>
                      </a:cubicBezTo>
                      <a:cubicBezTo>
                        <a:pt x="157" y="83"/>
                        <a:pt x="68" y="154"/>
                        <a:pt x="41" y="252"/>
                      </a:cubicBezTo>
                      <a:cubicBezTo>
                        <a:pt x="1" y="407"/>
                        <a:pt x="139" y="532"/>
                        <a:pt x="285" y="532"/>
                      </a:cubicBezTo>
                      <a:cubicBezTo>
                        <a:pt x="299" y="532"/>
                        <a:pt x="313" y="531"/>
                        <a:pt x="327" y="529"/>
                      </a:cubicBezTo>
                      <a:cubicBezTo>
                        <a:pt x="514" y="493"/>
                        <a:pt x="612" y="332"/>
                        <a:pt x="577" y="154"/>
                      </a:cubicBezTo>
                      <a:cubicBezTo>
                        <a:pt x="553" y="48"/>
                        <a:pt x="480"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16"/>
                <p:cNvSpPr/>
                <p:nvPr/>
              </p:nvSpPr>
              <p:spPr>
                <a:xfrm>
                  <a:off x="7367498" y="3855290"/>
                  <a:ext cx="68754" cy="62832"/>
                </a:xfrm>
                <a:custGeom>
                  <a:avLst/>
                  <a:gdLst/>
                  <a:ahLst/>
                  <a:cxnLst/>
                  <a:rect l="l" t="t" r="r" b="b"/>
                  <a:pathLst>
                    <a:path w="1161" h="1061" extrusionOk="0">
                      <a:moveTo>
                        <a:pt x="472" y="100"/>
                      </a:moveTo>
                      <a:cubicBezTo>
                        <a:pt x="649" y="100"/>
                        <a:pt x="822" y="240"/>
                        <a:pt x="875" y="420"/>
                      </a:cubicBezTo>
                      <a:cubicBezTo>
                        <a:pt x="938" y="607"/>
                        <a:pt x="724" y="821"/>
                        <a:pt x="545" y="848"/>
                      </a:cubicBezTo>
                      <a:cubicBezTo>
                        <a:pt x="534" y="850"/>
                        <a:pt x="522" y="850"/>
                        <a:pt x="510" y="850"/>
                      </a:cubicBezTo>
                      <a:cubicBezTo>
                        <a:pt x="386" y="850"/>
                        <a:pt x="256" y="766"/>
                        <a:pt x="215" y="652"/>
                      </a:cubicBezTo>
                      <a:cubicBezTo>
                        <a:pt x="170" y="509"/>
                        <a:pt x="188" y="277"/>
                        <a:pt x="278" y="161"/>
                      </a:cubicBezTo>
                      <a:cubicBezTo>
                        <a:pt x="286" y="161"/>
                        <a:pt x="286" y="161"/>
                        <a:pt x="295" y="152"/>
                      </a:cubicBezTo>
                      <a:cubicBezTo>
                        <a:pt x="352" y="116"/>
                        <a:pt x="412" y="100"/>
                        <a:pt x="472" y="100"/>
                      </a:cubicBezTo>
                      <a:close/>
                      <a:moveTo>
                        <a:pt x="520" y="1"/>
                      </a:moveTo>
                      <a:cubicBezTo>
                        <a:pt x="426" y="1"/>
                        <a:pt x="343" y="36"/>
                        <a:pt x="260" y="108"/>
                      </a:cubicBezTo>
                      <a:cubicBezTo>
                        <a:pt x="251" y="117"/>
                        <a:pt x="251" y="125"/>
                        <a:pt x="251" y="134"/>
                      </a:cubicBezTo>
                      <a:cubicBezTo>
                        <a:pt x="162" y="197"/>
                        <a:pt x="54" y="295"/>
                        <a:pt x="37" y="402"/>
                      </a:cubicBezTo>
                      <a:cubicBezTo>
                        <a:pt x="1" y="509"/>
                        <a:pt x="10" y="634"/>
                        <a:pt x="37" y="741"/>
                      </a:cubicBezTo>
                      <a:cubicBezTo>
                        <a:pt x="103" y="941"/>
                        <a:pt x="309" y="1061"/>
                        <a:pt x="509" y="1061"/>
                      </a:cubicBezTo>
                      <a:cubicBezTo>
                        <a:pt x="577" y="1061"/>
                        <a:pt x="645" y="1047"/>
                        <a:pt x="706" y="1018"/>
                      </a:cubicBezTo>
                      <a:cubicBezTo>
                        <a:pt x="964" y="893"/>
                        <a:pt x="1161" y="598"/>
                        <a:pt x="1027" y="313"/>
                      </a:cubicBezTo>
                      <a:cubicBezTo>
                        <a:pt x="964" y="188"/>
                        <a:pt x="795" y="72"/>
                        <a:pt x="670" y="27"/>
                      </a:cubicBezTo>
                      <a:cubicBezTo>
                        <a:pt x="617" y="10"/>
                        <a:pt x="567"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16"/>
                <p:cNvSpPr/>
                <p:nvPr/>
              </p:nvSpPr>
              <p:spPr>
                <a:xfrm>
                  <a:off x="7471073" y="3985217"/>
                  <a:ext cx="29669" cy="26590"/>
                </a:xfrm>
                <a:custGeom>
                  <a:avLst/>
                  <a:gdLst/>
                  <a:ahLst/>
                  <a:cxnLst/>
                  <a:rect l="l" t="t" r="r" b="b"/>
                  <a:pathLst>
                    <a:path w="501" h="449" extrusionOk="0">
                      <a:moveTo>
                        <a:pt x="304" y="75"/>
                      </a:moveTo>
                      <a:cubicBezTo>
                        <a:pt x="336" y="75"/>
                        <a:pt x="370" y="84"/>
                        <a:pt x="375" y="117"/>
                      </a:cubicBezTo>
                      <a:cubicBezTo>
                        <a:pt x="384" y="171"/>
                        <a:pt x="348" y="224"/>
                        <a:pt x="313" y="260"/>
                      </a:cubicBezTo>
                      <a:cubicBezTo>
                        <a:pt x="295" y="278"/>
                        <a:pt x="268" y="287"/>
                        <a:pt x="241" y="287"/>
                      </a:cubicBezTo>
                      <a:cubicBezTo>
                        <a:pt x="235" y="288"/>
                        <a:pt x="229" y="289"/>
                        <a:pt x="224" y="289"/>
                      </a:cubicBezTo>
                      <a:cubicBezTo>
                        <a:pt x="197" y="289"/>
                        <a:pt x="177" y="272"/>
                        <a:pt x="170" y="242"/>
                      </a:cubicBezTo>
                      <a:cubicBezTo>
                        <a:pt x="143" y="189"/>
                        <a:pt x="179" y="144"/>
                        <a:pt x="197" y="99"/>
                      </a:cubicBezTo>
                      <a:cubicBezTo>
                        <a:pt x="206" y="90"/>
                        <a:pt x="206" y="90"/>
                        <a:pt x="206" y="81"/>
                      </a:cubicBezTo>
                      <a:lnTo>
                        <a:pt x="224" y="81"/>
                      </a:lnTo>
                      <a:cubicBezTo>
                        <a:pt x="229" y="81"/>
                        <a:pt x="235" y="85"/>
                        <a:pt x="241" y="85"/>
                      </a:cubicBezTo>
                      <a:cubicBezTo>
                        <a:pt x="244" y="85"/>
                        <a:pt x="247" y="84"/>
                        <a:pt x="250" y="81"/>
                      </a:cubicBezTo>
                      <a:cubicBezTo>
                        <a:pt x="264" y="78"/>
                        <a:pt x="284" y="75"/>
                        <a:pt x="304" y="75"/>
                      </a:cubicBezTo>
                      <a:close/>
                      <a:moveTo>
                        <a:pt x="328" y="0"/>
                      </a:moveTo>
                      <a:cubicBezTo>
                        <a:pt x="295" y="0"/>
                        <a:pt x="262" y="7"/>
                        <a:pt x="232" y="19"/>
                      </a:cubicBezTo>
                      <a:cubicBezTo>
                        <a:pt x="224" y="19"/>
                        <a:pt x="224" y="19"/>
                        <a:pt x="224" y="28"/>
                      </a:cubicBezTo>
                      <a:cubicBezTo>
                        <a:pt x="209" y="24"/>
                        <a:pt x="195" y="22"/>
                        <a:pt x="183" y="22"/>
                      </a:cubicBezTo>
                      <a:cubicBezTo>
                        <a:pt x="164" y="22"/>
                        <a:pt x="146" y="26"/>
                        <a:pt x="125" y="37"/>
                      </a:cubicBezTo>
                      <a:cubicBezTo>
                        <a:pt x="36" y="81"/>
                        <a:pt x="0" y="171"/>
                        <a:pt x="18" y="260"/>
                      </a:cubicBezTo>
                      <a:cubicBezTo>
                        <a:pt x="27" y="349"/>
                        <a:pt x="81" y="429"/>
                        <a:pt x="170" y="447"/>
                      </a:cubicBezTo>
                      <a:cubicBezTo>
                        <a:pt x="177" y="448"/>
                        <a:pt x="185" y="449"/>
                        <a:pt x="193" y="449"/>
                      </a:cubicBezTo>
                      <a:cubicBezTo>
                        <a:pt x="258" y="449"/>
                        <a:pt x="327" y="416"/>
                        <a:pt x="375" y="376"/>
                      </a:cubicBezTo>
                      <a:cubicBezTo>
                        <a:pt x="455" y="313"/>
                        <a:pt x="500" y="206"/>
                        <a:pt x="473" y="108"/>
                      </a:cubicBezTo>
                      <a:cubicBezTo>
                        <a:pt x="461" y="30"/>
                        <a:pt x="397" y="0"/>
                        <a:pt x="3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only 7">
  <p:cSld name="CUSTOM_12_1_1_1_1_1_1">
    <p:spTree>
      <p:nvGrpSpPr>
        <p:cNvPr id="1" name="Shape 5905"/>
        <p:cNvGrpSpPr/>
        <p:nvPr/>
      </p:nvGrpSpPr>
      <p:grpSpPr>
        <a:xfrm>
          <a:off x="0" y="0"/>
          <a:ext cx="0" cy="0"/>
          <a:chOff x="0" y="0"/>
          <a:chExt cx="0" cy="0"/>
        </a:xfrm>
      </p:grpSpPr>
      <p:sp>
        <p:nvSpPr>
          <p:cNvPr id="5906" name="Google Shape;5906;p19"/>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19"/>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grpSp>
        <p:nvGrpSpPr>
          <p:cNvPr id="5908" name="Google Shape;5908;p19"/>
          <p:cNvGrpSpPr/>
          <p:nvPr/>
        </p:nvGrpSpPr>
        <p:grpSpPr>
          <a:xfrm>
            <a:off x="-1601837" y="1370321"/>
            <a:ext cx="13476780" cy="5339154"/>
            <a:chOff x="-1601837" y="1370321"/>
            <a:chExt cx="13476780" cy="5339154"/>
          </a:xfrm>
        </p:grpSpPr>
        <p:sp>
          <p:nvSpPr>
            <p:cNvPr id="5909" name="Google Shape;5909;p19"/>
            <p:cNvSpPr/>
            <p:nvPr/>
          </p:nvSpPr>
          <p:spPr>
            <a:xfrm>
              <a:off x="-1601837" y="2394700"/>
              <a:ext cx="12347678" cy="4314775"/>
            </a:xfrm>
            <a:custGeom>
              <a:avLst/>
              <a:gdLst/>
              <a:ahLst/>
              <a:cxnLst/>
              <a:rect l="l" t="t" r="r" b="b"/>
              <a:pathLst>
                <a:path w="469315" h="172591" extrusionOk="0">
                  <a:moveTo>
                    <a:pt x="13970" y="0"/>
                  </a:moveTo>
                  <a:lnTo>
                    <a:pt x="40166" y="24430"/>
                  </a:lnTo>
                  <a:lnTo>
                    <a:pt x="45071" y="58867"/>
                  </a:lnTo>
                  <a:lnTo>
                    <a:pt x="52724" y="82119"/>
                  </a:lnTo>
                  <a:lnTo>
                    <a:pt x="75682" y="87417"/>
                  </a:lnTo>
                  <a:lnTo>
                    <a:pt x="149320" y="85803"/>
                  </a:lnTo>
                  <a:lnTo>
                    <a:pt x="175462" y="84387"/>
                  </a:lnTo>
                  <a:lnTo>
                    <a:pt x="188467" y="87569"/>
                  </a:lnTo>
                  <a:lnTo>
                    <a:pt x="194942" y="91689"/>
                  </a:lnTo>
                  <a:lnTo>
                    <a:pt x="209953" y="86391"/>
                  </a:lnTo>
                  <a:lnTo>
                    <a:pt x="226141" y="86980"/>
                  </a:lnTo>
                  <a:lnTo>
                    <a:pt x="241152" y="93455"/>
                  </a:lnTo>
                  <a:lnTo>
                    <a:pt x="264405" y="85508"/>
                  </a:lnTo>
                  <a:lnTo>
                    <a:pt x="282305" y="93806"/>
                  </a:lnTo>
                  <a:lnTo>
                    <a:pt x="297370" y="91101"/>
                  </a:lnTo>
                  <a:lnTo>
                    <a:pt x="306495" y="89335"/>
                  </a:lnTo>
                  <a:lnTo>
                    <a:pt x="320329" y="86686"/>
                  </a:lnTo>
                  <a:lnTo>
                    <a:pt x="335928" y="88452"/>
                  </a:lnTo>
                  <a:lnTo>
                    <a:pt x="349173" y="89335"/>
                  </a:lnTo>
                  <a:lnTo>
                    <a:pt x="360652" y="90218"/>
                  </a:lnTo>
                  <a:lnTo>
                    <a:pt x="368643" y="85357"/>
                  </a:lnTo>
                  <a:lnTo>
                    <a:pt x="377179" y="57395"/>
                  </a:lnTo>
                  <a:lnTo>
                    <a:pt x="385126" y="31494"/>
                  </a:lnTo>
                  <a:lnTo>
                    <a:pt x="404127" y="0"/>
                  </a:lnTo>
                  <a:lnTo>
                    <a:pt x="443083" y="93804"/>
                  </a:lnTo>
                  <a:lnTo>
                    <a:pt x="461098" y="102337"/>
                  </a:lnTo>
                  <a:lnTo>
                    <a:pt x="469315" y="147847"/>
                  </a:lnTo>
                  <a:lnTo>
                    <a:pt x="442451" y="167535"/>
                  </a:lnTo>
                  <a:lnTo>
                    <a:pt x="381772" y="171011"/>
                  </a:lnTo>
                  <a:lnTo>
                    <a:pt x="279060" y="166587"/>
                  </a:lnTo>
                  <a:lnTo>
                    <a:pt x="231655" y="171959"/>
                  </a:lnTo>
                  <a:lnTo>
                    <a:pt x="180457" y="172591"/>
                  </a:lnTo>
                  <a:lnTo>
                    <a:pt x="127363" y="170695"/>
                  </a:lnTo>
                  <a:lnTo>
                    <a:pt x="109349" y="166903"/>
                  </a:lnTo>
                  <a:lnTo>
                    <a:pt x="80589" y="163426"/>
                  </a:lnTo>
                  <a:lnTo>
                    <a:pt x="46457" y="167535"/>
                  </a:lnTo>
                  <a:lnTo>
                    <a:pt x="28759" y="167535"/>
                  </a:lnTo>
                  <a:lnTo>
                    <a:pt x="9797" y="160582"/>
                  </a:lnTo>
                  <a:lnTo>
                    <a:pt x="0" y="150785"/>
                  </a:lnTo>
                  <a:close/>
                </a:path>
              </a:pathLst>
            </a:custGeom>
            <a:solidFill>
              <a:schemeClr val="accent2"/>
            </a:solidFill>
            <a:ln>
              <a:noFill/>
            </a:ln>
          </p:spPr>
        </p:sp>
        <p:grpSp>
          <p:nvGrpSpPr>
            <p:cNvPr id="5910" name="Google Shape;5910;p19"/>
            <p:cNvGrpSpPr/>
            <p:nvPr/>
          </p:nvGrpSpPr>
          <p:grpSpPr>
            <a:xfrm>
              <a:off x="-1393495" y="1370321"/>
              <a:ext cx="13268437" cy="5243549"/>
              <a:chOff x="-1393495" y="1370321"/>
              <a:chExt cx="13268437" cy="5243549"/>
            </a:xfrm>
          </p:grpSpPr>
          <p:grpSp>
            <p:nvGrpSpPr>
              <p:cNvPr id="5911" name="Google Shape;5911;p19"/>
              <p:cNvGrpSpPr/>
              <p:nvPr/>
            </p:nvGrpSpPr>
            <p:grpSpPr>
              <a:xfrm flipH="1">
                <a:off x="3096292" y="4746198"/>
                <a:ext cx="3518472" cy="819002"/>
                <a:chOff x="4795000" y="4018475"/>
                <a:chExt cx="3518472" cy="819002"/>
              </a:xfrm>
            </p:grpSpPr>
            <p:grpSp>
              <p:nvGrpSpPr>
                <p:cNvPr id="5912" name="Google Shape;5912;p19"/>
                <p:cNvGrpSpPr/>
                <p:nvPr/>
              </p:nvGrpSpPr>
              <p:grpSpPr>
                <a:xfrm>
                  <a:off x="5105440" y="4219941"/>
                  <a:ext cx="703657" cy="335407"/>
                  <a:chOff x="5210215" y="1598241"/>
                  <a:chExt cx="703657" cy="335407"/>
                </a:xfrm>
              </p:grpSpPr>
              <p:sp>
                <p:nvSpPr>
                  <p:cNvPr id="5913" name="Google Shape;5913;p19"/>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19"/>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19"/>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19"/>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19"/>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19"/>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19"/>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19"/>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1" name="Google Shape;5921;p19"/>
                <p:cNvGrpSpPr/>
                <p:nvPr/>
              </p:nvGrpSpPr>
              <p:grpSpPr>
                <a:xfrm>
                  <a:off x="5811497" y="4029087"/>
                  <a:ext cx="2020600" cy="684216"/>
                  <a:chOff x="5916272" y="1407387"/>
                  <a:chExt cx="2020600" cy="684216"/>
                </a:xfrm>
              </p:grpSpPr>
              <p:sp>
                <p:nvSpPr>
                  <p:cNvPr id="5922" name="Google Shape;5922;p19"/>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19"/>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19"/>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19"/>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19"/>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19"/>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19"/>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19"/>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19"/>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19"/>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19"/>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19"/>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19"/>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35" name="Google Shape;5935;p19"/>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19"/>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19"/>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19"/>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19"/>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19"/>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19"/>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19"/>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19"/>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19"/>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19"/>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19"/>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19"/>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19"/>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19"/>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19"/>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19"/>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19"/>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19"/>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19"/>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19"/>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19"/>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19"/>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19"/>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19"/>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0" name="Google Shape;5960;p19"/>
              <p:cNvGrpSpPr/>
              <p:nvPr/>
            </p:nvGrpSpPr>
            <p:grpSpPr>
              <a:xfrm>
                <a:off x="-1393495" y="4603948"/>
                <a:ext cx="3518472" cy="819002"/>
                <a:chOff x="4795000" y="4018475"/>
                <a:chExt cx="3518472" cy="819002"/>
              </a:xfrm>
            </p:grpSpPr>
            <p:grpSp>
              <p:nvGrpSpPr>
                <p:cNvPr id="5961" name="Google Shape;5961;p19"/>
                <p:cNvGrpSpPr/>
                <p:nvPr/>
              </p:nvGrpSpPr>
              <p:grpSpPr>
                <a:xfrm>
                  <a:off x="5105440" y="4219941"/>
                  <a:ext cx="703657" cy="335407"/>
                  <a:chOff x="5210215" y="1598241"/>
                  <a:chExt cx="703657" cy="335407"/>
                </a:xfrm>
              </p:grpSpPr>
              <p:sp>
                <p:nvSpPr>
                  <p:cNvPr id="5962" name="Google Shape;5962;p19"/>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19"/>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19"/>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19"/>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19"/>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19"/>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19"/>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19"/>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0" name="Google Shape;5970;p19"/>
                <p:cNvGrpSpPr/>
                <p:nvPr/>
              </p:nvGrpSpPr>
              <p:grpSpPr>
                <a:xfrm>
                  <a:off x="5811497" y="4029087"/>
                  <a:ext cx="2020600" cy="684216"/>
                  <a:chOff x="5916272" y="1407387"/>
                  <a:chExt cx="2020600" cy="684216"/>
                </a:xfrm>
              </p:grpSpPr>
              <p:sp>
                <p:nvSpPr>
                  <p:cNvPr id="5971" name="Google Shape;5971;p19"/>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19"/>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19"/>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19"/>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19"/>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19"/>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19"/>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19"/>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19"/>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19"/>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19"/>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19"/>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19"/>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84" name="Google Shape;5984;p19"/>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19"/>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19"/>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19"/>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19"/>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19"/>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19"/>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19"/>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19"/>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19"/>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19"/>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19"/>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19"/>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19"/>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19"/>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19"/>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19"/>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19"/>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19"/>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19"/>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19"/>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19"/>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19"/>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19"/>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19"/>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9" name="Google Shape;6009;p19"/>
              <p:cNvGrpSpPr/>
              <p:nvPr/>
            </p:nvGrpSpPr>
            <p:grpSpPr>
              <a:xfrm>
                <a:off x="1219525" y="4551028"/>
                <a:ext cx="2854207" cy="1851213"/>
                <a:chOff x="1219525" y="4551028"/>
                <a:chExt cx="2854207" cy="1851213"/>
              </a:xfrm>
            </p:grpSpPr>
            <p:grpSp>
              <p:nvGrpSpPr>
                <p:cNvPr id="6010" name="Google Shape;6010;p19"/>
                <p:cNvGrpSpPr/>
                <p:nvPr/>
              </p:nvGrpSpPr>
              <p:grpSpPr>
                <a:xfrm>
                  <a:off x="1238808" y="4565491"/>
                  <a:ext cx="2637140" cy="1519051"/>
                  <a:chOff x="5320740" y="2847612"/>
                  <a:chExt cx="2364890" cy="1362229"/>
                </a:xfrm>
              </p:grpSpPr>
              <p:sp>
                <p:nvSpPr>
                  <p:cNvPr id="6011" name="Google Shape;6011;p19"/>
                  <p:cNvSpPr/>
                  <p:nvPr/>
                </p:nvSpPr>
                <p:spPr>
                  <a:xfrm>
                    <a:off x="5320740" y="3508442"/>
                    <a:ext cx="798996" cy="293554"/>
                  </a:xfrm>
                  <a:custGeom>
                    <a:avLst/>
                    <a:gdLst/>
                    <a:ahLst/>
                    <a:cxnLst/>
                    <a:rect l="l" t="t" r="r" b="b"/>
                    <a:pathLst>
                      <a:path w="13492" h="4957" extrusionOk="0">
                        <a:moveTo>
                          <a:pt x="5987" y="1"/>
                        </a:moveTo>
                        <a:cubicBezTo>
                          <a:pt x="5038" y="1"/>
                          <a:pt x="4082" y="346"/>
                          <a:pt x="3313" y="906"/>
                        </a:cubicBezTo>
                        <a:cubicBezTo>
                          <a:pt x="2804" y="1281"/>
                          <a:pt x="2447" y="1790"/>
                          <a:pt x="2064" y="2271"/>
                        </a:cubicBezTo>
                        <a:cubicBezTo>
                          <a:pt x="2001" y="2352"/>
                          <a:pt x="1974" y="2325"/>
                          <a:pt x="1867" y="2369"/>
                        </a:cubicBezTo>
                        <a:cubicBezTo>
                          <a:pt x="1600" y="2468"/>
                          <a:pt x="1332" y="2601"/>
                          <a:pt x="1100" y="2771"/>
                        </a:cubicBezTo>
                        <a:cubicBezTo>
                          <a:pt x="654" y="3101"/>
                          <a:pt x="146" y="3440"/>
                          <a:pt x="39" y="4029"/>
                        </a:cubicBezTo>
                        <a:cubicBezTo>
                          <a:pt x="0" y="4251"/>
                          <a:pt x="146" y="4322"/>
                          <a:pt x="344" y="4322"/>
                        </a:cubicBezTo>
                        <a:cubicBezTo>
                          <a:pt x="654" y="4322"/>
                          <a:pt x="1094" y="4147"/>
                          <a:pt x="1154" y="4109"/>
                        </a:cubicBezTo>
                        <a:cubicBezTo>
                          <a:pt x="1332" y="4020"/>
                          <a:pt x="1484" y="3895"/>
                          <a:pt x="1662" y="3788"/>
                        </a:cubicBezTo>
                        <a:cubicBezTo>
                          <a:pt x="1939" y="3627"/>
                          <a:pt x="2233" y="3386"/>
                          <a:pt x="2545" y="3297"/>
                        </a:cubicBezTo>
                        <a:cubicBezTo>
                          <a:pt x="2553" y="3295"/>
                          <a:pt x="2562" y="3293"/>
                          <a:pt x="2570" y="3293"/>
                        </a:cubicBezTo>
                        <a:cubicBezTo>
                          <a:pt x="2619" y="3293"/>
                          <a:pt x="2670" y="3333"/>
                          <a:pt x="2670" y="3386"/>
                        </a:cubicBezTo>
                        <a:cubicBezTo>
                          <a:pt x="2652" y="3529"/>
                          <a:pt x="2572" y="3672"/>
                          <a:pt x="2572" y="3815"/>
                        </a:cubicBezTo>
                        <a:cubicBezTo>
                          <a:pt x="2572" y="4044"/>
                          <a:pt x="2672" y="4130"/>
                          <a:pt x="2806" y="4130"/>
                        </a:cubicBezTo>
                        <a:cubicBezTo>
                          <a:pt x="2922" y="4130"/>
                          <a:pt x="3064" y="4066"/>
                          <a:pt x="3188" y="3975"/>
                        </a:cubicBezTo>
                        <a:cubicBezTo>
                          <a:pt x="3402" y="3824"/>
                          <a:pt x="3607" y="3663"/>
                          <a:pt x="3785" y="3476"/>
                        </a:cubicBezTo>
                        <a:cubicBezTo>
                          <a:pt x="3937" y="3324"/>
                          <a:pt x="4026" y="3137"/>
                          <a:pt x="4196" y="3003"/>
                        </a:cubicBezTo>
                        <a:cubicBezTo>
                          <a:pt x="4216" y="2988"/>
                          <a:pt x="4238" y="2981"/>
                          <a:pt x="4259" y="2981"/>
                        </a:cubicBezTo>
                        <a:cubicBezTo>
                          <a:pt x="4303" y="2981"/>
                          <a:pt x="4341" y="3011"/>
                          <a:pt x="4347" y="3065"/>
                        </a:cubicBezTo>
                        <a:cubicBezTo>
                          <a:pt x="4374" y="3431"/>
                          <a:pt x="4196" y="3877"/>
                          <a:pt x="4642" y="4082"/>
                        </a:cubicBezTo>
                        <a:cubicBezTo>
                          <a:pt x="4715" y="4115"/>
                          <a:pt x="4787" y="4130"/>
                          <a:pt x="4857" y="4130"/>
                        </a:cubicBezTo>
                        <a:cubicBezTo>
                          <a:pt x="5207" y="4130"/>
                          <a:pt x="5519" y="3774"/>
                          <a:pt x="5757" y="3574"/>
                        </a:cubicBezTo>
                        <a:cubicBezTo>
                          <a:pt x="5900" y="3449"/>
                          <a:pt x="6132" y="3146"/>
                          <a:pt x="6355" y="3146"/>
                        </a:cubicBezTo>
                        <a:cubicBezTo>
                          <a:pt x="6649" y="3146"/>
                          <a:pt x="6462" y="3583"/>
                          <a:pt x="6551" y="3886"/>
                        </a:cubicBezTo>
                        <a:cubicBezTo>
                          <a:pt x="6584" y="4010"/>
                          <a:pt x="6656" y="4165"/>
                          <a:pt x="6852" y="4165"/>
                        </a:cubicBezTo>
                        <a:cubicBezTo>
                          <a:pt x="6867" y="4165"/>
                          <a:pt x="6882" y="4165"/>
                          <a:pt x="6899" y="4163"/>
                        </a:cubicBezTo>
                        <a:cubicBezTo>
                          <a:pt x="6970" y="4154"/>
                          <a:pt x="7042" y="4136"/>
                          <a:pt x="7104" y="4109"/>
                        </a:cubicBezTo>
                        <a:cubicBezTo>
                          <a:pt x="7113" y="4109"/>
                          <a:pt x="7113" y="4100"/>
                          <a:pt x="7122" y="4100"/>
                        </a:cubicBezTo>
                        <a:cubicBezTo>
                          <a:pt x="7407" y="3993"/>
                          <a:pt x="7648" y="3770"/>
                          <a:pt x="7889" y="3592"/>
                        </a:cubicBezTo>
                        <a:cubicBezTo>
                          <a:pt x="7892" y="3589"/>
                          <a:pt x="7895" y="3588"/>
                          <a:pt x="7898" y="3588"/>
                        </a:cubicBezTo>
                        <a:cubicBezTo>
                          <a:pt x="7914" y="3588"/>
                          <a:pt x="7929" y="3621"/>
                          <a:pt x="7907" y="3636"/>
                        </a:cubicBezTo>
                        <a:lnTo>
                          <a:pt x="7898" y="3636"/>
                        </a:lnTo>
                        <a:cubicBezTo>
                          <a:pt x="7907" y="3645"/>
                          <a:pt x="7907" y="3654"/>
                          <a:pt x="7898" y="3663"/>
                        </a:cubicBezTo>
                        <a:cubicBezTo>
                          <a:pt x="7702" y="3859"/>
                          <a:pt x="7450" y="4371"/>
                          <a:pt x="7915" y="4371"/>
                        </a:cubicBezTo>
                        <a:cubicBezTo>
                          <a:pt x="7937" y="4371"/>
                          <a:pt x="7961" y="4370"/>
                          <a:pt x="7987" y="4368"/>
                        </a:cubicBezTo>
                        <a:cubicBezTo>
                          <a:pt x="8308" y="4332"/>
                          <a:pt x="8585" y="4172"/>
                          <a:pt x="8870" y="4038"/>
                        </a:cubicBezTo>
                        <a:cubicBezTo>
                          <a:pt x="9052" y="3958"/>
                          <a:pt x="9256" y="3889"/>
                          <a:pt x="9457" y="3889"/>
                        </a:cubicBezTo>
                        <a:cubicBezTo>
                          <a:pt x="9570" y="3889"/>
                          <a:pt x="9683" y="3911"/>
                          <a:pt x="9789" y="3966"/>
                        </a:cubicBezTo>
                        <a:cubicBezTo>
                          <a:pt x="9914" y="4029"/>
                          <a:pt x="9994" y="4270"/>
                          <a:pt x="10057" y="4377"/>
                        </a:cubicBezTo>
                        <a:cubicBezTo>
                          <a:pt x="10173" y="4562"/>
                          <a:pt x="10316" y="4810"/>
                          <a:pt x="10562" y="4810"/>
                        </a:cubicBezTo>
                        <a:cubicBezTo>
                          <a:pt x="10636" y="4810"/>
                          <a:pt x="10720" y="4787"/>
                          <a:pt x="10815" y="4734"/>
                        </a:cubicBezTo>
                        <a:cubicBezTo>
                          <a:pt x="10895" y="4689"/>
                          <a:pt x="10967" y="4653"/>
                          <a:pt x="11038" y="4600"/>
                        </a:cubicBezTo>
                        <a:cubicBezTo>
                          <a:pt x="11162" y="4538"/>
                          <a:pt x="11385" y="4415"/>
                          <a:pt x="11573" y="4415"/>
                        </a:cubicBezTo>
                        <a:cubicBezTo>
                          <a:pt x="11655" y="4415"/>
                          <a:pt x="11730" y="4439"/>
                          <a:pt x="11788" y="4502"/>
                        </a:cubicBezTo>
                        <a:cubicBezTo>
                          <a:pt x="12001" y="4749"/>
                          <a:pt x="12174" y="4940"/>
                          <a:pt x="12517" y="4940"/>
                        </a:cubicBezTo>
                        <a:cubicBezTo>
                          <a:pt x="12532" y="4940"/>
                          <a:pt x="12548" y="4939"/>
                          <a:pt x="12564" y="4939"/>
                        </a:cubicBezTo>
                        <a:cubicBezTo>
                          <a:pt x="12707" y="4931"/>
                          <a:pt x="12857" y="4902"/>
                          <a:pt x="13008" y="4902"/>
                        </a:cubicBezTo>
                        <a:cubicBezTo>
                          <a:pt x="13026" y="4902"/>
                          <a:pt x="13045" y="4902"/>
                          <a:pt x="13063" y="4903"/>
                        </a:cubicBezTo>
                        <a:cubicBezTo>
                          <a:pt x="13197" y="4912"/>
                          <a:pt x="13340" y="4930"/>
                          <a:pt x="13491" y="4957"/>
                        </a:cubicBezTo>
                        <a:cubicBezTo>
                          <a:pt x="13349" y="4876"/>
                          <a:pt x="13206" y="4814"/>
                          <a:pt x="13099" y="4742"/>
                        </a:cubicBezTo>
                        <a:cubicBezTo>
                          <a:pt x="12778" y="4564"/>
                          <a:pt x="12412" y="4386"/>
                          <a:pt x="12180" y="4091"/>
                        </a:cubicBezTo>
                        <a:cubicBezTo>
                          <a:pt x="11948" y="3797"/>
                          <a:pt x="11796" y="3422"/>
                          <a:pt x="11529" y="3172"/>
                        </a:cubicBezTo>
                        <a:cubicBezTo>
                          <a:pt x="11333" y="2985"/>
                          <a:pt x="11047" y="2869"/>
                          <a:pt x="10806" y="2744"/>
                        </a:cubicBezTo>
                        <a:cubicBezTo>
                          <a:pt x="10164" y="2423"/>
                          <a:pt x="9646" y="2102"/>
                          <a:pt x="9129" y="1602"/>
                        </a:cubicBezTo>
                        <a:cubicBezTo>
                          <a:pt x="8451" y="951"/>
                          <a:pt x="7720" y="327"/>
                          <a:pt x="6801" y="95"/>
                        </a:cubicBezTo>
                        <a:cubicBezTo>
                          <a:pt x="6798" y="98"/>
                          <a:pt x="6795" y="99"/>
                          <a:pt x="6792" y="99"/>
                        </a:cubicBezTo>
                        <a:cubicBezTo>
                          <a:pt x="6787" y="99"/>
                          <a:pt x="6783" y="95"/>
                          <a:pt x="6783" y="95"/>
                        </a:cubicBezTo>
                        <a:cubicBezTo>
                          <a:pt x="6631" y="59"/>
                          <a:pt x="6471" y="32"/>
                          <a:pt x="6310" y="14"/>
                        </a:cubicBezTo>
                        <a:cubicBezTo>
                          <a:pt x="6203" y="5"/>
                          <a:pt x="6095" y="1"/>
                          <a:pt x="59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19"/>
                  <p:cNvSpPr/>
                  <p:nvPr/>
                </p:nvSpPr>
                <p:spPr>
                  <a:xfrm>
                    <a:off x="6099067" y="2847612"/>
                    <a:ext cx="1143301" cy="484183"/>
                  </a:xfrm>
                  <a:custGeom>
                    <a:avLst/>
                    <a:gdLst/>
                    <a:ahLst/>
                    <a:cxnLst/>
                    <a:rect l="l" t="t" r="r" b="b"/>
                    <a:pathLst>
                      <a:path w="19306" h="8176" extrusionOk="0">
                        <a:moveTo>
                          <a:pt x="10342" y="0"/>
                        </a:moveTo>
                        <a:cubicBezTo>
                          <a:pt x="9742" y="0"/>
                          <a:pt x="9141" y="116"/>
                          <a:pt x="8565" y="316"/>
                        </a:cubicBezTo>
                        <a:cubicBezTo>
                          <a:pt x="7628" y="638"/>
                          <a:pt x="6727" y="1182"/>
                          <a:pt x="6013" y="1878"/>
                        </a:cubicBezTo>
                        <a:cubicBezTo>
                          <a:pt x="5656" y="2217"/>
                          <a:pt x="5335" y="2591"/>
                          <a:pt x="5094" y="3020"/>
                        </a:cubicBezTo>
                        <a:cubicBezTo>
                          <a:pt x="4934" y="3314"/>
                          <a:pt x="4782" y="3617"/>
                          <a:pt x="4524" y="3831"/>
                        </a:cubicBezTo>
                        <a:cubicBezTo>
                          <a:pt x="4515" y="3840"/>
                          <a:pt x="4506" y="3843"/>
                          <a:pt x="4497" y="3843"/>
                        </a:cubicBezTo>
                        <a:cubicBezTo>
                          <a:pt x="4468" y="3843"/>
                          <a:pt x="4443" y="3805"/>
                          <a:pt x="4470" y="3778"/>
                        </a:cubicBezTo>
                        <a:cubicBezTo>
                          <a:pt x="4711" y="3519"/>
                          <a:pt x="4836" y="3171"/>
                          <a:pt x="5005" y="2859"/>
                        </a:cubicBezTo>
                        <a:cubicBezTo>
                          <a:pt x="4760" y="2680"/>
                          <a:pt x="4470" y="2612"/>
                          <a:pt x="4166" y="2612"/>
                        </a:cubicBezTo>
                        <a:cubicBezTo>
                          <a:pt x="3561" y="2612"/>
                          <a:pt x="2899" y="2880"/>
                          <a:pt x="2418" y="3082"/>
                        </a:cubicBezTo>
                        <a:cubicBezTo>
                          <a:pt x="1767" y="3367"/>
                          <a:pt x="928" y="3840"/>
                          <a:pt x="536" y="4465"/>
                        </a:cubicBezTo>
                        <a:cubicBezTo>
                          <a:pt x="375" y="4715"/>
                          <a:pt x="197" y="5009"/>
                          <a:pt x="108" y="5294"/>
                        </a:cubicBezTo>
                        <a:cubicBezTo>
                          <a:pt x="1" y="5614"/>
                          <a:pt x="146" y="5729"/>
                          <a:pt x="349" y="5729"/>
                        </a:cubicBezTo>
                        <a:cubicBezTo>
                          <a:pt x="504" y="5729"/>
                          <a:pt x="692" y="5663"/>
                          <a:pt x="830" y="5571"/>
                        </a:cubicBezTo>
                        <a:cubicBezTo>
                          <a:pt x="1258" y="5268"/>
                          <a:pt x="1615" y="4822"/>
                          <a:pt x="2115" y="4625"/>
                        </a:cubicBezTo>
                        <a:cubicBezTo>
                          <a:pt x="2122" y="4623"/>
                          <a:pt x="2129" y="4621"/>
                          <a:pt x="2136" y="4621"/>
                        </a:cubicBezTo>
                        <a:cubicBezTo>
                          <a:pt x="2175" y="4621"/>
                          <a:pt x="2213" y="4659"/>
                          <a:pt x="2213" y="4697"/>
                        </a:cubicBezTo>
                        <a:cubicBezTo>
                          <a:pt x="2204" y="4831"/>
                          <a:pt x="2168" y="4964"/>
                          <a:pt x="2168" y="5098"/>
                        </a:cubicBezTo>
                        <a:cubicBezTo>
                          <a:pt x="2173" y="5303"/>
                          <a:pt x="2273" y="5376"/>
                          <a:pt x="2398" y="5376"/>
                        </a:cubicBezTo>
                        <a:cubicBezTo>
                          <a:pt x="2529" y="5376"/>
                          <a:pt x="2688" y="5296"/>
                          <a:pt x="2793" y="5205"/>
                        </a:cubicBezTo>
                        <a:cubicBezTo>
                          <a:pt x="2909" y="5116"/>
                          <a:pt x="3052" y="4964"/>
                          <a:pt x="3203" y="4929"/>
                        </a:cubicBezTo>
                        <a:cubicBezTo>
                          <a:pt x="3251" y="4917"/>
                          <a:pt x="3293" y="4911"/>
                          <a:pt x="3330" y="4911"/>
                        </a:cubicBezTo>
                        <a:cubicBezTo>
                          <a:pt x="3571" y="4911"/>
                          <a:pt x="3611" y="5143"/>
                          <a:pt x="3712" y="5375"/>
                        </a:cubicBezTo>
                        <a:cubicBezTo>
                          <a:pt x="3777" y="5537"/>
                          <a:pt x="3871" y="5601"/>
                          <a:pt x="3980" y="5601"/>
                        </a:cubicBezTo>
                        <a:cubicBezTo>
                          <a:pt x="4343" y="5601"/>
                          <a:pt x="4867" y="4880"/>
                          <a:pt x="5032" y="4688"/>
                        </a:cubicBezTo>
                        <a:cubicBezTo>
                          <a:pt x="5300" y="4393"/>
                          <a:pt x="5603" y="4045"/>
                          <a:pt x="6013" y="3956"/>
                        </a:cubicBezTo>
                        <a:cubicBezTo>
                          <a:pt x="6013" y="3952"/>
                          <a:pt x="6016" y="3950"/>
                          <a:pt x="6018" y="3950"/>
                        </a:cubicBezTo>
                        <a:cubicBezTo>
                          <a:pt x="6020" y="3950"/>
                          <a:pt x="6022" y="3952"/>
                          <a:pt x="6022" y="3956"/>
                        </a:cubicBezTo>
                        <a:cubicBezTo>
                          <a:pt x="6085" y="3796"/>
                          <a:pt x="6192" y="3653"/>
                          <a:pt x="6361" y="3564"/>
                        </a:cubicBezTo>
                        <a:cubicBezTo>
                          <a:pt x="6366" y="3560"/>
                          <a:pt x="6371" y="3559"/>
                          <a:pt x="6375" y="3559"/>
                        </a:cubicBezTo>
                        <a:cubicBezTo>
                          <a:pt x="6394" y="3559"/>
                          <a:pt x="6402" y="3585"/>
                          <a:pt x="6388" y="3599"/>
                        </a:cubicBezTo>
                        <a:cubicBezTo>
                          <a:pt x="6111" y="3798"/>
                          <a:pt x="5893" y="4583"/>
                          <a:pt x="6464" y="4583"/>
                        </a:cubicBezTo>
                        <a:cubicBezTo>
                          <a:pt x="6483" y="4583"/>
                          <a:pt x="6502" y="4582"/>
                          <a:pt x="6522" y="4581"/>
                        </a:cubicBezTo>
                        <a:cubicBezTo>
                          <a:pt x="6709" y="4563"/>
                          <a:pt x="6888" y="4492"/>
                          <a:pt x="7048" y="4393"/>
                        </a:cubicBezTo>
                        <a:cubicBezTo>
                          <a:pt x="7280" y="4233"/>
                          <a:pt x="7476" y="4028"/>
                          <a:pt x="7664" y="3805"/>
                        </a:cubicBezTo>
                        <a:cubicBezTo>
                          <a:pt x="7896" y="3528"/>
                          <a:pt x="8047" y="3100"/>
                          <a:pt x="8342" y="2877"/>
                        </a:cubicBezTo>
                        <a:cubicBezTo>
                          <a:pt x="8353" y="2868"/>
                          <a:pt x="8368" y="2864"/>
                          <a:pt x="8384" y="2864"/>
                        </a:cubicBezTo>
                        <a:cubicBezTo>
                          <a:pt x="8418" y="2864"/>
                          <a:pt x="8454" y="2882"/>
                          <a:pt x="8467" y="2913"/>
                        </a:cubicBezTo>
                        <a:cubicBezTo>
                          <a:pt x="8502" y="3002"/>
                          <a:pt x="8511" y="3037"/>
                          <a:pt x="8547" y="3136"/>
                        </a:cubicBezTo>
                        <a:cubicBezTo>
                          <a:pt x="8627" y="3372"/>
                          <a:pt x="8731" y="3457"/>
                          <a:pt x="8840" y="3457"/>
                        </a:cubicBezTo>
                        <a:cubicBezTo>
                          <a:pt x="9085" y="3457"/>
                          <a:pt x="9356" y="3029"/>
                          <a:pt x="9430" y="2930"/>
                        </a:cubicBezTo>
                        <a:cubicBezTo>
                          <a:pt x="9484" y="2859"/>
                          <a:pt x="9528" y="2832"/>
                          <a:pt x="9609" y="2805"/>
                        </a:cubicBezTo>
                        <a:cubicBezTo>
                          <a:pt x="9619" y="2800"/>
                          <a:pt x="9629" y="2798"/>
                          <a:pt x="9638" y="2798"/>
                        </a:cubicBezTo>
                        <a:cubicBezTo>
                          <a:pt x="9660" y="2798"/>
                          <a:pt x="9679" y="2811"/>
                          <a:pt x="9698" y="2823"/>
                        </a:cubicBezTo>
                        <a:cubicBezTo>
                          <a:pt x="9787" y="2895"/>
                          <a:pt x="9840" y="2948"/>
                          <a:pt x="9885" y="3055"/>
                        </a:cubicBezTo>
                        <a:cubicBezTo>
                          <a:pt x="9946" y="3185"/>
                          <a:pt x="10034" y="3226"/>
                          <a:pt x="10132" y="3226"/>
                        </a:cubicBezTo>
                        <a:cubicBezTo>
                          <a:pt x="10250" y="3226"/>
                          <a:pt x="10384" y="3166"/>
                          <a:pt x="10501" y="3127"/>
                        </a:cubicBezTo>
                        <a:cubicBezTo>
                          <a:pt x="10965" y="2966"/>
                          <a:pt x="11161" y="2761"/>
                          <a:pt x="11348" y="2324"/>
                        </a:cubicBezTo>
                        <a:cubicBezTo>
                          <a:pt x="11352" y="2313"/>
                          <a:pt x="11363" y="2308"/>
                          <a:pt x="11376" y="2308"/>
                        </a:cubicBezTo>
                        <a:cubicBezTo>
                          <a:pt x="11394" y="2308"/>
                          <a:pt x="11414" y="2317"/>
                          <a:pt x="11419" y="2333"/>
                        </a:cubicBezTo>
                        <a:cubicBezTo>
                          <a:pt x="11455" y="2556"/>
                          <a:pt x="11393" y="2743"/>
                          <a:pt x="11259" y="2895"/>
                        </a:cubicBezTo>
                        <a:cubicBezTo>
                          <a:pt x="11170" y="3207"/>
                          <a:pt x="11072" y="3644"/>
                          <a:pt x="11250" y="3876"/>
                        </a:cubicBezTo>
                        <a:cubicBezTo>
                          <a:pt x="11328" y="3981"/>
                          <a:pt x="11432" y="4021"/>
                          <a:pt x="11549" y="4021"/>
                        </a:cubicBezTo>
                        <a:cubicBezTo>
                          <a:pt x="11900" y="4021"/>
                          <a:pt x="12370" y="3660"/>
                          <a:pt x="12624" y="3599"/>
                        </a:cubicBezTo>
                        <a:cubicBezTo>
                          <a:pt x="12631" y="3598"/>
                          <a:pt x="12639" y="3597"/>
                          <a:pt x="12647" y="3597"/>
                        </a:cubicBezTo>
                        <a:cubicBezTo>
                          <a:pt x="12683" y="3597"/>
                          <a:pt x="12718" y="3614"/>
                          <a:pt x="12740" y="3644"/>
                        </a:cubicBezTo>
                        <a:cubicBezTo>
                          <a:pt x="12927" y="3965"/>
                          <a:pt x="12811" y="4340"/>
                          <a:pt x="12999" y="4679"/>
                        </a:cubicBezTo>
                        <a:cubicBezTo>
                          <a:pt x="13123" y="4901"/>
                          <a:pt x="13272" y="4972"/>
                          <a:pt x="13436" y="4972"/>
                        </a:cubicBezTo>
                        <a:cubicBezTo>
                          <a:pt x="13659" y="4972"/>
                          <a:pt x="13907" y="4839"/>
                          <a:pt x="14149" y="4777"/>
                        </a:cubicBezTo>
                        <a:cubicBezTo>
                          <a:pt x="14159" y="4773"/>
                          <a:pt x="14169" y="4771"/>
                          <a:pt x="14178" y="4771"/>
                        </a:cubicBezTo>
                        <a:cubicBezTo>
                          <a:pt x="14213" y="4771"/>
                          <a:pt x="14244" y="4794"/>
                          <a:pt x="14265" y="4822"/>
                        </a:cubicBezTo>
                        <a:cubicBezTo>
                          <a:pt x="14470" y="5116"/>
                          <a:pt x="14488" y="5517"/>
                          <a:pt x="14694" y="5830"/>
                        </a:cubicBezTo>
                        <a:cubicBezTo>
                          <a:pt x="14966" y="6249"/>
                          <a:pt x="15314" y="6370"/>
                          <a:pt x="15705" y="6370"/>
                        </a:cubicBezTo>
                        <a:cubicBezTo>
                          <a:pt x="15929" y="6370"/>
                          <a:pt x="16168" y="6330"/>
                          <a:pt x="16415" y="6285"/>
                        </a:cubicBezTo>
                        <a:lnTo>
                          <a:pt x="16424" y="6285"/>
                        </a:lnTo>
                        <a:cubicBezTo>
                          <a:pt x="16424" y="6276"/>
                          <a:pt x="16433" y="6276"/>
                          <a:pt x="16433" y="6267"/>
                        </a:cubicBezTo>
                        <a:cubicBezTo>
                          <a:pt x="16440" y="6245"/>
                          <a:pt x="16459" y="6235"/>
                          <a:pt x="16478" y="6235"/>
                        </a:cubicBezTo>
                        <a:cubicBezTo>
                          <a:pt x="16506" y="6235"/>
                          <a:pt x="16533" y="6256"/>
                          <a:pt x="16522" y="6294"/>
                        </a:cubicBezTo>
                        <a:cubicBezTo>
                          <a:pt x="16416" y="6647"/>
                          <a:pt x="16477" y="7141"/>
                          <a:pt x="16964" y="7141"/>
                        </a:cubicBezTo>
                        <a:cubicBezTo>
                          <a:pt x="16969" y="7141"/>
                          <a:pt x="16973" y="7141"/>
                          <a:pt x="16977" y="7141"/>
                        </a:cubicBezTo>
                        <a:cubicBezTo>
                          <a:pt x="17191" y="7132"/>
                          <a:pt x="17379" y="7088"/>
                          <a:pt x="17575" y="7016"/>
                        </a:cubicBezTo>
                        <a:cubicBezTo>
                          <a:pt x="17583" y="7014"/>
                          <a:pt x="17592" y="7013"/>
                          <a:pt x="17600" y="7013"/>
                        </a:cubicBezTo>
                        <a:cubicBezTo>
                          <a:pt x="17651" y="7013"/>
                          <a:pt x="17691" y="7059"/>
                          <a:pt x="17691" y="7105"/>
                        </a:cubicBezTo>
                        <a:cubicBezTo>
                          <a:pt x="17709" y="7462"/>
                          <a:pt x="17673" y="7971"/>
                          <a:pt x="18119" y="8078"/>
                        </a:cubicBezTo>
                        <a:cubicBezTo>
                          <a:pt x="18396" y="8149"/>
                          <a:pt x="18681" y="8131"/>
                          <a:pt x="18958" y="8140"/>
                        </a:cubicBezTo>
                        <a:cubicBezTo>
                          <a:pt x="19083" y="8149"/>
                          <a:pt x="19199" y="8158"/>
                          <a:pt x="19306" y="8176"/>
                        </a:cubicBezTo>
                        <a:cubicBezTo>
                          <a:pt x="19225" y="8113"/>
                          <a:pt x="19145" y="8060"/>
                          <a:pt x="19074" y="7997"/>
                        </a:cubicBezTo>
                        <a:cubicBezTo>
                          <a:pt x="18538" y="7587"/>
                          <a:pt x="18057" y="7123"/>
                          <a:pt x="17566" y="6659"/>
                        </a:cubicBezTo>
                        <a:cubicBezTo>
                          <a:pt x="16915" y="6062"/>
                          <a:pt x="16281" y="5384"/>
                          <a:pt x="15826" y="4616"/>
                        </a:cubicBezTo>
                        <a:cubicBezTo>
                          <a:pt x="15336" y="3778"/>
                          <a:pt x="14908" y="2895"/>
                          <a:pt x="14328" y="2101"/>
                        </a:cubicBezTo>
                        <a:cubicBezTo>
                          <a:pt x="13677" y="1218"/>
                          <a:pt x="12767" y="593"/>
                          <a:pt x="11732" y="227"/>
                        </a:cubicBezTo>
                        <a:cubicBezTo>
                          <a:pt x="11278" y="71"/>
                          <a:pt x="10811" y="0"/>
                          <a:pt x="10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19"/>
                  <p:cNvSpPr/>
                  <p:nvPr/>
                </p:nvSpPr>
                <p:spPr>
                  <a:xfrm>
                    <a:off x="5955399" y="3657734"/>
                    <a:ext cx="467601" cy="169606"/>
                  </a:xfrm>
                  <a:custGeom>
                    <a:avLst/>
                    <a:gdLst/>
                    <a:ahLst/>
                    <a:cxnLst/>
                    <a:rect l="l" t="t" r="r" b="b"/>
                    <a:pathLst>
                      <a:path w="7896" h="2864" extrusionOk="0">
                        <a:moveTo>
                          <a:pt x="0" y="0"/>
                        </a:moveTo>
                        <a:lnTo>
                          <a:pt x="0" y="0"/>
                        </a:lnTo>
                        <a:cubicBezTo>
                          <a:pt x="268" y="134"/>
                          <a:pt x="553" y="268"/>
                          <a:pt x="794" y="437"/>
                        </a:cubicBezTo>
                        <a:cubicBezTo>
                          <a:pt x="1338" y="518"/>
                          <a:pt x="1847" y="616"/>
                          <a:pt x="2364" y="839"/>
                        </a:cubicBezTo>
                        <a:cubicBezTo>
                          <a:pt x="2873" y="1062"/>
                          <a:pt x="3336" y="1356"/>
                          <a:pt x="3809" y="1642"/>
                        </a:cubicBezTo>
                        <a:cubicBezTo>
                          <a:pt x="4461" y="2043"/>
                          <a:pt x="5210" y="2355"/>
                          <a:pt x="5933" y="2614"/>
                        </a:cubicBezTo>
                        <a:cubicBezTo>
                          <a:pt x="6227" y="2730"/>
                          <a:pt x="6619" y="2864"/>
                          <a:pt x="6941" y="2864"/>
                        </a:cubicBezTo>
                        <a:cubicBezTo>
                          <a:pt x="7262" y="2855"/>
                          <a:pt x="7565" y="2757"/>
                          <a:pt x="7877" y="2685"/>
                        </a:cubicBezTo>
                        <a:cubicBezTo>
                          <a:pt x="7886" y="2685"/>
                          <a:pt x="7886" y="2676"/>
                          <a:pt x="7895" y="2668"/>
                        </a:cubicBezTo>
                        <a:lnTo>
                          <a:pt x="7895" y="2668"/>
                        </a:lnTo>
                        <a:cubicBezTo>
                          <a:pt x="7856" y="2669"/>
                          <a:pt x="7817" y="2670"/>
                          <a:pt x="7779" y="2670"/>
                        </a:cubicBezTo>
                        <a:cubicBezTo>
                          <a:pt x="6553" y="2670"/>
                          <a:pt x="5508" y="1732"/>
                          <a:pt x="4478" y="1204"/>
                        </a:cubicBezTo>
                        <a:cubicBezTo>
                          <a:pt x="3078" y="473"/>
                          <a:pt x="1543" y="20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19"/>
                  <p:cNvSpPr/>
                  <p:nvPr/>
                </p:nvSpPr>
                <p:spPr>
                  <a:xfrm>
                    <a:off x="7065891" y="2958708"/>
                    <a:ext cx="16404" cy="16582"/>
                  </a:xfrm>
                  <a:custGeom>
                    <a:avLst/>
                    <a:gdLst/>
                    <a:ahLst/>
                    <a:cxnLst/>
                    <a:rect l="l" t="t" r="r" b="b"/>
                    <a:pathLst>
                      <a:path w="277" h="280" extrusionOk="0">
                        <a:moveTo>
                          <a:pt x="188" y="0"/>
                        </a:moveTo>
                        <a:cubicBezTo>
                          <a:pt x="182" y="0"/>
                          <a:pt x="176" y="1"/>
                          <a:pt x="170" y="2"/>
                        </a:cubicBezTo>
                        <a:cubicBezTo>
                          <a:pt x="161" y="2"/>
                          <a:pt x="161" y="11"/>
                          <a:pt x="152" y="11"/>
                        </a:cubicBezTo>
                        <a:cubicBezTo>
                          <a:pt x="80" y="46"/>
                          <a:pt x="63" y="118"/>
                          <a:pt x="27" y="180"/>
                        </a:cubicBezTo>
                        <a:cubicBezTo>
                          <a:pt x="0" y="243"/>
                          <a:pt x="27" y="269"/>
                          <a:pt x="89" y="278"/>
                        </a:cubicBezTo>
                        <a:cubicBezTo>
                          <a:pt x="97" y="279"/>
                          <a:pt x="104" y="279"/>
                          <a:pt x="111" y="279"/>
                        </a:cubicBezTo>
                        <a:cubicBezTo>
                          <a:pt x="213" y="279"/>
                          <a:pt x="268" y="218"/>
                          <a:pt x="277" y="118"/>
                        </a:cubicBezTo>
                        <a:cubicBezTo>
                          <a:pt x="277" y="37"/>
                          <a:pt x="240" y="0"/>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19"/>
                  <p:cNvSpPr/>
                  <p:nvPr/>
                </p:nvSpPr>
                <p:spPr>
                  <a:xfrm>
                    <a:off x="7201090" y="3073416"/>
                    <a:ext cx="20135" cy="22089"/>
                  </a:xfrm>
                  <a:custGeom>
                    <a:avLst/>
                    <a:gdLst/>
                    <a:ahLst/>
                    <a:cxnLst/>
                    <a:rect l="l" t="t" r="r" b="b"/>
                    <a:pathLst>
                      <a:path w="340" h="373" extrusionOk="0">
                        <a:moveTo>
                          <a:pt x="224" y="1"/>
                        </a:moveTo>
                        <a:cubicBezTo>
                          <a:pt x="161" y="18"/>
                          <a:pt x="135" y="54"/>
                          <a:pt x="90" y="99"/>
                        </a:cubicBezTo>
                        <a:cubicBezTo>
                          <a:pt x="63" y="125"/>
                          <a:pt x="19" y="152"/>
                          <a:pt x="19" y="188"/>
                        </a:cubicBezTo>
                        <a:cubicBezTo>
                          <a:pt x="1" y="268"/>
                          <a:pt x="45" y="348"/>
                          <a:pt x="126" y="366"/>
                        </a:cubicBezTo>
                        <a:cubicBezTo>
                          <a:pt x="136" y="370"/>
                          <a:pt x="148" y="372"/>
                          <a:pt x="160" y="372"/>
                        </a:cubicBezTo>
                        <a:cubicBezTo>
                          <a:pt x="231" y="372"/>
                          <a:pt x="323" y="310"/>
                          <a:pt x="331" y="241"/>
                        </a:cubicBezTo>
                        <a:cubicBezTo>
                          <a:pt x="340" y="197"/>
                          <a:pt x="322" y="152"/>
                          <a:pt x="313" y="108"/>
                        </a:cubicBezTo>
                        <a:cubicBezTo>
                          <a:pt x="304" y="45"/>
                          <a:pt x="286" y="9"/>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19"/>
                  <p:cNvSpPr/>
                  <p:nvPr/>
                </p:nvSpPr>
                <p:spPr>
                  <a:xfrm>
                    <a:off x="6261803" y="3372415"/>
                    <a:ext cx="1079877" cy="180739"/>
                  </a:xfrm>
                  <a:custGeom>
                    <a:avLst/>
                    <a:gdLst/>
                    <a:ahLst/>
                    <a:cxnLst/>
                    <a:rect l="l" t="t" r="r" b="b"/>
                    <a:pathLst>
                      <a:path w="18235" h="3052" extrusionOk="0">
                        <a:moveTo>
                          <a:pt x="17923" y="1"/>
                        </a:moveTo>
                        <a:lnTo>
                          <a:pt x="17923" y="1"/>
                        </a:lnTo>
                        <a:cubicBezTo>
                          <a:pt x="18065" y="260"/>
                          <a:pt x="17691" y="661"/>
                          <a:pt x="17432" y="875"/>
                        </a:cubicBezTo>
                        <a:cubicBezTo>
                          <a:pt x="16923" y="1294"/>
                          <a:pt x="16121" y="1526"/>
                          <a:pt x="15478" y="1616"/>
                        </a:cubicBezTo>
                        <a:cubicBezTo>
                          <a:pt x="15141" y="1665"/>
                          <a:pt x="14805" y="1688"/>
                          <a:pt x="14471" y="1688"/>
                        </a:cubicBezTo>
                        <a:cubicBezTo>
                          <a:pt x="13893" y="1688"/>
                          <a:pt x="13319" y="1617"/>
                          <a:pt x="12748" y="1482"/>
                        </a:cubicBezTo>
                        <a:cubicBezTo>
                          <a:pt x="11776" y="1250"/>
                          <a:pt x="10750" y="1000"/>
                          <a:pt x="9831" y="607"/>
                        </a:cubicBezTo>
                        <a:cubicBezTo>
                          <a:pt x="9250" y="355"/>
                          <a:pt x="8562" y="214"/>
                          <a:pt x="7885" y="214"/>
                        </a:cubicBezTo>
                        <a:cubicBezTo>
                          <a:pt x="7368" y="214"/>
                          <a:pt x="6858" y="296"/>
                          <a:pt x="6406" y="474"/>
                        </a:cubicBezTo>
                        <a:cubicBezTo>
                          <a:pt x="5647" y="777"/>
                          <a:pt x="4898" y="1143"/>
                          <a:pt x="4202" y="1553"/>
                        </a:cubicBezTo>
                        <a:cubicBezTo>
                          <a:pt x="3881" y="1740"/>
                          <a:pt x="3560" y="1919"/>
                          <a:pt x="3239" y="2079"/>
                        </a:cubicBezTo>
                        <a:cubicBezTo>
                          <a:pt x="3167" y="2115"/>
                          <a:pt x="3105" y="2151"/>
                          <a:pt x="3033" y="2178"/>
                        </a:cubicBezTo>
                        <a:cubicBezTo>
                          <a:pt x="2079" y="2624"/>
                          <a:pt x="1089" y="2927"/>
                          <a:pt x="0" y="2963"/>
                        </a:cubicBezTo>
                        <a:cubicBezTo>
                          <a:pt x="81" y="2998"/>
                          <a:pt x="170" y="3025"/>
                          <a:pt x="250" y="3052"/>
                        </a:cubicBezTo>
                        <a:cubicBezTo>
                          <a:pt x="625" y="3052"/>
                          <a:pt x="1035" y="2998"/>
                          <a:pt x="1383" y="2945"/>
                        </a:cubicBezTo>
                        <a:cubicBezTo>
                          <a:pt x="1793" y="2891"/>
                          <a:pt x="2204" y="2891"/>
                          <a:pt x="2614" y="2829"/>
                        </a:cubicBezTo>
                        <a:cubicBezTo>
                          <a:pt x="3471" y="2686"/>
                          <a:pt x="4238" y="2347"/>
                          <a:pt x="5032" y="2008"/>
                        </a:cubicBezTo>
                        <a:cubicBezTo>
                          <a:pt x="5487" y="1821"/>
                          <a:pt x="5933" y="1607"/>
                          <a:pt x="6388" y="1419"/>
                        </a:cubicBezTo>
                        <a:cubicBezTo>
                          <a:pt x="6807" y="1250"/>
                          <a:pt x="7262" y="1178"/>
                          <a:pt x="7708" y="1107"/>
                        </a:cubicBezTo>
                        <a:cubicBezTo>
                          <a:pt x="7858" y="1083"/>
                          <a:pt x="8011" y="1073"/>
                          <a:pt x="8167" y="1073"/>
                        </a:cubicBezTo>
                        <a:cubicBezTo>
                          <a:pt x="8826" y="1073"/>
                          <a:pt x="9523" y="1256"/>
                          <a:pt x="10143" y="1357"/>
                        </a:cubicBezTo>
                        <a:cubicBezTo>
                          <a:pt x="11134" y="1500"/>
                          <a:pt x="12079" y="1830"/>
                          <a:pt x="13078" y="1901"/>
                        </a:cubicBezTo>
                        <a:cubicBezTo>
                          <a:pt x="13584" y="1942"/>
                          <a:pt x="14098" y="1972"/>
                          <a:pt x="14609" y="1972"/>
                        </a:cubicBezTo>
                        <a:cubicBezTo>
                          <a:pt x="14873" y="1972"/>
                          <a:pt x="15137" y="1964"/>
                          <a:pt x="15398" y="1946"/>
                        </a:cubicBezTo>
                        <a:cubicBezTo>
                          <a:pt x="16005" y="1910"/>
                          <a:pt x="16629" y="1839"/>
                          <a:pt x="17200" y="1651"/>
                        </a:cubicBezTo>
                        <a:cubicBezTo>
                          <a:pt x="17539" y="1535"/>
                          <a:pt x="17887" y="1384"/>
                          <a:pt x="18056" y="1036"/>
                        </a:cubicBezTo>
                        <a:cubicBezTo>
                          <a:pt x="18235" y="697"/>
                          <a:pt x="18235" y="242"/>
                          <a:pt x="17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19"/>
                  <p:cNvSpPr/>
                  <p:nvPr/>
                </p:nvSpPr>
                <p:spPr>
                  <a:xfrm>
                    <a:off x="5831748" y="3561561"/>
                    <a:ext cx="1853882" cy="207685"/>
                  </a:xfrm>
                  <a:custGeom>
                    <a:avLst/>
                    <a:gdLst/>
                    <a:ahLst/>
                    <a:cxnLst/>
                    <a:rect l="l" t="t" r="r" b="b"/>
                    <a:pathLst>
                      <a:path w="31305" h="3507" extrusionOk="0">
                        <a:moveTo>
                          <a:pt x="0" y="1"/>
                        </a:moveTo>
                        <a:lnTo>
                          <a:pt x="0" y="1"/>
                        </a:lnTo>
                        <a:cubicBezTo>
                          <a:pt x="250" y="232"/>
                          <a:pt x="482" y="482"/>
                          <a:pt x="723" y="714"/>
                        </a:cubicBezTo>
                        <a:lnTo>
                          <a:pt x="750" y="714"/>
                        </a:lnTo>
                        <a:cubicBezTo>
                          <a:pt x="938" y="756"/>
                          <a:pt x="1136" y="769"/>
                          <a:pt x="1337" y="769"/>
                        </a:cubicBezTo>
                        <a:cubicBezTo>
                          <a:pt x="1678" y="769"/>
                          <a:pt x="2029" y="732"/>
                          <a:pt x="2360" y="732"/>
                        </a:cubicBezTo>
                        <a:cubicBezTo>
                          <a:pt x="2382" y="732"/>
                          <a:pt x="2405" y="732"/>
                          <a:pt x="2427" y="732"/>
                        </a:cubicBezTo>
                        <a:cubicBezTo>
                          <a:pt x="2864" y="741"/>
                          <a:pt x="3283" y="803"/>
                          <a:pt x="3712" y="902"/>
                        </a:cubicBezTo>
                        <a:cubicBezTo>
                          <a:pt x="4657" y="1107"/>
                          <a:pt x="5514" y="1562"/>
                          <a:pt x="6370" y="1999"/>
                        </a:cubicBezTo>
                        <a:cubicBezTo>
                          <a:pt x="7298" y="2463"/>
                          <a:pt x="8288" y="2828"/>
                          <a:pt x="9261" y="3176"/>
                        </a:cubicBezTo>
                        <a:cubicBezTo>
                          <a:pt x="9778" y="3364"/>
                          <a:pt x="10224" y="3498"/>
                          <a:pt x="10777" y="3506"/>
                        </a:cubicBezTo>
                        <a:cubicBezTo>
                          <a:pt x="10875" y="3506"/>
                          <a:pt x="10973" y="3489"/>
                          <a:pt x="11072" y="3471"/>
                        </a:cubicBezTo>
                        <a:cubicBezTo>
                          <a:pt x="11535" y="3239"/>
                          <a:pt x="12035" y="3078"/>
                          <a:pt x="12490" y="2989"/>
                        </a:cubicBezTo>
                        <a:cubicBezTo>
                          <a:pt x="12791" y="2926"/>
                          <a:pt x="13100" y="2897"/>
                          <a:pt x="13410" y="2897"/>
                        </a:cubicBezTo>
                        <a:cubicBezTo>
                          <a:pt x="13797" y="2897"/>
                          <a:pt x="14187" y="2941"/>
                          <a:pt x="14569" y="3016"/>
                        </a:cubicBezTo>
                        <a:cubicBezTo>
                          <a:pt x="15273" y="2936"/>
                          <a:pt x="15978" y="2837"/>
                          <a:pt x="16647" y="2579"/>
                        </a:cubicBezTo>
                        <a:cubicBezTo>
                          <a:pt x="17423" y="2293"/>
                          <a:pt x="18164" y="1910"/>
                          <a:pt x="18922" y="1580"/>
                        </a:cubicBezTo>
                        <a:cubicBezTo>
                          <a:pt x="20020" y="1112"/>
                          <a:pt x="21242" y="847"/>
                          <a:pt x="22449" y="847"/>
                        </a:cubicBezTo>
                        <a:cubicBezTo>
                          <a:pt x="22762" y="847"/>
                          <a:pt x="23074" y="865"/>
                          <a:pt x="23383" y="902"/>
                        </a:cubicBezTo>
                        <a:cubicBezTo>
                          <a:pt x="24855" y="1080"/>
                          <a:pt x="26175" y="1669"/>
                          <a:pt x="27584" y="2079"/>
                        </a:cubicBezTo>
                        <a:cubicBezTo>
                          <a:pt x="28180" y="2247"/>
                          <a:pt x="28829" y="2455"/>
                          <a:pt x="29457" y="2455"/>
                        </a:cubicBezTo>
                        <a:cubicBezTo>
                          <a:pt x="29562" y="2455"/>
                          <a:pt x="29666" y="2449"/>
                          <a:pt x="29770" y="2436"/>
                        </a:cubicBezTo>
                        <a:cubicBezTo>
                          <a:pt x="30243" y="2382"/>
                          <a:pt x="30725" y="2284"/>
                          <a:pt x="31162" y="2070"/>
                        </a:cubicBezTo>
                        <a:cubicBezTo>
                          <a:pt x="31206" y="2043"/>
                          <a:pt x="31260" y="2026"/>
                          <a:pt x="31304" y="1999"/>
                        </a:cubicBezTo>
                        <a:lnTo>
                          <a:pt x="31304" y="1999"/>
                        </a:lnTo>
                        <a:cubicBezTo>
                          <a:pt x="31079" y="2046"/>
                          <a:pt x="30840" y="2065"/>
                          <a:pt x="30596" y="2065"/>
                        </a:cubicBezTo>
                        <a:cubicBezTo>
                          <a:pt x="29962" y="2065"/>
                          <a:pt x="29293" y="1937"/>
                          <a:pt x="28726" y="1847"/>
                        </a:cubicBezTo>
                        <a:cubicBezTo>
                          <a:pt x="27308" y="1624"/>
                          <a:pt x="25979" y="1053"/>
                          <a:pt x="24587" y="687"/>
                        </a:cubicBezTo>
                        <a:cubicBezTo>
                          <a:pt x="23744" y="467"/>
                          <a:pt x="22912" y="386"/>
                          <a:pt x="22071" y="386"/>
                        </a:cubicBezTo>
                        <a:cubicBezTo>
                          <a:pt x="21585" y="386"/>
                          <a:pt x="21096" y="413"/>
                          <a:pt x="20599" y="455"/>
                        </a:cubicBezTo>
                        <a:cubicBezTo>
                          <a:pt x="20010" y="500"/>
                          <a:pt x="19404" y="554"/>
                          <a:pt x="18815" y="652"/>
                        </a:cubicBezTo>
                        <a:cubicBezTo>
                          <a:pt x="17066" y="1214"/>
                          <a:pt x="15452" y="2168"/>
                          <a:pt x="13659" y="2605"/>
                        </a:cubicBezTo>
                        <a:cubicBezTo>
                          <a:pt x="13036" y="2755"/>
                          <a:pt x="12423" y="2822"/>
                          <a:pt x="11814" y="2822"/>
                        </a:cubicBezTo>
                        <a:cubicBezTo>
                          <a:pt x="10825" y="2822"/>
                          <a:pt x="9847" y="2646"/>
                          <a:pt x="8859" y="2365"/>
                        </a:cubicBezTo>
                        <a:cubicBezTo>
                          <a:pt x="7119" y="1883"/>
                          <a:pt x="5460" y="1187"/>
                          <a:pt x="3747" y="634"/>
                        </a:cubicBezTo>
                        <a:cubicBezTo>
                          <a:pt x="2516" y="232"/>
                          <a:pt x="1285" y="4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19"/>
                  <p:cNvSpPr/>
                  <p:nvPr/>
                </p:nvSpPr>
                <p:spPr>
                  <a:xfrm>
                    <a:off x="7126117" y="4011747"/>
                    <a:ext cx="15634" cy="13443"/>
                  </a:xfrm>
                  <a:custGeom>
                    <a:avLst/>
                    <a:gdLst/>
                    <a:ahLst/>
                    <a:cxnLst/>
                    <a:rect l="l" t="t" r="r" b="b"/>
                    <a:pathLst>
                      <a:path w="264" h="227" extrusionOk="0">
                        <a:moveTo>
                          <a:pt x="84" y="1"/>
                        </a:moveTo>
                        <a:cubicBezTo>
                          <a:pt x="71" y="1"/>
                          <a:pt x="58" y="3"/>
                          <a:pt x="45" y="8"/>
                        </a:cubicBezTo>
                        <a:cubicBezTo>
                          <a:pt x="9" y="53"/>
                          <a:pt x="0" y="106"/>
                          <a:pt x="27" y="160"/>
                        </a:cubicBezTo>
                        <a:cubicBezTo>
                          <a:pt x="47" y="193"/>
                          <a:pt x="77" y="226"/>
                          <a:pt x="116" y="226"/>
                        </a:cubicBezTo>
                        <a:cubicBezTo>
                          <a:pt x="130" y="226"/>
                          <a:pt x="145" y="222"/>
                          <a:pt x="161" y="213"/>
                        </a:cubicBezTo>
                        <a:cubicBezTo>
                          <a:pt x="263" y="142"/>
                          <a:pt x="184" y="1"/>
                          <a:pt x="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19"/>
                  <p:cNvSpPr/>
                  <p:nvPr/>
                </p:nvSpPr>
                <p:spPr>
                  <a:xfrm>
                    <a:off x="7235970" y="3926590"/>
                    <a:ext cx="24339" cy="18950"/>
                  </a:xfrm>
                  <a:custGeom>
                    <a:avLst/>
                    <a:gdLst/>
                    <a:ahLst/>
                    <a:cxnLst/>
                    <a:rect l="l" t="t" r="r" b="b"/>
                    <a:pathLst>
                      <a:path w="411" h="320" extrusionOk="0">
                        <a:moveTo>
                          <a:pt x="158" y="0"/>
                        </a:moveTo>
                        <a:cubicBezTo>
                          <a:pt x="143" y="0"/>
                          <a:pt x="126" y="3"/>
                          <a:pt x="108" y="10"/>
                        </a:cubicBezTo>
                        <a:lnTo>
                          <a:pt x="90" y="10"/>
                        </a:lnTo>
                        <a:cubicBezTo>
                          <a:pt x="27" y="54"/>
                          <a:pt x="1" y="117"/>
                          <a:pt x="27" y="197"/>
                        </a:cubicBezTo>
                        <a:cubicBezTo>
                          <a:pt x="50" y="265"/>
                          <a:pt x="104" y="319"/>
                          <a:pt x="168" y="319"/>
                        </a:cubicBezTo>
                        <a:cubicBezTo>
                          <a:pt x="180" y="319"/>
                          <a:pt x="193" y="317"/>
                          <a:pt x="206" y="313"/>
                        </a:cubicBezTo>
                        <a:cubicBezTo>
                          <a:pt x="295" y="286"/>
                          <a:pt x="411" y="197"/>
                          <a:pt x="322" y="108"/>
                        </a:cubicBezTo>
                        <a:cubicBezTo>
                          <a:pt x="271" y="57"/>
                          <a:pt x="226"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19"/>
                  <p:cNvSpPr/>
                  <p:nvPr/>
                </p:nvSpPr>
                <p:spPr>
                  <a:xfrm>
                    <a:off x="7223830" y="4000970"/>
                    <a:ext cx="37782" cy="29373"/>
                  </a:xfrm>
                  <a:custGeom>
                    <a:avLst/>
                    <a:gdLst/>
                    <a:ahLst/>
                    <a:cxnLst/>
                    <a:rect l="l" t="t" r="r" b="b"/>
                    <a:pathLst>
                      <a:path w="638" h="496" extrusionOk="0">
                        <a:moveTo>
                          <a:pt x="148" y="1"/>
                        </a:moveTo>
                        <a:cubicBezTo>
                          <a:pt x="137" y="1"/>
                          <a:pt x="127" y="1"/>
                          <a:pt x="116" y="3"/>
                        </a:cubicBezTo>
                        <a:lnTo>
                          <a:pt x="99" y="3"/>
                        </a:lnTo>
                        <a:cubicBezTo>
                          <a:pt x="36" y="65"/>
                          <a:pt x="0" y="226"/>
                          <a:pt x="18" y="297"/>
                        </a:cubicBezTo>
                        <a:cubicBezTo>
                          <a:pt x="48" y="409"/>
                          <a:pt x="127" y="495"/>
                          <a:pt x="236" y="495"/>
                        </a:cubicBezTo>
                        <a:cubicBezTo>
                          <a:pt x="257" y="495"/>
                          <a:pt x="280" y="492"/>
                          <a:pt x="304" y="485"/>
                        </a:cubicBezTo>
                        <a:cubicBezTo>
                          <a:pt x="638" y="390"/>
                          <a:pt x="397"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19"/>
                  <p:cNvSpPr/>
                  <p:nvPr/>
                </p:nvSpPr>
                <p:spPr>
                  <a:xfrm>
                    <a:off x="7377565" y="3861152"/>
                    <a:ext cx="45481" cy="44533"/>
                  </a:xfrm>
                  <a:custGeom>
                    <a:avLst/>
                    <a:gdLst/>
                    <a:ahLst/>
                    <a:cxnLst/>
                    <a:rect l="l" t="t" r="r" b="b"/>
                    <a:pathLst>
                      <a:path w="768" h="752" extrusionOk="0">
                        <a:moveTo>
                          <a:pt x="302" y="1"/>
                        </a:moveTo>
                        <a:cubicBezTo>
                          <a:pt x="242" y="1"/>
                          <a:pt x="182" y="17"/>
                          <a:pt x="125" y="53"/>
                        </a:cubicBezTo>
                        <a:cubicBezTo>
                          <a:pt x="116" y="62"/>
                          <a:pt x="116" y="62"/>
                          <a:pt x="108" y="62"/>
                        </a:cubicBezTo>
                        <a:cubicBezTo>
                          <a:pt x="18" y="178"/>
                          <a:pt x="0" y="410"/>
                          <a:pt x="45" y="553"/>
                        </a:cubicBezTo>
                        <a:cubicBezTo>
                          <a:pt x="86" y="667"/>
                          <a:pt x="216" y="751"/>
                          <a:pt x="340" y="751"/>
                        </a:cubicBezTo>
                        <a:cubicBezTo>
                          <a:pt x="352" y="751"/>
                          <a:pt x="364" y="751"/>
                          <a:pt x="375" y="749"/>
                        </a:cubicBezTo>
                        <a:cubicBezTo>
                          <a:pt x="554" y="722"/>
                          <a:pt x="768" y="508"/>
                          <a:pt x="705" y="321"/>
                        </a:cubicBezTo>
                        <a:cubicBezTo>
                          <a:pt x="652" y="141"/>
                          <a:pt x="479"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19"/>
                  <p:cNvSpPr/>
                  <p:nvPr/>
                </p:nvSpPr>
                <p:spPr>
                  <a:xfrm>
                    <a:off x="7479542" y="3989599"/>
                    <a:ext cx="14331" cy="12732"/>
                  </a:xfrm>
                  <a:custGeom>
                    <a:avLst/>
                    <a:gdLst/>
                    <a:ahLst/>
                    <a:cxnLst/>
                    <a:rect l="l" t="t" r="r" b="b"/>
                    <a:pathLst>
                      <a:path w="242" h="215" extrusionOk="0">
                        <a:moveTo>
                          <a:pt x="161" y="1"/>
                        </a:moveTo>
                        <a:cubicBezTo>
                          <a:pt x="141" y="1"/>
                          <a:pt x="121" y="4"/>
                          <a:pt x="107" y="7"/>
                        </a:cubicBezTo>
                        <a:cubicBezTo>
                          <a:pt x="104" y="10"/>
                          <a:pt x="101" y="11"/>
                          <a:pt x="98" y="11"/>
                        </a:cubicBezTo>
                        <a:cubicBezTo>
                          <a:pt x="92" y="11"/>
                          <a:pt x="86" y="7"/>
                          <a:pt x="81" y="7"/>
                        </a:cubicBezTo>
                        <a:lnTo>
                          <a:pt x="63" y="7"/>
                        </a:lnTo>
                        <a:cubicBezTo>
                          <a:pt x="63" y="16"/>
                          <a:pt x="63" y="16"/>
                          <a:pt x="54" y="25"/>
                        </a:cubicBezTo>
                        <a:cubicBezTo>
                          <a:pt x="36" y="70"/>
                          <a:pt x="0" y="115"/>
                          <a:pt x="27" y="168"/>
                        </a:cubicBezTo>
                        <a:cubicBezTo>
                          <a:pt x="34" y="198"/>
                          <a:pt x="54" y="215"/>
                          <a:pt x="81" y="215"/>
                        </a:cubicBezTo>
                        <a:cubicBezTo>
                          <a:pt x="86" y="215"/>
                          <a:pt x="92" y="214"/>
                          <a:pt x="98" y="213"/>
                        </a:cubicBezTo>
                        <a:cubicBezTo>
                          <a:pt x="125" y="213"/>
                          <a:pt x="152" y="204"/>
                          <a:pt x="170" y="186"/>
                        </a:cubicBezTo>
                        <a:cubicBezTo>
                          <a:pt x="205" y="150"/>
                          <a:pt x="241" y="97"/>
                          <a:pt x="232" y="43"/>
                        </a:cubicBezTo>
                        <a:cubicBezTo>
                          <a:pt x="227" y="10"/>
                          <a:pt x="193"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19"/>
                  <p:cNvSpPr/>
                  <p:nvPr/>
                </p:nvSpPr>
                <p:spPr>
                  <a:xfrm>
                    <a:off x="5998689" y="3743602"/>
                    <a:ext cx="1188723" cy="466239"/>
                  </a:xfrm>
                  <a:custGeom>
                    <a:avLst/>
                    <a:gdLst/>
                    <a:ahLst/>
                    <a:cxnLst/>
                    <a:rect l="l" t="t" r="r" b="b"/>
                    <a:pathLst>
                      <a:path w="20073" h="7873" extrusionOk="0">
                        <a:moveTo>
                          <a:pt x="10544" y="1"/>
                        </a:moveTo>
                        <a:cubicBezTo>
                          <a:pt x="10216" y="1"/>
                          <a:pt x="9896" y="42"/>
                          <a:pt x="9600" y="147"/>
                        </a:cubicBezTo>
                        <a:cubicBezTo>
                          <a:pt x="8699" y="459"/>
                          <a:pt x="7682" y="727"/>
                          <a:pt x="7137" y="1583"/>
                        </a:cubicBezTo>
                        <a:cubicBezTo>
                          <a:pt x="6897" y="1958"/>
                          <a:pt x="6602" y="2279"/>
                          <a:pt x="6352" y="2645"/>
                        </a:cubicBezTo>
                        <a:cubicBezTo>
                          <a:pt x="6138" y="2966"/>
                          <a:pt x="5978" y="3323"/>
                          <a:pt x="5781" y="3653"/>
                        </a:cubicBezTo>
                        <a:cubicBezTo>
                          <a:pt x="5594" y="3947"/>
                          <a:pt x="5442" y="4108"/>
                          <a:pt x="5139" y="4277"/>
                        </a:cubicBezTo>
                        <a:cubicBezTo>
                          <a:pt x="4675" y="4536"/>
                          <a:pt x="4211" y="4839"/>
                          <a:pt x="3810" y="5196"/>
                        </a:cubicBezTo>
                        <a:cubicBezTo>
                          <a:pt x="3542" y="5428"/>
                          <a:pt x="3310" y="5687"/>
                          <a:pt x="3016" y="5874"/>
                        </a:cubicBezTo>
                        <a:cubicBezTo>
                          <a:pt x="2356" y="6294"/>
                          <a:pt x="1580" y="6499"/>
                          <a:pt x="937" y="6927"/>
                        </a:cubicBezTo>
                        <a:cubicBezTo>
                          <a:pt x="616" y="7150"/>
                          <a:pt x="197" y="7507"/>
                          <a:pt x="1" y="7873"/>
                        </a:cubicBezTo>
                        <a:cubicBezTo>
                          <a:pt x="397" y="7484"/>
                          <a:pt x="864" y="7265"/>
                          <a:pt x="1421" y="7265"/>
                        </a:cubicBezTo>
                        <a:cubicBezTo>
                          <a:pt x="1490" y="7265"/>
                          <a:pt x="1561" y="7268"/>
                          <a:pt x="1633" y="7275"/>
                        </a:cubicBezTo>
                        <a:cubicBezTo>
                          <a:pt x="1880" y="7299"/>
                          <a:pt x="2126" y="7358"/>
                          <a:pt x="2366" y="7358"/>
                        </a:cubicBezTo>
                        <a:cubicBezTo>
                          <a:pt x="2395" y="7358"/>
                          <a:pt x="2425" y="7357"/>
                          <a:pt x="2454" y="7355"/>
                        </a:cubicBezTo>
                        <a:cubicBezTo>
                          <a:pt x="3016" y="7311"/>
                          <a:pt x="2837" y="6954"/>
                          <a:pt x="3060" y="6650"/>
                        </a:cubicBezTo>
                        <a:cubicBezTo>
                          <a:pt x="3328" y="6267"/>
                          <a:pt x="3899" y="6204"/>
                          <a:pt x="4167" y="6195"/>
                        </a:cubicBezTo>
                        <a:cubicBezTo>
                          <a:pt x="4434" y="6187"/>
                          <a:pt x="4720" y="6160"/>
                          <a:pt x="4845" y="6160"/>
                        </a:cubicBezTo>
                        <a:cubicBezTo>
                          <a:pt x="4849" y="6160"/>
                          <a:pt x="4854" y="6160"/>
                          <a:pt x="4859" y="6160"/>
                        </a:cubicBezTo>
                        <a:cubicBezTo>
                          <a:pt x="5606" y="6160"/>
                          <a:pt x="5857" y="5462"/>
                          <a:pt x="6513" y="5170"/>
                        </a:cubicBezTo>
                        <a:cubicBezTo>
                          <a:pt x="6763" y="5054"/>
                          <a:pt x="7173" y="5000"/>
                          <a:pt x="7369" y="5000"/>
                        </a:cubicBezTo>
                        <a:cubicBezTo>
                          <a:pt x="7377" y="5000"/>
                          <a:pt x="7385" y="5000"/>
                          <a:pt x="7394" y="5000"/>
                        </a:cubicBezTo>
                        <a:cubicBezTo>
                          <a:pt x="7612" y="5000"/>
                          <a:pt x="8279" y="5101"/>
                          <a:pt x="8484" y="5161"/>
                        </a:cubicBezTo>
                        <a:cubicBezTo>
                          <a:pt x="8725" y="5223"/>
                          <a:pt x="8966" y="5286"/>
                          <a:pt x="9207" y="5330"/>
                        </a:cubicBezTo>
                        <a:cubicBezTo>
                          <a:pt x="9314" y="5349"/>
                          <a:pt x="9439" y="5367"/>
                          <a:pt x="9560" y="5367"/>
                        </a:cubicBezTo>
                        <a:cubicBezTo>
                          <a:pt x="9834" y="5367"/>
                          <a:pt x="10093" y="5278"/>
                          <a:pt x="10099" y="4920"/>
                        </a:cubicBezTo>
                        <a:cubicBezTo>
                          <a:pt x="10099" y="4839"/>
                          <a:pt x="10072" y="4715"/>
                          <a:pt x="10099" y="4643"/>
                        </a:cubicBezTo>
                        <a:cubicBezTo>
                          <a:pt x="10141" y="4525"/>
                          <a:pt x="10204" y="4456"/>
                          <a:pt x="10305" y="4456"/>
                        </a:cubicBezTo>
                        <a:cubicBezTo>
                          <a:pt x="10334" y="4456"/>
                          <a:pt x="10367" y="4462"/>
                          <a:pt x="10402" y="4474"/>
                        </a:cubicBezTo>
                        <a:cubicBezTo>
                          <a:pt x="10724" y="4590"/>
                          <a:pt x="10947" y="4884"/>
                          <a:pt x="11295" y="4964"/>
                        </a:cubicBezTo>
                        <a:cubicBezTo>
                          <a:pt x="11364" y="4980"/>
                          <a:pt x="11430" y="4988"/>
                          <a:pt x="11494" y="4988"/>
                        </a:cubicBezTo>
                        <a:cubicBezTo>
                          <a:pt x="11756" y="4988"/>
                          <a:pt x="11963" y="4852"/>
                          <a:pt x="12071" y="4572"/>
                        </a:cubicBezTo>
                        <a:cubicBezTo>
                          <a:pt x="12106" y="4474"/>
                          <a:pt x="12142" y="4393"/>
                          <a:pt x="12205" y="4304"/>
                        </a:cubicBezTo>
                        <a:cubicBezTo>
                          <a:pt x="12247" y="4242"/>
                          <a:pt x="12301" y="4219"/>
                          <a:pt x="12359" y="4219"/>
                        </a:cubicBezTo>
                        <a:cubicBezTo>
                          <a:pt x="12434" y="4219"/>
                          <a:pt x="12514" y="4259"/>
                          <a:pt x="12579" y="4304"/>
                        </a:cubicBezTo>
                        <a:cubicBezTo>
                          <a:pt x="12749" y="4420"/>
                          <a:pt x="12954" y="4492"/>
                          <a:pt x="13132" y="4572"/>
                        </a:cubicBezTo>
                        <a:cubicBezTo>
                          <a:pt x="13229" y="4617"/>
                          <a:pt x="13320" y="4638"/>
                          <a:pt x="13404" y="4638"/>
                        </a:cubicBezTo>
                        <a:cubicBezTo>
                          <a:pt x="13635" y="4638"/>
                          <a:pt x="13805" y="4475"/>
                          <a:pt x="13864" y="4206"/>
                        </a:cubicBezTo>
                        <a:cubicBezTo>
                          <a:pt x="13879" y="4159"/>
                          <a:pt x="13922" y="4133"/>
                          <a:pt x="13968" y="4133"/>
                        </a:cubicBezTo>
                        <a:cubicBezTo>
                          <a:pt x="13975" y="4133"/>
                          <a:pt x="13982" y="4134"/>
                          <a:pt x="13989" y="4135"/>
                        </a:cubicBezTo>
                        <a:cubicBezTo>
                          <a:pt x="14149" y="4179"/>
                          <a:pt x="14230" y="4286"/>
                          <a:pt x="14346" y="4411"/>
                        </a:cubicBezTo>
                        <a:cubicBezTo>
                          <a:pt x="14479" y="4554"/>
                          <a:pt x="14685" y="4661"/>
                          <a:pt x="14836" y="4670"/>
                        </a:cubicBezTo>
                        <a:cubicBezTo>
                          <a:pt x="14842" y="4670"/>
                          <a:pt x="14847" y="4670"/>
                          <a:pt x="14853" y="4670"/>
                        </a:cubicBezTo>
                        <a:cubicBezTo>
                          <a:pt x="15001" y="4670"/>
                          <a:pt x="15270" y="4563"/>
                          <a:pt x="15398" y="4331"/>
                        </a:cubicBezTo>
                        <a:cubicBezTo>
                          <a:pt x="15711" y="3769"/>
                          <a:pt x="15059" y="2904"/>
                          <a:pt x="14685" y="2484"/>
                        </a:cubicBezTo>
                        <a:cubicBezTo>
                          <a:pt x="14658" y="2451"/>
                          <a:pt x="14687" y="2407"/>
                          <a:pt x="14722" y="2407"/>
                        </a:cubicBezTo>
                        <a:cubicBezTo>
                          <a:pt x="14733" y="2407"/>
                          <a:pt x="14745" y="2411"/>
                          <a:pt x="14756" y="2422"/>
                        </a:cubicBezTo>
                        <a:cubicBezTo>
                          <a:pt x="14979" y="2627"/>
                          <a:pt x="15256" y="2930"/>
                          <a:pt x="15443" y="3260"/>
                        </a:cubicBezTo>
                        <a:cubicBezTo>
                          <a:pt x="15684" y="3278"/>
                          <a:pt x="15898" y="3332"/>
                          <a:pt x="16121" y="3430"/>
                        </a:cubicBezTo>
                        <a:cubicBezTo>
                          <a:pt x="16234" y="3481"/>
                          <a:pt x="16442" y="3605"/>
                          <a:pt x="16617" y="3605"/>
                        </a:cubicBezTo>
                        <a:cubicBezTo>
                          <a:pt x="16717" y="3605"/>
                          <a:pt x="16806" y="3564"/>
                          <a:pt x="16861" y="3448"/>
                        </a:cubicBezTo>
                        <a:cubicBezTo>
                          <a:pt x="16879" y="3412"/>
                          <a:pt x="16915" y="3376"/>
                          <a:pt x="16951" y="3350"/>
                        </a:cubicBezTo>
                        <a:cubicBezTo>
                          <a:pt x="16997" y="3321"/>
                          <a:pt x="17045" y="3310"/>
                          <a:pt x="17092" y="3310"/>
                        </a:cubicBezTo>
                        <a:cubicBezTo>
                          <a:pt x="17209" y="3310"/>
                          <a:pt x="17327" y="3377"/>
                          <a:pt x="17441" y="3421"/>
                        </a:cubicBezTo>
                        <a:cubicBezTo>
                          <a:pt x="17736" y="3528"/>
                          <a:pt x="17923" y="3644"/>
                          <a:pt x="18191" y="3715"/>
                        </a:cubicBezTo>
                        <a:cubicBezTo>
                          <a:pt x="18222" y="3725"/>
                          <a:pt x="18255" y="3730"/>
                          <a:pt x="18290" y="3730"/>
                        </a:cubicBezTo>
                        <a:cubicBezTo>
                          <a:pt x="18441" y="3730"/>
                          <a:pt x="18600" y="3636"/>
                          <a:pt x="18556" y="3483"/>
                        </a:cubicBezTo>
                        <a:cubicBezTo>
                          <a:pt x="18538" y="3412"/>
                          <a:pt x="18512" y="3341"/>
                          <a:pt x="18512" y="3269"/>
                        </a:cubicBezTo>
                        <a:cubicBezTo>
                          <a:pt x="18512" y="3144"/>
                          <a:pt x="18521" y="3073"/>
                          <a:pt x="18619" y="2984"/>
                        </a:cubicBezTo>
                        <a:cubicBezTo>
                          <a:pt x="18658" y="2948"/>
                          <a:pt x="18701" y="2933"/>
                          <a:pt x="18746" y="2933"/>
                        </a:cubicBezTo>
                        <a:cubicBezTo>
                          <a:pt x="18943" y="2933"/>
                          <a:pt x="19169" y="3227"/>
                          <a:pt x="19234" y="3278"/>
                        </a:cubicBezTo>
                        <a:cubicBezTo>
                          <a:pt x="19315" y="3341"/>
                          <a:pt x="19457" y="3528"/>
                          <a:pt x="19609" y="3599"/>
                        </a:cubicBezTo>
                        <a:cubicBezTo>
                          <a:pt x="19661" y="3626"/>
                          <a:pt x="19717" y="3637"/>
                          <a:pt x="19771" y="3637"/>
                        </a:cubicBezTo>
                        <a:cubicBezTo>
                          <a:pt x="19863" y="3637"/>
                          <a:pt x="19947" y="3602"/>
                          <a:pt x="19993" y="3546"/>
                        </a:cubicBezTo>
                        <a:cubicBezTo>
                          <a:pt x="20064" y="3457"/>
                          <a:pt x="20073" y="3314"/>
                          <a:pt x="19993" y="3198"/>
                        </a:cubicBezTo>
                        <a:cubicBezTo>
                          <a:pt x="19912" y="3073"/>
                          <a:pt x="19823" y="2957"/>
                          <a:pt x="19716" y="2841"/>
                        </a:cubicBezTo>
                        <a:cubicBezTo>
                          <a:pt x="19564" y="2681"/>
                          <a:pt x="19395" y="2529"/>
                          <a:pt x="19225" y="2377"/>
                        </a:cubicBezTo>
                        <a:cubicBezTo>
                          <a:pt x="18744" y="1958"/>
                          <a:pt x="18307" y="1548"/>
                          <a:pt x="17745" y="1235"/>
                        </a:cubicBezTo>
                        <a:cubicBezTo>
                          <a:pt x="17282" y="989"/>
                          <a:pt x="16739" y="802"/>
                          <a:pt x="16203" y="802"/>
                        </a:cubicBezTo>
                        <a:cubicBezTo>
                          <a:pt x="16119" y="802"/>
                          <a:pt x="16035" y="806"/>
                          <a:pt x="15951" y="816"/>
                        </a:cubicBezTo>
                        <a:cubicBezTo>
                          <a:pt x="15452" y="879"/>
                          <a:pt x="14881" y="932"/>
                          <a:pt x="14408" y="1128"/>
                        </a:cubicBezTo>
                        <a:cubicBezTo>
                          <a:pt x="14497" y="1191"/>
                          <a:pt x="14595" y="1262"/>
                          <a:pt x="14694" y="1325"/>
                        </a:cubicBezTo>
                        <a:cubicBezTo>
                          <a:pt x="14723" y="1354"/>
                          <a:pt x="14703" y="1402"/>
                          <a:pt x="14670" y="1402"/>
                        </a:cubicBezTo>
                        <a:cubicBezTo>
                          <a:pt x="14664" y="1402"/>
                          <a:pt x="14656" y="1400"/>
                          <a:pt x="14649" y="1396"/>
                        </a:cubicBezTo>
                        <a:cubicBezTo>
                          <a:pt x="14007" y="941"/>
                          <a:pt x="13204" y="513"/>
                          <a:pt x="12445" y="317"/>
                        </a:cubicBezTo>
                        <a:cubicBezTo>
                          <a:pt x="11865" y="162"/>
                          <a:pt x="11190" y="1"/>
                          <a:pt x="105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4" name="Google Shape;6024;p19"/>
                <p:cNvGrpSpPr/>
                <p:nvPr/>
              </p:nvGrpSpPr>
              <p:grpSpPr>
                <a:xfrm>
                  <a:off x="1370949" y="4765120"/>
                  <a:ext cx="2506781" cy="1408369"/>
                  <a:chOff x="5439239" y="3026632"/>
                  <a:chExt cx="2247989" cy="1262974"/>
                </a:xfrm>
              </p:grpSpPr>
              <p:sp>
                <p:nvSpPr>
                  <p:cNvPr id="6025" name="Google Shape;6025;p19"/>
                  <p:cNvSpPr/>
                  <p:nvPr/>
                </p:nvSpPr>
                <p:spPr>
                  <a:xfrm>
                    <a:off x="6728811" y="3146315"/>
                    <a:ext cx="197084" cy="241499"/>
                  </a:xfrm>
                  <a:custGeom>
                    <a:avLst/>
                    <a:gdLst/>
                    <a:ahLst/>
                    <a:cxnLst/>
                    <a:rect l="l" t="t" r="r" b="b"/>
                    <a:pathLst>
                      <a:path w="3328" h="4078" extrusionOk="0">
                        <a:moveTo>
                          <a:pt x="3328" y="1"/>
                        </a:moveTo>
                        <a:cubicBezTo>
                          <a:pt x="3203" y="54"/>
                          <a:pt x="3051" y="143"/>
                          <a:pt x="3016" y="161"/>
                        </a:cubicBezTo>
                        <a:cubicBezTo>
                          <a:pt x="2966" y="182"/>
                          <a:pt x="2912" y="191"/>
                          <a:pt x="2856" y="191"/>
                        </a:cubicBezTo>
                        <a:cubicBezTo>
                          <a:pt x="2720" y="191"/>
                          <a:pt x="2574" y="136"/>
                          <a:pt x="2454" y="54"/>
                        </a:cubicBezTo>
                        <a:cubicBezTo>
                          <a:pt x="2445" y="830"/>
                          <a:pt x="2133" y="1473"/>
                          <a:pt x="1669" y="2124"/>
                        </a:cubicBezTo>
                        <a:cubicBezTo>
                          <a:pt x="1419" y="2490"/>
                          <a:pt x="1142" y="2855"/>
                          <a:pt x="785" y="3132"/>
                        </a:cubicBezTo>
                        <a:cubicBezTo>
                          <a:pt x="491" y="3355"/>
                          <a:pt x="268" y="3640"/>
                          <a:pt x="0" y="3881"/>
                        </a:cubicBezTo>
                        <a:lnTo>
                          <a:pt x="152" y="3881"/>
                        </a:lnTo>
                        <a:cubicBezTo>
                          <a:pt x="562" y="3908"/>
                          <a:pt x="955" y="3979"/>
                          <a:pt x="1348" y="4078"/>
                        </a:cubicBezTo>
                        <a:cubicBezTo>
                          <a:pt x="2382" y="2945"/>
                          <a:pt x="2971" y="1482"/>
                          <a:pt x="33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19"/>
                  <p:cNvSpPr/>
                  <p:nvPr/>
                </p:nvSpPr>
                <p:spPr>
                  <a:xfrm>
                    <a:off x="6964447" y="3274702"/>
                    <a:ext cx="181805" cy="169132"/>
                  </a:xfrm>
                  <a:custGeom>
                    <a:avLst/>
                    <a:gdLst/>
                    <a:ahLst/>
                    <a:cxnLst/>
                    <a:rect l="l" t="t" r="r" b="b"/>
                    <a:pathLst>
                      <a:path w="3070" h="2856" extrusionOk="0">
                        <a:moveTo>
                          <a:pt x="1981" y="0"/>
                        </a:moveTo>
                        <a:cubicBezTo>
                          <a:pt x="1865" y="652"/>
                          <a:pt x="1597" y="1205"/>
                          <a:pt x="1213" y="1740"/>
                        </a:cubicBezTo>
                        <a:cubicBezTo>
                          <a:pt x="883" y="2213"/>
                          <a:pt x="464" y="2454"/>
                          <a:pt x="0" y="2721"/>
                        </a:cubicBezTo>
                        <a:cubicBezTo>
                          <a:pt x="143" y="2766"/>
                          <a:pt x="286" y="2811"/>
                          <a:pt x="437" y="2855"/>
                        </a:cubicBezTo>
                        <a:cubicBezTo>
                          <a:pt x="812" y="2391"/>
                          <a:pt x="1365" y="2249"/>
                          <a:pt x="1838" y="1918"/>
                        </a:cubicBezTo>
                        <a:cubicBezTo>
                          <a:pt x="2311" y="1597"/>
                          <a:pt x="2766" y="1276"/>
                          <a:pt x="3069" y="794"/>
                        </a:cubicBezTo>
                        <a:cubicBezTo>
                          <a:pt x="2926" y="580"/>
                          <a:pt x="2908" y="277"/>
                          <a:pt x="2900" y="18"/>
                        </a:cubicBezTo>
                        <a:cubicBezTo>
                          <a:pt x="2743" y="67"/>
                          <a:pt x="2555" y="111"/>
                          <a:pt x="2376" y="111"/>
                        </a:cubicBezTo>
                        <a:cubicBezTo>
                          <a:pt x="2229" y="111"/>
                          <a:pt x="2090" y="81"/>
                          <a:pt x="19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19"/>
                  <p:cNvSpPr/>
                  <p:nvPr/>
                </p:nvSpPr>
                <p:spPr>
                  <a:xfrm>
                    <a:off x="6994531" y="3327526"/>
                    <a:ext cx="210349" cy="130580"/>
                  </a:xfrm>
                  <a:custGeom>
                    <a:avLst/>
                    <a:gdLst/>
                    <a:ahLst/>
                    <a:cxnLst/>
                    <a:rect l="l" t="t" r="r" b="b"/>
                    <a:pathLst>
                      <a:path w="3552" h="2205" extrusionOk="0">
                        <a:moveTo>
                          <a:pt x="2641" y="1"/>
                        </a:moveTo>
                        <a:cubicBezTo>
                          <a:pt x="2392" y="384"/>
                          <a:pt x="2061" y="777"/>
                          <a:pt x="1651" y="991"/>
                        </a:cubicBezTo>
                        <a:cubicBezTo>
                          <a:pt x="1125" y="1258"/>
                          <a:pt x="438" y="1553"/>
                          <a:pt x="1" y="1981"/>
                        </a:cubicBezTo>
                        <a:cubicBezTo>
                          <a:pt x="331" y="2070"/>
                          <a:pt x="670" y="2150"/>
                          <a:pt x="1000" y="2204"/>
                        </a:cubicBezTo>
                        <a:cubicBezTo>
                          <a:pt x="1268" y="2106"/>
                          <a:pt x="1446" y="1901"/>
                          <a:pt x="1705" y="1776"/>
                        </a:cubicBezTo>
                        <a:cubicBezTo>
                          <a:pt x="1892" y="1687"/>
                          <a:pt x="2097" y="1544"/>
                          <a:pt x="2267" y="1419"/>
                        </a:cubicBezTo>
                        <a:cubicBezTo>
                          <a:pt x="2525" y="1232"/>
                          <a:pt x="2784" y="1035"/>
                          <a:pt x="3025" y="821"/>
                        </a:cubicBezTo>
                        <a:cubicBezTo>
                          <a:pt x="3239" y="643"/>
                          <a:pt x="3391" y="438"/>
                          <a:pt x="3551" y="215"/>
                        </a:cubicBezTo>
                        <a:cubicBezTo>
                          <a:pt x="3310" y="206"/>
                          <a:pt x="3070" y="197"/>
                          <a:pt x="2838" y="116"/>
                        </a:cubicBezTo>
                        <a:cubicBezTo>
                          <a:pt x="2757" y="90"/>
                          <a:pt x="2695" y="45"/>
                          <a:pt x="26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19"/>
                  <p:cNvSpPr/>
                  <p:nvPr/>
                </p:nvSpPr>
                <p:spPr>
                  <a:xfrm>
                    <a:off x="6636902" y="3077028"/>
                    <a:ext cx="230366" cy="314991"/>
                  </a:xfrm>
                  <a:custGeom>
                    <a:avLst/>
                    <a:gdLst/>
                    <a:ahLst/>
                    <a:cxnLst/>
                    <a:rect l="l" t="t" r="r" b="b"/>
                    <a:pathLst>
                      <a:path w="3890" h="5319" extrusionOk="0">
                        <a:moveTo>
                          <a:pt x="3449" y="1"/>
                        </a:moveTo>
                        <a:cubicBezTo>
                          <a:pt x="3425" y="1"/>
                          <a:pt x="3397" y="9"/>
                          <a:pt x="3363" y="29"/>
                        </a:cubicBezTo>
                        <a:cubicBezTo>
                          <a:pt x="3328" y="47"/>
                          <a:pt x="3292" y="64"/>
                          <a:pt x="3256" y="82"/>
                        </a:cubicBezTo>
                        <a:cubicBezTo>
                          <a:pt x="3078" y="1215"/>
                          <a:pt x="2703" y="2589"/>
                          <a:pt x="1990" y="3517"/>
                        </a:cubicBezTo>
                        <a:cubicBezTo>
                          <a:pt x="1454" y="4222"/>
                          <a:pt x="741" y="4819"/>
                          <a:pt x="0" y="5319"/>
                        </a:cubicBezTo>
                        <a:cubicBezTo>
                          <a:pt x="482" y="5158"/>
                          <a:pt x="973" y="5060"/>
                          <a:pt x="1481" y="5051"/>
                        </a:cubicBezTo>
                        <a:cubicBezTo>
                          <a:pt x="1927" y="4427"/>
                          <a:pt x="2552" y="3990"/>
                          <a:pt x="2998" y="3356"/>
                        </a:cubicBezTo>
                        <a:cubicBezTo>
                          <a:pt x="3283" y="2955"/>
                          <a:pt x="3578" y="2544"/>
                          <a:pt x="3738" y="2081"/>
                        </a:cubicBezTo>
                        <a:cubicBezTo>
                          <a:pt x="3845" y="1777"/>
                          <a:pt x="3854" y="1447"/>
                          <a:pt x="3890" y="1126"/>
                        </a:cubicBezTo>
                        <a:cubicBezTo>
                          <a:pt x="3854" y="1090"/>
                          <a:pt x="3827" y="1055"/>
                          <a:pt x="3801" y="1019"/>
                        </a:cubicBezTo>
                        <a:cubicBezTo>
                          <a:pt x="3729" y="876"/>
                          <a:pt x="3586" y="653"/>
                          <a:pt x="3569" y="484"/>
                        </a:cubicBezTo>
                        <a:cubicBezTo>
                          <a:pt x="3561" y="353"/>
                          <a:pt x="3600" y="1"/>
                          <a:pt x="3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19"/>
                  <p:cNvSpPr/>
                  <p:nvPr/>
                </p:nvSpPr>
                <p:spPr>
                  <a:xfrm>
                    <a:off x="6371656" y="3043332"/>
                    <a:ext cx="356149" cy="477076"/>
                  </a:xfrm>
                  <a:custGeom>
                    <a:avLst/>
                    <a:gdLst/>
                    <a:ahLst/>
                    <a:cxnLst/>
                    <a:rect l="l" t="t" r="r" b="b"/>
                    <a:pathLst>
                      <a:path w="6014" h="8056" extrusionOk="0">
                        <a:moveTo>
                          <a:pt x="6014" y="0"/>
                        </a:moveTo>
                        <a:lnTo>
                          <a:pt x="6014" y="0"/>
                        </a:lnTo>
                        <a:cubicBezTo>
                          <a:pt x="5853" y="71"/>
                          <a:pt x="5684" y="125"/>
                          <a:pt x="5523" y="125"/>
                        </a:cubicBezTo>
                        <a:cubicBezTo>
                          <a:pt x="5621" y="1249"/>
                          <a:pt x="5139" y="2534"/>
                          <a:pt x="4684" y="3542"/>
                        </a:cubicBezTo>
                        <a:cubicBezTo>
                          <a:pt x="4301" y="4398"/>
                          <a:pt x="3792" y="5076"/>
                          <a:pt x="3132" y="5709"/>
                        </a:cubicBezTo>
                        <a:cubicBezTo>
                          <a:pt x="2561" y="6254"/>
                          <a:pt x="1990" y="6825"/>
                          <a:pt x="1348" y="7271"/>
                        </a:cubicBezTo>
                        <a:cubicBezTo>
                          <a:pt x="938" y="7547"/>
                          <a:pt x="518" y="7806"/>
                          <a:pt x="81" y="8020"/>
                        </a:cubicBezTo>
                        <a:cubicBezTo>
                          <a:pt x="54" y="8029"/>
                          <a:pt x="28" y="8038"/>
                          <a:pt x="1" y="8056"/>
                        </a:cubicBezTo>
                        <a:cubicBezTo>
                          <a:pt x="474" y="7895"/>
                          <a:pt x="929" y="7690"/>
                          <a:pt x="1375" y="7467"/>
                        </a:cubicBezTo>
                        <a:cubicBezTo>
                          <a:pt x="1491" y="7396"/>
                          <a:pt x="1607" y="7324"/>
                          <a:pt x="1714" y="7244"/>
                        </a:cubicBezTo>
                        <a:cubicBezTo>
                          <a:pt x="2026" y="7012"/>
                          <a:pt x="2338" y="6762"/>
                          <a:pt x="2641" y="6521"/>
                        </a:cubicBezTo>
                        <a:cubicBezTo>
                          <a:pt x="3114" y="6129"/>
                          <a:pt x="3614" y="5736"/>
                          <a:pt x="4006" y="5254"/>
                        </a:cubicBezTo>
                        <a:cubicBezTo>
                          <a:pt x="5255" y="3711"/>
                          <a:pt x="5692" y="1918"/>
                          <a:pt x="6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19"/>
                  <p:cNvSpPr/>
                  <p:nvPr/>
                </p:nvSpPr>
                <p:spPr>
                  <a:xfrm>
                    <a:off x="7256579" y="3355537"/>
                    <a:ext cx="78230" cy="76098"/>
                  </a:xfrm>
                  <a:custGeom>
                    <a:avLst/>
                    <a:gdLst/>
                    <a:ahLst/>
                    <a:cxnLst/>
                    <a:rect l="l" t="t" r="r" b="b"/>
                    <a:pathLst>
                      <a:path w="1321" h="1285" extrusionOk="0">
                        <a:moveTo>
                          <a:pt x="375" y="0"/>
                        </a:moveTo>
                        <a:cubicBezTo>
                          <a:pt x="491" y="366"/>
                          <a:pt x="456" y="687"/>
                          <a:pt x="224" y="1017"/>
                        </a:cubicBezTo>
                        <a:cubicBezTo>
                          <a:pt x="170" y="1107"/>
                          <a:pt x="90" y="1205"/>
                          <a:pt x="1" y="1285"/>
                        </a:cubicBezTo>
                        <a:cubicBezTo>
                          <a:pt x="607" y="999"/>
                          <a:pt x="1321" y="553"/>
                          <a:pt x="803" y="188"/>
                        </a:cubicBezTo>
                        <a:cubicBezTo>
                          <a:pt x="661" y="143"/>
                          <a:pt x="518" y="81"/>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19"/>
                  <p:cNvSpPr/>
                  <p:nvPr/>
                </p:nvSpPr>
                <p:spPr>
                  <a:xfrm>
                    <a:off x="6523318" y="3027994"/>
                    <a:ext cx="300660" cy="418449"/>
                  </a:xfrm>
                  <a:custGeom>
                    <a:avLst/>
                    <a:gdLst/>
                    <a:ahLst/>
                    <a:cxnLst/>
                    <a:rect l="l" t="t" r="r" b="b"/>
                    <a:pathLst>
                      <a:path w="5077" h="7066" extrusionOk="0">
                        <a:moveTo>
                          <a:pt x="3943" y="0"/>
                        </a:moveTo>
                        <a:lnTo>
                          <a:pt x="3943" y="0"/>
                        </a:lnTo>
                        <a:cubicBezTo>
                          <a:pt x="3908" y="18"/>
                          <a:pt x="3881" y="36"/>
                          <a:pt x="3845" y="54"/>
                        </a:cubicBezTo>
                        <a:cubicBezTo>
                          <a:pt x="3756" y="107"/>
                          <a:pt x="3649" y="170"/>
                          <a:pt x="3542" y="214"/>
                        </a:cubicBezTo>
                        <a:cubicBezTo>
                          <a:pt x="3676" y="1142"/>
                          <a:pt x="3328" y="2204"/>
                          <a:pt x="3024" y="3060"/>
                        </a:cubicBezTo>
                        <a:cubicBezTo>
                          <a:pt x="2703" y="3961"/>
                          <a:pt x="2284" y="4791"/>
                          <a:pt x="1677" y="5531"/>
                        </a:cubicBezTo>
                        <a:cubicBezTo>
                          <a:pt x="1197" y="6118"/>
                          <a:pt x="611" y="6590"/>
                          <a:pt x="24" y="7052"/>
                        </a:cubicBezTo>
                        <a:lnTo>
                          <a:pt x="24" y="7052"/>
                        </a:lnTo>
                        <a:cubicBezTo>
                          <a:pt x="436" y="6816"/>
                          <a:pt x="865" y="6580"/>
                          <a:pt x="1312" y="6388"/>
                        </a:cubicBezTo>
                        <a:cubicBezTo>
                          <a:pt x="1686" y="6004"/>
                          <a:pt x="2159" y="5745"/>
                          <a:pt x="2569" y="5406"/>
                        </a:cubicBezTo>
                        <a:cubicBezTo>
                          <a:pt x="3033" y="5032"/>
                          <a:pt x="3506" y="4630"/>
                          <a:pt x="3845" y="4131"/>
                        </a:cubicBezTo>
                        <a:cubicBezTo>
                          <a:pt x="4193" y="3613"/>
                          <a:pt x="4470" y="2998"/>
                          <a:pt x="4639" y="2400"/>
                        </a:cubicBezTo>
                        <a:cubicBezTo>
                          <a:pt x="4773" y="1918"/>
                          <a:pt x="4951" y="1437"/>
                          <a:pt x="5076" y="955"/>
                        </a:cubicBezTo>
                        <a:lnTo>
                          <a:pt x="5076" y="955"/>
                        </a:lnTo>
                        <a:cubicBezTo>
                          <a:pt x="4845" y="1063"/>
                          <a:pt x="4595" y="1137"/>
                          <a:pt x="4348" y="1137"/>
                        </a:cubicBezTo>
                        <a:cubicBezTo>
                          <a:pt x="4290" y="1137"/>
                          <a:pt x="4232" y="1133"/>
                          <a:pt x="4175" y="1124"/>
                        </a:cubicBezTo>
                        <a:cubicBezTo>
                          <a:pt x="3738" y="1062"/>
                          <a:pt x="3827" y="429"/>
                          <a:pt x="3943" y="0"/>
                        </a:cubicBezTo>
                        <a:close/>
                        <a:moveTo>
                          <a:pt x="24" y="7052"/>
                        </a:moveTo>
                        <a:cubicBezTo>
                          <a:pt x="21" y="7054"/>
                          <a:pt x="18" y="7055"/>
                          <a:pt x="16" y="7057"/>
                        </a:cubicBezTo>
                        <a:lnTo>
                          <a:pt x="16" y="7057"/>
                        </a:lnTo>
                        <a:cubicBezTo>
                          <a:pt x="16" y="7057"/>
                          <a:pt x="17" y="7057"/>
                          <a:pt x="18" y="7057"/>
                        </a:cubicBezTo>
                        <a:cubicBezTo>
                          <a:pt x="20" y="7055"/>
                          <a:pt x="22" y="7054"/>
                          <a:pt x="24" y="7052"/>
                        </a:cubicBezTo>
                        <a:close/>
                        <a:moveTo>
                          <a:pt x="16" y="7057"/>
                        </a:moveTo>
                        <a:cubicBezTo>
                          <a:pt x="9" y="7057"/>
                          <a:pt x="8" y="7058"/>
                          <a:pt x="0" y="7066"/>
                        </a:cubicBezTo>
                        <a:cubicBezTo>
                          <a:pt x="5" y="7063"/>
                          <a:pt x="10" y="7060"/>
                          <a:pt x="16" y="705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19"/>
                  <p:cNvSpPr/>
                  <p:nvPr/>
                </p:nvSpPr>
                <p:spPr>
                  <a:xfrm>
                    <a:off x="6850863" y="3180662"/>
                    <a:ext cx="196551" cy="240966"/>
                  </a:xfrm>
                  <a:custGeom>
                    <a:avLst/>
                    <a:gdLst/>
                    <a:ahLst/>
                    <a:cxnLst/>
                    <a:rect l="l" t="t" r="r" b="b"/>
                    <a:pathLst>
                      <a:path w="3319" h="4069" extrusionOk="0">
                        <a:moveTo>
                          <a:pt x="1668" y="0"/>
                        </a:moveTo>
                        <a:cubicBezTo>
                          <a:pt x="1624" y="634"/>
                          <a:pt x="1410" y="1294"/>
                          <a:pt x="1160" y="1856"/>
                        </a:cubicBezTo>
                        <a:cubicBezTo>
                          <a:pt x="901" y="2445"/>
                          <a:pt x="571" y="3319"/>
                          <a:pt x="0" y="3703"/>
                        </a:cubicBezTo>
                        <a:cubicBezTo>
                          <a:pt x="277" y="3810"/>
                          <a:pt x="562" y="3944"/>
                          <a:pt x="857" y="4015"/>
                        </a:cubicBezTo>
                        <a:cubicBezTo>
                          <a:pt x="928" y="4033"/>
                          <a:pt x="1008" y="4051"/>
                          <a:pt x="1089" y="4068"/>
                        </a:cubicBezTo>
                        <a:cubicBezTo>
                          <a:pt x="1338" y="3944"/>
                          <a:pt x="1668" y="3578"/>
                          <a:pt x="1767" y="3462"/>
                        </a:cubicBezTo>
                        <a:cubicBezTo>
                          <a:pt x="1999" y="3185"/>
                          <a:pt x="2204" y="2900"/>
                          <a:pt x="2409" y="2605"/>
                        </a:cubicBezTo>
                        <a:cubicBezTo>
                          <a:pt x="2792" y="2061"/>
                          <a:pt x="3078" y="1517"/>
                          <a:pt x="3319" y="893"/>
                        </a:cubicBezTo>
                        <a:lnTo>
                          <a:pt x="3319" y="893"/>
                        </a:lnTo>
                        <a:cubicBezTo>
                          <a:pt x="3185" y="923"/>
                          <a:pt x="3051" y="937"/>
                          <a:pt x="2922" y="937"/>
                        </a:cubicBezTo>
                        <a:cubicBezTo>
                          <a:pt x="2863" y="937"/>
                          <a:pt x="2804" y="934"/>
                          <a:pt x="2748" y="928"/>
                        </a:cubicBezTo>
                        <a:cubicBezTo>
                          <a:pt x="2659" y="1044"/>
                          <a:pt x="2650" y="1285"/>
                          <a:pt x="2587" y="1410"/>
                        </a:cubicBezTo>
                        <a:cubicBezTo>
                          <a:pt x="2525" y="1544"/>
                          <a:pt x="2427" y="1704"/>
                          <a:pt x="2373" y="1838"/>
                        </a:cubicBezTo>
                        <a:cubicBezTo>
                          <a:pt x="2230" y="2177"/>
                          <a:pt x="2034" y="2445"/>
                          <a:pt x="1820" y="2730"/>
                        </a:cubicBezTo>
                        <a:cubicBezTo>
                          <a:pt x="1517" y="3123"/>
                          <a:pt x="1142" y="3881"/>
                          <a:pt x="589" y="3908"/>
                        </a:cubicBezTo>
                        <a:cubicBezTo>
                          <a:pt x="586" y="3909"/>
                          <a:pt x="584" y="3910"/>
                          <a:pt x="582" y="3910"/>
                        </a:cubicBezTo>
                        <a:cubicBezTo>
                          <a:pt x="571" y="3910"/>
                          <a:pt x="572" y="3890"/>
                          <a:pt x="580" y="3890"/>
                        </a:cubicBezTo>
                        <a:cubicBezTo>
                          <a:pt x="928" y="3774"/>
                          <a:pt x="1312" y="3292"/>
                          <a:pt x="1481" y="2998"/>
                        </a:cubicBezTo>
                        <a:cubicBezTo>
                          <a:pt x="1651" y="2721"/>
                          <a:pt x="1883" y="2481"/>
                          <a:pt x="2043" y="2195"/>
                        </a:cubicBezTo>
                        <a:cubicBezTo>
                          <a:pt x="2213" y="1892"/>
                          <a:pt x="2418" y="1553"/>
                          <a:pt x="2516" y="1223"/>
                        </a:cubicBezTo>
                        <a:cubicBezTo>
                          <a:pt x="2543" y="1107"/>
                          <a:pt x="2561" y="991"/>
                          <a:pt x="2605" y="893"/>
                        </a:cubicBezTo>
                        <a:cubicBezTo>
                          <a:pt x="2222" y="794"/>
                          <a:pt x="1900" y="527"/>
                          <a:pt x="1686" y="45"/>
                        </a:cubicBezTo>
                        <a:cubicBezTo>
                          <a:pt x="1686" y="36"/>
                          <a:pt x="1677" y="18"/>
                          <a:pt x="1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19"/>
                  <p:cNvSpPr/>
                  <p:nvPr/>
                </p:nvSpPr>
                <p:spPr>
                  <a:xfrm>
                    <a:off x="5643666" y="3703747"/>
                    <a:ext cx="97298" cy="219232"/>
                  </a:xfrm>
                  <a:custGeom>
                    <a:avLst/>
                    <a:gdLst/>
                    <a:ahLst/>
                    <a:cxnLst/>
                    <a:rect l="l" t="t" r="r" b="b"/>
                    <a:pathLst>
                      <a:path w="1643" h="3702" extrusionOk="0">
                        <a:moveTo>
                          <a:pt x="864" y="1"/>
                        </a:moveTo>
                        <a:cubicBezTo>
                          <a:pt x="780" y="1"/>
                          <a:pt x="652" y="158"/>
                          <a:pt x="625" y="178"/>
                        </a:cubicBezTo>
                        <a:cubicBezTo>
                          <a:pt x="589" y="213"/>
                          <a:pt x="545" y="249"/>
                          <a:pt x="500" y="294"/>
                        </a:cubicBezTo>
                        <a:cubicBezTo>
                          <a:pt x="875" y="1284"/>
                          <a:pt x="1027" y="3050"/>
                          <a:pt x="1" y="3684"/>
                        </a:cubicBezTo>
                        <a:cubicBezTo>
                          <a:pt x="179" y="3693"/>
                          <a:pt x="349" y="3693"/>
                          <a:pt x="527" y="3701"/>
                        </a:cubicBezTo>
                        <a:cubicBezTo>
                          <a:pt x="1357" y="2961"/>
                          <a:pt x="1580" y="1998"/>
                          <a:pt x="1642" y="918"/>
                        </a:cubicBezTo>
                        <a:lnTo>
                          <a:pt x="1642" y="918"/>
                        </a:lnTo>
                        <a:cubicBezTo>
                          <a:pt x="1565" y="946"/>
                          <a:pt x="1456" y="968"/>
                          <a:pt x="1370" y="968"/>
                        </a:cubicBezTo>
                        <a:cubicBezTo>
                          <a:pt x="1345" y="968"/>
                          <a:pt x="1323" y="967"/>
                          <a:pt x="1303" y="963"/>
                        </a:cubicBezTo>
                        <a:cubicBezTo>
                          <a:pt x="1178" y="927"/>
                          <a:pt x="1071" y="829"/>
                          <a:pt x="1035" y="695"/>
                        </a:cubicBezTo>
                        <a:cubicBezTo>
                          <a:pt x="973" y="490"/>
                          <a:pt x="1000" y="249"/>
                          <a:pt x="928" y="62"/>
                        </a:cubicBezTo>
                        <a:cubicBezTo>
                          <a:pt x="915" y="18"/>
                          <a:pt x="892" y="1"/>
                          <a:pt x="8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19"/>
                  <p:cNvSpPr/>
                  <p:nvPr/>
                </p:nvSpPr>
                <p:spPr>
                  <a:xfrm>
                    <a:off x="6817049" y="3143235"/>
                    <a:ext cx="128448" cy="253580"/>
                  </a:xfrm>
                  <a:custGeom>
                    <a:avLst/>
                    <a:gdLst/>
                    <a:ahLst/>
                    <a:cxnLst/>
                    <a:rect l="l" t="t" r="r" b="b"/>
                    <a:pathLst>
                      <a:path w="2169" h="4282" extrusionOk="0">
                        <a:moveTo>
                          <a:pt x="1997" y="1"/>
                        </a:moveTo>
                        <a:cubicBezTo>
                          <a:pt x="1972" y="1"/>
                          <a:pt x="1925" y="15"/>
                          <a:pt x="1874" y="35"/>
                        </a:cubicBezTo>
                        <a:cubicBezTo>
                          <a:pt x="1918" y="490"/>
                          <a:pt x="1713" y="971"/>
                          <a:pt x="1570" y="1391"/>
                        </a:cubicBezTo>
                        <a:cubicBezTo>
                          <a:pt x="1437" y="1810"/>
                          <a:pt x="1267" y="2212"/>
                          <a:pt x="1080" y="2604"/>
                        </a:cubicBezTo>
                        <a:cubicBezTo>
                          <a:pt x="866" y="3068"/>
                          <a:pt x="509" y="3889"/>
                          <a:pt x="0" y="4156"/>
                        </a:cubicBezTo>
                        <a:cubicBezTo>
                          <a:pt x="72" y="4183"/>
                          <a:pt x="143" y="4201"/>
                          <a:pt x="223" y="4219"/>
                        </a:cubicBezTo>
                        <a:cubicBezTo>
                          <a:pt x="295" y="4237"/>
                          <a:pt x="366" y="4263"/>
                          <a:pt x="428" y="4281"/>
                        </a:cubicBezTo>
                        <a:cubicBezTo>
                          <a:pt x="598" y="3978"/>
                          <a:pt x="875" y="3746"/>
                          <a:pt x="1035" y="3425"/>
                        </a:cubicBezTo>
                        <a:cubicBezTo>
                          <a:pt x="1240" y="3041"/>
                          <a:pt x="1454" y="2666"/>
                          <a:pt x="1615" y="2265"/>
                        </a:cubicBezTo>
                        <a:cubicBezTo>
                          <a:pt x="1847" y="1658"/>
                          <a:pt x="2070" y="1025"/>
                          <a:pt x="2168" y="383"/>
                        </a:cubicBezTo>
                        <a:cubicBezTo>
                          <a:pt x="2123" y="249"/>
                          <a:pt x="2088" y="106"/>
                          <a:pt x="2016" y="8"/>
                        </a:cubicBezTo>
                        <a:cubicBezTo>
                          <a:pt x="2014" y="3"/>
                          <a:pt x="2007" y="1"/>
                          <a:pt x="19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19"/>
                  <p:cNvSpPr/>
                  <p:nvPr/>
                </p:nvSpPr>
                <p:spPr>
                  <a:xfrm>
                    <a:off x="6247531" y="3026632"/>
                    <a:ext cx="446460" cy="517050"/>
                  </a:xfrm>
                  <a:custGeom>
                    <a:avLst/>
                    <a:gdLst/>
                    <a:ahLst/>
                    <a:cxnLst/>
                    <a:rect l="l" t="t" r="r" b="b"/>
                    <a:pathLst>
                      <a:path w="7539" h="8731" extrusionOk="0">
                        <a:moveTo>
                          <a:pt x="7130" y="1"/>
                        </a:moveTo>
                        <a:cubicBezTo>
                          <a:pt x="7099" y="1"/>
                          <a:pt x="7059" y="32"/>
                          <a:pt x="7003" y="113"/>
                        </a:cubicBezTo>
                        <a:cubicBezTo>
                          <a:pt x="6887" y="282"/>
                          <a:pt x="6763" y="434"/>
                          <a:pt x="6593" y="550"/>
                        </a:cubicBezTo>
                        <a:cubicBezTo>
                          <a:pt x="6526" y="595"/>
                          <a:pt x="6458" y="614"/>
                          <a:pt x="6386" y="614"/>
                        </a:cubicBezTo>
                        <a:cubicBezTo>
                          <a:pt x="6372" y="614"/>
                          <a:pt x="6358" y="614"/>
                          <a:pt x="6343" y="612"/>
                        </a:cubicBezTo>
                        <a:lnTo>
                          <a:pt x="6343" y="612"/>
                        </a:lnTo>
                        <a:cubicBezTo>
                          <a:pt x="6522" y="1522"/>
                          <a:pt x="6254" y="2423"/>
                          <a:pt x="5960" y="3279"/>
                        </a:cubicBezTo>
                        <a:cubicBezTo>
                          <a:pt x="5647" y="4189"/>
                          <a:pt x="5130" y="5082"/>
                          <a:pt x="4497" y="5795"/>
                        </a:cubicBezTo>
                        <a:cubicBezTo>
                          <a:pt x="3854" y="6509"/>
                          <a:pt x="3078" y="7196"/>
                          <a:pt x="2240" y="7669"/>
                        </a:cubicBezTo>
                        <a:cubicBezTo>
                          <a:pt x="1535" y="8061"/>
                          <a:pt x="794" y="8516"/>
                          <a:pt x="0" y="8721"/>
                        </a:cubicBezTo>
                        <a:cubicBezTo>
                          <a:pt x="0" y="8721"/>
                          <a:pt x="0" y="8730"/>
                          <a:pt x="9" y="8730"/>
                        </a:cubicBezTo>
                        <a:cubicBezTo>
                          <a:pt x="348" y="8712"/>
                          <a:pt x="687" y="8677"/>
                          <a:pt x="1017" y="8614"/>
                        </a:cubicBezTo>
                        <a:cubicBezTo>
                          <a:pt x="1446" y="8400"/>
                          <a:pt x="1909" y="8266"/>
                          <a:pt x="2329" y="8025"/>
                        </a:cubicBezTo>
                        <a:cubicBezTo>
                          <a:pt x="2703" y="7811"/>
                          <a:pt x="3069" y="7597"/>
                          <a:pt x="3426" y="7347"/>
                        </a:cubicBezTo>
                        <a:cubicBezTo>
                          <a:pt x="4024" y="6910"/>
                          <a:pt x="4559" y="6375"/>
                          <a:pt x="5085" y="5858"/>
                        </a:cubicBezTo>
                        <a:cubicBezTo>
                          <a:pt x="5737" y="5233"/>
                          <a:pt x="6245" y="4564"/>
                          <a:pt x="6602" y="3726"/>
                        </a:cubicBezTo>
                        <a:cubicBezTo>
                          <a:pt x="7066" y="2646"/>
                          <a:pt x="7325" y="1540"/>
                          <a:pt x="7539" y="398"/>
                        </a:cubicBezTo>
                        <a:cubicBezTo>
                          <a:pt x="7476" y="389"/>
                          <a:pt x="7414" y="371"/>
                          <a:pt x="7360" y="344"/>
                        </a:cubicBezTo>
                        <a:cubicBezTo>
                          <a:pt x="7233" y="278"/>
                          <a:pt x="7221" y="1"/>
                          <a:pt x="7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19"/>
                  <p:cNvSpPr/>
                  <p:nvPr/>
                </p:nvSpPr>
                <p:spPr>
                  <a:xfrm>
                    <a:off x="5439239" y="3736436"/>
                    <a:ext cx="144793" cy="208218"/>
                  </a:xfrm>
                  <a:custGeom>
                    <a:avLst/>
                    <a:gdLst/>
                    <a:ahLst/>
                    <a:cxnLst/>
                    <a:rect l="l" t="t" r="r" b="b"/>
                    <a:pathLst>
                      <a:path w="2445" h="3516" extrusionOk="0">
                        <a:moveTo>
                          <a:pt x="1642" y="0"/>
                        </a:moveTo>
                        <a:lnTo>
                          <a:pt x="1642" y="0"/>
                        </a:lnTo>
                        <a:cubicBezTo>
                          <a:pt x="1606" y="36"/>
                          <a:pt x="1570" y="63"/>
                          <a:pt x="1535" y="90"/>
                        </a:cubicBezTo>
                        <a:cubicBezTo>
                          <a:pt x="1454" y="152"/>
                          <a:pt x="1374" y="223"/>
                          <a:pt x="1285" y="286"/>
                        </a:cubicBezTo>
                        <a:cubicBezTo>
                          <a:pt x="2445" y="1490"/>
                          <a:pt x="1213" y="2793"/>
                          <a:pt x="0" y="3515"/>
                        </a:cubicBezTo>
                        <a:cubicBezTo>
                          <a:pt x="375" y="3417"/>
                          <a:pt x="758" y="3346"/>
                          <a:pt x="1133" y="3292"/>
                        </a:cubicBezTo>
                        <a:cubicBezTo>
                          <a:pt x="1133" y="3292"/>
                          <a:pt x="1133" y="3292"/>
                          <a:pt x="1133" y="3283"/>
                        </a:cubicBezTo>
                        <a:cubicBezTo>
                          <a:pt x="2337" y="2623"/>
                          <a:pt x="2311" y="1044"/>
                          <a:pt x="16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19"/>
                  <p:cNvSpPr/>
                  <p:nvPr/>
                </p:nvSpPr>
                <p:spPr>
                  <a:xfrm>
                    <a:off x="7129789" y="3344937"/>
                    <a:ext cx="149057" cy="116308"/>
                  </a:xfrm>
                  <a:custGeom>
                    <a:avLst/>
                    <a:gdLst/>
                    <a:ahLst/>
                    <a:cxnLst/>
                    <a:rect l="l" t="t" r="r" b="b"/>
                    <a:pathLst>
                      <a:path w="2517" h="1964" extrusionOk="0">
                        <a:moveTo>
                          <a:pt x="2043" y="1"/>
                        </a:moveTo>
                        <a:cubicBezTo>
                          <a:pt x="2195" y="1125"/>
                          <a:pt x="1000" y="1714"/>
                          <a:pt x="0" y="1964"/>
                        </a:cubicBezTo>
                        <a:cubicBezTo>
                          <a:pt x="509" y="1946"/>
                          <a:pt x="1017" y="1874"/>
                          <a:pt x="1508" y="1714"/>
                        </a:cubicBezTo>
                        <a:lnTo>
                          <a:pt x="1517" y="1714"/>
                        </a:lnTo>
                        <a:cubicBezTo>
                          <a:pt x="1517" y="1705"/>
                          <a:pt x="1526" y="1696"/>
                          <a:pt x="1535" y="1687"/>
                        </a:cubicBezTo>
                        <a:cubicBezTo>
                          <a:pt x="1785" y="1598"/>
                          <a:pt x="2177" y="1286"/>
                          <a:pt x="2311" y="1054"/>
                        </a:cubicBezTo>
                        <a:cubicBezTo>
                          <a:pt x="2489" y="768"/>
                          <a:pt x="2516" y="474"/>
                          <a:pt x="2463" y="153"/>
                        </a:cubicBezTo>
                        <a:cubicBezTo>
                          <a:pt x="2427" y="135"/>
                          <a:pt x="2391" y="108"/>
                          <a:pt x="2356" y="90"/>
                        </a:cubicBezTo>
                        <a:cubicBezTo>
                          <a:pt x="2249" y="54"/>
                          <a:pt x="2150" y="19"/>
                          <a:pt x="20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19"/>
                  <p:cNvSpPr/>
                  <p:nvPr/>
                </p:nvSpPr>
                <p:spPr>
                  <a:xfrm>
                    <a:off x="5583439" y="3725362"/>
                    <a:ext cx="112044" cy="198150"/>
                  </a:xfrm>
                  <a:custGeom>
                    <a:avLst/>
                    <a:gdLst/>
                    <a:ahLst/>
                    <a:cxnLst/>
                    <a:rect l="l" t="t" r="r" b="b"/>
                    <a:pathLst>
                      <a:path w="1892" h="3346" extrusionOk="0">
                        <a:moveTo>
                          <a:pt x="1455" y="0"/>
                        </a:moveTo>
                        <a:cubicBezTo>
                          <a:pt x="1267" y="187"/>
                          <a:pt x="1035" y="419"/>
                          <a:pt x="795" y="553"/>
                        </a:cubicBezTo>
                        <a:cubicBezTo>
                          <a:pt x="1374" y="1454"/>
                          <a:pt x="812" y="2783"/>
                          <a:pt x="1" y="3345"/>
                        </a:cubicBezTo>
                        <a:cubicBezTo>
                          <a:pt x="277" y="3328"/>
                          <a:pt x="554" y="3319"/>
                          <a:pt x="830" y="3319"/>
                        </a:cubicBezTo>
                        <a:cubicBezTo>
                          <a:pt x="1892" y="2560"/>
                          <a:pt x="1544" y="1124"/>
                          <a:pt x="1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19"/>
                  <p:cNvSpPr/>
                  <p:nvPr/>
                </p:nvSpPr>
                <p:spPr>
                  <a:xfrm>
                    <a:off x="5524812" y="3703688"/>
                    <a:ext cx="132120" cy="225095"/>
                  </a:xfrm>
                  <a:custGeom>
                    <a:avLst/>
                    <a:gdLst/>
                    <a:ahLst/>
                    <a:cxnLst/>
                    <a:rect l="l" t="t" r="r" b="b"/>
                    <a:pathLst>
                      <a:path w="2231" h="3801" extrusionOk="0">
                        <a:moveTo>
                          <a:pt x="687" y="0"/>
                        </a:moveTo>
                        <a:cubicBezTo>
                          <a:pt x="536" y="170"/>
                          <a:pt x="393" y="357"/>
                          <a:pt x="232" y="518"/>
                        </a:cubicBezTo>
                        <a:cubicBezTo>
                          <a:pt x="669" y="1071"/>
                          <a:pt x="928" y="1749"/>
                          <a:pt x="821" y="2462"/>
                        </a:cubicBezTo>
                        <a:cubicBezTo>
                          <a:pt x="732" y="3007"/>
                          <a:pt x="500" y="3560"/>
                          <a:pt x="0" y="3801"/>
                        </a:cubicBezTo>
                        <a:cubicBezTo>
                          <a:pt x="295" y="3765"/>
                          <a:pt x="580" y="3738"/>
                          <a:pt x="875" y="3720"/>
                        </a:cubicBezTo>
                        <a:cubicBezTo>
                          <a:pt x="1454" y="2980"/>
                          <a:pt x="2231" y="1936"/>
                          <a:pt x="1713" y="955"/>
                        </a:cubicBezTo>
                        <a:lnTo>
                          <a:pt x="1713" y="955"/>
                        </a:lnTo>
                        <a:cubicBezTo>
                          <a:pt x="1621" y="1001"/>
                          <a:pt x="1526" y="1026"/>
                          <a:pt x="1432" y="1026"/>
                        </a:cubicBezTo>
                        <a:cubicBezTo>
                          <a:pt x="1361" y="1026"/>
                          <a:pt x="1291" y="1012"/>
                          <a:pt x="1223" y="982"/>
                        </a:cubicBezTo>
                        <a:cubicBezTo>
                          <a:pt x="1035" y="901"/>
                          <a:pt x="821" y="767"/>
                          <a:pt x="759" y="553"/>
                        </a:cubicBezTo>
                        <a:cubicBezTo>
                          <a:pt x="723" y="428"/>
                          <a:pt x="678" y="313"/>
                          <a:pt x="678" y="179"/>
                        </a:cubicBezTo>
                        <a:cubicBezTo>
                          <a:pt x="678" y="170"/>
                          <a:pt x="687" y="89"/>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19"/>
                  <p:cNvSpPr/>
                  <p:nvPr/>
                </p:nvSpPr>
                <p:spPr>
                  <a:xfrm>
                    <a:off x="7064292" y="3340732"/>
                    <a:ext cx="183878" cy="120513"/>
                  </a:xfrm>
                  <a:custGeom>
                    <a:avLst/>
                    <a:gdLst/>
                    <a:ahLst/>
                    <a:cxnLst/>
                    <a:rect l="l" t="t" r="r" b="b"/>
                    <a:pathLst>
                      <a:path w="3105" h="2035" extrusionOk="0">
                        <a:moveTo>
                          <a:pt x="2525" y="1"/>
                        </a:moveTo>
                        <a:cubicBezTo>
                          <a:pt x="2204" y="545"/>
                          <a:pt x="1695" y="973"/>
                          <a:pt x="1151" y="1312"/>
                        </a:cubicBezTo>
                        <a:cubicBezTo>
                          <a:pt x="803" y="1526"/>
                          <a:pt x="420" y="1856"/>
                          <a:pt x="0" y="1999"/>
                        </a:cubicBezTo>
                        <a:cubicBezTo>
                          <a:pt x="81" y="2008"/>
                          <a:pt x="161" y="2017"/>
                          <a:pt x="241" y="2017"/>
                        </a:cubicBezTo>
                        <a:cubicBezTo>
                          <a:pt x="366" y="2026"/>
                          <a:pt x="482" y="2035"/>
                          <a:pt x="607" y="2035"/>
                        </a:cubicBezTo>
                        <a:cubicBezTo>
                          <a:pt x="1089" y="1856"/>
                          <a:pt x="1686" y="1785"/>
                          <a:pt x="2097" y="1473"/>
                        </a:cubicBezTo>
                        <a:cubicBezTo>
                          <a:pt x="2338" y="1294"/>
                          <a:pt x="2596" y="1142"/>
                          <a:pt x="2784" y="910"/>
                        </a:cubicBezTo>
                        <a:cubicBezTo>
                          <a:pt x="3007" y="634"/>
                          <a:pt x="3051" y="384"/>
                          <a:pt x="3105" y="63"/>
                        </a:cubicBezTo>
                        <a:cubicBezTo>
                          <a:pt x="2935" y="18"/>
                          <a:pt x="2757" y="1"/>
                          <a:pt x="2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19"/>
                  <p:cNvSpPr/>
                  <p:nvPr/>
                </p:nvSpPr>
                <p:spPr>
                  <a:xfrm>
                    <a:off x="5931593" y="3156382"/>
                    <a:ext cx="259443" cy="316472"/>
                  </a:xfrm>
                  <a:custGeom>
                    <a:avLst/>
                    <a:gdLst/>
                    <a:ahLst/>
                    <a:cxnLst/>
                    <a:rect l="l" t="t" r="r" b="b"/>
                    <a:pathLst>
                      <a:path w="4381" h="5344" extrusionOk="0">
                        <a:moveTo>
                          <a:pt x="4381" y="0"/>
                        </a:moveTo>
                        <a:lnTo>
                          <a:pt x="4381" y="0"/>
                        </a:lnTo>
                        <a:cubicBezTo>
                          <a:pt x="4247" y="116"/>
                          <a:pt x="4122" y="232"/>
                          <a:pt x="3988" y="339"/>
                        </a:cubicBezTo>
                        <a:cubicBezTo>
                          <a:pt x="3854" y="1543"/>
                          <a:pt x="3123" y="2864"/>
                          <a:pt x="2338" y="3729"/>
                        </a:cubicBezTo>
                        <a:cubicBezTo>
                          <a:pt x="1865" y="4255"/>
                          <a:pt x="1276" y="4639"/>
                          <a:pt x="634" y="4933"/>
                        </a:cubicBezTo>
                        <a:cubicBezTo>
                          <a:pt x="438" y="5023"/>
                          <a:pt x="224" y="5121"/>
                          <a:pt x="1" y="5201"/>
                        </a:cubicBezTo>
                        <a:cubicBezTo>
                          <a:pt x="233" y="5219"/>
                          <a:pt x="456" y="5246"/>
                          <a:pt x="679" y="5281"/>
                        </a:cubicBezTo>
                        <a:cubicBezTo>
                          <a:pt x="812" y="5299"/>
                          <a:pt x="946" y="5326"/>
                          <a:pt x="1080" y="5344"/>
                        </a:cubicBezTo>
                        <a:cubicBezTo>
                          <a:pt x="3203" y="4586"/>
                          <a:pt x="4149" y="2088"/>
                          <a:pt x="4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19"/>
                  <p:cNvSpPr/>
                  <p:nvPr/>
                </p:nvSpPr>
                <p:spPr>
                  <a:xfrm>
                    <a:off x="6922164" y="3226083"/>
                    <a:ext cx="156992" cy="208218"/>
                  </a:xfrm>
                  <a:custGeom>
                    <a:avLst/>
                    <a:gdLst/>
                    <a:ahLst/>
                    <a:cxnLst/>
                    <a:rect l="l" t="t" r="r" b="b"/>
                    <a:pathLst>
                      <a:path w="2651" h="3516" extrusionOk="0">
                        <a:moveTo>
                          <a:pt x="2490" y="1"/>
                        </a:moveTo>
                        <a:cubicBezTo>
                          <a:pt x="2382" y="45"/>
                          <a:pt x="2275" y="81"/>
                          <a:pt x="2168" y="117"/>
                        </a:cubicBezTo>
                        <a:cubicBezTo>
                          <a:pt x="1972" y="1009"/>
                          <a:pt x="1508" y="1687"/>
                          <a:pt x="964" y="2418"/>
                        </a:cubicBezTo>
                        <a:cubicBezTo>
                          <a:pt x="741" y="2704"/>
                          <a:pt x="509" y="2980"/>
                          <a:pt x="206" y="3185"/>
                        </a:cubicBezTo>
                        <a:cubicBezTo>
                          <a:pt x="143" y="3230"/>
                          <a:pt x="72" y="3284"/>
                          <a:pt x="1" y="3337"/>
                        </a:cubicBezTo>
                        <a:cubicBezTo>
                          <a:pt x="206" y="3391"/>
                          <a:pt x="411" y="3453"/>
                          <a:pt x="607" y="3516"/>
                        </a:cubicBezTo>
                        <a:cubicBezTo>
                          <a:pt x="1071" y="3150"/>
                          <a:pt x="1571" y="2882"/>
                          <a:pt x="1910" y="2374"/>
                        </a:cubicBezTo>
                        <a:cubicBezTo>
                          <a:pt x="2240" y="1883"/>
                          <a:pt x="2516" y="1366"/>
                          <a:pt x="2650" y="795"/>
                        </a:cubicBezTo>
                        <a:cubicBezTo>
                          <a:pt x="2632" y="777"/>
                          <a:pt x="2623" y="759"/>
                          <a:pt x="2605" y="741"/>
                        </a:cubicBezTo>
                        <a:cubicBezTo>
                          <a:pt x="2418" y="518"/>
                          <a:pt x="2409" y="259"/>
                          <a:pt x="24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19"/>
                  <p:cNvSpPr/>
                  <p:nvPr/>
                </p:nvSpPr>
                <p:spPr>
                  <a:xfrm>
                    <a:off x="6716671" y="3623860"/>
                    <a:ext cx="970557" cy="150123"/>
                  </a:xfrm>
                  <a:custGeom>
                    <a:avLst/>
                    <a:gdLst/>
                    <a:ahLst/>
                    <a:cxnLst/>
                    <a:rect l="l" t="t" r="r" b="b"/>
                    <a:pathLst>
                      <a:path w="16389" h="2535" extrusionOk="0">
                        <a:moveTo>
                          <a:pt x="7567" y="0"/>
                        </a:moveTo>
                        <a:cubicBezTo>
                          <a:pt x="6105" y="0"/>
                          <a:pt x="4696" y="382"/>
                          <a:pt x="3355" y="1000"/>
                        </a:cubicBezTo>
                        <a:cubicBezTo>
                          <a:pt x="2257" y="1509"/>
                          <a:pt x="1178" y="1946"/>
                          <a:pt x="0" y="2035"/>
                        </a:cubicBezTo>
                        <a:cubicBezTo>
                          <a:pt x="125" y="2071"/>
                          <a:pt x="250" y="2098"/>
                          <a:pt x="375" y="2133"/>
                        </a:cubicBezTo>
                        <a:cubicBezTo>
                          <a:pt x="678" y="2223"/>
                          <a:pt x="955" y="2339"/>
                          <a:pt x="1214" y="2472"/>
                        </a:cubicBezTo>
                        <a:cubicBezTo>
                          <a:pt x="1330" y="2516"/>
                          <a:pt x="1455" y="2535"/>
                          <a:pt x="1584" y="2535"/>
                        </a:cubicBezTo>
                        <a:cubicBezTo>
                          <a:pt x="2249" y="2535"/>
                          <a:pt x="3045" y="2038"/>
                          <a:pt x="3560" y="1821"/>
                        </a:cubicBezTo>
                        <a:cubicBezTo>
                          <a:pt x="4291" y="1518"/>
                          <a:pt x="5023" y="1250"/>
                          <a:pt x="5799" y="1090"/>
                        </a:cubicBezTo>
                        <a:cubicBezTo>
                          <a:pt x="6416" y="962"/>
                          <a:pt x="7030" y="900"/>
                          <a:pt x="7642" y="900"/>
                        </a:cubicBezTo>
                        <a:cubicBezTo>
                          <a:pt x="8481" y="900"/>
                          <a:pt x="9317" y="1016"/>
                          <a:pt x="10152" y="1232"/>
                        </a:cubicBezTo>
                        <a:cubicBezTo>
                          <a:pt x="11311" y="1531"/>
                          <a:pt x="12487" y="2330"/>
                          <a:pt x="13723" y="2330"/>
                        </a:cubicBezTo>
                        <a:cubicBezTo>
                          <a:pt x="13743" y="2330"/>
                          <a:pt x="13763" y="2330"/>
                          <a:pt x="13783" y="2330"/>
                        </a:cubicBezTo>
                        <a:cubicBezTo>
                          <a:pt x="14060" y="2294"/>
                          <a:pt x="14327" y="2240"/>
                          <a:pt x="14604" y="2169"/>
                        </a:cubicBezTo>
                        <a:cubicBezTo>
                          <a:pt x="15273" y="1919"/>
                          <a:pt x="16388" y="1018"/>
                          <a:pt x="16388" y="1018"/>
                        </a:cubicBezTo>
                        <a:lnTo>
                          <a:pt x="16388" y="1018"/>
                        </a:lnTo>
                        <a:cubicBezTo>
                          <a:pt x="16388" y="1018"/>
                          <a:pt x="16049" y="1214"/>
                          <a:pt x="15889" y="1295"/>
                        </a:cubicBezTo>
                        <a:cubicBezTo>
                          <a:pt x="15594" y="1437"/>
                          <a:pt x="15300" y="1509"/>
                          <a:pt x="14979" y="1545"/>
                        </a:cubicBezTo>
                        <a:cubicBezTo>
                          <a:pt x="14832" y="1564"/>
                          <a:pt x="14687" y="1573"/>
                          <a:pt x="14542" y="1573"/>
                        </a:cubicBezTo>
                        <a:cubicBezTo>
                          <a:pt x="14034" y="1573"/>
                          <a:pt x="13534" y="1464"/>
                          <a:pt x="13034" y="1339"/>
                        </a:cubicBezTo>
                        <a:cubicBezTo>
                          <a:pt x="11491" y="938"/>
                          <a:pt x="10036" y="215"/>
                          <a:pt x="8440" y="46"/>
                        </a:cubicBezTo>
                        <a:cubicBezTo>
                          <a:pt x="8147" y="15"/>
                          <a:pt x="7856" y="0"/>
                          <a:pt x="7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19"/>
                  <p:cNvSpPr/>
                  <p:nvPr/>
                </p:nvSpPr>
                <p:spPr>
                  <a:xfrm>
                    <a:off x="6204182" y="3034982"/>
                    <a:ext cx="422712" cy="507634"/>
                  </a:xfrm>
                  <a:custGeom>
                    <a:avLst/>
                    <a:gdLst/>
                    <a:ahLst/>
                    <a:cxnLst/>
                    <a:rect l="l" t="t" r="r" b="b"/>
                    <a:pathLst>
                      <a:path w="7138" h="8572" extrusionOk="0">
                        <a:moveTo>
                          <a:pt x="6561" y="0"/>
                        </a:moveTo>
                        <a:cubicBezTo>
                          <a:pt x="6548" y="0"/>
                          <a:pt x="6532" y="12"/>
                          <a:pt x="6513" y="43"/>
                        </a:cubicBezTo>
                        <a:cubicBezTo>
                          <a:pt x="6469" y="132"/>
                          <a:pt x="6415" y="212"/>
                          <a:pt x="6353" y="302"/>
                        </a:cubicBezTo>
                        <a:cubicBezTo>
                          <a:pt x="6219" y="507"/>
                          <a:pt x="6085" y="694"/>
                          <a:pt x="5915" y="873"/>
                        </a:cubicBezTo>
                        <a:cubicBezTo>
                          <a:pt x="5826" y="980"/>
                          <a:pt x="5710" y="1096"/>
                          <a:pt x="5594" y="1194"/>
                        </a:cubicBezTo>
                        <a:cubicBezTo>
                          <a:pt x="5701" y="1997"/>
                          <a:pt x="5407" y="2907"/>
                          <a:pt x="5122" y="3629"/>
                        </a:cubicBezTo>
                        <a:cubicBezTo>
                          <a:pt x="4800" y="4468"/>
                          <a:pt x="4390" y="5226"/>
                          <a:pt x="3792" y="5895"/>
                        </a:cubicBezTo>
                        <a:cubicBezTo>
                          <a:pt x="3186" y="6591"/>
                          <a:pt x="2427" y="7162"/>
                          <a:pt x="1624" y="7599"/>
                        </a:cubicBezTo>
                        <a:cubicBezTo>
                          <a:pt x="1169" y="7849"/>
                          <a:pt x="554" y="8232"/>
                          <a:pt x="1" y="8339"/>
                        </a:cubicBezTo>
                        <a:cubicBezTo>
                          <a:pt x="233" y="8420"/>
                          <a:pt x="465" y="8491"/>
                          <a:pt x="697" y="8571"/>
                        </a:cubicBezTo>
                        <a:cubicBezTo>
                          <a:pt x="2195" y="7804"/>
                          <a:pt x="3730" y="7046"/>
                          <a:pt x="4907" y="5788"/>
                        </a:cubicBezTo>
                        <a:cubicBezTo>
                          <a:pt x="5585" y="5065"/>
                          <a:pt x="6183" y="4173"/>
                          <a:pt x="6504" y="3237"/>
                        </a:cubicBezTo>
                        <a:cubicBezTo>
                          <a:pt x="6808" y="2336"/>
                          <a:pt x="7138" y="1381"/>
                          <a:pt x="6915" y="418"/>
                        </a:cubicBezTo>
                        <a:cubicBezTo>
                          <a:pt x="6799" y="364"/>
                          <a:pt x="6701" y="257"/>
                          <a:pt x="6638" y="150"/>
                        </a:cubicBezTo>
                        <a:cubicBezTo>
                          <a:pt x="6631" y="136"/>
                          <a:pt x="6608" y="0"/>
                          <a:pt x="6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19"/>
                  <p:cNvSpPr/>
                  <p:nvPr/>
                </p:nvSpPr>
                <p:spPr>
                  <a:xfrm>
                    <a:off x="6133414" y="3086622"/>
                    <a:ext cx="340278" cy="427983"/>
                  </a:xfrm>
                  <a:custGeom>
                    <a:avLst/>
                    <a:gdLst/>
                    <a:ahLst/>
                    <a:cxnLst/>
                    <a:rect l="l" t="t" r="r" b="b"/>
                    <a:pathLst>
                      <a:path w="5746" h="7227" extrusionOk="0">
                        <a:moveTo>
                          <a:pt x="5424" y="1"/>
                        </a:moveTo>
                        <a:lnTo>
                          <a:pt x="5424" y="1"/>
                        </a:lnTo>
                        <a:cubicBezTo>
                          <a:pt x="5014" y="108"/>
                          <a:pt x="4711" y="464"/>
                          <a:pt x="4425" y="821"/>
                        </a:cubicBezTo>
                        <a:cubicBezTo>
                          <a:pt x="4434" y="821"/>
                          <a:pt x="4443" y="830"/>
                          <a:pt x="4443" y="848"/>
                        </a:cubicBezTo>
                        <a:cubicBezTo>
                          <a:pt x="4407" y="1437"/>
                          <a:pt x="4211" y="1927"/>
                          <a:pt x="3944" y="2454"/>
                        </a:cubicBezTo>
                        <a:cubicBezTo>
                          <a:pt x="3605" y="3159"/>
                          <a:pt x="3274" y="3837"/>
                          <a:pt x="2811" y="4470"/>
                        </a:cubicBezTo>
                        <a:cubicBezTo>
                          <a:pt x="2320" y="5121"/>
                          <a:pt x="1767" y="5674"/>
                          <a:pt x="1178" y="6227"/>
                        </a:cubicBezTo>
                        <a:cubicBezTo>
                          <a:pt x="848" y="6540"/>
                          <a:pt x="429" y="6914"/>
                          <a:pt x="0" y="7093"/>
                        </a:cubicBezTo>
                        <a:cubicBezTo>
                          <a:pt x="143" y="7137"/>
                          <a:pt x="286" y="7182"/>
                          <a:pt x="429" y="7227"/>
                        </a:cubicBezTo>
                        <a:cubicBezTo>
                          <a:pt x="1633" y="6789"/>
                          <a:pt x="2989" y="6022"/>
                          <a:pt x="3828" y="5059"/>
                        </a:cubicBezTo>
                        <a:cubicBezTo>
                          <a:pt x="4952" y="3783"/>
                          <a:pt x="5389" y="2284"/>
                          <a:pt x="5746" y="661"/>
                        </a:cubicBezTo>
                        <a:cubicBezTo>
                          <a:pt x="5469" y="563"/>
                          <a:pt x="5362" y="277"/>
                          <a:pt x="5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19"/>
                  <p:cNvSpPr/>
                  <p:nvPr/>
                </p:nvSpPr>
                <p:spPr>
                  <a:xfrm>
                    <a:off x="6104337" y="3138912"/>
                    <a:ext cx="287987" cy="367223"/>
                  </a:xfrm>
                  <a:custGeom>
                    <a:avLst/>
                    <a:gdLst/>
                    <a:ahLst/>
                    <a:cxnLst/>
                    <a:rect l="l" t="t" r="r" b="b"/>
                    <a:pathLst>
                      <a:path w="4863" h="6201" extrusionOk="0">
                        <a:moveTo>
                          <a:pt x="4863" y="1"/>
                        </a:moveTo>
                        <a:cubicBezTo>
                          <a:pt x="4729" y="170"/>
                          <a:pt x="4595" y="331"/>
                          <a:pt x="4461" y="465"/>
                        </a:cubicBezTo>
                        <a:cubicBezTo>
                          <a:pt x="4330" y="596"/>
                          <a:pt x="4082" y="825"/>
                          <a:pt x="3860" y="825"/>
                        </a:cubicBezTo>
                        <a:cubicBezTo>
                          <a:pt x="3781" y="825"/>
                          <a:pt x="3706" y="796"/>
                          <a:pt x="3641" y="723"/>
                        </a:cubicBezTo>
                        <a:cubicBezTo>
                          <a:pt x="3496" y="565"/>
                          <a:pt x="3434" y="132"/>
                          <a:pt x="3213" y="132"/>
                        </a:cubicBezTo>
                        <a:cubicBezTo>
                          <a:pt x="3160" y="132"/>
                          <a:pt x="3099" y="157"/>
                          <a:pt x="3025" y="215"/>
                        </a:cubicBezTo>
                        <a:cubicBezTo>
                          <a:pt x="2936" y="277"/>
                          <a:pt x="2855" y="358"/>
                          <a:pt x="2766" y="420"/>
                        </a:cubicBezTo>
                        <a:cubicBezTo>
                          <a:pt x="2766" y="964"/>
                          <a:pt x="2641" y="1517"/>
                          <a:pt x="2525" y="2035"/>
                        </a:cubicBezTo>
                        <a:cubicBezTo>
                          <a:pt x="2409" y="2561"/>
                          <a:pt x="2240" y="3078"/>
                          <a:pt x="2008" y="3560"/>
                        </a:cubicBezTo>
                        <a:cubicBezTo>
                          <a:pt x="1535" y="4515"/>
                          <a:pt x="848" y="5416"/>
                          <a:pt x="1" y="6067"/>
                        </a:cubicBezTo>
                        <a:cubicBezTo>
                          <a:pt x="152" y="6112"/>
                          <a:pt x="295" y="6156"/>
                          <a:pt x="438" y="6201"/>
                        </a:cubicBezTo>
                        <a:cubicBezTo>
                          <a:pt x="946" y="5889"/>
                          <a:pt x="1419" y="5425"/>
                          <a:pt x="1856" y="5032"/>
                        </a:cubicBezTo>
                        <a:cubicBezTo>
                          <a:pt x="2409" y="4524"/>
                          <a:pt x="2945" y="3881"/>
                          <a:pt x="3355" y="3248"/>
                        </a:cubicBezTo>
                        <a:cubicBezTo>
                          <a:pt x="3757" y="2641"/>
                          <a:pt x="4078" y="2008"/>
                          <a:pt x="4390" y="1348"/>
                        </a:cubicBezTo>
                        <a:cubicBezTo>
                          <a:pt x="4604" y="902"/>
                          <a:pt x="4684" y="447"/>
                          <a:pt x="48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19"/>
                  <p:cNvSpPr/>
                  <p:nvPr/>
                </p:nvSpPr>
                <p:spPr>
                  <a:xfrm>
                    <a:off x="6172500" y="3110902"/>
                    <a:ext cx="357215" cy="414244"/>
                  </a:xfrm>
                  <a:custGeom>
                    <a:avLst/>
                    <a:gdLst/>
                    <a:ahLst/>
                    <a:cxnLst/>
                    <a:rect l="l" t="t" r="r" b="b"/>
                    <a:pathLst>
                      <a:path w="6032" h="6995" extrusionOk="0">
                        <a:moveTo>
                          <a:pt x="6031" y="1"/>
                        </a:moveTo>
                        <a:lnTo>
                          <a:pt x="6031" y="1"/>
                        </a:lnTo>
                        <a:cubicBezTo>
                          <a:pt x="5835" y="153"/>
                          <a:pt x="5621" y="269"/>
                          <a:pt x="5389" y="286"/>
                        </a:cubicBezTo>
                        <a:cubicBezTo>
                          <a:pt x="5300" y="286"/>
                          <a:pt x="5228" y="286"/>
                          <a:pt x="5157" y="269"/>
                        </a:cubicBezTo>
                        <a:lnTo>
                          <a:pt x="5157" y="269"/>
                        </a:lnTo>
                        <a:cubicBezTo>
                          <a:pt x="5264" y="1080"/>
                          <a:pt x="4907" y="1990"/>
                          <a:pt x="4604" y="2722"/>
                        </a:cubicBezTo>
                        <a:cubicBezTo>
                          <a:pt x="4265" y="3543"/>
                          <a:pt x="3828" y="4265"/>
                          <a:pt x="3203" y="4890"/>
                        </a:cubicBezTo>
                        <a:cubicBezTo>
                          <a:pt x="2597" y="5514"/>
                          <a:pt x="1856" y="5969"/>
                          <a:pt x="1098" y="6371"/>
                        </a:cubicBezTo>
                        <a:cubicBezTo>
                          <a:pt x="848" y="6504"/>
                          <a:pt x="375" y="6817"/>
                          <a:pt x="1" y="6888"/>
                        </a:cubicBezTo>
                        <a:cubicBezTo>
                          <a:pt x="117" y="6924"/>
                          <a:pt x="233" y="6959"/>
                          <a:pt x="340" y="6995"/>
                        </a:cubicBezTo>
                        <a:cubicBezTo>
                          <a:pt x="545" y="6870"/>
                          <a:pt x="795" y="6808"/>
                          <a:pt x="1000" y="6718"/>
                        </a:cubicBezTo>
                        <a:cubicBezTo>
                          <a:pt x="1365" y="6549"/>
                          <a:pt x="1722" y="6362"/>
                          <a:pt x="2061" y="6165"/>
                        </a:cubicBezTo>
                        <a:cubicBezTo>
                          <a:pt x="2802" y="5755"/>
                          <a:pt x="3524" y="5238"/>
                          <a:pt x="4086" y="4604"/>
                        </a:cubicBezTo>
                        <a:cubicBezTo>
                          <a:pt x="5246" y="3275"/>
                          <a:pt x="5746" y="1696"/>
                          <a:pt x="60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19"/>
                  <p:cNvSpPr/>
                  <p:nvPr/>
                </p:nvSpPr>
                <p:spPr>
                  <a:xfrm>
                    <a:off x="6009230" y="3133109"/>
                    <a:ext cx="255771" cy="361953"/>
                  </a:xfrm>
                  <a:custGeom>
                    <a:avLst/>
                    <a:gdLst/>
                    <a:ahLst/>
                    <a:cxnLst/>
                    <a:rect l="l" t="t" r="r" b="b"/>
                    <a:pathLst>
                      <a:path w="4319" h="6112" extrusionOk="0">
                        <a:moveTo>
                          <a:pt x="3569" y="1"/>
                        </a:moveTo>
                        <a:lnTo>
                          <a:pt x="3569" y="1"/>
                        </a:lnTo>
                        <a:cubicBezTo>
                          <a:pt x="3427" y="81"/>
                          <a:pt x="3275" y="206"/>
                          <a:pt x="3123" y="340"/>
                        </a:cubicBezTo>
                        <a:cubicBezTo>
                          <a:pt x="3043" y="1580"/>
                          <a:pt x="2758" y="2900"/>
                          <a:pt x="2062" y="3944"/>
                        </a:cubicBezTo>
                        <a:cubicBezTo>
                          <a:pt x="1562" y="4720"/>
                          <a:pt x="911" y="5523"/>
                          <a:pt x="1" y="5781"/>
                        </a:cubicBezTo>
                        <a:cubicBezTo>
                          <a:pt x="474" y="5871"/>
                          <a:pt x="947" y="5987"/>
                          <a:pt x="1410" y="6111"/>
                        </a:cubicBezTo>
                        <a:lnTo>
                          <a:pt x="1419" y="6111"/>
                        </a:lnTo>
                        <a:cubicBezTo>
                          <a:pt x="2312" y="5442"/>
                          <a:pt x="3088" y="4461"/>
                          <a:pt x="3543" y="3435"/>
                        </a:cubicBezTo>
                        <a:cubicBezTo>
                          <a:pt x="3944" y="2516"/>
                          <a:pt x="4131" y="1544"/>
                          <a:pt x="4319" y="563"/>
                        </a:cubicBezTo>
                        <a:lnTo>
                          <a:pt x="4319" y="563"/>
                        </a:lnTo>
                        <a:cubicBezTo>
                          <a:pt x="4212" y="643"/>
                          <a:pt x="4105" y="714"/>
                          <a:pt x="3980" y="750"/>
                        </a:cubicBezTo>
                        <a:cubicBezTo>
                          <a:pt x="3930" y="765"/>
                          <a:pt x="3885" y="772"/>
                          <a:pt x="3846" y="772"/>
                        </a:cubicBezTo>
                        <a:cubicBezTo>
                          <a:pt x="3522" y="772"/>
                          <a:pt x="3546" y="287"/>
                          <a:pt x="35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19"/>
                  <p:cNvSpPr/>
                  <p:nvPr/>
                </p:nvSpPr>
                <p:spPr>
                  <a:xfrm>
                    <a:off x="6285017" y="3446735"/>
                    <a:ext cx="1028178" cy="130699"/>
                  </a:xfrm>
                  <a:custGeom>
                    <a:avLst/>
                    <a:gdLst/>
                    <a:ahLst/>
                    <a:cxnLst/>
                    <a:rect l="l" t="t" r="r" b="b"/>
                    <a:pathLst>
                      <a:path w="17362" h="2207" extrusionOk="0">
                        <a:moveTo>
                          <a:pt x="7762" y="1"/>
                        </a:moveTo>
                        <a:cubicBezTo>
                          <a:pt x="6719" y="1"/>
                          <a:pt x="5803" y="415"/>
                          <a:pt x="4845" y="842"/>
                        </a:cubicBezTo>
                        <a:cubicBezTo>
                          <a:pt x="4006" y="1208"/>
                          <a:pt x="3159" y="1583"/>
                          <a:pt x="2240" y="1699"/>
                        </a:cubicBezTo>
                        <a:cubicBezTo>
                          <a:pt x="1740" y="1770"/>
                          <a:pt x="1196" y="1824"/>
                          <a:pt x="688" y="1832"/>
                        </a:cubicBezTo>
                        <a:cubicBezTo>
                          <a:pt x="536" y="1839"/>
                          <a:pt x="371" y="1845"/>
                          <a:pt x="206" y="1845"/>
                        </a:cubicBezTo>
                        <a:cubicBezTo>
                          <a:pt x="137" y="1845"/>
                          <a:pt x="69" y="1844"/>
                          <a:pt x="1" y="1841"/>
                        </a:cubicBezTo>
                        <a:lnTo>
                          <a:pt x="1" y="1841"/>
                        </a:lnTo>
                        <a:cubicBezTo>
                          <a:pt x="170" y="1895"/>
                          <a:pt x="340" y="1957"/>
                          <a:pt x="518" y="2011"/>
                        </a:cubicBezTo>
                        <a:cubicBezTo>
                          <a:pt x="1031" y="2149"/>
                          <a:pt x="1533" y="2207"/>
                          <a:pt x="2030" y="2207"/>
                        </a:cubicBezTo>
                        <a:cubicBezTo>
                          <a:pt x="3139" y="2207"/>
                          <a:pt x="4220" y="1918"/>
                          <a:pt x="5336" y="1592"/>
                        </a:cubicBezTo>
                        <a:cubicBezTo>
                          <a:pt x="6338" y="1293"/>
                          <a:pt x="7415" y="959"/>
                          <a:pt x="8478" y="959"/>
                        </a:cubicBezTo>
                        <a:cubicBezTo>
                          <a:pt x="8843" y="959"/>
                          <a:pt x="9206" y="999"/>
                          <a:pt x="9564" y="1092"/>
                        </a:cubicBezTo>
                        <a:cubicBezTo>
                          <a:pt x="10825" y="1415"/>
                          <a:pt x="12165" y="1685"/>
                          <a:pt x="13476" y="1685"/>
                        </a:cubicBezTo>
                        <a:cubicBezTo>
                          <a:pt x="13687" y="1685"/>
                          <a:pt x="13896" y="1678"/>
                          <a:pt x="14105" y="1663"/>
                        </a:cubicBezTo>
                        <a:cubicBezTo>
                          <a:pt x="14890" y="1609"/>
                          <a:pt x="15746" y="1511"/>
                          <a:pt x="16460" y="1128"/>
                        </a:cubicBezTo>
                        <a:cubicBezTo>
                          <a:pt x="16844" y="923"/>
                          <a:pt x="17120" y="655"/>
                          <a:pt x="17361" y="343"/>
                        </a:cubicBezTo>
                        <a:lnTo>
                          <a:pt x="17361" y="343"/>
                        </a:lnTo>
                        <a:cubicBezTo>
                          <a:pt x="17040" y="539"/>
                          <a:pt x="16630" y="628"/>
                          <a:pt x="16308" y="691"/>
                        </a:cubicBezTo>
                        <a:cubicBezTo>
                          <a:pt x="15575" y="834"/>
                          <a:pt x="14799" y="905"/>
                          <a:pt x="14020" y="905"/>
                        </a:cubicBezTo>
                        <a:cubicBezTo>
                          <a:pt x="13151" y="905"/>
                          <a:pt x="12279" y="816"/>
                          <a:pt x="11464" y="637"/>
                        </a:cubicBezTo>
                        <a:cubicBezTo>
                          <a:pt x="10367" y="405"/>
                          <a:pt x="9279" y="137"/>
                          <a:pt x="8164" y="22"/>
                        </a:cubicBezTo>
                        <a:cubicBezTo>
                          <a:pt x="8027" y="8"/>
                          <a:pt x="7894" y="1"/>
                          <a:pt x="7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19"/>
                  <p:cNvSpPr/>
                  <p:nvPr/>
                </p:nvSpPr>
                <p:spPr>
                  <a:xfrm>
                    <a:off x="5784195" y="3515607"/>
                    <a:ext cx="1142768" cy="204250"/>
                  </a:xfrm>
                  <a:custGeom>
                    <a:avLst/>
                    <a:gdLst/>
                    <a:ahLst/>
                    <a:cxnLst/>
                    <a:rect l="l" t="t" r="r" b="b"/>
                    <a:pathLst>
                      <a:path w="19297" h="3449" extrusionOk="0">
                        <a:moveTo>
                          <a:pt x="1364" y="0"/>
                        </a:moveTo>
                        <a:cubicBezTo>
                          <a:pt x="902" y="0"/>
                          <a:pt x="445" y="56"/>
                          <a:pt x="1" y="188"/>
                        </a:cubicBezTo>
                        <a:cubicBezTo>
                          <a:pt x="161" y="277"/>
                          <a:pt x="322" y="375"/>
                          <a:pt x="464" y="491"/>
                        </a:cubicBezTo>
                        <a:cubicBezTo>
                          <a:pt x="572" y="571"/>
                          <a:pt x="679" y="661"/>
                          <a:pt x="777" y="750"/>
                        </a:cubicBezTo>
                        <a:cubicBezTo>
                          <a:pt x="913" y="745"/>
                          <a:pt x="1050" y="742"/>
                          <a:pt x="1186" y="742"/>
                        </a:cubicBezTo>
                        <a:cubicBezTo>
                          <a:pt x="2250" y="742"/>
                          <a:pt x="3299" y="897"/>
                          <a:pt x="4327" y="1214"/>
                        </a:cubicBezTo>
                        <a:cubicBezTo>
                          <a:pt x="5996" y="1731"/>
                          <a:pt x="7610" y="2382"/>
                          <a:pt x="9278" y="2873"/>
                        </a:cubicBezTo>
                        <a:cubicBezTo>
                          <a:pt x="10401" y="3205"/>
                          <a:pt x="11519" y="3449"/>
                          <a:pt x="12651" y="3449"/>
                        </a:cubicBezTo>
                        <a:cubicBezTo>
                          <a:pt x="13282" y="3449"/>
                          <a:pt x="13918" y="3373"/>
                          <a:pt x="14560" y="3194"/>
                        </a:cubicBezTo>
                        <a:cubicBezTo>
                          <a:pt x="16183" y="2748"/>
                          <a:pt x="17691" y="1972"/>
                          <a:pt x="19297" y="1481"/>
                        </a:cubicBezTo>
                        <a:lnTo>
                          <a:pt x="19297" y="1481"/>
                        </a:lnTo>
                        <a:cubicBezTo>
                          <a:pt x="18994" y="1535"/>
                          <a:pt x="18699" y="1597"/>
                          <a:pt x="18414" y="1678"/>
                        </a:cubicBezTo>
                        <a:cubicBezTo>
                          <a:pt x="18110" y="1785"/>
                          <a:pt x="17807" y="1874"/>
                          <a:pt x="17504" y="1945"/>
                        </a:cubicBezTo>
                        <a:cubicBezTo>
                          <a:pt x="16683" y="2213"/>
                          <a:pt x="15853" y="2516"/>
                          <a:pt x="15006" y="2686"/>
                        </a:cubicBezTo>
                        <a:cubicBezTo>
                          <a:pt x="14432" y="2797"/>
                          <a:pt x="13854" y="2845"/>
                          <a:pt x="13276" y="2845"/>
                        </a:cubicBezTo>
                        <a:cubicBezTo>
                          <a:pt x="12054" y="2845"/>
                          <a:pt x="10828" y="2634"/>
                          <a:pt x="9635" y="2373"/>
                        </a:cubicBezTo>
                        <a:cubicBezTo>
                          <a:pt x="7949" y="1990"/>
                          <a:pt x="6406" y="1267"/>
                          <a:pt x="4773" y="714"/>
                        </a:cubicBezTo>
                        <a:cubicBezTo>
                          <a:pt x="3708" y="350"/>
                          <a:pt x="2523"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19"/>
                  <p:cNvSpPr/>
                  <p:nvPr/>
                </p:nvSpPr>
                <p:spPr>
                  <a:xfrm>
                    <a:off x="5879835" y="3608582"/>
                    <a:ext cx="583317" cy="200282"/>
                  </a:xfrm>
                  <a:custGeom>
                    <a:avLst/>
                    <a:gdLst/>
                    <a:ahLst/>
                    <a:cxnLst/>
                    <a:rect l="l" t="t" r="r" b="b"/>
                    <a:pathLst>
                      <a:path w="9850" h="3382" extrusionOk="0">
                        <a:moveTo>
                          <a:pt x="0" y="0"/>
                        </a:moveTo>
                        <a:lnTo>
                          <a:pt x="0" y="0"/>
                        </a:lnTo>
                        <a:cubicBezTo>
                          <a:pt x="45" y="36"/>
                          <a:pt x="81" y="72"/>
                          <a:pt x="125" y="108"/>
                        </a:cubicBezTo>
                        <a:cubicBezTo>
                          <a:pt x="446" y="375"/>
                          <a:pt x="776" y="571"/>
                          <a:pt x="1151" y="768"/>
                        </a:cubicBezTo>
                        <a:cubicBezTo>
                          <a:pt x="1160" y="768"/>
                          <a:pt x="1178" y="777"/>
                          <a:pt x="1196" y="786"/>
                        </a:cubicBezTo>
                        <a:lnTo>
                          <a:pt x="1205" y="786"/>
                        </a:lnTo>
                        <a:cubicBezTo>
                          <a:pt x="1326" y="773"/>
                          <a:pt x="1448" y="767"/>
                          <a:pt x="1571" y="767"/>
                        </a:cubicBezTo>
                        <a:cubicBezTo>
                          <a:pt x="2218" y="767"/>
                          <a:pt x="2884" y="927"/>
                          <a:pt x="3506" y="1062"/>
                        </a:cubicBezTo>
                        <a:cubicBezTo>
                          <a:pt x="4158" y="1205"/>
                          <a:pt x="4764" y="1410"/>
                          <a:pt x="5371" y="1669"/>
                        </a:cubicBezTo>
                        <a:cubicBezTo>
                          <a:pt x="6084" y="1981"/>
                          <a:pt x="6691" y="2498"/>
                          <a:pt x="7396" y="2811"/>
                        </a:cubicBezTo>
                        <a:cubicBezTo>
                          <a:pt x="7762" y="2971"/>
                          <a:pt x="8145" y="3167"/>
                          <a:pt x="8529" y="3266"/>
                        </a:cubicBezTo>
                        <a:cubicBezTo>
                          <a:pt x="8779" y="3328"/>
                          <a:pt x="9028" y="3346"/>
                          <a:pt x="9269" y="3382"/>
                        </a:cubicBezTo>
                        <a:cubicBezTo>
                          <a:pt x="9439" y="3212"/>
                          <a:pt x="9635" y="3060"/>
                          <a:pt x="9849" y="2918"/>
                        </a:cubicBezTo>
                        <a:lnTo>
                          <a:pt x="9849" y="2918"/>
                        </a:lnTo>
                        <a:cubicBezTo>
                          <a:pt x="9833" y="2918"/>
                          <a:pt x="9817" y="2918"/>
                          <a:pt x="9801" y="2918"/>
                        </a:cubicBezTo>
                        <a:cubicBezTo>
                          <a:pt x="9468" y="2918"/>
                          <a:pt x="9130" y="2833"/>
                          <a:pt x="8841" y="2739"/>
                        </a:cubicBezTo>
                        <a:cubicBezTo>
                          <a:pt x="7895" y="2427"/>
                          <a:pt x="6985" y="2061"/>
                          <a:pt x="6076" y="1651"/>
                        </a:cubicBezTo>
                        <a:cubicBezTo>
                          <a:pt x="5067" y="1196"/>
                          <a:pt x="4095" y="554"/>
                          <a:pt x="3007" y="295"/>
                        </a:cubicBezTo>
                        <a:cubicBezTo>
                          <a:pt x="2436" y="161"/>
                          <a:pt x="1865" y="90"/>
                          <a:pt x="1276" y="81"/>
                        </a:cubicBezTo>
                        <a:cubicBezTo>
                          <a:pt x="1116" y="81"/>
                          <a:pt x="953" y="86"/>
                          <a:pt x="789" y="86"/>
                        </a:cubicBezTo>
                        <a:cubicBezTo>
                          <a:pt x="522" y="86"/>
                          <a:pt x="254" y="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19"/>
                  <p:cNvSpPr/>
                  <p:nvPr/>
                </p:nvSpPr>
                <p:spPr>
                  <a:xfrm>
                    <a:off x="6008757" y="3688350"/>
                    <a:ext cx="337080" cy="148524"/>
                  </a:xfrm>
                  <a:custGeom>
                    <a:avLst/>
                    <a:gdLst/>
                    <a:ahLst/>
                    <a:cxnLst/>
                    <a:rect l="l" t="t" r="r" b="b"/>
                    <a:pathLst>
                      <a:path w="5692" h="2508" extrusionOk="0">
                        <a:moveTo>
                          <a:pt x="0" y="1"/>
                        </a:moveTo>
                        <a:lnTo>
                          <a:pt x="0" y="1"/>
                        </a:lnTo>
                        <a:cubicBezTo>
                          <a:pt x="250" y="206"/>
                          <a:pt x="384" y="536"/>
                          <a:pt x="562" y="786"/>
                        </a:cubicBezTo>
                        <a:cubicBezTo>
                          <a:pt x="571" y="803"/>
                          <a:pt x="580" y="812"/>
                          <a:pt x="589" y="821"/>
                        </a:cubicBezTo>
                        <a:cubicBezTo>
                          <a:pt x="972" y="1009"/>
                          <a:pt x="1329" y="1187"/>
                          <a:pt x="1686" y="1419"/>
                        </a:cubicBezTo>
                        <a:cubicBezTo>
                          <a:pt x="2159" y="1722"/>
                          <a:pt x="2676" y="1936"/>
                          <a:pt x="3221" y="2115"/>
                        </a:cubicBezTo>
                        <a:cubicBezTo>
                          <a:pt x="3809" y="2293"/>
                          <a:pt x="4389" y="2498"/>
                          <a:pt x="5014" y="2507"/>
                        </a:cubicBezTo>
                        <a:cubicBezTo>
                          <a:pt x="5246" y="2507"/>
                          <a:pt x="5469" y="2490"/>
                          <a:pt x="5692" y="2472"/>
                        </a:cubicBezTo>
                        <a:cubicBezTo>
                          <a:pt x="5611" y="2454"/>
                          <a:pt x="5531" y="2436"/>
                          <a:pt x="5442" y="2418"/>
                        </a:cubicBezTo>
                        <a:cubicBezTo>
                          <a:pt x="4719" y="2222"/>
                          <a:pt x="4059" y="1874"/>
                          <a:pt x="3390" y="1544"/>
                        </a:cubicBezTo>
                        <a:cubicBezTo>
                          <a:pt x="2792" y="1258"/>
                          <a:pt x="2266" y="848"/>
                          <a:pt x="1686" y="563"/>
                        </a:cubicBezTo>
                        <a:cubicBezTo>
                          <a:pt x="1133" y="295"/>
                          <a:pt x="580" y="143"/>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19"/>
                  <p:cNvSpPr/>
                  <p:nvPr/>
                </p:nvSpPr>
                <p:spPr>
                  <a:xfrm>
                    <a:off x="6884678" y="3945659"/>
                    <a:ext cx="321268" cy="335481"/>
                  </a:xfrm>
                  <a:custGeom>
                    <a:avLst/>
                    <a:gdLst/>
                    <a:ahLst/>
                    <a:cxnLst/>
                    <a:rect l="l" t="t" r="r" b="b"/>
                    <a:pathLst>
                      <a:path w="5425" h="5665" extrusionOk="0">
                        <a:moveTo>
                          <a:pt x="562" y="0"/>
                        </a:moveTo>
                        <a:lnTo>
                          <a:pt x="562" y="0"/>
                        </a:lnTo>
                        <a:cubicBezTo>
                          <a:pt x="741" y="375"/>
                          <a:pt x="794" y="767"/>
                          <a:pt x="535" y="1106"/>
                        </a:cubicBezTo>
                        <a:cubicBezTo>
                          <a:pt x="393" y="1294"/>
                          <a:pt x="223" y="1436"/>
                          <a:pt x="0" y="1454"/>
                        </a:cubicBezTo>
                        <a:cubicBezTo>
                          <a:pt x="589" y="2409"/>
                          <a:pt x="1142" y="3390"/>
                          <a:pt x="1945" y="4175"/>
                        </a:cubicBezTo>
                        <a:cubicBezTo>
                          <a:pt x="2855" y="5067"/>
                          <a:pt x="4086" y="5513"/>
                          <a:pt x="5326" y="5665"/>
                        </a:cubicBezTo>
                        <a:cubicBezTo>
                          <a:pt x="5362" y="5665"/>
                          <a:pt x="5388" y="5656"/>
                          <a:pt x="5424" y="5656"/>
                        </a:cubicBezTo>
                        <a:cubicBezTo>
                          <a:pt x="3970" y="5469"/>
                          <a:pt x="2748" y="4211"/>
                          <a:pt x="1981" y="3024"/>
                        </a:cubicBezTo>
                        <a:cubicBezTo>
                          <a:pt x="1579" y="2391"/>
                          <a:pt x="1151" y="1650"/>
                          <a:pt x="999" y="910"/>
                        </a:cubicBezTo>
                        <a:cubicBezTo>
                          <a:pt x="973" y="785"/>
                          <a:pt x="812" y="259"/>
                          <a:pt x="955" y="98"/>
                        </a:cubicBezTo>
                        <a:cubicBezTo>
                          <a:pt x="830" y="54"/>
                          <a:pt x="696" y="18"/>
                          <a:pt x="5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19"/>
                  <p:cNvSpPr/>
                  <p:nvPr/>
                </p:nvSpPr>
                <p:spPr>
                  <a:xfrm>
                    <a:off x="6756822" y="4002154"/>
                    <a:ext cx="285855" cy="272649"/>
                  </a:xfrm>
                  <a:custGeom>
                    <a:avLst/>
                    <a:gdLst/>
                    <a:ahLst/>
                    <a:cxnLst/>
                    <a:rect l="l" t="t" r="r" b="b"/>
                    <a:pathLst>
                      <a:path w="4827" h="4604" extrusionOk="0">
                        <a:moveTo>
                          <a:pt x="1231" y="1"/>
                        </a:moveTo>
                        <a:cubicBezTo>
                          <a:pt x="1169" y="250"/>
                          <a:pt x="1098" y="402"/>
                          <a:pt x="821" y="500"/>
                        </a:cubicBezTo>
                        <a:cubicBezTo>
                          <a:pt x="776" y="518"/>
                          <a:pt x="727" y="525"/>
                          <a:pt x="676" y="525"/>
                        </a:cubicBezTo>
                        <a:cubicBezTo>
                          <a:pt x="464" y="525"/>
                          <a:pt x="209" y="394"/>
                          <a:pt x="0" y="286"/>
                        </a:cubicBezTo>
                        <a:lnTo>
                          <a:pt x="0" y="286"/>
                        </a:lnTo>
                        <a:cubicBezTo>
                          <a:pt x="81" y="839"/>
                          <a:pt x="357" y="1330"/>
                          <a:pt x="616" y="1829"/>
                        </a:cubicBezTo>
                        <a:cubicBezTo>
                          <a:pt x="803" y="2204"/>
                          <a:pt x="999" y="2588"/>
                          <a:pt x="1249" y="2936"/>
                        </a:cubicBezTo>
                        <a:cubicBezTo>
                          <a:pt x="1722" y="3605"/>
                          <a:pt x="2355" y="4060"/>
                          <a:pt x="3078" y="4354"/>
                        </a:cubicBezTo>
                        <a:cubicBezTo>
                          <a:pt x="3658" y="4443"/>
                          <a:pt x="4247" y="4541"/>
                          <a:pt x="4827" y="4604"/>
                        </a:cubicBezTo>
                        <a:cubicBezTo>
                          <a:pt x="4630" y="4506"/>
                          <a:pt x="4434" y="4381"/>
                          <a:pt x="4256" y="4265"/>
                        </a:cubicBezTo>
                        <a:cubicBezTo>
                          <a:pt x="3711" y="3899"/>
                          <a:pt x="3274" y="3471"/>
                          <a:pt x="2828" y="2998"/>
                        </a:cubicBezTo>
                        <a:cubicBezTo>
                          <a:pt x="2382" y="2516"/>
                          <a:pt x="2025" y="1954"/>
                          <a:pt x="1758" y="1348"/>
                        </a:cubicBezTo>
                        <a:cubicBezTo>
                          <a:pt x="1570" y="920"/>
                          <a:pt x="1329" y="491"/>
                          <a:pt x="1267" y="27"/>
                        </a:cubicBezTo>
                        <a:cubicBezTo>
                          <a:pt x="1249" y="18"/>
                          <a:pt x="1240" y="10"/>
                          <a:pt x="12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19"/>
                  <p:cNvSpPr/>
                  <p:nvPr/>
                </p:nvSpPr>
                <p:spPr>
                  <a:xfrm>
                    <a:off x="6692865" y="4013228"/>
                    <a:ext cx="137983" cy="233623"/>
                  </a:xfrm>
                  <a:custGeom>
                    <a:avLst/>
                    <a:gdLst/>
                    <a:ahLst/>
                    <a:cxnLst/>
                    <a:rect l="l" t="t" r="r" b="b"/>
                    <a:pathLst>
                      <a:path w="2330" h="3945" extrusionOk="0">
                        <a:moveTo>
                          <a:pt x="581" y="1"/>
                        </a:moveTo>
                        <a:cubicBezTo>
                          <a:pt x="554" y="37"/>
                          <a:pt x="536" y="90"/>
                          <a:pt x="509" y="162"/>
                        </a:cubicBezTo>
                        <a:cubicBezTo>
                          <a:pt x="474" y="260"/>
                          <a:pt x="402" y="367"/>
                          <a:pt x="322" y="438"/>
                        </a:cubicBezTo>
                        <a:cubicBezTo>
                          <a:pt x="224" y="518"/>
                          <a:pt x="117" y="581"/>
                          <a:pt x="1" y="617"/>
                        </a:cubicBezTo>
                        <a:cubicBezTo>
                          <a:pt x="36" y="1384"/>
                          <a:pt x="161" y="2106"/>
                          <a:pt x="483" y="2811"/>
                        </a:cubicBezTo>
                        <a:cubicBezTo>
                          <a:pt x="661" y="3195"/>
                          <a:pt x="893" y="3632"/>
                          <a:pt x="1268" y="3855"/>
                        </a:cubicBezTo>
                        <a:cubicBezTo>
                          <a:pt x="1624" y="3882"/>
                          <a:pt x="1972" y="3908"/>
                          <a:pt x="2329" y="3944"/>
                        </a:cubicBezTo>
                        <a:cubicBezTo>
                          <a:pt x="1018" y="3221"/>
                          <a:pt x="554" y="1428"/>
                          <a:pt x="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19"/>
                  <p:cNvSpPr/>
                  <p:nvPr/>
                </p:nvSpPr>
                <p:spPr>
                  <a:xfrm>
                    <a:off x="6836591" y="4007957"/>
                    <a:ext cx="315998" cy="273715"/>
                  </a:xfrm>
                  <a:custGeom>
                    <a:avLst/>
                    <a:gdLst/>
                    <a:ahLst/>
                    <a:cxnLst/>
                    <a:rect l="l" t="t" r="r" b="b"/>
                    <a:pathLst>
                      <a:path w="5336" h="4622" extrusionOk="0">
                        <a:moveTo>
                          <a:pt x="0" y="1"/>
                        </a:moveTo>
                        <a:cubicBezTo>
                          <a:pt x="125" y="509"/>
                          <a:pt x="446" y="1045"/>
                          <a:pt x="687" y="1491"/>
                        </a:cubicBezTo>
                        <a:cubicBezTo>
                          <a:pt x="964" y="2017"/>
                          <a:pt x="1312" y="2454"/>
                          <a:pt x="1704" y="2909"/>
                        </a:cubicBezTo>
                        <a:cubicBezTo>
                          <a:pt x="2079" y="3337"/>
                          <a:pt x="2516" y="3694"/>
                          <a:pt x="2989" y="4015"/>
                        </a:cubicBezTo>
                        <a:cubicBezTo>
                          <a:pt x="3274" y="4203"/>
                          <a:pt x="3569" y="4399"/>
                          <a:pt x="3881" y="4550"/>
                        </a:cubicBezTo>
                        <a:cubicBezTo>
                          <a:pt x="3926" y="4550"/>
                          <a:pt x="3970" y="4559"/>
                          <a:pt x="4015" y="4559"/>
                        </a:cubicBezTo>
                        <a:cubicBezTo>
                          <a:pt x="4452" y="4595"/>
                          <a:pt x="4889" y="4622"/>
                          <a:pt x="5335" y="4622"/>
                        </a:cubicBezTo>
                        <a:cubicBezTo>
                          <a:pt x="4372" y="4479"/>
                          <a:pt x="3399" y="3997"/>
                          <a:pt x="2748" y="3346"/>
                        </a:cubicBezTo>
                        <a:cubicBezTo>
                          <a:pt x="1874" y="2481"/>
                          <a:pt x="1321" y="1464"/>
                          <a:pt x="723" y="411"/>
                        </a:cubicBezTo>
                        <a:cubicBezTo>
                          <a:pt x="705" y="411"/>
                          <a:pt x="687" y="411"/>
                          <a:pt x="669" y="402"/>
                        </a:cubicBezTo>
                        <a:cubicBezTo>
                          <a:pt x="500" y="384"/>
                          <a:pt x="393" y="349"/>
                          <a:pt x="250" y="259"/>
                        </a:cubicBezTo>
                        <a:cubicBezTo>
                          <a:pt x="152" y="197"/>
                          <a:pt x="81" y="9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19"/>
                  <p:cNvSpPr/>
                  <p:nvPr/>
                </p:nvSpPr>
                <p:spPr>
                  <a:xfrm>
                    <a:off x="6732483" y="4009023"/>
                    <a:ext cx="174936" cy="246237"/>
                  </a:xfrm>
                  <a:custGeom>
                    <a:avLst/>
                    <a:gdLst/>
                    <a:ahLst/>
                    <a:cxnLst/>
                    <a:rect l="l" t="t" r="r" b="b"/>
                    <a:pathLst>
                      <a:path w="2954" h="4158" extrusionOk="0">
                        <a:moveTo>
                          <a:pt x="1" y="1"/>
                        </a:moveTo>
                        <a:cubicBezTo>
                          <a:pt x="19" y="456"/>
                          <a:pt x="37" y="937"/>
                          <a:pt x="170" y="1366"/>
                        </a:cubicBezTo>
                        <a:cubicBezTo>
                          <a:pt x="304" y="1785"/>
                          <a:pt x="358" y="2249"/>
                          <a:pt x="616" y="2614"/>
                        </a:cubicBezTo>
                        <a:cubicBezTo>
                          <a:pt x="1027" y="3221"/>
                          <a:pt x="1455" y="3703"/>
                          <a:pt x="2071" y="4051"/>
                        </a:cubicBezTo>
                        <a:cubicBezTo>
                          <a:pt x="2365" y="4086"/>
                          <a:pt x="2659" y="4122"/>
                          <a:pt x="2954" y="4158"/>
                        </a:cubicBezTo>
                        <a:cubicBezTo>
                          <a:pt x="2427" y="3899"/>
                          <a:pt x="1955" y="3507"/>
                          <a:pt x="1625" y="3034"/>
                        </a:cubicBezTo>
                        <a:cubicBezTo>
                          <a:pt x="1054" y="2222"/>
                          <a:pt x="402" y="1151"/>
                          <a:pt x="340" y="134"/>
                        </a:cubicBezTo>
                        <a:cubicBezTo>
                          <a:pt x="295" y="108"/>
                          <a:pt x="251" y="90"/>
                          <a:pt x="215" y="72"/>
                        </a:cubicBezTo>
                        <a:cubicBezTo>
                          <a:pt x="117" y="27"/>
                          <a:pt x="54"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19"/>
                  <p:cNvSpPr/>
                  <p:nvPr/>
                </p:nvSpPr>
                <p:spPr>
                  <a:xfrm>
                    <a:off x="6605752" y="4021933"/>
                    <a:ext cx="146866" cy="218522"/>
                  </a:xfrm>
                  <a:custGeom>
                    <a:avLst/>
                    <a:gdLst/>
                    <a:ahLst/>
                    <a:cxnLst/>
                    <a:rect l="l" t="t" r="r" b="b"/>
                    <a:pathLst>
                      <a:path w="2480" h="3690" extrusionOk="0">
                        <a:moveTo>
                          <a:pt x="125" y="1"/>
                        </a:moveTo>
                        <a:cubicBezTo>
                          <a:pt x="0" y="1"/>
                          <a:pt x="36" y="298"/>
                          <a:pt x="44" y="354"/>
                        </a:cubicBezTo>
                        <a:cubicBezTo>
                          <a:pt x="44" y="407"/>
                          <a:pt x="71" y="541"/>
                          <a:pt x="53" y="630"/>
                        </a:cubicBezTo>
                        <a:cubicBezTo>
                          <a:pt x="36" y="710"/>
                          <a:pt x="107" y="1362"/>
                          <a:pt x="259" y="1781"/>
                        </a:cubicBezTo>
                        <a:cubicBezTo>
                          <a:pt x="571" y="2619"/>
                          <a:pt x="1204" y="3324"/>
                          <a:pt x="2061" y="3654"/>
                        </a:cubicBezTo>
                        <a:cubicBezTo>
                          <a:pt x="2096" y="3654"/>
                          <a:pt x="2132" y="3663"/>
                          <a:pt x="2177" y="3663"/>
                        </a:cubicBezTo>
                        <a:cubicBezTo>
                          <a:pt x="2275" y="3672"/>
                          <a:pt x="2382" y="3681"/>
                          <a:pt x="2480" y="3690"/>
                        </a:cubicBezTo>
                        <a:cubicBezTo>
                          <a:pt x="2203" y="3476"/>
                          <a:pt x="2007" y="3128"/>
                          <a:pt x="1873" y="2825"/>
                        </a:cubicBezTo>
                        <a:cubicBezTo>
                          <a:pt x="1525" y="2040"/>
                          <a:pt x="1392" y="1326"/>
                          <a:pt x="1445" y="478"/>
                        </a:cubicBezTo>
                        <a:lnTo>
                          <a:pt x="1445" y="478"/>
                        </a:lnTo>
                        <a:cubicBezTo>
                          <a:pt x="1383" y="494"/>
                          <a:pt x="1318" y="504"/>
                          <a:pt x="1249" y="504"/>
                        </a:cubicBezTo>
                        <a:cubicBezTo>
                          <a:pt x="1200" y="504"/>
                          <a:pt x="1149" y="499"/>
                          <a:pt x="1097" y="487"/>
                        </a:cubicBezTo>
                        <a:cubicBezTo>
                          <a:pt x="731" y="398"/>
                          <a:pt x="490" y="184"/>
                          <a:pt x="178" y="15"/>
                        </a:cubicBezTo>
                        <a:cubicBezTo>
                          <a:pt x="158" y="5"/>
                          <a:pt x="141" y="1"/>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19"/>
                  <p:cNvSpPr/>
                  <p:nvPr/>
                </p:nvSpPr>
                <p:spPr>
                  <a:xfrm>
                    <a:off x="6456755" y="4051839"/>
                    <a:ext cx="172271" cy="187609"/>
                  </a:xfrm>
                  <a:custGeom>
                    <a:avLst/>
                    <a:gdLst/>
                    <a:ahLst/>
                    <a:cxnLst/>
                    <a:rect l="l" t="t" r="r" b="b"/>
                    <a:pathLst>
                      <a:path w="2909" h="3168" extrusionOk="0">
                        <a:moveTo>
                          <a:pt x="71" y="0"/>
                        </a:moveTo>
                        <a:lnTo>
                          <a:pt x="71" y="0"/>
                        </a:lnTo>
                        <a:cubicBezTo>
                          <a:pt x="0" y="625"/>
                          <a:pt x="286" y="1535"/>
                          <a:pt x="580" y="2025"/>
                        </a:cubicBezTo>
                        <a:cubicBezTo>
                          <a:pt x="865" y="2489"/>
                          <a:pt x="1419" y="2971"/>
                          <a:pt x="1963" y="3167"/>
                        </a:cubicBezTo>
                        <a:cubicBezTo>
                          <a:pt x="2284" y="3149"/>
                          <a:pt x="2596" y="3131"/>
                          <a:pt x="2908" y="3123"/>
                        </a:cubicBezTo>
                        <a:cubicBezTo>
                          <a:pt x="2507" y="2962"/>
                          <a:pt x="2168" y="2677"/>
                          <a:pt x="1856" y="2284"/>
                        </a:cubicBezTo>
                        <a:cubicBezTo>
                          <a:pt x="1615" y="1999"/>
                          <a:pt x="1365" y="1686"/>
                          <a:pt x="1222" y="1338"/>
                        </a:cubicBezTo>
                        <a:cubicBezTo>
                          <a:pt x="1080" y="964"/>
                          <a:pt x="1026" y="625"/>
                          <a:pt x="946" y="250"/>
                        </a:cubicBezTo>
                        <a:cubicBezTo>
                          <a:pt x="714" y="179"/>
                          <a:pt x="509" y="107"/>
                          <a:pt x="348" y="54"/>
                        </a:cubicBezTo>
                        <a:cubicBezTo>
                          <a:pt x="259" y="36"/>
                          <a:pt x="161" y="18"/>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19"/>
                  <p:cNvSpPr/>
                  <p:nvPr/>
                </p:nvSpPr>
                <p:spPr>
                  <a:xfrm>
                    <a:off x="6520120" y="4060781"/>
                    <a:ext cx="189741" cy="176535"/>
                  </a:xfrm>
                  <a:custGeom>
                    <a:avLst/>
                    <a:gdLst/>
                    <a:ahLst/>
                    <a:cxnLst/>
                    <a:rect l="l" t="t" r="r" b="b"/>
                    <a:pathLst>
                      <a:path w="3204" h="2981" extrusionOk="0">
                        <a:moveTo>
                          <a:pt x="1401" y="1"/>
                        </a:moveTo>
                        <a:lnTo>
                          <a:pt x="1401" y="1"/>
                        </a:lnTo>
                        <a:cubicBezTo>
                          <a:pt x="1383" y="19"/>
                          <a:pt x="1374" y="37"/>
                          <a:pt x="1357" y="54"/>
                        </a:cubicBezTo>
                        <a:cubicBezTo>
                          <a:pt x="1206" y="200"/>
                          <a:pt x="995" y="254"/>
                          <a:pt x="759" y="254"/>
                        </a:cubicBezTo>
                        <a:cubicBezTo>
                          <a:pt x="519" y="254"/>
                          <a:pt x="253" y="198"/>
                          <a:pt x="1" y="126"/>
                        </a:cubicBezTo>
                        <a:lnTo>
                          <a:pt x="1" y="126"/>
                        </a:lnTo>
                        <a:cubicBezTo>
                          <a:pt x="179" y="768"/>
                          <a:pt x="366" y="1357"/>
                          <a:pt x="804" y="1892"/>
                        </a:cubicBezTo>
                        <a:cubicBezTo>
                          <a:pt x="1258" y="2436"/>
                          <a:pt x="1705" y="2793"/>
                          <a:pt x="2329" y="2963"/>
                        </a:cubicBezTo>
                        <a:cubicBezTo>
                          <a:pt x="2623" y="2963"/>
                          <a:pt x="2909" y="2963"/>
                          <a:pt x="3203" y="2980"/>
                        </a:cubicBezTo>
                        <a:cubicBezTo>
                          <a:pt x="2659" y="2793"/>
                          <a:pt x="2267" y="2472"/>
                          <a:pt x="1928" y="1919"/>
                        </a:cubicBezTo>
                        <a:cubicBezTo>
                          <a:pt x="1553" y="1312"/>
                          <a:pt x="1366" y="697"/>
                          <a:pt x="14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19"/>
                  <p:cNvSpPr/>
                  <p:nvPr/>
                </p:nvSpPr>
                <p:spPr>
                  <a:xfrm>
                    <a:off x="7083834" y="4097971"/>
                    <a:ext cx="597589" cy="111807"/>
                  </a:xfrm>
                  <a:custGeom>
                    <a:avLst/>
                    <a:gdLst/>
                    <a:ahLst/>
                    <a:cxnLst/>
                    <a:rect l="l" t="t" r="r" b="b"/>
                    <a:pathLst>
                      <a:path w="10091" h="1888" extrusionOk="0">
                        <a:moveTo>
                          <a:pt x="7895" y="0"/>
                        </a:moveTo>
                        <a:cubicBezTo>
                          <a:pt x="7019" y="0"/>
                          <a:pt x="6134" y="121"/>
                          <a:pt x="5308" y="363"/>
                        </a:cubicBezTo>
                        <a:cubicBezTo>
                          <a:pt x="4282" y="657"/>
                          <a:pt x="3212" y="907"/>
                          <a:pt x="2132" y="916"/>
                        </a:cubicBezTo>
                        <a:cubicBezTo>
                          <a:pt x="2075" y="916"/>
                          <a:pt x="2018" y="916"/>
                          <a:pt x="1960" y="916"/>
                        </a:cubicBezTo>
                        <a:cubicBezTo>
                          <a:pt x="1441" y="916"/>
                          <a:pt x="900" y="909"/>
                          <a:pt x="402" y="765"/>
                        </a:cubicBezTo>
                        <a:cubicBezTo>
                          <a:pt x="232" y="720"/>
                          <a:pt x="107" y="657"/>
                          <a:pt x="0" y="577"/>
                        </a:cubicBezTo>
                        <a:lnTo>
                          <a:pt x="0" y="577"/>
                        </a:lnTo>
                        <a:cubicBezTo>
                          <a:pt x="366" y="1032"/>
                          <a:pt x="785" y="1443"/>
                          <a:pt x="1258" y="1773"/>
                        </a:cubicBezTo>
                        <a:cubicBezTo>
                          <a:pt x="1655" y="1853"/>
                          <a:pt x="2053" y="1887"/>
                          <a:pt x="2451" y="1887"/>
                        </a:cubicBezTo>
                        <a:cubicBezTo>
                          <a:pt x="3153" y="1887"/>
                          <a:pt x="3855" y="1781"/>
                          <a:pt x="4550" y="1639"/>
                        </a:cubicBezTo>
                        <a:cubicBezTo>
                          <a:pt x="5656" y="1416"/>
                          <a:pt x="6691" y="925"/>
                          <a:pt x="7780" y="622"/>
                        </a:cubicBezTo>
                        <a:cubicBezTo>
                          <a:pt x="8460" y="433"/>
                          <a:pt x="9186" y="297"/>
                          <a:pt x="9901" y="297"/>
                        </a:cubicBezTo>
                        <a:cubicBezTo>
                          <a:pt x="9964" y="297"/>
                          <a:pt x="10027" y="298"/>
                          <a:pt x="10090" y="301"/>
                        </a:cubicBezTo>
                        <a:cubicBezTo>
                          <a:pt x="9805" y="211"/>
                          <a:pt x="9510" y="140"/>
                          <a:pt x="9225" y="95"/>
                        </a:cubicBezTo>
                        <a:cubicBezTo>
                          <a:pt x="8790" y="32"/>
                          <a:pt x="8343" y="0"/>
                          <a:pt x="78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19"/>
                  <p:cNvSpPr/>
                  <p:nvPr/>
                </p:nvSpPr>
                <p:spPr>
                  <a:xfrm>
                    <a:off x="6937502" y="3953535"/>
                    <a:ext cx="350819" cy="324526"/>
                  </a:xfrm>
                  <a:custGeom>
                    <a:avLst/>
                    <a:gdLst/>
                    <a:ahLst/>
                    <a:cxnLst/>
                    <a:rect l="l" t="t" r="r" b="b"/>
                    <a:pathLst>
                      <a:path w="5924" h="5480" extrusionOk="0">
                        <a:moveTo>
                          <a:pt x="134" y="1"/>
                        </a:moveTo>
                        <a:lnTo>
                          <a:pt x="134" y="1"/>
                        </a:lnTo>
                        <a:cubicBezTo>
                          <a:pt x="0" y="144"/>
                          <a:pt x="339" y="1054"/>
                          <a:pt x="411" y="1205"/>
                        </a:cubicBezTo>
                        <a:cubicBezTo>
                          <a:pt x="705" y="1839"/>
                          <a:pt x="1008" y="2499"/>
                          <a:pt x="1437" y="3061"/>
                        </a:cubicBezTo>
                        <a:cubicBezTo>
                          <a:pt x="2282" y="4187"/>
                          <a:pt x="3543" y="5479"/>
                          <a:pt x="5068" y="5479"/>
                        </a:cubicBezTo>
                        <a:cubicBezTo>
                          <a:pt x="5088" y="5479"/>
                          <a:pt x="5109" y="5479"/>
                          <a:pt x="5130" y="5478"/>
                        </a:cubicBezTo>
                        <a:cubicBezTo>
                          <a:pt x="5281" y="5461"/>
                          <a:pt x="5433" y="5425"/>
                          <a:pt x="5576" y="5362"/>
                        </a:cubicBezTo>
                        <a:cubicBezTo>
                          <a:pt x="5692" y="5318"/>
                          <a:pt x="5808" y="5264"/>
                          <a:pt x="5924" y="5220"/>
                        </a:cubicBezTo>
                        <a:lnTo>
                          <a:pt x="5924" y="5220"/>
                        </a:lnTo>
                        <a:cubicBezTo>
                          <a:pt x="5886" y="5221"/>
                          <a:pt x="5848" y="5222"/>
                          <a:pt x="5811" y="5222"/>
                        </a:cubicBezTo>
                        <a:cubicBezTo>
                          <a:pt x="4686" y="5222"/>
                          <a:pt x="3525" y="4463"/>
                          <a:pt x="2766" y="3721"/>
                        </a:cubicBezTo>
                        <a:cubicBezTo>
                          <a:pt x="2257" y="3221"/>
                          <a:pt x="1900" y="2615"/>
                          <a:pt x="1553" y="1999"/>
                        </a:cubicBezTo>
                        <a:cubicBezTo>
                          <a:pt x="1249" y="1437"/>
                          <a:pt x="982" y="839"/>
                          <a:pt x="857" y="215"/>
                        </a:cubicBezTo>
                        <a:cubicBezTo>
                          <a:pt x="840" y="217"/>
                          <a:pt x="823" y="219"/>
                          <a:pt x="806" y="219"/>
                        </a:cubicBezTo>
                        <a:cubicBezTo>
                          <a:pt x="759" y="219"/>
                          <a:pt x="710" y="210"/>
                          <a:pt x="651" y="197"/>
                        </a:cubicBezTo>
                        <a:cubicBezTo>
                          <a:pt x="473" y="135"/>
                          <a:pt x="304" y="63"/>
                          <a:pt x="1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19"/>
                  <p:cNvSpPr/>
                  <p:nvPr/>
                </p:nvSpPr>
                <p:spPr>
                  <a:xfrm>
                    <a:off x="6420276" y="4050240"/>
                    <a:ext cx="136384" cy="192347"/>
                  </a:xfrm>
                  <a:custGeom>
                    <a:avLst/>
                    <a:gdLst/>
                    <a:ahLst/>
                    <a:cxnLst/>
                    <a:rect l="l" t="t" r="r" b="b"/>
                    <a:pathLst>
                      <a:path w="2303" h="3248" extrusionOk="0">
                        <a:moveTo>
                          <a:pt x="206" y="0"/>
                        </a:moveTo>
                        <a:cubicBezTo>
                          <a:pt x="1" y="598"/>
                          <a:pt x="179" y="1472"/>
                          <a:pt x="447" y="1963"/>
                        </a:cubicBezTo>
                        <a:cubicBezTo>
                          <a:pt x="812" y="2641"/>
                          <a:pt x="1374" y="2953"/>
                          <a:pt x="2043" y="3248"/>
                        </a:cubicBezTo>
                        <a:cubicBezTo>
                          <a:pt x="2133" y="3239"/>
                          <a:pt x="2213" y="3230"/>
                          <a:pt x="2302" y="3221"/>
                        </a:cubicBezTo>
                        <a:cubicBezTo>
                          <a:pt x="1776" y="3034"/>
                          <a:pt x="1267" y="2588"/>
                          <a:pt x="1035" y="2141"/>
                        </a:cubicBezTo>
                        <a:cubicBezTo>
                          <a:pt x="732" y="1562"/>
                          <a:pt x="438" y="705"/>
                          <a:pt x="571" y="9"/>
                        </a:cubicBezTo>
                        <a:cubicBezTo>
                          <a:pt x="456" y="0"/>
                          <a:pt x="331" y="0"/>
                          <a:pt x="2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19"/>
                  <p:cNvSpPr/>
                  <p:nvPr/>
                </p:nvSpPr>
                <p:spPr>
                  <a:xfrm>
                    <a:off x="6359516" y="4050773"/>
                    <a:ext cx="174403" cy="201348"/>
                  </a:xfrm>
                  <a:custGeom>
                    <a:avLst/>
                    <a:gdLst/>
                    <a:ahLst/>
                    <a:cxnLst/>
                    <a:rect l="l" t="t" r="r" b="b"/>
                    <a:pathLst>
                      <a:path w="2945" h="3400" extrusionOk="0">
                        <a:moveTo>
                          <a:pt x="1134" y="0"/>
                        </a:moveTo>
                        <a:lnTo>
                          <a:pt x="1134" y="0"/>
                        </a:lnTo>
                        <a:cubicBezTo>
                          <a:pt x="848" y="18"/>
                          <a:pt x="563" y="90"/>
                          <a:pt x="313" y="214"/>
                        </a:cubicBezTo>
                        <a:cubicBezTo>
                          <a:pt x="1" y="1535"/>
                          <a:pt x="456" y="2998"/>
                          <a:pt x="1785" y="3399"/>
                        </a:cubicBezTo>
                        <a:cubicBezTo>
                          <a:pt x="2168" y="3346"/>
                          <a:pt x="2561" y="3292"/>
                          <a:pt x="2945" y="3248"/>
                        </a:cubicBezTo>
                        <a:cubicBezTo>
                          <a:pt x="2213" y="3042"/>
                          <a:pt x="1526" y="2659"/>
                          <a:pt x="1267" y="1883"/>
                        </a:cubicBezTo>
                        <a:cubicBezTo>
                          <a:pt x="1080" y="1339"/>
                          <a:pt x="902" y="580"/>
                          <a:pt x="11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19"/>
                  <p:cNvSpPr/>
                  <p:nvPr/>
                </p:nvSpPr>
                <p:spPr>
                  <a:xfrm>
                    <a:off x="5681685" y="3736969"/>
                    <a:ext cx="132179" cy="189208"/>
                  </a:xfrm>
                  <a:custGeom>
                    <a:avLst/>
                    <a:gdLst/>
                    <a:ahLst/>
                    <a:cxnLst/>
                    <a:rect l="l" t="t" r="r" b="b"/>
                    <a:pathLst>
                      <a:path w="2232" h="3195" extrusionOk="0">
                        <a:moveTo>
                          <a:pt x="1553" y="0"/>
                        </a:moveTo>
                        <a:cubicBezTo>
                          <a:pt x="1402" y="125"/>
                          <a:pt x="1232" y="259"/>
                          <a:pt x="1054" y="339"/>
                        </a:cubicBezTo>
                        <a:cubicBezTo>
                          <a:pt x="1089" y="1383"/>
                          <a:pt x="920" y="2534"/>
                          <a:pt x="1" y="3149"/>
                        </a:cubicBezTo>
                        <a:cubicBezTo>
                          <a:pt x="188" y="3158"/>
                          <a:pt x="385" y="3176"/>
                          <a:pt x="581" y="3194"/>
                        </a:cubicBezTo>
                        <a:cubicBezTo>
                          <a:pt x="1517" y="2659"/>
                          <a:pt x="2088" y="1651"/>
                          <a:pt x="2231" y="598"/>
                        </a:cubicBezTo>
                        <a:lnTo>
                          <a:pt x="2231" y="598"/>
                        </a:lnTo>
                        <a:cubicBezTo>
                          <a:pt x="2142" y="628"/>
                          <a:pt x="2048" y="645"/>
                          <a:pt x="1952" y="645"/>
                        </a:cubicBezTo>
                        <a:cubicBezTo>
                          <a:pt x="1932" y="645"/>
                          <a:pt x="1912" y="644"/>
                          <a:pt x="1892" y="643"/>
                        </a:cubicBezTo>
                        <a:cubicBezTo>
                          <a:pt x="1384" y="598"/>
                          <a:pt x="1339" y="286"/>
                          <a:pt x="15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19"/>
                  <p:cNvSpPr/>
                  <p:nvPr/>
                </p:nvSpPr>
                <p:spPr>
                  <a:xfrm>
                    <a:off x="5983351" y="3807204"/>
                    <a:ext cx="118973" cy="162500"/>
                  </a:xfrm>
                  <a:custGeom>
                    <a:avLst/>
                    <a:gdLst/>
                    <a:ahLst/>
                    <a:cxnLst/>
                    <a:rect l="l" t="t" r="r" b="b"/>
                    <a:pathLst>
                      <a:path w="2009" h="2744" extrusionOk="0">
                        <a:moveTo>
                          <a:pt x="902" y="1"/>
                        </a:moveTo>
                        <a:cubicBezTo>
                          <a:pt x="991" y="233"/>
                          <a:pt x="1089" y="456"/>
                          <a:pt x="1089" y="732"/>
                        </a:cubicBezTo>
                        <a:cubicBezTo>
                          <a:pt x="1089" y="1080"/>
                          <a:pt x="1027" y="1392"/>
                          <a:pt x="911" y="1723"/>
                        </a:cubicBezTo>
                        <a:cubicBezTo>
                          <a:pt x="768" y="2151"/>
                          <a:pt x="429" y="2543"/>
                          <a:pt x="1" y="2722"/>
                        </a:cubicBezTo>
                        <a:cubicBezTo>
                          <a:pt x="108" y="2722"/>
                          <a:pt x="215" y="2731"/>
                          <a:pt x="331" y="2740"/>
                        </a:cubicBezTo>
                        <a:cubicBezTo>
                          <a:pt x="420" y="2740"/>
                          <a:pt x="517" y="2744"/>
                          <a:pt x="617" y="2744"/>
                        </a:cubicBezTo>
                        <a:cubicBezTo>
                          <a:pt x="667" y="2744"/>
                          <a:pt x="717" y="2743"/>
                          <a:pt x="768" y="2740"/>
                        </a:cubicBezTo>
                        <a:cubicBezTo>
                          <a:pt x="1223" y="2517"/>
                          <a:pt x="1803" y="2062"/>
                          <a:pt x="1883" y="1535"/>
                        </a:cubicBezTo>
                        <a:cubicBezTo>
                          <a:pt x="1937" y="1178"/>
                          <a:pt x="2008" y="367"/>
                          <a:pt x="1696" y="63"/>
                        </a:cubicBezTo>
                        <a:cubicBezTo>
                          <a:pt x="1589" y="63"/>
                          <a:pt x="1482" y="72"/>
                          <a:pt x="1375" y="72"/>
                        </a:cubicBezTo>
                        <a:cubicBezTo>
                          <a:pt x="1346" y="74"/>
                          <a:pt x="1319" y="74"/>
                          <a:pt x="1292" y="74"/>
                        </a:cubicBezTo>
                        <a:cubicBezTo>
                          <a:pt x="1148" y="74"/>
                          <a:pt x="1022" y="53"/>
                          <a:pt x="9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19"/>
                  <p:cNvSpPr/>
                  <p:nvPr/>
                </p:nvSpPr>
                <p:spPr>
                  <a:xfrm>
                    <a:off x="6041505" y="3810934"/>
                    <a:ext cx="106241" cy="158532"/>
                  </a:xfrm>
                  <a:custGeom>
                    <a:avLst/>
                    <a:gdLst/>
                    <a:ahLst/>
                    <a:cxnLst/>
                    <a:rect l="l" t="t" r="r" b="b"/>
                    <a:pathLst>
                      <a:path w="1794" h="2677" extrusionOk="0">
                        <a:moveTo>
                          <a:pt x="848" y="0"/>
                        </a:moveTo>
                        <a:cubicBezTo>
                          <a:pt x="1142" y="268"/>
                          <a:pt x="1133" y="1115"/>
                          <a:pt x="1097" y="1383"/>
                        </a:cubicBezTo>
                        <a:cubicBezTo>
                          <a:pt x="1008" y="2007"/>
                          <a:pt x="580" y="2480"/>
                          <a:pt x="0" y="2677"/>
                        </a:cubicBezTo>
                        <a:cubicBezTo>
                          <a:pt x="402" y="2668"/>
                          <a:pt x="821" y="2623"/>
                          <a:pt x="1204" y="2507"/>
                        </a:cubicBezTo>
                        <a:cubicBezTo>
                          <a:pt x="1436" y="2222"/>
                          <a:pt x="1651" y="1874"/>
                          <a:pt x="1713" y="1535"/>
                        </a:cubicBezTo>
                        <a:cubicBezTo>
                          <a:pt x="1793" y="1089"/>
                          <a:pt x="1579" y="357"/>
                          <a:pt x="1401" y="205"/>
                        </a:cubicBezTo>
                        <a:cubicBezTo>
                          <a:pt x="1231" y="54"/>
                          <a:pt x="1089" y="9"/>
                          <a:pt x="1089" y="9"/>
                        </a:cubicBezTo>
                        <a:cubicBezTo>
                          <a:pt x="1089" y="9"/>
                          <a:pt x="928" y="0"/>
                          <a:pt x="8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19"/>
                  <p:cNvSpPr/>
                  <p:nvPr/>
                </p:nvSpPr>
                <p:spPr>
                  <a:xfrm>
                    <a:off x="5895647" y="3781739"/>
                    <a:ext cx="146925" cy="185595"/>
                  </a:xfrm>
                  <a:custGeom>
                    <a:avLst/>
                    <a:gdLst/>
                    <a:ahLst/>
                    <a:cxnLst/>
                    <a:rect l="l" t="t" r="r" b="b"/>
                    <a:pathLst>
                      <a:path w="2481" h="3134" extrusionOk="0">
                        <a:moveTo>
                          <a:pt x="1790" y="0"/>
                        </a:moveTo>
                        <a:cubicBezTo>
                          <a:pt x="1694" y="0"/>
                          <a:pt x="1593" y="43"/>
                          <a:pt x="1491" y="101"/>
                        </a:cubicBezTo>
                        <a:cubicBezTo>
                          <a:pt x="1633" y="725"/>
                          <a:pt x="1669" y="1483"/>
                          <a:pt x="1277" y="2028"/>
                        </a:cubicBezTo>
                        <a:cubicBezTo>
                          <a:pt x="947" y="2483"/>
                          <a:pt x="536" y="2884"/>
                          <a:pt x="1" y="2955"/>
                        </a:cubicBezTo>
                        <a:cubicBezTo>
                          <a:pt x="438" y="3036"/>
                          <a:pt x="884" y="3098"/>
                          <a:pt x="1330" y="3134"/>
                        </a:cubicBezTo>
                        <a:cubicBezTo>
                          <a:pt x="1330" y="3134"/>
                          <a:pt x="1339" y="3125"/>
                          <a:pt x="1339" y="3125"/>
                        </a:cubicBezTo>
                        <a:cubicBezTo>
                          <a:pt x="1803" y="2866"/>
                          <a:pt x="2151" y="2349"/>
                          <a:pt x="2311" y="1858"/>
                        </a:cubicBezTo>
                        <a:cubicBezTo>
                          <a:pt x="2481" y="1323"/>
                          <a:pt x="2374" y="877"/>
                          <a:pt x="2285" y="368"/>
                        </a:cubicBezTo>
                        <a:cubicBezTo>
                          <a:pt x="2204" y="315"/>
                          <a:pt x="2133" y="243"/>
                          <a:pt x="2062" y="154"/>
                        </a:cubicBezTo>
                        <a:cubicBezTo>
                          <a:pt x="1977" y="43"/>
                          <a:pt x="1886" y="0"/>
                          <a:pt x="1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19"/>
                  <p:cNvSpPr/>
                  <p:nvPr/>
                </p:nvSpPr>
                <p:spPr>
                  <a:xfrm>
                    <a:off x="6117544" y="3813007"/>
                    <a:ext cx="65083" cy="141121"/>
                  </a:xfrm>
                  <a:custGeom>
                    <a:avLst/>
                    <a:gdLst/>
                    <a:ahLst/>
                    <a:cxnLst/>
                    <a:rect l="l" t="t" r="r" b="b"/>
                    <a:pathLst>
                      <a:path w="1099" h="2383" extrusionOk="0">
                        <a:moveTo>
                          <a:pt x="1" y="1"/>
                        </a:moveTo>
                        <a:cubicBezTo>
                          <a:pt x="45" y="28"/>
                          <a:pt x="161" y="108"/>
                          <a:pt x="295" y="224"/>
                        </a:cubicBezTo>
                        <a:cubicBezTo>
                          <a:pt x="420" y="331"/>
                          <a:pt x="625" y="839"/>
                          <a:pt x="607" y="1241"/>
                        </a:cubicBezTo>
                        <a:cubicBezTo>
                          <a:pt x="590" y="1678"/>
                          <a:pt x="438" y="2071"/>
                          <a:pt x="170" y="2383"/>
                        </a:cubicBezTo>
                        <a:cubicBezTo>
                          <a:pt x="670" y="2222"/>
                          <a:pt x="1053" y="1785"/>
                          <a:pt x="1071" y="1357"/>
                        </a:cubicBezTo>
                        <a:cubicBezTo>
                          <a:pt x="1098" y="929"/>
                          <a:pt x="839" y="509"/>
                          <a:pt x="625" y="304"/>
                        </a:cubicBezTo>
                        <a:cubicBezTo>
                          <a:pt x="438" y="126"/>
                          <a:pt x="224" y="3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19"/>
                  <p:cNvSpPr/>
                  <p:nvPr/>
                </p:nvSpPr>
                <p:spPr>
                  <a:xfrm>
                    <a:off x="5853956" y="3788727"/>
                    <a:ext cx="132120" cy="165401"/>
                  </a:xfrm>
                  <a:custGeom>
                    <a:avLst/>
                    <a:gdLst/>
                    <a:ahLst/>
                    <a:cxnLst/>
                    <a:rect l="l" t="t" r="r" b="b"/>
                    <a:pathLst>
                      <a:path w="2231" h="2793" extrusionOk="0">
                        <a:moveTo>
                          <a:pt x="2159" y="1"/>
                        </a:moveTo>
                        <a:cubicBezTo>
                          <a:pt x="1961" y="108"/>
                          <a:pt x="1755" y="253"/>
                          <a:pt x="1556" y="253"/>
                        </a:cubicBezTo>
                        <a:cubicBezTo>
                          <a:pt x="1540" y="253"/>
                          <a:pt x="1524" y="252"/>
                          <a:pt x="1508" y="250"/>
                        </a:cubicBezTo>
                        <a:lnTo>
                          <a:pt x="1508" y="250"/>
                        </a:lnTo>
                        <a:cubicBezTo>
                          <a:pt x="1731" y="1276"/>
                          <a:pt x="1035" y="2472"/>
                          <a:pt x="0" y="2713"/>
                        </a:cubicBezTo>
                        <a:cubicBezTo>
                          <a:pt x="143" y="2739"/>
                          <a:pt x="286" y="2766"/>
                          <a:pt x="428" y="2793"/>
                        </a:cubicBezTo>
                        <a:cubicBezTo>
                          <a:pt x="1035" y="2713"/>
                          <a:pt x="1659" y="2249"/>
                          <a:pt x="1918" y="1704"/>
                        </a:cubicBezTo>
                        <a:cubicBezTo>
                          <a:pt x="2177" y="1142"/>
                          <a:pt x="2230" y="598"/>
                          <a:pt x="21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19"/>
                  <p:cNvSpPr/>
                  <p:nvPr/>
                </p:nvSpPr>
                <p:spPr>
                  <a:xfrm>
                    <a:off x="5775726" y="3748991"/>
                    <a:ext cx="137450" cy="189859"/>
                  </a:xfrm>
                  <a:custGeom>
                    <a:avLst/>
                    <a:gdLst/>
                    <a:ahLst/>
                    <a:cxnLst/>
                    <a:rect l="l" t="t" r="r" b="b"/>
                    <a:pathLst>
                      <a:path w="2321" h="3206" extrusionOk="0">
                        <a:moveTo>
                          <a:pt x="1756" y="1"/>
                        </a:moveTo>
                        <a:cubicBezTo>
                          <a:pt x="1745" y="1"/>
                          <a:pt x="1734" y="1"/>
                          <a:pt x="1723" y="2"/>
                        </a:cubicBezTo>
                        <a:cubicBezTo>
                          <a:pt x="1633" y="11"/>
                          <a:pt x="1535" y="29"/>
                          <a:pt x="1446" y="65"/>
                        </a:cubicBezTo>
                        <a:cubicBezTo>
                          <a:pt x="1633" y="1314"/>
                          <a:pt x="1187" y="2652"/>
                          <a:pt x="1" y="3134"/>
                        </a:cubicBezTo>
                        <a:cubicBezTo>
                          <a:pt x="135" y="3161"/>
                          <a:pt x="268" y="3178"/>
                          <a:pt x="393" y="3205"/>
                        </a:cubicBezTo>
                        <a:cubicBezTo>
                          <a:pt x="1660" y="2786"/>
                          <a:pt x="2320" y="1581"/>
                          <a:pt x="2178" y="288"/>
                        </a:cubicBezTo>
                        <a:cubicBezTo>
                          <a:pt x="2060" y="129"/>
                          <a:pt x="1927" y="1"/>
                          <a:pt x="17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19"/>
                  <p:cNvSpPr/>
                  <p:nvPr/>
                </p:nvSpPr>
                <p:spPr>
                  <a:xfrm>
                    <a:off x="5727166" y="3753847"/>
                    <a:ext cx="133719" cy="179140"/>
                  </a:xfrm>
                  <a:custGeom>
                    <a:avLst/>
                    <a:gdLst/>
                    <a:ahLst/>
                    <a:cxnLst/>
                    <a:rect l="l" t="t" r="r" b="b"/>
                    <a:pathLst>
                      <a:path w="2258" h="3025" extrusionOk="0">
                        <a:moveTo>
                          <a:pt x="2213" y="1"/>
                        </a:moveTo>
                        <a:lnTo>
                          <a:pt x="2213" y="1"/>
                        </a:lnTo>
                        <a:cubicBezTo>
                          <a:pt x="1981" y="90"/>
                          <a:pt x="1758" y="215"/>
                          <a:pt x="1535" y="295"/>
                        </a:cubicBezTo>
                        <a:cubicBezTo>
                          <a:pt x="1535" y="1294"/>
                          <a:pt x="964" y="2516"/>
                          <a:pt x="0" y="2936"/>
                        </a:cubicBezTo>
                        <a:cubicBezTo>
                          <a:pt x="134" y="2945"/>
                          <a:pt x="259" y="2963"/>
                          <a:pt x="393" y="2980"/>
                        </a:cubicBezTo>
                        <a:cubicBezTo>
                          <a:pt x="473" y="2998"/>
                          <a:pt x="553" y="3007"/>
                          <a:pt x="634" y="3025"/>
                        </a:cubicBezTo>
                        <a:cubicBezTo>
                          <a:pt x="1088" y="2775"/>
                          <a:pt x="1561" y="2508"/>
                          <a:pt x="1802" y="2044"/>
                        </a:cubicBezTo>
                        <a:cubicBezTo>
                          <a:pt x="2114" y="1428"/>
                          <a:pt x="2257" y="688"/>
                          <a:pt x="2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19"/>
                  <p:cNvSpPr/>
                  <p:nvPr/>
                </p:nvSpPr>
                <p:spPr>
                  <a:xfrm>
                    <a:off x="5807468" y="3771850"/>
                    <a:ext cx="134252" cy="174877"/>
                  </a:xfrm>
                  <a:custGeom>
                    <a:avLst/>
                    <a:gdLst/>
                    <a:ahLst/>
                    <a:cxnLst/>
                    <a:rect l="l" t="t" r="r" b="b"/>
                    <a:pathLst>
                      <a:path w="2267" h="2953" extrusionOk="0">
                        <a:moveTo>
                          <a:pt x="1722" y="0"/>
                        </a:moveTo>
                        <a:lnTo>
                          <a:pt x="1722" y="0"/>
                        </a:lnTo>
                        <a:cubicBezTo>
                          <a:pt x="1972" y="1231"/>
                          <a:pt x="1249" y="2551"/>
                          <a:pt x="0" y="2846"/>
                        </a:cubicBezTo>
                        <a:cubicBezTo>
                          <a:pt x="179" y="2882"/>
                          <a:pt x="366" y="2917"/>
                          <a:pt x="544" y="2953"/>
                        </a:cubicBezTo>
                        <a:cubicBezTo>
                          <a:pt x="1651" y="2641"/>
                          <a:pt x="2266" y="1642"/>
                          <a:pt x="2257" y="526"/>
                        </a:cubicBezTo>
                        <a:lnTo>
                          <a:pt x="2248" y="526"/>
                        </a:lnTo>
                        <a:cubicBezTo>
                          <a:pt x="2025" y="464"/>
                          <a:pt x="1874" y="223"/>
                          <a:pt x="1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19"/>
                  <p:cNvSpPr/>
                  <p:nvPr/>
                </p:nvSpPr>
                <p:spPr>
                  <a:xfrm>
                    <a:off x="6214250" y="4118935"/>
                    <a:ext cx="129455" cy="159065"/>
                  </a:xfrm>
                  <a:custGeom>
                    <a:avLst/>
                    <a:gdLst/>
                    <a:ahLst/>
                    <a:cxnLst/>
                    <a:rect l="l" t="t" r="r" b="b"/>
                    <a:pathLst>
                      <a:path w="2186" h="2686" extrusionOk="0">
                        <a:moveTo>
                          <a:pt x="634" y="0"/>
                        </a:moveTo>
                        <a:lnTo>
                          <a:pt x="634" y="0"/>
                        </a:lnTo>
                        <a:cubicBezTo>
                          <a:pt x="473" y="9"/>
                          <a:pt x="286" y="27"/>
                          <a:pt x="125" y="63"/>
                        </a:cubicBezTo>
                        <a:cubicBezTo>
                          <a:pt x="0" y="687"/>
                          <a:pt x="107" y="1383"/>
                          <a:pt x="464" y="1918"/>
                        </a:cubicBezTo>
                        <a:cubicBezTo>
                          <a:pt x="812" y="2453"/>
                          <a:pt x="1231" y="2641"/>
                          <a:pt x="1802" y="2685"/>
                        </a:cubicBezTo>
                        <a:cubicBezTo>
                          <a:pt x="1927" y="2668"/>
                          <a:pt x="2061" y="2641"/>
                          <a:pt x="2186" y="2623"/>
                        </a:cubicBezTo>
                        <a:cubicBezTo>
                          <a:pt x="1802" y="2552"/>
                          <a:pt x="1446" y="2382"/>
                          <a:pt x="1178" y="2052"/>
                        </a:cubicBezTo>
                        <a:cubicBezTo>
                          <a:pt x="723" y="1472"/>
                          <a:pt x="393" y="723"/>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19"/>
                  <p:cNvSpPr/>
                  <p:nvPr/>
                </p:nvSpPr>
                <p:spPr>
                  <a:xfrm>
                    <a:off x="6120741" y="4123672"/>
                    <a:ext cx="168599" cy="161730"/>
                  </a:xfrm>
                  <a:custGeom>
                    <a:avLst/>
                    <a:gdLst/>
                    <a:ahLst/>
                    <a:cxnLst/>
                    <a:rect l="l" t="t" r="r" b="b"/>
                    <a:pathLst>
                      <a:path w="2847" h="2731" extrusionOk="0">
                        <a:moveTo>
                          <a:pt x="1624" y="0"/>
                        </a:moveTo>
                        <a:cubicBezTo>
                          <a:pt x="1401" y="54"/>
                          <a:pt x="1214" y="152"/>
                          <a:pt x="1142" y="313"/>
                        </a:cubicBezTo>
                        <a:cubicBezTo>
                          <a:pt x="1044" y="509"/>
                          <a:pt x="1062" y="786"/>
                          <a:pt x="875" y="928"/>
                        </a:cubicBezTo>
                        <a:cubicBezTo>
                          <a:pt x="711" y="1051"/>
                          <a:pt x="522" y="1090"/>
                          <a:pt x="331" y="1090"/>
                        </a:cubicBezTo>
                        <a:cubicBezTo>
                          <a:pt x="271" y="1090"/>
                          <a:pt x="211" y="1086"/>
                          <a:pt x="152" y="1080"/>
                        </a:cubicBezTo>
                        <a:cubicBezTo>
                          <a:pt x="98" y="1071"/>
                          <a:pt x="45" y="1062"/>
                          <a:pt x="0" y="1062"/>
                        </a:cubicBezTo>
                        <a:cubicBezTo>
                          <a:pt x="170" y="2186"/>
                          <a:pt x="1303" y="2570"/>
                          <a:pt x="2293" y="2730"/>
                        </a:cubicBezTo>
                        <a:cubicBezTo>
                          <a:pt x="2480" y="2721"/>
                          <a:pt x="2668" y="2695"/>
                          <a:pt x="2846" y="2677"/>
                        </a:cubicBezTo>
                        <a:cubicBezTo>
                          <a:pt x="2775" y="2659"/>
                          <a:pt x="2703" y="2641"/>
                          <a:pt x="2623" y="2614"/>
                        </a:cubicBezTo>
                        <a:cubicBezTo>
                          <a:pt x="2355" y="2507"/>
                          <a:pt x="2132" y="2266"/>
                          <a:pt x="1981" y="2026"/>
                        </a:cubicBezTo>
                        <a:cubicBezTo>
                          <a:pt x="1579" y="1410"/>
                          <a:pt x="1428" y="714"/>
                          <a:pt x="16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19"/>
                  <p:cNvSpPr/>
                  <p:nvPr/>
                </p:nvSpPr>
                <p:spPr>
                  <a:xfrm>
                    <a:off x="6245932" y="4118402"/>
                    <a:ext cx="159065" cy="150063"/>
                  </a:xfrm>
                  <a:custGeom>
                    <a:avLst/>
                    <a:gdLst/>
                    <a:ahLst/>
                    <a:cxnLst/>
                    <a:rect l="l" t="t" r="r" b="b"/>
                    <a:pathLst>
                      <a:path w="2686" h="2534" extrusionOk="0">
                        <a:moveTo>
                          <a:pt x="946" y="0"/>
                        </a:moveTo>
                        <a:lnTo>
                          <a:pt x="946" y="0"/>
                        </a:lnTo>
                        <a:cubicBezTo>
                          <a:pt x="852" y="11"/>
                          <a:pt x="761" y="15"/>
                          <a:pt x="670" y="15"/>
                        </a:cubicBezTo>
                        <a:cubicBezTo>
                          <a:pt x="605" y="15"/>
                          <a:pt x="540" y="13"/>
                          <a:pt x="473" y="9"/>
                        </a:cubicBezTo>
                        <a:lnTo>
                          <a:pt x="206" y="9"/>
                        </a:lnTo>
                        <a:cubicBezTo>
                          <a:pt x="1" y="767"/>
                          <a:pt x="429" y="1784"/>
                          <a:pt x="1089" y="2195"/>
                        </a:cubicBezTo>
                        <a:cubicBezTo>
                          <a:pt x="1455" y="2427"/>
                          <a:pt x="1812" y="2498"/>
                          <a:pt x="2186" y="2534"/>
                        </a:cubicBezTo>
                        <a:cubicBezTo>
                          <a:pt x="2356" y="2498"/>
                          <a:pt x="2516" y="2462"/>
                          <a:pt x="2686" y="2436"/>
                        </a:cubicBezTo>
                        <a:cubicBezTo>
                          <a:pt x="2249" y="2355"/>
                          <a:pt x="1812" y="2168"/>
                          <a:pt x="1562" y="1918"/>
                        </a:cubicBezTo>
                        <a:cubicBezTo>
                          <a:pt x="1027" y="1383"/>
                          <a:pt x="919" y="714"/>
                          <a:pt x="9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19"/>
                  <p:cNvSpPr/>
                  <p:nvPr/>
                </p:nvSpPr>
                <p:spPr>
                  <a:xfrm>
                    <a:off x="6306159" y="4065578"/>
                    <a:ext cx="137923" cy="192347"/>
                  </a:xfrm>
                  <a:custGeom>
                    <a:avLst/>
                    <a:gdLst/>
                    <a:ahLst/>
                    <a:cxnLst/>
                    <a:rect l="l" t="t" r="r" b="b"/>
                    <a:pathLst>
                      <a:path w="2329" h="3248" extrusionOk="0">
                        <a:moveTo>
                          <a:pt x="1142" y="0"/>
                        </a:moveTo>
                        <a:lnTo>
                          <a:pt x="1142" y="0"/>
                        </a:lnTo>
                        <a:cubicBezTo>
                          <a:pt x="1080" y="36"/>
                          <a:pt x="1018" y="63"/>
                          <a:pt x="964" y="107"/>
                        </a:cubicBezTo>
                        <a:cubicBezTo>
                          <a:pt x="696" y="295"/>
                          <a:pt x="563" y="651"/>
                          <a:pt x="259" y="794"/>
                        </a:cubicBezTo>
                        <a:cubicBezTo>
                          <a:pt x="170" y="839"/>
                          <a:pt x="90" y="865"/>
                          <a:pt x="1" y="874"/>
                        </a:cubicBezTo>
                        <a:cubicBezTo>
                          <a:pt x="54" y="1526"/>
                          <a:pt x="152" y="2409"/>
                          <a:pt x="759" y="2766"/>
                        </a:cubicBezTo>
                        <a:cubicBezTo>
                          <a:pt x="1169" y="3007"/>
                          <a:pt x="1633" y="3212"/>
                          <a:pt x="2106" y="3247"/>
                        </a:cubicBezTo>
                        <a:cubicBezTo>
                          <a:pt x="2177" y="3238"/>
                          <a:pt x="2258" y="3221"/>
                          <a:pt x="2329" y="3212"/>
                        </a:cubicBezTo>
                        <a:cubicBezTo>
                          <a:pt x="1142" y="2828"/>
                          <a:pt x="803" y="1142"/>
                          <a:pt x="1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19"/>
                  <p:cNvSpPr/>
                  <p:nvPr/>
                </p:nvSpPr>
                <p:spPr>
                  <a:xfrm>
                    <a:off x="6022436" y="4181530"/>
                    <a:ext cx="212481" cy="108076"/>
                  </a:xfrm>
                  <a:custGeom>
                    <a:avLst/>
                    <a:gdLst/>
                    <a:ahLst/>
                    <a:cxnLst/>
                    <a:rect l="l" t="t" r="r" b="b"/>
                    <a:pathLst>
                      <a:path w="3588" h="1825" extrusionOk="0">
                        <a:moveTo>
                          <a:pt x="926" y="1"/>
                        </a:moveTo>
                        <a:cubicBezTo>
                          <a:pt x="885" y="1"/>
                          <a:pt x="844" y="2"/>
                          <a:pt x="804" y="5"/>
                        </a:cubicBezTo>
                        <a:cubicBezTo>
                          <a:pt x="697" y="14"/>
                          <a:pt x="599" y="23"/>
                          <a:pt x="501" y="49"/>
                        </a:cubicBezTo>
                        <a:cubicBezTo>
                          <a:pt x="1" y="1245"/>
                          <a:pt x="2026" y="1593"/>
                          <a:pt x="2767" y="1798"/>
                        </a:cubicBezTo>
                        <a:cubicBezTo>
                          <a:pt x="2775" y="1807"/>
                          <a:pt x="2784" y="1807"/>
                          <a:pt x="2793" y="1825"/>
                        </a:cubicBezTo>
                        <a:cubicBezTo>
                          <a:pt x="3052" y="1816"/>
                          <a:pt x="3320" y="1807"/>
                          <a:pt x="3587" y="1789"/>
                        </a:cubicBezTo>
                        <a:cubicBezTo>
                          <a:pt x="2624" y="1655"/>
                          <a:pt x="1616" y="1147"/>
                          <a:pt x="1580" y="67"/>
                        </a:cubicBezTo>
                        <a:cubicBezTo>
                          <a:pt x="1362" y="37"/>
                          <a:pt x="1144" y="1"/>
                          <a:pt x="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19"/>
                  <p:cNvSpPr/>
                  <p:nvPr/>
                </p:nvSpPr>
                <p:spPr>
                  <a:xfrm>
                    <a:off x="5990754" y="4186030"/>
                    <a:ext cx="158591" cy="103576"/>
                  </a:xfrm>
                  <a:custGeom>
                    <a:avLst/>
                    <a:gdLst/>
                    <a:ahLst/>
                    <a:cxnLst/>
                    <a:rect l="l" t="t" r="r" b="b"/>
                    <a:pathLst>
                      <a:path w="2678" h="1749" extrusionOk="0">
                        <a:moveTo>
                          <a:pt x="937" y="0"/>
                        </a:moveTo>
                        <a:lnTo>
                          <a:pt x="937" y="0"/>
                        </a:lnTo>
                        <a:cubicBezTo>
                          <a:pt x="598" y="107"/>
                          <a:pt x="313" y="303"/>
                          <a:pt x="54" y="571"/>
                        </a:cubicBezTo>
                        <a:cubicBezTo>
                          <a:pt x="1" y="741"/>
                          <a:pt x="10" y="910"/>
                          <a:pt x="117" y="1053"/>
                        </a:cubicBezTo>
                        <a:cubicBezTo>
                          <a:pt x="839" y="1570"/>
                          <a:pt x="1776" y="1722"/>
                          <a:pt x="2677" y="1749"/>
                        </a:cubicBezTo>
                        <a:cubicBezTo>
                          <a:pt x="2177" y="1659"/>
                          <a:pt x="1651" y="1490"/>
                          <a:pt x="1312" y="1196"/>
                        </a:cubicBezTo>
                        <a:cubicBezTo>
                          <a:pt x="1000" y="928"/>
                          <a:pt x="688" y="393"/>
                          <a:pt x="9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0" name="Google Shape;6080;p19"/>
                <p:cNvGrpSpPr/>
                <p:nvPr/>
              </p:nvGrpSpPr>
              <p:grpSpPr>
                <a:xfrm>
                  <a:off x="1219525" y="4551028"/>
                  <a:ext cx="2854207" cy="1851213"/>
                  <a:chOff x="5303448" y="2834643"/>
                  <a:chExt cx="2559548" cy="1660099"/>
                </a:xfrm>
              </p:grpSpPr>
              <p:sp>
                <p:nvSpPr>
                  <p:cNvPr id="6081" name="Google Shape;6081;p19"/>
                  <p:cNvSpPr/>
                  <p:nvPr/>
                </p:nvSpPr>
                <p:spPr>
                  <a:xfrm>
                    <a:off x="5303448" y="2834643"/>
                    <a:ext cx="2559548" cy="1571936"/>
                  </a:xfrm>
                  <a:custGeom>
                    <a:avLst/>
                    <a:gdLst/>
                    <a:ahLst/>
                    <a:cxnLst/>
                    <a:rect l="l" t="t" r="r" b="b"/>
                    <a:pathLst>
                      <a:path w="43221" h="26544" extrusionOk="0">
                        <a:moveTo>
                          <a:pt x="23777" y="219"/>
                        </a:moveTo>
                        <a:cubicBezTo>
                          <a:pt x="24246" y="219"/>
                          <a:pt x="24713" y="290"/>
                          <a:pt x="25167" y="446"/>
                        </a:cubicBezTo>
                        <a:cubicBezTo>
                          <a:pt x="26202" y="812"/>
                          <a:pt x="27112" y="1437"/>
                          <a:pt x="27763" y="2320"/>
                        </a:cubicBezTo>
                        <a:cubicBezTo>
                          <a:pt x="28343" y="3114"/>
                          <a:pt x="28771" y="3997"/>
                          <a:pt x="29261" y="4835"/>
                        </a:cubicBezTo>
                        <a:cubicBezTo>
                          <a:pt x="29716" y="5603"/>
                          <a:pt x="30350" y="6281"/>
                          <a:pt x="31001" y="6878"/>
                        </a:cubicBezTo>
                        <a:cubicBezTo>
                          <a:pt x="31501" y="7342"/>
                          <a:pt x="31973" y="7806"/>
                          <a:pt x="32509" y="8216"/>
                        </a:cubicBezTo>
                        <a:cubicBezTo>
                          <a:pt x="32580" y="8279"/>
                          <a:pt x="32660" y="8332"/>
                          <a:pt x="32741" y="8395"/>
                        </a:cubicBezTo>
                        <a:cubicBezTo>
                          <a:pt x="32634" y="8377"/>
                          <a:pt x="32518" y="8368"/>
                          <a:pt x="32393" y="8359"/>
                        </a:cubicBezTo>
                        <a:cubicBezTo>
                          <a:pt x="32116" y="8350"/>
                          <a:pt x="31831" y="8368"/>
                          <a:pt x="31554" y="8297"/>
                        </a:cubicBezTo>
                        <a:cubicBezTo>
                          <a:pt x="31108" y="8190"/>
                          <a:pt x="31144" y="7681"/>
                          <a:pt x="31126" y="7324"/>
                        </a:cubicBezTo>
                        <a:cubicBezTo>
                          <a:pt x="31126" y="7278"/>
                          <a:pt x="31086" y="7232"/>
                          <a:pt x="31035" y="7232"/>
                        </a:cubicBezTo>
                        <a:cubicBezTo>
                          <a:pt x="31027" y="7232"/>
                          <a:pt x="31018" y="7233"/>
                          <a:pt x="31010" y="7235"/>
                        </a:cubicBezTo>
                        <a:cubicBezTo>
                          <a:pt x="30814" y="7307"/>
                          <a:pt x="30626" y="7351"/>
                          <a:pt x="30412" y="7360"/>
                        </a:cubicBezTo>
                        <a:cubicBezTo>
                          <a:pt x="30408" y="7360"/>
                          <a:pt x="30404" y="7360"/>
                          <a:pt x="30399" y="7360"/>
                        </a:cubicBezTo>
                        <a:cubicBezTo>
                          <a:pt x="29912" y="7360"/>
                          <a:pt x="29851" y="6866"/>
                          <a:pt x="29957" y="6513"/>
                        </a:cubicBezTo>
                        <a:cubicBezTo>
                          <a:pt x="29968" y="6475"/>
                          <a:pt x="29941" y="6454"/>
                          <a:pt x="29913" y="6454"/>
                        </a:cubicBezTo>
                        <a:cubicBezTo>
                          <a:pt x="29894" y="6454"/>
                          <a:pt x="29875" y="6464"/>
                          <a:pt x="29868" y="6486"/>
                        </a:cubicBezTo>
                        <a:cubicBezTo>
                          <a:pt x="29868" y="6495"/>
                          <a:pt x="29868" y="6495"/>
                          <a:pt x="29859" y="6504"/>
                        </a:cubicBezTo>
                        <a:lnTo>
                          <a:pt x="29850" y="6504"/>
                        </a:lnTo>
                        <a:cubicBezTo>
                          <a:pt x="29603" y="6549"/>
                          <a:pt x="29364" y="6589"/>
                          <a:pt x="29140" y="6589"/>
                        </a:cubicBezTo>
                        <a:cubicBezTo>
                          <a:pt x="28749" y="6589"/>
                          <a:pt x="28401" y="6468"/>
                          <a:pt x="28129" y="6049"/>
                        </a:cubicBezTo>
                        <a:cubicBezTo>
                          <a:pt x="27923" y="5736"/>
                          <a:pt x="27905" y="5335"/>
                          <a:pt x="27700" y="5041"/>
                        </a:cubicBezTo>
                        <a:cubicBezTo>
                          <a:pt x="27679" y="5013"/>
                          <a:pt x="27648" y="4990"/>
                          <a:pt x="27613" y="4990"/>
                        </a:cubicBezTo>
                        <a:cubicBezTo>
                          <a:pt x="27604" y="4990"/>
                          <a:pt x="27594" y="4992"/>
                          <a:pt x="27584" y="4996"/>
                        </a:cubicBezTo>
                        <a:cubicBezTo>
                          <a:pt x="27342" y="5058"/>
                          <a:pt x="27094" y="5191"/>
                          <a:pt x="26871" y="5191"/>
                        </a:cubicBezTo>
                        <a:cubicBezTo>
                          <a:pt x="26707" y="5191"/>
                          <a:pt x="26558" y="5120"/>
                          <a:pt x="26434" y="4898"/>
                        </a:cubicBezTo>
                        <a:cubicBezTo>
                          <a:pt x="26246" y="4559"/>
                          <a:pt x="26362" y="4184"/>
                          <a:pt x="26175" y="3863"/>
                        </a:cubicBezTo>
                        <a:cubicBezTo>
                          <a:pt x="26153" y="3833"/>
                          <a:pt x="26118" y="3816"/>
                          <a:pt x="26082" y="3816"/>
                        </a:cubicBezTo>
                        <a:cubicBezTo>
                          <a:pt x="26074" y="3816"/>
                          <a:pt x="26066" y="3817"/>
                          <a:pt x="26059" y="3818"/>
                        </a:cubicBezTo>
                        <a:cubicBezTo>
                          <a:pt x="25805" y="3879"/>
                          <a:pt x="25335" y="4240"/>
                          <a:pt x="24984" y="4240"/>
                        </a:cubicBezTo>
                        <a:cubicBezTo>
                          <a:pt x="24867" y="4240"/>
                          <a:pt x="24763" y="4200"/>
                          <a:pt x="24685" y="4095"/>
                        </a:cubicBezTo>
                        <a:cubicBezTo>
                          <a:pt x="24507" y="3863"/>
                          <a:pt x="24605" y="3426"/>
                          <a:pt x="24694" y="3114"/>
                        </a:cubicBezTo>
                        <a:cubicBezTo>
                          <a:pt x="24828" y="2962"/>
                          <a:pt x="24890" y="2775"/>
                          <a:pt x="24854" y="2552"/>
                        </a:cubicBezTo>
                        <a:cubicBezTo>
                          <a:pt x="24849" y="2536"/>
                          <a:pt x="24829" y="2527"/>
                          <a:pt x="24811" y="2527"/>
                        </a:cubicBezTo>
                        <a:cubicBezTo>
                          <a:pt x="24798" y="2527"/>
                          <a:pt x="24787" y="2532"/>
                          <a:pt x="24783" y="2543"/>
                        </a:cubicBezTo>
                        <a:cubicBezTo>
                          <a:pt x="24596" y="2980"/>
                          <a:pt x="24400" y="3185"/>
                          <a:pt x="23936" y="3346"/>
                        </a:cubicBezTo>
                        <a:cubicBezTo>
                          <a:pt x="23819" y="3385"/>
                          <a:pt x="23685" y="3445"/>
                          <a:pt x="23567" y="3445"/>
                        </a:cubicBezTo>
                        <a:cubicBezTo>
                          <a:pt x="23469" y="3445"/>
                          <a:pt x="23381" y="3404"/>
                          <a:pt x="23320" y="3274"/>
                        </a:cubicBezTo>
                        <a:cubicBezTo>
                          <a:pt x="23275" y="3167"/>
                          <a:pt x="23222" y="3114"/>
                          <a:pt x="23133" y="3042"/>
                        </a:cubicBezTo>
                        <a:cubicBezTo>
                          <a:pt x="23114" y="3030"/>
                          <a:pt x="23095" y="3017"/>
                          <a:pt x="23073" y="3017"/>
                        </a:cubicBezTo>
                        <a:cubicBezTo>
                          <a:pt x="23064" y="3017"/>
                          <a:pt x="23054" y="3019"/>
                          <a:pt x="23044" y="3024"/>
                        </a:cubicBezTo>
                        <a:cubicBezTo>
                          <a:pt x="22963" y="3051"/>
                          <a:pt x="22919" y="3078"/>
                          <a:pt x="22865" y="3149"/>
                        </a:cubicBezTo>
                        <a:cubicBezTo>
                          <a:pt x="22791" y="3248"/>
                          <a:pt x="22520" y="3676"/>
                          <a:pt x="22275" y="3676"/>
                        </a:cubicBezTo>
                        <a:cubicBezTo>
                          <a:pt x="22166" y="3676"/>
                          <a:pt x="22062" y="3591"/>
                          <a:pt x="21982" y="3355"/>
                        </a:cubicBezTo>
                        <a:cubicBezTo>
                          <a:pt x="21946" y="3256"/>
                          <a:pt x="21937" y="3221"/>
                          <a:pt x="21902" y="3132"/>
                        </a:cubicBezTo>
                        <a:cubicBezTo>
                          <a:pt x="21889" y="3101"/>
                          <a:pt x="21853" y="3083"/>
                          <a:pt x="21819" y="3083"/>
                        </a:cubicBezTo>
                        <a:cubicBezTo>
                          <a:pt x="21803" y="3083"/>
                          <a:pt x="21788" y="3087"/>
                          <a:pt x="21777" y="3096"/>
                        </a:cubicBezTo>
                        <a:cubicBezTo>
                          <a:pt x="21482" y="3319"/>
                          <a:pt x="21331" y="3747"/>
                          <a:pt x="21099" y="4024"/>
                        </a:cubicBezTo>
                        <a:cubicBezTo>
                          <a:pt x="20911" y="4247"/>
                          <a:pt x="20715" y="4452"/>
                          <a:pt x="20483" y="4612"/>
                        </a:cubicBezTo>
                        <a:cubicBezTo>
                          <a:pt x="20323" y="4711"/>
                          <a:pt x="20144" y="4782"/>
                          <a:pt x="19957" y="4800"/>
                        </a:cubicBezTo>
                        <a:cubicBezTo>
                          <a:pt x="19937" y="4801"/>
                          <a:pt x="19918" y="4802"/>
                          <a:pt x="19899" y="4802"/>
                        </a:cubicBezTo>
                        <a:cubicBezTo>
                          <a:pt x="19328" y="4802"/>
                          <a:pt x="19546" y="4017"/>
                          <a:pt x="19823" y="3818"/>
                        </a:cubicBezTo>
                        <a:cubicBezTo>
                          <a:pt x="19837" y="3804"/>
                          <a:pt x="19829" y="3778"/>
                          <a:pt x="19810" y="3778"/>
                        </a:cubicBezTo>
                        <a:cubicBezTo>
                          <a:pt x="19806" y="3778"/>
                          <a:pt x="19801" y="3779"/>
                          <a:pt x="19796" y="3783"/>
                        </a:cubicBezTo>
                        <a:cubicBezTo>
                          <a:pt x="19627" y="3872"/>
                          <a:pt x="19520" y="4015"/>
                          <a:pt x="19457" y="4175"/>
                        </a:cubicBezTo>
                        <a:cubicBezTo>
                          <a:pt x="19457" y="4171"/>
                          <a:pt x="19455" y="4169"/>
                          <a:pt x="19453" y="4169"/>
                        </a:cubicBezTo>
                        <a:cubicBezTo>
                          <a:pt x="19451" y="4169"/>
                          <a:pt x="19448" y="4171"/>
                          <a:pt x="19448" y="4175"/>
                        </a:cubicBezTo>
                        <a:cubicBezTo>
                          <a:pt x="19038" y="4264"/>
                          <a:pt x="18735" y="4612"/>
                          <a:pt x="18467" y="4907"/>
                        </a:cubicBezTo>
                        <a:cubicBezTo>
                          <a:pt x="18302" y="5099"/>
                          <a:pt x="17778" y="5820"/>
                          <a:pt x="17415" y="5820"/>
                        </a:cubicBezTo>
                        <a:cubicBezTo>
                          <a:pt x="17306" y="5820"/>
                          <a:pt x="17212" y="5756"/>
                          <a:pt x="17147" y="5594"/>
                        </a:cubicBezTo>
                        <a:cubicBezTo>
                          <a:pt x="17046" y="5362"/>
                          <a:pt x="17006" y="5130"/>
                          <a:pt x="16765" y="5130"/>
                        </a:cubicBezTo>
                        <a:cubicBezTo>
                          <a:pt x="16728" y="5130"/>
                          <a:pt x="16686" y="5136"/>
                          <a:pt x="16638" y="5148"/>
                        </a:cubicBezTo>
                        <a:cubicBezTo>
                          <a:pt x="16487" y="5183"/>
                          <a:pt x="16344" y="5335"/>
                          <a:pt x="16228" y="5424"/>
                        </a:cubicBezTo>
                        <a:cubicBezTo>
                          <a:pt x="16123" y="5515"/>
                          <a:pt x="15964" y="5595"/>
                          <a:pt x="15833" y="5595"/>
                        </a:cubicBezTo>
                        <a:cubicBezTo>
                          <a:pt x="15708" y="5595"/>
                          <a:pt x="15608" y="5522"/>
                          <a:pt x="15603" y="5317"/>
                        </a:cubicBezTo>
                        <a:cubicBezTo>
                          <a:pt x="15603" y="5183"/>
                          <a:pt x="15639" y="5050"/>
                          <a:pt x="15648" y="4916"/>
                        </a:cubicBezTo>
                        <a:cubicBezTo>
                          <a:pt x="15648" y="4878"/>
                          <a:pt x="15610" y="4840"/>
                          <a:pt x="15571" y="4840"/>
                        </a:cubicBezTo>
                        <a:cubicBezTo>
                          <a:pt x="15564" y="4840"/>
                          <a:pt x="15557" y="4842"/>
                          <a:pt x="15550" y="4844"/>
                        </a:cubicBezTo>
                        <a:cubicBezTo>
                          <a:pt x="15050" y="5041"/>
                          <a:pt x="14693" y="5487"/>
                          <a:pt x="14265" y="5790"/>
                        </a:cubicBezTo>
                        <a:cubicBezTo>
                          <a:pt x="14127" y="5882"/>
                          <a:pt x="13939" y="5948"/>
                          <a:pt x="13784" y="5948"/>
                        </a:cubicBezTo>
                        <a:cubicBezTo>
                          <a:pt x="13581" y="5948"/>
                          <a:pt x="13436" y="5833"/>
                          <a:pt x="13543" y="5513"/>
                        </a:cubicBezTo>
                        <a:cubicBezTo>
                          <a:pt x="13632" y="5228"/>
                          <a:pt x="13810" y="4934"/>
                          <a:pt x="13971" y="4684"/>
                        </a:cubicBezTo>
                        <a:cubicBezTo>
                          <a:pt x="14363" y="4059"/>
                          <a:pt x="15202" y="3586"/>
                          <a:pt x="15853" y="3301"/>
                        </a:cubicBezTo>
                        <a:cubicBezTo>
                          <a:pt x="16334" y="3099"/>
                          <a:pt x="16996" y="2831"/>
                          <a:pt x="17601" y="2831"/>
                        </a:cubicBezTo>
                        <a:cubicBezTo>
                          <a:pt x="17905" y="2831"/>
                          <a:pt x="18195" y="2899"/>
                          <a:pt x="18440" y="3078"/>
                        </a:cubicBezTo>
                        <a:cubicBezTo>
                          <a:pt x="18271" y="3390"/>
                          <a:pt x="18146" y="3738"/>
                          <a:pt x="17905" y="3997"/>
                        </a:cubicBezTo>
                        <a:cubicBezTo>
                          <a:pt x="17877" y="4025"/>
                          <a:pt x="17904" y="4059"/>
                          <a:pt x="17934" y="4059"/>
                        </a:cubicBezTo>
                        <a:cubicBezTo>
                          <a:pt x="17942" y="4059"/>
                          <a:pt x="17951" y="4056"/>
                          <a:pt x="17959" y="4050"/>
                        </a:cubicBezTo>
                        <a:cubicBezTo>
                          <a:pt x="18217" y="3836"/>
                          <a:pt x="18369" y="3533"/>
                          <a:pt x="18529" y="3239"/>
                        </a:cubicBezTo>
                        <a:cubicBezTo>
                          <a:pt x="18770" y="2810"/>
                          <a:pt x="19091" y="2436"/>
                          <a:pt x="19448" y="2097"/>
                        </a:cubicBezTo>
                        <a:cubicBezTo>
                          <a:pt x="20162" y="1401"/>
                          <a:pt x="21063" y="857"/>
                          <a:pt x="22000" y="535"/>
                        </a:cubicBezTo>
                        <a:cubicBezTo>
                          <a:pt x="22576" y="335"/>
                          <a:pt x="23177" y="219"/>
                          <a:pt x="23777" y="219"/>
                        </a:cubicBezTo>
                        <a:close/>
                        <a:moveTo>
                          <a:pt x="27397" y="5264"/>
                        </a:moveTo>
                        <a:cubicBezTo>
                          <a:pt x="27040" y="6745"/>
                          <a:pt x="26451" y="8208"/>
                          <a:pt x="25417" y="9341"/>
                        </a:cubicBezTo>
                        <a:cubicBezTo>
                          <a:pt x="25024" y="9242"/>
                          <a:pt x="24631" y="9171"/>
                          <a:pt x="24221" y="9144"/>
                        </a:cubicBezTo>
                        <a:lnTo>
                          <a:pt x="24069" y="9144"/>
                        </a:lnTo>
                        <a:cubicBezTo>
                          <a:pt x="24337" y="8903"/>
                          <a:pt x="24560" y="8618"/>
                          <a:pt x="24854" y="8395"/>
                        </a:cubicBezTo>
                        <a:cubicBezTo>
                          <a:pt x="25211" y="8118"/>
                          <a:pt x="25488" y="7753"/>
                          <a:pt x="25738" y="7387"/>
                        </a:cubicBezTo>
                        <a:cubicBezTo>
                          <a:pt x="26202" y="6736"/>
                          <a:pt x="26514" y="6093"/>
                          <a:pt x="26523" y="5317"/>
                        </a:cubicBezTo>
                        <a:cubicBezTo>
                          <a:pt x="26643" y="5399"/>
                          <a:pt x="26789" y="5454"/>
                          <a:pt x="26925" y="5454"/>
                        </a:cubicBezTo>
                        <a:cubicBezTo>
                          <a:pt x="26981" y="5454"/>
                          <a:pt x="27035" y="5445"/>
                          <a:pt x="27085" y="5424"/>
                        </a:cubicBezTo>
                        <a:cubicBezTo>
                          <a:pt x="27120" y="5406"/>
                          <a:pt x="27272" y="5317"/>
                          <a:pt x="27397" y="5264"/>
                        </a:cubicBezTo>
                        <a:close/>
                        <a:moveTo>
                          <a:pt x="25966" y="4094"/>
                        </a:moveTo>
                        <a:cubicBezTo>
                          <a:pt x="26117" y="4094"/>
                          <a:pt x="26078" y="4446"/>
                          <a:pt x="26086" y="4577"/>
                        </a:cubicBezTo>
                        <a:cubicBezTo>
                          <a:pt x="26103" y="4746"/>
                          <a:pt x="26246" y="4969"/>
                          <a:pt x="26318" y="5112"/>
                        </a:cubicBezTo>
                        <a:cubicBezTo>
                          <a:pt x="26344" y="5148"/>
                          <a:pt x="26371" y="5183"/>
                          <a:pt x="26407" y="5219"/>
                        </a:cubicBezTo>
                        <a:cubicBezTo>
                          <a:pt x="26371" y="5540"/>
                          <a:pt x="26362" y="5870"/>
                          <a:pt x="26255" y="6174"/>
                        </a:cubicBezTo>
                        <a:cubicBezTo>
                          <a:pt x="26095" y="6637"/>
                          <a:pt x="25800" y="7048"/>
                          <a:pt x="25515" y="7449"/>
                        </a:cubicBezTo>
                        <a:cubicBezTo>
                          <a:pt x="25069" y="8083"/>
                          <a:pt x="24444" y="8520"/>
                          <a:pt x="23998" y="9144"/>
                        </a:cubicBezTo>
                        <a:cubicBezTo>
                          <a:pt x="23490" y="9153"/>
                          <a:pt x="22999" y="9251"/>
                          <a:pt x="22517" y="9412"/>
                        </a:cubicBezTo>
                        <a:cubicBezTo>
                          <a:pt x="23258" y="8912"/>
                          <a:pt x="23971" y="8315"/>
                          <a:pt x="24507" y="7610"/>
                        </a:cubicBezTo>
                        <a:cubicBezTo>
                          <a:pt x="25220" y="6682"/>
                          <a:pt x="25595" y="5308"/>
                          <a:pt x="25773" y="4175"/>
                        </a:cubicBezTo>
                        <a:cubicBezTo>
                          <a:pt x="25809" y="4157"/>
                          <a:pt x="25845" y="4140"/>
                          <a:pt x="25880" y="4122"/>
                        </a:cubicBezTo>
                        <a:cubicBezTo>
                          <a:pt x="25914" y="4102"/>
                          <a:pt x="25942" y="4094"/>
                          <a:pt x="25966" y="4094"/>
                        </a:cubicBezTo>
                        <a:close/>
                        <a:moveTo>
                          <a:pt x="27556" y="5212"/>
                        </a:moveTo>
                        <a:cubicBezTo>
                          <a:pt x="27566" y="5212"/>
                          <a:pt x="27573" y="5214"/>
                          <a:pt x="27575" y="5219"/>
                        </a:cubicBezTo>
                        <a:cubicBezTo>
                          <a:pt x="27647" y="5317"/>
                          <a:pt x="27682" y="5460"/>
                          <a:pt x="27727" y="5594"/>
                        </a:cubicBezTo>
                        <a:cubicBezTo>
                          <a:pt x="27629" y="6236"/>
                          <a:pt x="27406" y="6869"/>
                          <a:pt x="27174" y="7476"/>
                        </a:cubicBezTo>
                        <a:cubicBezTo>
                          <a:pt x="27013" y="7877"/>
                          <a:pt x="26799" y="8252"/>
                          <a:pt x="26594" y="8636"/>
                        </a:cubicBezTo>
                        <a:cubicBezTo>
                          <a:pt x="26434" y="8957"/>
                          <a:pt x="26157" y="9189"/>
                          <a:pt x="25987" y="9492"/>
                        </a:cubicBezTo>
                        <a:cubicBezTo>
                          <a:pt x="25925" y="9474"/>
                          <a:pt x="25854" y="9448"/>
                          <a:pt x="25782" y="9430"/>
                        </a:cubicBezTo>
                        <a:cubicBezTo>
                          <a:pt x="25702" y="9412"/>
                          <a:pt x="25631" y="9394"/>
                          <a:pt x="25559" y="9367"/>
                        </a:cubicBezTo>
                        <a:cubicBezTo>
                          <a:pt x="26068" y="9100"/>
                          <a:pt x="26425" y="8279"/>
                          <a:pt x="26639" y="7815"/>
                        </a:cubicBezTo>
                        <a:cubicBezTo>
                          <a:pt x="26826" y="7423"/>
                          <a:pt x="26996" y="7021"/>
                          <a:pt x="27129" y="6602"/>
                        </a:cubicBezTo>
                        <a:cubicBezTo>
                          <a:pt x="27272" y="6182"/>
                          <a:pt x="27477" y="5701"/>
                          <a:pt x="27433" y="5246"/>
                        </a:cubicBezTo>
                        <a:cubicBezTo>
                          <a:pt x="27484" y="5226"/>
                          <a:pt x="27531" y="5212"/>
                          <a:pt x="27556" y="5212"/>
                        </a:cubicBezTo>
                        <a:close/>
                        <a:moveTo>
                          <a:pt x="27798" y="5843"/>
                        </a:moveTo>
                        <a:cubicBezTo>
                          <a:pt x="27807" y="5861"/>
                          <a:pt x="27816" y="5879"/>
                          <a:pt x="27816" y="5888"/>
                        </a:cubicBezTo>
                        <a:cubicBezTo>
                          <a:pt x="28030" y="6370"/>
                          <a:pt x="28352" y="6637"/>
                          <a:pt x="28735" y="6736"/>
                        </a:cubicBezTo>
                        <a:cubicBezTo>
                          <a:pt x="28691" y="6834"/>
                          <a:pt x="28673" y="6950"/>
                          <a:pt x="28646" y="7066"/>
                        </a:cubicBezTo>
                        <a:cubicBezTo>
                          <a:pt x="28548" y="7396"/>
                          <a:pt x="28343" y="7735"/>
                          <a:pt x="28173" y="8038"/>
                        </a:cubicBezTo>
                        <a:cubicBezTo>
                          <a:pt x="28013" y="8324"/>
                          <a:pt x="27781" y="8564"/>
                          <a:pt x="27611" y="8841"/>
                        </a:cubicBezTo>
                        <a:cubicBezTo>
                          <a:pt x="27442" y="9135"/>
                          <a:pt x="27058" y="9617"/>
                          <a:pt x="26710" y="9733"/>
                        </a:cubicBezTo>
                        <a:cubicBezTo>
                          <a:pt x="26702" y="9733"/>
                          <a:pt x="26701" y="9753"/>
                          <a:pt x="26712" y="9753"/>
                        </a:cubicBezTo>
                        <a:cubicBezTo>
                          <a:pt x="26714" y="9753"/>
                          <a:pt x="26716" y="9752"/>
                          <a:pt x="26719" y="9751"/>
                        </a:cubicBezTo>
                        <a:cubicBezTo>
                          <a:pt x="27272" y="9724"/>
                          <a:pt x="27647" y="8966"/>
                          <a:pt x="27950" y="8573"/>
                        </a:cubicBezTo>
                        <a:cubicBezTo>
                          <a:pt x="28164" y="8288"/>
                          <a:pt x="28360" y="8020"/>
                          <a:pt x="28503" y="7681"/>
                        </a:cubicBezTo>
                        <a:cubicBezTo>
                          <a:pt x="28557" y="7547"/>
                          <a:pt x="28655" y="7387"/>
                          <a:pt x="28717" y="7253"/>
                        </a:cubicBezTo>
                        <a:cubicBezTo>
                          <a:pt x="28780" y="7128"/>
                          <a:pt x="28789" y="6887"/>
                          <a:pt x="28878" y="6771"/>
                        </a:cubicBezTo>
                        <a:cubicBezTo>
                          <a:pt x="28934" y="6777"/>
                          <a:pt x="28993" y="6780"/>
                          <a:pt x="29052" y="6780"/>
                        </a:cubicBezTo>
                        <a:cubicBezTo>
                          <a:pt x="29181" y="6780"/>
                          <a:pt x="29315" y="6766"/>
                          <a:pt x="29449" y="6736"/>
                        </a:cubicBezTo>
                        <a:lnTo>
                          <a:pt x="29449" y="6736"/>
                        </a:lnTo>
                        <a:cubicBezTo>
                          <a:pt x="29208" y="7360"/>
                          <a:pt x="28922" y="7904"/>
                          <a:pt x="28539" y="8448"/>
                        </a:cubicBezTo>
                        <a:cubicBezTo>
                          <a:pt x="28334" y="8743"/>
                          <a:pt x="28129" y="9028"/>
                          <a:pt x="27897" y="9305"/>
                        </a:cubicBezTo>
                        <a:cubicBezTo>
                          <a:pt x="27798" y="9421"/>
                          <a:pt x="27468" y="9787"/>
                          <a:pt x="27219" y="9911"/>
                        </a:cubicBezTo>
                        <a:cubicBezTo>
                          <a:pt x="27138" y="9894"/>
                          <a:pt x="27058" y="9876"/>
                          <a:pt x="26987" y="9858"/>
                        </a:cubicBezTo>
                        <a:cubicBezTo>
                          <a:pt x="26692" y="9787"/>
                          <a:pt x="26407" y="9653"/>
                          <a:pt x="26130" y="9546"/>
                        </a:cubicBezTo>
                        <a:cubicBezTo>
                          <a:pt x="26701" y="9162"/>
                          <a:pt x="27031" y="8288"/>
                          <a:pt x="27290" y="7699"/>
                        </a:cubicBezTo>
                        <a:cubicBezTo>
                          <a:pt x="27540" y="7137"/>
                          <a:pt x="27754" y="6477"/>
                          <a:pt x="27798" y="5843"/>
                        </a:cubicBezTo>
                        <a:close/>
                        <a:moveTo>
                          <a:pt x="33356" y="8796"/>
                        </a:moveTo>
                        <a:lnTo>
                          <a:pt x="33356" y="8796"/>
                        </a:lnTo>
                        <a:cubicBezTo>
                          <a:pt x="33499" y="8877"/>
                          <a:pt x="33642" y="8939"/>
                          <a:pt x="33784" y="8984"/>
                        </a:cubicBezTo>
                        <a:cubicBezTo>
                          <a:pt x="34302" y="9349"/>
                          <a:pt x="33588" y="9795"/>
                          <a:pt x="32982" y="10081"/>
                        </a:cubicBezTo>
                        <a:cubicBezTo>
                          <a:pt x="33071" y="10001"/>
                          <a:pt x="33151" y="9903"/>
                          <a:pt x="33205" y="9813"/>
                        </a:cubicBezTo>
                        <a:cubicBezTo>
                          <a:pt x="33437" y="9483"/>
                          <a:pt x="33472" y="9162"/>
                          <a:pt x="33356" y="8796"/>
                        </a:cubicBezTo>
                        <a:close/>
                        <a:moveTo>
                          <a:pt x="29824" y="6611"/>
                        </a:moveTo>
                        <a:lnTo>
                          <a:pt x="29824" y="6611"/>
                        </a:lnTo>
                        <a:cubicBezTo>
                          <a:pt x="29743" y="6869"/>
                          <a:pt x="29752" y="7128"/>
                          <a:pt x="29939" y="7351"/>
                        </a:cubicBezTo>
                        <a:cubicBezTo>
                          <a:pt x="29957" y="7369"/>
                          <a:pt x="29966" y="7387"/>
                          <a:pt x="29984" y="7405"/>
                        </a:cubicBezTo>
                        <a:cubicBezTo>
                          <a:pt x="29850" y="7976"/>
                          <a:pt x="29574" y="8493"/>
                          <a:pt x="29244" y="8984"/>
                        </a:cubicBezTo>
                        <a:cubicBezTo>
                          <a:pt x="28905" y="9492"/>
                          <a:pt x="28405" y="9760"/>
                          <a:pt x="27941" y="10126"/>
                        </a:cubicBezTo>
                        <a:cubicBezTo>
                          <a:pt x="27745" y="10063"/>
                          <a:pt x="27540" y="10001"/>
                          <a:pt x="27335" y="9947"/>
                        </a:cubicBezTo>
                        <a:cubicBezTo>
                          <a:pt x="27406" y="9894"/>
                          <a:pt x="27477" y="9840"/>
                          <a:pt x="27540" y="9795"/>
                        </a:cubicBezTo>
                        <a:cubicBezTo>
                          <a:pt x="27843" y="9590"/>
                          <a:pt x="28075" y="9314"/>
                          <a:pt x="28298" y="9028"/>
                        </a:cubicBezTo>
                        <a:cubicBezTo>
                          <a:pt x="28842" y="8297"/>
                          <a:pt x="29306" y="7619"/>
                          <a:pt x="29502" y="6727"/>
                        </a:cubicBezTo>
                        <a:cubicBezTo>
                          <a:pt x="29609" y="6691"/>
                          <a:pt x="29716" y="6655"/>
                          <a:pt x="29824" y="6611"/>
                        </a:cubicBezTo>
                        <a:close/>
                        <a:moveTo>
                          <a:pt x="30029" y="7431"/>
                        </a:moveTo>
                        <a:cubicBezTo>
                          <a:pt x="30138" y="7512"/>
                          <a:pt x="30277" y="7542"/>
                          <a:pt x="30424" y="7542"/>
                        </a:cubicBezTo>
                        <a:cubicBezTo>
                          <a:pt x="30603" y="7542"/>
                          <a:pt x="30791" y="7498"/>
                          <a:pt x="30948" y="7449"/>
                        </a:cubicBezTo>
                        <a:cubicBezTo>
                          <a:pt x="30956" y="7708"/>
                          <a:pt x="30974" y="8011"/>
                          <a:pt x="31117" y="8225"/>
                        </a:cubicBezTo>
                        <a:cubicBezTo>
                          <a:pt x="30814" y="8707"/>
                          <a:pt x="30359" y="9028"/>
                          <a:pt x="29886" y="9349"/>
                        </a:cubicBezTo>
                        <a:cubicBezTo>
                          <a:pt x="29413" y="9680"/>
                          <a:pt x="28860" y="9822"/>
                          <a:pt x="28485" y="10286"/>
                        </a:cubicBezTo>
                        <a:cubicBezTo>
                          <a:pt x="28334" y="10242"/>
                          <a:pt x="28191" y="10197"/>
                          <a:pt x="28048" y="10152"/>
                        </a:cubicBezTo>
                        <a:cubicBezTo>
                          <a:pt x="28512" y="9885"/>
                          <a:pt x="28931" y="9644"/>
                          <a:pt x="29261" y="9171"/>
                        </a:cubicBezTo>
                        <a:cubicBezTo>
                          <a:pt x="29645" y="8636"/>
                          <a:pt x="29913" y="8083"/>
                          <a:pt x="30029" y="7431"/>
                        </a:cubicBezTo>
                        <a:close/>
                        <a:moveTo>
                          <a:pt x="24542" y="3265"/>
                        </a:moveTo>
                        <a:cubicBezTo>
                          <a:pt x="24426" y="3694"/>
                          <a:pt x="24337" y="4327"/>
                          <a:pt x="24774" y="4389"/>
                        </a:cubicBezTo>
                        <a:cubicBezTo>
                          <a:pt x="24831" y="4398"/>
                          <a:pt x="24889" y="4402"/>
                          <a:pt x="24947" y="4402"/>
                        </a:cubicBezTo>
                        <a:cubicBezTo>
                          <a:pt x="25194" y="4402"/>
                          <a:pt x="25444" y="4328"/>
                          <a:pt x="25675" y="4220"/>
                        </a:cubicBezTo>
                        <a:lnTo>
                          <a:pt x="25675" y="4220"/>
                        </a:lnTo>
                        <a:cubicBezTo>
                          <a:pt x="25550" y="4702"/>
                          <a:pt x="25372" y="5183"/>
                          <a:pt x="25238" y="5665"/>
                        </a:cubicBezTo>
                        <a:cubicBezTo>
                          <a:pt x="25069" y="6263"/>
                          <a:pt x="24792" y="6878"/>
                          <a:pt x="24444" y="7396"/>
                        </a:cubicBezTo>
                        <a:cubicBezTo>
                          <a:pt x="24105" y="7895"/>
                          <a:pt x="23632" y="8297"/>
                          <a:pt x="23168" y="8671"/>
                        </a:cubicBezTo>
                        <a:cubicBezTo>
                          <a:pt x="22758" y="9010"/>
                          <a:pt x="22285" y="9269"/>
                          <a:pt x="21911" y="9653"/>
                        </a:cubicBezTo>
                        <a:cubicBezTo>
                          <a:pt x="21464" y="9845"/>
                          <a:pt x="21035" y="10081"/>
                          <a:pt x="20623" y="10317"/>
                        </a:cubicBezTo>
                        <a:lnTo>
                          <a:pt x="20623" y="10317"/>
                        </a:lnTo>
                        <a:cubicBezTo>
                          <a:pt x="21210" y="9855"/>
                          <a:pt x="21796" y="9383"/>
                          <a:pt x="22276" y="8796"/>
                        </a:cubicBezTo>
                        <a:cubicBezTo>
                          <a:pt x="22883" y="8056"/>
                          <a:pt x="23302" y="7226"/>
                          <a:pt x="23623" y="6325"/>
                        </a:cubicBezTo>
                        <a:cubicBezTo>
                          <a:pt x="23927" y="5469"/>
                          <a:pt x="24275" y="4407"/>
                          <a:pt x="24141" y="3479"/>
                        </a:cubicBezTo>
                        <a:cubicBezTo>
                          <a:pt x="24248" y="3435"/>
                          <a:pt x="24355" y="3372"/>
                          <a:pt x="24444" y="3319"/>
                        </a:cubicBezTo>
                        <a:cubicBezTo>
                          <a:pt x="24480" y="3301"/>
                          <a:pt x="24507" y="3283"/>
                          <a:pt x="24542" y="3265"/>
                        </a:cubicBezTo>
                        <a:close/>
                        <a:moveTo>
                          <a:pt x="20615" y="10322"/>
                        </a:moveTo>
                        <a:cubicBezTo>
                          <a:pt x="20609" y="10325"/>
                          <a:pt x="20604" y="10328"/>
                          <a:pt x="20599" y="10331"/>
                        </a:cubicBezTo>
                        <a:cubicBezTo>
                          <a:pt x="20607" y="10323"/>
                          <a:pt x="20608" y="10322"/>
                          <a:pt x="20615" y="10322"/>
                        </a:cubicBezTo>
                        <a:close/>
                        <a:moveTo>
                          <a:pt x="31197" y="8324"/>
                        </a:moveTo>
                        <a:cubicBezTo>
                          <a:pt x="31251" y="8368"/>
                          <a:pt x="31313" y="8413"/>
                          <a:pt x="31394" y="8439"/>
                        </a:cubicBezTo>
                        <a:cubicBezTo>
                          <a:pt x="31626" y="8520"/>
                          <a:pt x="31866" y="8529"/>
                          <a:pt x="32107" y="8538"/>
                        </a:cubicBezTo>
                        <a:cubicBezTo>
                          <a:pt x="31947" y="8761"/>
                          <a:pt x="31795" y="8966"/>
                          <a:pt x="31581" y="9144"/>
                        </a:cubicBezTo>
                        <a:cubicBezTo>
                          <a:pt x="31340" y="9358"/>
                          <a:pt x="31081" y="9555"/>
                          <a:pt x="30823" y="9742"/>
                        </a:cubicBezTo>
                        <a:cubicBezTo>
                          <a:pt x="30653" y="9867"/>
                          <a:pt x="30448" y="10010"/>
                          <a:pt x="30261" y="10099"/>
                        </a:cubicBezTo>
                        <a:cubicBezTo>
                          <a:pt x="30011" y="10224"/>
                          <a:pt x="29824" y="10429"/>
                          <a:pt x="29556" y="10527"/>
                        </a:cubicBezTo>
                        <a:cubicBezTo>
                          <a:pt x="29226" y="10473"/>
                          <a:pt x="28887" y="10393"/>
                          <a:pt x="28557" y="10304"/>
                        </a:cubicBezTo>
                        <a:cubicBezTo>
                          <a:pt x="28994" y="9876"/>
                          <a:pt x="29681" y="9581"/>
                          <a:pt x="30207" y="9314"/>
                        </a:cubicBezTo>
                        <a:cubicBezTo>
                          <a:pt x="30617" y="9100"/>
                          <a:pt x="30948" y="8707"/>
                          <a:pt x="31197" y="8324"/>
                        </a:cubicBezTo>
                        <a:close/>
                        <a:moveTo>
                          <a:pt x="32304" y="8547"/>
                        </a:moveTo>
                        <a:cubicBezTo>
                          <a:pt x="32491" y="8547"/>
                          <a:pt x="32669" y="8564"/>
                          <a:pt x="32839" y="8609"/>
                        </a:cubicBezTo>
                        <a:cubicBezTo>
                          <a:pt x="32785" y="8930"/>
                          <a:pt x="32741" y="9180"/>
                          <a:pt x="32518" y="9456"/>
                        </a:cubicBezTo>
                        <a:cubicBezTo>
                          <a:pt x="32330" y="9688"/>
                          <a:pt x="32072" y="9840"/>
                          <a:pt x="31831" y="10019"/>
                        </a:cubicBezTo>
                        <a:cubicBezTo>
                          <a:pt x="31420" y="10331"/>
                          <a:pt x="30823" y="10402"/>
                          <a:pt x="30341" y="10581"/>
                        </a:cubicBezTo>
                        <a:cubicBezTo>
                          <a:pt x="30216" y="10581"/>
                          <a:pt x="30100" y="10572"/>
                          <a:pt x="29975" y="10563"/>
                        </a:cubicBezTo>
                        <a:cubicBezTo>
                          <a:pt x="29895" y="10563"/>
                          <a:pt x="29815" y="10554"/>
                          <a:pt x="29743" y="10545"/>
                        </a:cubicBezTo>
                        <a:cubicBezTo>
                          <a:pt x="30154" y="10402"/>
                          <a:pt x="30537" y="10072"/>
                          <a:pt x="30885" y="9858"/>
                        </a:cubicBezTo>
                        <a:cubicBezTo>
                          <a:pt x="31429" y="9519"/>
                          <a:pt x="31938" y="9091"/>
                          <a:pt x="32259" y="8547"/>
                        </a:cubicBezTo>
                        <a:close/>
                        <a:moveTo>
                          <a:pt x="32883" y="8618"/>
                        </a:moveTo>
                        <a:lnTo>
                          <a:pt x="32883" y="8618"/>
                        </a:lnTo>
                        <a:cubicBezTo>
                          <a:pt x="32990" y="8636"/>
                          <a:pt x="33089" y="8671"/>
                          <a:pt x="33196" y="8707"/>
                        </a:cubicBezTo>
                        <a:cubicBezTo>
                          <a:pt x="33231" y="8725"/>
                          <a:pt x="33267" y="8752"/>
                          <a:pt x="33303" y="8770"/>
                        </a:cubicBezTo>
                        <a:cubicBezTo>
                          <a:pt x="33356" y="9091"/>
                          <a:pt x="33329" y="9385"/>
                          <a:pt x="33151" y="9671"/>
                        </a:cubicBezTo>
                        <a:cubicBezTo>
                          <a:pt x="33017" y="9903"/>
                          <a:pt x="32625" y="10215"/>
                          <a:pt x="32375" y="10304"/>
                        </a:cubicBezTo>
                        <a:cubicBezTo>
                          <a:pt x="32366" y="10313"/>
                          <a:pt x="32357" y="10322"/>
                          <a:pt x="32357" y="10331"/>
                        </a:cubicBezTo>
                        <a:lnTo>
                          <a:pt x="32348" y="10331"/>
                        </a:lnTo>
                        <a:cubicBezTo>
                          <a:pt x="31857" y="10491"/>
                          <a:pt x="31349" y="10563"/>
                          <a:pt x="30840" y="10581"/>
                        </a:cubicBezTo>
                        <a:cubicBezTo>
                          <a:pt x="31840" y="10331"/>
                          <a:pt x="33035" y="9742"/>
                          <a:pt x="32883" y="8618"/>
                        </a:cubicBezTo>
                        <a:close/>
                        <a:moveTo>
                          <a:pt x="14988" y="5433"/>
                        </a:moveTo>
                        <a:cubicBezTo>
                          <a:pt x="14756" y="7521"/>
                          <a:pt x="13810" y="10019"/>
                          <a:pt x="11687" y="10777"/>
                        </a:cubicBezTo>
                        <a:cubicBezTo>
                          <a:pt x="11553" y="10759"/>
                          <a:pt x="11419" y="10732"/>
                          <a:pt x="11286" y="10714"/>
                        </a:cubicBezTo>
                        <a:cubicBezTo>
                          <a:pt x="11063" y="10679"/>
                          <a:pt x="10840" y="10652"/>
                          <a:pt x="10608" y="10634"/>
                        </a:cubicBezTo>
                        <a:cubicBezTo>
                          <a:pt x="10831" y="10554"/>
                          <a:pt x="11045" y="10456"/>
                          <a:pt x="11241" y="10366"/>
                        </a:cubicBezTo>
                        <a:cubicBezTo>
                          <a:pt x="11883" y="10072"/>
                          <a:pt x="12472" y="9688"/>
                          <a:pt x="12945" y="9162"/>
                        </a:cubicBezTo>
                        <a:cubicBezTo>
                          <a:pt x="13730" y="8297"/>
                          <a:pt x="14461" y="6976"/>
                          <a:pt x="14595" y="5772"/>
                        </a:cubicBezTo>
                        <a:cubicBezTo>
                          <a:pt x="14729" y="5665"/>
                          <a:pt x="14854" y="5549"/>
                          <a:pt x="14988" y="5433"/>
                        </a:cubicBezTo>
                        <a:close/>
                        <a:moveTo>
                          <a:pt x="15487" y="5041"/>
                        </a:moveTo>
                        <a:lnTo>
                          <a:pt x="15487" y="5041"/>
                        </a:lnTo>
                        <a:cubicBezTo>
                          <a:pt x="15464" y="5327"/>
                          <a:pt x="15440" y="5812"/>
                          <a:pt x="15764" y="5812"/>
                        </a:cubicBezTo>
                        <a:cubicBezTo>
                          <a:pt x="15803" y="5812"/>
                          <a:pt x="15848" y="5805"/>
                          <a:pt x="15898" y="5790"/>
                        </a:cubicBezTo>
                        <a:cubicBezTo>
                          <a:pt x="16023" y="5754"/>
                          <a:pt x="16130" y="5683"/>
                          <a:pt x="16237" y="5603"/>
                        </a:cubicBezTo>
                        <a:lnTo>
                          <a:pt x="16237" y="5603"/>
                        </a:lnTo>
                        <a:cubicBezTo>
                          <a:pt x="16049" y="6584"/>
                          <a:pt x="15862" y="7556"/>
                          <a:pt x="15461" y="8475"/>
                        </a:cubicBezTo>
                        <a:cubicBezTo>
                          <a:pt x="15006" y="9501"/>
                          <a:pt x="14238" y="10482"/>
                          <a:pt x="13337" y="11151"/>
                        </a:cubicBezTo>
                        <a:lnTo>
                          <a:pt x="13328" y="11151"/>
                        </a:lnTo>
                        <a:cubicBezTo>
                          <a:pt x="12865" y="11027"/>
                          <a:pt x="12392" y="10911"/>
                          <a:pt x="11919" y="10821"/>
                        </a:cubicBezTo>
                        <a:cubicBezTo>
                          <a:pt x="12829" y="10563"/>
                          <a:pt x="13480" y="9760"/>
                          <a:pt x="13980" y="8984"/>
                        </a:cubicBezTo>
                        <a:cubicBezTo>
                          <a:pt x="14676" y="7940"/>
                          <a:pt x="14961" y="6620"/>
                          <a:pt x="15041" y="5380"/>
                        </a:cubicBezTo>
                        <a:cubicBezTo>
                          <a:pt x="15193" y="5246"/>
                          <a:pt x="15345" y="5121"/>
                          <a:pt x="15487" y="5041"/>
                        </a:cubicBezTo>
                        <a:close/>
                        <a:moveTo>
                          <a:pt x="18387" y="5139"/>
                        </a:moveTo>
                        <a:lnTo>
                          <a:pt x="18387" y="5139"/>
                        </a:lnTo>
                        <a:cubicBezTo>
                          <a:pt x="18208" y="5585"/>
                          <a:pt x="18128" y="6040"/>
                          <a:pt x="17914" y="6486"/>
                        </a:cubicBezTo>
                        <a:cubicBezTo>
                          <a:pt x="17602" y="7146"/>
                          <a:pt x="17281" y="7779"/>
                          <a:pt x="16879" y="8386"/>
                        </a:cubicBezTo>
                        <a:cubicBezTo>
                          <a:pt x="16469" y="9019"/>
                          <a:pt x="15933" y="9662"/>
                          <a:pt x="15380" y="10170"/>
                        </a:cubicBezTo>
                        <a:cubicBezTo>
                          <a:pt x="14943" y="10563"/>
                          <a:pt x="14470" y="11027"/>
                          <a:pt x="13962" y="11339"/>
                        </a:cubicBezTo>
                        <a:cubicBezTo>
                          <a:pt x="13819" y="11294"/>
                          <a:pt x="13676" y="11250"/>
                          <a:pt x="13525" y="11205"/>
                        </a:cubicBezTo>
                        <a:cubicBezTo>
                          <a:pt x="14372" y="10554"/>
                          <a:pt x="15059" y="9653"/>
                          <a:pt x="15532" y="8698"/>
                        </a:cubicBezTo>
                        <a:cubicBezTo>
                          <a:pt x="15764" y="8216"/>
                          <a:pt x="15933" y="7699"/>
                          <a:pt x="16049" y="7173"/>
                        </a:cubicBezTo>
                        <a:cubicBezTo>
                          <a:pt x="16165" y="6655"/>
                          <a:pt x="16290" y="6102"/>
                          <a:pt x="16290" y="5558"/>
                        </a:cubicBezTo>
                        <a:cubicBezTo>
                          <a:pt x="16379" y="5496"/>
                          <a:pt x="16460" y="5415"/>
                          <a:pt x="16549" y="5353"/>
                        </a:cubicBezTo>
                        <a:cubicBezTo>
                          <a:pt x="16623" y="5295"/>
                          <a:pt x="16684" y="5270"/>
                          <a:pt x="16737" y="5270"/>
                        </a:cubicBezTo>
                        <a:cubicBezTo>
                          <a:pt x="16958" y="5270"/>
                          <a:pt x="17020" y="5703"/>
                          <a:pt x="17165" y="5861"/>
                        </a:cubicBezTo>
                        <a:cubicBezTo>
                          <a:pt x="17230" y="5934"/>
                          <a:pt x="17305" y="5963"/>
                          <a:pt x="17384" y="5963"/>
                        </a:cubicBezTo>
                        <a:cubicBezTo>
                          <a:pt x="17606" y="5963"/>
                          <a:pt x="17854" y="5734"/>
                          <a:pt x="17985" y="5603"/>
                        </a:cubicBezTo>
                        <a:cubicBezTo>
                          <a:pt x="18119" y="5469"/>
                          <a:pt x="18253" y="5308"/>
                          <a:pt x="18387" y="5139"/>
                        </a:cubicBezTo>
                        <a:close/>
                        <a:moveTo>
                          <a:pt x="19439" y="4256"/>
                        </a:moveTo>
                        <a:cubicBezTo>
                          <a:pt x="19377" y="4532"/>
                          <a:pt x="19484" y="4818"/>
                          <a:pt x="19761" y="4916"/>
                        </a:cubicBezTo>
                        <a:cubicBezTo>
                          <a:pt x="19404" y="6539"/>
                          <a:pt x="18967" y="8038"/>
                          <a:pt x="17843" y="9314"/>
                        </a:cubicBezTo>
                        <a:cubicBezTo>
                          <a:pt x="17004" y="10277"/>
                          <a:pt x="15648" y="11044"/>
                          <a:pt x="14444" y="11482"/>
                        </a:cubicBezTo>
                        <a:cubicBezTo>
                          <a:pt x="14301" y="11437"/>
                          <a:pt x="14158" y="11392"/>
                          <a:pt x="14015" y="11348"/>
                        </a:cubicBezTo>
                        <a:cubicBezTo>
                          <a:pt x="14444" y="11169"/>
                          <a:pt x="14863" y="10795"/>
                          <a:pt x="15193" y="10482"/>
                        </a:cubicBezTo>
                        <a:cubicBezTo>
                          <a:pt x="15782" y="9929"/>
                          <a:pt x="16335" y="9376"/>
                          <a:pt x="16826" y="8725"/>
                        </a:cubicBezTo>
                        <a:cubicBezTo>
                          <a:pt x="17289" y="8092"/>
                          <a:pt x="17620" y="7414"/>
                          <a:pt x="17959" y="6709"/>
                        </a:cubicBezTo>
                        <a:cubicBezTo>
                          <a:pt x="18226" y="6182"/>
                          <a:pt x="18422" y="5692"/>
                          <a:pt x="18458" y="5103"/>
                        </a:cubicBezTo>
                        <a:cubicBezTo>
                          <a:pt x="18458" y="5085"/>
                          <a:pt x="18449" y="5076"/>
                          <a:pt x="18440" y="5076"/>
                        </a:cubicBezTo>
                        <a:cubicBezTo>
                          <a:pt x="18726" y="4719"/>
                          <a:pt x="19029" y="4363"/>
                          <a:pt x="19439" y="4256"/>
                        </a:cubicBezTo>
                        <a:close/>
                        <a:moveTo>
                          <a:pt x="24052" y="3524"/>
                        </a:moveTo>
                        <a:cubicBezTo>
                          <a:pt x="23730" y="5442"/>
                          <a:pt x="23293" y="7235"/>
                          <a:pt x="22044" y="8778"/>
                        </a:cubicBezTo>
                        <a:cubicBezTo>
                          <a:pt x="21652" y="9260"/>
                          <a:pt x="21152" y="9653"/>
                          <a:pt x="20679" y="10045"/>
                        </a:cubicBezTo>
                        <a:cubicBezTo>
                          <a:pt x="20376" y="10286"/>
                          <a:pt x="20064" y="10536"/>
                          <a:pt x="19752" y="10768"/>
                        </a:cubicBezTo>
                        <a:cubicBezTo>
                          <a:pt x="19645" y="10848"/>
                          <a:pt x="19529" y="10920"/>
                          <a:pt x="19422" y="10991"/>
                        </a:cubicBezTo>
                        <a:cubicBezTo>
                          <a:pt x="18967" y="11214"/>
                          <a:pt x="18512" y="11419"/>
                          <a:pt x="18039" y="11580"/>
                        </a:cubicBezTo>
                        <a:cubicBezTo>
                          <a:pt x="18066" y="11562"/>
                          <a:pt x="18092" y="11553"/>
                          <a:pt x="18119" y="11544"/>
                        </a:cubicBezTo>
                        <a:cubicBezTo>
                          <a:pt x="18556" y="11330"/>
                          <a:pt x="18976" y="11071"/>
                          <a:pt x="19386" y="10795"/>
                        </a:cubicBezTo>
                        <a:cubicBezTo>
                          <a:pt x="20028" y="10349"/>
                          <a:pt x="20599" y="9778"/>
                          <a:pt x="21170" y="9233"/>
                        </a:cubicBezTo>
                        <a:cubicBezTo>
                          <a:pt x="21830" y="8600"/>
                          <a:pt x="22339" y="7922"/>
                          <a:pt x="22722" y="7066"/>
                        </a:cubicBezTo>
                        <a:cubicBezTo>
                          <a:pt x="23177" y="6058"/>
                          <a:pt x="23659" y="4773"/>
                          <a:pt x="23561" y="3649"/>
                        </a:cubicBezTo>
                        <a:cubicBezTo>
                          <a:pt x="23722" y="3649"/>
                          <a:pt x="23891" y="3595"/>
                          <a:pt x="24052" y="3524"/>
                        </a:cubicBezTo>
                        <a:close/>
                        <a:moveTo>
                          <a:pt x="20706" y="4666"/>
                        </a:moveTo>
                        <a:lnTo>
                          <a:pt x="20706" y="4666"/>
                        </a:lnTo>
                        <a:cubicBezTo>
                          <a:pt x="20421" y="6361"/>
                          <a:pt x="19921" y="7940"/>
                          <a:pt x="18761" y="9269"/>
                        </a:cubicBezTo>
                        <a:cubicBezTo>
                          <a:pt x="18199" y="9903"/>
                          <a:pt x="17477" y="10420"/>
                          <a:pt x="16736" y="10830"/>
                        </a:cubicBezTo>
                        <a:cubicBezTo>
                          <a:pt x="16397" y="11027"/>
                          <a:pt x="16040" y="11214"/>
                          <a:pt x="15675" y="11383"/>
                        </a:cubicBezTo>
                        <a:cubicBezTo>
                          <a:pt x="15470" y="11473"/>
                          <a:pt x="15220" y="11535"/>
                          <a:pt x="15015" y="11660"/>
                        </a:cubicBezTo>
                        <a:cubicBezTo>
                          <a:pt x="14908" y="11624"/>
                          <a:pt x="14792" y="11589"/>
                          <a:pt x="14676" y="11553"/>
                        </a:cubicBezTo>
                        <a:cubicBezTo>
                          <a:pt x="15050" y="11482"/>
                          <a:pt x="15523" y="11169"/>
                          <a:pt x="15773" y="11036"/>
                        </a:cubicBezTo>
                        <a:cubicBezTo>
                          <a:pt x="16531" y="10634"/>
                          <a:pt x="17272" y="10179"/>
                          <a:pt x="17878" y="9555"/>
                        </a:cubicBezTo>
                        <a:cubicBezTo>
                          <a:pt x="18503" y="8930"/>
                          <a:pt x="18940" y="8208"/>
                          <a:pt x="19279" y="7387"/>
                        </a:cubicBezTo>
                        <a:cubicBezTo>
                          <a:pt x="19582" y="6655"/>
                          <a:pt x="19939" y="5745"/>
                          <a:pt x="19832" y="4934"/>
                        </a:cubicBezTo>
                        <a:lnTo>
                          <a:pt x="19832" y="4934"/>
                        </a:lnTo>
                        <a:cubicBezTo>
                          <a:pt x="19903" y="4951"/>
                          <a:pt x="19975" y="4951"/>
                          <a:pt x="20064" y="4951"/>
                        </a:cubicBezTo>
                        <a:cubicBezTo>
                          <a:pt x="20296" y="4934"/>
                          <a:pt x="20510" y="4818"/>
                          <a:pt x="20706" y="4666"/>
                        </a:cubicBezTo>
                        <a:close/>
                        <a:moveTo>
                          <a:pt x="21771" y="3383"/>
                        </a:moveTo>
                        <a:cubicBezTo>
                          <a:pt x="21818" y="3383"/>
                          <a:pt x="21841" y="3519"/>
                          <a:pt x="21848" y="3533"/>
                        </a:cubicBezTo>
                        <a:cubicBezTo>
                          <a:pt x="21911" y="3640"/>
                          <a:pt x="22009" y="3747"/>
                          <a:pt x="22125" y="3801"/>
                        </a:cubicBezTo>
                        <a:cubicBezTo>
                          <a:pt x="22348" y="4764"/>
                          <a:pt x="22018" y="5719"/>
                          <a:pt x="21714" y="6620"/>
                        </a:cubicBezTo>
                        <a:cubicBezTo>
                          <a:pt x="21393" y="7556"/>
                          <a:pt x="20795" y="8448"/>
                          <a:pt x="20117" y="9171"/>
                        </a:cubicBezTo>
                        <a:cubicBezTo>
                          <a:pt x="18940" y="10429"/>
                          <a:pt x="17405" y="11187"/>
                          <a:pt x="15907" y="11954"/>
                        </a:cubicBezTo>
                        <a:cubicBezTo>
                          <a:pt x="15675" y="11874"/>
                          <a:pt x="15443" y="11803"/>
                          <a:pt x="15211" y="11722"/>
                        </a:cubicBezTo>
                        <a:cubicBezTo>
                          <a:pt x="15764" y="11615"/>
                          <a:pt x="16379" y="11232"/>
                          <a:pt x="16834" y="10982"/>
                        </a:cubicBezTo>
                        <a:cubicBezTo>
                          <a:pt x="17637" y="10545"/>
                          <a:pt x="18396" y="9974"/>
                          <a:pt x="19002" y="9278"/>
                        </a:cubicBezTo>
                        <a:cubicBezTo>
                          <a:pt x="19600" y="8609"/>
                          <a:pt x="20010" y="7851"/>
                          <a:pt x="20332" y="7012"/>
                        </a:cubicBezTo>
                        <a:cubicBezTo>
                          <a:pt x="20617" y="6290"/>
                          <a:pt x="20911" y="5380"/>
                          <a:pt x="20804" y="4577"/>
                        </a:cubicBezTo>
                        <a:cubicBezTo>
                          <a:pt x="20920" y="4479"/>
                          <a:pt x="21036" y="4363"/>
                          <a:pt x="21125" y="4256"/>
                        </a:cubicBezTo>
                        <a:cubicBezTo>
                          <a:pt x="21295" y="4077"/>
                          <a:pt x="21429" y="3890"/>
                          <a:pt x="21563" y="3685"/>
                        </a:cubicBezTo>
                        <a:cubicBezTo>
                          <a:pt x="21625" y="3595"/>
                          <a:pt x="21679" y="3515"/>
                          <a:pt x="21723" y="3426"/>
                        </a:cubicBezTo>
                        <a:cubicBezTo>
                          <a:pt x="21742" y="3395"/>
                          <a:pt x="21758" y="3383"/>
                          <a:pt x="21771" y="3383"/>
                        </a:cubicBezTo>
                        <a:close/>
                        <a:moveTo>
                          <a:pt x="23072" y="3243"/>
                        </a:moveTo>
                        <a:cubicBezTo>
                          <a:pt x="23163" y="3243"/>
                          <a:pt x="23175" y="3520"/>
                          <a:pt x="23302" y="3586"/>
                        </a:cubicBezTo>
                        <a:cubicBezTo>
                          <a:pt x="23356" y="3613"/>
                          <a:pt x="23418" y="3631"/>
                          <a:pt x="23481" y="3640"/>
                        </a:cubicBezTo>
                        <a:cubicBezTo>
                          <a:pt x="23267" y="4782"/>
                          <a:pt x="23008" y="5888"/>
                          <a:pt x="22544" y="6968"/>
                        </a:cubicBezTo>
                        <a:cubicBezTo>
                          <a:pt x="22187" y="7806"/>
                          <a:pt x="21679" y="8475"/>
                          <a:pt x="21027" y="9100"/>
                        </a:cubicBezTo>
                        <a:cubicBezTo>
                          <a:pt x="20501" y="9617"/>
                          <a:pt x="19966" y="10152"/>
                          <a:pt x="19368" y="10589"/>
                        </a:cubicBezTo>
                        <a:cubicBezTo>
                          <a:pt x="19020" y="10839"/>
                          <a:pt x="18645" y="11053"/>
                          <a:pt x="18271" y="11267"/>
                        </a:cubicBezTo>
                        <a:cubicBezTo>
                          <a:pt x="17851" y="11508"/>
                          <a:pt x="17388" y="11642"/>
                          <a:pt x="16959" y="11865"/>
                        </a:cubicBezTo>
                        <a:cubicBezTo>
                          <a:pt x="16629" y="11919"/>
                          <a:pt x="16290" y="11954"/>
                          <a:pt x="15951" y="11972"/>
                        </a:cubicBezTo>
                        <a:cubicBezTo>
                          <a:pt x="15942" y="11972"/>
                          <a:pt x="15942" y="11972"/>
                          <a:pt x="15942" y="11963"/>
                        </a:cubicBezTo>
                        <a:cubicBezTo>
                          <a:pt x="16736" y="11758"/>
                          <a:pt x="17477" y="11303"/>
                          <a:pt x="18182" y="10911"/>
                        </a:cubicBezTo>
                        <a:cubicBezTo>
                          <a:pt x="19020" y="10438"/>
                          <a:pt x="19796" y="9751"/>
                          <a:pt x="20439" y="9037"/>
                        </a:cubicBezTo>
                        <a:cubicBezTo>
                          <a:pt x="21072" y="8324"/>
                          <a:pt x="21589" y="7431"/>
                          <a:pt x="21902" y="6521"/>
                        </a:cubicBezTo>
                        <a:cubicBezTo>
                          <a:pt x="22196" y="5665"/>
                          <a:pt x="22464" y="4764"/>
                          <a:pt x="22285" y="3854"/>
                        </a:cubicBezTo>
                        <a:lnTo>
                          <a:pt x="22285" y="3854"/>
                        </a:lnTo>
                        <a:cubicBezTo>
                          <a:pt x="22300" y="3856"/>
                          <a:pt x="22314" y="3856"/>
                          <a:pt x="22328" y="3856"/>
                        </a:cubicBezTo>
                        <a:cubicBezTo>
                          <a:pt x="22400" y="3856"/>
                          <a:pt x="22468" y="3837"/>
                          <a:pt x="22535" y="3792"/>
                        </a:cubicBezTo>
                        <a:cubicBezTo>
                          <a:pt x="22705" y="3676"/>
                          <a:pt x="22829" y="3524"/>
                          <a:pt x="22945" y="3355"/>
                        </a:cubicBezTo>
                        <a:cubicBezTo>
                          <a:pt x="23001" y="3274"/>
                          <a:pt x="23041" y="3243"/>
                          <a:pt x="23072" y="3243"/>
                        </a:cubicBezTo>
                        <a:close/>
                        <a:moveTo>
                          <a:pt x="34106" y="9082"/>
                        </a:moveTo>
                        <a:cubicBezTo>
                          <a:pt x="34418" y="9323"/>
                          <a:pt x="34418" y="9778"/>
                          <a:pt x="34239" y="10117"/>
                        </a:cubicBezTo>
                        <a:cubicBezTo>
                          <a:pt x="34070" y="10465"/>
                          <a:pt x="33722" y="10616"/>
                          <a:pt x="33383" y="10732"/>
                        </a:cubicBezTo>
                        <a:cubicBezTo>
                          <a:pt x="32812" y="10920"/>
                          <a:pt x="32188" y="10991"/>
                          <a:pt x="31581" y="11027"/>
                        </a:cubicBezTo>
                        <a:cubicBezTo>
                          <a:pt x="31320" y="11045"/>
                          <a:pt x="31056" y="11053"/>
                          <a:pt x="30792" y="11053"/>
                        </a:cubicBezTo>
                        <a:cubicBezTo>
                          <a:pt x="30281" y="11053"/>
                          <a:pt x="29767" y="11023"/>
                          <a:pt x="29261" y="10982"/>
                        </a:cubicBezTo>
                        <a:cubicBezTo>
                          <a:pt x="28262" y="10911"/>
                          <a:pt x="27317" y="10581"/>
                          <a:pt x="26326" y="10438"/>
                        </a:cubicBezTo>
                        <a:cubicBezTo>
                          <a:pt x="25706" y="10337"/>
                          <a:pt x="25009" y="10154"/>
                          <a:pt x="24350" y="10154"/>
                        </a:cubicBezTo>
                        <a:cubicBezTo>
                          <a:pt x="24194" y="10154"/>
                          <a:pt x="24041" y="10164"/>
                          <a:pt x="23891" y="10188"/>
                        </a:cubicBezTo>
                        <a:cubicBezTo>
                          <a:pt x="23445" y="10259"/>
                          <a:pt x="22990" y="10331"/>
                          <a:pt x="22571" y="10500"/>
                        </a:cubicBezTo>
                        <a:cubicBezTo>
                          <a:pt x="22116" y="10688"/>
                          <a:pt x="21670" y="10902"/>
                          <a:pt x="21215" y="11089"/>
                        </a:cubicBezTo>
                        <a:cubicBezTo>
                          <a:pt x="20421" y="11428"/>
                          <a:pt x="19654" y="11767"/>
                          <a:pt x="18797" y="11910"/>
                        </a:cubicBezTo>
                        <a:cubicBezTo>
                          <a:pt x="18387" y="11972"/>
                          <a:pt x="17976" y="11972"/>
                          <a:pt x="17566" y="12026"/>
                        </a:cubicBezTo>
                        <a:cubicBezTo>
                          <a:pt x="17218" y="12079"/>
                          <a:pt x="16808" y="12133"/>
                          <a:pt x="16433" y="12133"/>
                        </a:cubicBezTo>
                        <a:cubicBezTo>
                          <a:pt x="16353" y="12106"/>
                          <a:pt x="16264" y="12079"/>
                          <a:pt x="16183" y="12044"/>
                        </a:cubicBezTo>
                        <a:cubicBezTo>
                          <a:pt x="17272" y="12008"/>
                          <a:pt x="18262" y="11705"/>
                          <a:pt x="19216" y="11259"/>
                        </a:cubicBezTo>
                        <a:cubicBezTo>
                          <a:pt x="19288" y="11232"/>
                          <a:pt x="19350" y="11196"/>
                          <a:pt x="19422" y="11160"/>
                        </a:cubicBezTo>
                        <a:cubicBezTo>
                          <a:pt x="19743" y="11000"/>
                          <a:pt x="20064" y="10821"/>
                          <a:pt x="20385" y="10634"/>
                        </a:cubicBezTo>
                        <a:cubicBezTo>
                          <a:pt x="21081" y="10224"/>
                          <a:pt x="21830" y="9858"/>
                          <a:pt x="22589" y="9555"/>
                        </a:cubicBezTo>
                        <a:cubicBezTo>
                          <a:pt x="23041" y="9377"/>
                          <a:pt x="23551" y="9295"/>
                          <a:pt x="24068" y="9295"/>
                        </a:cubicBezTo>
                        <a:cubicBezTo>
                          <a:pt x="24745" y="9295"/>
                          <a:pt x="25433" y="9436"/>
                          <a:pt x="26014" y="9688"/>
                        </a:cubicBezTo>
                        <a:cubicBezTo>
                          <a:pt x="26933" y="10081"/>
                          <a:pt x="27959" y="10331"/>
                          <a:pt x="28931" y="10563"/>
                        </a:cubicBezTo>
                        <a:cubicBezTo>
                          <a:pt x="29502" y="10698"/>
                          <a:pt x="30076" y="10769"/>
                          <a:pt x="30654" y="10769"/>
                        </a:cubicBezTo>
                        <a:cubicBezTo>
                          <a:pt x="30988" y="10769"/>
                          <a:pt x="31324" y="10746"/>
                          <a:pt x="31661" y="10697"/>
                        </a:cubicBezTo>
                        <a:cubicBezTo>
                          <a:pt x="32304" y="10607"/>
                          <a:pt x="33106" y="10375"/>
                          <a:pt x="33615" y="9956"/>
                        </a:cubicBezTo>
                        <a:cubicBezTo>
                          <a:pt x="33874" y="9742"/>
                          <a:pt x="34248" y="9341"/>
                          <a:pt x="34106" y="9082"/>
                        </a:cubicBezTo>
                        <a:close/>
                        <a:moveTo>
                          <a:pt x="24337" y="10337"/>
                        </a:moveTo>
                        <a:cubicBezTo>
                          <a:pt x="24469" y="10337"/>
                          <a:pt x="24602" y="10344"/>
                          <a:pt x="24739" y="10358"/>
                        </a:cubicBezTo>
                        <a:cubicBezTo>
                          <a:pt x="25854" y="10473"/>
                          <a:pt x="26942" y="10741"/>
                          <a:pt x="28039" y="10973"/>
                        </a:cubicBezTo>
                        <a:cubicBezTo>
                          <a:pt x="28854" y="11152"/>
                          <a:pt x="29726" y="11241"/>
                          <a:pt x="30595" y="11241"/>
                        </a:cubicBezTo>
                        <a:cubicBezTo>
                          <a:pt x="31374" y="11241"/>
                          <a:pt x="32150" y="11170"/>
                          <a:pt x="32883" y="11027"/>
                        </a:cubicBezTo>
                        <a:cubicBezTo>
                          <a:pt x="33205" y="10964"/>
                          <a:pt x="33615" y="10875"/>
                          <a:pt x="33936" y="10679"/>
                        </a:cubicBezTo>
                        <a:lnTo>
                          <a:pt x="33936" y="10679"/>
                        </a:lnTo>
                        <a:cubicBezTo>
                          <a:pt x="33695" y="10991"/>
                          <a:pt x="33419" y="11259"/>
                          <a:pt x="33035" y="11464"/>
                        </a:cubicBezTo>
                        <a:cubicBezTo>
                          <a:pt x="32321" y="11847"/>
                          <a:pt x="31465" y="11945"/>
                          <a:pt x="30680" y="11999"/>
                        </a:cubicBezTo>
                        <a:cubicBezTo>
                          <a:pt x="30471" y="12014"/>
                          <a:pt x="30262" y="12021"/>
                          <a:pt x="30051" y="12021"/>
                        </a:cubicBezTo>
                        <a:cubicBezTo>
                          <a:pt x="28740" y="12021"/>
                          <a:pt x="27400" y="11751"/>
                          <a:pt x="26139" y="11428"/>
                        </a:cubicBezTo>
                        <a:cubicBezTo>
                          <a:pt x="25781" y="11335"/>
                          <a:pt x="25418" y="11295"/>
                          <a:pt x="25053" y="11295"/>
                        </a:cubicBezTo>
                        <a:cubicBezTo>
                          <a:pt x="23990" y="11295"/>
                          <a:pt x="22913" y="11629"/>
                          <a:pt x="21911" y="11928"/>
                        </a:cubicBezTo>
                        <a:cubicBezTo>
                          <a:pt x="20795" y="12254"/>
                          <a:pt x="19714" y="12543"/>
                          <a:pt x="18605" y="12543"/>
                        </a:cubicBezTo>
                        <a:cubicBezTo>
                          <a:pt x="18108" y="12543"/>
                          <a:pt x="17606" y="12485"/>
                          <a:pt x="17093" y="12347"/>
                        </a:cubicBezTo>
                        <a:cubicBezTo>
                          <a:pt x="16915" y="12293"/>
                          <a:pt x="16745" y="12231"/>
                          <a:pt x="16576" y="12177"/>
                        </a:cubicBezTo>
                        <a:lnTo>
                          <a:pt x="16576" y="12177"/>
                        </a:lnTo>
                        <a:cubicBezTo>
                          <a:pt x="16644" y="12180"/>
                          <a:pt x="16712" y="12181"/>
                          <a:pt x="16781" y="12181"/>
                        </a:cubicBezTo>
                        <a:cubicBezTo>
                          <a:pt x="16946" y="12181"/>
                          <a:pt x="17111" y="12175"/>
                          <a:pt x="17263" y="12168"/>
                        </a:cubicBezTo>
                        <a:cubicBezTo>
                          <a:pt x="17771" y="12160"/>
                          <a:pt x="18315" y="12106"/>
                          <a:pt x="18815" y="12035"/>
                        </a:cubicBezTo>
                        <a:cubicBezTo>
                          <a:pt x="19734" y="11919"/>
                          <a:pt x="20581" y="11544"/>
                          <a:pt x="21420" y="11178"/>
                        </a:cubicBezTo>
                        <a:cubicBezTo>
                          <a:pt x="22378" y="10751"/>
                          <a:pt x="23294" y="10337"/>
                          <a:pt x="24337" y="10337"/>
                        </a:cubicBezTo>
                        <a:close/>
                        <a:moveTo>
                          <a:pt x="9828" y="10761"/>
                        </a:moveTo>
                        <a:cubicBezTo>
                          <a:pt x="10565" y="10761"/>
                          <a:pt x="11307" y="10868"/>
                          <a:pt x="11981" y="11018"/>
                        </a:cubicBezTo>
                        <a:cubicBezTo>
                          <a:pt x="13587" y="11366"/>
                          <a:pt x="15139" y="11901"/>
                          <a:pt x="16692" y="12418"/>
                        </a:cubicBezTo>
                        <a:cubicBezTo>
                          <a:pt x="18755" y="13114"/>
                          <a:pt x="20988" y="13721"/>
                          <a:pt x="23195" y="13721"/>
                        </a:cubicBezTo>
                        <a:cubicBezTo>
                          <a:pt x="23622" y="13721"/>
                          <a:pt x="24048" y="13698"/>
                          <a:pt x="24471" y="13649"/>
                        </a:cubicBezTo>
                        <a:lnTo>
                          <a:pt x="24471" y="13649"/>
                        </a:lnTo>
                        <a:cubicBezTo>
                          <a:pt x="24087" y="13765"/>
                          <a:pt x="23713" y="13872"/>
                          <a:pt x="23338" y="13953"/>
                        </a:cubicBezTo>
                        <a:cubicBezTo>
                          <a:pt x="22692" y="14100"/>
                          <a:pt x="22043" y="14161"/>
                          <a:pt x="21393" y="14161"/>
                        </a:cubicBezTo>
                        <a:cubicBezTo>
                          <a:pt x="20032" y="14161"/>
                          <a:pt x="18668" y="13892"/>
                          <a:pt x="17334" y="13578"/>
                        </a:cubicBezTo>
                        <a:cubicBezTo>
                          <a:pt x="15684" y="13194"/>
                          <a:pt x="14149" y="12427"/>
                          <a:pt x="12535" y="11919"/>
                        </a:cubicBezTo>
                        <a:cubicBezTo>
                          <a:pt x="11622" y="11632"/>
                          <a:pt x="10625" y="11374"/>
                          <a:pt x="9648" y="11374"/>
                        </a:cubicBezTo>
                        <a:cubicBezTo>
                          <a:pt x="9105" y="11374"/>
                          <a:pt x="8569" y="11454"/>
                          <a:pt x="8056" y="11651"/>
                        </a:cubicBezTo>
                        <a:cubicBezTo>
                          <a:pt x="7815" y="11526"/>
                          <a:pt x="7557" y="11428"/>
                          <a:pt x="7298" y="11348"/>
                        </a:cubicBezTo>
                        <a:cubicBezTo>
                          <a:pt x="8050" y="10918"/>
                          <a:pt x="8936" y="10761"/>
                          <a:pt x="9828" y="10761"/>
                        </a:cubicBezTo>
                        <a:close/>
                        <a:moveTo>
                          <a:pt x="9482" y="11499"/>
                        </a:moveTo>
                        <a:cubicBezTo>
                          <a:pt x="10641" y="11499"/>
                          <a:pt x="11826" y="11849"/>
                          <a:pt x="12891" y="12213"/>
                        </a:cubicBezTo>
                        <a:cubicBezTo>
                          <a:pt x="14524" y="12766"/>
                          <a:pt x="16067" y="13489"/>
                          <a:pt x="17753" y="13872"/>
                        </a:cubicBezTo>
                        <a:cubicBezTo>
                          <a:pt x="18946" y="14133"/>
                          <a:pt x="20172" y="14344"/>
                          <a:pt x="21394" y="14344"/>
                        </a:cubicBezTo>
                        <a:cubicBezTo>
                          <a:pt x="21972" y="14344"/>
                          <a:pt x="22550" y="14296"/>
                          <a:pt x="23124" y="14185"/>
                        </a:cubicBezTo>
                        <a:cubicBezTo>
                          <a:pt x="23971" y="14015"/>
                          <a:pt x="24801" y="13712"/>
                          <a:pt x="25622" y="13444"/>
                        </a:cubicBezTo>
                        <a:cubicBezTo>
                          <a:pt x="25925" y="13373"/>
                          <a:pt x="26228" y="13284"/>
                          <a:pt x="26532" y="13177"/>
                        </a:cubicBezTo>
                        <a:cubicBezTo>
                          <a:pt x="26817" y="13096"/>
                          <a:pt x="27112" y="13034"/>
                          <a:pt x="27415" y="12980"/>
                        </a:cubicBezTo>
                        <a:lnTo>
                          <a:pt x="27415" y="12980"/>
                        </a:lnTo>
                        <a:cubicBezTo>
                          <a:pt x="25809" y="13471"/>
                          <a:pt x="24301" y="14247"/>
                          <a:pt x="22678" y="14693"/>
                        </a:cubicBezTo>
                        <a:cubicBezTo>
                          <a:pt x="22036" y="14872"/>
                          <a:pt x="21400" y="14948"/>
                          <a:pt x="20769" y="14948"/>
                        </a:cubicBezTo>
                        <a:cubicBezTo>
                          <a:pt x="19637" y="14948"/>
                          <a:pt x="18519" y="14704"/>
                          <a:pt x="17396" y="14372"/>
                        </a:cubicBezTo>
                        <a:cubicBezTo>
                          <a:pt x="15728" y="13872"/>
                          <a:pt x="14114" y="13230"/>
                          <a:pt x="12445" y="12713"/>
                        </a:cubicBezTo>
                        <a:cubicBezTo>
                          <a:pt x="11417" y="12396"/>
                          <a:pt x="10368" y="12241"/>
                          <a:pt x="9304" y="12241"/>
                        </a:cubicBezTo>
                        <a:cubicBezTo>
                          <a:pt x="9168" y="12241"/>
                          <a:pt x="9031" y="12244"/>
                          <a:pt x="8895" y="12249"/>
                        </a:cubicBezTo>
                        <a:cubicBezTo>
                          <a:pt x="8797" y="12160"/>
                          <a:pt x="8690" y="12070"/>
                          <a:pt x="8582" y="11990"/>
                        </a:cubicBezTo>
                        <a:cubicBezTo>
                          <a:pt x="8440" y="11874"/>
                          <a:pt x="8279" y="11776"/>
                          <a:pt x="8119" y="11687"/>
                        </a:cubicBezTo>
                        <a:cubicBezTo>
                          <a:pt x="8563" y="11555"/>
                          <a:pt x="9020" y="11499"/>
                          <a:pt x="9482" y="11499"/>
                        </a:cubicBezTo>
                        <a:close/>
                        <a:moveTo>
                          <a:pt x="8921" y="12276"/>
                        </a:moveTo>
                        <a:cubicBezTo>
                          <a:pt x="10206" y="12320"/>
                          <a:pt x="11437" y="12507"/>
                          <a:pt x="12668" y="12909"/>
                        </a:cubicBezTo>
                        <a:cubicBezTo>
                          <a:pt x="14381" y="13462"/>
                          <a:pt x="16040" y="14158"/>
                          <a:pt x="17780" y="14640"/>
                        </a:cubicBezTo>
                        <a:cubicBezTo>
                          <a:pt x="18768" y="14921"/>
                          <a:pt x="19746" y="15097"/>
                          <a:pt x="20735" y="15097"/>
                        </a:cubicBezTo>
                        <a:cubicBezTo>
                          <a:pt x="21344" y="15097"/>
                          <a:pt x="21957" y="15030"/>
                          <a:pt x="22580" y="14880"/>
                        </a:cubicBezTo>
                        <a:cubicBezTo>
                          <a:pt x="24373" y="14443"/>
                          <a:pt x="25987" y="13489"/>
                          <a:pt x="27736" y="12927"/>
                        </a:cubicBezTo>
                        <a:cubicBezTo>
                          <a:pt x="28325" y="12829"/>
                          <a:pt x="28931" y="12775"/>
                          <a:pt x="29520" y="12730"/>
                        </a:cubicBezTo>
                        <a:cubicBezTo>
                          <a:pt x="30017" y="12688"/>
                          <a:pt x="30506" y="12661"/>
                          <a:pt x="30992" y="12661"/>
                        </a:cubicBezTo>
                        <a:cubicBezTo>
                          <a:pt x="31833" y="12661"/>
                          <a:pt x="32665" y="12742"/>
                          <a:pt x="33508" y="12962"/>
                        </a:cubicBezTo>
                        <a:cubicBezTo>
                          <a:pt x="34900" y="13328"/>
                          <a:pt x="36229" y="13899"/>
                          <a:pt x="37647" y="14122"/>
                        </a:cubicBezTo>
                        <a:cubicBezTo>
                          <a:pt x="38214" y="14212"/>
                          <a:pt x="38883" y="14340"/>
                          <a:pt x="39517" y="14340"/>
                        </a:cubicBezTo>
                        <a:cubicBezTo>
                          <a:pt x="39761" y="14340"/>
                          <a:pt x="40000" y="14321"/>
                          <a:pt x="40225" y="14274"/>
                        </a:cubicBezTo>
                        <a:lnTo>
                          <a:pt x="40225" y="14274"/>
                        </a:lnTo>
                        <a:cubicBezTo>
                          <a:pt x="40181" y="14301"/>
                          <a:pt x="40127" y="14318"/>
                          <a:pt x="40083" y="14345"/>
                        </a:cubicBezTo>
                        <a:cubicBezTo>
                          <a:pt x="39646" y="14559"/>
                          <a:pt x="39164" y="14657"/>
                          <a:pt x="38691" y="14711"/>
                        </a:cubicBezTo>
                        <a:cubicBezTo>
                          <a:pt x="38587" y="14724"/>
                          <a:pt x="38483" y="14730"/>
                          <a:pt x="38378" y="14730"/>
                        </a:cubicBezTo>
                        <a:cubicBezTo>
                          <a:pt x="37750" y="14730"/>
                          <a:pt x="37101" y="14522"/>
                          <a:pt x="36505" y="14354"/>
                        </a:cubicBezTo>
                        <a:cubicBezTo>
                          <a:pt x="35096" y="13944"/>
                          <a:pt x="33776" y="13355"/>
                          <a:pt x="32304" y="13177"/>
                        </a:cubicBezTo>
                        <a:cubicBezTo>
                          <a:pt x="31995" y="13140"/>
                          <a:pt x="31683" y="13122"/>
                          <a:pt x="31370" y="13122"/>
                        </a:cubicBezTo>
                        <a:cubicBezTo>
                          <a:pt x="30163" y="13122"/>
                          <a:pt x="28941" y="13387"/>
                          <a:pt x="27843" y="13855"/>
                        </a:cubicBezTo>
                        <a:cubicBezTo>
                          <a:pt x="27085" y="14185"/>
                          <a:pt x="26344" y="14568"/>
                          <a:pt x="25568" y="14854"/>
                        </a:cubicBezTo>
                        <a:cubicBezTo>
                          <a:pt x="24899" y="15112"/>
                          <a:pt x="24194" y="15211"/>
                          <a:pt x="23490" y="15291"/>
                        </a:cubicBezTo>
                        <a:cubicBezTo>
                          <a:pt x="23108" y="15216"/>
                          <a:pt x="22718" y="15172"/>
                          <a:pt x="22331" y="15172"/>
                        </a:cubicBezTo>
                        <a:cubicBezTo>
                          <a:pt x="22021" y="15172"/>
                          <a:pt x="21712" y="15201"/>
                          <a:pt x="21411" y="15264"/>
                        </a:cubicBezTo>
                        <a:cubicBezTo>
                          <a:pt x="20956" y="15353"/>
                          <a:pt x="20456" y="15514"/>
                          <a:pt x="19993" y="15746"/>
                        </a:cubicBezTo>
                        <a:cubicBezTo>
                          <a:pt x="19894" y="15764"/>
                          <a:pt x="19796" y="15781"/>
                          <a:pt x="19698" y="15781"/>
                        </a:cubicBezTo>
                        <a:cubicBezTo>
                          <a:pt x="19145" y="15773"/>
                          <a:pt x="18699" y="15639"/>
                          <a:pt x="18182" y="15451"/>
                        </a:cubicBezTo>
                        <a:cubicBezTo>
                          <a:pt x="17209" y="15103"/>
                          <a:pt x="16219" y="14738"/>
                          <a:pt x="15291" y="14274"/>
                        </a:cubicBezTo>
                        <a:cubicBezTo>
                          <a:pt x="14435" y="13837"/>
                          <a:pt x="13578" y="13382"/>
                          <a:pt x="12633" y="13177"/>
                        </a:cubicBezTo>
                        <a:cubicBezTo>
                          <a:pt x="12204" y="13078"/>
                          <a:pt x="11785" y="13016"/>
                          <a:pt x="11348" y="13007"/>
                        </a:cubicBezTo>
                        <a:cubicBezTo>
                          <a:pt x="11326" y="13007"/>
                          <a:pt x="11303" y="13007"/>
                          <a:pt x="11281" y="13007"/>
                        </a:cubicBezTo>
                        <a:cubicBezTo>
                          <a:pt x="10950" y="13007"/>
                          <a:pt x="10599" y="13044"/>
                          <a:pt x="10258" y="13044"/>
                        </a:cubicBezTo>
                        <a:cubicBezTo>
                          <a:pt x="10057" y="13044"/>
                          <a:pt x="9859" y="13031"/>
                          <a:pt x="9671" y="12989"/>
                        </a:cubicBezTo>
                        <a:lnTo>
                          <a:pt x="9644" y="12989"/>
                        </a:lnTo>
                        <a:cubicBezTo>
                          <a:pt x="9403" y="12757"/>
                          <a:pt x="9171" y="12507"/>
                          <a:pt x="8921" y="12276"/>
                        </a:cubicBezTo>
                        <a:close/>
                        <a:moveTo>
                          <a:pt x="31432" y="13327"/>
                        </a:moveTo>
                        <a:cubicBezTo>
                          <a:pt x="31720" y="13327"/>
                          <a:pt x="32011" y="13342"/>
                          <a:pt x="32304" y="13373"/>
                        </a:cubicBezTo>
                        <a:cubicBezTo>
                          <a:pt x="33900" y="13542"/>
                          <a:pt x="35355" y="14265"/>
                          <a:pt x="36898" y="14666"/>
                        </a:cubicBezTo>
                        <a:cubicBezTo>
                          <a:pt x="37398" y="14791"/>
                          <a:pt x="37898" y="14900"/>
                          <a:pt x="38406" y="14900"/>
                        </a:cubicBezTo>
                        <a:cubicBezTo>
                          <a:pt x="38551" y="14900"/>
                          <a:pt x="38696" y="14891"/>
                          <a:pt x="38843" y="14872"/>
                        </a:cubicBezTo>
                        <a:cubicBezTo>
                          <a:pt x="39164" y="14836"/>
                          <a:pt x="39458" y="14764"/>
                          <a:pt x="39753" y="14622"/>
                        </a:cubicBezTo>
                        <a:cubicBezTo>
                          <a:pt x="39913" y="14541"/>
                          <a:pt x="40252" y="14345"/>
                          <a:pt x="40252" y="14345"/>
                        </a:cubicBezTo>
                        <a:lnTo>
                          <a:pt x="40252" y="14345"/>
                        </a:lnTo>
                        <a:cubicBezTo>
                          <a:pt x="40252" y="14345"/>
                          <a:pt x="39137" y="15246"/>
                          <a:pt x="38468" y="15496"/>
                        </a:cubicBezTo>
                        <a:cubicBezTo>
                          <a:pt x="38191" y="15567"/>
                          <a:pt x="37924" y="15621"/>
                          <a:pt x="37647" y="15657"/>
                        </a:cubicBezTo>
                        <a:cubicBezTo>
                          <a:pt x="37627" y="15657"/>
                          <a:pt x="37607" y="15657"/>
                          <a:pt x="37587" y="15657"/>
                        </a:cubicBezTo>
                        <a:cubicBezTo>
                          <a:pt x="36351" y="15657"/>
                          <a:pt x="35175" y="14858"/>
                          <a:pt x="34016" y="14559"/>
                        </a:cubicBezTo>
                        <a:cubicBezTo>
                          <a:pt x="33181" y="14343"/>
                          <a:pt x="32345" y="14227"/>
                          <a:pt x="31506" y="14227"/>
                        </a:cubicBezTo>
                        <a:cubicBezTo>
                          <a:pt x="30894" y="14227"/>
                          <a:pt x="30280" y="14289"/>
                          <a:pt x="29663" y="14417"/>
                        </a:cubicBezTo>
                        <a:cubicBezTo>
                          <a:pt x="28887" y="14577"/>
                          <a:pt x="28155" y="14845"/>
                          <a:pt x="27424" y="15148"/>
                        </a:cubicBezTo>
                        <a:cubicBezTo>
                          <a:pt x="26909" y="15365"/>
                          <a:pt x="26113" y="15862"/>
                          <a:pt x="25448" y="15862"/>
                        </a:cubicBezTo>
                        <a:cubicBezTo>
                          <a:pt x="25319" y="15862"/>
                          <a:pt x="25194" y="15843"/>
                          <a:pt x="25078" y="15799"/>
                        </a:cubicBezTo>
                        <a:cubicBezTo>
                          <a:pt x="24819" y="15666"/>
                          <a:pt x="24542" y="15550"/>
                          <a:pt x="24239" y="15460"/>
                        </a:cubicBezTo>
                        <a:cubicBezTo>
                          <a:pt x="24114" y="15425"/>
                          <a:pt x="23989" y="15398"/>
                          <a:pt x="23864" y="15362"/>
                        </a:cubicBezTo>
                        <a:cubicBezTo>
                          <a:pt x="25042" y="15273"/>
                          <a:pt x="26121" y="14836"/>
                          <a:pt x="27219" y="14327"/>
                        </a:cubicBezTo>
                        <a:cubicBezTo>
                          <a:pt x="28567" y="13709"/>
                          <a:pt x="29972" y="13327"/>
                          <a:pt x="31432" y="13327"/>
                        </a:cubicBezTo>
                        <a:close/>
                        <a:moveTo>
                          <a:pt x="6279" y="11379"/>
                        </a:moveTo>
                        <a:cubicBezTo>
                          <a:pt x="6387" y="11379"/>
                          <a:pt x="6495" y="11383"/>
                          <a:pt x="6602" y="11392"/>
                        </a:cubicBezTo>
                        <a:cubicBezTo>
                          <a:pt x="6763" y="11410"/>
                          <a:pt x="6923" y="11437"/>
                          <a:pt x="7075" y="11473"/>
                        </a:cubicBezTo>
                        <a:cubicBezTo>
                          <a:pt x="7075" y="11473"/>
                          <a:pt x="7079" y="11477"/>
                          <a:pt x="7084" y="11477"/>
                        </a:cubicBezTo>
                        <a:cubicBezTo>
                          <a:pt x="7087" y="11477"/>
                          <a:pt x="7090" y="11476"/>
                          <a:pt x="7093" y="11473"/>
                        </a:cubicBezTo>
                        <a:cubicBezTo>
                          <a:pt x="8012" y="11705"/>
                          <a:pt x="8743" y="12329"/>
                          <a:pt x="9421" y="12980"/>
                        </a:cubicBezTo>
                        <a:cubicBezTo>
                          <a:pt x="9938" y="13480"/>
                          <a:pt x="10456" y="13801"/>
                          <a:pt x="11098" y="14122"/>
                        </a:cubicBezTo>
                        <a:cubicBezTo>
                          <a:pt x="11339" y="14247"/>
                          <a:pt x="11625" y="14363"/>
                          <a:pt x="11821" y="14550"/>
                        </a:cubicBezTo>
                        <a:cubicBezTo>
                          <a:pt x="12088" y="14800"/>
                          <a:pt x="12240" y="15175"/>
                          <a:pt x="12472" y="15469"/>
                        </a:cubicBezTo>
                        <a:cubicBezTo>
                          <a:pt x="12704" y="15764"/>
                          <a:pt x="13070" y="15942"/>
                          <a:pt x="13391" y="16120"/>
                        </a:cubicBezTo>
                        <a:cubicBezTo>
                          <a:pt x="13498" y="16192"/>
                          <a:pt x="13641" y="16254"/>
                          <a:pt x="13783" y="16335"/>
                        </a:cubicBezTo>
                        <a:cubicBezTo>
                          <a:pt x="13632" y="16308"/>
                          <a:pt x="13489" y="16290"/>
                          <a:pt x="13355" y="16281"/>
                        </a:cubicBezTo>
                        <a:cubicBezTo>
                          <a:pt x="13337" y="16280"/>
                          <a:pt x="13318" y="16280"/>
                          <a:pt x="13300" y="16280"/>
                        </a:cubicBezTo>
                        <a:cubicBezTo>
                          <a:pt x="13149" y="16280"/>
                          <a:pt x="12999" y="16309"/>
                          <a:pt x="12856" y="16317"/>
                        </a:cubicBezTo>
                        <a:cubicBezTo>
                          <a:pt x="12840" y="16317"/>
                          <a:pt x="12824" y="16318"/>
                          <a:pt x="12809" y="16318"/>
                        </a:cubicBezTo>
                        <a:cubicBezTo>
                          <a:pt x="12466" y="16318"/>
                          <a:pt x="12293" y="16127"/>
                          <a:pt x="12080" y="15880"/>
                        </a:cubicBezTo>
                        <a:cubicBezTo>
                          <a:pt x="12023" y="15820"/>
                          <a:pt x="11947" y="15797"/>
                          <a:pt x="11866" y="15797"/>
                        </a:cubicBezTo>
                        <a:cubicBezTo>
                          <a:pt x="11678" y="15797"/>
                          <a:pt x="11454" y="15916"/>
                          <a:pt x="11330" y="15978"/>
                        </a:cubicBezTo>
                        <a:cubicBezTo>
                          <a:pt x="11259" y="16031"/>
                          <a:pt x="11187" y="16067"/>
                          <a:pt x="11107" y="16112"/>
                        </a:cubicBezTo>
                        <a:cubicBezTo>
                          <a:pt x="11012" y="16165"/>
                          <a:pt x="10928" y="16188"/>
                          <a:pt x="10854" y="16188"/>
                        </a:cubicBezTo>
                        <a:cubicBezTo>
                          <a:pt x="10608" y="16188"/>
                          <a:pt x="10465" y="15940"/>
                          <a:pt x="10349" y="15755"/>
                        </a:cubicBezTo>
                        <a:cubicBezTo>
                          <a:pt x="10286" y="15648"/>
                          <a:pt x="10206" y="15407"/>
                          <a:pt x="10081" y="15344"/>
                        </a:cubicBezTo>
                        <a:cubicBezTo>
                          <a:pt x="9975" y="15289"/>
                          <a:pt x="9862" y="15267"/>
                          <a:pt x="9749" y="15267"/>
                        </a:cubicBezTo>
                        <a:cubicBezTo>
                          <a:pt x="9548" y="15267"/>
                          <a:pt x="9344" y="15336"/>
                          <a:pt x="9162" y="15416"/>
                        </a:cubicBezTo>
                        <a:cubicBezTo>
                          <a:pt x="8877" y="15550"/>
                          <a:pt x="8600" y="15710"/>
                          <a:pt x="8279" y="15746"/>
                        </a:cubicBezTo>
                        <a:cubicBezTo>
                          <a:pt x="8253" y="15748"/>
                          <a:pt x="8229" y="15749"/>
                          <a:pt x="8207" y="15749"/>
                        </a:cubicBezTo>
                        <a:cubicBezTo>
                          <a:pt x="7742" y="15749"/>
                          <a:pt x="7994" y="15237"/>
                          <a:pt x="8190" y="15041"/>
                        </a:cubicBezTo>
                        <a:cubicBezTo>
                          <a:pt x="8199" y="15032"/>
                          <a:pt x="8199" y="15023"/>
                          <a:pt x="8190" y="15014"/>
                        </a:cubicBezTo>
                        <a:lnTo>
                          <a:pt x="8199" y="15014"/>
                        </a:lnTo>
                        <a:cubicBezTo>
                          <a:pt x="8221" y="14999"/>
                          <a:pt x="8206" y="14966"/>
                          <a:pt x="8190" y="14966"/>
                        </a:cubicBezTo>
                        <a:cubicBezTo>
                          <a:pt x="8187" y="14966"/>
                          <a:pt x="8184" y="14967"/>
                          <a:pt x="8181" y="14970"/>
                        </a:cubicBezTo>
                        <a:cubicBezTo>
                          <a:pt x="7940" y="15148"/>
                          <a:pt x="7699" y="15371"/>
                          <a:pt x="7414" y="15478"/>
                        </a:cubicBezTo>
                        <a:cubicBezTo>
                          <a:pt x="7405" y="15478"/>
                          <a:pt x="7405" y="15487"/>
                          <a:pt x="7396" y="15487"/>
                        </a:cubicBezTo>
                        <a:cubicBezTo>
                          <a:pt x="7334" y="15514"/>
                          <a:pt x="7262" y="15532"/>
                          <a:pt x="7191" y="15541"/>
                        </a:cubicBezTo>
                        <a:cubicBezTo>
                          <a:pt x="7174" y="15543"/>
                          <a:pt x="7159" y="15543"/>
                          <a:pt x="7144" y="15543"/>
                        </a:cubicBezTo>
                        <a:cubicBezTo>
                          <a:pt x="6948" y="15543"/>
                          <a:pt x="6876" y="15388"/>
                          <a:pt x="6843" y="15264"/>
                        </a:cubicBezTo>
                        <a:cubicBezTo>
                          <a:pt x="6754" y="14961"/>
                          <a:pt x="6941" y="14524"/>
                          <a:pt x="6647" y="14524"/>
                        </a:cubicBezTo>
                        <a:cubicBezTo>
                          <a:pt x="6424" y="14524"/>
                          <a:pt x="6192" y="14827"/>
                          <a:pt x="6049" y="14952"/>
                        </a:cubicBezTo>
                        <a:cubicBezTo>
                          <a:pt x="5811" y="15152"/>
                          <a:pt x="5499" y="15508"/>
                          <a:pt x="5149" y="15508"/>
                        </a:cubicBezTo>
                        <a:cubicBezTo>
                          <a:pt x="5079" y="15508"/>
                          <a:pt x="5007" y="15493"/>
                          <a:pt x="4934" y="15460"/>
                        </a:cubicBezTo>
                        <a:cubicBezTo>
                          <a:pt x="4488" y="15255"/>
                          <a:pt x="4666" y="14809"/>
                          <a:pt x="4639" y="14443"/>
                        </a:cubicBezTo>
                        <a:cubicBezTo>
                          <a:pt x="4633" y="14389"/>
                          <a:pt x="4595" y="14359"/>
                          <a:pt x="4551" y="14359"/>
                        </a:cubicBezTo>
                        <a:cubicBezTo>
                          <a:pt x="4530" y="14359"/>
                          <a:pt x="4508" y="14366"/>
                          <a:pt x="4488" y="14381"/>
                        </a:cubicBezTo>
                        <a:cubicBezTo>
                          <a:pt x="4318" y="14515"/>
                          <a:pt x="4229" y="14702"/>
                          <a:pt x="4077" y="14854"/>
                        </a:cubicBezTo>
                        <a:cubicBezTo>
                          <a:pt x="3899" y="15041"/>
                          <a:pt x="3694" y="15202"/>
                          <a:pt x="3480" y="15353"/>
                        </a:cubicBezTo>
                        <a:cubicBezTo>
                          <a:pt x="3356" y="15444"/>
                          <a:pt x="3214" y="15508"/>
                          <a:pt x="3098" y="15508"/>
                        </a:cubicBezTo>
                        <a:cubicBezTo>
                          <a:pt x="2964" y="15508"/>
                          <a:pt x="2864" y="15422"/>
                          <a:pt x="2864" y="15193"/>
                        </a:cubicBezTo>
                        <a:cubicBezTo>
                          <a:pt x="2864" y="15050"/>
                          <a:pt x="2944" y="14907"/>
                          <a:pt x="2962" y="14764"/>
                        </a:cubicBezTo>
                        <a:cubicBezTo>
                          <a:pt x="2962" y="14711"/>
                          <a:pt x="2911" y="14671"/>
                          <a:pt x="2862" y="14671"/>
                        </a:cubicBezTo>
                        <a:cubicBezTo>
                          <a:pt x="2854" y="14671"/>
                          <a:pt x="2845" y="14673"/>
                          <a:pt x="2837" y="14675"/>
                        </a:cubicBezTo>
                        <a:cubicBezTo>
                          <a:pt x="2525" y="14764"/>
                          <a:pt x="2231" y="15005"/>
                          <a:pt x="1954" y="15166"/>
                        </a:cubicBezTo>
                        <a:cubicBezTo>
                          <a:pt x="1776" y="15273"/>
                          <a:pt x="1624" y="15398"/>
                          <a:pt x="1446" y="15487"/>
                        </a:cubicBezTo>
                        <a:cubicBezTo>
                          <a:pt x="1386" y="15525"/>
                          <a:pt x="946" y="15700"/>
                          <a:pt x="636" y="15700"/>
                        </a:cubicBezTo>
                        <a:cubicBezTo>
                          <a:pt x="438" y="15700"/>
                          <a:pt x="292" y="15629"/>
                          <a:pt x="331" y="15407"/>
                        </a:cubicBezTo>
                        <a:cubicBezTo>
                          <a:pt x="438" y="14818"/>
                          <a:pt x="946" y="14479"/>
                          <a:pt x="1392" y="14149"/>
                        </a:cubicBezTo>
                        <a:cubicBezTo>
                          <a:pt x="1624" y="13979"/>
                          <a:pt x="1892" y="13846"/>
                          <a:pt x="2159" y="13747"/>
                        </a:cubicBezTo>
                        <a:cubicBezTo>
                          <a:pt x="2266" y="13703"/>
                          <a:pt x="2293" y="13730"/>
                          <a:pt x="2356" y="13649"/>
                        </a:cubicBezTo>
                        <a:cubicBezTo>
                          <a:pt x="2739" y="13168"/>
                          <a:pt x="3096" y="12659"/>
                          <a:pt x="3605" y="12284"/>
                        </a:cubicBezTo>
                        <a:cubicBezTo>
                          <a:pt x="4374" y="11724"/>
                          <a:pt x="5330" y="11379"/>
                          <a:pt x="6279" y="11379"/>
                        </a:cubicBezTo>
                        <a:close/>
                        <a:moveTo>
                          <a:pt x="31640" y="14362"/>
                        </a:moveTo>
                        <a:cubicBezTo>
                          <a:pt x="32485" y="14362"/>
                          <a:pt x="33330" y="14551"/>
                          <a:pt x="34141" y="14773"/>
                        </a:cubicBezTo>
                        <a:cubicBezTo>
                          <a:pt x="35042" y="15014"/>
                          <a:pt x="35881" y="15496"/>
                          <a:pt x="36791" y="15710"/>
                        </a:cubicBezTo>
                        <a:cubicBezTo>
                          <a:pt x="36345" y="15701"/>
                          <a:pt x="35899" y="15648"/>
                          <a:pt x="35444" y="15523"/>
                        </a:cubicBezTo>
                        <a:cubicBezTo>
                          <a:pt x="34409" y="15228"/>
                          <a:pt x="33401" y="14836"/>
                          <a:pt x="32321" y="14773"/>
                        </a:cubicBezTo>
                        <a:cubicBezTo>
                          <a:pt x="32220" y="14767"/>
                          <a:pt x="32118" y="14764"/>
                          <a:pt x="32015" y="14764"/>
                        </a:cubicBezTo>
                        <a:cubicBezTo>
                          <a:pt x="31136" y="14764"/>
                          <a:pt x="30228" y="14992"/>
                          <a:pt x="29413" y="15264"/>
                        </a:cubicBezTo>
                        <a:cubicBezTo>
                          <a:pt x="29003" y="15407"/>
                          <a:pt x="28610" y="15603"/>
                          <a:pt x="28200" y="15746"/>
                        </a:cubicBezTo>
                        <a:cubicBezTo>
                          <a:pt x="27879" y="15862"/>
                          <a:pt x="27540" y="15933"/>
                          <a:pt x="27210" y="16049"/>
                        </a:cubicBezTo>
                        <a:cubicBezTo>
                          <a:pt x="26808" y="16103"/>
                          <a:pt x="26416" y="16228"/>
                          <a:pt x="26059" y="16415"/>
                        </a:cubicBezTo>
                        <a:cubicBezTo>
                          <a:pt x="25800" y="16236"/>
                          <a:pt x="25550" y="16067"/>
                          <a:pt x="25283" y="15915"/>
                        </a:cubicBezTo>
                        <a:lnTo>
                          <a:pt x="25283" y="15915"/>
                        </a:lnTo>
                        <a:cubicBezTo>
                          <a:pt x="25348" y="15927"/>
                          <a:pt x="25415" y="15932"/>
                          <a:pt x="25481" y="15932"/>
                        </a:cubicBezTo>
                        <a:cubicBezTo>
                          <a:pt x="25823" y="15932"/>
                          <a:pt x="26177" y="15795"/>
                          <a:pt x="26505" y="15683"/>
                        </a:cubicBezTo>
                        <a:cubicBezTo>
                          <a:pt x="27317" y="15425"/>
                          <a:pt x="28057" y="14996"/>
                          <a:pt x="28887" y="14773"/>
                        </a:cubicBezTo>
                        <a:cubicBezTo>
                          <a:pt x="29752" y="14533"/>
                          <a:pt x="30626" y="14381"/>
                          <a:pt x="31527" y="14363"/>
                        </a:cubicBezTo>
                        <a:cubicBezTo>
                          <a:pt x="31565" y="14362"/>
                          <a:pt x="31602" y="14362"/>
                          <a:pt x="31640" y="14362"/>
                        </a:cubicBezTo>
                        <a:close/>
                        <a:moveTo>
                          <a:pt x="9733" y="13069"/>
                        </a:moveTo>
                        <a:cubicBezTo>
                          <a:pt x="9987" y="13141"/>
                          <a:pt x="10255" y="13155"/>
                          <a:pt x="10522" y="13155"/>
                        </a:cubicBezTo>
                        <a:cubicBezTo>
                          <a:pt x="10686" y="13155"/>
                          <a:pt x="10849" y="13150"/>
                          <a:pt x="11009" y="13150"/>
                        </a:cubicBezTo>
                        <a:cubicBezTo>
                          <a:pt x="11598" y="13159"/>
                          <a:pt x="12169" y="13230"/>
                          <a:pt x="12740" y="13364"/>
                        </a:cubicBezTo>
                        <a:cubicBezTo>
                          <a:pt x="13828" y="13623"/>
                          <a:pt x="14800" y="14265"/>
                          <a:pt x="15809" y="14720"/>
                        </a:cubicBezTo>
                        <a:cubicBezTo>
                          <a:pt x="16718" y="15130"/>
                          <a:pt x="17628" y="15496"/>
                          <a:pt x="18574" y="15808"/>
                        </a:cubicBezTo>
                        <a:cubicBezTo>
                          <a:pt x="18863" y="15902"/>
                          <a:pt x="19201" y="15987"/>
                          <a:pt x="19534" y="15987"/>
                        </a:cubicBezTo>
                        <a:cubicBezTo>
                          <a:pt x="19550" y="15987"/>
                          <a:pt x="19566" y="15987"/>
                          <a:pt x="19582" y="15987"/>
                        </a:cubicBezTo>
                        <a:lnTo>
                          <a:pt x="19582" y="15987"/>
                        </a:lnTo>
                        <a:cubicBezTo>
                          <a:pt x="19368" y="16129"/>
                          <a:pt x="19172" y="16281"/>
                          <a:pt x="19002" y="16451"/>
                        </a:cubicBezTo>
                        <a:cubicBezTo>
                          <a:pt x="18761" y="16415"/>
                          <a:pt x="18512" y="16397"/>
                          <a:pt x="18262" y="16335"/>
                        </a:cubicBezTo>
                        <a:cubicBezTo>
                          <a:pt x="17878" y="16236"/>
                          <a:pt x="17495" y="16040"/>
                          <a:pt x="17129" y="15880"/>
                        </a:cubicBezTo>
                        <a:cubicBezTo>
                          <a:pt x="16424" y="15567"/>
                          <a:pt x="15817" y="15050"/>
                          <a:pt x="15104" y="14738"/>
                        </a:cubicBezTo>
                        <a:cubicBezTo>
                          <a:pt x="14497" y="14479"/>
                          <a:pt x="13891" y="14274"/>
                          <a:pt x="13239" y="14131"/>
                        </a:cubicBezTo>
                        <a:cubicBezTo>
                          <a:pt x="12617" y="13996"/>
                          <a:pt x="11951" y="13836"/>
                          <a:pt x="11304" y="13836"/>
                        </a:cubicBezTo>
                        <a:cubicBezTo>
                          <a:pt x="11181" y="13836"/>
                          <a:pt x="11059" y="13842"/>
                          <a:pt x="10938" y="13855"/>
                        </a:cubicBezTo>
                        <a:lnTo>
                          <a:pt x="10929" y="13855"/>
                        </a:lnTo>
                        <a:cubicBezTo>
                          <a:pt x="10911" y="13846"/>
                          <a:pt x="10893" y="13837"/>
                          <a:pt x="10884" y="13837"/>
                        </a:cubicBezTo>
                        <a:cubicBezTo>
                          <a:pt x="10509" y="13640"/>
                          <a:pt x="10179" y="13444"/>
                          <a:pt x="9858" y="13177"/>
                        </a:cubicBezTo>
                        <a:cubicBezTo>
                          <a:pt x="9814" y="13141"/>
                          <a:pt x="9778" y="13105"/>
                          <a:pt x="9733" y="13069"/>
                        </a:cubicBezTo>
                        <a:close/>
                        <a:moveTo>
                          <a:pt x="11009" y="13899"/>
                        </a:moveTo>
                        <a:cubicBezTo>
                          <a:pt x="12552" y="14104"/>
                          <a:pt x="14087" y="14372"/>
                          <a:pt x="15487" y="15103"/>
                        </a:cubicBezTo>
                        <a:cubicBezTo>
                          <a:pt x="16517" y="15631"/>
                          <a:pt x="17562" y="16569"/>
                          <a:pt x="18788" y="16569"/>
                        </a:cubicBezTo>
                        <a:cubicBezTo>
                          <a:pt x="18826" y="16569"/>
                          <a:pt x="18865" y="16568"/>
                          <a:pt x="18904" y="16567"/>
                        </a:cubicBezTo>
                        <a:lnTo>
                          <a:pt x="18904" y="16567"/>
                        </a:lnTo>
                        <a:cubicBezTo>
                          <a:pt x="18895" y="16575"/>
                          <a:pt x="18895" y="16584"/>
                          <a:pt x="18886" y="16584"/>
                        </a:cubicBezTo>
                        <a:cubicBezTo>
                          <a:pt x="18574" y="16656"/>
                          <a:pt x="18271" y="16754"/>
                          <a:pt x="17950" y="16763"/>
                        </a:cubicBezTo>
                        <a:cubicBezTo>
                          <a:pt x="17628" y="16763"/>
                          <a:pt x="17245" y="16629"/>
                          <a:pt x="16942" y="16513"/>
                        </a:cubicBezTo>
                        <a:cubicBezTo>
                          <a:pt x="16219" y="16254"/>
                          <a:pt x="15470" y="15942"/>
                          <a:pt x="14818" y="15541"/>
                        </a:cubicBezTo>
                        <a:cubicBezTo>
                          <a:pt x="14345" y="15255"/>
                          <a:pt x="13882" y="14961"/>
                          <a:pt x="13373" y="14738"/>
                        </a:cubicBezTo>
                        <a:cubicBezTo>
                          <a:pt x="12856" y="14515"/>
                          <a:pt x="12347" y="14417"/>
                          <a:pt x="11803" y="14336"/>
                        </a:cubicBezTo>
                        <a:cubicBezTo>
                          <a:pt x="11562" y="14167"/>
                          <a:pt x="11277" y="14033"/>
                          <a:pt x="11009" y="13899"/>
                        </a:cubicBezTo>
                        <a:close/>
                        <a:moveTo>
                          <a:pt x="11910" y="14417"/>
                        </a:moveTo>
                        <a:cubicBezTo>
                          <a:pt x="12490" y="14559"/>
                          <a:pt x="13043" y="14711"/>
                          <a:pt x="13596" y="14979"/>
                        </a:cubicBezTo>
                        <a:cubicBezTo>
                          <a:pt x="14176" y="15264"/>
                          <a:pt x="14702" y="15674"/>
                          <a:pt x="15300" y="15960"/>
                        </a:cubicBezTo>
                        <a:cubicBezTo>
                          <a:pt x="15969" y="16290"/>
                          <a:pt x="16629" y="16638"/>
                          <a:pt x="17352" y="16834"/>
                        </a:cubicBezTo>
                        <a:cubicBezTo>
                          <a:pt x="17441" y="16852"/>
                          <a:pt x="17521" y="16870"/>
                          <a:pt x="17602" y="16888"/>
                        </a:cubicBezTo>
                        <a:cubicBezTo>
                          <a:pt x="17379" y="16906"/>
                          <a:pt x="17156" y="16923"/>
                          <a:pt x="16924" y="16923"/>
                        </a:cubicBezTo>
                        <a:cubicBezTo>
                          <a:pt x="16299" y="16914"/>
                          <a:pt x="15719" y="16709"/>
                          <a:pt x="15131" y="16531"/>
                        </a:cubicBezTo>
                        <a:cubicBezTo>
                          <a:pt x="14586" y="16352"/>
                          <a:pt x="14069" y="16138"/>
                          <a:pt x="13596" y="15835"/>
                        </a:cubicBezTo>
                        <a:cubicBezTo>
                          <a:pt x="13239" y="15603"/>
                          <a:pt x="12882" y="15425"/>
                          <a:pt x="12499" y="15237"/>
                        </a:cubicBezTo>
                        <a:cubicBezTo>
                          <a:pt x="12490" y="15228"/>
                          <a:pt x="12481" y="15219"/>
                          <a:pt x="12472" y="15202"/>
                        </a:cubicBezTo>
                        <a:cubicBezTo>
                          <a:pt x="12294" y="14952"/>
                          <a:pt x="12160" y="14622"/>
                          <a:pt x="11910" y="14417"/>
                        </a:cubicBezTo>
                        <a:close/>
                        <a:moveTo>
                          <a:pt x="12597" y="15353"/>
                        </a:moveTo>
                        <a:lnTo>
                          <a:pt x="12597" y="15353"/>
                        </a:lnTo>
                        <a:cubicBezTo>
                          <a:pt x="13409" y="15844"/>
                          <a:pt x="14185" y="16344"/>
                          <a:pt x="15095" y="16647"/>
                        </a:cubicBezTo>
                        <a:cubicBezTo>
                          <a:pt x="15648" y="16834"/>
                          <a:pt x="16183" y="16995"/>
                          <a:pt x="16754" y="17048"/>
                        </a:cubicBezTo>
                        <a:cubicBezTo>
                          <a:pt x="16845" y="17057"/>
                          <a:pt x="16935" y="17060"/>
                          <a:pt x="17024" y="17060"/>
                        </a:cubicBezTo>
                        <a:cubicBezTo>
                          <a:pt x="17514" y="17060"/>
                          <a:pt x="17984" y="16946"/>
                          <a:pt x="18467" y="16825"/>
                        </a:cubicBezTo>
                        <a:cubicBezTo>
                          <a:pt x="18476" y="16825"/>
                          <a:pt x="18476" y="16816"/>
                          <a:pt x="18476" y="16807"/>
                        </a:cubicBezTo>
                        <a:cubicBezTo>
                          <a:pt x="18583" y="16772"/>
                          <a:pt x="18690" y="16736"/>
                          <a:pt x="18806" y="16682"/>
                        </a:cubicBezTo>
                        <a:lnTo>
                          <a:pt x="18806" y="16682"/>
                        </a:lnTo>
                        <a:cubicBezTo>
                          <a:pt x="18726" y="16790"/>
                          <a:pt x="18645" y="16897"/>
                          <a:pt x="18574" y="17013"/>
                        </a:cubicBezTo>
                        <a:cubicBezTo>
                          <a:pt x="18443" y="16999"/>
                          <a:pt x="18308" y="16992"/>
                          <a:pt x="18171" y="16992"/>
                        </a:cubicBezTo>
                        <a:cubicBezTo>
                          <a:pt x="17489" y="16992"/>
                          <a:pt x="16758" y="17158"/>
                          <a:pt x="16201" y="17485"/>
                        </a:cubicBezTo>
                        <a:cubicBezTo>
                          <a:pt x="15782" y="17735"/>
                          <a:pt x="15371" y="18012"/>
                          <a:pt x="14961" y="18279"/>
                        </a:cubicBezTo>
                        <a:cubicBezTo>
                          <a:pt x="14952" y="18279"/>
                          <a:pt x="14934" y="18288"/>
                          <a:pt x="14925" y="18297"/>
                        </a:cubicBezTo>
                        <a:cubicBezTo>
                          <a:pt x="14988" y="18146"/>
                          <a:pt x="15006" y="17958"/>
                          <a:pt x="14970" y="17753"/>
                        </a:cubicBezTo>
                        <a:cubicBezTo>
                          <a:pt x="14970" y="17753"/>
                          <a:pt x="14970" y="17753"/>
                          <a:pt x="14970" y="17744"/>
                        </a:cubicBezTo>
                        <a:cubicBezTo>
                          <a:pt x="14943" y="17343"/>
                          <a:pt x="14702" y="16914"/>
                          <a:pt x="14453" y="16665"/>
                        </a:cubicBezTo>
                        <a:cubicBezTo>
                          <a:pt x="14328" y="16513"/>
                          <a:pt x="14158" y="16397"/>
                          <a:pt x="13989" y="16290"/>
                        </a:cubicBezTo>
                        <a:cubicBezTo>
                          <a:pt x="13525" y="15987"/>
                          <a:pt x="12972" y="15773"/>
                          <a:pt x="12597" y="15353"/>
                        </a:cubicBezTo>
                        <a:close/>
                        <a:moveTo>
                          <a:pt x="6609" y="14677"/>
                        </a:moveTo>
                        <a:cubicBezTo>
                          <a:pt x="6637" y="14677"/>
                          <a:pt x="6660" y="14694"/>
                          <a:pt x="6673" y="14738"/>
                        </a:cubicBezTo>
                        <a:cubicBezTo>
                          <a:pt x="6745" y="14925"/>
                          <a:pt x="6718" y="15166"/>
                          <a:pt x="6780" y="15371"/>
                        </a:cubicBezTo>
                        <a:cubicBezTo>
                          <a:pt x="6816" y="15505"/>
                          <a:pt x="6923" y="15603"/>
                          <a:pt x="7048" y="15639"/>
                        </a:cubicBezTo>
                        <a:cubicBezTo>
                          <a:pt x="7068" y="15643"/>
                          <a:pt x="7090" y="15644"/>
                          <a:pt x="7115" y="15644"/>
                        </a:cubicBezTo>
                        <a:cubicBezTo>
                          <a:pt x="7201" y="15644"/>
                          <a:pt x="7310" y="15622"/>
                          <a:pt x="7387" y="15594"/>
                        </a:cubicBezTo>
                        <a:lnTo>
                          <a:pt x="7387" y="15594"/>
                        </a:lnTo>
                        <a:cubicBezTo>
                          <a:pt x="7325" y="16674"/>
                          <a:pt x="7102" y="17637"/>
                          <a:pt x="6272" y="18377"/>
                        </a:cubicBezTo>
                        <a:cubicBezTo>
                          <a:pt x="6094" y="18369"/>
                          <a:pt x="5924" y="18369"/>
                          <a:pt x="5746" y="18360"/>
                        </a:cubicBezTo>
                        <a:cubicBezTo>
                          <a:pt x="6772" y="17726"/>
                          <a:pt x="6620" y="15960"/>
                          <a:pt x="6245" y="14970"/>
                        </a:cubicBezTo>
                        <a:cubicBezTo>
                          <a:pt x="6290" y="14925"/>
                          <a:pt x="6334" y="14889"/>
                          <a:pt x="6370" y="14854"/>
                        </a:cubicBezTo>
                        <a:cubicBezTo>
                          <a:pt x="6397" y="14834"/>
                          <a:pt x="6525" y="14677"/>
                          <a:pt x="6609" y="14677"/>
                        </a:cubicBezTo>
                        <a:close/>
                        <a:moveTo>
                          <a:pt x="6183" y="15041"/>
                        </a:moveTo>
                        <a:cubicBezTo>
                          <a:pt x="6272" y="16165"/>
                          <a:pt x="6620" y="17601"/>
                          <a:pt x="5558" y="18360"/>
                        </a:cubicBezTo>
                        <a:cubicBezTo>
                          <a:pt x="5282" y="18360"/>
                          <a:pt x="5005" y="18369"/>
                          <a:pt x="4729" y="18386"/>
                        </a:cubicBezTo>
                        <a:cubicBezTo>
                          <a:pt x="5540" y="17824"/>
                          <a:pt x="6102" y="16495"/>
                          <a:pt x="5523" y="15594"/>
                        </a:cubicBezTo>
                        <a:cubicBezTo>
                          <a:pt x="5763" y="15460"/>
                          <a:pt x="5995" y="15228"/>
                          <a:pt x="6183" y="15041"/>
                        </a:cubicBezTo>
                        <a:close/>
                        <a:moveTo>
                          <a:pt x="7940" y="15237"/>
                        </a:moveTo>
                        <a:lnTo>
                          <a:pt x="7940" y="15237"/>
                        </a:lnTo>
                        <a:cubicBezTo>
                          <a:pt x="7726" y="15523"/>
                          <a:pt x="7771" y="15835"/>
                          <a:pt x="8279" y="15880"/>
                        </a:cubicBezTo>
                        <a:cubicBezTo>
                          <a:pt x="8299" y="15881"/>
                          <a:pt x="8319" y="15882"/>
                          <a:pt x="8339" y="15882"/>
                        </a:cubicBezTo>
                        <a:cubicBezTo>
                          <a:pt x="8435" y="15882"/>
                          <a:pt x="8529" y="15865"/>
                          <a:pt x="8618" y="15835"/>
                        </a:cubicBezTo>
                        <a:lnTo>
                          <a:pt x="8618" y="15835"/>
                        </a:lnTo>
                        <a:cubicBezTo>
                          <a:pt x="8475" y="16888"/>
                          <a:pt x="7904" y="17896"/>
                          <a:pt x="6968" y="18431"/>
                        </a:cubicBezTo>
                        <a:cubicBezTo>
                          <a:pt x="6772" y="18413"/>
                          <a:pt x="6575" y="18395"/>
                          <a:pt x="6388" y="18386"/>
                        </a:cubicBezTo>
                        <a:cubicBezTo>
                          <a:pt x="7307" y="17771"/>
                          <a:pt x="7476" y="16620"/>
                          <a:pt x="7441" y="15576"/>
                        </a:cubicBezTo>
                        <a:cubicBezTo>
                          <a:pt x="7619" y="15496"/>
                          <a:pt x="7789" y="15362"/>
                          <a:pt x="7940" y="15237"/>
                        </a:cubicBezTo>
                        <a:close/>
                        <a:moveTo>
                          <a:pt x="4425" y="14675"/>
                        </a:moveTo>
                        <a:cubicBezTo>
                          <a:pt x="4425" y="14764"/>
                          <a:pt x="4416" y="14845"/>
                          <a:pt x="4416" y="14854"/>
                        </a:cubicBezTo>
                        <a:cubicBezTo>
                          <a:pt x="4416" y="14988"/>
                          <a:pt x="4461" y="15103"/>
                          <a:pt x="4497" y="15228"/>
                        </a:cubicBezTo>
                        <a:cubicBezTo>
                          <a:pt x="4559" y="15442"/>
                          <a:pt x="4773" y="15576"/>
                          <a:pt x="4961" y="15657"/>
                        </a:cubicBezTo>
                        <a:cubicBezTo>
                          <a:pt x="5029" y="15687"/>
                          <a:pt x="5099" y="15701"/>
                          <a:pt x="5170" y="15701"/>
                        </a:cubicBezTo>
                        <a:cubicBezTo>
                          <a:pt x="5264" y="15701"/>
                          <a:pt x="5359" y="15676"/>
                          <a:pt x="5451" y="15630"/>
                        </a:cubicBezTo>
                        <a:lnTo>
                          <a:pt x="5451" y="15630"/>
                        </a:lnTo>
                        <a:cubicBezTo>
                          <a:pt x="5969" y="16611"/>
                          <a:pt x="5192" y="17655"/>
                          <a:pt x="4613" y="18395"/>
                        </a:cubicBezTo>
                        <a:cubicBezTo>
                          <a:pt x="4318" y="18413"/>
                          <a:pt x="4033" y="18440"/>
                          <a:pt x="3738" y="18476"/>
                        </a:cubicBezTo>
                        <a:cubicBezTo>
                          <a:pt x="4238" y="18235"/>
                          <a:pt x="4470" y="17682"/>
                          <a:pt x="4559" y="17137"/>
                        </a:cubicBezTo>
                        <a:cubicBezTo>
                          <a:pt x="4666" y="16424"/>
                          <a:pt x="4407" y="15746"/>
                          <a:pt x="3970" y="15193"/>
                        </a:cubicBezTo>
                        <a:cubicBezTo>
                          <a:pt x="4131" y="15032"/>
                          <a:pt x="4274" y="14845"/>
                          <a:pt x="4425" y="14675"/>
                        </a:cubicBezTo>
                        <a:close/>
                        <a:moveTo>
                          <a:pt x="9368" y="15523"/>
                        </a:moveTo>
                        <a:lnTo>
                          <a:pt x="9368" y="15523"/>
                        </a:lnTo>
                        <a:cubicBezTo>
                          <a:pt x="9412" y="16210"/>
                          <a:pt x="9269" y="16950"/>
                          <a:pt x="8957" y="17566"/>
                        </a:cubicBezTo>
                        <a:cubicBezTo>
                          <a:pt x="8716" y="18030"/>
                          <a:pt x="8243" y="18297"/>
                          <a:pt x="7789" y="18547"/>
                        </a:cubicBezTo>
                        <a:cubicBezTo>
                          <a:pt x="7708" y="18529"/>
                          <a:pt x="7628" y="18520"/>
                          <a:pt x="7548" y="18502"/>
                        </a:cubicBezTo>
                        <a:cubicBezTo>
                          <a:pt x="7414" y="18485"/>
                          <a:pt x="7289" y="18467"/>
                          <a:pt x="7155" y="18458"/>
                        </a:cubicBezTo>
                        <a:cubicBezTo>
                          <a:pt x="8119" y="18038"/>
                          <a:pt x="8690" y="16816"/>
                          <a:pt x="8690" y="15817"/>
                        </a:cubicBezTo>
                        <a:cubicBezTo>
                          <a:pt x="8913" y="15737"/>
                          <a:pt x="9136" y="15612"/>
                          <a:pt x="9368" y="15523"/>
                        </a:cubicBezTo>
                        <a:close/>
                        <a:moveTo>
                          <a:pt x="9731" y="15441"/>
                        </a:moveTo>
                        <a:cubicBezTo>
                          <a:pt x="9902" y="15441"/>
                          <a:pt x="10035" y="15569"/>
                          <a:pt x="10153" y="15728"/>
                        </a:cubicBezTo>
                        <a:cubicBezTo>
                          <a:pt x="10295" y="17021"/>
                          <a:pt x="9635" y="18226"/>
                          <a:pt x="8368" y="18645"/>
                        </a:cubicBezTo>
                        <a:cubicBezTo>
                          <a:pt x="8243" y="18618"/>
                          <a:pt x="8110" y="18601"/>
                          <a:pt x="7976" y="18574"/>
                        </a:cubicBezTo>
                        <a:cubicBezTo>
                          <a:pt x="9162" y="18092"/>
                          <a:pt x="9608" y="16754"/>
                          <a:pt x="9421" y="15505"/>
                        </a:cubicBezTo>
                        <a:cubicBezTo>
                          <a:pt x="9510" y="15469"/>
                          <a:pt x="9608" y="15451"/>
                          <a:pt x="9698" y="15442"/>
                        </a:cubicBezTo>
                        <a:cubicBezTo>
                          <a:pt x="9709" y="15441"/>
                          <a:pt x="9720" y="15441"/>
                          <a:pt x="9731" y="15441"/>
                        </a:cubicBezTo>
                        <a:close/>
                        <a:moveTo>
                          <a:pt x="3935" y="15228"/>
                        </a:moveTo>
                        <a:lnTo>
                          <a:pt x="3935" y="15228"/>
                        </a:lnTo>
                        <a:cubicBezTo>
                          <a:pt x="4604" y="16272"/>
                          <a:pt x="4630" y="17851"/>
                          <a:pt x="3426" y="18511"/>
                        </a:cubicBezTo>
                        <a:cubicBezTo>
                          <a:pt x="3426" y="18520"/>
                          <a:pt x="3426" y="18520"/>
                          <a:pt x="3426" y="18520"/>
                        </a:cubicBezTo>
                        <a:cubicBezTo>
                          <a:pt x="3051" y="18574"/>
                          <a:pt x="2668" y="18645"/>
                          <a:pt x="2293" y="18743"/>
                        </a:cubicBezTo>
                        <a:cubicBezTo>
                          <a:pt x="3506" y="18021"/>
                          <a:pt x="4738" y="16718"/>
                          <a:pt x="3578" y="15514"/>
                        </a:cubicBezTo>
                        <a:cubicBezTo>
                          <a:pt x="3667" y="15451"/>
                          <a:pt x="3747" y="15380"/>
                          <a:pt x="3828" y="15318"/>
                        </a:cubicBezTo>
                        <a:cubicBezTo>
                          <a:pt x="3863" y="15291"/>
                          <a:pt x="3899" y="15264"/>
                          <a:pt x="3935" y="15228"/>
                        </a:cubicBezTo>
                        <a:close/>
                        <a:moveTo>
                          <a:pt x="10233" y="15826"/>
                        </a:moveTo>
                        <a:cubicBezTo>
                          <a:pt x="10385" y="16049"/>
                          <a:pt x="10536" y="16290"/>
                          <a:pt x="10759" y="16352"/>
                        </a:cubicBezTo>
                        <a:lnTo>
                          <a:pt x="10768" y="16352"/>
                        </a:lnTo>
                        <a:cubicBezTo>
                          <a:pt x="10777" y="17468"/>
                          <a:pt x="10162" y="18467"/>
                          <a:pt x="9055" y="18779"/>
                        </a:cubicBezTo>
                        <a:cubicBezTo>
                          <a:pt x="8877" y="18743"/>
                          <a:pt x="8690" y="18708"/>
                          <a:pt x="8511" y="18672"/>
                        </a:cubicBezTo>
                        <a:cubicBezTo>
                          <a:pt x="9760" y="18377"/>
                          <a:pt x="10483" y="17057"/>
                          <a:pt x="10233" y="15826"/>
                        </a:cubicBezTo>
                        <a:close/>
                        <a:moveTo>
                          <a:pt x="11455" y="16112"/>
                        </a:moveTo>
                        <a:lnTo>
                          <a:pt x="11455" y="16112"/>
                        </a:lnTo>
                        <a:cubicBezTo>
                          <a:pt x="11526" y="16709"/>
                          <a:pt x="11473" y="17253"/>
                          <a:pt x="11214" y="17815"/>
                        </a:cubicBezTo>
                        <a:cubicBezTo>
                          <a:pt x="10955" y="18360"/>
                          <a:pt x="10331" y="18824"/>
                          <a:pt x="9724" y="18904"/>
                        </a:cubicBezTo>
                        <a:cubicBezTo>
                          <a:pt x="9582" y="18877"/>
                          <a:pt x="9439" y="18850"/>
                          <a:pt x="9296" y="18824"/>
                        </a:cubicBezTo>
                        <a:cubicBezTo>
                          <a:pt x="10331" y="18583"/>
                          <a:pt x="11027" y="17387"/>
                          <a:pt x="10804" y="16361"/>
                        </a:cubicBezTo>
                        <a:lnTo>
                          <a:pt x="10804" y="16361"/>
                        </a:lnTo>
                        <a:cubicBezTo>
                          <a:pt x="10820" y="16363"/>
                          <a:pt x="10836" y="16364"/>
                          <a:pt x="10852" y="16364"/>
                        </a:cubicBezTo>
                        <a:cubicBezTo>
                          <a:pt x="11051" y="16364"/>
                          <a:pt x="11257" y="16219"/>
                          <a:pt x="11455" y="16112"/>
                        </a:cubicBezTo>
                        <a:close/>
                        <a:moveTo>
                          <a:pt x="13748" y="16522"/>
                        </a:moveTo>
                        <a:cubicBezTo>
                          <a:pt x="13971" y="16558"/>
                          <a:pt x="14185" y="16647"/>
                          <a:pt x="14372" y="16825"/>
                        </a:cubicBezTo>
                        <a:cubicBezTo>
                          <a:pt x="14586" y="17030"/>
                          <a:pt x="14845" y="17450"/>
                          <a:pt x="14818" y="17878"/>
                        </a:cubicBezTo>
                        <a:cubicBezTo>
                          <a:pt x="14800" y="18306"/>
                          <a:pt x="14417" y="18743"/>
                          <a:pt x="13917" y="18904"/>
                        </a:cubicBezTo>
                        <a:cubicBezTo>
                          <a:pt x="14185" y="18592"/>
                          <a:pt x="14337" y="18199"/>
                          <a:pt x="14354" y="17762"/>
                        </a:cubicBezTo>
                        <a:cubicBezTo>
                          <a:pt x="14372" y="17360"/>
                          <a:pt x="14167" y="16852"/>
                          <a:pt x="14042" y="16745"/>
                        </a:cubicBezTo>
                        <a:cubicBezTo>
                          <a:pt x="13908" y="16629"/>
                          <a:pt x="13792" y="16549"/>
                          <a:pt x="13748" y="16522"/>
                        </a:cubicBezTo>
                        <a:close/>
                        <a:moveTo>
                          <a:pt x="11786" y="15997"/>
                        </a:moveTo>
                        <a:cubicBezTo>
                          <a:pt x="11883" y="15997"/>
                          <a:pt x="11976" y="16039"/>
                          <a:pt x="12062" y="16147"/>
                        </a:cubicBezTo>
                        <a:cubicBezTo>
                          <a:pt x="12133" y="16236"/>
                          <a:pt x="12204" y="16308"/>
                          <a:pt x="12285" y="16361"/>
                        </a:cubicBezTo>
                        <a:cubicBezTo>
                          <a:pt x="12374" y="16870"/>
                          <a:pt x="12481" y="17316"/>
                          <a:pt x="12311" y="17851"/>
                        </a:cubicBezTo>
                        <a:cubicBezTo>
                          <a:pt x="12151" y="18342"/>
                          <a:pt x="11803" y="18859"/>
                          <a:pt x="11339" y="19118"/>
                        </a:cubicBezTo>
                        <a:cubicBezTo>
                          <a:pt x="11339" y="19118"/>
                          <a:pt x="11330" y="19127"/>
                          <a:pt x="11330" y="19127"/>
                        </a:cubicBezTo>
                        <a:cubicBezTo>
                          <a:pt x="10884" y="19091"/>
                          <a:pt x="10438" y="19029"/>
                          <a:pt x="10001" y="18948"/>
                        </a:cubicBezTo>
                        <a:cubicBezTo>
                          <a:pt x="10536" y="18877"/>
                          <a:pt x="10947" y="18476"/>
                          <a:pt x="11277" y="18021"/>
                        </a:cubicBezTo>
                        <a:cubicBezTo>
                          <a:pt x="11669" y="17476"/>
                          <a:pt x="11633" y="16718"/>
                          <a:pt x="11491" y="16094"/>
                        </a:cubicBezTo>
                        <a:cubicBezTo>
                          <a:pt x="11592" y="16037"/>
                          <a:pt x="11691" y="15997"/>
                          <a:pt x="11786" y="15997"/>
                        </a:cubicBezTo>
                        <a:close/>
                        <a:moveTo>
                          <a:pt x="13311" y="16486"/>
                        </a:moveTo>
                        <a:cubicBezTo>
                          <a:pt x="13391" y="16486"/>
                          <a:pt x="13552" y="16495"/>
                          <a:pt x="13552" y="16495"/>
                        </a:cubicBezTo>
                        <a:cubicBezTo>
                          <a:pt x="13552" y="16495"/>
                          <a:pt x="13694" y="16540"/>
                          <a:pt x="13864" y="16691"/>
                        </a:cubicBezTo>
                        <a:cubicBezTo>
                          <a:pt x="14042" y="16843"/>
                          <a:pt x="14256" y="17575"/>
                          <a:pt x="14176" y="18021"/>
                        </a:cubicBezTo>
                        <a:cubicBezTo>
                          <a:pt x="14114" y="18360"/>
                          <a:pt x="13899" y="18708"/>
                          <a:pt x="13667" y="18993"/>
                        </a:cubicBezTo>
                        <a:cubicBezTo>
                          <a:pt x="13284" y="19109"/>
                          <a:pt x="12865" y="19154"/>
                          <a:pt x="12463" y="19163"/>
                        </a:cubicBezTo>
                        <a:cubicBezTo>
                          <a:pt x="13043" y="18966"/>
                          <a:pt x="13471" y="18493"/>
                          <a:pt x="13560" y="17869"/>
                        </a:cubicBezTo>
                        <a:cubicBezTo>
                          <a:pt x="13596" y="17601"/>
                          <a:pt x="13605" y="16754"/>
                          <a:pt x="13311" y="16486"/>
                        </a:cubicBezTo>
                        <a:close/>
                        <a:moveTo>
                          <a:pt x="12383" y="16424"/>
                        </a:moveTo>
                        <a:cubicBezTo>
                          <a:pt x="12503" y="16476"/>
                          <a:pt x="12629" y="16497"/>
                          <a:pt x="12773" y="16497"/>
                        </a:cubicBezTo>
                        <a:cubicBezTo>
                          <a:pt x="12800" y="16497"/>
                          <a:pt x="12827" y="16497"/>
                          <a:pt x="12856" y="16495"/>
                        </a:cubicBezTo>
                        <a:cubicBezTo>
                          <a:pt x="12963" y="16495"/>
                          <a:pt x="13070" y="16486"/>
                          <a:pt x="13177" y="16486"/>
                        </a:cubicBezTo>
                        <a:cubicBezTo>
                          <a:pt x="13489" y="16790"/>
                          <a:pt x="13418" y="17601"/>
                          <a:pt x="13364" y="17958"/>
                        </a:cubicBezTo>
                        <a:cubicBezTo>
                          <a:pt x="13284" y="18485"/>
                          <a:pt x="12704" y="18940"/>
                          <a:pt x="12249" y="19163"/>
                        </a:cubicBezTo>
                        <a:cubicBezTo>
                          <a:pt x="12198" y="19166"/>
                          <a:pt x="12148" y="19167"/>
                          <a:pt x="12098" y="19167"/>
                        </a:cubicBezTo>
                        <a:cubicBezTo>
                          <a:pt x="11998" y="19167"/>
                          <a:pt x="11901" y="19163"/>
                          <a:pt x="11812" y="19163"/>
                        </a:cubicBezTo>
                        <a:cubicBezTo>
                          <a:pt x="11696" y="19154"/>
                          <a:pt x="11589" y="19154"/>
                          <a:pt x="11482" y="19145"/>
                        </a:cubicBezTo>
                        <a:cubicBezTo>
                          <a:pt x="11910" y="18966"/>
                          <a:pt x="12249" y="18574"/>
                          <a:pt x="12392" y="18146"/>
                        </a:cubicBezTo>
                        <a:cubicBezTo>
                          <a:pt x="12508" y="17815"/>
                          <a:pt x="12570" y="17503"/>
                          <a:pt x="12570" y="17155"/>
                        </a:cubicBezTo>
                        <a:cubicBezTo>
                          <a:pt x="12570" y="16879"/>
                          <a:pt x="12472" y="16656"/>
                          <a:pt x="12383" y="16424"/>
                        </a:cubicBezTo>
                        <a:close/>
                        <a:moveTo>
                          <a:pt x="37959" y="21333"/>
                        </a:moveTo>
                        <a:cubicBezTo>
                          <a:pt x="38407" y="21333"/>
                          <a:pt x="38854" y="21365"/>
                          <a:pt x="39289" y="21428"/>
                        </a:cubicBezTo>
                        <a:cubicBezTo>
                          <a:pt x="39574" y="21473"/>
                          <a:pt x="39869" y="21544"/>
                          <a:pt x="40154" y="21634"/>
                        </a:cubicBezTo>
                        <a:cubicBezTo>
                          <a:pt x="40091" y="21631"/>
                          <a:pt x="40028" y="21630"/>
                          <a:pt x="39965" y="21630"/>
                        </a:cubicBezTo>
                        <a:cubicBezTo>
                          <a:pt x="39250" y="21630"/>
                          <a:pt x="38524" y="21766"/>
                          <a:pt x="37844" y="21955"/>
                        </a:cubicBezTo>
                        <a:cubicBezTo>
                          <a:pt x="36755" y="22258"/>
                          <a:pt x="35720" y="22749"/>
                          <a:pt x="34614" y="22972"/>
                        </a:cubicBezTo>
                        <a:cubicBezTo>
                          <a:pt x="33919" y="23114"/>
                          <a:pt x="33217" y="23220"/>
                          <a:pt x="32515" y="23220"/>
                        </a:cubicBezTo>
                        <a:cubicBezTo>
                          <a:pt x="32117" y="23220"/>
                          <a:pt x="31719" y="23186"/>
                          <a:pt x="31322" y="23106"/>
                        </a:cubicBezTo>
                        <a:cubicBezTo>
                          <a:pt x="30849" y="22776"/>
                          <a:pt x="30430" y="22365"/>
                          <a:pt x="30064" y="21910"/>
                        </a:cubicBezTo>
                        <a:lnTo>
                          <a:pt x="30064" y="21910"/>
                        </a:lnTo>
                        <a:cubicBezTo>
                          <a:pt x="30171" y="21990"/>
                          <a:pt x="30296" y="22053"/>
                          <a:pt x="30466" y="22098"/>
                        </a:cubicBezTo>
                        <a:cubicBezTo>
                          <a:pt x="30964" y="22242"/>
                          <a:pt x="31505" y="22249"/>
                          <a:pt x="32024" y="22249"/>
                        </a:cubicBezTo>
                        <a:cubicBezTo>
                          <a:pt x="32082" y="22249"/>
                          <a:pt x="32139" y="22249"/>
                          <a:pt x="32196" y="22249"/>
                        </a:cubicBezTo>
                        <a:cubicBezTo>
                          <a:pt x="33276" y="22240"/>
                          <a:pt x="34346" y="21990"/>
                          <a:pt x="35372" y="21696"/>
                        </a:cubicBezTo>
                        <a:cubicBezTo>
                          <a:pt x="36198" y="21454"/>
                          <a:pt x="37083" y="21333"/>
                          <a:pt x="37959" y="21333"/>
                        </a:cubicBezTo>
                        <a:close/>
                        <a:moveTo>
                          <a:pt x="22284" y="15350"/>
                        </a:moveTo>
                        <a:cubicBezTo>
                          <a:pt x="22930" y="15350"/>
                          <a:pt x="23605" y="15511"/>
                          <a:pt x="24185" y="15666"/>
                        </a:cubicBezTo>
                        <a:cubicBezTo>
                          <a:pt x="24944" y="15862"/>
                          <a:pt x="25747" y="16290"/>
                          <a:pt x="26389" y="16745"/>
                        </a:cubicBezTo>
                        <a:cubicBezTo>
                          <a:pt x="26396" y="16749"/>
                          <a:pt x="26404" y="16751"/>
                          <a:pt x="26410" y="16751"/>
                        </a:cubicBezTo>
                        <a:cubicBezTo>
                          <a:pt x="26443" y="16751"/>
                          <a:pt x="26463" y="16703"/>
                          <a:pt x="26434" y="16674"/>
                        </a:cubicBezTo>
                        <a:cubicBezTo>
                          <a:pt x="26335" y="16611"/>
                          <a:pt x="26237" y="16540"/>
                          <a:pt x="26148" y="16477"/>
                        </a:cubicBezTo>
                        <a:cubicBezTo>
                          <a:pt x="26621" y="16281"/>
                          <a:pt x="27192" y="16228"/>
                          <a:pt x="27691" y="16165"/>
                        </a:cubicBezTo>
                        <a:cubicBezTo>
                          <a:pt x="27775" y="16155"/>
                          <a:pt x="27859" y="16151"/>
                          <a:pt x="27943" y="16151"/>
                        </a:cubicBezTo>
                        <a:cubicBezTo>
                          <a:pt x="28479" y="16151"/>
                          <a:pt x="29022" y="16338"/>
                          <a:pt x="29485" y="16584"/>
                        </a:cubicBezTo>
                        <a:cubicBezTo>
                          <a:pt x="30047" y="16897"/>
                          <a:pt x="30484" y="17307"/>
                          <a:pt x="30965" y="17726"/>
                        </a:cubicBezTo>
                        <a:cubicBezTo>
                          <a:pt x="31135" y="17878"/>
                          <a:pt x="31304" y="18030"/>
                          <a:pt x="31456" y="18190"/>
                        </a:cubicBezTo>
                        <a:cubicBezTo>
                          <a:pt x="31563" y="18306"/>
                          <a:pt x="31652" y="18422"/>
                          <a:pt x="31733" y="18547"/>
                        </a:cubicBezTo>
                        <a:cubicBezTo>
                          <a:pt x="31813" y="18663"/>
                          <a:pt x="31804" y="18806"/>
                          <a:pt x="31733" y="18895"/>
                        </a:cubicBezTo>
                        <a:cubicBezTo>
                          <a:pt x="31687" y="18951"/>
                          <a:pt x="31603" y="18986"/>
                          <a:pt x="31511" y="18986"/>
                        </a:cubicBezTo>
                        <a:cubicBezTo>
                          <a:pt x="31457" y="18986"/>
                          <a:pt x="31401" y="18975"/>
                          <a:pt x="31349" y="18948"/>
                        </a:cubicBezTo>
                        <a:cubicBezTo>
                          <a:pt x="31197" y="18877"/>
                          <a:pt x="31055" y="18690"/>
                          <a:pt x="30974" y="18627"/>
                        </a:cubicBezTo>
                        <a:cubicBezTo>
                          <a:pt x="30909" y="18576"/>
                          <a:pt x="30683" y="18282"/>
                          <a:pt x="30486" y="18282"/>
                        </a:cubicBezTo>
                        <a:cubicBezTo>
                          <a:pt x="30441" y="18282"/>
                          <a:pt x="30398" y="18297"/>
                          <a:pt x="30359" y="18333"/>
                        </a:cubicBezTo>
                        <a:cubicBezTo>
                          <a:pt x="30261" y="18422"/>
                          <a:pt x="30252" y="18493"/>
                          <a:pt x="30252" y="18618"/>
                        </a:cubicBezTo>
                        <a:cubicBezTo>
                          <a:pt x="30252" y="18690"/>
                          <a:pt x="30278" y="18761"/>
                          <a:pt x="30296" y="18832"/>
                        </a:cubicBezTo>
                        <a:cubicBezTo>
                          <a:pt x="30340" y="18985"/>
                          <a:pt x="30181" y="19079"/>
                          <a:pt x="30030" y="19079"/>
                        </a:cubicBezTo>
                        <a:cubicBezTo>
                          <a:pt x="29995" y="19079"/>
                          <a:pt x="29962" y="19074"/>
                          <a:pt x="29931" y="19064"/>
                        </a:cubicBezTo>
                        <a:cubicBezTo>
                          <a:pt x="29663" y="18993"/>
                          <a:pt x="29476" y="18877"/>
                          <a:pt x="29181" y="18770"/>
                        </a:cubicBezTo>
                        <a:cubicBezTo>
                          <a:pt x="29067" y="18726"/>
                          <a:pt x="28949" y="18659"/>
                          <a:pt x="28832" y="18659"/>
                        </a:cubicBezTo>
                        <a:cubicBezTo>
                          <a:pt x="28785" y="18659"/>
                          <a:pt x="28737" y="18670"/>
                          <a:pt x="28691" y="18699"/>
                        </a:cubicBezTo>
                        <a:cubicBezTo>
                          <a:pt x="28655" y="18725"/>
                          <a:pt x="28619" y="18761"/>
                          <a:pt x="28601" y="18797"/>
                        </a:cubicBezTo>
                        <a:cubicBezTo>
                          <a:pt x="28546" y="18913"/>
                          <a:pt x="28457" y="18954"/>
                          <a:pt x="28357" y="18954"/>
                        </a:cubicBezTo>
                        <a:cubicBezTo>
                          <a:pt x="28182" y="18954"/>
                          <a:pt x="27974" y="18830"/>
                          <a:pt x="27861" y="18779"/>
                        </a:cubicBezTo>
                        <a:cubicBezTo>
                          <a:pt x="27638" y="18681"/>
                          <a:pt x="27424" y="18627"/>
                          <a:pt x="27183" y="18609"/>
                        </a:cubicBezTo>
                        <a:cubicBezTo>
                          <a:pt x="26996" y="18279"/>
                          <a:pt x="26719" y="17976"/>
                          <a:pt x="26496" y="17771"/>
                        </a:cubicBezTo>
                        <a:cubicBezTo>
                          <a:pt x="26485" y="17760"/>
                          <a:pt x="26473" y="17756"/>
                          <a:pt x="26462" y="17756"/>
                        </a:cubicBezTo>
                        <a:cubicBezTo>
                          <a:pt x="26427" y="17756"/>
                          <a:pt x="26398" y="17800"/>
                          <a:pt x="26425" y="17833"/>
                        </a:cubicBezTo>
                        <a:cubicBezTo>
                          <a:pt x="26799" y="18253"/>
                          <a:pt x="27451" y="19118"/>
                          <a:pt x="27138" y="19680"/>
                        </a:cubicBezTo>
                        <a:cubicBezTo>
                          <a:pt x="27010" y="19912"/>
                          <a:pt x="26741" y="20019"/>
                          <a:pt x="26593" y="20019"/>
                        </a:cubicBezTo>
                        <a:cubicBezTo>
                          <a:pt x="26587" y="20019"/>
                          <a:pt x="26582" y="20019"/>
                          <a:pt x="26576" y="20019"/>
                        </a:cubicBezTo>
                        <a:cubicBezTo>
                          <a:pt x="26425" y="20010"/>
                          <a:pt x="26219" y="19903"/>
                          <a:pt x="26086" y="19760"/>
                        </a:cubicBezTo>
                        <a:cubicBezTo>
                          <a:pt x="25970" y="19635"/>
                          <a:pt x="25889" y="19528"/>
                          <a:pt x="25729" y="19484"/>
                        </a:cubicBezTo>
                        <a:cubicBezTo>
                          <a:pt x="25722" y="19483"/>
                          <a:pt x="25715" y="19482"/>
                          <a:pt x="25708" y="19482"/>
                        </a:cubicBezTo>
                        <a:cubicBezTo>
                          <a:pt x="25662" y="19482"/>
                          <a:pt x="25619" y="19508"/>
                          <a:pt x="25604" y="19555"/>
                        </a:cubicBezTo>
                        <a:cubicBezTo>
                          <a:pt x="25545" y="19824"/>
                          <a:pt x="25375" y="19987"/>
                          <a:pt x="25144" y="19987"/>
                        </a:cubicBezTo>
                        <a:cubicBezTo>
                          <a:pt x="25060" y="19987"/>
                          <a:pt x="24969" y="19966"/>
                          <a:pt x="24872" y="19921"/>
                        </a:cubicBezTo>
                        <a:cubicBezTo>
                          <a:pt x="24694" y="19841"/>
                          <a:pt x="24489" y="19769"/>
                          <a:pt x="24319" y="19653"/>
                        </a:cubicBezTo>
                        <a:cubicBezTo>
                          <a:pt x="24254" y="19608"/>
                          <a:pt x="24174" y="19568"/>
                          <a:pt x="24099" y="19568"/>
                        </a:cubicBezTo>
                        <a:cubicBezTo>
                          <a:pt x="24041" y="19568"/>
                          <a:pt x="23987" y="19591"/>
                          <a:pt x="23945" y="19653"/>
                        </a:cubicBezTo>
                        <a:cubicBezTo>
                          <a:pt x="23882" y="19742"/>
                          <a:pt x="23846" y="19823"/>
                          <a:pt x="23811" y="19921"/>
                        </a:cubicBezTo>
                        <a:cubicBezTo>
                          <a:pt x="23703" y="20201"/>
                          <a:pt x="23496" y="20337"/>
                          <a:pt x="23234" y="20337"/>
                        </a:cubicBezTo>
                        <a:cubicBezTo>
                          <a:pt x="23170" y="20337"/>
                          <a:pt x="23104" y="20329"/>
                          <a:pt x="23035" y="20313"/>
                        </a:cubicBezTo>
                        <a:cubicBezTo>
                          <a:pt x="22687" y="20233"/>
                          <a:pt x="22464" y="19939"/>
                          <a:pt x="22142" y="19823"/>
                        </a:cubicBezTo>
                        <a:cubicBezTo>
                          <a:pt x="22107" y="19811"/>
                          <a:pt x="22074" y="19805"/>
                          <a:pt x="22045" y="19805"/>
                        </a:cubicBezTo>
                        <a:cubicBezTo>
                          <a:pt x="21944" y="19805"/>
                          <a:pt x="21881" y="19874"/>
                          <a:pt x="21839" y="19992"/>
                        </a:cubicBezTo>
                        <a:cubicBezTo>
                          <a:pt x="21812" y="20064"/>
                          <a:pt x="21839" y="20188"/>
                          <a:pt x="21839" y="20269"/>
                        </a:cubicBezTo>
                        <a:cubicBezTo>
                          <a:pt x="21833" y="20627"/>
                          <a:pt x="21574" y="20716"/>
                          <a:pt x="21300" y="20716"/>
                        </a:cubicBezTo>
                        <a:cubicBezTo>
                          <a:pt x="21179" y="20716"/>
                          <a:pt x="21054" y="20698"/>
                          <a:pt x="20947" y="20679"/>
                        </a:cubicBezTo>
                        <a:cubicBezTo>
                          <a:pt x="20706" y="20635"/>
                          <a:pt x="20465" y="20572"/>
                          <a:pt x="20224" y="20510"/>
                        </a:cubicBezTo>
                        <a:cubicBezTo>
                          <a:pt x="20019" y="20450"/>
                          <a:pt x="19352" y="20349"/>
                          <a:pt x="19134" y="20349"/>
                        </a:cubicBezTo>
                        <a:cubicBezTo>
                          <a:pt x="19125" y="20349"/>
                          <a:pt x="19117" y="20349"/>
                          <a:pt x="19109" y="20349"/>
                        </a:cubicBezTo>
                        <a:cubicBezTo>
                          <a:pt x="18913" y="20349"/>
                          <a:pt x="18503" y="20403"/>
                          <a:pt x="18253" y="20519"/>
                        </a:cubicBezTo>
                        <a:cubicBezTo>
                          <a:pt x="17597" y="20811"/>
                          <a:pt x="17346" y="21509"/>
                          <a:pt x="16599" y="21509"/>
                        </a:cubicBezTo>
                        <a:cubicBezTo>
                          <a:pt x="16594" y="21509"/>
                          <a:pt x="16589" y="21509"/>
                          <a:pt x="16585" y="21509"/>
                        </a:cubicBezTo>
                        <a:cubicBezTo>
                          <a:pt x="16460" y="21509"/>
                          <a:pt x="16174" y="21536"/>
                          <a:pt x="15907" y="21544"/>
                        </a:cubicBezTo>
                        <a:cubicBezTo>
                          <a:pt x="15639" y="21553"/>
                          <a:pt x="15068" y="21616"/>
                          <a:pt x="14800" y="21999"/>
                        </a:cubicBezTo>
                        <a:cubicBezTo>
                          <a:pt x="14577" y="22312"/>
                          <a:pt x="14756" y="22660"/>
                          <a:pt x="14194" y="22704"/>
                        </a:cubicBezTo>
                        <a:cubicBezTo>
                          <a:pt x="14165" y="22706"/>
                          <a:pt x="14135" y="22707"/>
                          <a:pt x="14106" y="22707"/>
                        </a:cubicBezTo>
                        <a:cubicBezTo>
                          <a:pt x="13866" y="22707"/>
                          <a:pt x="13620" y="22648"/>
                          <a:pt x="13373" y="22624"/>
                        </a:cubicBezTo>
                        <a:cubicBezTo>
                          <a:pt x="13301" y="22617"/>
                          <a:pt x="13230" y="22614"/>
                          <a:pt x="13161" y="22614"/>
                        </a:cubicBezTo>
                        <a:cubicBezTo>
                          <a:pt x="12604" y="22614"/>
                          <a:pt x="12137" y="22833"/>
                          <a:pt x="11741" y="23222"/>
                        </a:cubicBezTo>
                        <a:cubicBezTo>
                          <a:pt x="11937" y="22856"/>
                          <a:pt x="12356" y="22499"/>
                          <a:pt x="12677" y="22276"/>
                        </a:cubicBezTo>
                        <a:cubicBezTo>
                          <a:pt x="13320" y="21848"/>
                          <a:pt x="14096" y="21643"/>
                          <a:pt x="14756" y="21223"/>
                        </a:cubicBezTo>
                        <a:cubicBezTo>
                          <a:pt x="15050" y="21036"/>
                          <a:pt x="15282" y="20777"/>
                          <a:pt x="15550" y="20545"/>
                        </a:cubicBezTo>
                        <a:cubicBezTo>
                          <a:pt x="15951" y="20188"/>
                          <a:pt x="16415" y="19885"/>
                          <a:pt x="16879" y="19626"/>
                        </a:cubicBezTo>
                        <a:cubicBezTo>
                          <a:pt x="17182" y="19457"/>
                          <a:pt x="17334" y="19296"/>
                          <a:pt x="17521" y="19002"/>
                        </a:cubicBezTo>
                        <a:cubicBezTo>
                          <a:pt x="17718" y="18672"/>
                          <a:pt x="17878" y="18315"/>
                          <a:pt x="18092" y="17994"/>
                        </a:cubicBezTo>
                        <a:cubicBezTo>
                          <a:pt x="18342" y="17628"/>
                          <a:pt x="18637" y="17307"/>
                          <a:pt x="18877" y="16932"/>
                        </a:cubicBezTo>
                        <a:cubicBezTo>
                          <a:pt x="19422" y="16076"/>
                          <a:pt x="20439" y="15808"/>
                          <a:pt x="21340" y="15496"/>
                        </a:cubicBezTo>
                        <a:cubicBezTo>
                          <a:pt x="21636" y="15391"/>
                          <a:pt x="21956" y="15350"/>
                          <a:pt x="22284" y="15350"/>
                        </a:cubicBezTo>
                        <a:close/>
                        <a:moveTo>
                          <a:pt x="21946" y="20706"/>
                        </a:moveTo>
                        <a:lnTo>
                          <a:pt x="21946" y="20706"/>
                        </a:lnTo>
                        <a:cubicBezTo>
                          <a:pt x="21911" y="21402"/>
                          <a:pt x="22098" y="22017"/>
                          <a:pt x="22473" y="22624"/>
                        </a:cubicBezTo>
                        <a:cubicBezTo>
                          <a:pt x="22812" y="23177"/>
                          <a:pt x="23204" y="23498"/>
                          <a:pt x="23748" y="23685"/>
                        </a:cubicBezTo>
                        <a:cubicBezTo>
                          <a:pt x="23454" y="23668"/>
                          <a:pt x="23168" y="23668"/>
                          <a:pt x="22874" y="23668"/>
                        </a:cubicBezTo>
                        <a:cubicBezTo>
                          <a:pt x="22250" y="23498"/>
                          <a:pt x="21803" y="23141"/>
                          <a:pt x="21349" y="22597"/>
                        </a:cubicBezTo>
                        <a:cubicBezTo>
                          <a:pt x="20911" y="22062"/>
                          <a:pt x="20724" y="21473"/>
                          <a:pt x="20546" y="20831"/>
                        </a:cubicBezTo>
                        <a:lnTo>
                          <a:pt x="20546" y="20831"/>
                        </a:lnTo>
                        <a:cubicBezTo>
                          <a:pt x="20798" y="20903"/>
                          <a:pt x="21064" y="20959"/>
                          <a:pt x="21304" y="20959"/>
                        </a:cubicBezTo>
                        <a:cubicBezTo>
                          <a:pt x="21540" y="20959"/>
                          <a:pt x="21751" y="20905"/>
                          <a:pt x="21902" y="20759"/>
                        </a:cubicBezTo>
                        <a:cubicBezTo>
                          <a:pt x="21919" y="20742"/>
                          <a:pt x="21928" y="20724"/>
                          <a:pt x="21946" y="20706"/>
                        </a:cubicBezTo>
                        <a:close/>
                        <a:moveTo>
                          <a:pt x="19546" y="20554"/>
                        </a:moveTo>
                        <a:lnTo>
                          <a:pt x="19546" y="20554"/>
                        </a:lnTo>
                        <a:cubicBezTo>
                          <a:pt x="19636" y="20572"/>
                          <a:pt x="19734" y="20590"/>
                          <a:pt x="19823" y="20608"/>
                        </a:cubicBezTo>
                        <a:cubicBezTo>
                          <a:pt x="19984" y="20661"/>
                          <a:pt x="20189" y="20733"/>
                          <a:pt x="20421" y="20804"/>
                        </a:cubicBezTo>
                        <a:cubicBezTo>
                          <a:pt x="20501" y="21179"/>
                          <a:pt x="20555" y="21518"/>
                          <a:pt x="20697" y="21892"/>
                        </a:cubicBezTo>
                        <a:cubicBezTo>
                          <a:pt x="20840" y="22240"/>
                          <a:pt x="21090" y="22553"/>
                          <a:pt x="21331" y="22838"/>
                        </a:cubicBezTo>
                        <a:cubicBezTo>
                          <a:pt x="21643" y="23231"/>
                          <a:pt x="21982" y="23516"/>
                          <a:pt x="22383" y="23677"/>
                        </a:cubicBezTo>
                        <a:cubicBezTo>
                          <a:pt x="22071" y="23685"/>
                          <a:pt x="21759" y="23703"/>
                          <a:pt x="21438" y="23721"/>
                        </a:cubicBezTo>
                        <a:cubicBezTo>
                          <a:pt x="20894" y="23525"/>
                          <a:pt x="20340" y="23043"/>
                          <a:pt x="20055" y="22579"/>
                        </a:cubicBezTo>
                        <a:cubicBezTo>
                          <a:pt x="19761" y="22089"/>
                          <a:pt x="19475" y="21179"/>
                          <a:pt x="19546" y="20554"/>
                        </a:cubicBezTo>
                        <a:close/>
                        <a:moveTo>
                          <a:pt x="22116" y="20050"/>
                        </a:moveTo>
                        <a:cubicBezTo>
                          <a:pt x="22132" y="20050"/>
                          <a:pt x="22149" y="20054"/>
                          <a:pt x="22169" y="20064"/>
                        </a:cubicBezTo>
                        <a:cubicBezTo>
                          <a:pt x="22481" y="20233"/>
                          <a:pt x="22722" y="20447"/>
                          <a:pt x="23088" y="20536"/>
                        </a:cubicBezTo>
                        <a:cubicBezTo>
                          <a:pt x="23140" y="20548"/>
                          <a:pt x="23191" y="20553"/>
                          <a:pt x="23240" y="20553"/>
                        </a:cubicBezTo>
                        <a:cubicBezTo>
                          <a:pt x="23309" y="20553"/>
                          <a:pt x="23374" y="20543"/>
                          <a:pt x="23436" y="20527"/>
                        </a:cubicBezTo>
                        <a:lnTo>
                          <a:pt x="23436" y="20527"/>
                        </a:lnTo>
                        <a:cubicBezTo>
                          <a:pt x="23383" y="21375"/>
                          <a:pt x="23516" y="22089"/>
                          <a:pt x="23864" y="22874"/>
                        </a:cubicBezTo>
                        <a:cubicBezTo>
                          <a:pt x="23998" y="23177"/>
                          <a:pt x="24194" y="23525"/>
                          <a:pt x="24471" y="23739"/>
                        </a:cubicBezTo>
                        <a:cubicBezTo>
                          <a:pt x="24373" y="23730"/>
                          <a:pt x="24266" y="23721"/>
                          <a:pt x="24168" y="23712"/>
                        </a:cubicBezTo>
                        <a:cubicBezTo>
                          <a:pt x="24123" y="23712"/>
                          <a:pt x="24087" y="23703"/>
                          <a:pt x="24052" y="23703"/>
                        </a:cubicBezTo>
                        <a:cubicBezTo>
                          <a:pt x="23195" y="23373"/>
                          <a:pt x="22562" y="22668"/>
                          <a:pt x="22250" y="21830"/>
                        </a:cubicBezTo>
                        <a:cubicBezTo>
                          <a:pt x="22098" y="21411"/>
                          <a:pt x="22027" y="20759"/>
                          <a:pt x="22044" y="20679"/>
                        </a:cubicBezTo>
                        <a:cubicBezTo>
                          <a:pt x="22062" y="20590"/>
                          <a:pt x="22035" y="20456"/>
                          <a:pt x="22035" y="20403"/>
                        </a:cubicBezTo>
                        <a:cubicBezTo>
                          <a:pt x="22027" y="20347"/>
                          <a:pt x="21991" y="20050"/>
                          <a:pt x="22116" y="20050"/>
                        </a:cubicBezTo>
                        <a:close/>
                        <a:moveTo>
                          <a:pt x="19065" y="20527"/>
                        </a:moveTo>
                        <a:cubicBezTo>
                          <a:pt x="19190" y="20527"/>
                          <a:pt x="19315" y="20527"/>
                          <a:pt x="19430" y="20536"/>
                        </a:cubicBezTo>
                        <a:cubicBezTo>
                          <a:pt x="19297" y="21232"/>
                          <a:pt x="19591" y="22089"/>
                          <a:pt x="19894" y="22668"/>
                        </a:cubicBezTo>
                        <a:cubicBezTo>
                          <a:pt x="20126" y="23115"/>
                          <a:pt x="20635" y="23561"/>
                          <a:pt x="21161" y="23748"/>
                        </a:cubicBezTo>
                        <a:cubicBezTo>
                          <a:pt x="21072" y="23757"/>
                          <a:pt x="20992" y="23766"/>
                          <a:pt x="20902" y="23775"/>
                        </a:cubicBezTo>
                        <a:cubicBezTo>
                          <a:pt x="20233" y="23480"/>
                          <a:pt x="19671" y="23168"/>
                          <a:pt x="19306" y="22490"/>
                        </a:cubicBezTo>
                        <a:cubicBezTo>
                          <a:pt x="19038" y="21999"/>
                          <a:pt x="18860" y="21125"/>
                          <a:pt x="19065" y="20527"/>
                        </a:cubicBezTo>
                        <a:close/>
                        <a:moveTo>
                          <a:pt x="24043" y="19903"/>
                        </a:moveTo>
                        <a:lnTo>
                          <a:pt x="24043" y="19903"/>
                        </a:lnTo>
                        <a:cubicBezTo>
                          <a:pt x="24016" y="21330"/>
                          <a:pt x="24480" y="23123"/>
                          <a:pt x="25791" y="23846"/>
                        </a:cubicBezTo>
                        <a:cubicBezTo>
                          <a:pt x="25434" y="23810"/>
                          <a:pt x="25086" y="23784"/>
                          <a:pt x="24730" y="23757"/>
                        </a:cubicBezTo>
                        <a:cubicBezTo>
                          <a:pt x="24355" y="23534"/>
                          <a:pt x="24123" y="23097"/>
                          <a:pt x="23945" y="22713"/>
                        </a:cubicBezTo>
                        <a:cubicBezTo>
                          <a:pt x="23623" y="22008"/>
                          <a:pt x="23498" y="21286"/>
                          <a:pt x="23463" y="20519"/>
                        </a:cubicBezTo>
                        <a:cubicBezTo>
                          <a:pt x="23579" y="20483"/>
                          <a:pt x="23686" y="20420"/>
                          <a:pt x="23784" y="20340"/>
                        </a:cubicBezTo>
                        <a:cubicBezTo>
                          <a:pt x="23864" y="20269"/>
                          <a:pt x="23936" y="20162"/>
                          <a:pt x="23971" y="20064"/>
                        </a:cubicBezTo>
                        <a:cubicBezTo>
                          <a:pt x="23998" y="19992"/>
                          <a:pt x="24016" y="19939"/>
                          <a:pt x="24043" y="19903"/>
                        </a:cubicBezTo>
                        <a:close/>
                        <a:moveTo>
                          <a:pt x="18967" y="20536"/>
                        </a:moveTo>
                        <a:lnTo>
                          <a:pt x="18967" y="20536"/>
                        </a:lnTo>
                        <a:cubicBezTo>
                          <a:pt x="18735" y="21116"/>
                          <a:pt x="18913" y="21875"/>
                          <a:pt x="19100" y="22419"/>
                        </a:cubicBezTo>
                        <a:cubicBezTo>
                          <a:pt x="19359" y="23195"/>
                          <a:pt x="20046" y="23578"/>
                          <a:pt x="20778" y="23784"/>
                        </a:cubicBezTo>
                        <a:cubicBezTo>
                          <a:pt x="20394" y="23828"/>
                          <a:pt x="20001" y="23882"/>
                          <a:pt x="19618" y="23935"/>
                        </a:cubicBezTo>
                        <a:cubicBezTo>
                          <a:pt x="18289" y="23534"/>
                          <a:pt x="17834" y="22071"/>
                          <a:pt x="18146" y="20750"/>
                        </a:cubicBezTo>
                        <a:cubicBezTo>
                          <a:pt x="18396" y="20626"/>
                          <a:pt x="18681" y="20554"/>
                          <a:pt x="18967" y="20536"/>
                        </a:cubicBezTo>
                        <a:close/>
                        <a:moveTo>
                          <a:pt x="24132" y="19832"/>
                        </a:moveTo>
                        <a:cubicBezTo>
                          <a:pt x="24185" y="19832"/>
                          <a:pt x="24248" y="19858"/>
                          <a:pt x="24346" y="19903"/>
                        </a:cubicBezTo>
                        <a:cubicBezTo>
                          <a:pt x="24382" y="19921"/>
                          <a:pt x="24426" y="19939"/>
                          <a:pt x="24471" y="19965"/>
                        </a:cubicBezTo>
                        <a:cubicBezTo>
                          <a:pt x="24533" y="20982"/>
                          <a:pt x="25185" y="22053"/>
                          <a:pt x="25756" y="22865"/>
                        </a:cubicBezTo>
                        <a:cubicBezTo>
                          <a:pt x="26086" y="23338"/>
                          <a:pt x="26558" y="23730"/>
                          <a:pt x="27085" y="23989"/>
                        </a:cubicBezTo>
                        <a:cubicBezTo>
                          <a:pt x="26790" y="23953"/>
                          <a:pt x="26496" y="23917"/>
                          <a:pt x="26202" y="23882"/>
                        </a:cubicBezTo>
                        <a:cubicBezTo>
                          <a:pt x="25586" y="23534"/>
                          <a:pt x="25158" y="23052"/>
                          <a:pt x="24747" y="22445"/>
                        </a:cubicBezTo>
                        <a:cubicBezTo>
                          <a:pt x="24489" y="22080"/>
                          <a:pt x="24435" y="21616"/>
                          <a:pt x="24301" y="21197"/>
                        </a:cubicBezTo>
                        <a:cubicBezTo>
                          <a:pt x="24168" y="20768"/>
                          <a:pt x="24150" y="20287"/>
                          <a:pt x="24132" y="19832"/>
                        </a:cubicBezTo>
                        <a:close/>
                        <a:moveTo>
                          <a:pt x="18074" y="20786"/>
                        </a:moveTo>
                        <a:lnTo>
                          <a:pt x="18074" y="20786"/>
                        </a:lnTo>
                        <a:cubicBezTo>
                          <a:pt x="17735" y="21928"/>
                          <a:pt x="18074" y="23614"/>
                          <a:pt x="19261" y="23998"/>
                        </a:cubicBezTo>
                        <a:cubicBezTo>
                          <a:pt x="19190" y="24007"/>
                          <a:pt x="19109" y="24024"/>
                          <a:pt x="19038" y="24033"/>
                        </a:cubicBezTo>
                        <a:cubicBezTo>
                          <a:pt x="18565" y="23998"/>
                          <a:pt x="18101" y="23793"/>
                          <a:pt x="17691" y="23552"/>
                        </a:cubicBezTo>
                        <a:cubicBezTo>
                          <a:pt x="17084" y="23195"/>
                          <a:pt x="16986" y="22312"/>
                          <a:pt x="16933" y="21669"/>
                        </a:cubicBezTo>
                        <a:cubicBezTo>
                          <a:pt x="17022" y="21651"/>
                          <a:pt x="17111" y="21625"/>
                          <a:pt x="17191" y="21580"/>
                        </a:cubicBezTo>
                        <a:cubicBezTo>
                          <a:pt x="17495" y="21437"/>
                          <a:pt x="17628" y="21081"/>
                          <a:pt x="17896" y="20893"/>
                        </a:cubicBezTo>
                        <a:cubicBezTo>
                          <a:pt x="17950" y="20849"/>
                          <a:pt x="18012" y="20822"/>
                          <a:pt x="18074" y="20786"/>
                        </a:cubicBezTo>
                        <a:close/>
                        <a:moveTo>
                          <a:pt x="16861" y="21678"/>
                        </a:moveTo>
                        <a:cubicBezTo>
                          <a:pt x="16834" y="22392"/>
                          <a:pt x="16942" y="23061"/>
                          <a:pt x="17477" y="23596"/>
                        </a:cubicBezTo>
                        <a:cubicBezTo>
                          <a:pt x="17727" y="23846"/>
                          <a:pt x="18164" y="24033"/>
                          <a:pt x="18601" y="24114"/>
                        </a:cubicBezTo>
                        <a:cubicBezTo>
                          <a:pt x="18431" y="24140"/>
                          <a:pt x="18271" y="24176"/>
                          <a:pt x="18101" y="24212"/>
                        </a:cubicBezTo>
                        <a:cubicBezTo>
                          <a:pt x="17727" y="24176"/>
                          <a:pt x="17370" y="24105"/>
                          <a:pt x="17004" y="23873"/>
                        </a:cubicBezTo>
                        <a:cubicBezTo>
                          <a:pt x="16344" y="23462"/>
                          <a:pt x="15916" y="22445"/>
                          <a:pt x="16121" y="21687"/>
                        </a:cubicBezTo>
                        <a:lnTo>
                          <a:pt x="16388" y="21687"/>
                        </a:lnTo>
                        <a:cubicBezTo>
                          <a:pt x="16455" y="21691"/>
                          <a:pt x="16520" y="21693"/>
                          <a:pt x="16585" y="21693"/>
                        </a:cubicBezTo>
                        <a:cubicBezTo>
                          <a:pt x="16676" y="21693"/>
                          <a:pt x="16767" y="21689"/>
                          <a:pt x="16861" y="21678"/>
                        </a:cubicBezTo>
                        <a:close/>
                        <a:moveTo>
                          <a:pt x="25773" y="19716"/>
                        </a:moveTo>
                        <a:cubicBezTo>
                          <a:pt x="25782" y="19725"/>
                          <a:pt x="25791" y="19733"/>
                          <a:pt x="25809" y="19742"/>
                        </a:cubicBezTo>
                        <a:cubicBezTo>
                          <a:pt x="25871" y="20206"/>
                          <a:pt x="26112" y="20635"/>
                          <a:pt x="26300" y="21063"/>
                        </a:cubicBezTo>
                        <a:cubicBezTo>
                          <a:pt x="26567" y="21669"/>
                          <a:pt x="26924" y="22231"/>
                          <a:pt x="27370" y="22713"/>
                        </a:cubicBezTo>
                        <a:cubicBezTo>
                          <a:pt x="27816" y="23186"/>
                          <a:pt x="28253" y="23614"/>
                          <a:pt x="28798" y="23980"/>
                        </a:cubicBezTo>
                        <a:cubicBezTo>
                          <a:pt x="28976" y="24096"/>
                          <a:pt x="29172" y="24221"/>
                          <a:pt x="29369" y="24319"/>
                        </a:cubicBezTo>
                        <a:cubicBezTo>
                          <a:pt x="28789" y="24256"/>
                          <a:pt x="28200" y="24158"/>
                          <a:pt x="27620" y="24069"/>
                        </a:cubicBezTo>
                        <a:cubicBezTo>
                          <a:pt x="26897" y="23775"/>
                          <a:pt x="26264" y="23320"/>
                          <a:pt x="25791" y="22651"/>
                        </a:cubicBezTo>
                        <a:cubicBezTo>
                          <a:pt x="25541" y="22303"/>
                          <a:pt x="25345" y="21919"/>
                          <a:pt x="25158" y="21544"/>
                        </a:cubicBezTo>
                        <a:cubicBezTo>
                          <a:pt x="24899" y="21045"/>
                          <a:pt x="24623" y="20554"/>
                          <a:pt x="24542" y="20001"/>
                        </a:cubicBezTo>
                        <a:lnTo>
                          <a:pt x="24542" y="20001"/>
                        </a:lnTo>
                        <a:cubicBezTo>
                          <a:pt x="24751" y="20109"/>
                          <a:pt x="25006" y="20240"/>
                          <a:pt x="25218" y="20240"/>
                        </a:cubicBezTo>
                        <a:cubicBezTo>
                          <a:pt x="25269" y="20240"/>
                          <a:pt x="25318" y="20233"/>
                          <a:pt x="25363" y="20215"/>
                        </a:cubicBezTo>
                        <a:cubicBezTo>
                          <a:pt x="25640" y="20117"/>
                          <a:pt x="25711" y="19965"/>
                          <a:pt x="25773" y="19716"/>
                        </a:cubicBezTo>
                        <a:close/>
                        <a:moveTo>
                          <a:pt x="16014" y="21687"/>
                        </a:moveTo>
                        <a:cubicBezTo>
                          <a:pt x="15773" y="22410"/>
                          <a:pt x="16103" y="23159"/>
                          <a:pt x="16558" y="23739"/>
                        </a:cubicBezTo>
                        <a:cubicBezTo>
                          <a:pt x="16826" y="24069"/>
                          <a:pt x="17182" y="24239"/>
                          <a:pt x="17566" y="24310"/>
                        </a:cubicBezTo>
                        <a:cubicBezTo>
                          <a:pt x="17441" y="24328"/>
                          <a:pt x="17307" y="24355"/>
                          <a:pt x="17182" y="24372"/>
                        </a:cubicBezTo>
                        <a:cubicBezTo>
                          <a:pt x="16611" y="24328"/>
                          <a:pt x="16192" y="24140"/>
                          <a:pt x="15844" y="23605"/>
                        </a:cubicBezTo>
                        <a:cubicBezTo>
                          <a:pt x="15487" y="23070"/>
                          <a:pt x="15380" y="22374"/>
                          <a:pt x="15505" y="21750"/>
                        </a:cubicBezTo>
                        <a:cubicBezTo>
                          <a:pt x="15666" y="21714"/>
                          <a:pt x="15853" y="21696"/>
                          <a:pt x="16014" y="21687"/>
                        </a:cubicBezTo>
                        <a:close/>
                        <a:moveTo>
                          <a:pt x="27727" y="18895"/>
                        </a:moveTo>
                        <a:lnTo>
                          <a:pt x="27727" y="18895"/>
                        </a:lnTo>
                        <a:cubicBezTo>
                          <a:pt x="27897" y="18957"/>
                          <a:pt x="28066" y="19029"/>
                          <a:pt x="28244" y="19091"/>
                        </a:cubicBezTo>
                        <a:cubicBezTo>
                          <a:pt x="28303" y="19104"/>
                          <a:pt x="28352" y="19113"/>
                          <a:pt x="28399" y="19113"/>
                        </a:cubicBezTo>
                        <a:cubicBezTo>
                          <a:pt x="28416" y="19113"/>
                          <a:pt x="28433" y="19111"/>
                          <a:pt x="28450" y="19109"/>
                        </a:cubicBezTo>
                        <a:cubicBezTo>
                          <a:pt x="28575" y="19733"/>
                          <a:pt x="28842" y="20331"/>
                          <a:pt x="29146" y="20893"/>
                        </a:cubicBezTo>
                        <a:cubicBezTo>
                          <a:pt x="29493" y="21509"/>
                          <a:pt x="29850" y="22115"/>
                          <a:pt x="30359" y="22615"/>
                        </a:cubicBezTo>
                        <a:cubicBezTo>
                          <a:pt x="31118" y="23357"/>
                          <a:pt x="32279" y="24116"/>
                          <a:pt x="33404" y="24116"/>
                        </a:cubicBezTo>
                        <a:cubicBezTo>
                          <a:pt x="33441" y="24116"/>
                          <a:pt x="33479" y="24115"/>
                          <a:pt x="33517" y="24114"/>
                        </a:cubicBezTo>
                        <a:lnTo>
                          <a:pt x="33517" y="24114"/>
                        </a:lnTo>
                        <a:cubicBezTo>
                          <a:pt x="33401" y="24158"/>
                          <a:pt x="33285" y="24212"/>
                          <a:pt x="33169" y="24256"/>
                        </a:cubicBezTo>
                        <a:cubicBezTo>
                          <a:pt x="33026" y="24319"/>
                          <a:pt x="32874" y="24355"/>
                          <a:pt x="32723" y="24372"/>
                        </a:cubicBezTo>
                        <a:cubicBezTo>
                          <a:pt x="32702" y="24373"/>
                          <a:pt x="32681" y="24373"/>
                          <a:pt x="32661" y="24373"/>
                        </a:cubicBezTo>
                        <a:cubicBezTo>
                          <a:pt x="31136" y="24373"/>
                          <a:pt x="29875" y="23081"/>
                          <a:pt x="29030" y="21955"/>
                        </a:cubicBezTo>
                        <a:cubicBezTo>
                          <a:pt x="28601" y="21393"/>
                          <a:pt x="28298" y="20733"/>
                          <a:pt x="28004" y="20099"/>
                        </a:cubicBezTo>
                        <a:cubicBezTo>
                          <a:pt x="27932" y="19948"/>
                          <a:pt x="27593" y="19038"/>
                          <a:pt x="27727" y="18895"/>
                        </a:cubicBezTo>
                        <a:close/>
                        <a:moveTo>
                          <a:pt x="27263" y="18761"/>
                        </a:moveTo>
                        <a:lnTo>
                          <a:pt x="27263" y="18761"/>
                        </a:lnTo>
                        <a:cubicBezTo>
                          <a:pt x="27397" y="18779"/>
                          <a:pt x="27531" y="18815"/>
                          <a:pt x="27656" y="18859"/>
                        </a:cubicBezTo>
                        <a:cubicBezTo>
                          <a:pt x="27513" y="19020"/>
                          <a:pt x="27674" y="19546"/>
                          <a:pt x="27700" y="19671"/>
                        </a:cubicBezTo>
                        <a:cubicBezTo>
                          <a:pt x="27852" y="20411"/>
                          <a:pt x="28280" y="21152"/>
                          <a:pt x="28682" y="21785"/>
                        </a:cubicBezTo>
                        <a:cubicBezTo>
                          <a:pt x="29449" y="22981"/>
                          <a:pt x="30671" y="24230"/>
                          <a:pt x="32125" y="24417"/>
                        </a:cubicBezTo>
                        <a:cubicBezTo>
                          <a:pt x="32089" y="24417"/>
                          <a:pt x="32063" y="24426"/>
                          <a:pt x="32027" y="24426"/>
                        </a:cubicBezTo>
                        <a:cubicBezTo>
                          <a:pt x="30787" y="24274"/>
                          <a:pt x="29556" y="23828"/>
                          <a:pt x="28646" y="22936"/>
                        </a:cubicBezTo>
                        <a:cubicBezTo>
                          <a:pt x="27843" y="22151"/>
                          <a:pt x="27290" y="21170"/>
                          <a:pt x="26701" y="20215"/>
                        </a:cubicBezTo>
                        <a:cubicBezTo>
                          <a:pt x="26924" y="20197"/>
                          <a:pt x="27094" y="20055"/>
                          <a:pt x="27236" y="19867"/>
                        </a:cubicBezTo>
                        <a:cubicBezTo>
                          <a:pt x="27495" y="19528"/>
                          <a:pt x="27442" y="19136"/>
                          <a:pt x="27263" y="18761"/>
                        </a:cubicBezTo>
                        <a:close/>
                        <a:moveTo>
                          <a:pt x="25889" y="19814"/>
                        </a:moveTo>
                        <a:cubicBezTo>
                          <a:pt x="25970" y="19903"/>
                          <a:pt x="26041" y="20010"/>
                          <a:pt x="26139" y="20072"/>
                        </a:cubicBezTo>
                        <a:cubicBezTo>
                          <a:pt x="26282" y="20162"/>
                          <a:pt x="26389" y="20197"/>
                          <a:pt x="26558" y="20215"/>
                        </a:cubicBezTo>
                        <a:cubicBezTo>
                          <a:pt x="26576" y="20224"/>
                          <a:pt x="26594" y="20224"/>
                          <a:pt x="26621" y="20224"/>
                        </a:cubicBezTo>
                        <a:cubicBezTo>
                          <a:pt x="27210" y="21277"/>
                          <a:pt x="27763" y="22294"/>
                          <a:pt x="28637" y="23159"/>
                        </a:cubicBezTo>
                        <a:cubicBezTo>
                          <a:pt x="29288" y="23810"/>
                          <a:pt x="30261" y="24292"/>
                          <a:pt x="31224" y="24435"/>
                        </a:cubicBezTo>
                        <a:cubicBezTo>
                          <a:pt x="30778" y="24435"/>
                          <a:pt x="30341" y="24408"/>
                          <a:pt x="29904" y="24372"/>
                        </a:cubicBezTo>
                        <a:cubicBezTo>
                          <a:pt x="29859" y="24372"/>
                          <a:pt x="29815" y="24363"/>
                          <a:pt x="29770" y="24363"/>
                        </a:cubicBezTo>
                        <a:cubicBezTo>
                          <a:pt x="29458" y="24212"/>
                          <a:pt x="29163" y="24016"/>
                          <a:pt x="28878" y="23828"/>
                        </a:cubicBezTo>
                        <a:cubicBezTo>
                          <a:pt x="28405" y="23507"/>
                          <a:pt x="27968" y="23150"/>
                          <a:pt x="27593" y="22722"/>
                        </a:cubicBezTo>
                        <a:cubicBezTo>
                          <a:pt x="27201" y="22267"/>
                          <a:pt x="26853" y="21830"/>
                          <a:pt x="26576" y="21304"/>
                        </a:cubicBezTo>
                        <a:cubicBezTo>
                          <a:pt x="26335" y="20858"/>
                          <a:pt x="26014" y="20322"/>
                          <a:pt x="25889" y="19814"/>
                        </a:cubicBezTo>
                        <a:close/>
                        <a:moveTo>
                          <a:pt x="15425" y="21767"/>
                        </a:moveTo>
                        <a:lnTo>
                          <a:pt x="15425" y="21767"/>
                        </a:lnTo>
                        <a:cubicBezTo>
                          <a:pt x="15229" y="22481"/>
                          <a:pt x="15380" y="23177"/>
                          <a:pt x="15782" y="23793"/>
                        </a:cubicBezTo>
                        <a:cubicBezTo>
                          <a:pt x="15933" y="24033"/>
                          <a:pt x="16156" y="24274"/>
                          <a:pt x="16424" y="24381"/>
                        </a:cubicBezTo>
                        <a:cubicBezTo>
                          <a:pt x="16504" y="24408"/>
                          <a:pt x="16585" y="24426"/>
                          <a:pt x="16647" y="24444"/>
                        </a:cubicBezTo>
                        <a:cubicBezTo>
                          <a:pt x="16469" y="24462"/>
                          <a:pt x="16281" y="24488"/>
                          <a:pt x="16094" y="24497"/>
                        </a:cubicBezTo>
                        <a:cubicBezTo>
                          <a:pt x="15104" y="24337"/>
                          <a:pt x="13971" y="23953"/>
                          <a:pt x="13801" y="22829"/>
                        </a:cubicBezTo>
                        <a:cubicBezTo>
                          <a:pt x="13846" y="22829"/>
                          <a:pt x="13899" y="22838"/>
                          <a:pt x="13953" y="22847"/>
                        </a:cubicBezTo>
                        <a:cubicBezTo>
                          <a:pt x="14015" y="22856"/>
                          <a:pt x="14078" y="22861"/>
                          <a:pt x="14141" y="22861"/>
                        </a:cubicBezTo>
                        <a:cubicBezTo>
                          <a:pt x="14329" y="22861"/>
                          <a:pt x="14515" y="22816"/>
                          <a:pt x="14676" y="22695"/>
                        </a:cubicBezTo>
                        <a:cubicBezTo>
                          <a:pt x="14863" y="22553"/>
                          <a:pt x="14845" y="22276"/>
                          <a:pt x="14943" y="22080"/>
                        </a:cubicBezTo>
                        <a:cubicBezTo>
                          <a:pt x="15015" y="21919"/>
                          <a:pt x="15202" y="21821"/>
                          <a:pt x="15425" y="21767"/>
                        </a:cubicBezTo>
                        <a:close/>
                        <a:moveTo>
                          <a:pt x="12543" y="22820"/>
                        </a:moveTo>
                        <a:lnTo>
                          <a:pt x="12543" y="22820"/>
                        </a:lnTo>
                        <a:cubicBezTo>
                          <a:pt x="12294" y="23213"/>
                          <a:pt x="12606" y="23748"/>
                          <a:pt x="12918" y="24016"/>
                        </a:cubicBezTo>
                        <a:cubicBezTo>
                          <a:pt x="13257" y="24310"/>
                          <a:pt x="13783" y="24479"/>
                          <a:pt x="14283" y="24569"/>
                        </a:cubicBezTo>
                        <a:cubicBezTo>
                          <a:pt x="13382" y="24542"/>
                          <a:pt x="12445" y="24390"/>
                          <a:pt x="11723" y="23873"/>
                        </a:cubicBezTo>
                        <a:cubicBezTo>
                          <a:pt x="11616" y="23730"/>
                          <a:pt x="11607" y="23561"/>
                          <a:pt x="11660" y="23391"/>
                        </a:cubicBezTo>
                        <a:cubicBezTo>
                          <a:pt x="11919" y="23123"/>
                          <a:pt x="12204" y="22927"/>
                          <a:pt x="12543" y="22820"/>
                        </a:cubicBezTo>
                        <a:close/>
                        <a:moveTo>
                          <a:pt x="13067" y="22745"/>
                        </a:moveTo>
                        <a:cubicBezTo>
                          <a:pt x="13285" y="22745"/>
                          <a:pt x="13503" y="22781"/>
                          <a:pt x="13721" y="22811"/>
                        </a:cubicBezTo>
                        <a:cubicBezTo>
                          <a:pt x="13757" y="23891"/>
                          <a:pt x="14765" y="24399"/>
                          <a:pt x="15728" y="24533"/>
                        </a:cubicBezTo>
                        <a:cubicBezTo>
                          <a:pt x="15461" y="24551"/>
                          <a:pt x="15193" y="24560"/>
                          <a:pt x="14934" y="24569"/>
                        </a:cubicBezTo>
                        <a:cubicBezTo>
                          <a:pt x="14925" y="24551"/>
                          <a:pt x="14916" y="24551"/>
                          <a:pt x="14908" y="24542"/>
                        </a:cubicBezTo>
                        <a:cubicBezTo>
                          <a:pt x="14167" y="24337"/>
                          <a:pt x="12142" y="23998"/>
                          <a:pt x="12642" y="22793"/>
                        </a:cubicBezTo>
                        <a:cubicBezTo>
                          <a:pt x="12740" y="22767"/>
                          <a:pt x="12838" y="22758"/>
                          <a:pt x="12945" y="22749"/>
                        </a:cubicBezTo>
                        <a:cubicBezTo>
                          <a:pt x="12985" y="22746"/>
                          <a:pt x="13026" y="22745"/>
                          <a:pt x="13067" y="22745"/>
                        </a:cubicBezTo>
                        <a:close/>
                        <a:moveTo>
                          <a:pt x="23842" y="0"/>
                        </a:moveTo>
                        <a:cubicBezTo>
                          <a:pt x="23144" y="0"/>
                          <a:pt x="22438" y="172"/>
                          <a:pt x="21795" y="402"/>
                        </a:cubicBezTo>
                        <a:cubicBezTo>
                          <a:pt x="20965" y="687"/>
                          <a:pt x="20198" y="1196"/>
                          <a:pt x="19538" y="1758"/>
                        </a:cubicBezTo>
                        <a:cubicBezTo>
                          <a:pt x="19190" y="2061"/>
                          <a:pt x="18886" y="2409"/>
                          <a:pt x="18619" y="2784"/>
                        </a:cubicBezTo>
                        <a:cubicBezTo>
                          <a:pt x="18574" y="2846"/>
                          <a:pt x="18529" y="2908"/>
                          <a:pt x="18494" y="2980"/>
                        </a:cubicBezTo>
                        <a:cubicBezTo>
                          <a:pt x="18289" y="2793"/>
                          <a:pt x="17976" y="2739"/>
                          <a:pt x="17700" y="2694"/>
                        </a:cubicBezTo>
                        <a:cubicBezTo>
                          <a:pt x="17614" y="2681"/>
                          <a:pt x="17529" y="2675"/>
                          <a:pt x="17445" y="2675"/>
                        </a:cubicBezTo>
                        <a:cubicBezTo>
                          <a:pt x="16962" y="2675"/>
                          <a:pt x="16506" y="2874"/>
                          <a:pt x="16049" y="3033"/>
                        </a:cubicBezTo>
                        <a:cubicBezTo>
                          <a:pt x="15211" y="3337"/>
                          <a:pt x="14247" y="3925"/>
                          <a:pt x="13766" y="4702"/>
                        </a:cubicBezTo>
                        <a:cubicBezTo>
                          <a:pt x="13560" y="5023"/>
                          <a:pt x="12989" y="5942"/>
                          <a:pt x="13614" y="6129"/>
                        </a:cubicBezTo>
                        <a:cubicBezTo>
                          <a:pt x="13675" y="6147"/>
                          <a:pt x="13736" y="6156"/>
                          <a:pt x="13797" y="6156"/>
                        </a:cubicBezTo>
                        <a:cubicBezTo>
                          <a:pt x="14033" y="6156"/>
                          <a:pt x="14271" y="6029"/>
                          <a:pt x="14497" y="5852"/>
                        </a:cubicBezTo>
                        <a:lnTo>
                          <a:pt x="14497" y="5852"/>
                        </a:lnTo>
                        <a:cubicBezTo>
                          <a:pt x="14221" y="7012"/>
                          <a:pt x="13596" y="8163"/>
                          <a:pt x="12820" y="9037"/>
                        </a:cubicBezTo>
                        <a:cubicBezTo>
                          <a:pt x="12106" y="9840"/>
                          <a:pt x="11143" y="10224"/>
                          <a:pt x="10170" y="10607"/>
                        </a:cubicBezTo>
                        <a:cubicBezTo>
                          <a:pt x="10083" y="10604"/>
                          <a:pt x="9996" y="10603"/>
                          <a:pt x="9909" y="10603"/>
                        </a:cubicBezTo>
                        <a:cubicBezTo>
                          <a:pt x="8950" y="10603"/>
                          <a:pt x="7986" y="10790"/>
                          <a:pt x="7209" y="11330"/>
                        </a:cubicBezTo>
                        <a:cubicBezTo>
                          <a:pt x="6871" y="11244"/>
                          <a:pt x="6520" y="11200"/>
                          <a:pt x="6169" y="11200"/>
                        </a:cubicBezTo>
                        <a:cubicBezTo>
                          <a:pt x="5937" y="11200"/>
                          <a:pt x="5706" y="11219"/>
                          <a:pt x="5478" y="11259"/>
                        </a:cubicBezTo>
                        <a:cubicBezTo>
                          <a:pt x="4479" y="11428"/>
                          <a:pt x="3435" y="12026"/>
                          <a:pt x="2793" y="12811"/>
                        </a:cubicBezTo>
                        <a:cubicBezTo>
                          <a:pt x="2632" y="13016"/>
                          <a:pt x="2472" y="13230"/>
                          <a:pt x="2311" y="13444"/>
                        </a:cubicBezTo>
                        <a:cubicBezTo>
                          <a:pt x="2204" y="13578"/>
                          <a:pt x="2124" y="13569"/>
                          <a:pt x="1963" y="13640"/>
                        </a:cubicBezTo>
                        <a:cubicBezTo>
                          <a:pt x="1687" y="13774"/>
                          <a:pt x="1437" y="13917"/>
                          <a:pt x="1187" y="14104"/>
                        </a:cubicBezTo>
                        <a:cubicBezTo>
                          <a:pt x="857" y="14354"/>
                          <a:pt x="464" y="14613"/>
                          <a:pt x="295" y="15014"/>
                        </a:cubicBezTo>
                        <a:cubicBezTo>
                          <a:pt x="206" y="15211"/>
                          <a:pt x="0" y="15683"/>
                          <a:pt x="304" y="15817"/>
                        </a:cubicBezTo>
                        <a:cubicBezTo>
                          <a:pt x="411" y="15867"/>
                          <a:pt x="530" y="15887"/>
                          <a:pt x="652" y="15887"/>
                        </a:cubicBezTo>
                        <a:cubicBezTo>
                          <a:pt x="905" y="15887"/>
                          <a:pt x="1173" y="15800"/>
                          <a:pt x="1383" y="15710"/>
                        </a:cubicBezTo>
                        <a:cubicBezTo>
                          <a:pt x="1847" y="15514"/>
                          <a:pt x="2266" y="15095"/>
                          <a:pt x="2739" y="14907"/>
                        </a:cubicBezTo>
                        <a:lnTo>
                          <a:pt x="2739" y="14907"/>
                        </a:lnTo>
                        <a:cubicBezTo>
                          <a:pt x="2660" y="15249"/>
                          <a:pt x="2529" y="15773"/>
                          <a:pt x="2975" y="15773"/>
                        </a:cubicBezTo>
                        <a:cubicBezTo>
                          <a:pt x="2983" y="15773"/>
                          <a:pt x="2990" y="15773"/>
                          <a:pt x="2998" y="15773"/>
                        </a:cubicBezTo>
                        <a:cubicBezTo>
                          <a:pt x="3176" y="15764"/>
                          <a:pt x="3346" y="15674"/>
                          <a:pt x="3506" y="15567"/>
                        </a:cubicBezTo>
                        <a:lnTo>
                          <a:pt x="3506" y="15567"/>
                        </a:lnTo>
                        <a:cubicBezTo>
                          <a:pt x="4604" y="17280"/>
                          <a:pt x="2632" y="18101"/>
                          <a:pt x="1481" y="18993"/>
                        </a:cubicBezTo>
                        <a:cubicBezTo>
                          <a:pt x="1089" y="19136"/>
                          <a:pt x="714" y="19323"/>
                          <a:pt x="375" y="19546"/>
                        </a:cubicBezTo>
                        <a:cubicBezTo>
                          <a:pt x="324" y="19583"/>
                          <a:pt x="351" y="19656"/>
                          <a:pt x="397" y="19656"/>
                        </a:cubicBezTo>
                        <a:cubicBezTo>
                          <a:pt x="407" y="19656"/>
                          <a:pt x="418" y="19652"/>
                          <a:pt x="429" y="19644"/>
                        </a:cubicBezTo>
                        <a:cubicBezTo>
                          <a:pt x="1811" y="18838"/>
                          <a:pt x="3385" y="18558"/>
                          <a:pt x="4979" y="18558"/>
                        </a:cubicBezTo>
                        <a:cubicBezTo>
                          <a:pt x="6347" y="18558"/>
                          <a:pt x="7730" y="18764"/>
                          <a:pt x="9020" y="19020"/>
                        </a:cubicBezTo>
                        <a:cubicBezTo>
                          <a:pt x="10001" y="19219"/>
                          <a:pt x="11036" y="19423"/>
                          <a:pt x="12057" y="19423"/>
                        </a:cubicBezTo>
                        <a:cubicBezTo>
                          <a:pt x="12409" y="19423"/>
                          <a:pt x="12760" y="19398"/>
                          <a:pt x="13105" y="19341"/>
                        </a:cubicBezTo>
                        <a:cubicBezTo>
                          <a:pt x="13676" y="19252"/>
                          <a:pt x="14444" y="19029"/>
                          <a:pt x="14792" y="18538"/>
                        </a:cubicBezTo>
                        <a:cubicBezTo>
                          <a:pt x="14872" y="18485"/>
                          <a:pt x="14952" y="18431"/>
                          <a:pt x="15023" y="18386"/>
                        </a:cubicBezTo>
                        <a:cubicBezTo>
                          <a:pt x="15380" y="18146"/>
                          <a:pt x="15773" y="17931"/>
                          <a:pt x="16139" y="17708"/>
                        </a:cubicBezTo>
                        <a:cubicBezTo>
                          <a:pt x="16888" y="17245"/>
                          <a:pt x="17655" y="17253"/>
                          <a:pt x="18476" y="17155"/>
                        </a:cubicBezTo>
                        <a:lnTo>
                          <a:pt x="18476" y="17155"/>
                        </a:lnTo>
                        <a:cubicBezTo>
                          <a:pt x="18351" y="17360"/>
                          <a:pt x="18217" y="17557"/>
                          <a:pt x="18057" y="17735"/>
                        </a:cubicBezTo>
                        <a:cubicBezTo>
                          <a:pt x="17753" y="18074"/>
                          <a:pt x="17584" y="18520"/>
                          <a:pt x="17361" y="18904"/>
                        </a:cubicBezTo>
                        <a:cubicBezTo>
                          <a:pt x="17316" y="18975"/>
                          <a:pt x="17272" y="19047"/>
                          <a:pt x="17218" y="19100"/>
                        </a:cubicBezTo>
                        <a:cubicBezTo>
                          <a:pt x="16656" y="19394"/>
                          <a:pt x="16094" y="19689"/>
                          <a:pt x="15487" y="19903"/>
                        </a:cubicBezTo>
                        <a:cubicBezTo>
                          <a:pt x="14836" y="20144"/>
                          <a:pt x="14140" y="20242"/>
                          <a:pt x="13453" y="20331"/>
                        </a:cubicBezTo>
                        <a:cubicBezTo>
                          <a:pt x="12944" y="20394"/>
                          <a:pt x="12426" y="20421"/>
                          <a:pt x="11906" y="20421"/>
                        </a:cubicBezTo>
                        <a:cubicBezTo>
                          <a:pt x="10959" y="20421"/>
                          <a:pt x="10004" y="20334"/>
                          <a:pt x="9082" y="20224"/>
                        </a:cubicBezTo>
                        <a:cubicBezTo>
                          <a:pt x="7726" y="20072"/>
                          <a:pt x="6415" y="19618"/>
                          <a:pt x="5059" y="19519"/>
                        </a:cubicBezTo>
                        <a:cubicBezTo>
                          <a:pt x="4863" y="19506"/>
                          <a:pt x="4669" y="19499"/>
                          <a:pt x="4477" y="19499"/>
                        </a:cubicBezTo>
                        <a:cubicBezTo>
                          <a:pt x="3306" y="19499"/>
                          <a:pt x="2182" y="19748"/>
                          <a:pt x="1071" y="20162"/>
                        </a:cubicBezTo>
                        <a:cubicBezTo>
                          <a:pt x="1000" y="20185"/>
                          <a:pt x="1020" y="20293"/>
                          <a:pt x="1081" y="20293"/>
                        </a:cubicBezTo>
                        <a:cubicBezTo>
                          <a:pt x="1089" y="20293"/>
                          <a:pt x="1097" y="20291"/>
                          <a:pt x="1107" y="20287"/>
                        </a:cubicBezTo>
                        <a:cubicBezTo>
                          <a:pt x="2177" y="19896"/>
                          <a:pt x="3298" y="19653"/>
                          <a:pt x="4436" y="19653"/>
                        </a:cubicBezTo>
                        <a:cubicBezTo>
                          <a:pt x="4805" y="19653"/>
                          <a:pt x="5177" y="19679"/>
                          <a:pt x="5549" y="19733"/>
                        </a:cubicBezTo>
                        <a:cubicBezTo>
                          <a:pt x="6914" y="19939"/>
                          <a:pt x="8235" y="20331"/>
                          <a:pt x="9608" y="20483"/>
                        </a:cubicBezTo>
                        <a:cubicBezTo>
                          <a:pt x="10332" y="20557"/>
                          <a:pt x="11063" y="20602"/>
                          <a:pt x="11793" y="20602"/>
                        </a:cubicBezTo>
                        <a:cubicBezTo>
                          <a:pt x="12466" y="20602"/>
                          <a:pt x="13138" y="20564"/>
                          <a:pt x="13801" y="20474"/>
                        </a:cubicBezTo>
                        <a:cubicBezTo>
                          <a:pt x="14453" y="20385"/>
                          <a:pt x="15068" y="20260"/>
                          <a:pt x="15684" y="20010"/>
                        </a:cubicBezTo>
                        <a:cubicBezTo>
                          <a:pt x="16112" y="19832"/>
                          <a:pt x="16522" y="19618"/>
                          <a:pt x="16924" y="19386"/>
                        </a:cubicBezTo>
                        <a:lnTo>
                          <a:pt x="16924" y="19386"/>
                        </a:lnTo>
                        <a:cubicBezTo>
                          <a:pt x="16692" y="19555"/>
                          <a:pt x="16424" y="19680"/>
                          <a:pt x="16174" y="19849"/>
                        </a:cubicBezTo>
                        <a:cubicBezTo>
                          <a:pt x="15844" y="20072"/>
                          <a:pt x="15523" y="20313"/>
                          <a:pt x="15238" y="20590"/>
                        </a:cubicBezTo>
                        <a:cubicBezTo>
                          <a:pt x="15068" y="20759"/>
                          <a:pt x="14881" y="20911"/>
                          <a:pt x="14684" y="21045"/>
                        </a:cubicBezTo>
                        <a:cubicBezTo>
                          <a:pt x="13792" y="21304"/>
                          <a:pt x="12838" y="21473"/>
                          <a:pt x="11919" y="21500"/>
                        </a:cubicBezTo>
                        <a:cubicBezTo>
                          <a:pt x="11830" y="21503"/>
                          <a:pt x="11741" y="21505"/>
                          <a:pt x="11652" y="21505"/>
                        </a:cubicBezTo>
                        <a:cubicBezTo>
                          <a:pt x="10607" y="21505"/>
                          <a:pt x="9514" y="21274"/>
                          <a:pt x="8511" y="21036"/>
                        </a:cubicBezTo>
                        <a:cubicBezTo>
                          <a:pt x="7334" y="20759"/>
                          <a:pt x="6201" y="20215"/>
                          <a:pt x="4987" y="20037"/>
                        </a:cubicBezTo>
                        <a:cubicBezTo>
                          <a:pt x="4793" y="20009"/>
                          <a:pt x="4593" y="19999"/>
                          <a:pt x="4390" y="19999"/>
                        </a:cubicBezTo>
                        <a:cubicBezTo>
                          <a:pt x="4005" y="19999"/>
                          <a:pt x="3613" y="20034"/>
                          <a:pt x="3239" y="20046"/>
                        </a:cubicBezTo>
                        <a:cubicBezTo>
                          <a:pt x="2695" y="20064"/>
                          <a:pt x="2177" y="20260"/>
                          <a:pt x="1678" y="20474"/>
                        </a:cubicBezTo>
                        <a:cubicBezTo>
                          <a:pt x="1653" y="20490"/>
                          <a:pt x="1666" y="20529"/>
                          <a:pt x="1695" y="20529"/>
                        </a:cubicBezTo>
                        <a:cubicBezTo>
                          <a:pt x="1698" y="20529"/>
                          <a:pt x="1701" y="20528"/>
                          <a:pt x="1704" y="20527"/>
                        </a:cubicBezTo>
                        <a:cubicBezTo>
                          <a:pt x="2329" y="20287"/>
                          <a:pt x="2918" y="20197"/>
                          <a:pt x="3587" y="20188"/>
                        </a:cubicBezTo>
                        <a:cubicBezTo>
                          <a:pt x="3782" y="20186"/>
                          <a:pt x="3974" y="20182"/>
                          <a:pt x="4164" y="20182"/>
                        </a:cubicBezTo>
                        <a:cubicBezTo>
                          <a:pt x="4653" y="20182"/>
                          <a:pt x="5130" y="20208"/>
                          <a:pt x="5612" y="20349"/>
                        </a:cubicBezTo>
                        <a:cubicBezTo>
                          <a:pt x="6772" y="20688"/>
                          <a:pt x="7887" y="21125"/>
                          <a:pt x="9064" y="21357"/>
                        </a:cubicBezTo>
                        <a:cubicBezTo>
                          <a:pt x="9928" y="21533"/>
                          <a:pt x="10844" y="21682"/>
                          <a:pt x="11739" y="21682"/>
                        </a:cubicBezTo>
                        <a:cubicBezTo>
                          <a:pt x="11889" y="21682"/>
                          <a:pt x="12038" y="21678"/>
                          <a:pt x="12187" y="21669"/>
                        </a:cubicBezTo>
                        <a:cubicBezTo>
                          <a:pt x="12945" y="21616"/>
                          <a:pt x="13703" y="21455"/>
                          <a:pt x="14426" y="21214"/>
                        </a:cubicBezTo>
                        <a:lnTo>
                          <a:pt x="14426" y="21214"/>
                        </a:lnTo>
                        <a:cubicBezTo>
                          <a:pt x="14185" y="21357"/>
                          <a:pt x="13935" y="21482"/>
                          <a:pt x="13667" y="21607"/>
                        </a:cubicBezTo>
                        <a:cubicBezTo>
                          <a:pt x="13596" y="21643"/>
                          <a:pt x="13534" y="21669"/>
                          <a:pt x="13462" y="21705"/>
                        </a:cubicBezTo>
                        <a:cubicBezTo>
                          <a:pt x="13284" y="21750"/>
                          <a:pt x="13097" y="21776"/>
                          <a:pt x="12918" y="21821"/>
                        </a:cubicBezTo>
                        <a:cubicBezTo>
                          <a:pt x="12383" y="21973"/>
                          <a:pt x="11830" y="22106"/>
                          <a:pt x="11268" y="22142"/>
                        </a:cubicBezTo>
                        <a:cubicBezTo>
                          <a:pt x="11115" y="22151"/>
                          <a:pt x="10960" y="22156"/>
                          <a:pt x="10805" y="22156"/>
                        </a:cubicBezTo>
                        <a:cubicBezTo>
                          <a:pt x="9622" y="22156"/>
                          <a:pt x="8390" y="21901"/>
                          <a:pt x="7262" y="21625"/>
                        </a:cubicBezTo>
                        <a:cubicBezTo>
                          <a:pt x="6879" y="21536"/>
                          <a:pt x="6513" y="21357"/>
                          <a:pt x="6156" y="21223"/>
                        </a:cubicBezTo>
                        <a:cubicBezTo>
                          <a:pt x="5531" y="20991"/>
                          <a:pt x="4898" y="20813"/>
                          <a:pt x="4238" y="20706"/>
                        </a:cubicBezTo>
                        <a:cubicBezTo>
                          <a:pt x="4009" y="20665"/>
                          <a:pt x="3776" y="20647"/>
                          <a:pt x="3540" y="20647"/>
                        </a:cubicBezTo>
                        <a:cubicBezTo>
                          <a:pt x="3013" y="20647"/>
                          <a:pt x="2478" y="20735"/>
                          <a:pt x="1972" y="20840"/>
                        </a:cubicBezTo>
                        <a:cubicBezTo>
                          <a:pt x="1930" y="20848"/>
                          <a:pt x="1936" y="20921"/>
                          <a:pt x="1974" y="20921"/>
                        </a:cubicBezTo>
                        <a:cubicBezTo>
                          <a:pt x="1976" y="20921"/>
                          <a:pt x="1979" y="20920"/>
                          <a:pt x="1981" y="20920"/>
                        </a:cubicBezTo>
                        <a:cubicBezTo>
                          <a:pt x="2412" y="20864"/>
                          <a:pt x="2847" y="20829"/>
                          <a:pt x="3280" y="20829"/>
                        </a:cubicBezTo>
                        <a:cubicBezTo>
                          <a:pt x="3753" y="20829"/>
                          <a:pt x="4223" y="20871"/>
                          <a:pt x="4684" y="20973"/>
                        </a:cubicBezTo>
                        <a:cubicBezTo>
                          <a:pt x="5719" y="21197"/>
                          <a:pt x="6664" y="21705"/>
                          <a:pt x="7699" y="21928"/>
                        </a:cubicBezTo>
                        <a:cubicBezTo>
                          <a:pt x="8707" y="22154"/>
                          <a:pt x="9759" y="22341"/>
                          <a:pt x="10796" y="22341"/>
                        </a:cubicBezTo>
                        <a:cubicBezTo>
                          <a:pt x="10990" y="22341"/>
                          <a:pt x="11183" y="22335"/>
                          <a:pt x="11375" y="22321"/>
                        </a:cubicBezTo>
                        <a:cubicBezTo>
                          <a:pt x="11928" y="22276"/>
                          <a:pt x="12436" y="22133"/>
                          <a:pt x="12945" y="21964"/>
                        </a:cubicBezTo>
                        <a:lnTo>
                          <a:pt x="12945" y="21964"/>
                        </a:lnTo>
                        <a:cubicBezTo>
                          <a:pt x="12454" y="22222"/>
                          <a:pt x="12017" y="22535"/>
                          <a:pt x="11687" y="23016"/>
                        </a:cubicBezTo>
                        <a:cubicBezTo>
                          <a:pt x="11286" y="23605"/>
                          <a:pt x="11571" y="24069"/>
                          <a:pt x="12204" y="24239"/>
                        </a:cubicBezTo>
                        <a:cubicBezTo>
                          <a:pt x="12213" y="24239"/>
                          <a:pt x="12213" y="24239"/>
                          <a:pt x="12213" y="24230"/>
                        </a:cubicBezTo>
                        <a:cubicBezTo>
                          <a:pt x="12419" y="24337"/>
                          <a:pt x="12633" y="24408"/>
                          <a:pt x="12847" y="24462"/>
                        </a:cubicBezTo>
                        <a:cubicBezTo>
                          <a:pt x="11170" y="24185"/>
                          <a:pt x="9537" y="23346"/>
                          <a:pt x="8038" y="22597"/>
                        </a:cubicBezTo>
                        <a:cubicBezTo>
                          <a:pt x="6850" y="21999"/>
                          <a:pt x="5504" y="21454"/>
                          <a:pt x="4152" y="21454"/>
                        </a:cubicBezTo>
                        <a:cubicBezTo>
                          <a:pt x="3829" y="21454"/>
                          <a:pt x="3506" y="21485"/>
                          <a:pt x="3185" y="21553"/>
                        </a:cubicBezTo>
                        <a:cubicBezTo>
                          <a:pt x="3144" y="21562"/>
                          <a:pt x="3149" y="21617"/>
                          <a:pt x="3186" y="21617"/>
                        </a:cubicBezTo>
                        <a:cubicBezTo>
                          <a:pt x="3188" y="21617"/>
                          <a:pt x="3191" y="21616"/>
                          <a:pt x="3194" y="21616"/>
                        </a:cubicBezTo>
                        <a:cubicBezTo>
                          <a:pt x="3415" y="21590"/>
                          <a:pt x="3633" y="21577"/>
                          <a:pt x="3848" y="21577"/>
                        </a:cubicBezTo>
                        <a:cubicBezTo>
                          <a:pt x="5530" y="21577"/>
                          <a:pt x="7027" y="22333"/>
                          <a:pt x="8538" y="23061"/>
                        </a:cubicBezTo>
                        <a:cubicBezTo>
                          <a:pt x="9484" y="23516"/>
                          <a:pt x="10483" y="24024"/>
                          <a:pt x="11518" y="24328"/>
                        </a:cubicBezTo>
                        <a:cubicBezTo>
                          <a:pt x="11232" y="24310"/>
                          <a:pt x="10947" y="24283"/>
                          <a:pt x="10670" y="24221"/>
                        </a:cubicBezTo>
                        <a:cubicBezTo>
                          <a:pt x="10233" y="24105"/>
                          <a:pt x="9805" y="23980"/>
                          <a:pt x="9376" y="23864"/>
                        </a:cubicBezTo>
                        <a:cubicBezTo>
                          <a:pt x="8600" y="23650"/>
                          <a:pt x="7797" y="23364"/>
                          <a:pt x="7003" y="23275"/>
                        </a:cubicBezTo>
                        <a:cubicBezTo>
                          <a:pt x="6283" y="23189"/>
                          <a:pt x="5597" y="23131"/>
                          <a:pt x="4884" y="23131"/>
                        </a:cubicBezTo>
                        <a:cubicBezTo>
                          <a:pt x="4715" y="23131"/>
                          <a:pt x="4545" y="23134"/>
                          <a:pt x="4372" y="23141"/>
                        </a:cubicBezTo>
                        <a:cubicBezTo>
                          <a:pt x="4024" y="23150"/>
                          <a:pt x="3685" y="23231"/>
                          <a:pt x="3346" y="23302"/>
                        </a:cubicBezTo>
                        <a:cubicBezTo>
                          <a:pt x="3034" y="23369"/>
                          <a:pt x="2689" y="23581"/>
                          <a:pt x="2359" y="23581"/>
                        </a:cubicBezTo>
                        <a:cubicBezTo>
                          <a:pt x="2340" y="23581"/>
                          <a:pt x="2321" y="23580"/>
                          <a:pt x="2302" y="23578"/>
                        </a:cubicBezTo>
                        <a:cubicBezTo>
                          <a:pt x="2301" y="23577"/>
                          <a:pt x="2300" y="23577"/>
                          <a:pt x="2298" y="23577"/>
                        </a:cubicBezTo>
                        <a:cubicBezTo>
                          <a:pt x="2291" y="23577"/>
                          <a:pt x="2287" y="23596"/>
                          <a:pt x="2302" y="23596"/>
                        </a:cubicBezTo>
                        <a:cubicBezTo>
                          <a:pt x="2354" y="23609"/>
                          <a:pt x="2408" y="23615"/>
                          <a:pt x="2462" y="23615"/>
                        </a:cubicBezTo>
                        <a:cubicBezTo>
                          <a:pt x="2593" y="23615"/>
                          <a:pt x="2726" y="23583"/>
                          <a:pt x="2846" y="23552"/>
                        </a:cubicBezTo>
                        <a:cubicBezTo>
                          <a:pt x="3301" y="23445"/>
                          <a:pt x="3747" y="23355"/>
                          <a:pt x="4202" y="23311"/>
                        </a:cubicBezTo>
                        <a:cubicBezTo>
                          <a:pt x="4418" y="23288"/>
                          <a:pt x="4634" y="23278"/>
                          <a:pt x="4850" y="23278"/>
                        </a:cubicBezTo>
                        <a:cubicBezTo>
                          <a:pt x="5562" y="23278"/>
                          <a:pt x="6272" y="23384"/>
                          <a:pt x="6977" y="23480"/>
                        </a:cubicBezTo>
                        <a:cubicBezTo>
                          <a:pt x="7824" y="23596"/>
                          <a:pt x="8672" y="23882"/>
                          <a:pt x="9492" y="24105"/>
                        </a:cubicBezTo>
                        <a:cubicBezTo>
                          <a:pt x="10187" y="24298"/>
                          <a:pt x="10807" y="24417"/>
                          <a:pt x="11493" y="24417"/>
                        </a:cubicBezTo>
                        <a:cubicBezTo>
                          <a:pt x="11601" y="24417"/>
                          <a:pt x="11710" y="24414"/>
                          <a:pt x="11821" y="24408"/>
                        </a:cubicBezTo>
                        <a:cubicBezTo>
                          <a:pt x="12287" y="24525"/>
                          <a:pt x="12767" y="24601"/>
                          <a:pt x="13248" y="24601"/>
                        </a:cubicBezTo>
                        <a:cubicBezTo>
                          <a:pt x="13319" y="24601"/>
                          <a:pt x="13391" y="24599"/>
                          <a:pt x="13462" y="24595"/>
                        </a:cubicBezTo>
                        <a:cubicBezTo>
                          <a:pt x="13471" y="24595"/>
                          <a:pt x="13471" y="24587"/>
                          <a:pt x="13480" y="24587"/>
                        </a:cubicBezTo>
                        <a:cubicBezTo>
                          <a:pt x="13596" y="24604"/>
                          <a:pt x="13712" y="24613"/>
                          <a:pt x="13837" y="24631"/>
                        </a:cubicBezTo>
                        <a:cubicBezTo>
                          <a:pt x="14154" y="24665"/>
                          <a:pt x="14472" y="24679"/>
                          <a:pt x="14789" y="24679"/>
                        </a:cubicBezTo>
                        <a:cubicBezTo>
                          <a:pt x="15130" y="24679"/>
                          <a:pt x="15471" y="24663"/>
                          <a:pt x="15809" y="24640"/>
                        </a:cubicBezTo>
                        <a:lnTo>
                          <a:pt x="15809" y="24640"/>
                        </a:lnTo>
                        <a:cubicBezTo>
                          <a:pt x="15291" y="24774"/>
                          <a:pt x="14783" y="24952"/>
                          <a:pt x="14265" y="25068"/>
                        </a:cubicBezTo>
                        <a:cubicBezTo>
                          <a:pt x="13598" y="25225"/>
                          <a:pt x="12868" y="25362"/>
                          <a:pt x="12174" y="25362"/>
                        </a:cubicBezTo>
                        <a:cubicBezTo>
                          <a:pt x="12079" y="25362"/>
                          <a:pt x="11985" y="25359"/>
                          <a:pt x="11892" y="25354"/>
                        </a:cubicBezTo>
                        <a:cubicBezTo>
                          <a:pt x="10349" y="25282"/>
                          <a:pt x="8823" y="25113"/>
                          <a:pt x="7325" y="24720"/>
                        </a:cubicBezTo>
                        <a:cubicBezTo>
                          <a:pt x="6433" y="24479"/>
                          <a:pt x="5514" y="24158"/>
                          <a:pt x="4586" y="24060"/>
                        </a:cubicBezTo>
                        <a:cubicBezTo>
                          <a:pt x="4127" y="24018"/>
                          <a:pt x="3657" y="23992"/>
                          <a:pt x="3198" y="23992"/>
                        </a:cubicBezTo>
                        <a:cubicBezTo>
                          <a:pt x="3077" y="23992"/>
                          <a:pt x="2957" y="23994"/>
                          <a:pt x="2837" y="23998"/>
                        </a:cubicBezTo>
                        <a:cubicBezTo>
                          <a:pt x="2150" y="24007"/>
                          <a:pt x="1508" y="24132"/>
                          <a:pt x="839" y="24239"/>
                        </a:cubicBezTo>
                        <a:cubicBezTo>
                          <a:pt x="839" y="24239"/>
                          <a:pt x="839" y="24248"/>
                          <a:pt x="839" y="24248"/>
                        </a:cubicBezTo>
                        <a:cubicBezTo>
                          <a:pt x="1625" y="24192"/>
                          <a:pt x="2401" y="24146"/>
                          <a:pt x="3179" y="24146"/>
                        </a:cubicBezTo>
                        <a:cubicBezTo>
                          <a:pt x="3646" y="24146"/>
                          <a:pt x="4114" y="24163"/>
                          <a:pt x="4586" y="24203"/>
                        </a:cubicBezTo>
                        <a:cubicBezTo>
                          <a:pt x="5585" y="24301"/>
                          <a:pt x="6593" y="24702"/>
                          <a:pt x="7565" y="24961"/>
                        </a:cubicBezTo>
                        <a:cubicBezTo>
                          <a:pt x="8984" y="25345"/>
                          <a:pt x="10465" y="25461"/>
                          <a:pt x="11928" y="25541"/>
                        </a:cubicBezTo>
                        <a:cubicBezTo>
                          <a:pt x="10991" y="25737"/>
                          <a:pt x="10072" y="26050"/>
                          <a:pt x="9260" y="26478"/>
                        </a:cubicBezTo>
                        <a:cubicBezTo>
                          <a:pt x="9222" y="26501"/>
                          <a:pt x="9243" y="26544"/>
                          <a:pt x="9278" y="26544"/>
                        </a:cubicBezTo>
                        <a:cubicBezTo>
                          <a:pt x="9284" y="26544"/>
                          <a:pt x="9290" y="26543"/>
                          <a:pt x="9296" y="26540"/>
                        </a:cubicBezTo>
                        <a:cubicBezTo>
                          <a:pt x="10909" y="25837"/>
                          <a:pt x="12697" y="25469"/>
                          <a:pt x="14461" y="25469"/>
                        </a:cubicBezTo>
                        <a:cubicBezTo>
                          <a:pt x="14688" y="25469"/>
                          <a:pt x="14914" y="25475"/>
                          <a:pt x="15139" y="25488"/>
                        </a:cubicBezTo>
                        <a:cubicBezTo>
                          <a:pt x="16400" y="25564"/>
                          <a:pt x="17669" y="25739"/>
                          <a:pt x="18939" y="25739"/>
                        </a:cubicBezTo>
                        <a:cubicBezTo>
                          <a:pt x="18999" y="25739"/>
                          <a:pt x="19058" y="25738"/>
                          <a:pt x="19118" y="25737"/>
                        </a:cubicBezTo>
                        <a:cubicBezTo>
                          <a:pt x="20019" y="25728"/>
                          <a:pt x="21090" y="25630"/>
                          <a:pt x="21902" y="25184"/>
                        </a:cubicBezTo>
                        <a:cubicBezTo>
                          <a:pt x="21941" y="25160"/>
                          <a:pt x="21917" y="25101"/>
                          <a:pt x="21880" y="25101"/>
                        </a:cubicBezTo>
                        <a:cubicBezTo>
                          <a:pt x="21876" y="25101"/>
                          <a:pt x="21871" y="25102"/>
                          <a:pt x="21866" y="25104"/>
                        </a:cubicBezTo>
                        <a:cubicBezTo>
                          <a:pt x="20884" y="25408"/>
                          <a:pt x="19886" y="25568"/>
                          <a:pt x="18854" y="25568"/>
                        </a:cubicBezTo>
                        <a:cubicBezTo>
                          <a:pt x="18826" y="25568"/>
                          <a:pt x="18798" y="25568"/>
                          <a:pt x="18770" y="25568"/>
                        </a:cubicBezTo>
                        <a:cubicBezTo>
                          <a:pt x="17379" y="25559"/>
                          <a:pt x="15996" y="25345"/>
                          <a:pt x="14604" y="25300"/>
                        </a:cubicBezTo>
                        <a:cubicBezTo>
                          <a:pt x="14502" y="25296"/>
                          <a:pt x="14397" y="25293"/>
                          <a:pt x="14292" y="25293"/>
                        </a:cubicBezTo>
                        <a:cubicBezTo>
                          <a:pt x="14187" y="25293"/>
                          <a:pt x="14082" y="25296"/>
                          <a:pt x="13980" y="25300"/>
                        </a:cubicBezTo>
                        <a:cubicBezTo>
                          <a:pt x="14729" y="25095"/>
                          <a:pt x="15461" y="24818"/>
                          <a:pt x="16210" y="24613"/>
                        </a:cubicBezTo>
                        <a:cubicBezTo>
                          <a:pt x="16487" y="24587"/>
                          <a:pt x="16763" y="24560"/>
                          <a:pt x="17040" y="24542"/>
                        </a:cubicBezTo>
                        <a:cubicBezTo>
                          <a:pt x="17548" y="24497"/>
                          <a:pt x="18048" y="24408"/>
                          <a:pt x="18547" y="24319"/>
                        </a:cubicBezTo>
                        <a:cubicBezTo>
                          <a:pt x="18592" y="24310"/>
                          <a:pt x="18637" y="24301"/>
                          <a:pt x="18681" y="24292"/>
                        </a:cubicBezTo>
                        <a:lnTo>
                          <a:pt x="18690" y="24292"/>
                        </a:lnTo>
                        <a:cubicBezTo>
                          <a:pt x="19091" y="24212"/>
                          <a:pt x="19502" y="24132"/>
                          <a:pt x="19903" y="24069"/>
                        </a:cubicBezTo>
                        <a:lnTo>
                          <a:pt x="19948" y="24069"/>
                        </a:lnTo>
                        <a:cubicBezTo>
                          <a:pt x="19948" y="24060"/>
                          <a:pt x="19957" y="24060"/>
                          <a:pt x="19957" y="24060"/>
                        </a:cubicBezTo>
                        <a:cubicBezTo>
                          <a:pt x="20091" y="24042"/>
                          <a:pt x="20224" y="24024"/>
                          <a:pt x="20358" y="24007"/>
                        </a:cubicBezTo>
                        <a:cubicBezTo>
                          <a:pt x="21142" y="23917"/>
                          <a:pt x="21935" y="23868"/>
                          <a:pt x="22727" y="23868"/>
                        </a:cubicBezTo>
                        <a:cubicBezTo>
                          <a:pt x="23035" y="23868"/>
                          <a:pt x="23343" y="23876"/>
                          <a:pt x="23650" y="23891"/>
                        </a:cubicBezTo>
                        <a:cubicBezTo>
                          <a:pt x="24774" y="23935"/>
                          <a:pt x="25916" y="24024"/>
                          <a:pt x="27022" y="24185"/>
                        </a:cubicBezTo>
                        <a:cubicBezTo>
                          <a:pt x="27950" y="24319"/>
                          <a:pt x="28878" y="24479"/>
                          <a:pt x="29806" y="24569"/>
                        </a:cubicBezTo>
                        <a:cubicBezTo>
                          <a:pt x="30317" y="24616"/>
                          <a:pt x="30833" y="24640"/>
                          <a:pt x="31349" y="24640"/>
                        </a:cubicBezTo>
                        <a:cubicBezTo>
                          <a:pt x="31608" y="24640"/>
                          <a:pt x="31866" y="24634"/>
                          <a:pt x="32125" y="24622"/>
                        </a:cubicBezTo>
                        <a:cubicBezTo>
                          <a:pt x="32411" y="24604"/>
                          <a:pt x="32687" y="24569"/>
                          <a:pt x="32964" y="24515"/>
                        </a:cubicBezTo>
                        <a:lnTo>
                          <a:pt x="32973" y="24515"/>
                        </a:lnTo>
                        <a:cubicBezTo>
                          <a:pt x="32678" y="24667"/>
                          <a:pt x="32384" y="24810"/>
                          <a:pt x="32098" y="24925"/>
                        </a:cubicBezTo>
                        <a:cubicBezTo>
                          <a:pt x="31599" y="25131"/>
                          <a:pt x="31046" y="25220"/>
                          <a:pt x="30519" y="25336"/>
                        </a:cubicBezTo>
                        <a:cubicBezTo>
                          <a:pt x="30059" y="25429"/>
                          <a:pt x="29593" y="25523"/>
                          <a:pt x="29126" y="25523"/>
                        </a:cubicBezTo>
                        <a:cubicBezTo>
                          <a:pt x="29013" y="25523"/>
                          <a:pt x="28901" y="25517"/>
                          <a:pt x="28789" y="25505"/>
                        </a:cubicBezTo>
                        <a:cubicBezTo>
                          <a:pt x="28557" y="25479"/>
                          <a:pt x="28320" y="25476"/>
                          <a:pt x="28085" y="25476"/>
                        </a:cubicBezTo>
                        <a:cubicBezTo>
                          <a:pt x="28038" y="25476"/>
                          <a:pt x="27991" y="25476"/>
                          <a:pt x="27944" y="25476"/>
                        </a:cubicBezTo>
                        <a:cubicBezTo>
                          <a:pt x="27756" y="25476"/>
                          <a:pt x="27570" y="25475"/>
                          <a:pt x="27388" y="25461"/>
                        </a:cubicBezTo>
                        <a:cubicBezTo>
                          <a:pt x="26939" y="25430"/>
                          <a:pt x="26457" y="25276"/>
                          <a:pt x="25998" y="25276"/>
                        </a:cubicBezTo>
                        <a:cubicBezTo>
                          <a:pt x="25919" y="25276"/>
                          <a:pt x="25841" y="25281"/>
                          <a:pt x="25764" y="25291"/>
                        </a:cubicBezTo>
                        <a:cubicBezTo>
                          <a:pt x="25756" y="25291"/>
                          <a:pt x="25756" y="25309"/>
                          <a:pt x="25764" y="25309"/>
                        </a:cubicBezTo>
                        <a:cubicBezTo>
                          <a:pt x="25790" y="25308"/>
                          <a:pt x="25816" y="25307"/>
                          <a:pt x="25841" y="25307"/>
                        </a:cubicBezTo>
                        <a:cubicBezTo>
                          <a:pt x="26306" y="25307"/>
                          <a:pt x="26771" y="25526"/>
                          <a:pt x="27227" y="25577"/>
                        </a:cubicBezTo>
                        <a:cubicBezTo>
                          <a:pt x="27691" y="25630"/>
                          <a:pt x="28164" y="25648"/>
                          <a:pt x="28628" y="25648"/>
                        </a:cubicBezTo>
                        <a:cubicBezTo>
                          <a:pt x="28661" y="25648"/>
                          <a:pt x="28694" y="25649"/>
                          <a:pt x="28727" y="25649"/>
                        </a:cubicBezTo>
                        <a:cubicBezTo>
                          <a:pt x="29752" y="25649"/>
                          <a:pt x="30721" y="25514"/>
                          <a:pt x="31715" y="25238"/>
                        </a:cubicBezTo>
                        <a:cubicBezTo>
                          <a:pt x="32393" y="25050"/>
                          <a:pt x="32973" y="24694"/>
                          <a:pt x="33597" y="24381"/>
                        </a:cubicBezTo>
                        <a:cubicBezTo>
                          <a:pt x="34596" y="23873"/>
                          <a:pt x="35578" y="23659"/>
                          <a:pt x="36693" y="23641"/>
                        </a:cubicBezTo>
                        <a:cubicBezTo>
                          <a:pt x="36719" y="23641"/>
                          <a:pt x="36728" y="23605"/>
                          <a:pt x="36693" y="23596"/>
                        </a:cubicBezTo>
                        <a:cubicBezTo>
                          <a:pt x="36434" y="23525"/>
                          <a:pt x="36181" y="23494"/>
                          <a:pt x="35931" y="23494"/>
                        </a:cubicBezTo>
                        <a:cubicBezTo>
                          <a:pt x="35335" y="23494"/>
                          <a:pt x="34760" y="23672"/>
                          <a:pt x="34195" y="23917"/>
                        </a:cubicBezTo>
                        <a:cubicBezTo>
                          <a:pt x="34115" y="23926"/>
                          <a:pt x="34034" y="23944"/>
                          <a:pt x="33954" y="23962"/>
                        </a:cubicBezTo>
                        <a:cubicBezTo>
                          <a:pt x="33940" y="23962"/>
                          <a:pt x="33925" y="23962"/>
                          <a:pt x="33911" y="23962"/>
                        </a:cubicBezTo>
                        <a:cubicBezTo>
                          <a:pt x="33036" y="23962"/>
                          <a:pt x="32239" y="23696"/>
                          <a:pt x="31545" y="23257"/>
                        </a:cubicBezTo>
                        <a:lnTo>
                          <a:pt x="31545" y="23257"/>
                        </a:lnTo>
                        <a:cubicBezTo>
                          <a:pt x="31946" y="23354"/>
                          <a:pt x="32378" y="23399"/>
                          <a:pt x="32806" y="23399"/>
                        </a:cubicBezTo>
                        <a:cubicBezTo>
                          <a:pt x="33245" y="23399"/>
                          <a:pt x="33682" y="23352"/>
                          <a:pt x="34079" y="23266"/>
                        </a:cubicBezTo>
                        <a:cubicBezTo>
                          <a:pt x="34605" y="23159"/>
                          <a:pt x="35114" y="23061"/>
                          <a:pt x="35613" y="22883"/>
                        </a:cubicBezTo>
                        <a:cubicBezTo>
                          <a:pt x="36247" y="22642"/>
                          <a:pt x="36907" y="22410"/>
                          <a:pt x="37549" y="22214"/>
                        </a:cubicBezTo>
                        <a:cubicBezTo>
                          <a:pt x="38302" y="21975"/>
                          <a:pt x="39143" y="21798"/>
                          <a:pt x="39967" y="21798"/>
                        </a:cubicBezTo>
                        <a:cubicBezTo>
                          <a:pt x="40315" y="21798"/>
                          <a:pt x="40659" y="21830"/>
                          <a:pt x="40993" y="21901"/>
                        </a:cubicBezTo>
                        <a:cubicBezTo>
                          <a:pt x="41144" y="21946"/>
                          <a:pt x="41287" y="21999"/>
                          <a:pt x="41430" y="22035"/>
                        </a:cubicBezTo>
                        <a:cubicBezTo>
                          <a:pt x="41439" y="22040"/>
                          <a:pt x="41445" y="22042"/>
                          <a:pt x="41452" y="22042"/>
                        </a:cubicBezTo>
                        <a:cubicBezTo>
                          <a:pt x="41459" y="22042"/>
                          <a:pt x="41465" y="22040"/>
                          <a:pt x="41474" y="22035"/>
                        </a:cubicBezTo>
                        <a:cubicBezTo>
                          <a:pt x="41492" y="22044"/>
                          <a:pt x="41501" y="22044"/>
                          <a:pt x="41519" y="22053"/>
                        </a:cubicBezTo>
                        <a:cubicBezTo>
                          <a:pt x="41804" y="22161"/>
                          <a:pt x="42239" y="22284"/>
                          <a:pt x="42627" y="22284"/>
                        </a:cubicBezTo>
                        <a:cubicBezTo>
                          <a:pt x="42846" y="22284"/>
                          <a:pt x="43051" y="22245"/>
                          <a:pt x="43205" y="22142"/>
                        </a:cubicBezTo>
                        <a:cubicBezTo>
                          <a:pt x="43221" y="22134"/>
                          <a:pt x="43216" y="22105"/>
                          <a:pt x="43195" y="22105"/>
                        </a:cubicBezTo>
                        <a:cubicBezTo>
                          <a:pt x="43193" y="22105"/>
                          <a:pt x="43190" y="22105"/>
                          <a:pt x="43187" y="22106"/>
                        </a:cubicBezTo>
                        <a:cubicBezTo>
                          <a:pt x="43070" y="22134"/>
                          <a:pt x="42951" y="22146"/>
                          <a:pt x="42830" y="22146"/>
                        </a:cubicBezTo>
                        <a:cubicBezTo>
                          <a:pt x="42244" y="22146"/>
                          <a:pt x="41629" y="21866"/>
                          <a:pt x="41082" y="21741"/>
                        </a:cubicBezTo>
                        <a:lnTo>
                          <a:pt x="41055" y="21741"/>
                        </a:lnTo>
                        <a:cubicBezTo>
                          <a:pt x="40600" y="21571"/>
                          <a:pt x="40154" y="21384"/>
                          <a:pt x="39690" y="21295"/>
                        </a:cubicBezTo>
                        <a:cubicBezTo>
                          <a:pt x="39129" y="21185"/>
                          <a:pt x="38547" y="21134"/>
                          <a:pt x="37963" y="21134"/>
                        </a:cubicBezTo>
                        <a:cubicBezTo>
                          <a:pt x="37405" y="21134"/>
                          <a:pt x="36845" y="21181"/>
                          <a:pt x="36300" y="21268"/>
                        </a:cubicBezTo>
                        <a:cubicBezTo>
                          <a:pt x="35247" y="21428"/>
                          <a:pt x="34230" y="21830"/>
                          <a:pt x="33178" y="21990"/>
                        </a:cubicBezTo>
                        <a:cubicBezTo>
                          <a:pt x="32718" y="22056"/>
                          <a:pt x="32258" y="22078"/>
                          <a:pt x="31799" y="22078"/>
                        </a:cubicBezTo>
                        <a:cubicBezTo>
                          <a:pt x="31634" y="22078"/>
                          <a:pt x="31469" y="22075"/>
                          <a:pt x="31304" y="22071"/>
                        </a:cubicBezTo>
                        <a:cubicBezTo>
                          <a:pt x="30983" y="22062"/>
                          <a:pt x="30662" y="22017"/>
                          <a:pt x="30359" y="21946"/>
                        </a:cubicBezTo>
                        <a:cubicBezTo>
                          <a:pt x="30163" y="21892"/>
                          <a:pt x="30011" y="21750"/>
                          <a:pt x="29850" y="21634"/>
                        </a:cubicBezTo>
                        <a:cubicBezTo>
                          <a:pt x="29270" y="20849"/>
                          <a:pt x="28833" y="19948"/>
                          <a:pt x="28566" y="19064"/>
                        </a:cubicBezTo>
                        <a:cubicBezTo>
                          <a:pt x="28601" y="19047"/>
                          <a:pt x="28637" y="19011"/>
                          <a:pt x="28673" y="18975"/>
                        </a:cubicBezTo>
                        <a:cubicBezTo>
                          <a:pt x="28748" y="18898"/>
                          <a:pt x="28841" y="18868"/>
                          <a:pt x="28939" y="18868"/>
                        </a:cubicBezTo>
                        <a:cubicBezTo>
                          <a:pt x="29215" y="18868"/>
                          <a:pt x="29538" y="19096"/>
                          <a:pt x="29663" y="19136"/>
                        </a:cubicBezTo>
                        <a:cubicBezTo>
                          <a:pt x="29770" y="19168"/>
                          <a:pt x="29890" y="19213"/>
                          <a:pt x="30030" y="19213"/>
                        </a:cubicBezTo>
                        <a:cubicBezTo>
                          <a:pt x="30124" y="19213"/>
                          <a:pt x="30227" y="19193"/>
                          <a:pt x="30341" y="19136"/>
                        </a:cubicBezTo>
                        <a:cubicBezTo>
                          <a:pt x="30457" y="19082"/>
                          <a:pt x="30510" y="18993"/>
                          <a:pt x="30484" y="18868"/>
                        </a:cubicBezTo>
                        <a:cubicBezTo>
                          <a:pt x="30466" y="18806"/>
                          <a:pt x="30394" y="18618"/>
                          <a:pt x="30457" y="18556"/>
                        </a:cubicBezTo>
                        <a:cubicBezTo>
                          <a:pt x="30471" y="18541"/>
                          <a:pt x="30491" y="18535"/>
                          <a:pt x="30513" y="18535"/>
                        </a:cubicBezTo>
                        <a:cubicBezTo>
                          <a:pt x="30586" y="18535"/>
                          <a:pt x="30690" y="18603"/>
                          <a:pt x="30751" y="18672"/>
                        </a:cubicBezTo>
                        <a:cubicBezTo>
                          <a:pt x="30832" y="18752"/>
                          <a:pt x="30912" y="18850"/>
                          <a:pt x="31010" y="18922"/>
                        </a:cubicBezTo>
                        <a:cubicBezTo>
                          <a:pt x="31187" y="19055"/>
                          <a:pt x="31394" y="19166"/>
                          <a:pt x="31580" y="19166"/>
                        </a:cubicBezTo>
                        <a:cubicBezTo>
                          <a:pt x="31742" y="19166"/>
                          <a:pt x="31887" y="19083"/>
                          <a:pt x="31982" y="18859"/>
                        </a:cubicBezTo>
                        <a:cubicBezTo>
                          <a:pt x="32134" y="18493"/>
                          <a:pt x="31474" y="17923"/>
                          <a:pt x="31260" y="17726"/>
                        </a:cubicBezTo>
                        <a:cubicBezTo>
                          <a:pt x="30742" y="17236"/>
                          <a:pt x="30207" y="16763"/>
                          <a:pt x="29574" y="16433"/>
                        </a:cubicBezTo>
                        <a:cubicBezTo>
                          <a:pt x="29047" y="16156"/>
                          <a:pt x="28432" y="16013"/>
                          <a:pt x="27816" y="16005"/>
                        </a:cubicBezTo>
                        <a:cubicBezTo>
                          <a:pt x="29199" y="15531"/>
                          <a:pt x="30594" y="14933"/>
                          <a:pt x="32064" y="14933"/>
                        </a:cubicBezTo>
                        <a:cubicBezTo>
                          <a:pt x="32311" y="14933"/>
                          <a:pt x="32560" y="14950"/>
                          <a:pt x="32812" y="14988"/>
                        </a:cubicBezTo>
                        <a:cubicBezTo>
                          <a:pt x="33874" y="15139"/>
                          <a:pt x="34864" y="15567"/>
                          <a:pt x="35908" y="15808"/>
                        </a:cubicBezTo>
                        <a:cubicBezTo>
                          <a:pt x="36177" y="15871"/>
                          <a:pt x="36449" y="15899"/>
                          <a:pt x="36721" y="15899"/>
                        </a:cubicBezTo>
                        <a:cubicBezTo>
                          <a:pt x="37025" y="15899"/>
                          <a:pt x="37328" y="15865"/>
                          <a:pt x="37629" y="15808"/>
                        </a:cubicBezTo>
                        <a:lnTo>
                          <a:pt x="37799" y="15808"/>
                        </a:lnTo>
                        <a:cubicBezTo>
                          <a:pt x="39155" y="15666"/>
                          <a:pt x="39699" y="14738"/>
                          <a:pt x="40609" y="14140"/>
                        </a:cubicBezTo>
                        <a:cubicBezTo>
                          <a:pt x="40627" y="14131"/>
                          <a:pt x="40618" y="14122"/>
                          <a:pt x="40618" y="14113"/>
                        </a:cubicBezTo>
                        <a:cubicBezTo>
                          <a:pt x="40618" y="14090"/>
                          <a:pt x="40605" y="14067"/>
                          <a:pt x="40584" y="14067"/>
                        </a:cubicBezTo>
                        <a:cubicBezTo>
                          <a:pt x="40580" y="14067"/>
                          <a:pt x="40577" y="14067"/>
                          <a:pt x="40573" y="14069"/>
                        </a:cubicBezTo>
                        <a:cubicBezTo>
                          <a:pt x="40520" y="14086"/>
                          <a:pt x="40440" y="14131"/>
                          <a:pt x="40395" y="14158"/>
                        </a:cubicBezTo>
                        <a:cubicBezTo>
                          <a:pt x="40215" y="14198"/>
                          <a:pt x="40033" y="14213"/>
                          <a:pt x="39851" y="14213"/>
                        </a:cubicBezTo>
                        <a:cubicBezTo>
                          <a:pt x="39544" y="14213"/>
                          <a:pt x="39237" y="14170"/>
                          <a:pt x="38941" y="14131"/>
                        </a:cubicBezTo>
                        <a:cubicBezTo>
                          <a:pt x="38361" y="14069"/>
                          <a:pt x="37781" y="13971"/>
                          <a:pt x="37210" y="13855"/>
                        </a:cubicBezTo>
                        <a:cubicBezTo>
                          <a:pt x="35810" y="13578"/>
                          <a:pt x="34471" y="13007"/>
                          <a:pt x="33071" y="12686"/>
                        </a:cubicBezTo>
                        <a:cubicBezTo>
                          <a:pt x="32437" y="12537"/>
                          <a:pt x="31792" y="12483"/>
                          <a:pt x="31144" y="12483"/>
                        </a:cubicBezTo>
                        <a:cubicBezTo>
                          <a:pt x="30551" y="12483"/>
                          <a:pt x="29957" y="12528"/>
                          <a:pt x="29369" y="12588"/>
                        </a:cubicBezTo>
                        <a:cubicBezTo>
                          <a:pt x="28619" y="12668"/>
                          <a:pt x="27843" y="12757"/>
                          <a:pt x="27103" y="12962"/>
                        </a:cubicBezTo>
                        <a:cubicBezTo>
                          <a:pt x="26630" y="13043"/>
                          <a:pt x="26157" y="13159"/>
                          <a:pt x="25693" y="13284"/>
                        </a:cubicBezTo>
                        <a:cubicBezTo>
                          <a:pt x="24893" y="13443"/>
                          <a:pt x="24092" y="13517"/>
                          <a:pt x="23287" y="13517"/>
                        </a:cubicBezTo>
                        <a:cubicBezTo>
                          <a:pt x="22424" y="13517"/>
                          <a:pt x="21557" y="13432"/>
                          <a:pt x="20679" y="13275"/>
                        </a:cubicBezTo>
                        <a:cubicBezTo>
                          <a:pt x="19859" y="13132"/>
                          <a:pt x="19047" y="12927"/>
                          <a:pt x="18244" y="12695"/>
                        </a:cubicBezTo>
                        <a:lnTo>
                          <a:pt x="18244" y="12695"/>
                        </a:lnTo>
                        <a:cubicBezTo>
                          <a:pt x="18404" y="12712"/>
                          <a:pt x="18566" y="12720"/>
                          <a:pt x="18729" y="12720"/>
                        </a:cubicBezTo>
                        <a:cubicBezTo>
                          <a:pt x="19724" y="12720"/>
                          <a:pt x="20751" y="12419"/>
                          <a:pt x="21679" y="12151"/>
                        </a:cubicBezTo>
                        <a:cubicBezTo>
                          <a:pt x="22490" y="11919"/>
                          <a:pt x="23311" y="11669"/>
                          <a:pt x="24150" y="11535"/>
                        </a:cubicBezTo>
                        <a:cubicBezTo>
                          <a:pt x="24419" y="11493"/>
                          <a:pt x="24679" y="11473"/>
                          <a:pt x="24935" y="11473"/>
                        </a:cubicBezTo>
                        <a:cubicBezTo>
                          <a:pt x="25485" y="11473"/>
                          <a:pt x="26016" y="11562"/>
                          <a:pt x="26576" y="11696"/>
                        </a:cubicBezTo>
                        <a:cubicBezTo>
                          <a:pt x="27727" y="11972"/>
                          <a:pt x="28941" y="12185"/>
                          <a:pt x="30143" y="12185"/>
                        </a:cubicBezTo>
                        <a:cubicBezTo>
                          <a:pt x="30572" y="12185"/>
                          <a:pt x="30999" y="12158"/>
                          <a:pt x="31420" y="12097"/>
                        </a:cubicBezTo>
                        <a:cubicBezTo>
                          <a:pt x="32518" y="11937"/>
                          <a:pt x="34025" y="11490"/>
                          <a:pt x="34346" y="10268"/>
                        </a:cubicBezTo>
                        <a:cubicBezTo>
                          <a:pt x="34364" y="10242"/>
                          <a:pt x="34382" y="10215"/>
                          <a:pt x="34391" y="10179"/>
                        </a:cubicBezTo>
                        <a:cubicBezTo>
                          <a:pt x="34569" y="9733"/>
                          <a:pt x="34498" y="9153"/>
                          <a:pt x="34007" y="8966"/>
                        </a:cubicBezTo>
                        <a:cubicBezTo>
                          <a:pt x="34004" y="8963"/>
                          <a:pt x="34003" y="8962"/>
                          <a:pt x="34001" y="8962"/>
                        </a:cubicBezTo>
                        <a:cubicBezTo>
                          <a:pt x="33999" y="8962"/>
                          <a:pt x="33999" y="8966"/>
                          <a:pt x="33999" y="8966"/>
                        </a:cubicBezTo>
                        <a:cubicBezTo>
                          <a:pt x="33945" y="8930"/>
                          <a:pt x="33874" y="8894"/>
                          <a:pt x="33793" y="8877"/>
                        </a:cubicBezTo>
                        <a:lnTo>
                          <a:pt x="33776" y="8877"/>
                        </a:lnTo>
                        <a:cubicBezTo>
                          <a:pt x="33615" y="8778"/>
                          <a:pt x="33472" y="8654"/>
                          <a:pt x="33338" y="8547"/>
                        </a:cubicBezTo>
                        <a:cubicBezTo>
                          <a:pt x="33026" y="8306"/>
                          <a:pt x="32705" y="8083"/>
                          <a:pt x="32402" y="7842"/>
                        </a:cubicBezTo>
                        <a:cubicBezTo>
                          <a:pt x="31777" y="7333"/>
                          <a:pt x="31188" y="6745"/>
                          <a:pt x="30635" y="6165"/>
                        </a:cubicBezTo>
                        <a:cubicBezTo>
                          <a:pt x="30278" y="5790"/>
                          <a:pt x="29931" y="5406"/>
                          <a:pt x="29636" y="4978"/>
                        </a:cubicBezTo>
                        <a:cubicBezTo>
                          <a:pt x="29351" y="4559"/>
                          <a:pt x="29137" y="4095"/>
                          <a:pt x="28878" y="3649"/>
                        </a:cubicBezTo>
                        <a:cubicBezTo>
                          <a:pt x="28405" y="2819"/>
                          <a:pt x="27852" y="1847"/>
                          <a:pt x="27076" y="1249"/>
                        </a:cubicBezTo>
                        <a:cubicBezTo>
                          <a:pt x="26371" y="705"/>
                          <a:pt x="25470" y="259"/>
                          <a:pt x="24587" y="72"/>
                        </a:cubicBezTo>
                        <a:cubicBezTo>
                          <a:pt x="24342" y="22"/>
                          <a:pt x="24093" y="0"/>
                          <a:pt x="23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19"/>
                  <p:cNvSpPr/>
                  <p:nvPr/>
                </p:nvSpPr>
                <p:spPr>
                  <a:xfrm>
                    <a:off x="5720830" y="4364814"/>
                    <a:ext cx="794377" cy="129929"/>
                  </a:xfrm>
                  <a:custGeom>
                    <a:avLst/>
                    <a:gdLst/>
                    <a:ahLst/>
                    <a:cxnLst/>
                    <a:rect l="l" t="t" r="r" b="b"/>
                    <a:pathLst>
                      <a:path w="13414" h="2194" extrusionOk="0">
                        <a:moveTo>
                          <a:pt x="13384" y="0"/>
                        </a:moveTo>
                        <a:cubicBezTo>
                          <a:pt x="13380" y="0"/>
                          <a:pt x="13376" y="2"/>
                          <a:pt x="13373" y="5"/>
                        </a:cubicBezTo>
                        <a:cubicBezTo>
                          <a:pt x="13060" y="211"/>
                          <a:pt x="12561" y="219"/>
                          <a:pt x="12204" y="255"/>
                        </a:cubicBezTo>
                        <a:cubicBezTo>
                          <a:pt x="11847" y="291"/>
                          <a:pt x="11490" y="318"/>
                          <a:pt x="11134" y="335"/>
                        </a:cubicBezTo>
                        <a:cubicBezTo>
                          <a:pt x="10554" y="353"/>
                          <a:pt x="9965" y="353"/>
                          <a:pt x="9385" y="353"/>
                        </a:cubicBezTo>
                        <a:cubicBezTo>
                          <a:pt x="8725" y="353"/>
                          <a:pt x="8065" y="451"/>
                          <a:pt x="7405" y="469"/>
                        </a:cubicBezTo>
                        <a:cubicBezTo>
                          <a:pt x="6129" y="505"/>
                          <a:pt x="4782" y="764"/>
                          <a:pt x="3560" y="1138"/>
                        </a:cubicBezTo>
                        <a:cubicBezTo>
                          <a:pt x="2971" y="1317"/>
                          <a:pt x="2391" y="1522"/>
                          <a:pt x="1811" y="1736"/>
                        </a:cubicBezTo>
                        <a:cubicBezTo>
                          <a:pt x="1222" y="1959"/>
                          <a:pt x="651" y="2066"/>
                          <a:pt x="36" y="2137"/>
                        </a:cubicBezTo>
                        <a:cubicBezTo>
                          <a:pt x="0" y="2146"/>
                          <a:pt x="0" y="2191"/>
                          <a:pt x="36" y="2191"/>
                        </a:cubicBezTo>
                        <a:cubicBezTo>
                          <a:pt x="86" y="2193"/>
                          <a:pt x="136" y="2194"/>
                          <a:pt x="185" y="2194"/>
                        </a:cubicBezTo>
                        <a:cubicBezTo>
                          <a:pt x="1290" y="2194"/>
                          <a:pt x="2251" y="1730"/>
                          <a:pt x="3301" y="1406"/>
                        </a:cubicBezTo>
                        <a:cubicBezTo>
                          <a:pt x="4755" y="960"/>
                          <a:pt x="6236" y="737"/>
                          <a:pt x="7752" y="630"/>
                        </a:cubicBezTo>
                        <a:cubicBezTo>
                          <a:pt x="8948" y="541"/>
                          <a:pt x="10134" y="550"/>
                          <a:pt x="11330" y="487"/>
                        </a:cubicBezTo>
                        <a:cubicBezTo>
                          <a:pt x="11936" y="460"/>
                          <a:pt x="12918" y="469"/>
                          <a:pt x="13399" y="32"/>
                        </a:cubicBezTo>
                        <a:cubicBezTo>
                          <a:pt x="13414" y="25"/>
                          <a:pt x="13399" y="0"/>
                          <a:pt x="13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19"/>
                  <p:cNvSpPr/>
                  <p:nvPr/>
                </p:nvSpPr>
                <p:spPr>
                  <a:xfrm>
                    <a:off x="7211690" y="3996114"/>
                    <a:ext cx="53416" cy="46251"/>
                  </a:xfrm>
                  <a:custGeom>
                    <a:avLst/>
                    <a:gdLst/>
                    <a:ahLst/>
                    <a:cxnLst/>
                    <a:rect l="l" t="t" r="r" b="b"/>
                    <a:pathLst>
                      <a:path w="902" h="781" extrusionOk="0">
                        <a:moveTo>
                          <a:pt x="353" y="83"/>
                        </a:moveTo>
                        <a:cubicBezTo>
                          <a:pt x="602" y="83"/>
                          <a:pt x="843" y="472"/>
                          <a:pt x="509" y="567"/>
                        </a:cubicBezTo>
                        <a:cubicBezTo>
                          <a:pt x="485" y="574"/>
                          <a:pt x="462" y="577"/>
                          <a:pt x="441" y="577"/>
                        </a:cubicBezTo>
                        <a:cubicBezTo>
                          <a:pt x="332" y="577"/>
                          <a:pt x="253" y="491"/>
                          <a:pt x="223" y="379"/>
                        </a:cubicBezTo>
                        <a:cubicBezTo>
                          <a:pt x="205" y="308"/>
                          <a:pt x="241" y="147"/>
                          <a:pt x="304" y="85"/>
                        </a:cubicBezTo>
                        <a:lnTo>
                          <a:pt x="321" y="85"/>
                        </a:lnTo>
                        <a:cubicBezTo>
                          <a:pt x="332" y="83"/>
                          <a:pt x="342" y="83"/>
                          <a:pt x="353" y="83"/>
                        </a:cubicBezTo>
                        <a:close/>
                        <a:moveTo>
                          <a:pt x="384" y="0"/>
                        </a:moveTo>
                        <a:cubicBezTo>
                          <a:pt x="354" y="0"/>
                          <a:pt x="323" y="4"/>
                          <a:pt x="295" y="13"/>
                        </a:cubicBezTo>
                        <a:cubicBezTo>
                          <a:pt x="286" y="13"/>
                          <a:pt x="277" y="22"/>
                          <a:pt x="268" y="40"/>
                        </a:cubicBezTo>
                        <a:cubicBezTo>
                          <a:pt x="98" y="85"/>
                          <a:pt x="0" y="254"/>
                          <a:pt x="36" y="433"/>
                        </a:cubicBezTo>
                        <a:cubicBezTo>
                          <a:pt x="80" y="641"/>
                          <a:pt x="242" y="780"/>
                          <a:pt x="439" y="780"/>
                        </a:cubicBezTo>
                        <a:cubicBezTo>
                          <a:pt x="479" y="780"/>
                          <a:pt x="520" y="775"/>
                          <a:pt x="562" y="763"/>
                        </a:cubicBezTo>
                        <a:cubicBezTo>
                          <a:pt x="812" y="683"/>
                          <a:pt x="901" y="433"/>
                          <a:pt x="767" y="219"/>
                        </a:cubicBezTo>
                        <a:cubicBezTo>
                          <a:pt x="693" y="100"/>
                          <a:pt x="533" y="0"/>
                          <a:pt x="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19"/>
                  <p:cNvSpPr/>
                  <p:nvPr/>
                </p:nvSpPr>
                <p:spPr>
                  <a:xfrm>
                    <a:off x="7225962" y="3921556"/>
                    <a:ext cx="42283" cy="33815"/>
                  </a:xfrm>
                  <a:custGeom>
                    <a:avLst/>
                    <a:gdLst/>
                    <a:ahLst/>
                    <a:cxnLst/>
                    <a:rect l="l" t="t" r="r" b="b"/>
                    <a:pathLst>
                      <a:path w="714" h="571" extrusionOk="0">
                        <a:moveTo>
                          <a:pt x="327" y="85"/>
                        </a:moveTo>
                        <a:cubicBezTo>
                          <a:pt x="395" y="85"/>
                          <a:pt x="440" y="142"/>
                          <a:pt x="491" y="193"/>
                        </a:cubicBezTo>
                        <a:cubicBezTo>
                          <a:pt x="580" y="282"/>
                          <a:pt x="464" y="371"/>
                          <a:pt x="375" y="398"/>
                        </a:cubicBezTo>
                        <a:cubicBezTo>
                          <a:pt x="362" y="402"/>
                          <a:pt x="349" y="404"/>
                          <a:pt x="337" y="404"/>
                        </a:cubicBezTo>
                        <a:cubicBezTo>
                          <a:pt x="273" y="404"/>
                          <a:pt x="219" y="350"/>
                          <a:pt x="196" y="282"/>
                        </a:cubicBezTo>
                        <a:cubicBezTo>
                          <a:pt x="170" y="202"/>
                          <a:pt x="196" y="139"/>
                          <a:pt x="259" y="95"/>
                        </a:cubicBezTo>
                        <a:lnTo>
                          <a:pt x="277" y="95"/>
                        </a:lnTo>
                        <a:cubicBezTo>
                          <a:pt x="295" y="88"/>
                          <a:pt x="312" y="85"/>
                          <a:pt x="327" y="85"/>
                        </a:cubicBezTo>
                        <a:close/>
                        <a:moveTo>
                          <a:pt x="362" y="1"/>
                        </a:moveTo>
                        <a:cubicBezTo>
                          <a:pt x="323" y="1"/>
                          <a:pt x="285" y="12"/>
                          <a:pt x="250" y="32"/>
                        </a:cubicBezTo>
                        <a:cubicBezTo>
                          <a:pt x="241" y="32"/>
                          <a:pt x="232" y="41"/>
                          <a:pt x="232" y="50"/>
                        </a:cubicBezTo>
                        <a:cubicBezTo>
                          <a:pt x="107" y="95"/>
                          <a:pt x="0" y="184"/>
                          <a:pt x="36" y="327"/>
                        </a:cubicBezTo>
                        <a:cubicBezTo>
                          <a:pt x="65" y="482"/>
                          <a:pt x="205" y="570"/>
                          <a:pt x="354" y="570"/>
                        </a:cubicBezTo>
                        <a:cubicBezTo>
                          <a:pt x="385" y="570"/>
                          <a:pt x="416" y="566"/>
                          <a:pt x="446" y="559"/>
                        </a:cubicBezTo>
                        <a:cubicBezTo>
                          <a:pt x="607" y="523"/>
                          <a:pt x="714" y="327"/>
                          <a:pt x="625" y="175"/>
                        </a:cubicBezTo>
                        <a:cubicBezTo>
                          <a:pt x="598" y="113"/>
                          <a:pt x="509" y="59"/>
                          <a:pt x="455" y="23"/>
                        </a:cubicBezTo>
                        <a:cubicBezTo>
                          <a:pt x="424" y="8"/>
                          <a:pt x="393" y="1"/>
                          <a:pt x="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19"/>
                  <p:cNvSpPr/>
                  <p:nvPr/>
                </p:nvSpPr>
                <p:spPr>
                  <a:xfrm>
                    <a:off x="7118182" y="4008372"/>
                    <a:ext cx="29077" cy="25109"/>
                  </a:xfrm>
                  <a:custGeom>
                    <a:avLst/>
                    <a:gdLst/>
                    <a:ahLst/>
                    <a:cxnLst/>
                    <a:rect l="l" t="t" r="r" b="b"/>
                    <a:pathLst>
                      <a:path w="491" h="424" extrusionOk="0">
                        <a:moveTo>
                          <a:pt x="218" y="58"/>
                        </a:moveTo>
                        <a:cubicBezTo>
                          <a:pt x="318" y="58"/>
                          <a:pt x="397" y="199"/>
                          <a:pt x="295" y="270"/>
                        </a:cubicBezTo>
                        <a:cubicBezTo>
                          <a:pt x="279" y="279"/>
                          <a:pt x="264" y="283"/>
                          <a:pt x="250" y="283"/>
                        </a:cubicBezTo>
                        <a:cubicBezTo>
                          <a:pt x="211" y="283"/>
                          <a:pt x="181" y="250"/>
                          <a:pt x="161" y="217"/>
                        </a:cubicBezTo>
                        <a:cubicBezTo>
                          <a:pt x="134" y="163"/>
                          <a:pt x="143" y="110"/>
                          <a:pt x="179" y="65"/>
                        </a:cubicBezTo>
                        <a:cubicBezTo>
                          <a:pt x="192" y="60"/>
                          <a:pt x="205" y="58"/>
                          <a:pt x="218" y="58"/>
                        </a:cubicBezTo>
                        <a:close/>
                        <a:moveTo>
                          <a:pt x="266" y="0"/>
                        </a:moveTo>
                        <a:cubicBezTo>
                          <a:pt x="236" y="0"/>
                          <a:pt x="205" y="7"/>
                          <a:pt x="179" y="21"/>
                        </a:cubicBezTo>
                        <a:lnTo>
                          <a:pt x="170" y="21"/>
                        </a:lnTo>
                        <a:cubicBezTo>
                          <a:pt x="27" y="21"/>
                          <a:pt x="0" y="154"/>
                          <a:pt x="27" y="270"/>
                        </a:cubicBezTo>
                        <a:cubicBezTo>
                          <a:pt x="51" y="368"/>
                          <a:pt x="142" y="424"/>
                          <a:pt x="235" y="424"/>
                        </a:cubicBezTo>
                        <a:cubicBezTo>
                          <a:pt x="277" y="424"/>
                          <a:pt x="320" y="412"/>
                          <a:pt x="357" y="386"/>
                        </a:cubicBezTo>
                        <a:cubicBezTo>
                          <a:pt x="464" y="306"/>
                          <a:pt x="491" y="163"/>
                          <a:pt x="402" y="65"/>
                        </a:cubicBezTo>
                        <a:cubicBezTo>
                          <a:pt x="368" y="20"/>
                          <a:pt x="317"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19"/>
                  <p:cNvSpPr/>
                  <p:nvPr/>
                </p:nvSpPr>
                <p:spPr>
                  <a:xfrm>
                    <a:off x="7190016" y="3071284"/>
                    <a:ext cx="38078" cy="33992"/>
                  </a:xfrm>
                  <a:custGeom>
                    <a:avLst/>
                    <a:gdLst/>
                    <a:ahLst/>
                    <a:cxnLst/>
                    <a:rect l="l" t="t" r="r" b="b"/>
                    <a:pathLst>
                      <a:path w="643" h="574" extrusionOk="0">
                        <a:moveTo>
                          <a:pt x="411" y="37"/>
                        </a:moveTo>
                        <a:cubicBezTo>
                          <a:pt x="473" y="45"/>
                          <a:pt x="491" y="81"/>
                          <a:pt x="500" y="144"/>
                        </a:cubicBezTo>
                        <a:cubicBezTo>
                          <a:pt x="509" y="188"/>
                          <a:pt x="527" y="233"/>
                          <a:pt x="518" y="277"/>
                        </a:cubicBezTo>
                        <a:cubicBezTo>
                          <a:pt x="510" y="346"/>
                          <a:pt x="418" y="408"/>
                          <a:pt x="347" y="408"/>
                        </a:cubicBezTo>
                        <a:cubicBezTo>
                          <a:pt x="335" y="408"/>
                          <a:pt x="323" y="406"/>
                          <a:pt x="313" y="402"/>
                        </a:cubicBezTo>
                        <a:cubicBezTo>
                          <a:pt x="232" y="384"/>
                          <a:pt x="188" y="304"/>
                          <a:pt x="206" y="224"/>
                        </a:cubicBezTo>
                        <a:cubicBezTo>
                          <a:pt x="206" y="188"/>
                          <a:pt x="250" y="161"/>
                          <a:pt x="277" y="135"/>
                        </a:cubicBezTo>
                        <a:cubicBezTo>
                          <a:pt x="322" y="90"/>
                          <a:pt x="348" y="54"/>
                          <a:pt x="411" y="37"/>
                        </a:cubicBezTo>
                        <a:close/>
                        <a:moveTo>
                          <a:pt x="329" y="0"/>
                        </a:moveTo>
                        <a:cubicBezTo>
                          <a:pt x="205" y="0"/>
                          <a:pt x="91" y="67"/>
                          <a:pt x="54" y="206"/>
                        </a:cubicBezTo>
                        <a:cubicBezTo>
                          <a:pt x="0" y="367"/>
                          <a:pt x="125" y="554"/>
                          <a:pt x="286" y="572"/>
                        </a:cubicBezTo>
                        <a:cubicBezTo>
                          <a:pt x="295" y="573"/>
                          <a:pt x="304" y="573"/>
                          <a:pt x="314" y="573"/>
                        </a:cubicBezTo>
                        <a:cubicBezTo>
                          <a:pt x="458" y="573"/>
                          <a:pt x="609" y="447"/>
                          <a:pt x="634" y="304"/>
                        </a:cubicBezTo>
                        <a:cubicBezTo>
                          <a:pt x="643" y="233"/>
                          <a:pt x="607" y="144"/>
                          <a:pt x="571" y="81"/>
                        </a:cubicBezTo>
                        <a:cubicBezTo>
                          <a:pt x="541" y="29"/>
                          <a:pt x="499" y="8"/>
                          <a:pt x="443" y="8"/>
                        </a:cubicBezTo>
                        <a:cubicBezTo>
                          <a:pt x="433" y="8"/>
                          <a:pt x="422" y="8"/>
                          <a:pt x="411" y="10"/>
                        </a:cubicBezTo>
                        <a:cubicBezTo>
                          <a:pt x="384" y="3"/>
                          <a:pt x="356"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19"/>
                  <p:cNvSpPr/>
                  <p:nvPr/>
                </p:nvSpPr>
                <p:spPr>
                  <a:xfrm>
                    <a:off x="7054461" y="2954444"/>
                    <a:ext cx="36302" cy="31564"/>
                  </a:xfrm>
                  <a:custGeom>
                    <a:avLst/>
                    <a:gdLst/>
                    <a:ahLst/>
                    <a:cxnLst/>
                    <a:rect l="l" t="t" r="r" b="b"/>
                    <a:pathLst>
                      <a:path w="613" h="533" extrusionOk="0">
                        <a:moveTo>
                          <a:pt x="381" y="72"/>
                        </a:moveTo>
                        <a:cubicBezTo>
                          <a:pt x="433" y="72"/>
                          <a:pt x="470" y="109"/>
                          <a:pt x="470" y="190"/>
                        </a:cubicBezTo>
                        <a:cubicBezTo>
                          <a:pt x="461" y="290"/>
                          <a:pt x="406" y="351"/>
                          <a:pt x="304" y="351"/>
                        </a:cubicBezTo>
                        <a:cubicBezTo>
                          <a:pt x="297" y="351"/>
                          <a:pt x="290" y="351"/>
                          <a:pt x="282" y="350"/>
                        </a:cubicBezTo>
                        <a:cubicBezTo>
                          <a:pt x="220" y="341"/>
                          <a:pt x="193" y="315"/>
                          <a:pt x="220" y="252"/>
                        </a:cubicBezTo>
                        <a:cubicBezTo>
                          <a:pt x="256" y="190"/>
                          <a:pt x="273" y="118"/>
                          <a:pt x="345" y="83"/>
                        </a:cubicBezTo>
                        <a:cubicBezTo>
                          <a:pt x="354" y="83"/>
                          <a:pt x="354" y="74"/>
                          <a:pt x="363" y="74"/>
                        </a:cubicBezTo>
                        <a:cubicBezTo>
                          <a:pt x="369" y="73"/>
                          <a:pt x="375" y="72"/>
                          <a:pt x="381" y="72"/>
                        </a:cubicBezTo>
                        <a:close/>
                        <a:moveTo>
                          <a:pt x="396" y="1"/>
                        </a:moveTo>
                        <a:cubicBezTo>
                          <a:pt x="353" y="1"/>
                          <a:pt x="307" y="14"/>
                          <a:pt x="264" y="38"/>
                        </a:cubicBezTo>
                        <a:cubicBezTo>
                          <a:pt x="256" y="47"/>
                          <a:pt x="256" y="47"/>
                          <a:pt x="247" y="56"/>
                        </a:cubicBezTo>
                        <a:cubicBezTo>
                          <a:pt x="157" y="83"/>
                          <a:pt x="68" y="154"/>
                          <a:pt x="41" y="252"/>
                        </a:cubicBezTo>
                        <a:cubicBezTo>
                          <a:pt x="1" y="407"/>
                          <a:pt x="139" y="532"/>
                          <a:pt x="285" y="532"/>
                        </a:cubicBezTo>
                        <a:cubicBezTo>
                          <a:pt x="299" y="532"/>
                          <a:pt x="313" y="531"/>
                          <a:pt x="327" y="529"/>
                        </a:cubicBezTo>
                        <a:cubicBezTo>
                          <a:pt x="514" y="493"/>
                          <a:pt x="612" y="332"/>
                          <a:pt x="577" y="154"/>
                        </a:cubicBezTo>
                        <a:cubicBezTo>
                          <a:pt x="553" y="48"/>
                          <a:pt x="480"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19"/>
                  <p:cNvSpPr/>
                  <p:nvPr/>
                </p:nvSpPr>
                <p:spPr>
                  <a:xfrm>
                    <a:off x="7367498" y="3855290"/>
                    <a:ext cx="68754" cy="62832"/>
                  </a:xfrm>
                  <a:custGeom>
                    <a:avLst/>
                    <a:gdLst/>
                    <a:ahLst/>
                    <a:cxnLst/>
                    <a:rect l="l" t="t" r="r" b="b"/>
                    <a:pathLst>
                      <a:path w="1161" h="1061" extrusionOk="0">
                        <a:moveTo>
                          <a:pt x="472" y="100"/>
                        </a:moveTo>
                        <a:cubicBezTo>
                          <a:pt x="649" y="100"/>
                          <a:pt x="822" y="240"/>
                          <a:pt x="875" y="420"/>
                        </a:cubicBezTo>
                        <a:cubicBezTo>
                          <a:pt x="938" y="607"/>
                          <a:pt x="724" y="821"/>
                          <a:pt x="545" y="848"/>
                        </a:cubicBezTo>
                        <a:cubicBezTo>
                          <a:pt x="534" y="850"/>
                          <a:pt x="522" y="850"/>
                          <a:pt x="510" y="850"/>
                        </a:cubicBezTo>
                        <a:cubicBezTo>
                          <a:pt x="386" y="850"/>
                          <a:pt x="256" y="766"/>
                          <a:pt x="215" y="652"/>
                        </a:cubicBezTo>
                        <a:cubicBezTo>
                          <a:pt x="170" y="509"/>
                          <a:pt x="188" y="277"/>
                          <a:pt x="278" y="161"/>
                        </a:cubicBezTo>
                        <a:cubicBezTo>
                          <a:pt x="286" y="161"/>
                          <a:pt x="286" y="161"/>
                          <a:pt x="295" y="152"/>
                        </a:cubicBezTo>
                        <a:cubicBezTo>
                          <a:pt x="352" y="116"/>
                          <a:pt x="412" y="100"/>
                          <a:pt x="472" y="100"/>
                        </a:cubicBezTo>
                        <a:close/>
                        <a:moveTo>
                          <a:pt x="520" y="1"/>
                        </a:moveTo>
                        <a:cubicBezTo>
                          <a:pt x="426" y="1"/>
                          <a:pt x="343" y="36"/>
                          <a:pt x="260" y="108"/>
                        </a:cubicBezTo>
                        <a:cubicBezTo>
                          <a:pt x="251" y="117"/>
                          <a:pt x="251" y="125"/>
                          <a:pt x="251" y="134"/>
                        </a:cubicBezTo>
                        <a:cubicBezTo>
                          <a:pt x="162" y="197"/>
                          <a:pt x="54" y="295"/>
                          <a:pt x="37" y="402"/>
                        </a:cubicBezTo>
                        <a:cubicBezTo>
                          <a:pt x="1" y="509"/>
                          <a:pt x="10" y="634"/>
                          <a:pt x="37" y="741"/>
                        </a:cubicBezTo>
                        <a:cubicBezTo>
                          <a:pt x="103" y="941"/>
                          <a:pt x="309" y="1061"/>
                          <a:pt x="509" y="1061"/>
                        </a:cubicBezTo>
                        <a:cubicBezTo>
                          <a:pt x="577" y="1061"/>
                          <a:pt x="645" y="1047"/>
                          <a:pt x="706" y="1018"/>
                        </a:cubicBezTo>
                        <a:cubicBezTo>
                          <a:pt x="964" y="893"/>
                          <a:pt x="1161" y="598"/>
                          <a:pt x="1027" y="313"/>
                        </a:cubicBezTo>
                        <a:cubicBezTo>
                          <a:pt x="964" y="188"/>
                          <a:pt x="795" y="72"/>
                          <a:pt x="670" y="27"/>
                        </a:cubicBezTo>
                        <a:cubicBezTo>
                          <a:pt x="617" y="10"/>
                          <a:pt x="567"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19"/>
                  <p:cNvSpPr/>
                  <p:nvPr/>
                </p:nvSpPr>
                <p:spPr>
                  <a:xfrm>
                    <a:off x="7471073" y="3985217"/>
                    <a:ext cx="29669" cy="26590"/>
                  </a:xfrm>
                  <a:custGeom>
                    <a:avLst/>
                    <a:gdLst/>
                    <a:ahLst/>
                    <a:cxnLst/>
                    <a:rect l="l" t="t" r="r" b="b"/>
                    <a:pathLst>
                      <a:path w="501" h="449" extrusionOk="0">
                        <a:moveTo>
                          <a:pt x="304" y="75"/>
                        </a:moveTo>
                        <a:cubicBezTo>
                          <a:pt x="336" y="75"/>
                          <a:pt x="370" y="84"/>
                          <a:pt x="375" y="117"/>
                        </a:cubicBezTo>
                        <a:cubicBezTo>
                          <a:pt x="384" y="171"/>
                          <a:pt x="348" y="224"/>
                          <a:pt x="313" y="260"/>
                        </a:cubicBezTo>
                        <a:cubicBezTo>
                          <a:pt x="295" y="278"/>
                          <a:pt x="268" y="287"/>
                          <a:pt x="241" y="287"/>
                        </a:cubicBezTo>
                        <a:cubicBezTo>
                          <a:pt x="235" y="288"/>
                          <a:pt x="229" y="289"/>
                          <a:pt x="224" y="289"/>
                        </a:cubicBezTo>
                        <a:cubicBezTo>
                          <a:pt x="197" y="289"/>
                          <a:pt x="177" y="272"/>
                          <a:pt x="170" y="242"/>
                        </a:cubicBezTo>
                        <a:cubicBezTo>
                          <a:pt x="143" y="189"/>
                          <a:pt x="179" y="144"/>
                          <a:pt x="197" y="99"/>
                        </a:cubicBezTo>
                        <a:cubicBezTo>
                          <a:pt x="206" y="90"/>
                          <a:pt x="206" y="90"/>
                          <a:pt x="206" y="81"/>
                        </a:cubicBezTo>
                        <a:lnTo>
                          <a:pt x="224" y="81"/>
                        </a:lnTo>
                        <a:cubicBezTo>
                          <a:pt x="229" y="81"/>
                          <a:pt x="235" y="85"/>
                          <a:pt x="241" y="85"/>
                        </a:cubicBezTo>
                        <a:cubicBezTo>
                          <a:pt x="244" y="85"/>
                          <a:pt x="247" y="84"/>
                          <a:pt x="250" y="81"/>
                        </a:cubicBezTo>
                        <a:cubicBezTo>
                          <a:pt x="264" y="78"/>
                          <a:pt x="284" y="75"/>
                          <a:pt x="304" y="75"/>
                        </a:cubicBezTo>
                        <a:close/>
                        <a:moveTo>
                          <a:pt x="328" y="0"/>
                        </a:moveTo>
                        <a:cubicBezTo>
                          <a:pt x="295" y="0"/>
                          <a:pt x="262" y="7"/>
                          <a:pt x="232" y="19"/>
                        </a:cubicBezTo>
                        <a:cubicBezTo>
                          <a:pt x="224" y="19"/>
                          <a:pt x="224" y="19"/>
                          <a:pt x="224" y="28"/>
                        </a:cubicBezTo>
                        <a:cubicBezTo>
                          <a:pt x="209" y="24"/>
                          <a:pt x="195" y="22"/>
                          <a:pt x="183" y="22"/>
                        </a:cubicBezTo>
                        <a:cubicBezTo>
                          <a:pt x="164" y="22"/>
                          <a:pt x="146" y="26"/>
                          <a:pt x="125" y="37"/>
                        </a:cubicBezTo>
                        <a:cubicBezTo>
                          <a:pt x="36" y="81"/>
                          <a:pt x="0" y="171"/>
                          <a:pt x="18" y="260"/>
                        </a:cubicBezTo>
                        <a:cubicBezTo>
                          <a:pt x="27" y="349"/>
                          <a:pt x="81" y="429"/>
                          <a:pt x="170" y="447"/>
                        </a:cubicBezTo>
                        <a:cubicBezTo>
                          <a:pt x="177" y="448"/>
                          <a:pt x="185" y="449"/>
                          <a:pt x="193" y="449"/>
                        </a:cubicBezTo>
                        <a:cubicBezTo>
                          <a:pt x="258" y="449"/>
                          <a:pt x="327" y="416"/>
                          <a:pt x="375" y="376"/>
                        </a:cubicBezTo>
                        <a:cubicBezTo>
                          <a:pt x="455" y="313"/>
                          <a:pt x="500" y="206"/>
                          <a:pt x="473" y="108"/>
                        </a:cubicBezTo>
                        <a:cubicBezTo>
                          <a:pt x="461" y="30"/>
                          <a:pt x="397" y="0"/>
                          <a:pt x="3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90" name="Google Shape;6090;p19"/>
              <p:cNvGrpSpPr/>
              <p:nvPr/>
            </p:nvGrpSpPr>
            <p:grpSpPr>
              <a:xfrm rot="-3383172">
                <a:off x="7232609" y="2748469"/>
                <a:ext cx="4642989" cy="2487254"/>
                <a:chOff x="5683524" y="3609799"/>
                <a:chExt cx="4642922" cy="2487218"/>
              </a:xfrm>
            </p:grpSpPr>
            <p:grpSp>
              <p:nvGrpSpPr>
                <p:cNvPr id="6091" name="Google Shape;6091;p19"/>
                <p:cNvGrpSpPr/>
                <p:nvPr/>
              </p:nvGrpSpPr>
              <p:grpSpPr>
                <a:xfrm>
                  <a:off x="6411213" y="3650537"/>
                  <a:ext cx="3102041" cy="1858991"/>
                  <a:chOff x="1998987" y="1205534"/>
                  <a:chExt cx="2649280" cy="1587660"/>
                </a:xfrm>
              </p:grpSpPr>
              <p:sp>
                <p:nvSpPr>
                  <p:cNvPr id="6092" name="Google Shape;6092;p19"/>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19"/>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19"/>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19"/>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19"/>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19"/>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19"/>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19"/>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19"/>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19"/>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19"/>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19"/>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19"/>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19"/>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19"/>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19"/>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19"/>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19"/>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19"/>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19"/>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2" name="Google Shape;6112;p19"/>
                <p:cNvGrpSpPr/>
                <p:nvPr/>
              </p:nvGrpSpPr>
              <p:grpSpPr>
                <a:xfrm>
                  <a:off x="6934600" y="3663268"/>
                  <a:ext cx="1627295" cy="608831"/>
                  <a:chOff x="2445982" y="1216407"/>
                  <a:chExt cx="1389782" cy="519968"/>
                </a:xfrm>
              </p:grpSpPr>
              <p:sp>
                <p:nvSpPr>
                  <p:cNvPr id="6113" name="Google Shape;6113;p19"/>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19"/>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19"/>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19"/>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19"/>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19"/>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19"/>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19"/>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19"/>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19"/>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19"/>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19"/>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19"/>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26" name="Google Shape;6126;p19"/>
                <p:cNvSpPr/>
                <p:nvPr/>
              </p:nvSpPr>
              <p:spPr>
                <a:xfrm>
                  <a:off x="5683524" y="360979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27" name="Google Shape;6127;p19"/>
                <p:cNvGrpSpPr/>
                <p:nvPr/>
              </p:nvGrpSpPr>
              <p:grpSpPr>
                <a:xfrm>
                  <a:off x="5687088" y="3626705"/>
                  <a:ext cx="3810685" cy="1880070"/>
                  <a:chOff x="1380553" y="1185181"/>
                  <a:chExt cx="3254492" cy="1605662"/>
                </a:xfrm>
              </p:grpSpPr>
              <p:sp>
                <p:nvSpPr>
                  <p:cNvPr id="6128" name="Google Shape;6128;p19"/>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19"/>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19"/>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19"/>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19"/>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19"/>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19"/>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19"/>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19"/>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19"/>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19"/>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19"/>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19"/>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19"/>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19"/>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19"/>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19"/>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19"/>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19"/>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19"/>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19"/>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19"/>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19"/>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19"/>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19"/>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19"/>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19"/>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55" name="Google Shape;6155;p19"/>
                  <p:cNvGrpSpPr/>
                  <p:nvPr/>
                </p:nvGrpSpPr>
                <p:grpSpPr>
                  <a:xfrm>
                    <a:off x="2145637" y="2189368"/>
                    <a:ext cx="1166414" cy="523100"/>
                    <a:chOff x="2145637" y="2189368"/>
                    <a:chExt cx="1166414" cy="523100"/>
                  </a:xfrm>
                </p:grpSpPr>
                <p:sp>
                  <p:nvSpPr>
                    <p:cNvPr id="6156" name="Google Shape;6156;p19"/>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19"/>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19"/>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19"/>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19"/>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19"/>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19"/>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19"/>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19"/>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19"/>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19"/>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167" name="Google Shape;6167;p19"/>
              <p:cNvGrpSpPr/>
              <p:nvPr/>
            </p:nvGrpSpPr>
            <p:grpSpPr>
              <a:xfrm>
                <a:off x="5693125" y="4487528"/>
                <a:ext cx="2854207" cy="1851213"/>
                <a:chOff x="5693125" y="4487528"/>
                <a:chExt cx="2854207" cy="1851213"/>
              </a:xfrm>
            </p:grpSpPr>
            <p:grpSp>
              <p:nvGrpSpPr>
                <p:cNvPr id="6168" name="Google Shape;6168;p19"/>
                <p:cNvGrpSpPr/>
                <p:nvPr/>
              </p:nvGrpSpPr>
              <p:grpSpPr>
                <a:xfrm flipH="1">
                  <a:off x="5890908" y="4501991"/>
                  <a:ext cx="2637140" cy="1519051"/>
                  <a:chOff x="5320740" y="2847612"/>
                  <a:chExt cx="2364890" cy="1362229"/>
                </a:xfrm>
              </p:grpSpPr>
              <p:sp>
                <p:nvSpPr>
                  <p:cNvPr id="6169" name="Google Shape;6169;p19"/>
                  <p:cNvSpPr/>
                  <p:nvPr/>
                </p:nvSpPr>
                <p:spPr>
                  <a:xfrm>
                    <a:off x="5320740" y="3508442"/>
                    <a:ext cx="798996" cy="293554"/>
                  </a:xfrm>
                  <a:custGeom>
                    <a:avLst/>
                    <a:gdLst/>
                    <a:ahLst/>
                    <a:cxnLst/>
                    <a:rect l="l" t="t" r="r" b="b"/>
                    <a:pathLst>
                      <a:path w="13492" h="4957" extrusionOk="0">
                        <a:moveTo>
                          <a:pt x="5987" y="1"/>
                        </a:moveTo>
                        <a:cubicBezTo>
                          <a:pt x="5038" y="1"/>
                          <a:pt x="4082" y="346"/>
                          <a:pt x="3313" y="906"/>
                        </a:cubicBezTo>
                        <a:cubicBezTo>
                          <a:pt x="2804" y="1281"/>
                          <a:pt x="2447" y="1790"/>
                          <a:pt x="2064" y="2271"/>
                        </a:cubicBezTo>
                        <a:cubicBezTo>
                          <a:pt x="2001" y="2352"/>
                          <a:pt x="1974" y="2325"/>
                          <a:pt x="1867" y="2369"/>
                        </a:cubicBezTo>
                        <a:cubicBezTo>
                          <a:pt x="1600" y="2468"/>
                          <a:pt x="1332" y="2601"/>
                          <a:pt x="1100" y="2771"/>
                        </a:cubicBezTo>
                        <a:cubicBezTo>
                          <a:pt x="654" y="3101"/>
                          <a:pt x="146" y="3440"/>
                          <a:pt x="39" y="4029"/>
                        </a:cubicBezTo>
                        <a:cubicBezTo>
                          <a:pt x="0" y="4251"/>
                          <a:pt x="146" y="4322"/>
                          <a:pt x="344" y="4322"/>
                        </a:cubicBezTo>
                        <a:cubicBezTo>
                          <a:pt x="654" y="4322"/>
                          <a:pt x="1094" y="4147"/>
                          <a:pt x="1154" y="4109"/>
                        </a:cubicBezTo>
                        <a:cubicBezTo>
                          <a:pt x="1332" y="4020"/>
                          <a:pt x="1484" y="3895"/>
                          <a:pt x="1662" y="3788"/>
                        </a:cubicBezTo>
                        <a:cubicBezTo>
                          <a:pt x="1939" y="3627"/>
                          <a:pt x="2233" y="3386"/>
                          <a:pt x="2545" y="3297"/>
                        </a:cubicBezTo>
                        <a:cubicBezTo>
                          <a:pt x="2553" y="3295"/>
                          <a:pt x="2562" y="3293"/>
                          <a:pt x="2570" y="3293"/>
                        </a:cubicBezTo>
                        <a:cubicBezTo>
                          <a:pt x="2619" y="3293"/>
                          <a:pt x="2670" y="3333"/>
                          <a:pt x="2670" y="3386"/>
                        </a:cubicBezTo>
                        <a:cubicBezTo>
                          <a:pt x="2652" y="3529"/>
                          <a:pt x="2572" y="3672"/>
                          <a:pt x="2572" y="3815"/>
                        </a:cubicBezTo>
                        <a:cubicBezTo>
                          <a:pt x="2572" y="4044"/>
                          <a:pt x="2672" y="4130"/>
                          <a:pt x="2806" y="4130"/>
                        </a:cubicBezTo>
                        <a:cubicBezTo>
                          <a:pt x="2922" y="4130"/>
                          <a:pt x="3064" y="4066"/>
                          <a:pt x="3188" y="3975"/>
                        </a:cubicBezTo>
                        <a:cubicBezTo>
                          <a:pt x="3402" y="3824"/>
                          <a:pt x="3607" y="3663"/>
                          <a:pt x="3785" y="3476"/>
                        </a:cubicBezTo>
                        <a:cubicBezTo>
                          <a:pt x="3937" y="3324"/>
                          <a:pt x="4026" y="3137"/>
                          <a:pt x="4196" y="3003"/>
                        </a:cubicBezTo>
                        <a:cubicBezTo>
                          <a:pt x="4216" y="2988"/>
                          <a:pt x="4238" y="2981"/>
                          <a:pt x="4259" y="2981"/>
                        </a:cubicBezTo>
                        <a:cubicBezTo>
                          <a:pt x="4303" y="2981"/>
                          <a:pt x="4341" y="3011"/>
                          <a:pt x="4347" y="3065"/>
                        </a:cubicBezTo>
                        <a:cubicBezTo>
                          <a:pt x="4374" y="3431"/>
                          <a:pt x="4196" y="3877"/>
                          <a:pt x="4642" y="4082"/>
                        </a:cubicBezTo>
                        <a:cubicBezTo>
                          <a:pt x="4715" y="4115"/>
                          <a:pt x="4787" y="4130"/>
                          <a:pt x="4857" y="4130"/>
                        </a:cubicBezTo>
                        <a:cubicBezTo>
                          <a:pt x="5207" y="4130"/>
                          <a:pt x="5519" y="3774"/>
                          <a:pt x="5757" y="3574"/>
                        </a:cubicBezTo>
                        <a:cubicBezTo>
                          <a:pt x="5900" y="3449"/>
                          <a:pt x="6132" y="3146"/>
                          <a:pt x="6355" y="3146"/>
                        </a:cubicBezTo>
                        <a:cubicBezTo>
                          <a:pt x="6649" y="3146"/>
                          <a:pt x="6462" y="3583"/>
                          <a:pt x="6551" y="3886"/>
                        </a:cubicBezTo>
                        <a:cubicBezTo>
                          <a:pt x="6584" y="4010"/>
                          <a:pt x="6656" y="4165"/>
                          <a:pt x="6852" y="4165"/>
                        </a:cubicBezTo>
                        <a:cubicBezTo>
                          <a:pt x="6867" y="4165"/>
                          <a:pt x="6882" y="4165"/>
                          <a:pt x="6899" y="4163"/>
                        </a:cubicBezTo>
                        <a:cubicBezTo>
                          <a:pt x="6970" y="4154"/>
                          <a:pt x="7042" y="4136"/>
                          <a:pt x="7104" y="4109"/>
                        </a:cubicBezTo>
                        <a:cubicBezTo>
                          <a:pt x="7113" y="4109"/>
                          <a:pt x="7113" y="4100"/>
                          <a:pt x="7122" y="4100"/>
                        </a:cubicBezTo>
                        <a:cubicBezTo>
                          <a:pt x="7407" y="3993"/>
                          <a:pt x="7648" y="3770"/>
                          <a:pt x="7889" y="3592"/>
                        </a:cubicBezTo>
                        <a:cubicBezTo>
                          <a:pt x="7892" y="3589"/>
                          <a:pt x="7895" y="3588"/>
                          <a:pt x="7898" y="3588"/>
                        </a:cubicBezTo>
                        <a:cubicBezTo>
                          <a:pt x="7914" y="3588"/>
                          <a:pt x="7929" y="3621"/>
                          <a:pt x="7907" y="3636"/>
                        </a:cubicBezTo>
                        <a:lnTo>
                          <a:pt x="7898" y="3636"/>
                        </a:lnTo>
                        <a:cubicBezTo>
                          <a:pt x="7907" y="3645"/>
                          <a:pt x="7907" y="3654"/>
                          <a:pt x="7898" y="3663"/>
                        </a:cubicBezTo>
                        <a:cubicBezTo>
                          <a:pt x="7702" y="3859"/>
                          <a:pt x="7450" y="4371"/>
                          <a:pt x="7915" y="4371"/>
                        </a:cubicBezTo>
                        <a:cubicBezTo>
                          <a:pt x="7937" y="4371"/>
                          <a:pt x="7961" y="4370"/>
                          <a:pt x="7987" y="4368"/>
                        </a:cubicBezTo>
                        <a:cubicBezTo>
                          <a:pt x="8308" y="4332"/>
                          <a:pt x="8585" y="4172"/>
                          <a:pt x="8870" y="4038"/>
                        </a:cubicBezTo>
                        <a:cubicBezTo>
                          <a:pt x="9052" y="3958"/>
                          <a:pt x="9256" y="3889"/>
                          <a:pt x="9457" y="3889"/>
                        </a:cubicBezTo>
                        <a:cubicBezTo>
                          <a:pt x="9570" y="3889"/>
                          <a:pt x="9683" y="3911"/>
                          <a:pt x="9789" y="3966"/>
                        </a:cubicBezTo>
                        <a:cubicBezTo>
                          <a:pt x="9914" y="4029"/>
                          <a:pt x="9994" y="4270"/>
                          <a:pt x="10057" y="4377"/>
                        </a:cubicBezTo>
                        <a:cubicBezTo>
                          <a:pt x="10173" y="4562"/>
                          <a:pt x="10316" y="4810"/>
                          <a:pt x="10562" y="4810"/>
                        </a:cubicBezTo>
                        <a:cubicBezTo>
                          <a:pt x="10636" y="4810"/>
                          <a:pt x="10720" y="4787"/>
                          <a:pt x="10815" y="4734"/>
                        </a:cubicBezTo>
                        <a:cubicBezTo>
                          <a:pt x="10895" y="4689"/>
                          <a:pt x="10967" y="4653"/>
                          <a:pt x="11038" y="4600"/>
                        </a:cubicBezTo>
                        <a:cubicBezTo>
                          <a:pt x="11162" y="4538"/>
                          <a:pt x="11385" y="4415"/>
                          <a:pt x="11573" y="4415"/>
                        </a:cubicBezTo>
                        <a:cubicBezTo>
                          <a:pt x="11655" y="4415"/>
                          <a:pt x="11730" y="4439"/>
                          <a:pt x="11788" y="4502"/>
                        </a:cubicBezTo>
                        <a:cubicBezTo>
                          <a:pt x="12001" y="4749"/>
                          <a:pt x="12174" y="4940"/>
                          <a:pt x="12517" y="4940"/>
                        </a:cubicBezTo>
                        <a:cubicBezTo>
                          <a:pt x="12532" y="4940"/>
                          <a:pt x="12548" y="4939"/>
                          <a:pt x="12564" y="4939"/>
                        </a:cubicBezTo>
                        <a:cubicBezTo>
                          <a:pt x="12707" y="4931"/>
                          <a:pt x="12857" y="4902"/>
                          <a:pt x="13008" y="4902"/>
                        </a:cubicBezTo>
                        <a:cubicBezTo>
                          <a:pt x="13026" y="4902"/>
                          <a:pt x="13045" y="4902"/>
                          <a:pt x="13063" y="4903"/>
                        </a:cubicBezTo>
                        <a:cubicBezTo>
                          <a:pt x="13197" y="4912"/>
                          <a:pt x="13340" y="4930"/>
                          <a:pt x="13491" y="4957"/>
                        </a:cubicBezTo>
                        <a:cubicBezTo>
                          <a:pt x="13349" y="4876"/>
                          <a:pt x="13206" y="4814"/>
                          <a:pt x="13099" y="4742"/>
                        </a:cubicBezTo>
                        <a:cubicBezTo>
                          <a:pt x="12778" y="4564"/>
                          <a:pt x="12412" y="4386"/>
                          <a:pt x="12180" y="4091"/>
                        </a:cubicBezTo>
                        <a:cubicBezTo>
                          <a:pt x="11948" y="3797"/>
                          <a:pt x="11796" y="3422"/>
                          <a:pt x="11529" y="3172"/>
                        </a:cubicBezTo>
                        <a:cubicBezTo>
                          <a:pt x="11333" y="2985"/>
                          <a:pt x="11047" y="2869"/>
                          <a:pt x="10806" y="2744"/>
                        </a:cubicBezTo>
                        <a:cubicBezTo>
                          <a:pt x="10164" y="2423"/>
                          <a:pt x="9646" y="2102"/>
                          <a:pt x="9129" y="1602"/>
                        </a:cubicBezTo>
                        <a:cubicBezTo>
                          <a:pt x="8451" y="951"/>
                          <a:pt x="7720" y="327"/>
                          <a:pt x="6801" y="95"/>
                        </a:cubicBezTo>
                        <a:cubicBezTo>
                          <a:pt x="6798" y="98"/>
                          <a:pt x="6795" y="99"/>
                          <a:pt x="6792" y="99"/>
                        </a:cubicBezTo>
                        <a:cubicBezTo>
                          <a:pt x="6787" y="99"/>
                          <a:pt x="6783" y="95"/>
                          <a:pt x="6783" y="95"/>
                        </a:cubicBezTo>
                        <a:cubicBezTo>
                          <a:pt x="6631" y="59"/>
                          <a:pt x="6471" y="32"/>
                          <a:pt x="6310" y="14"/>
                        </a:cubicBezTo>
                        <a:cubicBezTo>
                          <a:pt x="6203" y="5"/>
                          <a:pt x="6095" y="1"/>
                          <a:pt x="59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19"/>
                  <p:cNvSpPr/>
                  <p:nvPr/>
                </p:nvSpPr>
                <p:spPr>
                  <a:xfrm>
                    <a:off x="6099067" y="2847612"/>
                    <a:ext cx="1143301" cy="484183"/>
                  </a:xfrm>
                  <a:custGeom>
                    <a:avLst/>
                    <a:gdLst/>
                    <a:ahLst/>
                    <a:cxnLst/>
                    <a:rect l="l" t="t" r="r" b="b"/>
                    <a:pathLst>
                      <a:path w="19306" h="8176" extrusionOk="0">
                        <a:moveTo>
                          <a:pt x="10342" y="0"/>
                        </a:moveTo>
                        <a:cubicBezTo>
                          <a:pt x="9742" y="0"/>
                          <a:pt x="9141" y="116"/>
                          <a:pt x="8565" y="316"/>
                        </a:cubicBezTo>
                        <a:cubicBezTo>
                          <a:pt x="7628" y="638"/>
                          <a:pt x="6727" y="1182"/>
                          <a:pt x="6013" y="1878"/>
                        </a:cubicBezTo>
                        <a:cubicBezTo>
                          <a:pt x="5656" y="2217"/>
                          <a:pt x="5335" y="2591"/>
                          <a:pt x="5094" y="3020"/>
                        </a:cubicBezTo>
                        <a:cubicBezTo>
                          <a:pt x="4934" y="3314"/>
                          <a:pt x="4782" y="3617"/>
                          <a:pt x="4524" y="3831"/>
                        </a:cubicBezTo>
                        <a:cubicBezTo>
                          <a:pt x="4515" y="3840"/>
                          <a:pt x="4506" y="3843"/>
                          <a:pt x="4497" y="3843"/>
                        </a:cubicBezTo>
                        <a:cubicBezTo>
                          <a:pt x="4468" y="3843"/>
                          <a:pt x="4443" y="3805"/>
                          <a:pt x="4470" y="3778"/>
                        </a:cubicBezTo>
                        <a:cubicBezTo>
                          <a:pt x="4711" y="3519"/>
                          <a:pt x="4836" y="3171"/>
                          <a:pt x="5005" y="2859"/>
                        </a:cubicBezTo>
                        <a:cubicBezTo>
                          <a:pt x="4760" y="2680"/>
                          <a:pt x="4470" y="2612"/>
                          <a:pt x="4166" y="2612"/>
                        </a:cubicBezTo>
                        <a:cubicBezTo>
                          <a:pt x="3561" y="2612"/>
                          <a:pt x="2899" y="2880"/>
                          <a:pt x="2418" y="3082"/>
                        </a:cubicBezTo>
                        <a:cubicBezTo>
                          <a:pt x="1767" y="3367"/>
                          <a:pt x="928" y="3840"/>
                          <a:pt x="536" y="4465"/>
                        </a:cubicBezTo>
                        <a:cubicBezTo>
                          <a:pt x="375" y="4715"/>
                          <a:pt x="197" y="5009"/>
                          <a:pt x="108" y="5294"/>
                        </a:cubicBezTo>
                        <a:cubicBezTo>
                          <a:pt x="1" y="5614"/>
                          <a:pt x="146" y="5729"/>
                          <a:pt x="349" y="5729"/>
                        </a:cubicBezTo>
                        <a:cubicBezTo>
                          <a:pt x="504" y="5729"/>
                          <a:pt x="692" y="5663"/>
                          <a:pt x="830" y="5571"/>
                        </a:cubicBezTo>
                        <a:cubicBezTo>
                          <a:pt x="1258" y="5268"/>
                          <a:pt x="1615" y="4822"/>
                          <a:pt x="2115" y="4625"/>
                        </a:cubicBezTo>
                        <a:cubicBezTo>
                          <a:pt x="2122" y="4623"/>
                          <a:pt x="2129" y="4621"/>
                          <a:pt x="2136" y="4621"/>
                        </a:cubicBezTo>
                        <a:cubicBezTo>
                          <a:pt x="2175" y="4621"/>
                          <a:pt x="2213" y="4659"/>
                          <a:pt x="2213" y="4697"/>
                        </a:cubicBezTo>
                        <a:cubicBezTo>
                          <a:pt x="2204" y="4831"/>
                          <a:pt x="2168" y="4964"/>
                          <a:pt x="2168" y="5098"/>
                        </a:cubicBezTo>
                        <a:cubicBezTo>
                          <a:pt x="2173" y="5303"/>
                          <a:pt x="2273" y="5376"/>
                          <a:pt x="2398" y="5376"/>
                        </a:cubicBezTo>
                        <a:cubicBezTo>
                          <a:pt x="2529" y="5376"/>
                          <a:pt x="2688" y="5296"/>
                          <a:pt x="2793" y="5205"/>
                        </a:cubicBezTo>
                        <a:cubicBezTo>
                          <a:pt x="2909" y="5116"/>
                          <a:pt x="3052" y="4964"/>
                          <a:pt x="3203" y="4929"/>
                        </a:cubicBezTo>
                        <a:cubicBezTo>
                          <a:pt x="3251" y="4917"/>
                          <a:pt x="3293" y="4911"/>
                          <a:pt x="3330" y="4911"/>
                        </a:cubicBezTo>
                        <a:cubicBezTo>
                          <a:pt x="3571" y="4911"/>
                          <a:pt x="3611" y="5143"/>
                          <a:pt x="3712" y="5375"/>
                        </a:cubicBezTo>
                        <a:cubicBezTo>
                          <a:pt x="3777" y="5537"/>
                          <a:pt x="3871" y="5601"/>
                          <a:pt x="3980" y="5601"/>
                        </a:cubicBezTo>
                        <a:cubicBezTo>
                          <a:pt x="4343" y="5601"/>
                          <a:pt x="4867" y="4880"/>
                          <a:pt x="5032" y="4688"/>
                        </a:cubicBezTo>
                        <a:cubicBezTo>
                          <a:pt x="5300" y="4393"/>
                          <a:pt x="5603" y="4045"/>
                          <a:pt x="6013" y="3956"/>
                        </a:cubicBezTo>
                        <a:cubicBezTo>
                          <a:pt x="6013" y="3952"/>
                          <a:pt x="6016" y="3950"/>
                          <a:pt x="6018" y="3950"/>
                        </a:cubicBezTo>
                        <a:cubicBezTo>
                          <a:pt x="6020" y="3950"/>
                          <a:pt x="6022" y="3952"/>
                          <a:pt x="6022" y="3956"/>
                        </a:cubicBezTo>
                        <a:cubicBezTo>
                          <a:pt x="6085" y="3796"/>
                          <a:pt x="6192" y="3653"/>
                          <a:pt x="6361" y="3564"/>
                        </a:cubicBezTo>
                        <a:cubicBezTo>
                          <a:pt x="6366" y="3560"/>
                          <a:pt x="6371" y="3559"/>
                          <a:pt x="6375" y="3559"/>
                        </a:cubicBezTo>
                        <a:cubicBezTo>
                          <a:pt x="6394" y="3559"/>
                          <a:pt x="6402" y="3585"/>
                          <a:pt x="6388" y="3599"/>
                        </a:cubicBezTo>
                        <a:cubicBezTo>
                          <a:pt x="6111" y="3798"/>
                          <a:pt x="5893" y="4583"/>
                          <a:pt x="6464" y="4583"/>
                        </a:cubicBezTo>
                        <a:cubicBezTo>
                          <a:pt x="6483" y="4583"/>
                          <a:pt x="6502" y="4582"/>
                          <a:pt x="6522" y="4581"/>
                        </a:cubicBezTo>
                        <a:cubicBezTo>
                          <a:pt x="6709" y="4563"/>
                          <a:pt x="6888" y="4492"/>
                          <a:pt x="7048" y="4393"/>
                        </a:cubicBezTo>
                        <a:cubicBezTo>
                          <a:pt x="7280" y="4233"/>
                          <a:pt x="7476" y="4028"/>
                          <a:pt x="7664" y="3805"/>
                        </a:cubicBezTo>
                        <a:cubicBezTo>
                          <a:pt x="7896" y="3528"/>
                          <a:pt x="8047" y="3100"/>
                          <a:pt x="8342" y="2877"/>
                        </a:cubicBezTo>
                        <a:cubicBezTo>
                          <a:pt x="8353" y="2868"/>
                          <a:pt x="8368" y="2864"/>
                          <a:pt x="8384" y="2864"/>
                        </a:cubicBezTo>
                        <a:cubicBezTo>
                          <a:pt x="8418" y="2864"/>
                          <a:pt x="8454" y="2882"/>
                          <a:pt x="8467" y="2913"/>
                        </a:cubicBezTo>
                        <a:cubicBezTo>
                          <a:pt x="8502" y="3002"/>
                          <a:pt x="8511" y="3037"/>
                          <a:pt x="8547" y="3136"/>
                        </a:cubicBezTo>
                        <a:cubicBezTo>
                          <a:pt x="8627" y="3372"/>
                          <a:pt x="8731" y="3457"/>
                          <a:pt x="8840" y="3457"/>
                        </a:cubicBezTo>
                        <a:cubicBezTo>
                          <a:pt x="9085" y="3457"/>
                          <a:pt x="9356" y="3029"/>
                          <a:pt x="9430" y="2930"/>
                        </a:cubicBezTo>
                        <a:cubicBezTo>
                          <a:pt x="9484" y="2859"/>
                          <a:pt x="9528" y="2832"/>
                          <a:pt x="9609" y="2805"/>
                        </a:cubicBezTo>
                        <a:cubicBezTo>
                          <a:pt x="9619" y="2800"/>
                          <a:pt x="9629" y="2798"/>
                          <a:pt x="9638" y="2798"/>
                        </a:cubicBezTo>
                        <a:cubicBezTo>
                          <a:pt x="9660" y="2798"/>
                          <a:pt x="9679" y="2811"/>
                          <a:pt x="9698" y="2823"/>
                        </a:cubicBezTo>
                        <a:cubicBezTo>
                          <a:pt x="9787" y="2895"/>
                          <a:pt x="9840" y="2948"/>
                          <a:pt x="9885" y="3055"/>
                        </a:cubicBezTo>
                        <a:cubicBezTo>
                          <a:pt x="9946" y="3185"/>
                          <a:pt x="10034" y="3226"/>
                          <a:pt x="10132" y="3226"/>
                        </a:cubicBezTo>
                        <a:cubicBezTo>
                          <a:pt x="10250" y="3226"/>
                          <a:pt x="10384" y="3166"/>
                          <a:pt x="10501" y="3127"/>
                        </a:cubicBezTo>
                        <a:cubicBezTo>
                          <a:pt x="10965" y="2966"/>
                          <a:pt x="11161" y="2761"/>
                          <a:pt x="11348" y="2324"/>
                        </a:cubicBezTo>
                        <a:cubicBezTo>
                          <a:pt x="11352" y="2313"/>
                          <a:pt x="11363" y="2308"/>
                          <a:pt x="11376" y="2308"/>
                        </a:cubicBezTo>
                        <a:cubicBezTo>
                          <a:pt x="11394" y="2308"/>
                          <a:pt x="11414" y="2317"/>
                          <a:pt x="11419" y="2333"/>
                        </a:cubicBezTo>
                        <a:cubicBezTo>
                          <a:pt x="11455" y="2556"/>
                          <a:pt x="11393" y="2743"/>
                          <a:pt x="11259" y="2895"/>
                        </a:cubicBezTo>
                        <a:cubicBezTo>
                          <a:pt x="11170" y="3207"/>
                          <a:pt x="11072" y="3644"/>
                          <a:pt x="11250" y="3876"/>
                        </a:cubicBezTo>
                        <a:cubicBezTo>
                          <a:pt x="11328" y="3981"/>
                          <a:pt x="11432" y="4021"/>
                          <a:pt x="11549" y="4021"/>
                        </a:cubicBezTo>
                        <a:cubicBezTo>
                          <a:pt x="11900" y="4021"/>
                          <a:pt x="12370" y="3660"/>
                          <a:pt x="12624" y="3599"/>
                        </a:cubicBezTo>
                        <a:cubicBezTo>
                          <a:pt x="12631" y="3598"/>
                          <a:pt x="12639" y="3597"/>
                          <a:pt x="12647" y="3597"/>
                        </a:cubicBezTo>
                        <a:cubicBezTo>
                          <a:pt x="12683" y="3597"/>
                          <a:pt x="12718" y="3614"/>
                          <a:pt x="12740" y="3644"/>
                        </a:cubicBezTo>
                        <a:cubicBezTo>
                          <a:pt x="12927" y="3965"/>
                          <a:pt x="12811" y="4340"/>
                          <a:pt x="12999" y="4679"/>
                        </a:cubicBezTo>
                        <a:cubicBezTo>
                          <a:pt x="13123" y="4901"/>
                          <a:pt x="13272" y="4972"/>
                          <a:pt x="13436" y="4972"/>
                        </a:cubicBezTo>
                        <a:cubicBezTo>
                          <a:pt x="13659" y="4972"/>
                          <a:pt x="13907" y="4839"/>
                          <a:pt x="14149" y="4777"/>
                        </a:cubicBezTo>
                        <a:cubicBezTo>
                          <a:pt x="14159" y="4773"/>
                          <a:pt x="14169" y="4771"/>
                          <a:pt x="14178" y="4771"/>
                        </a:cubicBezTo>
                        <a:cubicBezTo>
                          <a:pt x="14213" y="4771"/>
                          <a:pt x="14244" y="4794"/>
                          <a:pt x="14265" y="4822"/>
                        </a:cubicBezTo>
                        <a:cubicBezTo>
                          <a:pt x="14470" y="5116"/>
                          <a:pt x="14488" y="5517"/>
                          <a:pt x="14694" y="5830"/>
                        </a:cubicBezTo>
                        <a:cubicBezTo>
                          <a:pt x="14966" y="6249"/>
                          <a:pt x="15314" y="6370"/>
                          <a:pt x="15705" y="6370"/>
                        </a:cubicBezTo>
                        <a:cubicBezTo>
                          <a:pt x="15929" y="6370"/>
                          <a:pt x="16168" y="6330"/>
                          <a:pt x="16415" y="6285"/>
                        </a:cubicBezTo>
                        <a:lnTo>
                          <a:pt x="16424" y="6285"/>
                        </a:lnTo>
                        <a:cubicBezTo>
                          <a:pt x="16424" y="6276"/>
                          <a:pt x="16433" y="6276"/>
                          <a:pt x="16433" y="6267"/>
                        </a:cubicBezTo>
                        <a:cubicBezTo>
                          <a:pt x="16440" y="6245"/>
                          <a:pt x="16459" y="6235"/>
                          <a:pt x="16478" y="6235"/>
                        </a:cubicBezTo>
                        <a:cubicBezTo>
                          <a:pt x="16506" y="6235"/>
                          <a:pt x="16533" y="6256"/>
                          <a:pt x="16522" y="6294"/>
                        </a:cubicBezTo>
                        <a:cubicBezTo>
                          <a:pt x="16416" y="6647"/>
                          <a:pt x="16477" y="7141"/>
                          <a:pt x="16964" y="7141"/>
                        </a:cubicBezTo>
                        <a:cubicBezTo>
                          <a:pt x="16969" y="7141"/>
                          <a:pt x="16973" y="7141"/>
                          <a:pt x="16977" y="7141"/>
                        </a:cubicBezTo>
                        <a:cubicBezTo>
                          <a:pt x="17191" y="7132"/>
                          <a:pt x="17379" y="7088"/>
                          <a:pt x="17575" y="7016"/>
                        </a:cubicBezTo>
                        <a:cubicBezTo>
                          <a:pt x="17583" y="7014"/>
                          <a:pt x="17592" y="7013"/>
                          <a:pt x="17600" y="7013"/>
                        </a:cubicBezTo>
                        <a:cubicBezTo>
                          <a:pt x="17651" y="7013"/>
                          <a:pt x="17691" y="7059"/>
                          <a:pt x="17691" y="7105"/>
                        </a:cubicBezTo>
                        <a:cubicBezTo>
                          <a:pt x="17709" y="7462"/>
                          <a:pt x="17673" y="7971"/>
                          <a:pt x="18119" y="8078"/>
                        </a:cubicBezTo>
                        <a:cubicBezTo>
                          <a:pt x="18396" y="8149"/>
                          <a:pt x="18681" y="8131"/>
                          <a:pt x="18958" y="8140"/>
                        </a:cubicBezTo>
                        <a:cubicBezTo>
                          <a:pt x="19083" y="8149"/>
                          <a:pt x="19199" y="8158"/>
                          <a:pt x="19306" y="8176"/>
                        </a:cubicBezTo>
                        <a:cubicBezTo>
                          <a:pt x="19225" y="8113"/>
                          <a:pt x="19145" y="8060"/>
                          <a:pt x="19074" y="7997"/>
                        </a:cubicBezTo>
                        <a:cubicBezTo>
                          <a:pt x="18538" y="7587"/>
                          <a:pt x="18057" y="7123"/>
                          <a:pt x="17566" y="6659"/>
                        </a:cubicBezTo>
                        <a:cubicBezTo>
                          <a:pt x="16915" y="6062"/>
                          <a:pt x="16281" y="5384"/>
                          <a:pt x="15826" y="4616"/>
                        </a:cubicBezTo>
                        <a:cubicBezTo>
                          <a:pt x="15336" y="3778"/>
                          <a:pt x="14908" y="2895"/>
                          <a:pt x="14328" y="2101"/>
                        </a:cubicBezTo>
                        <a:cubicBezTo>
                          <a:pt x="13677" y="1218"/>
                          <a:pt x="12767" y="593"/>
                          <a:pt x="11732" y="227"/>
                        </a:cubicBezTo>
                        <a:cubicBezTo>
                          <a:pt x="11278" y="71"/>
                          <a:pt x="10811" y="0"/>
                          <a:pt x="10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19"/>
                  <p:cNvSpPr/>
                  <p:nvPr/>
                </p:nvSpPr>
                <p:spPr>
                  <a:xfrm>
                    <a:off x="5955399" y="3657734"/>
                    <a:ext cx="467601" cy="169606"/>
                  </a:xfrm>
                  <a:custGeom>
                    <a:avLst/>
                    <a:gdLst/>
                    <a:ahLst/>
                    <a:cxnLst/>
                    <a:rect l="l" t="t" r="r" b="b"/>
                    <a:pathLst>
                      <a:path w="7896" h="2864" extrusionOk="0">
                        <a:moveTo>
                          <a:pt x="0" y="0"/>
                        </a:moveTo>
                        <a:lnTo>
                          <a:pt x="0" y="0"/>
                        </a:lnTo>
                        <a:cubicBezTo>
                          <a:pt x="268" y="134"/>
                          <a:pt x="553" y="268"/>
                          <a:pt x="794" y="437"/>
                        </a:cubicBezTo>
                        <a:cubicBezTo>
                          <a:pt x="1338" y="518"/>
                          <a:pt x="1847" y="616"/>
                          <a:pt x="2364" y="839"/>
                        </a:cubicBezTo>
                        <a:cubicBezTo>
                          <a:pt x="2873" y="1062"/>
                          <a:pt x="3336" y="1356"/>
                          <a:pt x="3809" y="1642"/>
                        </a:cubicBezTo>
                        <a:cubicBezTo>
                          <a:pt x="4461" y="2043"/>
                          <a:pt x="5210" y="2355"/>
                          <a:pt x="5933" y="2614"/>
                        </a:cubicBezTo>
                        <a:cubicBezTo>
                          <a:pt x="6227" y="2730"/>
                          <a:pt x="6619" y="2864"/>
                          <a:pt x="6941" y="2864"/>
                        </a:cubicBezTo>
                        <a:cubicBezTo>
                          <a:pt x="7262" y="2855"/>
                          <a:pt x="7565" y="2757"/>
                          <a:pt x="7877" y="2685"/>
                        </a:cubicBezTo>
                        <a:cubicBezTo>
                          <a:pt x="7886" y="2685"/>
                          <a:pt x="7886" y="2676"/>
                          <a:pt x="7895" y="2668"/>
                        </a:cubicBezTo>
                        <a:lnTo>
                          <a:pt x="7895" y="2668"/>
                        </a:lnTo>
                        <a:cubicBezTo>
                          <a:pt x="7856" y="2669"/>
                          <a:pt x="7817" y="2670"/>
                          <a:pt x="7779" y="2670"/>
                        </a:cubicBezTo>
                        <a:cubicBezTo>
                          <a:pt x="6553" y="2670"/>
                          <a:pt x="5508" y="1732"/>
                          <a:pt x="4478" y="1204"/>
                        </a:cubicBezTo>
                        <a:cubicBezTo>
                          <a:pt x="3078" y="473"/>
                          <a:pt x="1543" y="20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19"/>
                  <p:cNvSpPr/>
                  <p:nvPr/>
                </p:nvSpPr>
                <p:spPr>
                  <a:xfrm>
                    <a:off x="7065891" y="2958708"/>
                    <a:ext cx="16404" cy="16582"/>
                  </a:xfrm>
                  <a:custGeom>
                    <a:avLst/>
                    <a:gdLst/>
                    <a:ahLst/>
                    <a:cxnLst/>
                    <a:rect l="l" t="t" r="r" b="b"/>
                    <a:pathLst>
                      <a:path w="277" h="280" extrusionOk="0">
                        <a:moveTo>
                          <a:pt x="188" y="0"/>
                        </a:moveTo>
                        <a:cubicBezTo>
                          <a:pt x="182" y="0"/>
                          <a:pt x="176" y="1"/>
                          <a:pt x="170" y="2"/>
                        </a:cubicBezTo>
                        <a:cubicBezTo>
                          <a:pt x="161" y="2"/>
                          <a:pt x="161" y="11"/>
                          <a:pt x="152" y="11"/>
                        </a:cubicBezTo>
                        <a:cubicBezTo>
                          <a:pt x="80" y="46"/>
                          <a:pt x="63" y="118"/>
                          <a:pt x="27" y="180"/>
                        </a:cubicBezTo>
                        <a:cubicBezTo>
                          <a:pt x="0" y="243"/>
                          <a:pt x="27" y="269"/>
                          <a:pt x="89" y="278"/>
                        </a:cubicBezTo>
                        <a:cubicBezTo>
                          <a:pt x="97" y="279"/>
                          <a:pt x="104" y="279"/>
                          <a:pt x="111" y="279"/>
                        </a:cubicBezTo>
                        <a:cubicBezTo>
                          <a:pt x="213" y="279"/>
                          <a:pt x="268" y="218"/>
                          <a:pt x="277" y="118"/>
                        </a:cubicBezTo>
                        <a:cubicBezTo>
                          <a:pt x="277" y="37"/>
                          <a:pt x="240" y="0"/>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19"/>
                  <p:cNvSpPr/>
                  <p:nvPr/>
                </p:nvSpPr>
                <p:spPr>
                  <a:xfrm>
                    <a:off x="7201090" y="3073416"/>
                    <a:ext cx="20135" cy="22089"/>
                  </a:xfrm>
                  <a:custGeom>
                    <a:avLst/>
                    <a:gdLst/>
                    <a:ahLst/>
                    <a:cxnLst/>
                    <a:rect l="l" t="t" r="r" b="b"/>
                    <a:pathLst>
                      <a:path w="340" h="373" extrusionOk="0">
                        <a:moveTo>
                          <a:pt x="224" y="1"/>
                        </a:moveTo>
                        <a:cubicBezTo>
                          <a:pt x="161" y="18"/>
                          <a:pt x="135" y="54"/>
                          <a:pt x="90" y="99"/>
                        </a:cubicBezTo>
                        <a:cubicBezTo>
                          <a:pt x="63" y="125"/>
                          <a:pt x="19" y="152"/>
                          <a:pt x="19" y="188"/>
                        </a:cubicBezTo>
                        <a:cubicBezTo>
                          <a:pt x="1" y="268"/>
                          <a:pt x="45" y="348"/>
                          <a:pt x="126" y="366"/>
                        </a:cubicBezTo>
                        <a:cubicBezTo>
                          <a:pt x="136" y="370"/>
                          <a:pt x="148" y="372"/>
                          <a:pt x="160" y="372"/>
                        </a:cubicBezTo>
                        <a:cubicBezTo>
                          <a:pt x="231" y="372"/>
                          <a:pt x="323" y="310"/>
                          <a:pt x="331" y="241"/>
                        </a:cubicBezTo>
                        <a:cubicBezTo>
                          <a:pt x="340" y="197"/>
                          <a:pt x="322" y="152"/>
                          <a:pt x="313" y="108"/>
                        </a:cubicBezTo>
                        <a:cubicBezTo>
                          <a:pt x="304" y="45"/>
                          <a:pt x="286" y="9"/>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19"/>
                  <p:cNvSpPr/>
                  <p:nvPr/>
                </p:nvSpPr>
                <p:spPr>
                  <a:xfrm>
                    <a:off x="6261803" y="3372415"/>
                    <a:ext cx="1079877" cy="180739"/>
                  </a:xfrm>
                  <a:custGeom>
                    <a:avLst/>
                    <a:gdLst/>
                    <a:ahLst/>
                    <a:cxnLst/>
                    <a:rect l="l" t="t" r="r" b="b"/>
                    <a:pathLst>
                      <a:path w="18235" h="3052" extrusionOk="0">
                        <a:moveTo>
                          <a:pt x="17923" y="1"/>
                        </a:moveTo>
                        <a:lnTo>
                          <a:pt x="17923" y="1"/>
                        </a:lnTo>
                        <a:cubicBezTo>
                          <a:pt x="18065" y="260"/>
                          <a:pt x="17691" y="661"/>
                          <a:pt x="17432" y="875"/>
                        </a:cubicBezTo>
                        <a:cubicBezTo>
                          <a:pt x="16923" y="1294"/>
                          <a:pt x="16121" y="1526"/>
                          <a:pt x="15478" y="1616"/>
                        </a:cubicBezTo>
                        <a:cubicBezTo>
                          <a:pt x="15141" y="1665"/>
                          <a:pt x="14805" y="1688"/>
                          <a:pt x="14471" y="1688"/>
                        </a:cubicBezTo>
                        <a:cubicBezTo>
                          <a:pt x="13893" y="1688"/>
                          <a:pt x="13319" y="1617"/>
                          <a:pt x="12748" y="1482"/>
                        </a:cubicBezTo>
                        <a:cubicBezTo>
                          <a:pt x="11776" y="1250"/>
                          <a:pt x="10750" y="1000"/>
                          <a:pt x="9831" y="607"/>
                        </a:cubicBezTo>
                        <a:cubicBezTo>
                          <a:pt x="9250" y="355"/>
                          <a:pt x="8562" y="214"/>
                          <a:pt x="7885" y="214"/>
                        </a:cubicBezTo>
                        <a:cubicBezTo>
                          <a:pt x="7368" y="214"/>
                          <a:pt x="6858" y="296"/>
                          <a:pt x="6406" y="474"/>
                        </a:cubicBezTo>
                        <a:cubicBezTo>
                          <a:pt x="5647" y="777"/>
                          <a:pt x="4898" y="1143"/>
                          <a:pt x="4202" y="1553"/>
                        </a:cubicBezTo>
                        <a:cubicBezTo>
                          <a:pt x="3881" y="1740"/>
                          <a:pt x="3560" y="1919"/>
                          <a:pt x="3239" y="2079"/>
                        </a:cubicBezTo>
                        <a:cubicBezTo>
                          <a:pt x="3167" y="2115"/>
                          <a:pt x="3105" y="2151"/>
                          <a:pt x="3033" y="2178"/>
                        </a:cubicBezTo>
                        <a:cubicBezTo>
                          <a:pt x="2079" y="2624"/>
                          <a:pt x="1089" y="2927"/>
                          <a:pt x="0" y="2963"/>
                        </a:cubicBezTo>
                        <a:cubicBezTo>
                          <a:pt x="81" y="2998"/>
                          <a:pt x="170" y="3025"/>
                          <a:pt x="250" y="3052"/>
                        </a:cubicBezTo>
                        <a:cubicBezTo>
                          <a:pt x="625" y="3052"/>
                          <a:pt x="1035" y="2998"/>
                          <a:pt x="1383" y="2945"/>
                        </a:cubicBezTo>
                        <a:cubicBezTo>
                          <a:pt x="1793" y="2891"/>
                          <a:pt x="2204" y="2891"/>
                          <a:pt x="2614" y="2829"/>
                        </a:cubicBezTo>
                        <a:cubicBezTo>
                          <a:pt x="3471" y="2686"/>
                          <a:pt x="4238" y="2347"/>
                          <a:pt x="5032" y="2008"/>
                        </a:cubicBezTo>
                        <a:cubicBezTo>
                          <a:pt x="5487" y="1821"/>
                          <a:pt x="5933" y="1607"/>
                          <a:pt x="6388" y="1419"/>
                        </a:cubicBezTo>
                        <a:cubicBezTo>
                          <a:pt x="6807" y="1250"/>
                          <a:pt x="7262" y="1178"/>
                          <a:pt x="7708" y="1107"/>
                        </a:cubicBezTo>
                        <a:cubicBezTo>
                          <a:pt x="7858" y="1083"/>
                          <a:pt x="8011" y="1073"/>
                          <a:pt x="8167" y="1073"/>
                        </a:cubicBezTo>
                        <a:cubicBezTo>
                          <a:pt x="8826" y="1073"/>
                          <a:pt x="9523" y="1256"/>
                          <a:pt x="10143" y="1357"/>
                        </a:cubicBezTo>
                        <a:cubicBezTo>
                          <a:pt x="11134" y="1500"/>
                          <a:pt x="12079" y="1830"/>
                          <a:pt x="13078" y="1901"/>
                        </a:cubicBezTo>
                        <a:cubicBezTo>
                          <a:pt x="13584" y="1942"/>
                          <a:pt x="14098" y="1972"/>
                          <a:pt x="14609" y="1972"/>
                        </a:cubicBezTo>
                        <a:cubicBezTo>
                          <a:pt x="14873" y="1972"/>
                          <a:pt x="15137" y="1964"/>
                          <a:pt x="15398" y="1946"/>
                        </a:cubicBezTo>
                        <a:cubicBezTo>
                          <a:pt x="16005" y="1910"/>
                          <a:pt x="16629" y="1839"/>
                          <a:pt x="17200" y="1651"/>
                        </a:cubicBezTo>
                        <a:cubicBezTo>
                          <a:pt x="17539" y="1535"/>
                          <a:pt x="17887" y="1384"/>
                          <a:pt x="18056" y="1036"/>
                        </a:cubicBezTo>
                        <a:cubicBezTo>
                          <a:pt x="18235" y="697"/>
                          <a:pt x="18235" y="242"/>
                          <a:pt x="17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19"/>
                  <p:cNvSpPr/>
                  <p:nvPr/>
                </p:nvSpPr>
                <p:spPr>
                  <a:xfrm>
                    <a:off x="5831748" y="3561561"/>
                    <a:ext cx="1853882" cy="207685"/>
                  </a:xfrm>
                  <a:custGeom>
                    <a:avLst/>
                    <a:gdLst/>
                    <a:ahLst/>
                    <a:cxnLst/>
                    <a:rect l="l" t="t" r="r" b="b"/>
                    <a:pathLst>
                      <a:path w="31305" h="3507" extrusionOk="0">
                        <a:moveTo>
                          <a:pt x="0" y="1"/>
                        </a:moveTo>
                        <a:lnTo>
                          <a:pt x="0" y="1"/>
                        </a:lnTo>
                        <a:cubicBezTo>
                          <a:pt x="250" y="232"/>
                          <a:pt x="482" y="482"/>
                          <a:pt x="723" y="714"/>
                        </a:cubicBezTo>
                        <a:lnTo>
                          <a:pt x="750" y="714"/>
                        </a:lnTo>
                        <a:cubicBezTo>
                          <a:pt x="938" y="756"/>
                          <a:pt x="1136" y="769"/>
                          <a:pt x="1337" y="769"/>
                        </a:cubicBezTo>
                        <a:cubicBezTo>
                          <a:pt x="1678" y="769"/>
                          <a:pt x="2029" y="732"/>
                          <a:pt x="2360" y="732"/>
                        </a:cubicBezTo>
                        <a:cubicBezTo>
                          <a:pt x="2382" y="732"/>
                          <a:pt x="2405" y="732"/>
                          <a:pt x="2427" y="732"/>
                        </a:cubicBezTo>
                        <a:cubicBezTo>
                          <a:pt x="2864" y="741"/>
                          <a:pt x="3283" y="803"/>
                          <a:pt x="3712" y="902"/>
                        </a:cubicBezTo>
                        <a:cubicBezTo>
                          <a:pt x="4657" y="1107"/>
                          <a:pt x="5514" y="1562"/>
                          <a:pt x="6370" y="1999"/>
                        </a:cubicBezTo>
                        <a:cubicBezTo>
                          <a:pt x="7298" y="2463"/>
                          <a:pt x="8288" y="2828"/>
                          <a:pt x="9261" y="3176"/>
                        </a:cubicBezTo>
                        <a:cubicBezTo>
                          <a:pt x="9778" y="3364"/>
                          <a:pt x="10224" y="3498"/>
                          <a:pt x="10777" y="3506"/>
                        </a:cubicBezTo>
                        <a:cubicBezTo>
                          <a:pt x="10875" y="3506"/>
                          <a:pt x="10973" y="3489"/>
                          <a:pt x="11072" y="3471"/>
                        </a:cubicBezTo>
                        <a:cubicBezTo>
                          <a:pt x="11535" y="3239"/>
                          <a:pt x="12035" y="3078"/>
                          <a:pt x="12490" y="2989"/>
                        </a:cubicBezTo>
                        <a:cubicBezTo>
                          <a:pt x="12791" y="2926"/>
                          <a:pt x="13100" y="2897"/>
                          <a:pt x="13410" y="2897"/>
                        </a:cubicBezTo>
                        <a:cubicBezTo>
                          <a:pt x="13797" y="2897"/>
                          <a:pt x="14187" y="2941"/>
                          <a:pt x="14569" y="3016"/>
                        </a:cubicBezTo>
                        <a:cubicBezTo>
                          <a:pt x="15273" y="2936"/>
                          <a:pt x="15978" y="2837"/>
                          <a:pt x="16647" y="2579"/>
                        </a:cubicBezTo>
                        <a:cubicBezTo>
                          <a:pt x="17423" y="2293"/>
                          <a:pt x="18164" y="1910"/>
                          <a:pt x="18922" y="1580"/>
                        </a:cubicBezTo>
                        <a:cubicBezTo>
                          <a:pt x="20020" y="1112"/>
                          <a:pt x="21242" y="847"/>
                          <a:pt x="22449" y="847"/>
                        </a:cubicBezTo>
                        <a:cubicBezTo>
                          <a:pt x="22762" y="847"/>
                          <a:pt x="23074" y="865"/>
                          <a:pt x="23383" y="902"/>
                        </a:cubicBezTo>
                        <a:cubicBezTo>
                          <a:pt x="24855" y="1080"/>
                          <a:pt x="26175" y="1669"/>
                          <a:pt x="27584" y="2079"/>
                        </a:cubicBezTo>
                        <a:cubicBezTo>
                          <a:pt x="28180" y="2247"/>
                          <a:pt x="28829" y="2455"/>
                          <a:pt x="29457" y="2455"/>
                        </a:cubicBezTo>
                        <a:cubicBezTo>
                          <a:pt x="29562" y="2455"/>
                          <a:pt x="29666" y="2449"/>
                          <a:pt x="29770" y="2436"/>
                        </a:cubicBezTo>
                        <a:cubicBezTo>
                          <a:pt x="30243" y="2382"/>
                          <a:pt x="30725" y="2284"/>
                          <a:pt x="31162" y="2070"/>
                        </a:cubicBezTo>
                        <a:cubicBezTo>
                          <a:pt x="31206" y="2043"/>
                          <a:pt x="31260" y="2026"/>
                          <a:pt x="31304" y="1999"/>
                        </a:cubicBezTo>
                        <a:lnTo>
                          <a:pt x="31304" y="1999"/>
                        </a:lnTo>
                        <a:cubicBezTo>
                          <a:pt x="31079" y="2046"/>
                          <a:pt x="30840" y="2065"/>
                          <a:pt x="30596" y="2065"/>
                        </a:cubicBezTo>
                        <a:cubicBezTo>
                          <a:pt x="29962" y="2065"/>
                          <a:pt x="29293" y="1937"/>
                          <a:pt x="28726" y="1847"/>
                        </a:cubicBezTo>
                        <a:cubicBezTo>
                          <a:pt x="27308" y="1624"/>
                          <a:pt x="25979" y="1053"/>
                          <a:pt x="24587" y="687"/>
                        </a:cubicBezTo>
                        <a:cubicBezTo>
                          <a:pt x="23744" y="467"/>
                          <a:pt x="22912" y="386"/>
                          <a:pt x="22071" y="386"/>
                        </a:cubicBezTo>
                        <a:cubicBezTo>
                          <a:pt x="21585" y="386"/>
                          <a:pt x="21096" y="413"/>
                          <a:pt x="20599" y="455"/>
                        </a:cubicBezTo>
                        <a:cubicBezTo>
                          <a:pt x="20010" y="500"/>
                          <a:pt x="19404" y="554"/>
                          <a:pt x="18815" y="652"/>
                        </a:cubicBezTo>
                        <a:cubicBezTo>
                          <a:pt x="17066" y="1214"/>
                          <a:pt x="15452" y="2168"/>
                          <a:pt x="13659" y="2605"/>
                        </a:cubicBezTo>
                        <a:cubicBezTo>
                          <a:pt x="13036" y="2755"/>
                          <a:pt x="12423" y="2822"/>
                          <a:pt x="11814" y="2822"/>
                        </a:cubicBezTo>
                        <a:cubicBezTo>
                          <a:pt x="10825" y="2822"/>
                          <a:pt x="9847" y="2646"/>
                          <a:pt x="8859" y="2365"/>
                        </a:cubicBezTo>
                        <a:cubicBezTo>
                          <a:pt x="7119" y="1883"/>
                          <a:pt x="5460" y="1187"/>
                          <a:pt x="3747" y="634"/>
                        </a:cubicBezTo>
                        <a:cubicBezTo>
                          <a:pt x="2516" y="232"/>
                          <a:pt x="1285" y="4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19"/>
                  <p:cNvSpPr/>
                  <p:nvPr/>
                </p:nvSpPr>
                <p:spPr>
                  <a:xfrm>
                    <a:off x="7126117" y="4011747"/>
                    <a:ext cx="15634" cy="13443"/>
                  </a:xfrm>
                  <a:custGeom>
                    <a:avLst/>
                    <a:gdLst/>
                    <a:ahLst/>
                    <a:cxnLst/>
                    <a:rect l="l" t="t" r="r" b="b"/>
                    <a:pathLst>
                      <a:path w="264" h="227" extrusionOk="0">
                        <a:moveTo>
                          <a:pt x="84" y="1"/>
                        </a:moveTo>
                        <a:cubicBezTo>
                          <a:pt x="71" y="1"/>
                          <a:pt x="58" y="3"/>
                          <a:pt x="45" y="8"/>
                        </a:cubicBezTo>
                        <a:cubicBezTo>
                          <a:pt x="9" y="53"/>
                          <a:pt x="0" y="106"/>
                          <a:pt x="27" y="160"/>
                        </a:cubicBezTo>
                        <a:cubicBezTo>
                          <a:pt x="47" y="193"/>
                          <a:pt x="77" y="226"/>
                          <a:pt x="116" y="226"/>
                        </a:cubicBezTo>
                        <a:cubicBezTo>
                          <a:pt x="130" y="226"/>
                          <a:pt x="145" y="222"/>
                          <a:pt x="161" y="213"/>
                        </a:cubicBezTo>
                        <a:cubicBezTo>
                          <a:pt x="263" y="142"/>
                          <a:pt x="184" y="1"/>
                          <a:pt x="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19"/>
                  <p:cNvSpPr/>
                  <p:nvPr/>
                </p:nvSpPr>
                <p:spPr>
                  <a:xfrm>
                    <a:off x="7235970" y="3926590"/>
                    <a:ext cx="24339" cy="18950"/>
                  </a:xfrm>
                  <a:custGeom>
                    <a:avLst/>
                    <a:gdLst/>
                    <a:ahLst/>
                    <a:cxnLst/>
                    <a:rect l="l" t="t" r="r" b="b"/>
                    <a:pathLst>
                      <a:path w="411" h="320" extrusionOk="0">
                        <a:moveTo>
                          <a:pt x="158" y="0"/>
                        </a:moveTo>
                        <a:cubicBezTo>
                          <a:pt x="143" y="0"/>
                          <a:pt x="126" y="3"/>
                          <a:pt x="108" y="10"/>
                        </a:cubicBezTo>
                        <a:lnTo>
                          <a:pt x="90" y="10"/>
                        </a:lnTo>
                        <a:cubicBezTo>
                          <a:pt x="27" y="54"/>
                          <a:pt x="1" y="117"/>
                          <a:pt x="27" y="197"/>
                        </a:cubicBezTo>
                        <a:cubicBezTo>
                          <a:pt x="50" y="265"/>
                          <a:pt x="104" y="319"/>
                          <a:pt x="168" y="319"/>
                        </a:cubicBezTo>
                        <a:cubicBezTo>
                          <a:pt x="180" y="319"/>
                          <a:pt x="193" y="317"/>
                          <a:pt x="206" y="313"/>
                        </a:cubicBezTo>
                        <a:cubicBezTo>
                          <a:pt x="295" y="286"/>
                          <a:pt x="411" y="197"/>
                          <a:pt x="322" y="108"/>
                        </a:cubicBezTo>
                        <a:cubicBezTo>
                          <a:pt x="271" y="57"/>
                          <a:pt x="226"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19"/>
                  <p:cNvSpPr/>
                  <p:nvPr/>
                </p:nvSpPr>
                <p:spPr>
                  <a:xfrm>
                    <a:off x="7223830" y="4000970"/>
                    <a:ext cx="37782" cy="29373"/>
                  </a:xfrm>
                  <a:custGeom>
                    <a:avLst/>
                    <a:gdLst/>
                    <a:ahLst/>
                    <a:cxnLst/>
                    <a:rect l="l" t="t" r="r" b="b"/>
                    <a:pathLst>
                      <a:path w="638" h="496" extrusionOk="0">
                        <a:moveTo>
                          <a:pt x="148" y="1"/>
                        </a:moveTo>
                        <a:cubicBezTo>
                          <a:pt x="137" y="1"/>
                          <a:pt x="127" y="1"/>
                          <a:pt x="116" y="3"/>
                        </a:cubicBezTo>
                        <a:lnTo>
                          <a:pt x="99" y="3"/>
                        </a:lnTo>
                        <a:cubicBezTo>
                          <a:pt x="36" y="65"/>
                          <a:pt x="0" y="226"/>
                          <a:pt x="18" y="297"/>
                        </a:cubicBezTo>
                        <a:cubicBezTo>
                          <a:pt x="48" y="409"/>
                          <a:pt x="127" y="495"/>
                          <a:pt x="236" y="495"/>
                        </a:cubicBezTo>
                        <a:cubicBezTo>
                          <a:pt x="257" y="495"/>
                          <a:pt x="280" y="492"/>
                          <a:pt x="304" y="485"/>
                        </a:cubicBezTo>
                        <a:cubicBezTo>
                          <a:pt x="638" y="390"/>
                          <a:pt x="397"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19"/>
                  <p:cNvSpPr/>
                  <p:nvPr/>
                </p:nvSpPr>
                <p:spPr>
                  <a:xfrm>
                    <a:off x="7377565" y="3861152"/>
                    <a:ext cx="45481" cy="44533"/>
                  </a:xfrm>
                  <a:custGeom>
                    <a:avLst/>
                    <a:gdLst/>
                    <a:ahLst/>
                    <a:cxnLst/>
                    <a:rect l="l" t="t" r="r" b="b"/>
                    <a:pathLst>
                      <a:path w="768" h="752" extrusionOk="0">
                        <a:moveTo>
                          <a:pt x="302" y="1"/>
                        </a:moveTo>
                        <a:cubicBezTo>
                          <a:pt x="242" y="1"/>
                          <a:pt x="182" y="17"/>
                          <a:pt x="125" y="53"/>
                        </a:cubicBezTo>
                        <a:cubicBezTo>
                          <a:pt x="116" y="62"/>
                          <a:pt x="116" y="62"/>
                          <a:pt x="108" y="62"/>
                        </a:cubicBezTo>
                        <a:cubicBezTo>
                          <a:pt x="18" y="178"/>
                          <a:pt x="0" y="410"/>
                          <a:pt x="45" y="553"/>
                        </a:cubicBezTo>
                        <a:cubicBezTo>
                          <a:pt x="86" y="667"/>
                          <a:pt x="216" y="751"/>
                          <a:pt x="340" y="751"/>
                        </a:cubicBezTo>
                        <a:cubicBezTo>
                          <a:pt x="352" y="751"/>
                          <a:pt x="364" y="751"/>
                          <a:pt x="375" y="749"/>
                        </a:cubicBezTo>
                        <a:cubicBezTo>
                          <a:pt x="554" y="722"/>
                          <a:pt x="768" y="508"/>
                          <a:pt x="705" y="321"/>
                        </a:cubicBezTo>
                        <a:cubicBezTo>
                          <a:pt x="652" y="141"/>
                          <a:pt x="479"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19"/>
                  <p:cNvSpPr/>
                  <p:nvPr/>
                </p:nvSpPr>
                <p:spPr>
                  <a:xfrm>
                    <a:off x="7479542" y="3989599"/>
                    <a:ext cx="14331" cy="12732"/>
                  </a:xfrm>
                  <a:custGeom>
                    <a:avLst/>
                    <a:gdLst/>
                    <a:ahLst/>
                    <a:cxnLst/>
                    <a:rect l="l" t="t" r="r" b="b"/>
                    <a:pathLst>
                      <a:path w="242" h="215" extrusionOk="0">
                        <a:moveTo>
                          <a:pt x="161" y="1"/>
                        </a:moveTo>
                        <a:cubicBezTo>
                          <a:pt x="141" y="1"/>
                          <a:pt x="121" y="4"/>
                          <a:pt x="107" y="7"/>
                        </a:cubicBezTo>
                        <a:cubicBezTo>
                          <a:pt x="104" y="10"/>
                          <a:pt x="101" y="11"/>
                          <a:pt x="98" y="11"/>
                        </a:cubicBezTo>
                        <a:cubicBezTo>
                          <a:pt x="92" y="11"/>
                          <a:pt x="86" y="7"/>
                          <a:pt x="81" y="7"/>
                        </a:cubicBezTo>
                        <a:lnTo>
                          <a:pt x="63" y="7"/>
                        </a:lnTo>
                        <a:cubicBezTo>
                          <a:pt x="63" y="16"/>
                          <a:pt x="63" y="16"/>
                          <a:pt x="54" y="25"/>
                        </a:cubicBezTo>
                        <a:cubicBezTo>
                          <a:pt x="36" y="70"/>
                          <a:pt x="0" y="115"/>
                          <a:pt x="27" y="168"/>
                        </a:cubicBezTo>
                        <a:cubicBezTo>
                          <a:pt x="34" y="198"/>
                          <a:pt x="54" y="215"/>
                          <a:pt x="81" y="215"/>
                        </a:cubicBezTo>
                        <a:cubicBezTo>
                          <a:pt x="86" y="215"/>
                          <a:pt x="92" y="214"/>
                          <a:pt x="98" y="213"/>
                        </a:cubicBezTo>
                        <a:cubicBezTo>
                          <a:pt x="125" y="213"/>
                          <a:pt x="152" y="204"/>
                          <a:pt x="170" y="186"/>
                        </a:cubicBezTo>
                        <a:cubicBezTo>
                          <a:pt x="205" y="150"/>
                          <a:pt x="241" y="97"/>
                          <a:pt x="232" y="43"/>
                        </a:cubicBezTo>
                        <a:cubicBezTo>
                          <a:pt x="227" y="10"/>
                          <a:pt x="193"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19"/>
                  <p:cNvSpPr/>
                  <p:nvPr/>
                </p:nvSpPr>
                <p:spPr>
                  <a:xfrm>
                    <a:off x="5998689" y="3743602"/>
                    <a:ext cx="1188723" cy="466239"/>
                  </a:xfrm>
                  <a:custGeom>
                    <a:avLst/>
                    <a:gdLst/>
                    <a:ahLst/>
                    <a:cxnLst/>
                    <a:rect l="l" t="t" r="r" b="b"/>
                    <a:pathLst>
                      <a:path w="20073" h="7873" extrusionOk="0">
                        <a:moveTo>
                          <a:pt x="10544" y="1"/>
                        </a:moveTo>
                        <a:cubicBezTo>
                          <a:pt x="10216" y="1"/>
                          <a:pt x="9896" y="42"/>
                          <a:pt x="9600" y="147"/>
                        </a:cubicBezTo>
                        <a:cubicBezTo>
                          <a:pt x="8699" y="459"/>
                          <a:pt x="7682" y="727"/>
                          <a:pt x="7137" y="1583"/>
                        </a:cubicBezTo>
                        <a:cubicBezTo>
                          <a:pt x="6897" y="1958"/>
                          <a:pt x="6602" y="2279"/>
                          <a:pt x="6352" y="2645"/>
                        </a:cubicBezTo>
                        <a:cubicBezTo>
                          <a:pt x="6138" y="2966"/>
                          <a:pt x="5978" y="3323"/>
                          <a:pt x="5781" y="3653"/>
                        </a:cubicBezTo>
                        <a:cubicBezTo>
                          <a:pt x="5594" y="3947"/>
                          <a:pt x="5442" y="4108"/>
                          <a:pt x="5139" y="4277"/>
                        </a:cubicBezTo>
                        <a:cubicBezTo>
                          <a:pt x="4675" y="4536"/>
                          <a:pt x="4211" y="4839"/>
                          <a:pt x="3810" y="5196"/>
                        </a:cubicBezTo>
                        <a:cubicBezTo>
                          <a:pt x="3542" y="5428"/>
                          <a:pt x="3310" y="5687"/>
                          <a:pt x="3016" y="5874"/>
                        </a:cubicBezTo>
                        <a:cubicBezTo>
                          <a:pt x="2356" y="6294"/>
                          <a:pt x="1580" y="6499"/>
                          <a:pt x="937" y="6927"/>
                        </a:cubicBezTo>
                        <a:cubicBezTo>
                          <a:pt x="616" y="7150"/>
                          <a:pt x="197" y="7507"/>
                          <a:pt x="1" y="7873"/>
                        </a:cubicBezTo>
                        <a:cubicBezTo>
                          <a:pt x="397" y="7484"/>
                          <a:pt x="864" y="7265"/>
                          <a:pt x="1421" y="7265"/>
                        </a:cubicBezTo>
                        <a:cubicBezTo>
                          <a:pt x="1490" y="7265"/>
                          <a:pt x="1561" y="7268"/>
                          <a:pt x="1633" y="7275"/>
                        </a:cubicBezTo>
                        <a:cubicBezTo>
                          <a:pt x="1880" y="7299"/>
                          <a:pt x="2126" y="7358"/>
                          <a:pt x="2366" y="7358"/>
                        </a:cubicBezTo>
                        <a:cubicBezTo>
                          <a:pt x="2395" y="7358"/>
                          <a:pt x="2425" y="7357"/>
                          <a:pt x="2454" y="7355"/>
                        </a:cubicBezTo>
                        <a:cubicBezTo>
                          <a:pt x="3016" y="7311"/>
                          <a:pt x="2837" y="6954"/>
                          <a:pt x="3060" y="6650"/>
                        </a:cubicBezTo>
                        <a:cubicBezTo>
                          <a:pt x="3328" y="6267"/>
                          <a:pt x="3899" y="6204"/>
                          <a:pt x="4167" y="6195"/>
                        </a:cubicBezTo>
                        <a:cubicBezTo>
                          <a:pt x="4434" y="6187"/>
                          <a:pt x="4720" y="6160"/>
                          <a:pt x="4845" y="6160"/>
                        </a:cubicBezTo>
                        <a:cubicBezTo>
                          <a:pt x="4849" y="6160"/>
                          <a:pt x="4854" y="6160"/>
                          <a:pt x="4859" y="6160"/>
                        </a:cubicBezTo>
                        <a:cubicBezTo>
                          <a:pt x="5606" y="6160"/>
                          <a:pt x="5857" y="5462"/>
                          <a:pt x="6513" y="5170"/>
                        </a:cubicBezTo>
                        <a:cubicBezTo>
                          <a:pt x="6763" y="5054"/>
                          <a:pt x="7173" y="5000"/>
                          <a:pt x="7369" y="5000"/>
                        </a:cubicBezTo>
                        <a:cubicBezTo>
                          <a:pt x="7377" y="5000"/>
                          <a:pt x="7385" y="5000"/>
                          <a:pt x="7394" y="5000"/>
                        </a:cubicBezTo>
                        <a:cubicBezTo>
                          <a:pt x="7612" y="5000"/>
                          <a:pt x="8279" y="5101"/>
                          <a:pt x="8484" y="5161"/>
                        </a:cubicBezTo>
                        <a:cubicBezTo>
                          <a:pt x="8725" y="5223"/>
                          <a:pt x="8966" y="5286"/>
                          <a:pt x="9207" y="5330"/>
                        </a:cubicBezTo>
                        <a:cubicBezTo>
                          <a:pt x="9314" y="5349"/>
                          <a:pt x="9439" y="5367"/>
                          <a:pt x="9560" y="5367"/>
                        </a:cubicBezTo>
                        <a:cubicBezTo>
                          <a:pt x="9834" y="5367"/>
                          <a:pt x="10093" y="5278"/>
                          <a:pt x="10099" y="4920"/>
                        </a:cubicBezTo>
                        <a:cubicBezTo>
                          <a:pt x="10099" y="4839"/>
                          <a:pt x="10072" y="4715"/>
                          <a:pt x="10099" y="4643"/>
                        </a:cubicBezTo>
                        <a:cubicBezTo>
                          <a:pt x="10141" y="4525"/>
                          <a:pt x="10204" y="4456"/>
                          <a:pt x="10305" y="4456"/>
                        </a:cubicBezTo>
                        <a:cubicBezTo>
                          <a:pt x="10334" y="4456"/>
                          <a:pt x="10367" y="4462"/>
                          <a:pt x="10402" y="4474"/>
                        </a:cubicBezTo>
                        <a:cubicBezTo>
                          <a:pt x="10724" y="4590"/>
                          <a:pt x="10947" y="4884"/>
                          <a:pt x="11295" y="4964"/>
                        </a:cubicBezTo>
                        <a:cubicBezTo>
                          <a:pt x="11364" y="4980"/>
                          <a:pt x="11430" y="4988"/>
                          <a:pt x="11494" y="4988"/>
                        </a:cubicBezTo>
                        <a:cubicBezTo>
                          <a:pt x="11756" y="4988"/>
                          <a:pt x="11963" y="4852"/>
                          <a:pt x="12071" y="4572"/>
                        </a:cubicBezTo>
                        <a:cubicBezTo>
                          <a:pt x="12106" y="4474"/>
                          <a:pt x="12142" y="4393"/>
                          <a:pt x="12205" y="4304"/>
                        </a:cubicBezTo>
                        <a:cubicBezTo>
                          <a:pt x="12247" y="4242"/>
                          <a:pt x="12301" y="4219"/>
                          <a:pt x="12359" y="4219"/>
                        </a:cubicBezTo>
                        <a:cubicBezTo>
                          <a:pt x="12434" y="4219"/>
                          <a:pt x="12514" y="4259"/>
                          <a:pt x="12579" y="4304"/>
                        </a:cubicBezTo>
                        <a:cubicBezTo>
                          <a:pt x="12749" y="4420"/>
                          <a:pt x="12954" y="4492"/>
                          <a:pt x="13132" y="4572"/>
                        </a:cubicBezTo>
                        <a:cubicBezTo>
                          <a:pt x="13229" y="4617"/>
                          <a:pt x="13320" y="4638"/>
                          <a:pt x="13404" y="4638"/>
                        </a:cubicBezTo>
                        <a:cubicBezTo>
                          <a:pt x="13635" y="4638"/>
                          <a:pt x="13805" y="4475"/>
                          <a:pt x="13864" y="4206"/>
                        </a:cubicBezTo>
                        <a:cubicBezTo>
                          <a:pt x="13879" y="4159"/>
                          <a:pt x="13922" y="4133"/>
                          <a:pt x="13968" y="4133"/>
                        </a:cubicBezTo>
                        <a:cubicBezTo>
                          <a:pt x="13975" y="4133"/>
                          <a:pt x="13982" y="4134"/>
                          <a:pt x="13989" y="4135"/>
                        </a:cubicBezTo>
                        <a:cubicBezTo>
                          <a:pt x="14149" y="4179"/>
                          <a:pt x="14230" y="4286"/>
                          <a:pt x="14346" y="4411"/>
                        </a:cubicBezTo>
                        <a:cubicBezTo>
                          <a:pt x="14479" y="4554"/>
                          <a:pt x="14685" y="4661"/>
                          <a:pt x="14836" y="4670"/>
                        </a:cubicBezTo>
                        <a:cubicBezTo>
                          <a:pt x="14842" y="4670"/>
                          <a:pt x="14847" y="4670"/>
                          <a:pt x="14853" y="4670"/>
                        </a:cubicBezTo>
                        <a:cubicBezTo>
                          <a:pt x="15001" y="4670"/>
                          <a:pt x="15270" y="4563"/>
                          <a:pt x="15398" y="4331"/>
                        </a:cubicBezTo>
                        <a:cubicBezTo>
                          <a:pt x="15711" y="3769"/>
                          <a:pt x="15059" y="2904"/>
                          <a:pt x="14685" y="2484"/>
                        </a:cubicBezTo>
                        <a:cubicBezTo>
                          <a:pt x="14658" y="2451"/>
                          <a:pt x="14687" y="2407"/>
                          <a:pt x="14722" y="2407"/>
                        </a:cubicBezTo>
                        <a:cubicBezTo>
                          <a:pt x="14733" y="2407"/>
                          <a:pt x="14745" y="2411"/>
                          <a:pt x="14756" y="2422"/>
                        </a:cubicBezTo>
                        <a:cubicBezTo>
                          <a:pt x="14979" y="2627"/>
                          <a:pt x="15256" y="2930"/>
                          <a:pt x="15443" y="3260"/>
                        </a:cubicBezTo>
                        <a:cubicBezTo>
                          <a:pt x="15684" y="3278"/>
                          <a:pt x="15898" y="3332"/>
                          <a:pt x="16121" y="3430"/>
                        </a:cubicBezTo>
                        <a:cubicBezTo>
                          <a:pt x="16234" y="3481"/>
                          <a:pt x="16442" y="3605"/>
                          <a:pt x="16617" y="3605"/>
                        </a:cubicBezTo>
                        <a:cubicBezTo>
                          <a:pt x="16717" y="3605"/>
                          <a:pt x="16806" y="3564"/>
                          <a:pt x="16861" y="3448"/>
                        </a:cubicBezTo>
                        <a:cubicBezTo>
                          <a:pt x="16879" y="3412"/>
                          <a:pt x="16915" y="3376"/>
                          <a:pt x="16951" y="3350"/>
                        </a:cubicBezTo>
                        <a:cubicBezTo>
                          <a:pt x="16997" y="3321"/>
                          <a:pt x="17045" y="3310"/>
                          <a:pt x="17092" y="3310"/>
                        </a:cubicBezTo>
                        <a:cubicBezTo>
                          <a:pt x="17209" y="3310"/>
                          <a:pt x="17327" y="3377"/>
                          <a:pt x="17441" y="3421"/>
                        </a:cubicBezTo>
                        <a:cubicBezTo>
                          <a:pt x="17736" y="3528"/>
                          <a:pt x="17923" y="3644"/>
                          <a:pt x="18191" y="3715"/>
                        </a:cubicBezTo>
                        <a:cubicBezTo>
                          <a:pt x="18222" y="3725"/>
                          <a:pt x="18255" y="3730"/>
                          <a:pt x="18290" y="3730"/>
                        </a:cubicBezTo>
                        <a:cubicBezTo>
                          <a:pt x="18441" y="3730"/>
                          <a:pt x="18600" y="3636"/>
                          <a:pt x="18556" y="3483"/>
                        </a:cubicBezTo>
                        <a:cubicBezTo>
                          <a:pt x="18538" y="3412"/>
                          <a:pt x="18512" y="3341"/>
                          <a:pt x="18512" y="3269"/>
                        </a:cubicBezTo>
                        <a:cubicBezTo>
                          <a:pt x="18512" y="3144"/>
                          <a:pt x="18521" y="3073"/>
                          <a:pt x="18619" y="2984"/>
                        </a:cubicBezTo>
                        <a:cubicBezTo>
                          <a:pt x="18658" y="2948"/>
                          <a:pt x="18701" y="2933"/>
                          <a:pt x="18746" y="2933"/>
                        </a:cubicBezTo>
                        <a:cubicBezTo>
                          <a:pt x="18943" y="2933"/>
                          <a:pt x="19169" y="3227"/>
                          <a:pt x="19234" y="3278"/>
                        </a:cubicBezTo>
                        <a:cubicBezTo>
                          <a:pt x="19315" y="3341"/>
                          <a:pt x="19457" y="3528"/>
                          <a:pt x="19609" y="3599"/>
                        </a:cubicBezTo>
                        <a:cubicBezTo>
                          <a:pt x="19661" y="3626"/>
                          <a:pt x="19717" y="3637"/>
                          <a:pt x="19771" y="3637"/>
                        </a:cubicBezTo>
                        <a:cubicBezTo>
                          <a:pt x="19863" y="3637"/>
                          <a:pt x="19947" y="3602"/>
                          <a:pt x="19993" y="3546"/>
                        </a:cubicBezTo>
                        <a:cubicBezTo>
                          <a:pt x="20064" y="3457"/>
                          <a:pt x="20073" y="3314"/>
                          <a:pt x="19993" y="3198"/>
                        </a:cubicBezTo>
                        <a:cubicBezTo>
                          <a:pt x="19912" y="3073"/>
                          <a:pt x="19823" y="2957"/>
                          <a:pt x="19716" y="2841"/>
                        </a:cubicBezTo>
                        <a:cubicBezTo>
                          <a:pt x="19564" y="2681"/>
                          <a:pt x="19395" y="2529"/>
                          <a:pt x="19225" y="2377"/>
                        </a:cubicBezTo>
                        <a:cubicBezTo>
                          <a:pt x="18744" y="1958"/>
                          <a:pt x="18307" y="1548"/>
                          <a:pt x="17745" y="1235"/>
                        </a:cubicBezTo>
                        <a:cubicBezTo>
                          <a:pt x="17282" y="989"/>
                          <a:pt x="16739" y="802"/>
                          <a:pt x="16203" y="802"/>
                        </a:cubicBezTo>
                        <a:cubicBezTo>
                          <a:pt x="16119" y="802"/>
                          <a:pt x="16035" y="806"/>
                          <a:pt x="15951" y="816"/>
                        </a:cubicBezTo>
                        <a:cubicBezTo>
                          <a:pt x="15452" y="879"/>
                          <a:pt x="14881" y="932"/>
                          <a:pt x="14408" y="1128"/>
                        </a:cubicBezTo>
                        <a:cubicBezTo>
                          <a:pt x="14497" y="1191"/>
                          <a:pt x="14595" y="1262"/>
                          <a:pt x="14694" y="1325"/>
                        </a:cubicBezTo>
                        <a:cubicBezTo>
                          <a:pt x="14723" y="1354"/>
                          <a:pt x="14703" y="1402"/>
                          <a:pt x="14670" y="1402"/>
                        </a:cubicBezTo>
                        <a:cubicBezTo>
                          <a:pt x="14664" y="1402"/>
                          <a:pt x="14656" y="1400"/>
                          <a:pt x="14649" y="1396"/>
                        </a:cubicBezTo>
                        <a:cubicBezTo>
                          <a:pt x="14007" y="941"/>
                          <a:pt x="13204" y="513"/>
                          <a:pt x="12445" y="317"/>
                        </a:cubicBezTo>
                        <a:cubicBezTo>
                          <a:pt x="11865" y="162"/>
                          <a:pt x="11190" y="1"/>
                          <a:pt x="105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2" name="Google Shape;6182;p19"/>
                <p:cNvGrpSpPr/>
                <p:nvPr/>
              </p:nvGrpSpPr>
              <p:grpSpPr>
                <a:xfrm flipH="1">
                  <a:off x="5889127" y="4701620"/>
                  <a:ext cx="2506781" cy="1408369"/>
                  <a:chOff x="5439239" y="3026632"/>
                  <a:chExt cx="2247989" cy="1262974"/>
                </a:xfrm>
              </p:grpSpPr>
              <p:sp>
                <p:nvSpPr>
                  <p:cNvPr id="6183" name="Google Shape;6183;p19"/>
                  <p:cNvSpPr/>
                  <p:nvPr/>
                </p:nvSpPr>
                <p:spPr>
                  <a:xfrm>
                    <a:off x="6728811" y="3146315"/>
                    <a:ext cx="197084" cy="241499"/>
                  </a:xfrm>
                  <a:custGeom>
                    <a:avLst/>
                    <a:gdLst/>
                    <a:ahLst/>
                    <a:cxnLst/>
                    <a:rect l="l" t="t" r="r" b="b"/>
                    <a:pathLst>
                      <a:path w="3328" h="4078" extrusionOk="0">
                        <a:moveTo>
                          <a:pt x="3328" y="1"/>
                        </a:moveTo>
                        <a:cubicBezTo>
                          <a:pt x="3203" y="54"/>
                          <a:pt x="3051" y="143"/>
                          <a:pt x="3016" y="161"/>
                        </a:cubicBezTo>
                        <a:cubicBezTo>
                          <a:pt x="2966" y="182"/>
                          <a:pt x="2912" y="191"/>
                          <a:pt x="2856" y="191"/>
                        </a:cubicBezTo>
                        <a:cubicBezTo>
                          <a:pt x="2720" y="191"/>
                          <a:pt x="2574" y="136"/>
                          <a:pt x="2454" y="54"/>
                        </a:cubicBezTo>
                        <a:cubicBezTo>
                          <a:pt x="2445" y="830"/>
                          <a:pt x="2133" y="1473"/>
                          <a:pt x="1669" y="2124"/>
                        </a:cubicBezTo>
                        <a:cubicBezTo>
                          <a:pt x="1419" y="2490"/>
                          <a:pt x="1142" y="2855"/>
                          <a:pt x="785" y="3132"/>
                        </a:cubicBezTo>
                        <a:cubicBezTo>
                          <a:pt x="491" y="3355"/>
                          <a:pt x="268" y="3640"/>
                          <a:pt x="0" y="3881"/>
                        </a:cubicBezTo>
                        <a:lnTo>
                          <a:pt x="152" y="3881"/>
                        </a:lnTo>
                        <a:cubicBezTo>
                          <a:pt x="562" y="3908"/>
                          <a:pt x="955" y="3979"/>
                          <a:pt x="1348" y="4078"/>
                        </a:cubicBezTo>
                        <a:cubicBezTo>
                          <a:pt x="2382" y="2945"/>
                          <a:pt x="2971" y="1482"/>
                          <a:pt x="33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19"/>
                  <p:cNvSpPr/>
                  <p:nvPr/>
                </p:nvSpPr>
                <p:spPr>
                  <a:xfrm>
                    <a:off x="6964447" y="3274702"/>
                    <a:ext cx="181805" cy="169132"/>
                  </a:xfrm>
                  <a:custGeom>
                    <a:avLst/>
                    <a:gdLst/>
                    <a:ahLst/>
                    <a:cxnLst/>
                    <a:rect l="l" t="t" r="r" b="b"/>
                    <a:pathLst>
                      <a:path w="3070" h="2856" extrusionOk="0">
                        <a:moveTo>
                          <a:pt x="1981" y="0"/>
                        </a:moveTo>
                        <a:cubicBezTo>
                          <a:pt x="1865" y="652"/>
                          <a:pt x="1597" y="1205"/>
                          <a:pt x="1213" y="1740"/>
                        </a:cubicBezTo>
                        <a:cubicBezTo>
                          <a:pt x="883" y="2213"/>
                          <a:pt x="464" y="2454"/>
                          <a:pt x="0" y="2721"/>
                        </a:cubicBezTo>
                        <a:cubicBezTo>
                          <a:pt x="143" y="2766"/>
                          <a:pt x="286" y="2811"/>
                          <a:pt x="437" y="2855"/>
                        </a:cubicBezTo>
                        <a:cubicBezTo>
                          <a:pt x="812" y="2391"/>
                          <a:pt x="1365" y="2249"/>
                          <a:pt x="1838" y="1918"/>
                        </a:cubicBezTo>
                        <a:cubicBezTo>
                          <a:pt x="2311" y="1597"/>
                          <a:pt x="2766" y="1276"/>
                          <a:pt x="3069" y="794"/>
                        </a:cubicBezTo>
                        <a:cubicBezTo>
                          <a:pt x="2926" y="580"/>
                          <a:pt x="2908" y="277"/>
                          <a:pt x="2900" y="18"/>
                        </a:cubicBezTo>
                        <a:cubicBezTo>
                          <a:pt x="2743" y="67"/>
                          <a:pt x="2555" y="111"/>
                          <a:pt x="2376" y="111"/>
                        </a:cubicBezTo>
                        <a:cubicBezTo>
                          <a:pt x="2229" y="111"/>
                          <a:pt x="2090" y="81"/>
                          <a:pt x="19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19"/>
                  <p:cNvSpPr/>
                  <p:nvPr/>
                </p:nvSpPr>
                <p:spPr>
                  <a:xfrm>
                    <a:off x="6994531" y="3327526"/>
                    <a:ext cx="210349" cy="130580"/>
                  </a:xfrm>
                  <a:custGeom>
                    <a:avLst/>
                    <a:gdLst/>
                    <a:ahLst/>
                    <a:cxnLst/>
                    <a:rect l="l" t="t" r="r" b="b"/>
                    <a:pathLst>
                      <a:path w="3552" h="2205" extrusionOk="0">
                        <a:moveTo>
                          <a:pt x="2641" y="1"/>
                        </a:moveTo>
                        <a:cubicBezTo>
                          <a:pt x="2392" y="384"/>
                          <a:pt x="2061" y="777"/>
                          <a:pt x="1651" y="991"/>
                        </a:cubicBezTo>
                        <a:cubicBezTo>
                          <a:pt x="1125" y="1258"/>
                          <a:pt x="438" y="1553"/>
                          <a:pt x="1" y="1981"/>
                        </a:cubicBezTo>
                        <a:cubicBezTo>
                          <a:pt x="331" y="2070"/>
                          <a:pt x="670" y="2150"/>
                          <a:pt x="1000" y="2204"/>
                        </a:cubicBezTo>
                        <a:cubicBezTo>
                          <a:pt x="1268" y="2106"/>
                          <a:pt x="1446" y="1901"/>
                          <a:pt x="1705" y="1776"/>
                        </a:cubicBezTo>
                        <a:cubicBezTo>
                          <a:pt x="1892" y="1687"/>
                          <a:pt x="2097" y="1544"/>
                          <a:pt x="2267" y="1419"/>
                        </a:cubicBezTo>
                        <a:cubicBezTo>
                          <a:pt x="2525" y="1232"/>
                          <a:pt x="2784" y="1035"/>
                          <a:pt x="3025" y="821"/>
                        </a:cubicBezTo>
                        <a:cubicBezTo>
                          <a:pt x="3239" y="643"/>
                          <a:pt x="3391" y="438"/>
                          <a:pt x="3551" y="215"/>
                        </a:cubicBezTo>
                        <a:cubicBezTo>
                          <a:pt x="3310" y="206"/>
                          <a:pt x="3070" y="197"/>
                          <a:pt x="2838" y="116"/>
                        </a:cubicBezTo>
                        <a:cubicBezTo>
                          <a:pt x="2757" y="90"/>
                          <a:pt x="2695" y="45"/>
                          <a:pt x="26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19"/>
                  <p:cNvSpPr/>
                  <p:nvPr/>
                </p:nvSpPr>
                <p:spPr>
                  <a:xfrm>
                    <a:off x="6636902" y="3077028"/>
                    <a:ext cx="230366" cy="314991"/>
                  </a:xfrm>
                  <a:custGeom>
                    <a:avLst/>
                    <a:gdLst/>
                    <a:ahLst/>
                    <a:cxnLst/>
                    <a:rect l="l" t="t" r="r" b="b"/>
                    <a:pathLst>
                      <a:path w="3890" h="5319" extrusionOk="0">
                        <a:moveTo>
                          <a:pt x="3449" y="1"/>
                        </a:moveTo>
                        <a:cubicBezTo>
                          <a:pt x="3425" y="1"/>
                          <a:pt x="3397" y="9"/>
                          <a:pt x="3363" y="29"/>
                        </a:cubicBezTo>
                        <a:cubicBezTo>
                          <a:pt x="3328" y="47"/>
                          <a:pt x="3292" y="64"/>
                          <a:pt x="3256" y="82"/>
                        </a:cubicBezTo>
                        <a:cubicBezTo>
                          <a:pt x="3078" y="1215"/>
                          <a:pt x="2703" y="2589"/>
                          <a:pt x="1990" y="3517"/>
                        </a:cubicBezTo>
                        <a:cubicBezTo>
                          <a:pt x="1454" y="4222"/>
                          <a:pt x="741" y="4819"/>
                          <a:pt x="0" y="5319"/>
                        </a:cubicBezTo>
                        <a:cubicBezTo>
                          <a:pt x="482" y="5158"/>
                          <a:pt x="973" y="5060"/>
                          <a:pt x="1481" y="5051"/>
                        </a:cubicBezTo>
                        <a:cubicBezTo>
                          <a:pt x="1927" y="4427"/>
                          <a:pt x="2552" y="3990"/>
                          <a:pt x="2998" y="3356"/>
                        </a:cubicBezTo>
                        <a:cubicBezTo>
                          <a:pt x="3283" y="2955"/>
                          <a:pt x="3578" y="2544"/>
                          <a:pt x="3738" y="2081"/>
                        </a:cubicBezTo>
                        <a:cubicBezTo>
                          <a:pt x="3845" y="1777"/>
                          <a:pt x="3854" y="1447"/>
                          <a:pt x="3890" y="1126"/>
                        </a:cubicBezTo>
                        <a:cubicBezTo>
                          <a:pt x="3854" y="1090"/>
                          <a:pt x="3827" y="1055"/>
                          <a:pt x="3801" y="1019"/>
                        </a:cubicBezTo>
                        <a:cubicBezTo>
                          <a:pt x="3729" y="876"/>
                          <a:pt x="3586" y="653"/>
                          <a:pt x="3569" y="484"/>
                        </a:cubicBezTo>
                        <a:cubicBezTo>
                          <a:pt x="3561" y="353"/>
                          <a:pt x="3600" y="1"/>
                          <a:pt x="3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19"/>
                  <p:cNvSpPr/>
                  <p:nvPr/>
                </p:nvSpPr>
                <p:spPr>
                  <a:xfrm>
                    <a:off x="6371656" y="3043332"/>
                    <a:ext cx="356149" cy="477076"/>
                  </a:xfrm>
                  <a:custGeom>
                    <a:avLst/>
                    <a:gdLst/>
                    <a:ahLst/>
                    <a:cxnLst/>
                    <a:rect l="l" t="t" r="r" b="b"/>
                    <a:pathLst>
                      <a:path w="6014" h="8056" extrusionOk="0">
                        <a:moveTo>
                          <a:pt x="6014" y="0"/>
                        </a:moveTo>
                        <a:lnTo>
                          <a:pt x="6014" y="0"/>
                        </a:lnTo>
                        <a:cubicBezTo>
                          <a:pt x="5853" y="71"/>
                          <a:pt x="5684" y="125"/>
                          <a:pt x="5523" y="125"/>
                        </a:cubicBezTo>
                        <a:cubicBezTo>
                          <a:pt x="5621" y="1249"/>
                          <a:pt x="5139" y="2534"/>
                          <a:pt x="4684" y="3542"/>
                        </a:cubicBezTo>
                        <a:cubicBezTo>
                          <a:pt x="4301" y="4398"/>
                          <a:pt x="3792" y="5076"/>
                          <a:pt x="3132" y="5709"/>
                        </a:cubicBezTo>
                        <a:cubicBezTo>
                          <a:pt x="2561" y="6254"/>
                          <a:pt x="1990" y="6825"/>
                          <a:pt x="1348" y="7271"/>
                        </a:cubicBezTo>
                        <a:cubicBezTo>
                          <a:pt x="938" y="7547"/>
                          <a:pt x="518" y="7806"/>
                          <a:pt x="81" y="8020"/>
                        </a:cubicBezTo>
                        <a:cubicBezTo>
                          <a:pt x="54" y="8029"/>
                          <a:pt x="28" y="8038"/>
                          <a:pt x="1" y="8056"/>
                        </a:cubicBezTo>
                        <a:cubicBezTo>
                          <a:pt x="474" y="7895"/>
                          <a:pt x="929" y="7690"/>
                          <a:pt x="1375" y="7467"/>
                        </a:cubicBezTo>
                        <a:cubicBezTo>
                          <a:pt x="1491" y="7396"/>
                          <a:pt x="1607" y="7324"/>
                          <a:pt x="1714" y="7244"/>
                        </a:cubicBezTo>
                        <a:cubicBezTo>
                          <a:pt x="2026" y="7012"/>
                          <a:pt x="2338" y="6762"/>
                          <a:pt x="2641" y="6521"/>
                        </a:cubicBezTo>
                        <a:cubicBezTo>
                          <a:pt x="3114" y="6129"/>
                          <a:pt x="3614" y="5736"/>
                          <a:pt x="4006" y="5254"/>
                        </a:cubicBezTo>
                        <a:cubicBezTo>
                          <a:pt x="5255" y="3711"/>
                          <a:pt x="5692" y="1918"/>
                          <a:pt x="6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19"/>
                  <p:cNvSpPr/>
                  <p:nvPr/>
                </p:nvSpPr>
                <p:spPr>
                  <a:xfrm>
                    <a:off x="7256579" y="3355537"/>
                    <a:ext cx="78230" cy="76098"/>
                  </a:xfrm>
                  <a:custGeom>
                    <a:avLst/>
                    <a:gdLst/>
                    <a:ahLst/>
                    <a:cxnLst/>
                    <a:rect l="l" t="t" r="r" b="b"/>
                    <a:pathLst>
                      <a:path w="1321" h="1285" extrusionOk="0">
                        <a:moveTo>
                          <a:pt x="375" y="0"/>
                        </a:moveTo>
                        <a:cubicBezTo>
                          <a:pt x="491" y="366"/>
                          <a:pt x="456" y="687"/>
                          <a:pt x="224" y="1017"/>
                        </a:cubicBezTo>
                        <a:cubicBezTo>
                          <a:pt x="170" y="1107"/>
                          <a:pt x="90" y="1205"/>
                          <a:pt x="1" y="1285"/>
                        </a:cubicBezTo>
                        <a:cubicBezTo>
                          <a:pt x="607" y="999"/>
                          <a:pt x="1321" y="553"/>
                          <a:pt x="803" y="188"/>
                        </a:cubicBezTo>
                        <a:cubicBezTo>
                          <a:pt x="661" y="143"/>
                          <a:pt x="518" y="81"/>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19"/>
                  <p:cNvSpPr/>
                  <p:nvPr/>
                </p:nvSpPr>
                <p:spPr>
                  <a:xfrm>
                    <a:off x="6523318" y="3027994"/>
                    <a:ext cx="300660" cy="418449"/>
                  </a:xfrm>
                  <a:custGeom>
                    <a:avLst/>
                    <a:gdLst/>
                    <a:ahLst/>
                    <a:cxnLst/>
                    <a:rect l="l" t="t" r="r" b="b"/>
                    <a:pathLst>
                      <a:path w="5077" h="7066" extrusionOk="0">
                        <a:moveTo>
                          <a:pt x="3943" y="0"/>
                        </a:moveTo>
                        <a:lnTo>
                          <a:pt x="3943" y="0"/>
                        </a:lnTo>
                        <a:cubicBezTo>
                          <a:pt x="3908" y="18"/>
                          <a:pt x="3881" y="36"/>
                          <a:pt x="3845" y="54"/>
                        </a:cubicBezTo>
                        <a:cubicBezTo>
                          <a:pt x="3756" y="107"/>
                          <a:pt x="3649" y="170"/>
                          <a:pt x="3542" y="214"/>
                        </a:cubicBezTo>
                        <a:cubicBezTo>
                          <a:pt x="3676" y="1142"/>
                          <a:pt x="3328" y="2204"/>
                          <a:pt x="3024" y="3060"/>
                        </a:cubicBezTo>
                        <a:cubicBezTo>
                          <a:pt x="2703" y="3961"/>
                          <a:pt x="2284" y="4791"/>
                          <a:pt x="1677" y="5531"/>
                        </a:cubicBezTo>
                        <a:cubicBezTo>
                          <a:pt x="1197" y="6118"/>
                          <a:pt x="611" y="6590"/>
                          <a:pt x="24" y="7052"/>
                        </a:cubicBezTo>
                        <a:lnTo>
                          <a:pt x="24" y="7052"/>
                        </a:lnTo>
                        <a:cubicBezTo>
                          <a:pt x="436" y="6816"/>
                          <a:pt x="865" y="6580"/>
                          <a:pt x="1312" y="6388"/>
                        </a:cubicBezTo>
                        <a:cubicBezTo>
                          <a:pt x="1686" y="6004"/>
                          <a:pt x="2159" y="5745"/>
                          <a:pt x="2569" y="5406"/>
                        </a:cubicBezTo>
                        <a:cubicBezTo>
                          <a:pt x="3033" y="5032"/>
                          <a:pt x="3506" y="4630"/>
                          <a:pt x="3845" y="4131"/>
                        </a:cubicBezTo>
                        <a:cubicBezTo>
                          <a:pt x="4193" y="3613"/>
                          <a:pt x="4470" y="2998"/>
                          <a:pt x="4639" y="2400"/>
                        </a:cubicBezTo>
                        <a:cubicBezTo>
                          <a:pt x="4773" y="1918"/>
                          <a:pt x="4951" y="1437"/>
                          <a:pt x="5076" y="955"/>
                        </a:cubicBezTo>
                        <a:lnTo>
                          <a:pt x="5076" y="955"/>
                        </a:lnTo>
                        <a:cubicBezTo>
                          <a:pt x="4845" y="1063"/>
                          <a:pt x="4595" y="1137"/>
                          <a:pt x="4348" y="1137"/>
                        </a:cubicBezTo>
                        <a:cubicBezTo>
                          <a:pt x="4290" y="1137"/>
                          <a:pt x="4232" y="1133"/>
                          <a:pt x="4175" y="1124"/>
                        </a:cubicBezTo>
                        <a:cubicBezTo>
                          <a:pt x="3738" y="1062"/>
                          <a:pt x="3827" y="429"/>
                          <a:pt x="3943" y="0"/>
                        </a:cubicBezTo>
                        <a:close/>
                        <a:moveTo>
                          <a:pt x="24" y="7052"/>
                        </a:moveTo>
                        <a:cubicBezTo>
                          <a:pt x="21" y="7054"/>
                          <a:pt x="18" y="7055"/>
                          <a:pt x="16" y="7057"/>
                        </a:cubicBezTo>
                        <a:lnTo>
                          <a:pt x="16" y="7057"/>
                        </a:lnTo>
                        <a:cubicBezTo>
                          <a:pt x="16" y="7057"/>
                          <a:pt x="17" y="7057"/>
                          <a:pt x="18" y="7057"/>
                        </a:cubicBezTo>
                        <a:cubicBezTo>
                          <a:pt x="20" y="7055"/>
                          <a:pt x="22" y="7054"/>
                          <a:pt x="24" y="7052"/>
                        </a:cubicBezTo>
                        <a:close/>
                        <a:moveTo>
                          <a:pt x="16" y="7057"/>
                        </a:moveTo>
                        <a:cubicBezTo>
                          <a:pt x="9" y="7057"/>
                          <a:pt x="8" y="7058"/>
                          <a:pt x="0" y="7066"/>
                        </a:cubicBezTo>
                        <a:cubicBezTo>
                          <a:pt x="5" y="7063"/>
                          <a:pt x="10" y="7060"/>
                          <a:pt x="16" y="705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19"/>
                  <p:cNvSpPr/>
                  <p:nvPr/>
                </p:nvSpPr>
                <p:spPr>
                  <a:xfrm>
                    <a:off x="6850863" y="3180662"/>
                    <a:ext cx="196551" cy="240966"/>
                  </a:xfrm>
                  <a:custGeom>
                    <a:avLst/>
                    <a:gdLst/>
                    <a:ahLst/>
                    <a:cxnLst/>
                    <a:rect l="l" t="t" r="r" b="b"/>
                    <a:pathLst>
                      <a:path w="3319" h="4069" extrusionOk="0">
                        <a:moveTo>
                          <a:pt x="1668" y="0"/>
                        </a:moveTo>
                        <a:cubicBezTo>
                          <a:pt x="1624" y="634"/>
                          <a:pt x="1410" y="1294"/>
                          <a:pt x="1160" y="1856"/>
                        </a:cubicBezTo>
                        <a:cubicBezTo>
                          <a:pt x="901" y="2445"/>
                          <a:pt x="571" y="3319"/>
                          <a:pt x="0" y="3703"/>
                        </a:cubicBezTo>
                        <a:cubicBezTo>
                          <a:pt x="277" y="3810"/>
                          <a:pt x="562" y="3944"/>
                          <a:pt x="857" y="4015"/>
                        </a:cubicBezTo>
                        <a:cubicBezTo>
                          <a:pt x="928" y="4033"/>
                          <a:pt x="1008" y="4051"/>
                          <a:pt x="1089" y="4068"/>
                        </a:cubicBezTo>
                        <a:cubicBezTo>
                          <a:pt x="1338" y="3944"/>
                          <a:pt x="1668" y="3578"/>
                          <a:pt x="1767" y="3462"/>
                        </a:cubicBezTo>
                        <a:cubicBezTo>
                          <a:pt x="1999" y="3185"/>
                          <a:pt x="2204" y="2900"/>
                          <a:pt x="2409" y="2605"/>
                        </a:cubicBezTo>
                        <a:cubicBezTo>
                          <a:pt x="2792" y="2061"/>
                          <a:pt x="3078" y="1517"/>
                          <a:pt x="3319" y="893"/>
                        </a:cubicBezTo>
                        <a:lnTo>
                          <a:pt x="3319" y="893"/>
                        </a:lnTo>
                        <a:cubicBezTo>
                          <a:pt x="3185" y="923"/>
                          <a:pt x="3051" y="937"/>
                          <a:pt x="2922" y="937"/>
                        </a:cubicBezTo>
                        <a:cubicBezTo>
                          <a:pt x="2863" y="937"/>
                          <a:pt x="2804" y="934"/>
                          <a:pt x="2748" y="928"/>
                        </a:cubicBezTo>
                        <a:cubicBezTo>
                          <a:pt x="2659" y="1044"/>
                          <a:pt x="2650" y="1285"/>
                          <a:pt x="2587" y="1410"/>
                        </a:cubicBezTo>
                        <a:cubicBezTo>
                          <a:pt x="2525" y="1544"/>
                          <a:pt x="2427" y="1704"/>
                          <a:pt x="2373" y="1838"/>
                        </a:cubicBezTo>
                        <a:cubicBezTo>
                          <a:pt x="2230" y="2177"/>
                          <a:pt x="2034" y="2445"/>
                          <a:pt x="1820" y="2730"/>
                        </a:cubicBezTo>
                        <a:cubicBezTo>
                          <a:pt x="1517" y="3123"/>
                          <a:pt x="1142" y="3881"/>
                          <a:pt x="589" y="3908"/>
                        </a:cubicBezTo>
                        <a:cubicBezTo>
                          <a:pt x="586" y="3909"/>
                          <a:pt x="584" y="3910"/>
                          <a:pt x="582" y="3910"/>
                        </a:cubicBezTo>
                        <a:cubicBezTo>
                          <a:pt x="571" y="3910"/>
                          <a:pt x="572" y="3890"/>
                          <a:pt x="580" y="3890"/>
                        </a:cubicBezTo>
                        <a:cubicBezTo>
                          <a:pt x="928" y="3774"/>
                          <a:pt x="1312" y="3292"/>
                          <a:pt x="1481" y="2998"/>
                        </a:cubicBezTo>
                        <a:cubicBezTo>
                          <a:pt x="1651" y="2721"/>
                          <a:pt x="1883" y="2481"/>
                          <a:pt x="2043" y="2195"/>
                        </a:cubicBezTo>
                        <a:cubicBezTo>
                          <a:pt x="2213" y="1892"/>
                          <a:pt x="2418" y="1553"/>
                          <a:pt x="2516" y="1223"/>
                        </a:cubicBezTo>
                        <a:cubicBezTo>
                          <a:pt x="2543" y="1107"/>
                          <a:pt x="2561" y="991"/>
                          <a:pt x="2605" y="893"/>
                        </a:cubicBezTo>
                        <a:cubicBezTo>
                          <a:pt x="2222" y="794"/>
                          <a:pt x="1900" y="527"/>
                          <a:pt x="1686" y="45"/>
                        </a:cubicBezTo>
                        <a:cubicBezTo>
                          <a:pt x="1686" y="36"/>
                          <a:pt x="1677" y="18"/>
                          <a:pt x="1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19"/>
                  <p:cNvSpPr/>
                  <p:nvPr/>
                </p:nvSpPr>
                <p:spPr>
                  <a:xfrm>
                    <a:off x="5643666" y="3703747"/>
                    <a:ext cx="97298" cy="219232"/>
                  </a:xfrm>
                  <a:custGeom>
                    <a:avLst/>
                    <a:gdLst/>
                    <a:ahLst/>
                    <a:cxnLst/>
                    <a:rect l="l" t="t" r="r" b="b"/>
                    <a:pathLst>
                      <a:path w="1643" h="3702" extrusionOk="0">
                        <a:moveTo>
                          <a:pt x="864" y="1"/>
                        </a:moveTo>
                        <a:cubicBezTo>
                          <a:pt x="780" y="1"/>
                          <a:pt x="652" y="158"/>
                          <a:pt x="625" y="178"/>
                        </a:cubicBezTo>
                        <a:cubicBezTo>
                          <a:pt x="589" y="213"/>
                          <a:pt x="545" y="249"/>
                          <a:pt x="500" y="294"/>
                        </a:cubicBezTo>
                        <a:cubicBezTo>
                          <a:pt x="875" y="1284"/>
                          <a:pt x="1027" y="3050"/>
                          <a:pt x="1" y="3684"/>
                        </a:cubicBezTo>
                        <a:cubicBezTo>
                          <a:pt x="179" y="3693"/>
                          <a:pt x="349" y="3693"/>
                          <a:pt x="527" y="3701"/>
                        </a:cubicBezTo>
                        <a:cubicBezTo>
                          <a:pt x="1357" y="2961"/>
                          <a:pt x="1580" y="1998"/>
                          <a:pt x="1642" y="918"/>
                        </a:cubicBezTo>
                        <a:lnTo>
                          <a:pt x="1642" y="918"/>
                        </a:lnTo>
                        <a:cubicBezTo>
                          <a:pt x="1565" y="946"/>
                          <a:pt x="1456" y="968"/>
                          <a:pt x="1370" y="968"/>
                        </a:cubicBezTo>
                        <a:cubicBezTo>
                          <a:pt x="1345" y="968"/>
                          <a:pt x="1323" y="967"/>
                          <a:pt x="1303" y="963"/>
                        </a:cubicBezTo>
                        <a:cubicBezTo>
                          <a:pt x="1178" y="927"/>
                          <a:pt x="1071" y="829"/>
                          <a:pt x="1035" y="695"/>
                        </a:cubicBezTo>
                        <a:cubicBezTo>
                          <a:pt x="973" y="490"/>
                          <a:pt x="1000" y="249"/>
                          <a:pt x="928" y="62"/>
                        </a:cubicBezTo>
                        <a:cubicBezTo>
                          <a:pt x="915" y="18"/>
                          <a:pt x="892" y="1"/>
                          <a:pt x="8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19"/>
                  <p:cNvSpPr/>
                  <p:nvPr/>
                </p:nvSpPr>
                <p:spPr>
                  <a:xfrm>
                    <a:off x="6817049" y="3143235"/>
                    <a:ext cx="128448" cy="253580"/>
                  </a:xfrm>
                  <a:custGeom>
                    <a:avLst/>
                    <a:gdLst/>
                    <a:ahLst/>
                    <a:cxnLst/>
                    <a:rect l="l" t="t" r="r" b="b"/>
                    <a:pathLst>
                      <a:path w="2169" h="4282" extrusionOk="0">
                        <a:moveTo>
                          <a:pt x="1997" y="1"/>
                        </a:moveTo>
                        <a:cubicBezTo>
                          <a:pt x="1972" y="1"/>
                          <a:pt x="1925" y="15"/>
                          <a:pt x="1874" y="35"/>
                        </a:cubicBezTo>
                        <a:cubicBezTo>
                          <a:pt x="1918" y="490"/>
                          <a:pt x="1713" y="971"/>
                          <a:pt x="1570" y="1391"/>
                        </a:cubicBezTo>
                        <a:cubicBezTo>
                          <a:pt x="1437" y="1810"/>
                          <a:pt x="1267" y="2212"/>
                          <a:pt x="1080" y="2604"/>
                        </a:cubicBezTo>
                        <a:cubicBezTo>
                          <a:pt x="866" y="3068"/>
                          <a:pt x="509" y="3889"/>
                          <a:pt x="0" y="4156"/>
                        </a:cubicBezTo>
                        <a:cubicBezTo>
                          <a:pt x="72" y="4183"/>
                          <a:pt x="143" y="4201"/>
                          <a:pt x="223" y="4219"/>
                        </a:cubicBezTo>
                        <a:cubicBezTo>
                          <a:pt x="295" y="4237"/>
                          <a:pt x="366" y="4263"/>
                          <a:pt x="428" y="4281"/>
                        </a:cubicBezTo>
                        <a:cubicBezTo>
                          <a:pt x="598" y="3978"/>
                          <a:pt x="875" y="3746"/>
                          <a:pt x="1035" y="3425"/>
                        </a:cubicBezTo>
                        <a:cubicBezTo>
                          <a:pt x="1240" y="3041"/>
                          <a:pt x="1454" y="2666"/>
                          <a:pt x="1615" y="2265"/>
                        </a:cubicBezTo>
                        <a:cubicBezTo>
                          <a:pt x="1847" y="1658"/>
                          <a:pt x="2070" y="1025"/>
                          <a:pt x="2168" y="383"/>
                        </a:cubicBezTo>
                        <a:cubicBezTo>
                          <a:pt x="2123" y="249"/>
                          <a:pt x="2088" y="106"/>
                          <a:pt x="2016" y="8"/>
                        </a:cubicBezTo>
                        <a:cubicBezTo>
                          <a:pt x="2014" y="3"/>
                          <a:pt x="2007" y="1"/>
                          <a:pt x="19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19"/>
                  <p:cNvSpPr/>
                  <p:nvPr/>
                </p:nvSpPr>
                <p:spPr>
                  <a:xfrm>
                    <a:off x="6247531" y="3026632"/>
                    <a:ext cx="446460" cy="517050"/>
                  </a:xfrm>
                  <a:custGeom>
                    <a:avLst/>
                    <a:gdLst/>
                    <a:ahLst/>
                    <a:cxnLst/>
                    <a:rect l="l" t="t" r="r" b="b"/>
                    <a:pathLst>
                      <a:path w="7539" h="8731" extrusionOk="0">
                        <a:moveTo>
                          <a:pt x="7130" y="1"/>
                        </a:moveTo>
                        <a:cubicBezTo>
                          <a:pt x="7099" y="1"/>
                          <a:pt x="7059" y="32"/>
                          <a:pt x="7003" y="113"/>
                        </a:cubicBezTo>
                        <a:cubicBezTo>
                          <a:pt x="6887" y="282"/>
                          <a:pt x="6763" y="434"/>
                          <a:pt x="6593" y="550"/>
                        </a:cubicBezTo>
                        <a:cubicBezTo>
                          <a:pt x="6526" y="595"/>
                          <a:pt x="6458" y="614"/>
                          <a:pt x="6386" y="614"/>
                        </a:cubicBezTo>
                        <a:cubicBezTo>
                          <a:pt x="6372" y="614"/>
                          <a:pt x="6358" y="614"/>
                          <a:pt x="6343" y="612"/>
                        </a:cubicBezTo>
                        <a:lnTo>
                          <a:pt x="6343" y="612"/>
                        </a:lnTo>
                        <a:cubicBezTo>
                          <a:pt x="6522" y="1522"/>
                          <a:pt x="6254" y="2423"/>
                          <a:pt x="5960" y="3279"/>
                        </a:cubicBezTo>
                        <a:cubicBezTo>
                          <a:pt x="5647" y="4189"/>
                          <a:pt x="5130" y="5082"/>
                          <a:pt x="4497" y="5795"/>
                        </a:cubicBezTo>
                        <a:cubicBezTo>
                          <a:pt x="3854" y="6509"/>
                          <a:pt x="3078" y="7196"/>
                          <a:pt x="2240" y="7669"/>
                        </a:cubicBezTo>
                        <a:cubicBezTo>
                          <a:pt x="1535" y="8061"/>
                          <a:pt x="794" y="8516"/>
                          <a:pt x="0" y="8721"/>
                        </a:cubicBezTo>
                        <a:cubicBezTo>
                          <a:pt x="0" y="8721"/>
                          <a:pt x="0" y="8730"/>
                          <a:pt x="9" y="8730"/>
                        </a:cubicBezTo>
                        <a:cubicBezTo>
                          <a:pt x="348" y="8712"/>
                          <a:pt x="687" y="8677"/>
                          <a:pt x="1017" y="8614"/>
                        </a:cubicBezTo>
                        <a:cubicBezTo>
                          <a:pt x="1446" y="8400"/>
                          <a:pt x="1909" y="8266"/>
                          <a:pt x="2329" y="8025"/>
                        </a:cubicBezTo>
                        <a:cubicBezTo>
                          <a:pt x="2703" y="7811"/>
                          <a:pt x="3069" y="7597"/>
                          <a:pt x="3426" y="7347"/>
                        </a:cubicBezTo>
                        <a:cubicBezTo>
                          <a:pt x="4024" y="6910"/>
                          <a:pt x="4559" y="6375"/>
                          <a:pt x="5085" y="5858"/>
                        </a:cubicBezTo>
                        <a:cubicBezTo>
                          <a:pt x="5737" y="5233"/>
                          <a:pt x="6245" y="4564"/>
                          <a:pt x="6602" y="3726"/>
                        </a:cubicBezTo>
                        <a:cubicBezTo>
                          <a:pt x="7066" y="2646"/>
                          <a:pt x="7325" y="1540"/>
                          <a:pt x="7539" y="398"/>
                        </a:cubicBezTo>
                        <a:cubicBezTo>
                          <a:pt x="7476" y="389"/>
                          <a:pt x="7414" y="371"/>
                          <a:pt x="7360" y="344"/>
                        </a:cubicBezTo>
                        <a:cubicBezTo>
                          <a:pt x="7233" y="278"/>
                          <a:pt x="7221" y="1"/>
                          <a:pt x="7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19"/>
                  <p:cNvSpPr/>
                  <p:nvPr/>
                </p:nvSpPr>
                <p:spPr>
                  <a:xfrm>
                    <a:off x="5439239" y="3736436"/>
                    <a:ext cx="144793" cy="208218"/>
                  </a:xfrm>
                  <a:custGeom>
                    <a:avLst/>
                    <a:gdLst/>
                    <a:ahLst/>
                    <a:cxnLst/>
                    <a:rect l="l" t="t" r="r" b="b"/>
                    <a:pathLst>
                      <a:path w="2445" h="3516" extrusionOk="0">
                        <a:moveTo>
                          <a:pt x="1642" y="0"/>
                        </a:moveTo>
                        <a:lnTo>
                          <a:pt x="1642" y="0"/>
                        </a:lnTo>
                        <a:cubicBezTo>
                          <a:pt x="1606" y="36"/>
                          <a:pt x="1570" y="63"/>
                          <a:pt x="1535" y="90"/>
                        </a:cubicBezTo>
                        <a:cubicBezTo>
                          <a:pt x="1454" y="152"/>
                          <a:pt x="1374" y="223"/>
                          <a:pt x="1285" y="286"/>
                        </a:cubicBezTo>
                        <a:cubicBezTo>
                          <a:pt x="2445" y="1490"/>
                          <a:pt x="1213" y="2793"/>
                          <a:pt x="0" y="3515"/>
                        </a:cubicBezTo>
                        <a:cubicBezTo>
                          <a:pt x="375" y="3417"/>
                          <a:pt x="758" y="3346"/>
                          <a:pt x="1133" y="3292"/>
                        </a:cubicBezTo>
                        <a:cubicBezTo>
                          <a:pt x="1133" y="3292"/>
                          <a:pt x="1133" y="3292"/>
                          <a:pt x="1133" y="3283"/>
                        </a:cubicBezTo>
                        <a:cubicBezTo>
                          <a:pt x="2337" y="2623"/>
                          <a:pt x="2311" y="1044"/>
                          <a:pt x="16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19"/>
                  <p:cNvSpPr/>
                  <p:nvPr/>
                </p:nvSpPr>
                <p:spPr>
                  <a:xfrm>
                    <a:off x="7129789" y="3344937"/>
                    <a:ext cx="149057" cy="116308"/>
                  </a:xfrm>
                  <a:custGeom>
                    <a:avLst/>
                    <a:gdLst/>
                    <a:ahLst/>
                    <a:cxnLst/>
                    <a:rect l="l" t="t" r="r" b="b"/>
                    <a:pathLst>
                      <a:path w="2517" h="1964" extrusionOk="0">
                        <a:moveTo>
                          <a:pt x="2043" y="1"/>
                        </a:moveTo>
                        <a:cubicBezTo>
                          <a:pt x="2195" y="1125"/>
                          <a:pt x="1000" y="1714"/>
                          <a:pt x="0" y="1964"/>
                        </a:cubicBezTo>
                        <a:cubicBezTo>
                          <a:pt x="509" y="1946"/>
                          <a:pt x="1017" y="1874"/>
                          <a:pt x="1508" y="1714"/>
                        </a:cubicBezTo>
                        <a:lnTo>
                          <a:pt x="1517" y="1714"/>
                        </a:lnTo>
                        <a:cubicBezTo>
                          <a:pt x="1517" y="1705"/>
                          <a:pt x="1526" y="1696"/>
                          <a:pt x="1535" y="1687"/>
                        </a:cubicBezTo>
                        <a:cubicBezTo>
                          <a:pt x="1785" y="1598"/>
                          <a:pt x="2177" y="1286"/>
                          <a:pt x="2311" y="1054"/>
                        </a:cubicBezTo>
                        <a:cubicBezTo>
                          <a:pt x="2489" y="768"/>
                          <a:pt x="2516" y="474"/>
                          <a:pt x="2463" y="153"/>
                        </a:cubicBezTo>
                        <a:cubicBezTo>
                          <a:pt x="2427" y="135"/>
                          <a:pt x="2391" y="108"/>
                          <a:pt x="2356" y="90"/>
                        </a:cubicBezTo>
                        <a:cubicBezTo>
                          <a:pt x="2249" y="54"/>
                          <a:pt x="2150" y="19"/>
                          <a:pt x="20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19"/>
                  <p:cNvSpPr/>
                  <p:nvPr/>
                </p:nvSpPr>
                <p:spPr>
                  <a:xfrm>
                    <a:off x="5583439" y="3725362"/>
                    <a:ext cx="112044" cy="198150"/>
                  </a:xfrm>
                  <a:custGeom>
                    <a:avLst/>
                    <a:gdLst/>
                    <a:ahLst/>
                    <a:cxnLst/>
                    <a:rect l="l" t="t" r="r" b="b"/>
                    <a:pathLst>
                      <a:path w="1892" h="3346" extrusionOk="0">
                        <a:moveTo>
                          <a:pt x="1455" y="0"/>
                        </a:moveTo>
                        <a:cubicBezTo>
                          <a:pt x="1267" y="187"/>
                          <a:pt x="1035" y="419"/>
                          <a:pt x="795" y="553"/>
                        </a:cubicBezTo>
                        <a:cubicBezTo>
                          <a:pt x="1374" y="1454"/>
                          <a:pt x="812" y="2783"/>
                          <a:pt x="1" y="3345"/>
                        </a:cubicBezTo>
                        <a:cubicBezTo>
                          <a:pt x="277" y="3328"/>
                          <a:pt x="554" y="3319"/>
                          <a:pt x="830" y="3319"/>
                        </a:cubicBezTo>
                        <a:cubicBezTo>
                          <a:pt x="1892" y="2560"/>
                          <a:pt x="1544" y="1124"/>
                          <a:pt x="1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19"/>
                  <p:cNvSpPr/>
                  <p:nvPr/>
                </p:nvSpPr>
                <p:spPr>
                  <a:xfrm>
                    <a:off x="5524812" y="3703688"/>
                    <a:ext cx="132120" cy="225095"/>
                  </a:xfrm>
                  <a:custGeom>
                    <a:avLst/>
                    <a:gdLst/>
                    <a:ahLst/>
                    <a:cxnLst/>
                    <a:rect l="l" t="t" r="r" b="b"/>
                    <a:pathLst>
                      <a:path w="2231" h="3801" extrusionOk="0">
                        <a:moveTo>
                          <a:pt x="687" y="0"/>
                        </a:moveTo>
                        <a:cubicBezTo>
                          <a:pt x="536" y="170"/>
                          <a:pt x="393" y="357"/>
                          <a:pt x="232" y="518"/>
                        </a:cubicBezTo>
                        <a:cubicBezTo>
                          <a:pt x="669" y="1071"/>
                          <a:pt x="928" y="1749"/>
                          <a:pt x="821" y="2462"/>
                        </a:cubicBezTo>
                        <a:cubicBezTo>
                          <a:pt x="732" y="3007"/>
                          <a:pt x="500" y="3560"/>
                          <a:pt x="0" y="3801"/>
                        </a:cubicBezTo>
                        <a:cubicBezTo>
                          <a:pt x="295" y="3765"/>
                          <a:pt x="580" y="3738"/>
                          <a:pt x="875" y="3720"/>
                        </a:cubicBezTo>
                        <a:cubicBezTo>
                          <a:pt x="1454" y="2980"/>
                          <a:pt x="2231" y="1936"/>
                          <a:pt x="1713" y="955"/>
                        </a:cubicBezTo>
                        <a:lnTo>
                          <a:pt x="1713" y="955"/>
                        </a:lnTo>
                        <a:cubicBezTo>
                          <a:pt x="1621" y="1001"/>
                          <a:pt x="1526" y="1026"/>
                          <a:pt x="1432" y="1026"/>
                        </a:cubicBezTo>
                        <a:cubicBezTo>
                          <a:pt x="1361" y="1026"/>
                          <a:pt x="1291" y="1012"/>
                          <a:pt x="1223" y="982"/>
                        </a:cubicBezTo>
                        <a:cubicBezTo>
                          <a:pt x="1035" y="901"/>
                          <a:pt x="821" y="767"/>
                          <a:pt x="759" y="553"/>
                        </a:cubicBezTo>
                        <a:cubicBezTo>
                          <a:pt x="723" y="428"/>
                          <a:pt x="678" y="313"/>
                          <a:pt x="678" y="179"/>
                        </a:cubicBezTo>
                        <a:cubicBezTo>
                          <a:pt x="678" y="170"/>
                          <a:pt x="687" y="89"/>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19"/>
                  <p:cNvSpPr/>
                  <p:nvPr/>
                </p:nvSpPr>
                <p:spPr>
                  <a:xfrm>
                    <a:off x="7064292" y="3340732"/>
                    <a:ext cx="183878" cy="120513"/>
                  </a:xfrm>
                  <a:custGeom>
                    <a:avLst/>
                    <a:gdLst/>
                    <a:ahLst/>
                    <a:cxnLst/>
                    <a:rect l="l" t="t" r="r" b="b"/>
                    <a:pathLst>
                      <a:path w="3105" h="2035" extrusionOk="0">
                        <a:moveTo>
                          <a:pt x="2525" y="1"/>
                        </a:moveTo>
                        <a:cubicBezTo>
                          <a:pt x="2204" y="545"/>
                          <a:pt x="1695" y="973"/>
                          <a:pt x="1151" y="1312"/>
                        </a:cubicBezTo>
                        <a:cubicBezTo>
                          <a:pt x="803" y="1526"/>
                          <a:pt x="420" y="1856"/>
                          <a:pt x="0" y="1999"/>
                        </a:cubicBezTo>
                        <a:cubicBezTo>
                          <a:pt x="81" y="2008"/>
                          <a:pt x="161" y="2017"/>
                          <a:pt x="241" y="2017"/>
                        </a:cubicBezTo>
                        <a:cubicBezTo>
                          <a:pt x="366" y="2026"/>
                          <a:pt x="482" y="2035"/>
                          <a:pt x="607" y="2035"/>
                        </a:cubicBezTo>
                        <a:cubicBezTo>
                          <a:pt x="1089" y="1856"/>
                          <a:pt x="1686" y="1785"/>
                          <a:pt x="2097" y="1473"/>
                        </a:cubicBezTo>
                        <a:cubicBezTo>
                          <a:pt x="2338" y="1294"/>
                          <a:pt x="2596" y="1142"/>
                          <a:pt x="2784" y="910"/>
                        </a:cubicBezTo>
                        <a:cubicBezTo>
                          <a:pt x="3007" y="634"/>
                          <a:pt x="3051" y="384"/>
                          <a:pt x="3105" y="63"/>
                        </a:cubicBezTo>
                        <a:cubicBezTo>
                          <a:pt x="2935" y="18"/>
                          <a:pt x="2757" y="1"/>
                          <a:pt x="2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19"/>
                  <p:cNvSpPr/>
                  <p:nvPr/>
                </p:nvSpPr>
                <p:spPr>
                  <a:xfrm>
                    <a:off x="5931593" y="3156382"/>
                    <a:ext cx="259443" cy="316472"/>
                  </a:xfrm>
                  <a:custGeom>
                    <a:avLst/>
                    <a:gdLst/>
                    <a:ahLst/>
                    <a:cxnLst/>
                    <a:rect l="l" t="t" r="r" b="b"/>
                    <a:pathLst>
                      <a:path w="4381" h="5344" extrusionOk="0">
                        <a:moveTo>
                          <a:pt x="4381" y="0"/>
                        </a:moveTo>
                        <a:lnTo>
                          <a:pt x="4381" y="0"/>
                        </a:lnTo>
                        <a:cubicBezTo>
                          <a:pt x="4247" y="116"/>
                          <a:pt x="4122" y="232"/>
                          <a:pt x="3988" y="339"/>
                        </a:cubicBezTo>
                        <a:cubicBezTo>
                          <a:pt x="3854" y="1543"/>
                          <a:pt x="3123" y="2864"/>
                          <a:pt x="2338" y="3729"/>
                        </a:cubicBezTo>
                        <a:cubicBezTo>
                          <a:pt x="1865" y="4255"/>
                          <a:pt x="1276" y="4639"/>
                          <a:pt x="634" y="4933"/>
                        </a:cubicBezTo>
                        <a:cubicBezTo>
                          <a:pt x="438" y="5023"/>
                          <a:pt x="224" y="5121"/>
                          <a:pt x="1" y="5201"/>
                        </a:cubicBezTo>
                        <a:cubicBezTo>
                          <a:pt x="233" y="5219"/>
                          <a:pt x="456" y="5246"/>
                          <a:pt x="679" y="5281"/>
                        </a:cubicBezTo>
                        <a:cubicBezTo>
                          <a:pt x="812" y="5299"/>
                          <a:pt x="946" y="5326"/>
                          <a:pt x="1080" y="5344"/>
                        </a:cubicBezTo>
                        <a:cubicBezTo>
                          <a:pt x="3203" y="4586"/>
                          <a:pt x="4149" y="2088"/>
                          <a:pt x="4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19"/>
                  <p:cNvSpPr/>
                  <p:nvPr/>
                </p:nvSpPr>
                <p:spPr>
                  <a:xfrm>
                    <a:off x="6922164" y="3226083"/>
                    <a:ext cx="156992" cy="208218"/>
                  </a:xfrm>
                  <a:custGeom>
                    <a:avLst/>
                    <a:gdLst/>
                    <a:ahLst/>
                    <a:cxnLst/>
                    <a:rect l="l" t="t" r="r" b="b"/>
                    <a:pathLst>
                      <a:path w="2651" h="3516" extrusionOk="0">
                        <a:moveTo>
                          <a:pt x="2490" y="1"/>
                        </a:moveTo>
                        <a:cubicBezTo>
                          <a:pt x="2382" y="45"/>
                          <a:pt x="2275" y="81"/>
                          <a:pt x="2168" y="117"/>
                        </a:cubicBezTo>
                        <a:cubicBezTo>
                          <a:pt x="1972" y="1009"/>
                          <a:pt x="1508" y="1687"/>
                          <a:pt x="964" y="2418"/>
                        </a:cubicBezTo>
                        <a:cubicBezTo>
                          <a:pt x="741" y="2704"/>
                          <a:pt x="509" y="2980"/>
                          <a:pt x="206" y="3185"/>
                        </a:cubicBezTo>
                        <a:cubicBezTo>
                          <a:pt x="143" y="3230"/>
                          <a:pt x="72" y="3284"/>
                          <a:pt x="1" y="3337"/>
                        </a:cubicBezTo>
                        <a:cubicBezTo>
                          <a:pt x="206" y="3391"/>
                          <a:pt x="411" y="3453"/>
                          <a:pt x="607" y="3516"/>
                        </a:cubicBezTo>
                        <a:cubicBezTo>
                          <a:pt x="1071" y="3150"/>
                          <a:pt x="1571" y="2882"/>
                          <a:pt x="1910" y="2374"/>
                        </a:cubicBezTo>
                        <a:cubicBezTo>
                          <a:pt x="2240" y="1883"/>
                          <a:pt x="2516" y="1366"/>
                          <a:pt x="2650" y="795"/>
                        </a:cubicBezTo>
                        <a:cubicBezTo>
                          <a:pt x="2632" y="777"/>
                          <a:pt x="2623" y="759"/>
                          <a:pt x="2605" y="741"/>
                        </a:cubicBezTo>
                        <a:cubicBezTo>
                          <a:pt x="2418" y="518"/>
                          <a:pt x="2409" y="259"/>
                          <a:pt x="24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19"/>
                  <p:cNvSpPr/>
                  <p:nvPr/>
                </p:nvSpPr>
                <p:spPr>
                  <a:xfrm>
                    <a:off x="6716671" y="3623860"/>
                    <a:ext cx="970557" cy="150123"/>
                  </a:xfrm>
                  <a:custGeom>
                    <a:avLst/>
                    <a:gdLst/>
                    <a:ahLst/>
                    <a:cxnLst/>
                    <a:rect l="l" t="t" r="r" b="b"/>
                    <a:pathLst>
                      <a:path w="16389" h="2535" extrusionOk="0">
                        <a:moveTo>
                          <a:pt x="7567" y="0"/>
                        </a:moveTo>
                        <a:cubicBezTo>
                          <a:pt x="6105" y="0"/>
                          <a:pt x="4696" y="382"/>
                          <a:pt x="3355" y="1000"/>
                        </a:cubicBezTo>
                        <a:cubicBezTo>
                          <a:pt x="2257" y="1509"/>
                          <a:pt x="1178" y="1946"/>
                          <a:pt x="0" y="2035"/>
                        </a:cubicBezTo>
                        <a:cubicBezTo>
                          <a:pt x="125" y="2071"/>
                          <a:pt x="250" y="2098"/>
                          <a:pt x="375" y="2133"/>
                        </a:cubicBezTo>
                        <a:cubicBezTo>
                          <a:pt x="678" y="2223"/>
                          <a:pt x="955" y="2339"/>
                          <a:pt x="1214" y="2472"/>
                        </a:cubicBezTo>
                        <a:cubicBezTo>
                          <a:pt x="1330" y="2516"/>
                          <a:pt x="1455" y="2535"/>
                          <a:pt x="1584" y="2535"/>
                        </a:cubicBezTo>
                        <a:cubicBezTo>
                          <a:pt x="2249" y="2535"/>
                          <a:pt x="3045" y="2038"/>
                          <a:pt x="3560" y="1821"/>
                        </a:cubicBezTo>
                        <a:cubicBezTo>
                          <a:pt x="4291" y="1518"/>
                          <a:pt x="5023" y="1250"/>
                          <a:pt x="5799" y="1090"/>
                        </a:cubicBezTo>
                        <a:cubicBezTo>
                          <a:pt x="6416" y="962"/>
                          <a:pt x="7030" y="900"/>
                          <a:pt x="7642" y="900"/>
                        </a:cubicBezTo>
                        <a:cubicBezTo>
                          <a:pt x="8481" y="900"/>
                          <a:pt x="9317" y="1016"/>
                          <a:pt x="10152" y="1232"/>
                        </a:cubicBezTo>
                        <a:cubicBezTo>
                          <a:pt x="11311" y="1531"/>
                          <a:pt x="12487" y="2330"/>
                          <a:pt x="13723" y="2330"/>
                        </a:cubicBezTo>
                        <a:cubicBezTo>
                          <a:pt x="13743" y="2330"/>
                          <a:pt x="13763" y="2330"/>
                          <a:pt x="13783" y="2330"/>
                        </a:cubicBezTo>
                        <a:cubicBezTo>
                          <a:pt x="14060" y="2294"/>
                          <a:pt x="14327" y="2240"/>
                          <a:pt x="14604" y="2169"/>
                        </a:cubicBezTo>
                        <a:cubicBezTo>
                          <a:pt x="15273" y="1919"/>
                          <a:pt x="16388" y="1018"/>
                          <a:pt x="16388" y="1018"/>
                        </a:cubicBezTo>
                        <a:lnTo>
                          <a:pt x="16388" y="1018"/>
                        </a:lnTo>
                        <a:cubicBezTo>
                          <a:pt x="16388" y="1018"/>
                          <a:pt x="16049" y="1214"/>
                          <a:pt x="15889" y="1295"/>
                        </a:cubicBezTo>
                        <a:cubicBezTo>
                          <a:pt x="15594" y="1437"/>
                          <a:pt x="15300" y="1509"/>
                          <a:pt x="14979" y="1545"/>
                        </a:cubicBezTo>
                        <a:cubicBezTo>
                          <a:pt x="14832" y="1564"/>
                          <a:pt x="14687" y="1573"/>
                          <a:pt x="14542" y="1573"/>
                        </a:cubicBezTo>
                        <a:cubicBezTo>
                          <a:pt x="14034" y="1573"/>
                          <a:pt x="13534" y="1464"/>
                          <a:pt x="13034" y="1339"/>
                        </a:cubicBezTo>
                        <a:cubicBezTo>
                          <a:pt x="11491" y="938"/>
                          <a:pt x="10036" y="215"/>
                          <a:pt x="8440" y="46"/>
                        </a:cubicBezTo>
                        <a:cubicBezTo>
                          <a:pt x="8147" y="15"/>
                          <a:pt x="7856" y="0"/>
                          <a:pt x="7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19"/>
                  <p:cNvSpPr/>
                  <p:nvPr/>
                </p:nvSpPr>
                <p:spPr>
                  <a:xfrm>
                    <a:off x="6204182" y="3034982"/>
                    <a:ext cx="422712" cy="507634"/>
                  </a:xfrm>
                  <a:custGeom>
                    <a:avLst/>
                    <a:gdLst/>
                    <a:ahLst/>
                    <a:cxnLst/>
                    <a:rect l="l" t="t" r="r" b="b"/>
                    <a:pathLst>
                      <a:path w="7138" h="8572" extrusionOk="0">
                        <a:moveTo>
                          <a:pt x="6561" y="0"/>
                        </a:moveTo>
                        <a:cubicBezTo>
                          <a:pt x="6548" y="0"/>
                          <a:pt x="6532" y="12"/>
                          <a:pt x="6513" y="43"/>
                        </a:cubicBezTo>
                        <a:cubicBezTo>
                          <a:pt x="6469" y="132"/>
                          <a:pt x="6415" y="212"/>
                          <a:pt x="6353" y="302"/>
                        </a:cubicBezTo>
                        <a:cubicBezTo>
                          <a:pt x="6219" y="507"/>
                          <a:pt x="6085" y="694"/>
                          <a:pt x="5915" y="873"/>
                        </a:cubicBezTo>
                        <a:cubicBezTo>
                          <a:pt x="5826" y="980"/>
                          <a:pt x="5710" y="1096"/>
                          <a:pt x="5594" y="1194"/>
                        </a:cubicBezTo>
                        <a:cubicBezTo>
                          <a:pt x="5701" y="1997"/>
                          <a:pt x="5407" y="2907"/>
                          <a:pt x="5122" y="3629"/>
                        </a:cubicBezTo>
                        <a:cubicBezTo>
                          <a:pt x="4800" y="4468"/>
                          <a:pt x="4390" y="5226"/>
                          <a:pt x="3792" y="5895"/>
                        </a:cubicBezTo>
                        <a:cubicBezTo>
                          <a:pt x="3186" y="6591"/>
                          <a:pt x="2427" y="7162"/>
                          <a:pt x="1624" y="7599"/>
                        </a:cubicBezTo>
                        <a:cubicBezTo>
                          <a:pt x="1169" y="7849"/>
                          <a:pt x="554" y="8232"/>
                          <a:pt x="1" y="8339"/>
                        </a:cubicBezTo>
                        <a:cubicBezTo>
                          <a:pt x="233" y="8420"/>
                          <a:pt x="465" y="8491"/>
                          <a:pt x="697" y="8571"/>
                        </a:cubicBezTo>
                        <a:cubicBezTo>
                          <a:pt x="2195" y="7804"/>
                          <a:pt x="3730" y="7046"/>
                          <a:pt x="4907" y="5788"/>
                        </a:cubicBezTo>
                        <a:cubicBezTo>
                          <a:pt x="5585" y="5065"/>
                          <a:pt x="6183" y="4173"/>
                          <a:pt x="6504" y="3237"/>
                        </a:cubicBezTo>
                        <a:cubicBezTo>
                          <a:pt x="6808" y="2336"/>
                          <a:pt x="7138" y="1381"/>
                          <a:pt x="6915" y="418"/>
                        </a:cubicBezTo>
                        <a:cubicBezTo>
                          <a:pt x="6799" y="364"/>
                          <a:pt x="6701" y="257"/>
                          <a:pt x="6638" y="150"/>
                        </a:cubicBezTo>
                        <a:cubicBezTo>
                          <a:pt x="6631" y="136"/>
                          <a:pt x="6608" y="0"/>
                          <a:pt x="6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19"/>
                  <p:cNvSpPr/>
                  <p:nvPr/>
                </p:nvSpPr>
                <p:spPr>
                  <a:xfrm>
                    <a:off x="6133414" y="3086622"/>
                    <a:ext cx="340278" cy="427983"/>
                  </a:xfrm>
                  <a:custGeom>
                    <a:avLst/>
                    <a:gdLst/>
                    <a:ahLst/>
                    <a:cxnLst/>
                    <a:rect l="l" t="t" r="r" b="b"/>
                    <a:pathLst>
                      <a:path w="5746" h="7227" extrusionOk="0">
                        <a:moveTo>
                          <a:pt x="5424" y="1"/>
                        </a:moveTo>
                        <a:lnTo>
                          <a:pt x="5424" y="1"/>
                        </a:lnTo>
                        <a:cubicBezTo>
                          <a:pt x="5014" y="108"/>
                          <a:pt x="4711" y="464"/>
                          <a:pt x="4425" y="821"/>
                        </a:cubicBezTo>
                        <a:cubicBezTo>
                          <a:pt x="4434" y="821"/>
                          <a:pt x="4443" y="830"/>
                          <a:pt x="4443" y="848"/>
                        </a:cubicBezTo>
                        <a:cubicBezTo>
                          <a:pt x="4407" y="1437"/>
                          <a:pt x="4211" y="1927"/>
                          <a:pt x="3944" y="2454"/>
                        </a:cubicBezTo>
                        <a:cubicBezTo>
                          <a:pt x="3605" y="3159"/>
                          <a:pt x="3274" y="3837"/>
                          <a:pt x="2811" y="4470"/>
                        </a:cubicBezTo>
                        <a:cubicBezTo>
                          <a:pt x="2320" y="5121"/>
                          <a:pt x="1767" y="5674"/>
                          <a:pt x="1178" y="6227"/>
                        </a:cubicBezTo>
                        <a:cubicBezTo>
                          <a:pt x="848" y="6540"/>
                          <a:pt x="429" y="6914"/>
                          <a:pt x="0" y="7093"/>
                        </a:cubicBezTo>
                        <a:cubicBezTo>
                          <a:pt x="143" y="7137"/>
                          <a:pt x="286" y="7182"/>
                          <a:pt x="429" y="7227"/>
                        </a:cubicBezTo>
                        <a:cubicBezTo>
                          <a:pt x="1633" y="6789"/>
                          <a:pt x="2989" y="6022"/>
                          <a:pt x="3828" y="5059"/>
                        </a:cubicBezTo>
                        <a:cubicBezTo>
                          <a:pt x="4952" y="3783"/>
                          <a:pt x="5389" y="2284"/>
                          <a:pt x="5746" y="661"/>
                        </a:cubicBezTo>
                        <a:cubicBezTo>
                          <a:pt x="5469" y="563"/>
                          <a:pt x="5362" y="277"/>
                          <a:pt x="5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19"/>
                  <p:cNvSpPr/>
                  <p:nvPr/>
                </p:nvSpPr>
                <p:spPr>
                  <a:xfrm>
                    <a:off x="6104337" y="3138912"/>
                    <a:ext cx="287987" cy="367223"/>
                  </a:xfrm>
                  <a:custGeom>
                    <a:avLst/>
                    <a:gdLst/>
                    <a:ahLst/>
                    <a:cxnLst/>
                    <a:rect l="l" t="t" r="r" b="b"/>
                    <a:pathLst>
                      <a:path w="4863" h="6201" extrusionOk="0">
                        <a:moveTo>
                          <a:pt x="4863" y="1"/>
                        </a:moveTo>
                        <a:cubicBezTo>
                          <a:pt x="4729" y="170"/>
                          <a:pt x="4595" y="331"/>
                          <a:pt x="4461" y="465"/>
                        </a:cubicBezTo>
                        <a:cubicBezTo>
                          <a:pt x="4330" y="596"/>
                          <a:pt x="4082" y="825"/>
                          <a:pt x="3860" y="825"/>
                        </a:cubicBezTo>
                        <a:cubicBezTo>
                          <a:pt x="3781" y="825"/>
                          <a:pt x="3706" y="796"/>
                          <a:pt x="3641" y="723"/>
                        </a:cubicBezTo>
                        <a:cubicBezTo>
                          <a:pt x="3496" y="565"/>
                          <a:pt x="3434" y="132"/>
                          <a:pt x="3213" y="132"/>
                        </a:cubicBezTo>
                        <a:cubicBezTo>
                          <a:pt x="3160" y="132"/>
                          <a:pt x="3099" y="157"/>
                          <a:pt x="3025" y="215"/>
                        </a:cubicBezTo>
                        <a:cubicBezTo>
                          <a:pt x="2936" y="277"/>
                          <a:pt x="2855" y="358"/>
                          <a:pt x="2766" y="420"/>
                        </a:cubicBezTo>
                        <a:cubicBezTo>
                          <a:pt x="2766" y="964"/>
                          <a:pt x="2641" y="1517"/>
                          <a:pt x="2525" y="2035"/>
                        </a:cubicBezTo>
                        <a:cubicBezTo>
                          <a:pt x="2409" y="2561"/>
                          <a:pt x="2240" y="3078"/>
                          <a:pt x="2008" y="3560"/>
                        </a:cubicBezTo>
                        <a:cubicBezTo>
                          <a:pt x="1535" y="4515"/>
                          <a:pt x="848" y="5416"/>
                          <a:pt x="1" y="6067"/>
                        </a:cubicBezTo>
                        <a:cubicBezTo>
                          <a:pt x="152" y="6112"/>
                          <a:pt x="295" y="6156"/>
                          <a:pt x="438" y="6201"/>
                        </a:cubicBezTo>
                        <a:cubicBezTo>
                          <a:pt x="946" y="5889"/>
                          <a:pt x="1419" y="5425"/>
                          <a:pt x="1856" y="5032"/>
                        </a:cubicBezTo>
                        <a:cubicBezTo>
                          <a:pt x="2409" y="4524"/>
                          <a:pt x="2945" y="3881"/>
                          <a:pt x="3355" y="3248"/>
                        </a:cubicBezTo>
                        <a:cubicBezTo>
                          <a:pt x="3757" y="2641"/>
                          <a:pt x="4078" y="2008"/>
                          <a:pt x="4390" y="1348"/>
                        </a:cubicBezTo>
                        <a:cubicBezTo>
                          <a:pt x="4604" y="902"/>
                          <a:pt x="4684" y="447"/>
                          <a:pt x="48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19"/>
                  <p:cNvSpPr/>
                  <p:nvPr/>
                </p:nvSpPr>
                <p:spPr>
                  <a:xfrm>
                    <a:off x="6172500" y="3110902"/>
                    <a:ext cx="357215" cy="414244"/>
                  </a:xfrm>
                  <a:custGeom>
                    <a:avLst/>
                    <a:gdLst/>
                    <a:ahLst/>
                    <a:cxnLst/>
                    <a:rect l="l" t="t" r="r" b="b"/>
                    <a:pathLst>
                      <a:path w="6032" h="6995" extrusionOk="0">
                        <a:moveTo>
                          <a:pt x="6031" y="1"/>
                        </a:moveTo>
                        <a:lnTo>
                          <a:pt x="6031" y="1"/>
                        </a:lnTo>
                        <a:cubicBezTo>
                          <a:pt x="5835" y="153"/>
                          <a:pt x="5621" y="269"/>
                          <a:pt x="5389" y="286"/>
                        </a:cubicBezTo>
                        <a:cubicBezTo>
                          <a:pt x="5300" y="286"/>
                          <a:pt x="5228" y="286"/>
                          <a:pt x="5157" y="269"/>
                        </a:cubicBezTo>
                        <a:lnTo>
                          <a:pt x="5157" y="269"/>
                        </a:lnTo>
                        <a:cubicBezTo>
                          <a:pt x="5264" y="1080"/>
                          <a:pt x="4907" y="1990"/>
                          <a:pt x="4604" y="2722"/>
                        </a:cubicBezTo>
                        <a:cubicBezTo>
                          <a:pt x="4265" y="3543"/>
                          <a:pt x="3828" y="4265"/>
                          <a:pt x="3203" y="4890"/>
                        </a:cubicBezTo>
                        <a:cubicBezTo>
                          <a:pt x="2597" y="5514"/>
                          <a:pt x="1856" y="5969"/>
                          <a:pt x="1098" y="6371"/>
                        </a:cubicBezTo>
                        <a:cubicBezTo>
                          <a:pt x="848" y="6504"/>
                          <a:pt x="375" y="6817"/>
                          <a:pt x="1" y="6888"/>
                        </a:cubicBezTo>
                        <a:cubicBezTo>
                          <a:pt x="117" y="6924"/>
                          <a:pt x="233" y="6959"/>
                          <a:pt x="340" y="6995"/>
                        </a:cubicBezTo>
                        <a:cubicBezTo>
                          <a:pt x="545" y="6870"/>
                          <a:pt x="795" y="6808"/>
                          <a:pt x="1000" y="6718"/>
                        </a:cubicBezTo>
                        <a:cubicBezTo>
                          <a:pt x="1365" y="6549"/>
                          <a:pt x="1722" y="6362"/>
                          <a:pt x="2061" y="6165"/>
                        </a:cubicBezTo>
                        <a:cubicBezTo>
                          <a:pt x="2802" y="5755"/>
                          <a:pt x="3524" y="5238"/>
                          <a:pt x="4086" y="4604"/>
                        </a:cubicBezTo>
                        <a:cubicBezTo>
                          <a:pt x="5246" y="3275"/>
                          <a:pt x="5746" y="1696"/>
                          <a:pt x="60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19"/>
                  <p:cNvSpPr/>
                  <p:nvPr/>
                </p:nvSpPr>
                <p:spPr>
                  <a:xfrm>
                    <a:off x="6009230" y="3133109"/>
                    <a:ext cx="255771" cy="361953"/>
                  </a:xfrm>
                  <a:custGeom>
                    <a:avLst/>
                    <a:gdLst/>
                    <a:ahLst/>
                    <a:cxnLst/>
                    <a:rect l="l" t="t" r="r" b="b"/>
                    <a:pathLst>
                      <a:path w="4319" h="6112" extrusionOk="0">
                        <a:moveTo>
                          <a:pt x="3569" y="1"/>
                        </a:moveTo>
                        <a:lnTo>
                          <a:pt x="3569" y="1"/>
                        </a:lnTo>
                        <a:cubicBezTo>
                          <a:pt x="3427" y="81"/>
                          <a:pt x="3275" y="206"/>
                          <a:pt x="3123" y="340"/>
                        </a:cubicBezTo>
                        <a:cubicBezTo>
                          <a:pt x="3043" y="1580"/>
                          <a:pt x="2758" y="2900"/>
                          <a:pt x="2062" y="3944"/>
                        </a:cubicBezTo>
                        <a:cubicBezTo>
                          <a:pt x="1562" y="4720"/>
                          <a:pt x="911" y="5523"/>
                          <a:pt x="1" y="5781"/>
                        </a:cubicBezTo>
                        <a:cubicBezTo>
                          <a:pt x="474" y="5871"/>
                          <a:pt x="947" y="5987"/>
                          <a:pt x="1410" y="6111"/>
                        </a:cubicBezTo>
                        <a:lnTo>
                          <a:pt x="1419" y="6111"/>
                        </a:lnTo>
                        <a:cubicBezTo>
                          <a:pt x="2312" y="5442"/>
                          <a:pt x="3088" y="4461"/>
                          <a:pt x="3543" y="3435"/>
                        </a:cubicBezTo>
                        <a:cubicBezTo>
                          <a:pt x="3944" y="2516"/>
                          <a:pt x="4131" y="1544"/>
                          <a:pt x="4319" y="563"/>
                        </a:cubicBezTo>
                        <a:lnTo>
                          <a:pt x="4319" y="563"/>
                        </a:lnTo>
                        <a:cubicBezTo>
                          <a:pt x="4212" y="643"/>
                          <a:pt x="4105" y="714"/>
                          <a:pt x="3980" y="750"/>
                        </a:cubicBezTo>
                        <a:cubicBezTo>
                          <a:pt x="3930" y="765"/>
                          <a:pt x="3885" y="772"/>
                          <a:pt x="3846" y="772"/>
                        </a:cubicBezTo>
                        <a:cubicBezTo>
                          <a:pt x="3522" y="772"/>
                          <a:pt x="3546" y="287"/>
                          <a:pt x="35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19"/>
                  <p:cNvSpPr/>
                  <p:nvPr/>
                </p:nvSpPr>
                <p:spPr>
                  <a:xfrm>
                    <a:off x="6285017" y="3446735"/>
                    <a:ext cx="1028178" cy="130699"/>
                  </a:xfrm>
                  <a:custGeom>
                    <a:avLst/>
                    <a:gdLst/>
                    <a:ahLst/>
                    <a:cxnLst/>
                    <a:rect l="l" t="t" r="r" b="b"/>
                    <a:pathLst>
                      <a:path w="17362" h="2207" extrusionOk="0">
                        <a:moveTo>
                          <a:pt x="7762" y="1"/>
                        </a:moveTo>
                        <a:cubicBezTo>
                          <a:pt x="6719" y="1"/>
                          <a:pt x="5803" y="415"/>
                          <a:pt x="4845" y="842"/>
                        </a:cubicBezTo>
                        <a:cubicBezTo>
                          <a:pt x="4006" y="1208"/>
                          <a:pt x="3159" y="1583"/>
                          <a:pt x="2240" y="1699"/>
                        </a:cubicBezTo>
                        <a:cubicBezTo>
                          <a:pt x="1740" y="1770"/>
                          <a:pt x="1196" y="1824"/>
                          <a:pt x="688" y="1832"/>
                        </a:cubicBezTo>
                        <a:cubicBezTo>
                          <a:pt x="536" y="1839"/>
                          <a:pt x="371" y="1845"/>
                          <a:pt x="206" y="1845"/>
                        </a:cubicBezTo>
                        <a:cubicBezTo>
                          <a:pt x="137" y="1845"/>
                          <a:pt x="69" y="1844"/>
                          <a:pt x="1" y="1841"/>
                        </a:cubicBezTo>
                        <a:lnTo>
                          <a:pt x="1" y="1841"/>
                        </a:lnTo>
                        <a:cubicBezTo>
                          <a:pt x="170" y="1895"/>
                          <a:pt x="340" y="1957"/>
                          <a:pt x="518" y="2011"/>
                        </a:cubicBezTo>
                        <a:cubicBezTo>
                          <a:pt x="1031" y="2149"/>
                          <a:pt x="1533" y="2207"/>
                          <a:pt x="2030" y="2207"/>
                        </a:cubicBezTo>
                        <a:cubicBezTo>
                          <a:pt x="3139" y="2207"/>
                          <a:pt x="4220" y="1918"/>
                          <a:pt x="5336" y="1592"/>
                        </a:cubicBezTo>
                        <a:cubicBezTo>
                          <a:pt x="6338" y="1293"/>
                          <a:pt x="7415" y="959"/>
                          <a:pt x="8478" y="959"/>
                        </a:cubicBezTo>
                        <a:cubicBezTo>
                          <a:pt x="8843" y="959"/>
                          <a:pt x="9206" y="999"/>
                          <a:pt x="9564" y="1092"/>
                        </a:cubicBezTo>
                        <a:cubicBezTo>
                          <a:pt x="10825" y="1415"/>
                          <a:pt x="12165" y="1685"/>
                          <a:pt x="13476" y="1685"/>
                        </a:cubicBezTo>
                        <a:cubicBezTo>
                          <a:pt x="13687" y="1685"/>
                          <a:pt x="13896" y="1678"/>
                          <a:pt x="14105" y="1663"/>
                        </a:cubicBezTo>
                        <a:cubicBezTo>
                          <a:pt x="14890" y="1609"/>
                          <a:pt x="15746" y="1511"/>
                          <a:pt x="16460" y="1128"/>
                        </a:cubicBezTo>
                        <a:cubicBezTo>
                          <a:pt x="16844" y="923"/>
                          <a:pt x="17120" y="655"/>
                          <a:pt x="17361" y="343"/>
                        </a:cubicBezTo>
                        <a:lnTo>
                          <a:pt x="17361" y="343"/>
                        </a:lnTo>
                        <a:cubicBezTo>
                          <a:pt x="17040" y="539"/>
                          <a:pt x="16630" y="628"/>
                          <a:pt x="16308" y="691"/>
                        </a:cubicBezTo>
                        <a:cubicBezTo>
                          <a:pt x="15575" y="834"/>
                          <a:pt x="14799" y="905"/>
                          <a:pt x="14020" y="905"/>
                        </a:cubicBezTo>
                        <a:cubicBezTo>
                          <a:pt x="13151" y="905"/>
                          <a:pt x="12279" y="816"/>
                          <a:pt x="11464" y="637"/>
                        </a:cubicBezTo>
                        <a:cubicBezTo>
                          <a:pt x="10367" y="405"/>
                          <a:pt x="9279" y="137"/>
                          <a:pt x="8164" y="22"/>
                        </a:cubicBezTo>
                        <a:cubicBezTo>
                          <a:pt x="8027" y="8"/>
                          <a:pt x="7894" y="1"/>
                          <a:pt x="7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19"/>
                  <p:cNvSpPr/>
                  <p:nvPr/>
                </p:nvSpPr>
                <p:spPr>
                  <a:xfrm>
                    <a:off x="5784195" y="3515607"/>
                    <a:ext cx="1142768" cy="204250"/>
                  </a:xfrm>
                  <a:custGeom>
                    <a:avLst/>
                    <a:gdLst/>
                    <a:ahLst/>
                    <a:cxnLst/>
                    <a:rect l="l" t="t" r="r" b="b"/>
                    <a:pathLst>
                      <a:path w="19297" h="3449" extrusionOk="0">
                        <a:moveTo>
                          <a:pt x="1364" y="0"/>
                        </a:moveTo>
                        <a:cubicBezTo>
                          <a:pt x="902" y="0"/>
                          <a:pt x="445" y="56"/>
                          <a:pt x="1" y="188"/>
                        </a:cubicBezTo>
                        <a:cubicBezTo>
                          <a:pt x="161" y="277"/>
                          <a:pt x="322" y="375"/>
                          <a:pt x="464" y="491"/>
                        </a:cubicBezTo>
                        <a:cubicBezTo>
                          <a:pt x="572" y="571"/>
                          <a:pt x="679" y="661"/>
                          <a:pt x="777" y="750"/>
                        </a:cubicBezTo>
                        <a:cubicBezTo>
                          <a:pt x="913" y="745"/>
                          <a:pt x="1050" y="742"/>
                          <a:pt x="1186" y="742"/>
                        </a:cubicBezTo>
                        <a:cubicBezTo>
                          <a:pt x="2250" y="742"/>
                          <a:pt x="3299" y="897"/>
                          <a:pt x="4327" y="1214"/>
                        </a:cubicBezTo>
                        <a:cubicBezTo>
                          <a:pt x="5996" y="1731"/>
                          <a:pt x="7610" y="2382"/>
                          <a:pt x="9278" y="2873"/>
                        </a:cubicBezTo>
                        <a:cubicBezTo>
                          <a:pt x="10401" y="3205"/>
                          <a:pt x="11519" y="3449"/>
                          <a:pt x="12651" y="3449"/>
                        </a:cubicBezTo>
                        <a:cubicBezTo>
                          <a:pt x="13282" y="3449"/>
                          <a:pt x="13918" y="3373"/>
                          <a:pt x="14560" y="3194"/>
                        </a:cubicBezTo>
                        <a:cubicBezTo>
                          <a:pt x="16183" y="2748"/>
                          <a:pt x="17691" y="1972"/>
                          <a:pt x="19297" y="1481"/>
                        </a:cubicBezTo>
                        <a:lnTo>
                          <a:pt x="19297" y="1481"/>
                        </a:lnTo>
                        <a:cubicBezTo>
                          <a:pt x="18994" y="1535"/>
                          <a:pt x="18699" y="1597"/>
                          <a:pt x="18414" y="1678"/>
                        </a:cubicBezTo>
                        <a:cubicBezTo>
                          <a:pt x="18110" y="1785"/>
                          <a:pt x="17807" y="1874"/>
                          <a:pt x="17504" y="1945"/>
                        </a:cubicBezTo>
                        <a:cubicBezTo>
                          <a:pt x="16683" y="2213"/>
                          <a:pt x="15853" y="2516"/>
                          <a:pt x="15006" y="2686"/>
                        </a:cubicBezTo>
                        <a:cubicBezTo>
                          <a:pt x="14432" y="2797"/>
                          <a:pt x="13854" y="2845"/>
                          <a:pt x="13276" y="2845"/>
                        </a:cubicBezTo>
                        <a:cubicBezTo>
                          <a:pt x="12054" y="2845"/>
                          <a:pt x="10828" y="2634"/>
                          <a:pt x="9635" y="2373"/>
                        </a:cubicBezTo>
                        <a:cubicBezTo>
                          <a:pt x="7949" y="1990"/>
                          <a:pt x="6406" y="1267"/>
                          <a:pt x="4773" y="714"/>
                        </a:cubicBezTo>
                        <a:cubicBezTo>
                          <a:pt x="3708" y="350"/>
                          <a:pt x="2523"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19"/>
                  <p:cNvSpPr/>
                  <p:nvPr/>
                </p:nvSpPr>
                <p:spPr>
                  <a:xfrm>
                    <a:off x="5879835" y="3608582"/>
                    <a:ext cx="583317" cy="200282"/>
                  </a:xfrm>
                  <a:custGeom>
                    <a:avLst/>
                    <a:gdLst/>
                    <a:ahLst/>
                    <a:cxnLst/>
                    <a:rect l="l" t="t" r="r" b="b"/>
                    <a:pathLst>
                      <a:path w="9850" h="3382" extrusionOk="0">
                        <a:moveTo>
                          <a:pt x="0" y="0"/>
                        </a:moveTo>
                        <a:lnTo>
                          <a:pt x="0" y="0"/>
                        </a:lnTo>
                        <a:cubicBezTo>
                          <a:pt x="45" y="36"/>
                          <a:pt x="81" y="72"/>
                          <a:pt x="125" y="108"/>
                        </a:cubicBezTo>
                        <a:cubicBezTo>
                          <a:pt x="446" y="375"/>
                          <a:pt x="776" y="571"/>
                          <a:pt x="1151" y="768"/>
                        </a:cubicBezTo>
                        <a:cubicBezTo>
                          <a:pt x="1160" y="768"/>
                          <a:pt x="1178" y="777"/>
                          <a:pt x="1196" y="786"/>
                        </a:cubicBezTo>
                        <a:lnTo>
                          <a:pt x="1205" y="786"/>
                        </a:lnTo>
                        <a:cubicBezTo>
                          <a:pt x="1326" y="773"/>
                          <a:pt x="1448" y="767"/>
                          <a:pt x="1571" y="767"/>
                        </a:cubicBezTo>
                        <a:cubicBezTo>
                          <a:pt x="2218" y="767"/>
                          <a:pt x="2884" y="927"/>
                          <a:pt x="3506" y="1062"/>
                        </a:cubicBezTo>
                        <a:cubicBezTo>
                          <a:pt x="4158" y="1205"/>
                          <a:pt x="4764" y="1410"/>
                          <a:pt x="5371" y="1669"/>
                        </a:cubicBezTo>
                        <a:cubicBezTo>
                          <a:pt x="6084" y="1981"/>
                          <a:pt x="6691" y="2498"/>
                          <a:pt x="7396" y="2811"/>
                        </a:cubicBezTo>
                        <a:cubicBezTo>
                          <a:pt x="7762" y="2971"/>
                          <a:pt x="8145" y="3167"/>
                          <a:pt x="8529" y="3266"/>
                        </a:cubicBezTo>
                        <a:cubicBezTo>
                          <a:pt x="8779" y="3328"/>
                          <a:pt x="9028" y="3346"/>
                          <a:pt x="9269" y="3382"/>
                        </a:cubicBezTo>
                        <a:cubicBezTo>
                          <a:pt x="9439" y="3212"/>
                          <a:pt x="9635" y="3060"/>
                          <a:pt x="9849" y="2918"/>
                        </a:cubicBezTo>
                        <a:lnTo>
                          <a:pt x="9849" y="2918"/>
                        </a:lnTo>
                        <a:cubicBezTo>
                          <a:pt x="9833" y="2918"/>
                          <a:pt x="9817" y="2918"/>
                          <a:pt x="9801" y="2918"/>
                        </a:cubicBezTo>
                        <a:cubicBezTo>
                          <a:pt x="9468" y="2918"/>
                          <a:pt x="9130" y="2833"/>
                          <a:pt x="8841" y="2739"/>
                        </a:cubicBezTo>
                        <a:cubicBezTo>
                          <a:pt x="7895" y="2427"/>
                          <a:pt x="6985" y="2061"/>
                          <a:pt x="6076" y="1651"/>
                        </a:cubicBezTo>
                        <a:cubicBezTo>
                          <a:pt x="5067" y="1196"/>
                          <a:pt x="4095" y="554"/>
                          <a:pt x="3007" y="295"/>
                        </a:cubicBezTo>
                        <a:cubicBezTo>
                          <a:pt x="2436" y="161"/>
                          <a:pt x="1865" y="90"/>
                          <a:pt x="1276" y="81"/>
                        </a:cubicBezTo>
                        <a:cubicBezTo>
                          <a:pt x="1116" y="81"/>
                          <a:pt x="953" y="86"/>
                          <a:pt x="789" y="86"/>
                        </a:cubicBezTo>
                        <a:cubicBezTo>
                          <a:pt x="522" y="86"/>
                          <a:pt x="254" y="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19"/>
                  <p:cNvSpPr/>
                  <p:nvPr/>
                </p:nvSpPr>
                <p:spPr>
                  <a:xfrm>
                    <a:off x="6008757" y="3688350"/>
                    <a:ext cx="337080" cy="148524"/>
                  </a:xfrm>
                  <a:custGeom>
                    <a:avLst/>
                    <a:gdLst/>
                    <a:ahLst/>
                    <a:cxnLst/>
                    <a:rect l="l" t="t" r="r" b="b"/>
                    <a:pathLst>
                      <a:path w="5692" h="2508" extrusionOk="0">
                        <a:moveTo>
                          <a:pt x="0" y="1"/>
                        </a:moveTo>
                        <a:lnTo>
                          <a:pt x="0" y="1"/>
                        </a:lnTo>
                        <a:cubicBezTo>
                          <a:pt x="250" y="206"/>
                          <a:pt x="384" y="536"/>
                          <a:pt x="562" y="786"/>
                        </a:cubicBezTo>
                        <a:cubicBezTo>
                          <a:pt x="571" y="803"/>
                          <a:pt x="580" y="812"/>
                          <a:pt x="589" y="821"/>
                        </a:cubicBezTo>
                        <a:cubicBezTo>
                          <a:pt x="972" y="1009"/>
                          <a:pt x="1329" y="1187"/>
                          <a:pt x="1686" y="1419"/>
                        </a:cubicBezTo>
                        <a:cubicBezTo>
                          <a:pt x="2159" y="1722"/>
                          <a:pt x="2676" y="1936"/>
                          <a:pt x="3221" y="2115"/>
                        </a:cubicBezTo>
                        <a:cubicBezTo>
                          <a:pt x="3809" y="2293"/>
                          <a:pt x="4389" y="2498"/>
                          <a:pt x="5014" y="2507"/>
                        </a:cubicBezTo>
                        <a:cubicBezTo>
                          <a:pt x="5246" y="2507"/>
                          <a:pt x="5469" y="2490"/>
                          <a:pt x="5692" y="2472"/>
                        </a:cubicBezTo>
                        <a:cubicBezTo>
                          <a:pt x="5611" y="2454"/>
                          <a:pt x="5531" y="2436"/>
                          <a:pt x="5442" y="2418"/>
                        </a:cubicBezTo>
                        <a:cubicBezTo>
                          <a:pt x="4719" y="2222"/>
                          <a:pt x="4059" y="1874"/>
                          <a:pt x="3390" y="1544"/>
                        </a:cubicBezTo>
                        <a:cubicBezTo>
                          <a:pt x="2792" y="1258"/>
                          <a:pt x="2266" y="848"/>
                          <a:pt x="1686" y="563"/>
                        </a:cubicBezTo>
                        <a:cubicBezTo>
                          <a:pt x="1133" y="295"/>
                          <a:pt x="580" y="143"/>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19"/>
                  <p:cNvSpPr/>
                  <p:nvPr/>
                </p:nvSpPr>
                <p:spPr>
                  <a:xfrm>
                    <a:off x="6884678" y="3945659"/>
                    <a:ext cx="321268" cy="335481"/>
                  </a:xfrm>
                  <a:custGeom>
                    <a:avLst/>
                    <a:gdLst/>
                    <a:ahLst/>
                    <a:cxnLst/>
                    <a:rect l="l" t="t" r="r" b="b"/>
                    <a:pathLst>
                      <a:path w="5425" h="5665" extrusionOk="0">
                        <a:moveTo>
                          <a:pt x="562" y="0"/>
                        </a:moveTo>
                        <a:lnTo>
                          <a:pt x="562" y="0"/>
                        </a:lnTo>
                        <a:cubicBezTo>
                          <a:pt x="741" y="375"/>
                          <a:pt x="794" y="767"/>
                          <a:pt x="535" y="1106"/>
                        </a:cubicBezTo>
                        <a:cubicBezTo>
                          <a:pt x="393" y="1294"/>
                          <a:pt x="223" y="1436"/>
                          <a:pt x="0" y="1454"/>
                        </a:cubicBezTo>
                        <a:cubicBezTo>
                          <a:pt x="589" y="2409"/>
                          <a:pt x="1142" y="3390"/>
                          <a:pt x="1945" y="4175"/>
                        </a:cubicBezTo>
                        <a:cubicBezTo>
                          <a:pt x="2855" y="5067"/>
                          <a:pt x="4086" y="5513"/>
                          <a:pt x="5326" y="5665"/>
                        </a:cubicBezTo>
                        <a:cubicBezTo>
                          <a:pt x="5362" y="5665"/>
                          <a:pt x="5388" y="5656"/>
                          <a:pt x="5424" y="5656"/>
                        </a:cubicBezTo>
                        <a:cubicBezTo>
                          <a:pt x="3970" y="5469"/>
                          <a:pt x="2748" y="4211"/>
                          <a:pt x="1981" y="3024"/>
                        </a:cubicBezTo>
                        <a:cubicBezTo>
                          <a:pt x="1579" y="2391"/>
                          <a:pt x="1151" y="1650"/>
                          <a:pt x="999" y="910"/>
                        </a:cubicBezTo>
                        <a:cubicBezTo>
                          <a:pt x="973" y="785"/>
                          <a:pt x="812" y="259"/>
                          <a:pt x="955" y="98"/>
                        </a:cubicBezTo>
                        <a:cubicBezTo>
                          <a:pt x="830" y="54"/>
                          <a:pt x="696" y="18"/>
                          <a:pt x="5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19"/>
                  <p:cNvSpPr/>
                  <p:nvPr/>
                </p:nvSpPr>
                <p:spPr>
                  <a:xfrm>
                    <a:off x="6756822" y="4002154"/>
                    <a:ext cx="285855" cy="272649"/>
                  </a:xfrm>
                  <a:custGeom>
                    <a:avLst/>
                    <a:gdLst/>
                    <a:ahLst/>
                    <a:cxnLst/>
                    <a:rect l="l" t="t" r="r" b="b"/>
                    <a:pathLst>
                      <a:path w="4827" h="4604" extrusionOk="0">
                        <a:moveTo>
                          <a:pt x="1231" y="1"/>
                        </a:moveTo>
                        <a:cubicBezTo>
                          <a:pt x="1169" y="250"/>
                          <a:pt x="1098" y="402"/>
                          <a:pt x="821" y="500"/>
                        </a:cubicBezTo>
                        <a:cubicBezTo>
                          <a:pt x="776" y="518"/>
                          <a:pt x="727" y="525"/>
                          <a:pt x="676" y="525"/>
                        </a:cubicBezTo>
                        <a:cubicBezTo>
                          <a:pt x="464" y="525"/>
                          <a:pt x="209" y="394"/>
                          <a:pt x="0" y="286"/>
                        </a:cubicBezTo>
                        <a:lnTo>
                          <a:pt x="0" y="286"/>
                        </a:lnTo>
                        <a:cubicBezTo>
                          <a:pt x="81" y="839"/>
                          <a:pt x="357" y="1330"/>
                          <a:pt x="616" y="1829"/>
                        </a:cubicBezTo>
                        <a:cubicBezTo>
                          <a:pt x="803" y="2204"/>
                          <a:pt x="999" y="2588"/>
                          <a:pt x="1249" y="2936"/>
                        </a:cubicBezTo>
                        <a:cubicBezTo>
                          <a:pt x="1722" y="3605"/>
                          <a:pt x="2355" y="4060"/>
                          <a:pt x="3078" y="4354"/>
                        </a:cubicBezTo>
                        <a:cubicBezTo>
                          <a:pt x="3658" y="4443"/>
                          <a:pt x="4247" y="4541"/>
                          <a:pt x="4827" y="4604"/>
                        </a:cubicBezTo>
                        <a:cubicBezTo>
                          <a:pt x="4630" y="4506"/>
                          <a:pt x="4434" y="4381"/>
                          <a:pt x="4256" y="4265"/>
                        </a:cubicBezTo>
                        <a:cubicBezTo>
                          <a:pt x="3711" y="3899"/>
                          <a:pt x="3274" y="3471"/>
                          <a:pt x="2828" y="2998"/>
                        </a:cubicBezTo>
                        <a:cubicBezTo>
                          <a:pt x="2382" y="2516"/>
                          <a:pt x="2025" y="1954"/>
                          <a:pt x="1758" y="1348"/>
                        </a:cubicBezTo>
                        <a:cubicBezTo>
                          <a:pt x="1570" y="920"/>
                          <a:pt x="1329" y="491"/>
                          <a:pt x="1267" y="27"/>
                        </a:cubicBezTo>
                        <a:cubicBezTo>
                          <a:pt x="1249" y="18"/>
                          <a:pt x="1240" y="10"/>
                          <a:pt x="12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19"/>
                  <p:cNvSpPr/>
                  <p:nvPr/>
                </p:nvSpPr>
                <p:spPr>
                  <a:xfrm>
                    <a:off x="6692865" y="4013228"/>
                    <a:ext cx="137983" cy="233623"/>
                  </a:xfrm>
                  <a:custGeom>
                    <a:avLst/>
                    <a:gdLst/>
                    <a:ahLst/>
                    <a:cxnLst/>
                    <a:rect l="l" t="t" r="r" b="b"/>
                    <a:pathLst>
                      <a:path w="2330" h="3945" extrusionOk="0">
                        <a:moveTo>
                          <a:pt x="581" y="1"/>
                        </a:moveTo>
                        <a:cubicBezTo>
                          <a:pt x="554" y="37"/>
                          <a:pt x="536" y="90"/>
                          <a:pt x="509" y="162"/>
                        </a:cubicBezTo>
                        <a:cubicBezTo>
                          <a:pt x="474" y="260"/>
                          <a:pt x="402" y="367"/>
                          <a:pt x="322" y="438"/>
                        </a:cubicBezTo>
                        <a:cubicBezTo>
                          <a:pt x="224" y="518"/>
                          <a:pt x="117" y="581"/>
                          <a:pt x="1" y="617"/>
                        </a:cubicBezTo>
                        <a:cubicBezTo>
                          <a:pt x="36" y="1384"/>
                          <a:pt x="161" y="2106"/>
                          <a:pt x="483" y="2811"/>
                        </a:cubicBezTo>
                        <a:cubicBezTo>
                          <a:pt x="661" y="3195"/>
                          <a:pt x="893" y="3632"/>
                          <a:pt x="1268" y="3855"/>
                        </a:cubicBezTo>
                        <a:cubicBezTo>
                          <a:pt x="1624" y="3882"/>
                          <a:pt x="1972" y="3908"/>
                          <a:pt x="2329" y="3944"/>
                        </a:cubicBezTo>
                        <a:cubicBezTo>
                          <a:pt x="1018" y="3221"/>
                          <a:pt x="554" y="1428"/>
                          <a:pt x="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19"/>
                  <p:cNvSpPr/>
                  <p:nvPr/>
                </p:nvSpPr>
                <p:spPr>
                  <a:xfrm>
                    <a:off x="6836591" y="4007957"/>
                    <a:ext cx="315998" cy="273715"/>
                  </a:xfrm>
                  <a:custGeom>
                    <a:avLst/>
                    <a:gdLst/>
                    <a:ahLst/>
                    <a:cxnLst/>
                    <a:rect l="l" t="t" r="r" b="b"/>
                    <a:pathLst>
                      <a:path w="5336" h="4622" extrusionOk="0">
                        <a:moveTo>
                          <a:pt x="0" y="1"/>
                        </a:moveTo>
                        <a:cubicBezTo>
                          <a:pt x="125" y="509"/>
                          <a:pt x="446" y="1045"/>
                          <a:pt x="687" y="1491"/>
                        </a:cubicBezTo>
                        <a:cubicBezTo>
                          <a:pt x="964" y="2017"/>
                          <a:pt x="1312" y="2454"/>
                          <a:pt x="1704" y="2909"/>
                        </a:cubicBezTo>
                        <a:cubicBezTo>
                          <a:pt x="2079" y="3337"/>
                          <a:pt x="2516" y="3694"/>
                          <a:pt x="2989" y="4015"/>
                        </a:cubicBezTo>
                        <a:cubicBezTo>
                          <a:pt x="3274" y="4203"/>
                          <a:pt x="3569" y="4399"/>
                          <a:pt x="3881" y="4550"/>
                        </a:cubicBezTo>
                        <a:cubicBezTo>
                          <a:pt x="3926" y="4550"/>
                          <a:pt x="3970" y="4559"/>
                          <a:pt x="4015" y="4559"/>
                        </a:cubicBezTo>
                        <a:cubicBezTo>
                          <a:pt x="4452" y="4595"/>
                          <a:pt x="4889" y="4622"/>
                          <a:pt x="5335" y="4622"/>
                        </a:cubicBezTo>
                        <a:cubicBezTo>
                          <a:pt x="4372" y="4479"/>
                          <a:pt x="3399" y="3997"/>
                          <a:pt x="2748" y="3346"/>
                        </a:cubicBezTo>
                        <a:cubicBezTo>
                          <a:pt x="1874" y="2481"/>
                          <a:pt x="1321" y="1464"/>
                          <a:pt x="723" y="411"/>
                        </a:cubicBezTo>
                        <a:cubicBezTo>
                          <a:pt x="705" y="411"/>
                          <a:pt x="687" y="411"/>
                          <a:pt x="669" y="402"/>
                        </a:cubicBezTo>
                        <a:cubicBezTo>
                          <a:pt x="500" y="384"/>
                          <a:pt x="393" y="349"/>
                          <a:pt x="250" y="259"/>
                        </a:cubicBezTo>
                        <a:cubicBezTo>
                          <a:pt x="152" y="197"/>
                          <a:pt x="81" y="9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19"/>
                  <p:cNvSpPr/>
                  <p:nvPr/>
                </p:nvSpPr>
                <p:spPr>
                  <a:xfrm>
                    <a:off x="6732483" y="4009023"/>
                    <a:ext cx="174936" cy="246237"/>
                  </a:xfrm>
                  <a:custGeom>
                    <a:avLst/>
                    <a:gdLst/>
                    <a:ahLst/>
                    <a:cxnLst/>
                    <a:rect l="l" t="t" r="r" b="b"/>
                    <a:pathLst>
                      <a:path w="2954" h="4158" extrusionOk="0">
                        <a:moveTo>
                          <a:pt x="1" y="1"/>
                        </a:moveTo>
                        <a:cubicBezTo>
                          <a:pt x="19" y="456"/>
                          <a:pt x="37" y="937"/>
                          <a:pt x="170" y="1366"/>
                        </a:cubicBezTo>
                        <a:cubicBezTo>
                          <a:pt x="304" y="1785"/>
                          <a:pt x="358" y="2249"/>
                          <a:pt x="616" y="2614"/>
                        </a:cubicBezTo>
                        <a:cubicBezTo>
                          <a:pt x="1027" y="3221"/>
                          <a:pt x="1455" y="3703"/>
                          <a:pt x="2071" y="4051"/>
                        </a:cubicBezTo>
                        <a:cubicBezTo>
                          <a:pt x="2365" y="4086"/>
                          <a:pt x="2659" y="4122"/>
                          <a:pt x="2954" y="4158"/>
                        </a:cubicBezTo>
                        <a:cubicBezTo>
                          <a:pt x="2427" y="3899"/>
                          <a:pt x="1955" y="3507"/>
                          <a:pt x="1625" y="3034"/>
                        </a:cubicBezTo>
                        <a:cubicBezTo>
                          <a:pt x="1054" y="2222"/>
                          <a:pt x="402" y="1151"/>
                          <a:pt x="340" y="134"/>
                        </a:cubicBezTo>
                        <a:cubicBezTo>
                          <a:pt x="295" y="108"/>
                          <a:pt x="251" y="90"/>
                          <a:pt x="215" y="72"/>
                        </a:cubicBezTo>
                        <a:cubicBezTo>
                          <a:pt x="117" y="27"/>
                          <a:pt x="54"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19"/>
                  <p:cNvSpPr/>
                  <p:nvPr/>
                </p:nvSpPr>
                <p:spPr>
                  <a:xfrm>
                    <a:off x="6605752" y="4021933"/>
                    <a:ext cx="146866" cy="218522"/>
                  </a:xfrm>
                  <a:custGeom>
                    <a:avLst/>
                    <a:gdLst/>
                    <a:ahLst/>
                    <a:cxnLst/>
                    <a:rect l="l" t="t" r="r" b="b"/>
                    <a:pathLst>
                      <a:path w="2480" h="3690" extrusionOk="0">
                        <a:moveTo>
                          <a:pt x="125" y="1"/>
                        </a:moveTo>
                        <a:cubicBezTo>
                          <a:pt x="0" y="1"/>
                          <a:pt x="36" y="298"/>
                          <a:pt x="44" y="354"/>
                        </a:cubicBezTo>
                        <a:cubicBezTo>
                          <a:pt x="44" y="407"/>
                          <a:pt x="71" y="541"/>
                          <a:pt x="53" y="630"/>
                        </a:cubicBezTo>
                        <a:cubicBezTo>
                          <a:pt x="36" y="710"/>
                          <a:pt x="107" y="1362"/>
                          <a:pt x="259" y="1781"/>
                        </a:cubicBezTo>
                        <a:cubicBezTo>
                          <a:pt x="571" y="2619"/>
                          <a:pt x="1204" y="3324"/>
                          <a:pt x="2061" y="3654"/>
                        </a:cubicBezTo>
                        <a:cubicBezTo>
                          <a:pt x="2096" y="3654"/>
                          <a:pt x="2132" y="3663"/>
                          <a:pt x="2177" y="3663"/>
                        </a:cubicBezTo>
                        <a:cubicBezTo>
                          <a:pt x="2275" y="3672"/>
                          <a:pt x="2382" y="3681"/>
                          <a:pt x="2480" y="3690"/>
                        </a:cubicBezTo>
                        <a:cubicBezTo>
                          <a:pt x="2203" y="3476"/>
                          <a:pt x="2007" y="3128"/>
                          <a:pt x="1873" y="2825"/>
                        </a:cubicBezTo>
                        <a:cubicBezTo>
                          <a:pt x="1525" y="2040"/>
                          <a:pt x="1392" y="1326"/>
                          <a:pt x="1445" y="478"/>
                        </a:cubicBezTo>
                        <a:lnTo>
                          <a:pt x="1445" y="478"/>
                        </a:lnTo>
                        <a:cubicBezTo>
                          <a:pt x="1383" y="494"/>
                          <a:pt x="1318" y="504"/>
                          <a:pt x="1249" y="504"/>
                        </a:cubicBezTo>
                        <a:cubicBezTo>
                          <a:pt x="1200" y="504"/>
                          <a:pt x="1149" y="499"/>
                          <a:pt x="1097" y="487"/>
                        </a:cubicBezTo>
                        <a:cubicBezTo>
                          <a:pt x="731" y="398"/>
                          <a:pt x="490" y="184"/>
                          <a:pt x="178" y="15"/>
                        </a:cubicBezTo>
                        <a:cubicBezTo>
                          <a:pt x="158" y="5"/>
                          <a:pt x="141" y="1"/>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19"/>
                  <p:cNvSpPr/>
                  <p:nvPr/>
                </p:nvSpPr>
                <p:spPr>
                  <a:xfrm>
                    <a:off x="6456755" y="4051839"/>
                    <a:ext cx="172271" cy="187609"/>
                  </a:xfrm>
                  <a:custGeom>
                    <a:avLst/>
                    <a:gdLst/>
                    <a:ahLst/>
                    <a:cxnLst/>
                    <a:rect l="l" t="t" r="r" b="b"/>
                    <a:pathLst>
                      <a:path w="2909" h="3168" extrusionOk="0">
                        <a:moveTo>
                          <a:pt x="71" y="0"/>
                        </a:moveTo>
                        <a:lnTo>
                          <a:pt x="71" y="0"/>
                        </a:lnTo>
                        <a:cubicBezTo>
                          <a:pt x="0" y="625"/>
                          <a:pt x="286" y="1535"/>
                          <a:pt x="580" y="2025"/>
                        </a:cubicBezTo>
                        <a:cubicBezTo>
                          <a:pt x="865" y="2489"/>
                          <a:pt x="1419" y="2971"/>
                          <a:pt x="1963" y="3167"/>
                        </a:cubicBezTo>
                        <a:cubicBezTo>
                          <a:pt x="2284" y="3149"/>
                          <a:pt x="2596" y="3131"/>
                          <a:pt x="2908" y="3123"/>
                        </a:cubicBezTo>
                        <a:cubicBezTo>
                          <a:pt x="2507" y="2962"/>
                          <a:pt x="2168" y="2677"/>
                          <a:pt x="1856" y="2284"/>
                        </a:cubicBezTo>
                        <a:cubicBezTo>
                          <a:pt x="1615" y="1999"/>
                          <a:pt x="1365" y="1686"/>
                          <a:pt x="1222" y="1338"/>
                        </a:cubicBezTo>
                        <a:cubicBezTo>
                          <a:pt x="1080" y="964"/>
                          <a:pt x="1026" y="625"/>
                          <a:pt x="946" y="250"/>
                        </a:cubicBezTo>
                        <a:cubicBezTo>
                          <a:pt x="714" y="179"/>
                          <a:pt x="509" y="107"/>
                          <a:pt x="348" y="54"/>
                        </a:cubicBezTo>
                        <a:cubicBezTo>
                          <a:pt x="259" y="36"/>
                          <a:pt x="161" y="18"/>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19"/>
                  <p:cNvSpPr/>
                  <p:nvPr/>
                </p:nvSpPr>
                <p:spPr>
                  <a:xfrm>
                    <a:off x="6520120" y="4060781"/>
                    <a:ext cx="189741" cy="176535"/>
                  </a:xfrm>
                  <a:custGeom>
                    <a:avLst/>
                    <a:gdLst/>
                    <a:ahLst/>
                    <a:cxnLst/>
                    <a:rect l="l" t="t" r="r" b="b"/>
                    <a:pathLst>
                      <a:path w="3204" h="2981" extrusionOk="0">
                        <a:moveTo>
                          <a:pt x="1401" y="1"/>
                        </a:moveTo>
                        <a:lnTo>
                          <a:pt x="1401" y="1"/>
                        </a:lnTo>
                        <a:cubicBezTo>
                          <a:pt x="1383" y="19"/>
                          <a:pt x="1374" y="37"/>
                          <a:pt x="1357" y="54"/>
                        </a:cubicBezTo>
                        <a:cubicBezTo>
                          <a:pt x="1206" y="200"/>
                          <a:pt x="995" y="254"/>
                          <a:pt x="759" y="254"/>
                        </a:cubicBezTo>
                        <a:cubicBezTo>
                          <a:pt x="519" y="254"/>
                          <a:pt x="253" y="198"/>
                          <a:pt x="1" y="126"/>
                        </a:cubicBezTo>
                        <a:lnTo>
                          <a:pt x="1" y="126"/>
                        </a:lnTo>
                        <a:cubicBezTo>
                          <a:pt x="179" y="768"/>
                          <a:pt x="366" y="1357"/>
                          <a:pt x="804" y="1892"/>
                        </a:cubicBezTo>
                        <a:cubicBezTo>
                          <a:pt x="1258" y="2436"/>
                          <a:pt x="1705" y="2793"/>
                          <a:pt x="2329" y="2963"/>
                        </a:cubicBezTo>
                        <a:cubicBezTo>
                          <a:pt x="2623" y="2963"/>
                          <a:pt x="2909" y="2963"/>
                          <a:pt x="3203" y="2980"/>
                        </a:cubicBezTo>
                        <a:cubicBezTo>
                          <a:pt x="2659" y="2793"/>
                          <a:pt x="2267" y="2472"/>
                          <a:pt x="1928" y="1919"/>
                        </a:cubicBezTo>
                        <a:cubicBezTo>
                          <a:pt x="1553" y="1312"/>
                          <a:pt x="1366" y="697"/>
                          <a:pt x="14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19"/>
                  <p:cNvSpPr/>
                  <p:nvPr/>
                </p:nvSpPr>
                <p:spPr>
                  <a:xfrm>
                    <a:off x="7083834" y="4097971"/>
                    <a:ext cx="597589" cy="111807"/>
                  </a:xfrm>
                  <a:custGeom>
                    <a:avLst/>
                    <a:gdLst/>
                    <a:ahLst/>
                    <a:cxnLst/>
                    <a:rect l="l" t="t" r="r" b="b"/>
                    <a:pathLst>
                      <a:path w="10091" h="1888" extrusionOk="0">
                        <a:moveTo>
                          <a:pt x="7895" y="0"/>
                        </a:moveTo>
                        <a:cubicBezTo>
                          <a:pt x="7019" y="0"/>
                          <a:pt x="6134" y="121"/>
                          <a:pt x="5308" y="363"/>
                        </a:cubicBezTo>
                        <a:cubicBezTo>
                          <a:pt x="4282" y="657"/>
                          <a:pt x="3212" y="907"/>
                          <a:pt x="2132" y="916"/>
                        </a:cubicBezTo>
                        <a:cubicBezTo>
                          <a:pt x="2075" y="916"/>
                          <a:pt x="2018" y="916"/>
                          <a:pt x="1960" y="916"/>
                        </a:cubicBezTo>
                        <a:cubicBezTo>
                          <a:pt x="1441" y="916"/>
                          <a:pt x="900" y="909"/>
                          <a:pt x="402" y="765"/>
                        </a:cubicBezTo>
                        <a:cubicBezTo>
                          <a:pt x="232" y="720"/>
                          <a:pt x="107" y="657"/>
                          <a:pt x="0" y="577"/>
                        </a:cubicBezTo>
                        <a:lnTo>
                          <a:pt x="0" y="577"/>
                        </a:lnTo>
                        <a:cubicBezTo>
                          <a:pt x="366" y="1032"/>
                          <a:pt x="785" y="1443"/>
                          <a:pt x="1258" y="1773"/>
                        </a:cubicBezTo>
                        <a:cubicBezTo>
                          <a:pt x="1655" y="1853"/>
                          <a:pt x="2053" y="1887"/>
                          <a:pt x="2451" y="1887"/>
                        </a:cubicBezTo>
                        <a:cubicBezTo>
                          <a:pt x="3153" y="1887"/>
                          <a:pt x="3855" y="1781"/>
                          <a:pt x="4550" y="1639"/>
                        </a:cubicBezTo>
                        <a:cubicBezTo>
                          <a:pt x="5656" y="1416"/>
                          <a:pt x="6691" y="925"/>
                          <a:pt x="7780" y="622"/>
                        </a:cubicBezTo>
                        <a:cubicBezTo>
                          <a:pt x="8460" y="433"/>
                          <a:pt x="9186" y="297"/>
                          <a:pt x="9901" y="297"/>
                        </a:cubicBezTo>
                        <a:cubicBezTo>
                          <a:pt x="9964" y="297"/>
                          <a:pt x="10027" y="298"/>
                          <a:pt x="10090" y="301"/>
                        </a:cubicBezTo>
                        <a:cubicBezTo>
                          <a:pt x="9805" y="211"/>
                          <a:pt x="9510" y="140"/>
                          <a:pt x="9225" y="95"/>
                        </a:cubicBezTo>
                        <a:cubicBezTo>
                          <a:pt x="8790" y="32"/>
                          <a:pt x="8343" y="0"/>
                          <a:pt x="78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19"/>
                  <p:cNvSpPr/>
                  <p:nvPr/>
                </p:nvSpPr>
                <p:spPr>
                  <a:xfrm>
                    <a:off x="6937502" y="3953535"/>
                    <a:ext cx="350819" cy="324526"/>
                  </a:xfrm>
                  <a:custGeom>
                    <a:avLst/>
                    <a:gdLst/>
                    <a:ahLst/>
                    <a:cxnLst/>
                    <a:rect l="l" t="t" r="r" b="b"/>
                    <a:pathLst>
                      <a:path w="5924" h="5480" extrusionOk="0">
                        <a:moveTo>
                          <a:pt x="134" y="1"/>
                        </a:moveTo>
                        <a:lnTo>
                          <a:pt x="134" y="1"/>
                        </a:lnTo>
                        <a:cubicBezTo>
                          <a:pt x="0" y="144"/>
                          <a:pt x="339" y="1054"/>
                          <a:pt x="411" y="1205"/>
                        </a:cubicBezTo>
                        <a:cubicBezTo>
                          <a:pt x="705" y="1839"/>
                          <a:pt x="1008" y="2499"/>
                          <a:pt x="1437" y="3061"/>
                        </a:cubicBezTo>
                        <a:cubicBezTo>
                          <a:pt x="2282" y="4187"/>
                          <a:pt x="3543" y="5479"/>
                          <a:pt x="5068" y="5479"/>
                        </a:cubicBezTo>
                        <a:cubicBezTo>
                          <a:pt x="5088" y="5479"/>
                          <a:pt x="5109" y="5479"/>
                          <a:pt x="5130" y="5478"/>
                        </a:cubicBezTo>
                        <a:cubicBezTo>
                          <a:pt x="5281" y="5461"/>
                          <a:pt x="5433" y="5425"/>
                          <a:pt x="5576" y="5362"/>
                        </a:cubicBezTo>
                        <a:cubicBezTo>
                          <a:pt x="5692" y="5318"/>
                          <a:pt x="5808" y="5264"/>
                          <a:pt x="5924" y="5220"/>
                        </a:cubicBezTo>
                        <a:lnTo>
                          <a:pt x="5924" y="5220"/>
                        </a:lnTo>
                        <a:cubicBezTo>
                          <a:pt x="5886" y="5221"/>
                          <a:pt x="5848" y="5222"/>
                          <a:pt x="5811" y="5222"/>
                        </a:cubicBezTo>
                        <a:cubicBezTo>
                          <a:pt x="4686" y="5222"/>
                          <a:pt x="3525" y="4463"/>
                          <a:pt x="2766" y="3721"/>
                        </a:cubicBezTo>
                        <a:cubicBezTo>
                          <a:pt x="2257" y="3221"/>
                          <a:pt x="1900" y="2615"/>
                          <a:pt x="1553" y="1999"/>
                        </a:cubicBezTo>
                        <a:cubicBezTo>
                          <a:pt x="1249" y="1437"/>
                          <a:pt x="982" y="839"/>
                          <a:pt x="857" y="215"/>
                        </a:cubicBezTo>
                        <a:cubicBezTo>
                          <a:pt x="840" y="217"/>
                          <a:pt x="823" y="219"/>
                          <a:pt x="806" y="219"/>
                        </a:cubicBezTo>
                        <a:cubicBezTo>
                          <a:pt x="759" y="219"/>
                          <a:pt x="710" y="210"/>
                          <a:pt x="651" y="197"/>
                        </a:cubicBezTo>
                        <a:cubicBezTo>
                          <a:pt x="473" y="135"/>
                          <a:pt x="304" y="63"/>
                          <a:pt x="1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19"/>
                  <p:cNvSpPr/>
                  <p:nvPr/>
                </p:nvSpPr>
                <p:spPr>
                  <a:xfrm>
                    <a:off x="6420276" y="4050240"/>
                    <a:ext cx="136384" cy="192347"/>
                  </a:xfrm>
                  <a:custGeom>
                    <a:avLst/>
                    <a:gdLst/>
                    <a:ahLst/>
                    <a:cxnLst/>
                    <a:rect l="l" t="t" r="r" b="b"/>
                    <a:pathLst>
                      <a:path w="2303" h="3248" extrusionOk="0">
                        <a:moveTo>
                          <a:pt x="206" y="0"/>
                        </a:moveTo>
                        <a:cubicBezTo>
                          <a:pt x="1" y="598"/>
                          <a:pt x="179" y="1472"/>
                          <a:pt x="447" y="1963"/>
                        </a:cubicBezTo>
                        <a:cubicBezTo>
                          <a:pt x="812" y="2641"/>
                          <a:pt x="1374" y="2953"/>
                          <a:pt x="2043" y="3248"/>
                        </a:cubicBezTo>
                        <a:cubicBezTo>
                          <a:pt x="2133" y="3239"/>
                          <a:pt x="2213" y="3230"/>
                          <a:pt x="2302" y="3221"/>
                        </a:cubicBezTo>
                        <a:cubicBezTo>
                          <a:pt x="1776" y="3034"/>
                          <a:pt x="1267" y="2588"/>
                          <a:pt x="1035" y="2141"/>
                        </a:cubicBezTo>
                        <a:cubicBezTo>
                          <a:pt x="732" y="1562"/>
                          <a:pt x="438" y="705"/>
                          <a:pt x="571" y="9"/>
                        </a:cubicBezTo>
                        <a:cubicBezTo>
                          <a:pt x="456" y="0"/>
                          <a:pt x="331" y="0"/>
                          <a:pt x="2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19"/>
                  <p:cNvSpPr/>
                  <p:nvPr/>
                </p:nvSpPr>
                <p:spPr>
                  <a:xfrm>
                    <a:off x="6359516" y="4050773"/>
                    <a:ext cx="174403" cy="201348"/>
                  </a:xfrm>
                  <a:custGeom>
                    <a:avLst/>
                    <a:gdLst/>
                    <a:ahLst/>
                    <a:cxnLst/>
                    <a:rect l="l" t="t" r="r" b="b"/>
                    <a:pathLst>
                      <a:path w="2945" h="3400" extrusionOk="0">
                        <a:moveTo>
                          <a:pt x="1134" y="0"/>
                        </a:moveTo>
                        <a:lnTo>
                          <a:pt x="1134" y="0"/>
                        </a:lnTo>
                        <a:cubicBezTo>
                          <a:pt x="848" y="18"/>
                          <a:pt x="563" y="90"/>
                          <a:pt x="313" y="214"/>
                        </a:cubicBezTo>
                        <a:cubicBezTo>
                          <a:pt x="1" y="1535"/>
                          <a:pt x="456" y="2998"/>
                          <a:pt x="1785" y="3399"/>
                        </a:cubicBezTo>
                        <a:cubicBezTo>
                          <a:pt x="2168" y="3346"/>
                          <a:pt x="2561" y="3292"/>
                          <a:pt x="2945" y="3248"/>
                        </a:cubicBezTo>
                        <a:cubicBezTo>
                          <a:pt x="2213" y="3042"/>
                          <a:pt x="1526" y="2659"/>
                          <a:pt x="1267" y="1883"/>
                        </a:cubicBezTo>
                        <a:cubicBezTo>
                          <a:pt x="1080" y="1339"/>
                          <a:pt x="902" y="580"/>
                          <a:pt x="11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19"/>
                  <p:cNvSpPr/>
                  <p:nvPr/>
                </p:nvSpPr>
                <p:spPr>
                  <a:xfrm>
                    <a:off x="5681685" y="3736969"/>
                    <a:ext cx="132179" cy="189208"/>
                  </a:xfrm>
                  <a:custGeom>
                    <a:avLst/>
                    <a:gdLst/>
                    <a:ahLst/>
                    <a:cxnLst/>
                    <a:rect l="l" t="t" r="r" b="b"/>
                    <a:pathLst>
                      <a:path w="2232" h="3195" extrusionOk="0">
                        <a:moveTo>
                          <a:pt x="1553" y="0"/>
                        </a:moveTo>
                        <a:cubicBezTo>
                          <a:pt x="1402" y="125"/>
                          <a:pt x="1232" y="259"/>
                          <a:pt x="1054" y="339"/>
                        </a:cubicBezTo>
                        <a:cubicBezTo>
                          <a:pt x="1089" y="1383"/>
                          <a:pt x="920" y="2534"/>
                          <a:pt x="1" y="3149"/>
                        </a:cubicBezTo>
                        <a:cubicBezTo>
                          <a:pt x="188" y="3158"/>
                          <a:pt x="385" y="3176"/>
                          <a:pt x="581" y="3194"/>
                        </a:cubicBezTo>
                        <a:cubicBezTo>
                          <a:pt x="1517" y="2659"/>
                          <a:pt x="2088" y="1651"/>
                          <a:pt x="2231" y="598"/>
                        </a:cubicBezTo>
                        <a:lnTo>
                          <a:pt x="2231" y="598"/>
                        </a:lnTo>
                        <a:cubicBezTo>
                          <a:pt x="2142" y="628"/>
                          <a:pt x="2048" y="645"/>
                          <a:pt x="1952" y="645"/>
                        </a:cubicBezTo>
                        <a:cubicBezTo>
                          <a:pt x="1932" y="645"/>
                          <a:pt x="1912" y="644"/>
                          <a:pt x="1892" y="643"/>
                        </a:cubicBezTo>
                        <a:cubicBezTo>
                          <a:pt x="1384" y="598"/>
                          <a:pt x="1339" y="286"/>
                          <a:pt x="15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19"/>
                  <p:cNvSpPr/>
                  <p:nvPr/>
                </p:nvSpPr>
                <p:spPr>
                  <a:xfrm>
                    <a:off x="5983351" y="3807204"/>
                    <a:ext cx="118973" cy="162500"/>
                  </a:xfrm>
                  <a:custGeom>
                    <a:avLst/>
                    <a:gdLst/>
                    <a:ahLst/>
                    <a:cxnLst/>
                    <a:rect l="l" t="t" r="r" b="b"/>
                    <a:pathLst>
                      <a:path w="2009" h="2744" extrusionOk="0">
                        <a:moveTo>
                          <a:pt x="902" y="1"/>
                        </a:moveTo>
                        <a:cubicBezTo>
                          <a:pt x="991" y="233"/>
                          <a:pt x="1089" y="456"/>
                          <a:pt x="1089" y="732"/>
                        </a:cubicBezTo>
                        <a:cubicBezTo>
                          <a:pt x="1089" y="1080"/>
                          <a:pt x="1027" y="1392"/>
                          <a:pt x="911" y="1723"/>
                        </a:cubicBezTo>
                        <a:cubicBezTo>
                          <a:pt x="768" y="2151"/>
                          <a:pt x="429" y="2543"/>
                          <a:pt x="1" y="2722"/>
                        </a:cubicBezTo>
                        <a:cubicBezTo>
                          <a:pt x="108" y="2722"/>
                          <a:pt x="215" y="2731"/>
                          <a:pt x="331" y="2740"/>
                        </a:cubicBezTo>
                        <a:cubicBezTo>
                          <a:pt x="420" y="2740"/>
                          <a:pt x="517" y="2744"/>
                          <a:pt x="617" y="2744"/>
                        </a:cubicBezTo>
                        <a:cubicBezTo>
                          <a:pt x="667" y="2744"/>
                          <a:pt x="717" y="2743"/>
                          <a:pt x="768" y="2740"/>
                        </a:cubicBezTo>
                        <a:cubicBezTo>
                          <a:pt x="1223" y="2517"/>
                          <a:pt x="1803" y="2062"/>
                          <a:pt x="1883" y="1535"/>
                        </a:cubicBezTo>
                        <a:cubicBezTo>
                          <a:pt x="1937" y="1178"/>
                          <a:pt x="2008" y="367"/>
                          <a:pt x="1696" y="63"/>
                        </a:cubicBezTo>
                        <a:cubicBezTo>
                          <a:pt x="1589" y="63"/>
                          <a:pt x="1482" y="72"/>
                          <a:pt x="1375" y="72"/>
                        </a:cubicBezTo>
                        <a:cubicBezTo>
                          <a:pt x="1346" y="74"/>
                          <a:pt x="1319" y="74"/>
                          <a:pt x="1292" y="74"/>
                        </a:cubicBezTo>
                        <a:cubicBezTo>
                          <a:pt x="1148" y="74"/>
                          <a:pt x="1022" y="53"/>
                          <a:pt x="9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19"/>
                  <p:cNvSpPr/>
                  <p:nvPr/>
                </p:nvSpPr>
                <p:spPr>
                  <a:xfrm>
                    <a:off x="6041505" y="3810934"/>
                    <a:ext cx="106241" cy="158532"/>
                  </a:xfrm>
                  <a:custGeom>
                    <a:avLst/>
                    <a:gdLst/>
                    <a:ahLst/>
                    <a:cxnLst/>
                    <a:rect l="l" t="t" r="r" b="b"/>
                    <a:pathLst>
                      <a:path w="1794" h="2677" extrusionOk="0">
                        <a:moveTo>
                          <a:pt x="848" y="0"/>
                        </a:moveTo>
                        <a:cubicBezTo>
                          <a:pt x="1142" y="268"/>
                          <a:pt x="1133" y="1115"/>
                          <a:pt x="1097" y="1383"/>
                        </a:cubicBezTo>
                        <a:cubicBezTo>
                          <a:pt x="1008" y="2007"/>
                          <a:pt x="580" y="2480"/>
                          <a:pt x="0" y="2677"/>
                        </a:cubicBezTo>
                        <a:cubicBezTo>
                          <a:pt x="402" y="2668"/>
                          <a:pt x="821" y="2623"/>
                          <a:pt x="1204" y="2507"/>
                        </a:cubicBezTo>
                        <a:cubicBezTo>
                          <a:pt x="1436" y="2222"/>
                          <a:pt x="1651" y="1874"/>
                          <a:pt x="1713" y="1535"/>
                        </a:cubicBezTo>
                        <a:cubicBezTo>
                          <a:pt x="1793" y="1089"/>
                          <a:pt x="1579" y="357"/>
                          <a:pt x="1401" y="205"/>
                        </a:cubicBezTo>
                        <a:cubicBezTo>
                          <a:pt x="1231" y="54"/>
                          <a:pt x="1089" y="9"/>
                          <a:pt x="1089" y="9"/>
                        </a:cubicBezTo>
                        <a:cubicBezTo>
                          <a:pt x="1089" y="9"/>
                          <a:pt x="928" y="0"/>
                          <a:pt x="8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19"/>
                  <p:cNvSpPr/>
                  <p:nvPr/>
                </p:nvSpPr>
                <p:spPr>
                  <a:xfrm>
                    <a:off x="5895647" y="3781739"/>
                    <a:ext cx="146925" cy="185595"/>
                  </a:xfrm>
                  <a:custGeom>
                    <a:avLst/>
                    <a:gdLst/>
                    <a:ahLst/>
                    <a:cxnLst/>
                    <a:rect l="l" t="t" r="r" b="b"/>
                    <a:pathLst>
                      <a:path w="2481" h="3134" extrusionOk="0">
                        <a:moveTo>
                          <a:pt x="1790" y="0"/>
                        </a:moveTo>
                        <a:cubicBezTo>
                          <a:pt x="1694" y="0"/>
                          <a:pt x="1593" y="43"/>
                          <a:pt x="1491" y="101"/>
                        </a:cubicBezTo>
                        <a:cubicBezTo>
                          <a:pt x="1633" y="725"/>
                          <a:pt x="1669" y="1483"/>
                          <a:pt x="1277" y="2028"/>
                        </a:cubicBezTo>
                        <a:cubicBezTo>
                          <a:pt x="947" y="2483"/>
                          <a:pt x="536" y="2884"/>
                          <a:pt x="1" y="2955"/>
                        </a:cubicBezTo>
                        <a:cubicBezTo>
                          <a:pt x="438" y="3036"/>
                          <a:pt x="884" y="3098"/>
                          <a:pt x="1330" y="3134"/>
                        </a:cubicBezTo>
                        <a:cubicBezTo>
                          <a:pt x="1330" y="3134"/>
                          <a:pt x="1339" y="3125"/>
                          <a:pt x="1339" y="3125"/>
                        </a:cubicBezTo>
                        <a:cubicBezTo>
                          <a:pt x="1803" y="2866"/>
                          <a:pt x="2151" y="2349"/>
                          <a:pt x="2311" y="1858"/>
                        </a:cubicBezTo>
                        <a:cubicBezTo>
                          <a:pt x="2481" y="1323"/>
                          <a:pt x="2374" y="877"/>
                          <a:pt x="2285" y="368"/>
                        </a:cubicBezTo>
                        <a:cubicBezTo>
                          <a:pt x="2204" y="315"/>
                          <a:pt x="2133" y="243"/>
                          <a:pt x="2062" y="154"/>
                        </a:cubicBezTo>
                        <a:cubicBezTo>
                          <a:pt x="1977" y="43"/>
                          <a:pt x="1886" y="0"/>
                          <a:pt x="1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19"/>
                  <p:cNvSpPr/>
                  <p:nvPr/>
                </p:nvSpPr>
                <p:spPr>
                  <a:xfrm>
                    <a:off x="6117544" y="3813007"/>
                    <a:ext cx="65083" cy="141121"/>
                  </a:xfrm>
                  <a:custGeom>
                    <a:avLst/>
                    <a:gdLst/>
                    <a:ahLst/>
                    <a:cxnLst/>
                    <a:rect l="l" t="t" r="r" b="b"/>
                    <a:pathLst>
                      <a:path w="1099" h="2383" extrusionOk="0">
                        <a:moveTo>
                          <a:pt x="1" y="1"/>
                        </a:moveTo>
                        <a:cubicBezTo>
                          <a:pt x="45" y="28"/>
                          <a:pt x="161" y="108"/>
                          <a:pt x="295" y="224"/>
                        </a:cubicBezTo>
                        <a:cubicBezTo>
                          <a:pt x="420" y="331"/>
                          <a:pt x="625" y="839"/>
                          <a:pt x="607" y="1241"/>
                        </a:cubicBezTo>
                        <a:cubicBezTo>
                          <a:pt x="590" y="1678"/>
                          <a:pt x="438" y="2071"/>
                          <a:pt x="170" y="2383"/>
                        </a:cubicBezTo>
                        <a:cubicBezTo>
                          <a:pt x="670" y="2222"/>
                          <a:pt x="1053" y="1785"/>
                          <a:pt x="1071" y="1357"/>
                        </a:cubicBezTo>
                        <a:cubicBezTo>
                          <a:pt x="1098" y="929"/>
                          <a:pt x="839" y="509"/>
                          <a:pt x="625" y="304"/>
                        </a:cubicBezTo>
                        <a:cubicBezTo>
                          <a:pt x="438" y="126"/>
                          <a:pt x="224" y="3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19"/>
                  <p:cNvSpPr/>
                  <p:nvPr/>
                </p:nvSpPr>
                <p:spPr>
                  <a:xfrm>
                    <a:off x="5853956" y="3788727"/>
                    <a:ext cx="132120" cy="165401"/>
                  </a:xfrm>
                  <a:custGeom>
                    <a:avLst/>
                    <a:gdLst/>
                    <a:ahLst/>
                    <a:cxnLst/>
                    <a:rect l="l" t="t" r="r" b="b"/>
                    <a:pathLst>
                      <a:path w="2231" h="2793" extrusionOk="0">
                        <a:moveTo>
                          <a:pt x="2159" y="1"/>
                        </a:moveTo>
                        <a:cubicBezTo>
                          <a:pt x="1961" y="108"/>
                          <a:pt x="1755" y="253"/>
                          <a:pt x="1556" y="253"/>
                        </a:cubicBezTo>
                        <a:cubicBezTo>
                          <a:pt x="1540" y="253"/>
                          <a:pt x="1524" y="252"/>
                          <a:pt x="1508" y="250"/>
                        </a:cubicBezTo>
                        <a:lnTo>
                          <a:pt x="1508" y="250"/>
                        </a:lnTo>
                        <a:cubicBezTo>
                          <a:pt x="1731" y="1276"/>
                          <a:pt x="1035" y="2472"/>
                          <a:pt x="0" y="2713"/>
                        </a:cubicBezTo>
                        <a:cubicBezTo>
                          <a:pt x="143" y="2739"/>
                          <a:pt x="286" y="2766"/>
                          <a:pt x="428" y="2793"/>
                        </a:cubicBezTo>
                        <a:cubicBezTo>
                          <a:pt x="1035" y="2713"/>
                          <a:pt x="1659" y="2249"/>
                          <a:pt x="1918" y="1704"/>
                        </a:cubicBezTo>
                        <a:cubicBezTo>
                          <a:pt x="2177" y="1142"/>
                          <a:pt x="2230" y="598"/>
                          <a:pt x="21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19"/>
                  <p:cNvSpPr/>
                  <p:nvPr/>
                </p:nvSpPr>
                <p:spPr>
                  <a:xfrm>
                    <a:off x="5775726" y="3748991"/>
                    <a:ext cx="137450" cy="189859"/>
                  </a:xfrm>
                  <a:custGeom>
                    <a:avLst/>
                    <a:gdLst/>
                    <a:ahLst/>
                    <a:cxnLst/>
                    <a:rect l="l" t="t" r="r" b="b"/>
                    <a:pathLst>
                      <a:path w="2321" h="3206" extrusionOk="0">
                        <a:moveTo>
                          <a:pt x="1756" y="1"/>
                        </a:moveTo>
                        <a:cubicBezTo>
                          <a:pt x="1745" y="1"/>
                          <a:pt x="1734" y="1"/>
                          <a:pt x="1723" y="2"/>
                        </a:cubicBezTo>
                        <a:cubicBezTo>
                          <a:pt x="1633" y="11"/>
                          <a:pt x="1535" y="29"/>
                          <a:pt x="1446" y="65"/>
                        </a:cubicBezTo>
                        <a:cubicBezTo>
                          <a:pt x="1633" y="1314"/>
                          <a:pt x="1187" y="2652"/>
                          <a:pt x="1" y="3134"/>
                        </a:cubicBezTo>
                        <a:cubicBezTo>
                          <a:pt x="135" y="3161"/>
                          <a:pt x="268" y="3178"/>
                          <a:pt x="393" y="3205"/>
                        </a:cubicBezTo>
                        <a:cubicBezTo>
                          <a:pt x="1660" y="2786"/>
                          <a:pt x="2320" y="1581"/>
                          <a:pt x="2178" y="288"/>
                        </a:cubicBezTo>
                        <a:cubicBezTo>
                          <a:pt x="2060" y="129"/>
                          <a:pt x="1927" y="1"/>
                          <a:pt x="17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19"/>
                  <p:cNvSpPr/>
                  <p:nvPr/>
                </p:nvSpPr>
                <p:spPr>
                  <a:xfrm>
                    <a:off x="5727166" y="3753847"/>
                    <a:ext cx="133719" cy="179140"/>
                  </a:xfrm>
                  <a:custGeom>
                    <a:avLst/>
                    <a:gdLst/>
                    <a:ahLst/>
                    <a:cxnLst/>
                    <a:rect l="l" t="t" r="r" b="b"/>
                    <a:pathLst>
                      <a:path w="2258" h="3025" extrusionOk="0">
                        <a:moveTo>
                          <a:pt x="2213" y="1"/>
                        </a:moveTo>
                        <a:lnTo>
                          <a:pt x="2213" y="1"/>
                        </a:lnTo>
                        <a:cubicBezTo>
                          <a:pt x="1981" y="90"/>
                          <a:pt x="1758" y="215"/>
                          <a:pt x="1535" y="295"/>
                        </a:cubicBezTo>
                        <a:cubicBezTo>
                          <a:pt x="1535" y="1294"/>
                          <a:pt x="964" y="2516"/>
                          <a:pt x="0" y="2936"/>
                        </a:cubicBezTo>
                        <a:cubicBezTo>
                          <a:pt x="134" y="2945"/>
                          <a:pt x="259" y="2963"/>
                          <a:pt x="393" y="2980"/>
                        </a:cubicBezTo>
                        <a:cubicBezTo>
                          <a:pt x="473" y="2998"/>
                          <a:pt x="553" y="3007"/>
                          <a:pt x="634" y="3025"/>
                        </a:cubicBezTo>
                        <a:cubicBezTo>
                          <a:pt x="1088" y="2775"/>
                          <a:pt x="1561" y="2508"/>
                          <a:pt x="1802" y="2044"/>
                        </a:cubicBezTo>
                        <a:cubicBezTo>
                          <a:pt x="2114" y="1428"/>
                          <a:pt x="2257" y="688"/>
                          <a:pt x="2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19"/>
                  <p:cNvSpPr/>
                  <p:nvPr/>
                </p:nvSpPr>
                <p:spPr>
                  <a:xfrm>
                    <a:off x="5807468" y="3771850"/>
                    <a:ext cx="134252" cy="174877"/>
                  </a:xfrm>
                  <a:custGeom>
                    <a:avLst/>
                    <a:gdLst/>
                    <a:ahLst/>
                    <a:cxnLst/>
                    <a:rect l="l" t="t" r="r" b="b"/>
                    <a:pathLst>
                      <a:path w="2267" h="2953" extrusionOk="0">
                        <a:moveTo>
                          <a:pt x="1722" y="0"/>
                        </a:moveTo>
                        <a:lnTo>
                          <a:pt x="1722" y="0"/>
                        </a:lnTo>
                        <a:cubicBezTo>
                          <a:pt x="1972" y="1231"/>
                          <a:pt x="1249" y="2551"/>
                          <a:pt x="0" y="2846"/>
                        </a:cubicBezTo>
                        <a:cubicBezTo>
                          <a:pt x="179" y="2882"/>
                          <a:pt x="366" y="2917"/>
                          <a:pt x="544" y="2953"/>
                        </a:cubicBezTo>
                        <a:cubicBezTo>
                          <a:pt x="1651" y="2641"/>
                          <a:pt x="2266" y="1642"/>
                          <a:pt x="2257" y="526"/>
                        </a:cubicBezTo>
                        <a:lnTo>
                          <a:pt x="2248" y="526"/>
                        </a:lnTo>
                        <a:cubicBezTo>
                          <a:pt x="2025" y="464"/>
                          <a:pt x="1874" y="223"/>
                          <a:pt x="1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19"/>
                  <p:cNvSpPr/>
                  <p:nvPr/>
                </p:nvSpPr>
                <p:spPr>
                  <a:xfrm>
                    <a:off x="6214250" y="4118935"/>
                    <a:ext cx="129455" cy="159065"/>
                  </a:xfrm>
                  <a:custGeom>
                    <a:avLst/>
                    <a:gdLst/>
                    <a:ahLst/>
                    <a:cxnLst/>
                    <a:rect l="l" t="t" r="r" b="b"/>
                    <a:pathLst>
                      <a:path w="2186" h="2686" extrusionOk="0">
                        <a:moveTo>
                          <a:pt x="634" y="0"/>
                        </a:moveTo>
                        <a:lnTo>
                          <a:pt x="634" y="0"/>
                        </a:lnTo>
                        <a:cubicBezTo>
                          <a:pt x="473" y="9"/>
                          <a:pt x="286" y="27"/>
                          <a:pt x="125" y="63"/>
                        </a:cubicBezTo>
                        <a:cubicBezTo>
                          <a:pt x="0" y="687"/>
                          <a:pt x="107" y="1383"/>
                          <a:pt x="464" y="1918"/>
                        </a:cubicBezTo>
                        <a:cubicBezTo>
                          <a:pt x="812" y="2453"/>
                          <a:pt x="1231" y="2641"/>
                          <a:pt x="1802" y="2685"/>
                        </a:cubicBezTo>
                        <a:cubicBezTo>
                          <a:pt x="1927" y="2668"/>
                          <a:pt x="2061" y="2641"/>
                          <a:pt x="2186" y="2623"/>
                        </a:cubicBezTo>
                        <a:cubicBezTo>
                          <a:pt x="1802" y="2552"/>
                          <a:pt x="1446" y="2382"/>
                          <a:pt x="1178" y="2052"/>
                        </a:cubicBezTo>
                        <a:cubicBezTo>
                          <a:pt x="723" y="1472"/>
                          <a:pt x="393" y="723"/>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19"/>
                  <p:cNvSpPr/>
                  <p:nvPr/>
                </p:nvSpPr>
                <p:spPr>
                  <a:xfrm>
                    <a:off x="6120741" y="4123672"/>
                    <a:ext cx="168599" cy="161730"/>
                  </a:xfrm>
                  <a:custGeom>
                    <a:avLst/>
                    <a:gdLst/>
                    <a:ahLst/>
                    <a:cxnLst/>
                    <a:rect l="l" t="t" r="r" b="b"/>
                    <a:pathLst>
                      <a:path w="2847" h="2731" extrusionOk="0">
                        <a:moveTo>
                          <a:pt x="1624" y="0"/>
                        </a:moveTo>
                        <a:cubicBezTo>
                          <a:pt x="1401" y="54"/>
                          <a:pt x="1214" y="152"/>
                          <a:pt x="1142" y="313"/>
                        </a:cubicBezTo>
                        <a:cubicBezTo>
                          <a:pt x="1044" y="509"/>
                          <a:pt x="1062" y="786"/>
                          <a:pt x="875" y="928"/>
                        </a:cubicBezTo>
                        <a:cubicBezTo>
                          <a:pt x="711" y="1051"/>
                          <a:pt x="522" y="1090"/>
                          <a:pt x="331" y="1090"/>
                        </a:cubicBezTo>
                        <a:cubicBezTo>
                          <a:pt x="271" y="1090"/>
                          <a:pt x="211" y="1086"/>
                          <a:pt x="152" y="1080"/>
                        </a:cubicBezTo>
                        <a:cubicBezTo>
                          <a:pt x="98" y="1071"/>
                          <a:pt x="45" y="1062"/>
                          <a:pt x="0" y="1062"/>
                        </a:cubicBezTo>
                        <a:cubicBezTo>
                          <a:pt x="170" y="2186"/>
                          <a:pt x="1303" y="2570"/>
                          <a:pt x="2293" y="2730"/>
                        </a:cubicBezTo>
                        <a:cubicBezTo>
                          <a:pt x="2480" y="2721"/>
                          <a:pt x="2668" y="2695"/>
                          <a:pt x="2846" y="2677"/>
                        </a:cubicBezTo>
                        <a:cubicBezTo>
                          <a:pt x="2775" y="2659"/>
                          <a:pt x="2703" y="2641"/>
                          <a:pt x="2623" y="2614"/>
                        </a:cubicBezTo>
                        <a:cubicBezTo>
                          <a:pt x="2355" y="2507"/>
                          <a:pt x="2132" y="2266"/>
                          <a:pt x="1981" y="2026"/>
                        </a:cubicBezTo>
                        <a:cubicBezTo>
                          <a:pt x="1579" y="1410"/>
                          <a:pt x="1428" y="714"/>
                          <a:pt x="16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19"/>
                  <p:cNvSpPr/>
                  <p:nvPr/>
                </p:nvSpPr>
                <p:spPr>
                  <a:xfrm>
                    <a:off x="6245932" y="4118402"/>
                    <a:ext cx="159065" cy="150063"/>
                  </a:xfrm>
                  <a:custGeom>
                    <a:avLst/>
                    <a:gdLst/>
                    <a:ahLst/>
                    <a:cxnLst/>
                    <a:rect l="l" t="t" r="r" b="b"/>
                    <a:pathLst>
                      <a:path w="2686" h="2534" extrusionOk="0">
                        <a:moveTo>
                          <a:pt x="946" y="0"/>
                        </a:moveTo>
                        <a:lnTo>
                          <a:pt x="946" y="0"/>
                        </a:lnTo>
                        <a:cubicBezTo>
                          <a:pt x="852" y="11"/>
                          <a:pt x="761" y="15"/>
                          <a:pt x="670" y="15"/>
                        </a:cubicBezTo>
                        <a:cubicBezTo>
                          <a:pt x="605" y="15"/>
                          <a:pt x="540" y="13"/>
                          <a:pt x="473" y="9"/>
                        </a:cubicBezTo>
                        <a:lnTo>
                          <a:pt x="206" y="9"/>
                        </a:lnTo>
                        <a:cubicBezTo>
                          <a:pt x="1" y="767"/>
                          <a:pt x="429" y="1784"/>
                          <a:pt x="1089" y="2195"/>
                        </a:cubicBezTo>
                        <a:cubicBezTo>
                          <a:pt x="1455" y="2427"/>
                          <a:pt x="1812" y="2498"/>
                          <a:pt x="2186" y="2534"/>
                        </a:cubicBezTo>
                        <a:cubicBezTo>
                          <a:pt x="2356" y="2498"/>
                          <a:pt x="2516" y="2462"/>
                          <a:pt x="2686" y="2436"/>
                        </a:cubicBezTo>
                        <a:cubicBezTo>
                          <a:pt x="2249" y="2355"/>
                          <a:pt x="1812" y="2168"/>
                          <a:pt x="1562" y="1918"/>
                        </a:cubicBezTo>
                        <a:cubicBezTo>
                          <a:pt x="1027" y="1383"/>
                          <a:pt x="919" y="714"/>
                          <a:pt x="9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19"/>
                  <p:cNvSpPr/>
                  <p:nvPr/>
                </p:nvSpPr>
                <p:spPr>
                  <a:xfrm>
                    <a:off x="6306159" y="4065578"/>
                    <a:ext cx="137923" cy="192347"/>
                  </a:xfrm>
                  <a:custGeom>
                    <a:avLst/>
                    <a:gdLst/>
                    <a:ahLst/>
                    <a:cxnLst/>
                    <a:rect l="l" t="t" r="r" b="b"/>
                    <a:pathLst>
                      <a:path w="2329" h="3248" extrusionOk="0">
                        <a:moveTo>
                          <a:pt x="1142" y="0"/>
                        </a:moveTo>
                        <a:lnTo>
                          <a:pt x="1142" y="0"/>
                        </a:lnTo>
                        <a:cubicBezTo>
                          <a:pt x="1080" y="36"/>
                          <a:pt x="1018" y="63"/>
                          <a:pt x="964" y="107"/>
                        </a:cubicBezTo>
                        <a:cubicBezTo>
                          <a:pt x="696" y="295"/>
                          <a:pt x="563" y="651"/>
                          <a:pt x="259" y="794"/>
                        </a:cubicBezTo>
                        <a:cubicBezTo>
                          <a:pt x="170" y="839"/>
                          <a:pt x="90" y="865"/>
                          <a:pt x="1" y="874"/>
                        </a:cubicBezTo>
                        <a:cubicBezTo>
                          <a:pt x="54" y="1526"/>
                          <a:pt x="152" y="2409"/>
                          <a:pt x="759" y="2766"/>
                        </a:cubicBezTo>
                        <a:cubicBezTo>
                          <a:pt x="1169" y="3007"/>
                          <a:pt x="1633" y="3212"/>
                          <a:pt x="2106" y="3247"/>
                        </a:cubicBezTo>
                        <a:cubicBezTo>
                          <a:pt x="2177" y="3238"/>
                          <a:pt x="2258" y="3221"/>
                          <a:pt x="2329" y="3212"/>
                        </a:cubicBezTo>
                        <a:cubicBezTo>
                          <a:pt x="1142" y="2828"/>
                          <a:pt x="803" y="1142"/>
                          <a:pt x="1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19"/>
                  <p:cNvSpPr/>
                  <p:nvPr/>
                </p:nvSpPr>
                <p:spPr>
                  <a:xfrm>
                    <a:off x="6022436" y="4181530"/>
                    <a:ext cx="212481" cy="108076"/>
                  </a:xfrm>
                  <a:custGeom>
                    <a:avLst/>
                    <a:gdLst/>
                    <a:ahLst/>
                    <a:cxnLst/>
                    <a:rect l="l" t="t" r="r" b="b"/>
                    <a:pathLst>
                      <a:path w="3588" h="1825" extrusionOk="0">
                        <a:moveTo>
                          <a:pt x="926" y="1"/>
                        </a:moveTo>
                        <a:cubicBezTo>
                          <a:pt x="885" y="1"/>
                          <a:pt x="844" y="2"/>
                          <a:pt x="804" y="5"/>
                        </a:cubicBezTo>
                        <a:cubicBezTo>
                          <a:pt x="697" y="14"/>
                          <a:pt x="599" y="23"/>
                          <a:pt x="501" y="49"/>
                        </a:cubicBezTo>
                        <a:cubicBezTo>
                          <a:pt x="1" y="1245"/>
                          <a:pt x="2026" y="1593"/>
                          <a:pt x="2767" y="1798"/>
                        </a:cubicBezTo>
                        <a:cubicBezTo>
                          <a:pt x="2775" y="1807"/>
                          <a:pt x="2784" y="1807"/>
                          <a:pt x="2793" y="1825"/>
                        </a:cubicBezTo>
                        <a:cubicBezTo>
                          <a:pt x="3052" y="1816"/>
                          <a:pt x="3320" y="1807"/>
                          <a:pt x="3587" y="1789"/>
                        </a:cubicBezTo>
                        <a:cubicBezTo>
                          <a:pt x="2624" y="1655"/>
                          <a:pt x="1616" y="1147"/>
                          <a:pt x="1580" y="67"/>
                        </a:cubicBezTo>
                        <a:cubicBezTo>
                          <a:pt x="1362" y="37"/>
                          <a:pt x="1144" y="1"/>
                          <a:pt x="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19"/>
                  <p:cNvSpPr/>
                  <p:nvPr/>
                </p:nvSpPr>
                <p:spPr>
                  <a:xfrm>
                    <a:off x="5990754" y="4186030"/>
                    <a:ext cx="158591" cy="103576"/>
                  </a:xfrm>
                  <a:custGeom>
                    <a:avLst/>
                    <a:gdLst/>
                    <a:ahLst/>
                    <a:cxnLst/>
                    <a:rect l="l" t="t" r="r" b="b"/>
                    <a:pathLst>
                      <a:path w="2678" h="1749" extrusionOk="0">
                        <a:moveTo>
                          <a:pt x="937" y="0"/>
                        </a:moveTo>
                        <a:lnTo>
                          <a:pt x="937" y="0"/>
                        </a:lnTo>
                        <a:cubicBezTo>
                          <a:pt x="598" y="107"/>
                          <a:pt x="313" y="303"/>
                          <a:pt x="54" y="571"/>
                        </a:cubicBezTo>
                        <a:cubicBezTo>
                          <a:pt x="1" y="741"/>
                          <a:pt x="10" y="910"/>
                          <a:pt x="117" y="1053"/>
                        </a:cubicBezTo>
                        <a:cubicBezTo>
                          <a:pt x="839" y="1570"/>
                          <a:pt x="1776" y="1722"/>
                          <a:pt x="2677" y="1749"/>
                        </a:cubicBezTo>
                        <a:cubicBezTo>
                          <a:pt x="2177" y="1659"/>
                          <a:pt x="1651" y="1490"/>
                          <a:pt x="1312" y="1196"/>
                        </a:cubicBezTo>
                        <a:cubicBezTo>
                          <a:pt x="1000" y="928"/>
                          <a:pt x="688" y="393"/>
                          <a:pt x="9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8" name="Google Shape;6238;p19"/>
                <p:cNvGrpSpPr/>
                <p:nvPr/>
              </p:nvGrpSpPr>
              <p:grpSpPr>
                <a:xfrm flipH="1">
                  <a:off x="5693125" y="4487528"/>
                  <a:ext cx="2854207" cy="1851213"/>
                  <a:chOff x="5303448" y="2834643"/>
                  <a:chExt cx="2559548" cy="1660099"/>
                </a:xfrm>
              </p:grpSpPr>
              <p:sp>
                <p:nvSpPr>
                  <p:cNvPr id="6239" name="Google Shape;6239;p19"/>
                  <p:cNvSpPr/>
                  <p:nvPr/>
                </p:nvSpPr>
                <p:spPr>
                  <a:xfrm>
                    <a:off x="5303448" y="2834643"/>
                    <a:ext cx="2559548" cy="1571936"/>
                  </a:xfrm>
                  <a:custGeom>
                    <a:avLst/>
                    <a:gdLst/>
                    <a:ahLst/>
                    <a:cxnLst/>
                    <a:rect l="l" t="t" r="r" b="b"/>
                    <a:pathLst>
                      <a:path w="43221" h="26544" extrusionOk="0">
                        <a:moveTo>
                          <a:pt x="23777" y="219"/>
                        </a:moveTo>
                        <a:cubicBezTo>
                          <a:pt x="24246" y="219"/>
                          <a:pt x="24713" y="290"/>
                          <a:pt x="25167" y="446"/>
                        </a:cubicBezTo>
                        <a:cubicBezTo>
                          <a:pt x="26202" y="812"/>
                          <a:pt x="27112" y="1437"/>
                          <a:pt x="27763" y="2320"/>
                        </a:cubicBezTo>
                        <a:cubicBezTo>
                          <a:pt x="28343" y="3114"/>
                          <a:pt x="28771" y="3997"/>
                          <a:pt x="29261" y="4835"/>
                        </a:cubicBezTo>
                        <a:cubicBezTo>
                          <a:pt x="29716" y="5603"/>
                          <a:pt x="30350" y="6281"/>
                          <a:pt x="31001" y="6878"/>
                        </a:cubicBezTo>
                        <a:cubicBezTo>
                          <a:pt x="31501" y="7342"/>
                          <a:pt x="31973" y="7806"/>
                          <a:pt x="32509" y="8216"/>
                        </a:cubicBezTo>
                        <a:cubicBezTo>
                          <a:pt x="32580" y="8279"/>
                          <a:pt x="32660" y="8332"/>
                          <a:pt x="32741" y="8395"/>
                        </a:cubicBezTo>
                        <a:cubicBezTo>
                          <a:pt x="32634" y="8377"/>
                          <a:pt x="32518" y="8368"/>
                          <a:pt x="32393" y="8359"/>
                        </a:cubicBezTo>
                        <a:cubicBezTo>
                          <a:pt x="32116" y="8350"/>
                          <a:pt x="31831" y="8368"/>
                          <a:pt x="31554" y="8297"/>
                        </a:cubicBezTo>
                        <a:cubicBezTo>
                          <a:pt x="31108" y="8190"/>
                          <a:pt x="31144" y="7681"/>
                          <a:pt x="31126" y="7324"/>
                        </a:cubicBezTo>
                        <a:cubicBezTo>
                          <a:pt x="31126" y="7278"/>
                          <a:pt x="31086" y="7232"/>
                          <a:pt x="31035" y="7232"/>
                        </a:cubicBezTo>
                        <a:cubicBezTo>
                          <a:pt x="31027" y="7232"/>
                          <a:pt x="31018" y="7233"/>
                          <a:pt x="31010" y="7235"/>
                        </a:cubicBezTo>
                        <a:cubicBezTo>
                          <a:pt x="30814" y="7307"/>
                          <a:pt x="30626" y="7351"/>
                          <a:pt x="30412" y="7360"/>
                        </a:cubicBezTo>
                        <a:cubicBezTo>
                          <a:pt x="30408" y="7360"/>
                          <a:pt x="30404" y="7360"/>
                          <a:pt x="30399" y="7360"/>
                        </a:cubicBezTo>
                        <a:cubicBezTo>
                          <a:pt x="29912" y="7360"/>
                          <a:pt x="29851" y="6866"/>
                          <a:pt x="29957" y="6513"/>
                        </a:cubicBezTo>
                        <a:cubicBezTo>
                          <a:pt x="29968" y="6475"/>
                          <a:pt x="29941" y="6454"/>
                          <a:pt x="29913" y="6454"/>
                        </a:cubicBezTo>
                        <a:cubicBezTo>
                          <a:pt x="29894" y="6454"/>
                          <a:pt x="29875" y="6464"/>
                          <a:pt x="29868" y="6486"/>
                        </a:cubicBezTo>
                        <a:cubicBezTo>
                          <a:pt x="29868" y="6495"/>
                          <a:pt x="29868" y="6495"/>
                          <a:pt x="29859" y="6504"/>
                        </a:cubicBezTo>
                        <a:lnTo>
                          <a:pt x="29850" y="6504"/>
                        </a:lnTo>
                        <a:cubicBezTo>
                          <a:pt x="29603" y="6549"/>
                          <a:pt x="29364" y="6589"/>
                          <a:pt x="29140" y="6589"/>
                        </a:cubicBezTo>
                        <a:cubicBezTo>
                          <a:pt x="28749" y="6589"/>
                          <a:pt x="28401" y="6468"/>
                          <a:pt x="28129" y="6049"/>
                        </a:cubicBezTo>
                        <a:cubicBezTo>
                          <a:pt x="27923" y="5736"/>
                          <a:pt x="27905" y="5335"/>
                          <a:pt x="27700" y="5041"/>
                        </a:cubicBezTo>
                        <a:cubicBezTo>
                          <a:pt x="27679" y="5013"/>
                          <a:pt x="27648" y="4990"/>
                          <a:pt x="27613" y="4990"/>
                        </a:cubicBezTo>
                        <a:cubicBezTo>
                          <a:pt x="27604" y="4990"/>
                          <a:pt x="27594" y="4992"/>
                          <a:pt x="27584" y="4996"/>
                        </a:cubicBezTo>
                        <a:cubicBezTo>
                          <a:pt x="27342" y="5058"/>
                          <a:pt x="27094" y="5191"/>
                          <a:pt x="26871" y="5191"/>
                        </a:cubicBezTo>
                        <a:cubicBezTo>
                          <a:pt x="26707" y="5191"/>
                          <a:pt x="26558" y="5120"/>
                          <a:pt x="26434" y="4898"/>
                        </a:cubicBezTo>
                        <a:cubicBezTo>
                          <a:pt x="26246" y="4559"/>
                          <a:pt x="26362" y="4184"/>
                          <a:pt x="26175" y="3863"/>
                        </a:cubicBezTo>
                        <a:cubicBezTo>
                          <a:pt x="26153" y="3833"/>
                          <a:pt x="26118" y="3816"/>
                          <a:pt x="26082" y="3816"/>
                        </a:cubicBezTo>
                        <a:cubicBezTo>
                          <a:pt x="26074" y="3816"/>
                          <a:pt x="26066" y="3817"/>
                          <a:pt x="26059" y="3818"/>
                        </a:cubicBezTo>
                        <a:cubicBezTo>
                          <a:pt x="25805" y="3879"/>
                          <a:pt x="25335" y="4240"/>
                          <a:pt x="24984" y="4240"/>
                        </a:cubicBezTo>
                        <a:cubicBezTo>
                          <a:pt x="24867" y="4240"/>
                          <a:pt x="24763" y="4200"/>
                          <a:pt x="24685" y="4095"/>
                        </a:cubicBezTo>
                        <a:cubicBezTo>
                          <a:pt x="24507" y="3863"/>
                          <a:pt x="24605" y="3426"/>
                          <a:pt x="24694" y="3114"/>
                        </a:cubicBezTo>
                        <a:cubicBezTo>
                          <a:pt x="24828" y="2962"/>
                          <a:pt x="24890" y="2775"/>
                          <a:pt x="24854" y="2552"/>
                        </a:cubicBezTo>
                        <a:cubicBezTo>
                          <a:pt x="24849" y="2536"/>
                          <a:pt x="24829" y="2527"/>
                          <a:pt x="24811" y="2527"/>
                        </a:cubicBezTo>
                        <a:cubicBezTo>
                          <a:pt x="24798" y="2527"/>
                          <a:pt x="24787" y="2532"/>
                          <a:pt x="24783" y="2543"/>
                        </a:cubicBezTo>
                        <a:cubicBezTo>
                          <a:pt x="24596" y="2980"/>
                          <a:pt x="24400" y="3185"/>
                          <a:pt x="23936" y="3346"/>
                        </a:cubicBezTo>
                        <a:cubicBezTo>
                          <a:pt x="23819" y="3385"/>
                          <a:pt x="23685" y="3445"/>
                          <a:pt x="23567" y="3445"/>
                        </a:cubicBezTo>
                        <a:cubicBezTo>
                          <a:pt x="23469" y="3445"/>
                          <a:pt x="23381" y="3404"/>
                          <a:pt x="23320" y="3274"/>
                        </a:cubicBezTo>
                        <a:cubicBezTo>
                          <a:pt x="23275" y="3167"/>
                          <a:pt x="23222" y="3114"/>
                          <a:pt x="23133" y="3042"/>
                        </a:cubicBezTo>
                        <a:cubicBezTo>
                          <a:pt x="23114" y="3030"/>
                          <a:pt x="23095" y="3017"/>
                          <a:pt x="23073" y="3017"/>
                        </a:cubicBezTo>
                        <a:cubicBezTo>
                          <a:pt x="23064" y="3017"/>
                          <a:pt x="23054" y="3019"/>
                          <a:pt x="23044" y="3024"/>
                        </a:cubicBezTo>
                        <a:cubicBezTo>
                          <a:pt x="22963" y="3051"/>
                          <a:pt x="22919" y="3078"/>
                          <a:pt x="22865" y="3149"/>
                        </a:cubicBezTo>
                        <a:cubicBezTo>
                          <a:pt x="22791" y="3248"/>
                          <a:pt x="22520" y="3676"/>
                          <a:pt x="22275" y="3676"/>
                        </a:cubicBezTo>
                        <a:cubicBezTo>
                          <a:pt x="22166" y="3676"/>
                          <a:pt x="22062" y="3591"/>
                          <a:pt x="21982" y="3355"/>
                        </a:cubicBezTo>
                        <a:cubicBezTo>
                          <a:pt x="21946" y="3256"/>
                          <a:pt x="21937" y="3221"/>
                          <a:pt x="21902" y="3132"/>
                        </a:cubicBezTo>
                        <a:cubicBezTo>
                          <a:pt x="21889" y="3101"/>
                          <a:pt x="21853" y="3083"/>
                          <a:pt x="21819" y="3083"/>
                        </a:cubicBezTo>
                        <a:cubicBezTo>
                          <a:pt x="21803" y="3083"/>
                          <a:pt x="21788" y="3087"/>
                          <a:pt x="21777" y="3096"/>
                        </a:cubicBezTo>
                        <a:cubicBezTo>
                          <a:pt x="21482" y="3319"/>
                          <a:pt x="21331" y="3747"/>
                          <a:pt x="21099" y="4024"/>
                        </a:cubicBezTo>
                        <a:cubicBezTo>
                          <a:pt x="20911" y="4247"/>
                          <a:pt x="20715" y="4452"/>
                          <a:pt x="20483" y="4612"/>
                        </a:cubicBezTo>
                        <a:cubicBezTo>
                          <a:pt x="20323" y="4711"/>
                          <a:pt x="20144" y="4782"/>
                          <a:pt x="19957" y="4800"/>
                        </a:cubicBezTo>
                        <a:cubicBezTo>
                          <a:pt x="19937" y="4801"/>
                          <a:pt x="19918" y="4802"/>
                          <a:pt x="19899" y="4802"/>
                        </a:cubicBezTo>
                        <a:cubicBezTo>
                          <a:pt x="19328" y="4802"/>
                          <a:pt x="19546" y="4017"/>
                          <a:pt x="19823" y="3818"/>
                        </a:cubicBezTo>
                        <a:cubicBezTo>
                          <a:pt x="19837" y="3804"/>
                          <a:pt x="19829" y="3778"/>
                          <a:pt x="19810" y="3778"/>
                        </a:cubicBezTo>
                        <a:cubicBezTo>
                          <a:pt x="19806" y="3778"/>
                          <a:pt x="19801" y="3779"/>
                          <a:pt x="19796" y="3783"/>
                        </a:cubicBezTo>
                        <a:cubicBezTo>
                          <a:pt x="19627" y="3872"/>
                          <a:pt x="19520" y="4015"/>
                          <a:pt x="19457" y="4175"/>
                        </a:cubicBezTo>
                        <a:cubicBezTo>
                          <a:pt x="19457" y="4171"/>
                          <a:pt x="19455" y="4169"/>
                          <a:pt x="19453" y="4169"/>
                        </a:cubicBezTo>
                        <a:cubicBezTo>
                          <a:pt x="19451" y="4169"/>
                          <a:pt x="19448" y="4171"/>
                          <a:pt x="19448" y="4175"/>
                        </a:cubicBezTo>
                        <a:cubicBezTo>
                          <a:pt x="19038" y="4264"/>
                          <a:pt x="18735" y="4612"/>
                          <a:pt x="18467" y="4907"/>
                        </a:cubicBezTo>
                        <a:cubicBezTo>
                          <a:pt x="18302" y="5099"/>
                          <a:pt x="17778" y="5820"/>
                          <a:pt x="17415" y="5820"/>
                        </a:cubicBezTo>
                        <a:cubicBezTo>
                          <a:pt x="17306" y="5820"/>
                          <a:pt x="17212" y="5756"/>
                          <a:pt x="17147" y="5594"/>
                        </a:cubicBezTo>
                        <a:cubicBezTo>
                          <a:pt x="17046" y="5362"/>
                          <a:pt x="17006" y="5130"/>
                          <a:pt x="16765" y="5130"/>
                        </a:cubicBezTo>
                        <a:cubicBezTo>
                          <a:pt x="16728" y="5130"/>
                          <a:pt x="16686" y="5136"/>
                          <a:pt x="16638" y="5148"/>
                        </a:cubicBezTo>
                        <a:cubicBezTo>
                          <a:pt x="16487" y="5183"/>
                          <a:pt x="16344" y="5335"/>
                          <a:pt x="16228" y="5424"/>
                        </a:cubicBezTo>
                        <a:cubicBezTo>
                          <a:pt x="16123" y="5515"/>
                          <a:pt x="15964" y="5595"/>
                          <a:pt x="15833" y="5595"/>
                        </a:cubicBezTo>
                        <a:cubicBezTo>
                          <a:pt x="15708" y="5595"/>
                          <a:pt x="15608" y="5522"/>
                          <a:pt x="15603" y="5317"/>
                        </a:cubicBezTo>
                        <a:cubicBezTo>
                          <a:pt x="15603" y="5183"/>
                          <a:pt x="15639" y="5050"/>
                          <a:pt x="15648" y="4916"/>
                        </a:cubicBezTo>
                        <a:cubicBezTo>
                          <a:pt x="15648" y="4878"/>
                          <a:pt x="15610" y="4840"/>
                          <a:pt x="15571" y="4840"/>
                        </a:cubicBezTo>
                        <a:cubicBezTo>
                          <a:pt x="15564" y="4840"/>
                          <a:pt x="15557" y="4842"/>
                          <a:pt x="15550" y="4844"/>
                        </a:cubicBezTo>
                        <a:cubicBezTo>
                          <a:pt x="15050" y="5041"/>
                          <a:pt x="14693" y="5487"/>
                          <a:pt x="14265" y="5790"/>
                        </a:cubicBezTo>
                        <a:cubicBezTo>
                          <a:pt x="14127" y="5882"/>
                          <a:pt x="13939" y="5948"/>
                          <a:pt x="13784" y="5948"/>
                        </a:cubicBezTo>
                        <a:cubicBezTo>
                          <a:pt x="13581" y="5948"/>
                          <a:pt x="13436" y="5833"/>
                          <a:pt x="13543" y="5513"/>
                        </a:cubicBezTo>
                        <a:cubicBezTo>
                          <a:pt x="13632" y="5228"/>
                          <a:pt x="13810" y="4934"/>
                          <a:pt x="13971" y="4684"/>
                        </a:cubicBezTo>
                        <a:cubicBezTo>
                          <a:pt x="14363" y="4059"/>
                          <a:pt x="15202" y="3586"/>
                          <a:pt x="15853" y="3301"/>
                        </a:cubicBezTo>
                        <a:cubicBezTo>
                          <a:pt x="16334" y="3099"/>
                          <a:pt x="16996" y="2831"/>
                          <a:pt x="17601" y="2831"/>
                        </a:cubicBezTo>
                        <a:cubicBezTo>
                          <a:pt x="17905" y="2831"/>
                          <a:pt x="18195" y="2899"/>
                          <a:pt x="18440" y="3078"/>
                        </a:cubicBezTo>
                        <a:cubicBezTo>
                          <a:pt x="18271" y="3390"/>
                          <a:pt x="18146" y="3738"/>
                          <a:pt x="17905" y="3997"/>
                        </a:cubicBezTo>
                        <a:cubicBezTo>
                          <a:pt x="17877" y="4025"/>
                          <a:pt x="17904" y="4059"/>
                          <a:pt x="17934" y="4059"/>
                        </a:cubicBezTo>
                        <a:cubicBezTo>
                          <a:pt x="17942" y="4059"/>
                          <a:pt x="17951" y="4056"/>
                          <a:pt x="17959" y="4050"/>
                        </a:cubicBezTo>
                        <a:cubicBezTo>
                          <a:pt x="18217" y="3836"/>
                          <a:pt x="18369" y="3533"/>
                          <a:pt x="18529" y="3239"/>
                        </a:cubicBezTo>
                        <a:cubicBezTo>
                          <a:pt x="18770" y="2810"/>
                          <a:pt x="19091" y="2436"/>
                          <a:pt x="19448" y="2097"/>
                        </a:cubicBezTo>
                        <a:cubicBezTo>
                          <a:pt x="20162" y="1401"/>
                          <a:pt x="21063" y="857"/>
                          <a:pt x="22000" y="535"/>
                        </a:cubicBezTo>
                        <a:cubicBezTo>
                          <a:pt x="22576" y="335"/>
                          <a:pt x="23177" y="219"/>
                          <a:pt x="23777" y="219"/>
                        </a:cubicBezTo>
                        <a:close/>
                        <a:moveTo>
                          <a:pt x="27397" y="5264"/>
                        </a:moveTo>
                        <a:cubicBezTo>
                          <a:pt x="27040" y="6745"/>
                          <a:pt x="26451" y="8208"/>
                          <a:pt x="25417" y="9341"/>
                        </a:cubicBezTo>
                        <a:cubicBezTo>
                          <a:pt x="25024" y="9242"/>
                          <a:pt x="24631" y="9171"/>
                          <a:pt x="24221" y="9144"/>
                        </a:cubicBezTo>
                        <a:lnTo>
                          <a:pt x="24069" y="9144"/>
                        </a:lnTo>
                        <a:cubicBezTo>
                          <a:pt x="24337" y="8903"/>
                          <a:pt x="24560" y="8618"/>
                          <a:pt x="24854" y="8395"/>
                        </a:cubicBezTo>
                        <a:cubicBezTo>
                          <a:pt x="25211" y="8118"/>
                          <a:pt x="25488" y="7753"/>
                          <a:pt x="25738" y="7387"/>
                        </a:cubicBezTo>
                        <a:cubicBezTo>
                          <a:pt x="26202" y="6736"/>
                          <a:pt x="26514" y="6093"/>
                          <a:pt x="26523" y="5317"/>
                        </a:cubicBezTo>
                        <a:cubicBezTo>
                          <a:pt x="26643" y="5399"/>
                          <a:pt x="26789" y="5454"/>
                          <a:pt x="26925" y="5454"/>
                        </a:cubicBezTo>
                        <a:cubicBezTo>
                          <a:pt x="26981" y="5454"/>
                          <a:pt x="27035" y="5445"/>
                          <a:pt x="27085" y="5424"/>
                        </a:cubicBezTo>
                        <a:cubicBezTo>
                          <a:pt x="27120" y="5406"/>
                          <a:pt x="27272" y="5317"/>
                          <a:pt x="27397" y="5264"/>
                        </a:cubicBezTo>
                        <a:close/>
                        <a:moveTo>
                          <a:pt x="25966" y="4094"/>
                        </a:moveTo>
                        <a:cubicBezTo>
                          <a:pt x="26117" y="4094"/>
                          <a:pt x="26078" y="4446"/>
                          <a:pt x="26086" y="4577"/>
                        </a:cubicBezTo>
                        <a:cubicBezTo>
                          <a:pt x="26103" y="4746"/>
                          <a:pt x="26246" y="4969"/>
                          <a:pt x="26318" y="5112"/>
                        </a:cubicBezTo>
                        <a:cubicBezTo>
                          <a:pt x="26344" y="5148"/>
                          <a:pt x="26371" y="5183"/>
                          <a:pt x="26407" y="5219"/>
                        </a:cubicBezTo>
                        <a:cubicBezTo>
                          <a:pt x="26371" y="5540"/>
                          <a:pt x="26362" y="5870"/>
                          <a:pt x="26255" y="6174"/>
                        </a:cubicBezTo>
                        <a:cubicBezTo>
                          <a:pt x="26095" y="6637"/>
                          <a:pt x="25800" y="7048"/>
                          <a:pt x="25515" y="7449"/>
                        </a:cubicBezTo>
                        <a:cubicBezTo>
                          <a:pt x="25069" y="8083"/>
                          <a:pt x="24444" y="8520"/>
                          <a:pt x="23998" y="9144"/>
                        </a:cubicBezTo>
                        <a:cubicBezTo>
                          <a:pt x="23490" y="9153"/>
                          <a:pt x="22999" y="9251"/>
                          <a:pt x="22517" y="9412"/>
                        </a:cubicBezTo>
                        <a:cubicBezTo>
                          <a:pt x="23258" y="8912"/>
                          <a:pt x="23971" y="8315"/>
                          <a:pt x="24507" y="7610"/>
                        </a:cubicBezTo>
                        <a:cubicBezTo>
                          <a:pt x="25220" y="6682"/>
                          <a:pt x="25595" y="5308"/>
                          <a:pt x="25773" y="4175"/>
                        </a:cubicBezTo>
                        <a:cubicBezTo>
                          <a:pt x="25809" y="4157"/>
                          <a:pt x="25845" y="4140"/>
                          <a:pt x="25880" y="4122"/>
                        </a:cubicBezTo>
                        <a:cubicBezTo>
                          <a:pt x="25914" y="4102"/>
                          <a:pt x="25942" y="4094"/>
                          <a:pt x="25966" y="4094"/>
                        </a:cubicBezTo>
                        <a:close/>
                        <a:moveTo>
                          <a:pt x="27556" y="5212"/>
                        </a:moveTo>
                        <a:cubicBezTo>
                          <a:pt x="27566" y="5212"/>
                          <a:pt x="27573" y="5214"/>
                          <a:pt x="27575" y="5219"/>
                        </a:cubicBezTo>
                        <a:cubicBezTo>
                          <a:pt x="27647" y="5317"/>
                          <a:pt x="27682" y="5460"/>
                          <a:pt x="27727" y="5594"/>
                        </a:cubicBezTo>
                        <a:cubicBezTo>
                          <a:pt x="27629" y="6236"/>
                          <a:pt x="27406" y="6869"/>
                          <a:pt x="27174" y="7476"/>
                        </a:cubicBezTo>
                        <a:cubicBezTo>
                          <a:pt x="27013" y="7877"/>
                          <a:pt x="26799" y="8252"/>
                          <a:pt x="26594" y="8636"/>
                        </a:cubicBezTo>
                        <a:cubicBezTo>
                          <a:pt x="26434" y="8957"/>
                          <a:pt x="26157" y="9189"/>
                          <a:pt x="25987" y="9492"/>
                        </a:cubicBezTo>
                        <a:cubicBezTo>
                          <a:pt x="25925" y="9474"/>
                          <a:pt x="25854" y="9448"/>
                          <a:pt x="25782" y="9430"/>
                        </a:cubicBezTo>
                        <a:cubicBezTo>
                          <a:pt x="25702" y="9412"/>
                          <a:pt x="25631" y="9394"/>
                          <a:pt x="25559" y="9367"/>
                        </a:cubicBezTo>
                        <a:cubicBezTo>
                          <a:pt x="26068" y="9100"/>
                          <a:pt x="26425" y="8279"/>
                          <a:pt x="26639" y="7815"/>
                        </a:cubicBezTo>
                        <a:cubicBezTo>
                          <a:pt x="26826" y="7423"/>
                          <a:pt x="26996" y="7021"/>
                          <a:pt x="27129" y="6602"/>
                        </a:cubicBezTo>
                        <a:cubicBezTo>
                          <a:pt x="27272" y="6182"/>
                          <a:pt x="27477" y="5701"/>
                          <a:pt x="27433" y="5246"/>
                        </a:cubicBezTo>
                        <a:cubicBezTo>
                          <a:pt x="27484" y="5226"/>
                          <a:pt x="27531" y="5212"/>
                          <a:pt x="27556" y="5212"/>
                        </a:cubicBezTo>
                        <a:close/>
                        <a:moveTo>
                          <a:pt x="27798" y="5843"/>
                        </a:moveTo>
                        <a:cubicBezTo>
                          <a:pt x="27807" y="5861"/>
                          <a:pt x="27816" y="5879"/>
                          <a:pt x="27816" y="5888"/>
                        </a:cubicBezTo>
                        <a:cubicBezTo>
                          <a:pt x="28030" y="6370"/>
                          <a:pt x="28352" y="6637"/>
                          <a:pt x="28735" y="6736"/>
                        </a:cubicBezTo>
                        <a:cubicBezTo>
                          <a:pt x="28691" y="6834"/>
                          <a:pt x="28673" y="6950"/>
                          <a:pt x="28646" y="7066"/>
                        </a:cubicBezTo>
                        <a:cubicBezTo>
                          <a:pt x="28548" y="7396"/>
                          <a:pt x="28343" y="7735"/>
                          <a:pt x="28173" y="8038"/>
                        </a:cubicBezTo>
                        <a:cubicBezTo>
                          <a:pt x="28013" y="8324"/>
                          <a:pt x="27781" y="8564"/>
                          <a:pt x="27611" y="8841"/>
                        </a:cubicBezTo>
                        <a:cubicBezTo>
                          <a:pt x="27442" y="9135"/>
                          <a:pt x="27058" y="9617"/>
                          <a:pt x="26710" y="9733"/>
                        </a:cubicBezTo>
                        <a:cubicBezTo>
                          <a:pt x="26702" y="9733"/>
                          <a:pt x="26701" y="9753"/>
                          <a:pt x="26712" y="9753"/>
                        </a:cubicBezTo>
                        <a:cubicBezTo>
                          <a:pt x="26714" y="9753"/>
                          <a:pt x="26716" y="9752"/>
                          <a:pt x="26719" y="9751"/>
                        </a:cubicBezTo>
                        <a:cubicBezTo>
                          <a:pt x="27272" y="9724"/>
                          <a:pt x="27647" y="8966"/>
                          <a:pt x="27950" y="8573"/>
                        </a:cubicBezTo>
                        <a:cubicBezTo>
                          <a:pt x="28164" y="8288"/>
                          <a:pt x="28360" y="8020"/>
                          <a:pt x="28503" y="7681"/>
                        </a:cubicBezTo>
                        <a:cubicBezTo>
                          <a:pt x="28557" y="7547"/>
                          <a:pt x="28655" y="7387"/>
                          <a:pt x="28717" y="7253"/>
                        </a:cubicBezTo>
                        <a:cubicBezTo>
                          <a:pt x="28780" y="7128"/>
                          <a:pt x="28789" y="6887"/>
                          <a:pt x="28878" y="6771"/>
                        </a:cubicBezTo>
                        <a:cubicBezTo>
                          <a:pt x="28934" y="6777"/>
                          <a:pt x="28993" y="6780"/>
                          <a:pt x="29052" y="6780"/>
                        </a:cubicBezTo>
                        <a:cubicBezTo>
                          <a:pt x="29181" y="6780"/>
                          <a:pt x="29315" y="6766"/>
                          <a:pt x="29449" y="6736"/>
                        </a:cubicBezTo>
                        <a:lnTo>
                          <a:pt x="29449" y="6736"/>
                        </a:lnTo>
                        <a:cubicBezTo>
                          <a:pt x="29208" y="7360"/>
                          <a:pt x="28922" y="7904"/>
                          <a:pt x="28539" y="8448"/>
                        </a:cubicBezTo>
                        <a:cubicBezTo>
                          <a:pt x="28334" y="8743"/>
                          <a:pt x="28129" y="9028"/>
                          <a:pt x="27897" y="9305"/>
                        </a:cubicBezTo>
                        <a:cubicBezTo>
                          <a:pt x="27798" y="9421"/>
                          <a:pt x="27468" y="9787"/>
                          <a:pt x="27219" y="9911"/>
                        </a:cubicBezTo>
                        <a:cubicBezTo>
                          <a:pt x="27138" y="9894"/>
                          <a:pt x="27058" y="9876"/>
                          <a:pt x="26987" y="9858"/>
                        </a:cubicBezTo>
                        <a:cubicBezTo>
                          <a:pt x="26692" y="9787"/>
                          <a:pt x="26407" y="9653"/>
                          <a:pt x="26130" y="9546"/>
                        </a:cubicBezTo>
                        <a:cubicBezTo>
                          <a:pt x="26701" y="9162"/>
                          <a:pt x="27031" y="8288"/>
                          <a:pt x="27290" y="7699"/>
                        </a:cubicBezTo>
                        <a:cubicBezTo>
                          <a:pt x="27540" y="7137"/>
                          <a:pt x="27754" y="6477"/>
                          <a:pt x="27798" y="5843"/>
                        </a:cubicBezTo>
                        <a:close/>
                        <a:moveTo>
                          <a:pt x="33356" y="8796"/>
                        </a:moveTo>
                        <a:lnTo>
                          <a:pt x="33356" y="8796"/>
                        </a:lnTo>
                        <a:cubicBezTo>
                          <a:pt x="33499" y="8877"/>
                          <a:pt x="33642" y="8939"/>
                          <a:pt x="33784" y="8984"/>
                        </a:cubicBezTo>
                        <a:cubicBezTo>
                          <a:pt x="34302" y="9349"/>
                          <a:pt x="33588" y="9795"/>
                          <a:pt x="32982" y="10081"/>
                        </a:cubicBezTo>
                        <a:cubicBezTo>
                          <a:pt x="33071" y="10001"/>
                          <a:pt x="33151" y="9903"/>
                          <a:pt x="33205" y="9813"/>
                        </a:cubicBezTo>
                        <a:cubicBezTo>
                          <a:pt x="33437" y="9483"/>
                          <a:pt x="33472" y="9162"/>
                          <a:pt x="33356" y="8796"/>
                        </a:cubicBezTo>
                        <a:close/>
                        <a:moveTo>
                          <a:pt x="29824" y="6611"/>
                        </a:moveTo>
                        <a:lnTo>
                          <a:pt x="29824" y="6611"/>
                        </a:lnTo>
                        <a:cubicBezTo>
                          <a:pt x="29743" y="6869"/>
                          <a:pt x="29752" y="7128"/>
                          <a:pt x="29939" y="7351"/>
                        </a:cubicBezTo>
                        <a:cubicBezTo>
                          <a:pt x="29957" y="7369"/>
                          <a:pt x="29966" y="7387"/>
                          <a:pt x="29984" y="7405"/>
                        </a:cubicBezTo>
                        <a:cubicBezTo>
                          <a:pt x="29850" y="7976"/>
                          <a:pt x="29574" y="8493"/>
                          <a:pt x="29244" y="8984"/>
                        </a:cubicBezTo>
                        <a:cubicBezTo>
                          <a:pt x="28905" y="9492"/>
                          <a:pt x="28405" y="9760"/>
                          <a:pt x="27941" y="10126"/>
                        </a:cubicBezTo>
                        <a:cubicBezTo>
                          <a:pt x="27745" y="10063"/>
                          <a:pt x="27540" y="10001"/>
                          <a:pt x="27335" y="9947"/>
                        </a:cubicBezTo>
                        <a:cubicBezTo>
                          <a:pt x="27406" y="9894"/>
                          <a:pt x="27477" y="9840"/>
                          <a:pt x="27540" y="9795"/>
                        </a:cubicBezTo>
                        <a:cubicBezTo>
                          <a:pt x="27843" y="9590"/>
                          <a:pt x="28075" y="9314"/>
                          <a:pt x="28298" y="9028"/>
                        </a:cubicBezTo>
                        <a:cubicBezTo>
                          <a:pt x="28842" y="8297"/>
                          <a:pt x="29306" y="7619"/>
                          <a:pt x="29502" y="6727"/>
                        </a:cubicBezTo>
                        <a:cubicBezTo>
                          <a:pt x="29609" y="6691"/>
                          <a:pt x="29716" y="6655"/>
                          <a:pt x="29824" y="6611"/>
                        </a:cubicBezTo>
                        <a:close/>
                        <a:moveTo>
                          <a:pt x="30029" y="7431"/>
                        </a:moveTo>
                        <a:cubicBezTo>
                          <a:pt x="30138" y="7512"/>
                          <a:pt x="30277" y="7542"/>
                          <a:pt x="30424" y="7542"/>
                        </a:cubicBezTo>
                        <a:cubicBezTo>
                          <a:pt x="30603" y="7542"/>
                          <a:pt x="30791" y="7498"/>
                          <a:pt x="30948" y="7449"/>
                        </a:cubicBezTo>
                        <a:cubicBezTo>
                          <a:pt x="30956" y="7708"/>
                          <a:pt x="30974" y="8011"/>
                          <a:pt x="31117" y="8225"/>
                        </a:cubicBezTo>
                        <a:cubicBezTo>
                          <a:pt x="30814" y="8707"/>
                          <a:pt x="30359" y="9028"/>
                          <a:pt x="29886" y="9349"/>
                        </a:cubicBezTo>
                        <a:cubicBezTo>
                          <a:pt x="29413" y="9680"/>
                          <a:pt x="28860" y="9822"/>
                          <a:pt x="28485" y="10286"/>
                        </a:cubicBezTo>
                        <a:cubicBezTo>
                          <a:pt x="28334" y="10242"/>
                          <a:pt x="28191" y="10197"/>
                          <a:pt x="28048" y="10152"/>
                        </a:cubicBezTo>
                        <a:cubicBezTo>
                          <a:pt x="28512" y="9885"/>
                          <a:pt x="28931" y="9644"/>
                          <a:pt x="29261" y="9171"/>
                        </a:cubicBezTo>
                        <a:cubicBezTo>
                          <a:pt x="29645" y="8636"/>
                          <a:pt x="29913" y="8083"/>
                          <a:pt x="30029" y="7431"/>
                        </a:cubicBezTo>
                        <a:close/>
                        <a:moveTo>
                          <a:pt x="24542" y="3265"/>
                        </a:moveTo>
                        <a:cubicBezTo>
                          <a:pt x="24426" y="3694"/>
                          <a:pt x="24337" y="4327"/>
                          <a:pt x="24774" y="4389"/>
                        </a:cubicBezTo>
                        <a:cubicBezTo>
                          <a:pt x="24831" y="4398"/>
                          <a:pt x="24889" y="4402"/>
                          <a:pt x="24947" y="4402"/>
                        </a:cubicBezTo>
                        <a:cubicBezTo>
                          <a:pt x="25194" y="4402"/>
                          <a:pt x="25444" y="4328"/>
                          <a:pt x="25675" y="4220"/>
                        </a:cubicBezTo>
                        <a:lnTo>
                          <a:pt x="25675" y="4220"/>
                        </a:lnTo>
                        <a:cubicBezTo>
                          <a:pt x="25550" y="4702"/>
                          <a:pt x="25372" y="5183"/>
                          <a:pt x="25238" y="5665"/>
                        </a:cubicBezTo>
                        <a:cubicBezTo>
                          <a:pt x="25069" y="6263"/>
                          <a:pt x="24792" y="6878"/>
                          <a:pt x="24444" y="7396"/>
                        </a:cubicBezTo>
                        <a:cubicBezTo>
                          <a:pt x="24105" y="7895"/>
                          <a:pt x="23632" y="8297"/>
                          <a:pt x="23168" y="8671"/>
                        </a:cubicBezTo>
                        <a:cubicBezTo>
                          <a:pt x="22758" y="9010"/>
                          <a:pt x="22285" y="9269"/>
                          <a:pt x="21911" y="9653"/>
                        </a:cubicBezTo>
                        <a:cubicBezTo>
                          <a:pt x="21464" y="9845"/>
                          <a:pt x="21035" y="10081"/>
                          <a:pt x="20623" y="10317"/>
                        </a:cubicBezTo>
                        <a:lnTo>
                          <a:pt x="20623" y="10317"/>
                        </a:lnTo>
                        <a:cubicBezTo>
                          <a:pt x="21210" y="9855"/>
                          <a:pt x="21796" y="9383"/>
                          <a:pt x="22276" y="8796"/>
                        </a:cubicBezTo>
                        <a:cubicBezTo>
                          <a:pt x="22883" y="8056"/>
                          <a:pt x="23302" y="7226"/>
                          <a:pt x="23623" y="6325"/>
                        </a:cubicBezTo>
                        <a:cubicBezTo>
                          <a:pt x="23927" y="5469"/>
                          <a:pt x="24275" y="4407"/>
                          <a:pt x="24141" y="3479"/>
                        </a:cubicBezTo>
                        <a:cubicBezTo>
                          <a:pt x="24248" y="3435"/>
                          <a:pt x="24355" y="3372"/>
                          <a:pt x="24444" y="3319"/>
                        </a:cubicBezTo>
                        <a:cubicBezTo>
                          <a:pt x="24480" y="3301"/>
                          <a:pt x="24507" y="3283"/>
                          <a:pt x="24542" y="3265"/>
                        </a:cubicBezTo>
                        <a:close/>
                        <a:moveTo>
                          <a:pt x="20615" y="10322"/>
                        </a:moveTo>
                        <a:cubicBezTo>
                          <a:pt x="20609" y="10325"/>
                          <a:pt x="20604" y="10328"/>
                          <a:pt x="20599" y="10331"/>
                        </a:cubicBezTo>
                        <a:cubicBezTo>
                          <a:pt x="20607" y="10323"/>
                          <a:pt x="20608" y="10322"/>
                          <a:pt x="20615" y="10322"/>
                        </a:cubicBezTo>
                        <a:close/>
                        <a:moveTo>
                          <a:pt x="31197" y="8324"/>
                        </a:moveTo>
                        <a:cubicBezTo>
                          <a:pt x="31251" y="8368"/>
                          <a:pt x="31313" y="8413"/>
                          <a:pt x="31394" y="8439"/>
                        </a:cubicBezTo>
                        <a:cubicBezTo>
                          <a:pt x="31626" y="8520"/>
                          <a:pt x="31866" y="8529"/>
                          <a:pt x="32107" y="8538"/>
                        </a:cubicBezTo>
                        <a:cubicBezTo>
                          <a:pt x="31947" y="8761"/>
                          <a:pt x="31795" y="8966"/>
                          <a:pt x="31581" y="9144"/>
                        </a:cubicBezTo>
                        <a:cubicBezTo>
                          <a:pt x="31340" y="9358"/>
                          <a:pt x="31081" y="9555"/>
                          <a:pt x="30823" y="9742"/>
                        </a:cubicBezTo>
                        <a:cubicBezTo>
                          <a:pt x="30653" y="9867"/>
                          <a:pt x="30448" y="10010"/>
                          <a:pt x="30261" y="10099"/>
                        </a:cubicBezTo>
                        <a:cubicBezTo>
                          <a:pt x="30011" y="10224"/>
                          <a:pt x="29824" y="10429"/>
                          <a:pt x="29556" y="10527"/>
                        </a:cubicBezTo>
                        <a:cubicBezTo>
                          <a:pt x="29226" y="10473"/>
                          <a:pt x="28887" y="10393"/>
                          <a:pt x="28557" y="10304"/>
                        </a:cubicBezTo>
                        <a:cubicBezTo>
                          <a:pt x="28994" y="9876"/>
                          <a:pt x="29681" y="9581"/>
                          <a:pt x="30207" y="9314"/>
                        </a:cubicBezTo>
                        <a:cubicBezTo>
                          <a:pt x="30617" y="9100"/>
                          <a:pt x="30948" y="8707"/>
                          <a:pt x="31197" y="8324"/>
                        </a:cubicBezTo>
                        <a:close/>
                        <a:moveTo>
                          <a:pt x="32304" y="8547"/>
                        </a:moveTo>
                        <a:cubicBezTo>
                          <a:pt x="32491" y="8547"/>
                          <a:pt x="32669" y="8564"/>
                          <a:pt x="32839" y="8609"/>
                        </a:cubicBezTo>
                        <a:cubicBezTo>
                          <a:pt x="32785" y="8930"/>
                          <a:pt x="32741" y="9180"/>
                          <a:pt x="32518" y="9456"/>
                        </a:cubicBezTo>
                        <a:cubicBezTo>
                          <a:pt x="32330" y="9688"/>
                          <a:pt x="32072" y="9840"/>
                          <a:pt x="31831" y="10019"/>
                        </a:cubicBezTo>
                        <a:cubicBezTo>
                          <a:pt x="31420" y="10331"/>
                          <a:pt x="30823" y="10402"/>
                          <a:pt x="30341" y="10581"/>
                        </a:cubicBezTo>
                        <a:cubicBezTo>
                          <a:pt x="30216" y="10581"/>
                          <a:pt x="30100" y="10572"/>
                          <a:pt x="29975" y="10563"/>
                        </a:cubicBezTo>
                        <a:cubicBezTo>
                          <a:pt x="29895" y="10563"/>
                          <a:pt x="29815" y="10554"/>
                          <a:pt x="29743" y="10545"/>
                        </a:cubicBezTo>
                        <a:cubicBezTo>
                          <a:pt x="30154" y="10402"/>
                          <a:pt x="30537" y="10072"/>
                          <a:pt x="30885" y="9858"/>
                        </a:cubicBezTo>
                        <a:cubicBezTo>
                          <a:pt x="31429" y="9519"/>
                          <a:pt x="31938" y="9091"/>
                          <a:pt x="32259" y="8547"/>
                        </a:cubicBezTo>
                        <a:close/>
                        <a:moveTo>
                          <a:pt x="32883" y="8618"/>
                        </a:moveTo>
                        <a:lnTo>
                          <a:pt x="32883" y="8618"/>
                        </a:lnTo>
                        <a:cubicBezTo>
                          <a:pt x="32990" y="8636"/>
                          <a:pt x="33089" y="8671"/>
                          <a:pt x="33196" y="8707"/>
                        </a:cubicBezTo>
                        <a:cubicBezTo>
                          <a:pt x="33231" y="8725"/>
                          <a:pt x="33267" y="8752"/>
                          <a:pt x="33303" y="8770"/>
                        </a:cubicBezTo>
                        <a:cubicBezTo>
                          <a:pt x="33356" y="9091"/>
                          <a:pt x="33329" y="9385"/>
                          <a:pt x="33151" y="9671"/>
                        </a:cubicBezTo>
                        <a:cubicBezTo>
                          <a:pt x="33017" y="9903"/>
                          <a:pt x="32625" y="10215"/>
                          <a:pt x="32375" y="10304"/>
                        </a:cubicBezTo>
                        <a:cubicBezTo>
                          <a:pt x="32366" y="10313"/>
                          <a:pt x="32357" y="10322"/>
                          <a:pt x="32357" y="10331"/>
                        </a:cubicBezTo>
                        <a:lnTo>
                          <a:pt x="32348" y="10331"/>
                        </a:lnTo>
                        <a:cubicBezTo>
                          <a:pt x="31857" y="10491"/>
                          <a:pt x="31349" y="10563"/>
                          <a:pt x="30840" y="10581"/>
                        </a:cubicBezTo>
                        <a:cubicBezTo>
                          <a:pt x="31840" y="10331"/>
                          <a:pt x="33035" y="9742"/>
                          <a:pt x="32883" y="8618"/>
                        </a:cubicBezTo>
                        <a:close/>
                        <a:moveTo>
                          <a:pt x="14988" y="5433"/>
                        </a:moveTo>
                        <a:cubicBezTo>
                          <a:pt x="14756" y="7521"/>
                          <a:pt x="13810" y="10019"/>
                          <a:pt x="11687" y="10777"/>
                        </a:cubicBezTo>
                        <a:cubicBezTo>
                          <a:pt x="11553" y="10759"/>
                          <a:pt x="11419" y="10732"/>
                          <a:pt x="11286" y="10714"/>
                        </a:cubicBezTo>
                        <a:cubicBezTo>
                          <a:pt x="11063" y="10679"/>
                          <a:pt x="10840" y="10652"/>
                          <a:pt x="10608" y="10634"/>
                        </a:cubicBezTo>
                        <a:cubicBezTo>
                          <a:pt x="10831" y="10554"/>
                          <a:pt x="11045" y="10456"/>
                          <a:pt x="11241" y="10366"/>
                        </a:cubicBezTo>
                        <a:cubicBezTo>
                          <a:pt x="11883" y="10072"/>
                          <a:pt x="12472" y="9688"/>
                          <a:pt x="12945" y="9162"/>
                        </a:cubicBezTo>
                        <a:cubicBezTo>
                          <a:pt x="13730" y="8297"/>
                          <a:pt x="14461" y="6976"/>
                          <a:pt x="14595" y="5772"/>
                        </a:cubicBezTo>
                        <a:cubicBezTo>
                          <a:pt x="14729" y="5665"/>
                          <a:pt x="14854" y="5549"/>
                          <a:pt x="14988" y="5433"/>
                        </a:cubicBezTo>
                        <a:close/>
                        <a:moveTo>
                          <a:pt x="15487" y="5041"/>
                        </a:moveTo>
                        <a:lnTo>
                          <a:pt x="15487" y="5041"/>
                        </a:lnTo>
                        <a:cubicBezTo>
                          <a:pt x="15464" y="5327"/>
                          <a:pt x="15440" y="5812"/>
                          <a:pt x="15764" y="5812"/>
                        </a:cubicBezTo>
                        <a:cubicBezTo>
                          <a:pt x="15803" y="5812"/>
                          <a:pt x="15848" y="5805"/>
                          <a:pt x="15898" y="5790"/>
                        </a:cubicBezTo>
                        <a:cubicBezTo>
                          <a:pt x="16023" y="5754"/>
                          <a:pt x="16130" y="5683"/>
                          <a:pt x="16237" y="5603"/>
                        </a:cubicBezTo>
                        <a:lnTo>
                          <a:pt x="16237" y="5603"/>
                        </a:lnTo>
                        <a:cubicBezTo>
                          <a:pt x="16049" y="6584"/>
                          <a:pt x="15862" y="7556"/>
                          <a:pt x="15461" y="8475"/>
                        </a:cubicBezTo>
                        <a:cubicBezTo>
                          <a:pt x="15006" y="9501"/>
                          <a:pt x="14238" y="10482"/>
                          <a:pt x="13337" y="11151"/>
                        </a:cubicBezTo>
                        <a:lnTo>
                          <a:pt x="13328" y="11151"/>
                        </a:lnTo>
                        <a:cubicBezTo>
                          <a:pt x="12865" y="11027"/>
                          <a:pt x="12392" y="10911"/>
                          <a:pt x="11919" y="10821"/>
                        </a:cubicBezTo>
                        <a:cubicBezTo>
                          <a:pt x="12829" y="10563"/>
                          <a:pt x="13480" y="9760"/>
                          <a:pt x="13980" y="8984"/>
                        </a:cubicBezTo>
                        <a:cubicBezTo>
                          <a:pt x="14676" y="7940"/>
                          <a:pt x="14961" y="6620"/>
                          <a:pt x="15041" y="5380"/>
                        </a:cubicBezTo>
                        <a:cubicBezTo>
                          <a:pt x="15193" y="5246"/>
                          <a:pt x="15345" y="5121"/>
                          <a:pt x="15487" y="5041"/>
                        </a:cubicBezTo>
                        <a:close/>
                        <a:moveTo>
                          <a:pt x="18387" y="5139"/>
                        </a:moveTo>
                        <a:lnTo>
                          <a:pt x="18387" y="5139"/>
                        </a:lnTo>
                        <a:cubicBezTo>
                          <a:pt x="18208" y="5585"/>
                          <a:pt x="18128" y="6040"/>
                          <a:pt x="17914" y="6486"/>
                        </a:cubicBezTo>
                        <a:cubicBezTo>
                          <a:pt x="17602" y="7146"/>
                          <a:pt x="17281" y="7779"/>
                          <a:pt x="16879" y="8386"/>
                        </a:cubicBezTo>
                        <a:cubicBezTo>
                          <a:pt x="16469" y="9019"/>
                          <a:pt x="15933" y="9662"/>
                          <a:pt x="15380" y="10170"/>
                        </a:cubicBezTo>
                        <a:cubicBezTo>
                          <a:pt x="14943" y="10563"/>
                          <a:pt x="14470" y="11027"/>
                          <a:pt x="13962" y="11339"/>
                        </a:cubicBezTo>
                        <a:cubicBezTo>
                          <a:pt x="13819" y="11294"/>
                          <a:pt x="13676" y="11250"/>
                          <a:pt x="13525" y="11205"/>
                        </a:cubicBezTo>
                        <a:cubicBezTo>
                          <a:pt x="14372" y="10554"/>
                          <a:pt x="15059" y="9653"/>
                          <a:pt x="15532" y="8698"/>
                        </a:cubicBezTo>
                        <a:cubicBezTo>
                          <a:pt x="15764" y="8216"/>
                          <a:pt x="15933" y="7699"/>
                          <a:pt x="16049" y="7173"/>
                        </a:cubicBezTo>
                        <a:cubicBezTo>
                          <a:pt x="16165" y="6655"/>
                          <a:pt x="16290" y="6102"/>
                          <a:pt x="16290" y="5558"/>
                        </a:cubicBezTo>
                        <a:cubicBezTo>
                          <a:pt x="16379" y="5496"/>
                          <a:pt x="16460" y="5415"/>
                          <a:pt x="16549" y="5353"/>
                        </a:cubicBezTo>
                        <a:cubicBezTo>
                          <a:pt x="16623" y="5295"/>
                          <a:pt x="16684" y="5270"/>
                          <a:pt x="16737" y="5270"/>
                        </a:cubicBezTo>
                        <a:cubicBezTo>
                          <a:pt x="16958" y="5270"/>
                          <a:pt x="17020" y="5703"/>
                          <a:pt x="17165" y="5861"/>
                        </a:cubicBezTo>
                        <a:cubicBezTo>
                          <a:pt x="17230" y="5934"/>
                          <a:pt x="17305" y="5963"/>
                          <a:pt x="17384" y="5963"/>
                        </a:cubicBezTo>
                        <a:cubicBezTo>
                          <a:pt x="17606" y="5963"/>
                          <a:pt x="17854" y="5734"/>
                          <a:pt x="17985" y="5603"/>
                        </a:cubicBezTo>
                        <a:cubicBezTo>
                          <a:pt x="18119" y="5469"/>
                          <a:pt x="18253" y="5308"/>
                          <a:pt x="18387" y="5139"/>
                        </a:cubicBezTo>
                        <a:close/>
                        <a:moveTo>
                          <a:pt x="19439" y="4256"/>
                        </a:moveTo>
                        <a:cubicBezTo>
                          <a:pt x="19377" y="4532"/>
                          <a:pt x="19484" y="4818"/>
                          <a:pt x="19761" y="4916"/>
                        </a:cubicBezTo>
                        <a:cubicBezTo>
                          <a:pt x="19404" y="6539"/>
                          <a:pt x="18967" y="8038"/>
                          <a:pt x="17843" y="9314"/>
                        </a:cubicBezTo>
                        <a:cubicBezTo>
                          <a:pt x="17004" y="10277"/>
                          <a:pt x="15648" y="11044"/>
                          <a:pt x="14444" y="11482"/>
                        </a:cubicBezTo>
                        <a:cubicBezTo>
                          <a:pt x="14301" y="11437"/>
                          <a:pt x="14158" y="11392"/>
                          <a:pt x="14015" y="11348"/>
                        </a:cubicBezTo>
                        <a:cubicBezTo>
                          <a:pt x="14444" y="11169"/>
                          <a:pt x="14863" y="10795"/>
                          <a:pt x="15193" y="10482"/>
                        </a:cubicBezTo>
                        <a:cubicBezTo>
                          <a:pt x="15782" y="9929"/>
                          <a:pt x="16335" y="9376"/>
                          <a:pt x="16826" y="8725"/>
                        </a:cubicBezTo>
                        <a:cubicBezTo>
                          <a:pt x="17289" y="8092"/>
                          <a:pt x="17620" y="7414"/>
                          <a:pt x="17959" y="6709"/>
                        </a:cubicBezTo>
                        <a:cubicBezTo>
                          <a:pt x="18226" y="6182"/>
                          <a:pt x="18422" y="5692"/>
                          <a:pt x="18458" y="5103"/>
                        </a:cubicBezTo>
                        <a:cubicBezTo>
                          <a:pt x="18458" y="5085"/>
                          <a:pt x="18449" y="5076"/>
                          <a:pt x="18440" y="5076"/>
                        </a:cubicBezTo>
                        <a:cubicBezTo>
                          <a:pt x="18726" y="4719"/>
                          <a:pt x="19029" y="4363"/>
                          <a:pt x="19439" y="4256"/>
                        </a:cubicBezTo>
                        <a:close/>
                        <a:moveTo>
                          <a:pt x="24052" y="3524"/>
                        </a:moveTo>
                        <a:cubicBezTo>
                          <a:pt x="23730" y="5442"/>
                          <a:pt x="23293" y="7235"/>
                          <a:pt x="22044" y="8778"/>
                        </a:cubicBezTo>
                        <a:cubicBezTo>
                          <a:pt x="21652" y="9260"/>
                          <a:pt x="21152" y="9653"/>
                          <a:pt x="20679" y="10045"/>
                        </a:cubicBezTo>
                        <a:cubicBezTo>
                          <a:pt x="20376" y="10286"/>
                          <a:pt x="20064" y="10536"/>
                          <a:pt x="19752" y="10768"/>
                        </a:cubicBezTo>
                        <a:cubicBezTo>
                          <a:pt x="19645" y="10848"/>
                          <a:pt x="19529" y="10920"/>
                          <a:pt x="19422" y="10991"/>
                        </a:cubicBezTo>
                        <a:cubicBezTo>
                          <a:pt x="18967" y="11214"/>
                          <a:pt x="18512" y="11419"/>
                          <a:pt x="18039" y="11580"/>
                        </a:cubicBezTo>
                        <a:cubicBezTo>
                          <a:pt x="18066" y="11562"/>
                          <a:pt x="18092" y="11553"/>
                          <a:pt x="18119" y="11544"/>
                        </a:cubicBezTo>
                        <a:cubicBezTo>
                          <a:pt x="18556" y="11330"/>
                          <a:pt x="18976" y="11071"/>
                          <a:pt x="19386" y="10795"/>
                        </a:cubicBezTo>
                        <a:cubicBezTo>
                          <a:pt x="20028" y="10349"/>
                          <a:pt x="20599" y="9778"/>
                          <a:pt x="21170" y="9233"/>
                        </a:cubicBezTo>
                        <a:cubicBezTo>
                          <a:pt x="21830" y="8600"/>
                          <a:pt x="22339" y="7922"/>
                          <a:pt x="22722" y="7066"/>
                        </a:cubicBezTo>
                        <a:cubicBezTo>
                          <a:pt x="23177" y="6058"/>
                          <a:pt x="23659" y="4773"/>
                          <a:pt x="23561" y="3649"/>
                        </a:cubicBezTo>
                        <a:cubicBezTo>
                          <a:pt x="23722" y="3649"/>
                          <a:pt x="23891" y="3595"/>
                          <a:pt x="24052" y="3524"/>
                        </a:cubicBezTo>
                        <a:close/>
                        <a:moveTo>
                          <a:pt x="20706" y="4666"/>
                        </a:moveTo>
                        <a:lnTo>
                          <a:pt x="20706" y="4666"/>
                        </a:lnTo>
                        <a:cubicBezTo>
                          <a:pt x="20421" y="6361"/>
                          <a:pt x="19921" y="7940"/>
                          <a:pt x="18761" y="9269"/>
                        </a:cubicBezTo>
                        <a:cubicBezTo>
                          <a:pt x="18199" y="9903"/>
                          <a:pt x="17477" y="10420"/>
                          <a:pt x="16736" y="10830"/>
                        </a:cubicBezTo>
                        <a:cubicBezTo>
                          <a:pt x="16397" y="11027"/>
                          <a:pt x="16040" y="11214"/>
                          <a:pt x="15675" y="11383"/>
                        </a:cubicBezTo>
                        <a:cubicBezTo>
                          <a:pt x="15470" y="11473"/>
                          <a:pt x="15220" y="11535"/>
                          <a:pt x="15015" y="11660"/>
                        </a:cubicBezTo>
                        <a:cubicBezTo>
                          <a:pt x="14908" y="11624"/>
                          <a:pt x="14792" y="11589"/>
                          <a:pt x="14676" y="11553"/>
                        </a:cubicBezTo>
                        <a:cubicBezTo>
                          <a:pt x="15050" y="11482"/>
                          <a:pt x="15523" y="11169"/>
                          <a:pt x="15773" y="11036"/>
                        </a:cubicBezTo>
                        <a:cubicBezTo>
                          <a:pt x="16531" y="10634"/>
                          <a:pt x="17272" y="10179"/>
                          <a:pt x="17878" y="9555"/>
                        </a:cubicBezTo>
                        <a:cubicBezTo>
                          <a:pt x="18503" y="8930"/>
                          <a:pt x="18940" y="8208"/>
                          <a:pt x="19279" y="7387"/>
                        </a:cubicBezTo>
                        <a:cubicBezTo>
                          <a:pt x="19582" y="6655"/>
                          <a:pt x="19939" y="5745"/>
                          <a:pt x="19832" y="4934"/>
                        </a:cubicBezTo>
                        <a:lnTo>
                          <a:pt x="19832" y="4934"/>
                        </a:lnTo>
                        <a:cubicBezTo>
                          <a:pt x="19903" y="4951"/>
                          <a:pt x="19975" y="4951"/>
                          <a:pt x="20064" y="4951"/>
                        </a:cubicBezTo>
                        <a:cubicBezTo>
                          <a:pt x="20296" y="4934"/>
                          <a:pt x="20510" y="4818"/>
                          <a:pt x="20706" y="4666"/>
                        </a:cubicBezTo>
                        <a:close/>
                        <a:moveTo>
                          <a:pt x="21771" y="3383"/>
                        </a:moveTo>
                        <a:cubicBezTo>
                          <a:pt x="21818" y="3383"/>
                          <a:pt x="21841" y="3519"/>
                          <a:pt x="21848" y="3533"/>
                        </a:cubicBezTo>
                        <a:cubicBezTo>
                          <a:pt x="21911" y="3640"/>
                          <a:pt x="22009" y="3747"/>
                          <a:pt x="22125" y="3801"/>
                        </a:cubicBezTo>
                        <a:cubicBezTo>
                          <a:pt x="22348" y="4764"/>
                          <a:pt x="22018" y="5719"/>
                          <a:pt x="21714" y="6620"/>
                        </a:cubicBezTo>
                        <a:cubicBezTo>
                          <a:pt x="21393" y="7556"/>
                          <a:pt x="20795" y="8448"/>
                          <a:pt x="20117" y="9171"/>
                        </a:cubicBezTo>
                        <a:cubicBezTo>
                          <a:pt x="18940" y="10429"/>
                          <a:pt x="17405" y="11187"/>
                          <a:pt x="15907" y="11954"/>
                        </a:cubicBezTo>
                        <a:cubicBezTo>
                          <a:pt x="15675" y="11874"/>
                          <a:pt x="15443" y="11803"/>
                          <a:pt x="15211" y="11722"/>
                        </a:cubicBezTo>
                        <a:cubicBezTo>
                          <a:pt x="15764" y="11615"/>
                          <a:pt x="16379" y="11232"/>
                          <a:pt x="16834" y="10982"/>
                        </a:cubicBezTo>
                        <a:cubicBezTo>
                          <a:pt x="17637" y="10545"/>
                          <a:pt x="18396" y="9974"/>
                          <a:pt x="19002" y="9278"/>
                        </a:cubicBezTo>
                        <a:cubicBezTo>
                          <a:pt x="19600" y="8609"/>
                          <a:pt x="20010" y="7851"/>
                          <a:pt x="20332" y="7012"/>
                        </a:cubicBezTo>
                        <a:cubicBezTo>
                          <a:pt x="20617" y="6290"/>
                          <a:pt x="20911" y="5380"/>
                          <a:pt x="20804" y="4577"/>
                        </a:cubicBezTo>
                        <a:cubicBezTo>
                          <a:pt x="20920" y="4479"/>
                          <a:pt x="21036" y="4363"/>
                          <a:pt x="21125" y="4256"/>
                        </a:cubicBezTo>
                        <a:cubicBezTo>
                          <a:pt x="21295" y="4077"/>
                          <a:pt x="21429" y="3890"/>
                          <a:pt x="21563" y="3685"/>
                        </a:cubicBezTo>
                        <a:cubicBezTo>
                          <a:pt x="21625" y="3595"/>
                          <a:pt x="21679" y="3515"/>
                          <a:pt x="21723" y="3426"/>
                        </a:cubicBezTo>
                        <a:cubicBezTo>
                          <a:pt x="21742" y="3395"/>
                          <a:pt x="21758" y="3383"/>
                          <a:pt x="21771" y="3383"/>
                        </a:cubicBezTo>
                        <a:close/>
                        <a:moveTo>
                          <a:pt x="23072" y="3243"/>
                        </a:moveTo>
                        <a:cubicBezTo>
                          <a:pt x="23163" y="3243"/>
                          <a:pt x="23175" y="3520"/>
                          <a:pt x="23302" y="3586"/>
                        </a:cubicBezTo>
                        <a:cubicBezTo>
                          <a:pt x="23356" y="3613"/>
                          <a:pt x="23418" y="3631"/>
                          <a:pt x="23481" y="3640"/>
                        </a:cubicBezTo>
                        <a:cubicBezTo>
                          <a:pt x="23267" y="4782"/>
                          <a:pt x="23008" y="5888"/>
                          <a:pt x="22544" y="6968"/>
                        </a:cubicBezTo>
                        <a:cubicBezTo>
                          <a:pt x="22187" y="7806"/>
                          <a:pt x="21679" y="8475"/>
                          <a:pt x="21027" y="9100"/>
                        </a:cubicBezTo>
                        <a:cubicBezTo>
                          <a:pt x="20501" y="9617"/>
                          <a:pt x="19966" y="10152"/>
                          <a:pt x="19368" y="10589"/>
                        </a:cubicBezTo>
                        <a:cubicBezTo>
                          <a:pt x="19020" y="10839"/>
                          <a:pt x="18645" y="11053"/>
                          <a:pt x="18271" y="11267"/>
                        </a:cubicBezTo>
                        <a:cubicBezTo>
                          <a:pt x="17851" y="11508"/>
                          <a:pt x="17388" y="11642"/>
                          <a:pt x="16959" y="11865"/>
                        </a:cubicBezTo>
                        <a:cubicBezTo>
                          <a:pt x="16629" y="11919"/>
                          <a:pt x="16290" y="11954"/>
                          <a:pt x="15951" y="11972"/>
                        </a:cubicBezTo>
                        <a:cubicBezTo>
                          <a:pt x="15942" y="11972"/>
                          <a:pt x="15942" y="11972"/>
                          <a:pt x="15942" y="11963"/>
                        </a:cubicBezTo>
                        <a:cubicBezTo>
                          <a:pt x="16736" y="11758"/>
                          <a:pt x="17477" y="11303"/>
                          <a:pt x="18182" y="10911"/>
                        </a:cubicBezTo>
                        <a:cubicBezTo>
                          <a:pt x="19020" y="10438"/>
                          <a:pt x="19796" y="9751"/>
                          <a:pt x="20439" y="9037"/>
                        </a:cubicBezTo>
                        <a:cubicBezTo>
                          <a:pt x="21072" y="8324"/>
                          <a:pt x="21589" y="7431"/>
                          <a:pt x="21902" y="6521"/>
                        </a:cubicBezTo>
                        <a:cubicBezTo>
                          <a:pt x="22196" y="5665"/>
                          <a:pt x="22464" y="4764"/>
                          <a:pt x="22285" y="3854"/>
                        </a:cubicBezTo>
                        <a:lnTo>
                          <a:pt x="22285" y="3854"/>
                        </a:lnTo>
                        <a:cubicBezTo>
                          <a:pt x="22300" y="3856"/>
                          <a:pt x="22314" y="3856"/>
                          <a:pt x="22328" y="3856"/>
                        </a:cubicBezTo>
                        <a:cubicBezTo>
                          <a:pt x="22400" y="3856"/>
                          <a:pt x="22468" y="3837"/>
                          <a:pt x="22535" y="3792"/>
                        </a:cubicBezTo>
                        <a:cubicBezTo>
                          <a:pt x="22705" y="3676"/>
                          <a:pt x="22829" y="3524"/>
                          <a:pt x="22945" y="3355"/>
                        </a:cubicBezTo>
                        <a:cubicBezTo>
                          <a:pt x="23001" y="3274"/>
                          <a:pt x="23041" y="3243"/>
                          <a:pt x="23072" y="3243"/>
                        </a:cubicBezTo>
                        <a:close/>
                        <a:moveTo>
                          <a:pt x="34106" y="9082"/>
                        </a:moveTo>
                        <a:cubicBezTo>
                          <a:pt x="34418" y="9323"/>
                          <a:pt x="34418" y="9778"/>
                          <a:pt x="34239" y="10117"/>
                        </a:cubicBezTo>
                        <a:cubicBezTo>
                          <a:pt x="34070" y="10465"/>
                          <a:pt x="33722" y="10616"/>
                          <a:pt x="33383" y="10732"/>
                        </a:cubicBezTo>
                        <a:cubicBezTo>
                          <a:pt x="32812" y="10920"/>
                          <a:pt x="32188" y="10991"/>
                          <a:pt x="31581" y="11027"/>
                        </a:cubicBezTo>
                        <a:cubicBezTo>
                          <a:pt x="31320" y="11045"/>
                          <a:pt x="31056" y="11053"/>
                          <a:pt x="30792" y="11053"/>
                        </a:cubicBezTo>
                        <a:cubicBezTo>
                          <a:pt x="30281" y="11053"/>
                          <a:pt x="29767" y="11023"/>
                          <a:pt x="29261" y="10982"/>
                        </a:cubicBezTo>
                        <a:cubicBezTo>
                          <a:pt x="28262" y="10911"/>
                          <a:pt x="27317" y="10581"/>
                          <a:pt x="26326" y="10438"/>
                        </a:cubicBezTo>
                        <a:cubicBezTo>
                          <a:pt x="25706" y="10337"/>
                          <a:pt x="25009" y="10154"/>
                          <a:pt x="24350" y="10154"/>
                        </a:cubicBezTo>
                        <a:cubicBezTo>
                          <a:pt x="24194" y="10154"/>
                          <a:pt x="24041" y="10164"/>
                          <a:pt x="23891" y="10188"/>
                        </a:cubicBezTo>
                        <a:cubicBezTo>
                          <a:pt x="23445" y="10259"/>
                          <a:pt x="22990" y="10331"/>
                          <a:pt x="22571" y="10500"/>
                        </a:cubicBezTo>
                        <a:cubicBezTo>
                          <a:pt x="22116" y="10688"/>
                          <a:pt x="21670" y="10902"/>
                          <a:pt x="21215" y="11089"/>
                        </a:cubicBezTo>
                        <a:cubicBezTo>
                          <a:pt x="20421" y="11428"/>
                          <a:pt x="19654" y="11767"/>
                          <a:pt x="18797" y="11910"/>
                        </a:cubicBezTo>
                        <a:cubicBezTo>
                          <a:pt x="18387" y="11972"/>
                          <a:pt x="17976" y="11972"/>
                          <a:pt x="17566" y="12026"/>
                        </a:cubicBezTo>
                        <a:cubicBezTo>
                          <a:pt x="17218" y="12079"/>
                          <a:pt x="16808" y="12133"/>
                          <a:pt x="16433" y="12133"/>
                        </a:cubicBezTo>
                        <a:cubicBezTo>
                          <a:pt x="16353" y="12106"/>
                          <a:pt x="16264" y="12079"/>
                          <a:pt x="16183" y="12044"/>
                        </a:cubicBezTo>
                        <a:cubicBezTo>
                          <a:pt x="17272" y="12008"/>
                          <a:pt x="18262" y="11705"/>
                          <a:pt x="19216" y="11259"/>
                        </a:cubicBezTo>
                        <a:cubicBezTo>
                          <a:pt x="19288" y="11232"/>
                          <a:pt x="19350" y="11196"/>
                          <a:pt x="19422" y="11160"/>
                        </a:cubicBezTo>
                        <a:cubicBezTo>
                          <a:pt x="19743" y="11000"/>
                          <a:pt x="20064" y="10821"/>
                          <a:pt x="20385" y="10634"/>
                        </a:cubicBezTo>
                        <a:cubicBezTo>
                          <a:pt x="21081" y="10224"/>
                          <a:pt x="21830" y="9858"/>
                          <a:pt x="22589" y="9555"/>
                        </a:cubicBezTo>
                        <a:cubicBezTo>
                          <a:pt x="23041" y="9377"/>
                          <a:pt x="23551" y="9295"/>
                          <a:pt x="24068" y="9295"/>
                        </a:cubicBezTo>
                        <a:cubicBezTo>
                          <a:pt x="24745" y="9295"/>
                          <a:pt x="25433" y="9436"/>
                          <a:pt x="26014" y="9688"/>
                        </a:cubicBezTo>
                        <a:cubicBezTo>
                          <a:pt x="26933" y="10081"/>
                          <a:pt x="27959" y="10331"/>
                          <a:pt x="28931" y="10563"/>
                        </a:cubicBezTo>
                        <a:cubicBezTo>
                          <a:pt x="29502" y="10698"/>
                          <a:pt x="30076" y="10769"/>
                          <a:pt x="30654" y="10769"/>
                        </a:cubicBezTo>
                        <a:cubicBezTo>
                          <a:pt x="30988" y="10769"/>
                          <a:pt x="31324" y="10746"/>
                          <a:pt x="31661" y="10697"/>
                        </a:cubicBezTo>
                        <a:cubicBezTo>
                          <a:pt x="32304" y="10607"/>
                          <a:pt x="33106" y="10375"/>
                          <a:pt x="33615" y="9956"/>
                        </a:cubicBezTo>
                        <a:cubicBezTo>
                          <a:pt x="33874" y="9742"/>
                          <a:pt x="34248" y="9341"/>
                          <a:pt x="34106" y="9082"/>
                        </a:cubicBezTo>
                        <a:close/>
                        <a:moveTo>
                          <a:pt x="24337" y="10337"/>
                        </a:moveTo>
                        <a:cubicBezTo>
                          <a:pt x="24469" y="10337"/>
                          <a:pt x="24602" y="10344"/>
                          <a:pt x="24739" y="10358"/>
                        </a:cubicBezTo>
                        <a:cubicBezTo>
                          <a:pt x="25854" y="10473"/>
                          <a:pt x="26942" y="10741"/>
                          <a:pt x="28039" y="10973"/>
                        </a:cubicBezTo>
                        <a:cubicBezTo>
                          <a:pt x="28854" y="11152"/>
                          <a:pt x="29726" y="11241"/>
                          <a:pt x="30595" y="11241"/>
                        </a:cubicBezTo>
                        <a:cubicBezTo>
                          <a:pt x="31374" y="11241"/>
                          <a:pt x="32150" y="11170"/>
                          <a:pt x="32883" y="11027"/>
                        </a:cubicBezTo>
                        <a:cubicBezTo>
                          <a:pt x="33205" y="10964"/>
                          <a:pt x="33615" y="10875"/>
                          <a:pt x="33936" y="10679"/>
                        </a:cubicBezTo>
                        <a:lnTo>
                          <a:pt x="33936" y="10679"/>
                        </a:lnTo>
                        <a:cubicBezTo>
                          <a:pt x="33695" y="10991"/>
                          <a:pt x="33419" y="11259"/>
                          <a:pt x="33035" y="11464"/>
                        </a:cubicBezTo>
                        <a:cubicBezTo>
                          <a:pt x="32321" y="11847"/>
                          <a:pt x="31465" y="11945"/>
                          <a:pt x="30680" y="11999"/>
                        </a:cubicBezTo>
                        <a:cubicBezTo>
                          <a:pt x="30471" y="12014"/>
                          <a:pt x="30262" y="12021"/>
                          <a:pt x="30051" y="12021"/>
                        </a:cubicBezTo>
                        <a:cubicBezTo>
                          <a:pt x="28740" y="12021"/>
                          <a:pt x="27400" y="11751"/>
                          <a:pt x="26139" y="11428"/>
                        </a:cubicBezTo>
                        <a:cubicBezTo>
                          <a:pt x="25781" y="11335"/>
                          <a:pt x="25418" y="11295"/>
                          <a:pt x="25053" y="11295"/>
                        </a:cubicBezTo>
                        <a:cubicBezTo>
                          <a:pt x="23990" y="11295"/>
                          <a:pt x="22913" y="11629"/>
                          <a:pt x="21911" y="11928"/>
                        </a:cubicBezTo>
                        <a:cubicBezTo>
                          <a:pt x="20795" y="12254"/>
                          <a:pt x="19714" y="12543"/>
                          <a:pt x="18605" y="12543"/>
                        </a:cubicBezTo>
                        <a:cubicBezTo>
                          <a:pt x="18108" y="12543"/>
                          <a:pt x="17606" y="12485"/>
                          <a:pt x="17093" y="12347"/>
                        </a:cubicBezTo>
                        <a:cubicBezTo>
                          <a:pt x="16915" y="12293"/>
                          <a:pt x="16745" y="12231"/>
                          <a:pt x="16576" y="12177"/>
                        </a:cubicBezTo>
                        <a:lnTo>
                          <a:pt x="16576" y="12177"/>
                        </a:lnTo>
                        <a:cubicBezTo>
                          <a:pt x="16644" y="12180"/>
                          <a:pt x="16712" y="12181"/>
                          <a:pt x="16781" y="12181"/>
                        </a:cubicBezTo>
                        <a:cubicBezTo>
                          <a:pt x="16946" y="12181"/>
                          <a:pt x="17111" y="12175"/>
                          <a:pt x="17263" y="12168"/>
                        </a:cubicBezTo>
                        <a:cubicBezTo>
                          <a:pt x="17771" y="12160"/>
                          <a:pt x="18315" y="12106"/>
                          <a:pt x="18815" y="12035"/>
                        </a:cubicBezTo>
                        <a:cubicBezTo>
                          <a:pt x="19734" y="11919"/>
                          <a:pt x="20581" y="11544"/>
                          <a:pt x="21420" y="11178"/>
                        </a:cubicBezTo>
                        <a:cubicBezTo>
                          <a:pt x="22378" y="10751"/>
                          <a:pt x="23294" y="10337"/>
                          <a:pt x="24337" y="10337"/>
                        </a:cubicBezTo>
                        <a:close/>
                        <a:moveTo>
                          <a:pt x="9828" y="10761"/>
                        </a:moveTo>
                        <a:cubicBezTo>
                          <a:pt x="10565" y="10761"/>
                          <a:pt x="11307" y="10868"/>
                          <a:pt x="11981" y="11018"/>
                        </a:cubicBezTo>
                        <a:cubicBezTo>
                          <a:pt x="13587" y="11366"/>
                          <a:pt x="15139" y="11901"/>
                          <a:pt x="16692" y="12418"/>
                        </a:cubicBezTo>
                        <a:cubicBezTo>
                          <a:pt x="18755" y="13114"/>
                          <a:pt x="20988" y="13721"/>
                          <a:pt x="23195" y="13721"/>
                        </a:cubicBezTo>
                        <a:cubicBezTo>
                          <a:pt x="23622" y="13721"/>
                          <a:pt x="24048" y="13698"/>
                          <a:pt x="24471" y="13649"/>
                        </a:cubicBezTo>
                        <a:lnTo>
                          <a:pt x="24471" y="13649"/>
                        </a:lnTo>
                        <a:cubicBezTo>
                          <a:pt x="24087" y="13765"/>
                          <a:pt x="23713" y="13872"/>
                          <a:pt x="23338" y="13953"/>
                        </a:cubicBezTo>
                        <a:cubicBezTo>
                          <a:pt x="22692" y="14100"/>
                          <a:pt x="22043" y="14161"/>
                          <a:pt x="21393" y="14161"/>
                        </a:cubicBezTo>
                        <a:cubicBezTo>
                          <a:pt x="20032" y="14161"/>
                          <a:pt x="18668" y="13892"/>
                          <a:pt x="17334" y="13578"/>
                        </a:cubicBezTo>
                        <a:cubicBezTo>
                          <a:pt x="15684" y="13194"/>
                          <a:pt x="14149" y="12427"/>
                          <a:pt x="12535" y="11919"/>
                        </a:cubicBezTo>
                        <a:cubicBezTo>
                          <a:pt x="11622" y="11632"/>
                          <a:pt x="10625" y="11374"/>
                          <a:pt x="9648" y="11374"/>
                        </a:cubicBezTo>
                        <a:cubicBezTo>
                          <a:pt x="9105" y="11374"/>
                          <a:pt x="8569" y="11454"/>
                          <a:pt x="8056" y="11651"/>
                        </a:cubicBezTo>
                        <a:cubicBezTo>
                          <a:pt x="7815" y="11526"/>
                          <a:pt x="7557" y="11428"/>
                          <a:pt x="7298" y="11348"/>
                        </a:cubicBezTo>
                        <a:cubicBezTo>
                          <a:pt x="8050" y="10918"/>
                          <a:pt x="8936" y="10761"/>
                          <a:pt x="9828" y="10761"/>
                        </a:cubicBezTo>
                        <a:close/>
                        <a:moveTo>
                          <a:pt x="9482" y="11499"/>
                        </a:moveTo>
                        <a:cubicBezTo>
                          <a:pt x="10641" y="11499"/>
                          <a:pt x="11826" y="11849"/>
                          <a:pt x="12891" y="12213"/>
                        </a:cubicBezTo>
                        <a:cubicBezTo>
                          <a:pt x="14524" y="12766"/>
                          <a:pt x="16067" y="13489"/>
                          <a:pt x="17753" y="13872"/>
                        </a:cubicBezTo>
                        <a:cubicBezTo>
                          <a:pt x="18946" y="14133"/>
                          <a:pt x="20172" y="14344"/>
                          <a:pt x="21394" y="14344"/>
                        </a:cubicBezTo>
                        <a:cubicBezTo>
                          <a:pt x="21972" y="14344"/>
                          <a:pt x="22550" y="14296"/>
                          <a:pt x="23124" y="14185"/>
                        </a:cubicBezTo>
                        <a:cubicBezTo>
                          <a:pt x="23971" y="14015"/>
                          <a:pt x="24801" y="13712"/>
                          <a:pt x="25622" y="13444"/>
                        </a:cubicBezTo>
                        <a:cubicBezTo>
                          <a:pt x="25925" y="13373"/>
                          <a:pt x="26228" y="13284"/>
                          <a:pt x="26532" y="13177"/>
                        </a:cubicBezTo>
                        <a:cubicBezTo>
                          <a:pt x="26817" y="13096"/>
                          <a:pt x="27112" y="13034"/>
                          <a:pt x="27415" y="12980"/>
                        </a:cubicBezTo>
                        <a:lnTo>
                          <a:pt x="27415" y="12980"/>
                        </a:lnTo>
                        <a:cubicBezTo>
                          <a:pt x="25809" y="13471"/>
                          <a:pt x="24301" y="14247"/>
                          <a:pt x="22678" y="14693"/>
                        </a:cubicBezTo>
                        <a:cubicBezTo>
                          <a:pt x="22036" y="14872"/>
                          <a:pt x="21400" y="14948"/>
                          <a:pt x="20769" y="14948"/>
                        </a:cubicBezTo>
                        <a:cubicBezTo>
                          <a:pt x="19637" y="14948"/>
                          <a:pt x="18519" y="14704"/>
                          <a:pt x="17396" y="14372"/>
                        </a:cubicBezTo>
                        <a:cubicBezTo>
                          <a:pt x="15728" y="13872"/>
                          <a:pt x="14114" y="13230"/>
                          <a:pt x="12445" y="12713"/>
                        </a:cubicBezTo>
                        <a:cubicBezTo>
                          <a:pt x="11417" y="12396"/>
                          <a:pt x="10368" y="12241"/>
                          <a:pt x="9304" y="12241"/>
                        </a:cubicBezTo>
                        <a:cubicBezTo>
                          <a:pt x="9168" y="12241"/>
                          <a:pt x="9031" y="12244"/>
                          <a:pt x="8895" y="12249"/>
                        </a:cubicBezTo>
                        <a:cubicBezTo>
                          <a:pt x="8797" y="12160"/>
                          <a:pt x="8690" y="12070"/>
                          <a:pt x="8582" y="11990"/>
                        </a:cubicBezTo>
                        <a:cubicBezTo>
                          <a:pt x="8440" y="11874"/>
                          <a:pt x="8279" y="11776"/>
                          <a:pt x="8119" y="11687"/>
                        </a:cubicBezTo>
                        <a:cubicBezTo>
                          <a:pt x="8563" y="11555"/>
                          <a:pt x="9020" y="11499"/>
                          <a:pt x="9482" y="11499"/>
                        </a:cubicBezTo>
                        <a:close/>
                        <a:moveTo>
                          <a:pt x="8921" y="12276"/>
                        </a:moveTo>
                        <a:cubicBezTo>
                          <a:pt x="10206" y="12320"/>
                          <a:pt x="11437" y="12507"/>
                          <a:pt x="12668" y="12909"/>
                        </a:cubicBezTo>
                        <a:cubicBezTo>
                          <a:pt x="14381" y="13462"/>
                          <a:pt x="16040" y="14158"/>
                          <a:pt x="17780" y="14640"/>
                        </a:cubicBezTo>
                        <a:cubicBezTo>
                          <a:pt x="18768" y="14921"/>
                          <a:pt x="19746" y="15097"/>
                          <a:pt x="20735" y="15097"/>
                        </a:cubicBezTo>
                        <a:cubicBezTo>
                          <a:pt x="21344" y="15097"/>
                          <a:pt x="21957" y="15030"/>
                          <a:pt x="22580" y="14880"/>
                        </a:cubicBezTo>
                        <a:cubicBezTo>
                          <a:pt x="24373" y="14443"/>
                          <a:pt x="25987" y="13489"/>
                          <a:pt x="27736" y="12927"/>
                        </a:cubicBezTo>
                        <a:cubicBezTo>
                          <a:pt x="28325" y="12829"/>
                          <a:pt x="28931" y="12775"/>
                          <a:pt x="29520" y="12730"/>
                        </a:cubicBezTo>
                        <a:cubicBezTo>
                          <a:pt x="30017" y="12688"/>
                          <a:pt x="30506" y="12661"/>
                          <a:pt x="30992" y="12661"/>
                        </a:cubicBezTo>
                        <a:cubicBezTo>
                          <a:pt x="31833" y="12661"/>
                          <a:pt x="32665" y="12742"/>
                          <a:pt x="33508" y="12962"/>
                        </a:cubicBezTo>
                        <a:cubicBezTo>
                          <a:pt x="34900" y="13328"/>
                          <a:pt x="36229" y="13899"/>
                          <a:pt x="37647" y="14122"/>
                        </a:cubicBezTo>
                        <a:cubicBezTo>
                          <a:pt x="38214" y="14212"/>
                          <a:pt x="38883" y="14340"/>
                          <a:pt x="39517" y="14340"/>
                        </a:cubicBezTo>
                        <a:cubicBezTo>
                          <a:pt x="39761" y="14340"/>
                          <a:pt x="40000" y="14321"/>
                          <a:pt x="40225" y="14274"/>
                        </a:cubicBezTo>
                        <a:lnTo>
                          <a:pt x="40225" y="14274"/>
                        </a:lnTo>
                        <a:cubicBezTo>
                          <a:pt x="40181" y="14301"/>
                          <a:pt x="40127" y="14318"/>
                          <a:pt x="40083" y="14345"/>
                        </a:cubicBezTo>
                        <a:cubicBezTo>
                          <a:pt x="39646" y="14559"/>
                          <a:pt x="39164" y="14657"/>
                          <a:pt x="38691" y="14711"/>
                        </a:cubicBezTo>
                        <a:cubicBezTo>
                          <a:pt x="38587" y="14724"/>
                          <a:pt x="38483" y="14730"/>
                          <a:pt x="38378" y="14730"/>
                        </a:cubicBezTo>
                        <a:cubicBezTo>
                          <a:pt x="37750" y="14730"/>
                          <a:pt x="37101" y="14522"/>
                          <a:pt x="36505" y="14354"/>
                        </a:cubicBezTo>
                        <a:cubicBezTo>
                          <a:pt x="35096" y="13944"/>
                          <a:pt x="33776" y="13355"/>
                          <a:pt x="32304" y="13177"/>
                        </a:cubicBezTo>
                        <a:cubicBezTo>
                          <a:pt x="31995" y="13140"/>
                          <a:pt x="31683" y="13122"/>
                          <a:pt x="31370" y="13122"/>
                        </a:cubicBezTo>
                        <a:cubicBezTo>
                          <a:pt x="30163" y="13122"/>
                          <a:pt x="28941" y="13387"/>
                          <a:pt x="27843" y="13855"/>
                        </a:cubicBezTo>
                        <a:cubicBezTo>
                          <a:pt x="27085" y="14185"/>
                          <a:pt x="26344" y="14568"/>
                          <a:pt x="25568" y="14854"/>
                        </a:cubicBezTo>
                        <a:cubicBezTo>
                          <a:pt x="24899" y="15112"/>
                          <a:pt x="24194" y="15211"/>
                          <a:pt x="23490" y="15291"/>
                        </a:cubicBezTo>
                        <a:cubicBezTo>
                          <a:pt x="23108" y="15216"/>
                          <a:pt x="22718" y="15172"/>
                          <a:pt x="22331" y="15172"/>
                        </a:cubicBezTo>
                        <a:cubicBezTo>
                          <a:pt x="22021" y="15172"/>
                          <a:pt x="21712" y="15201"/>
                          <a:pt x="21411" y="15264"/>
                        </a:cubicBezTo>
                        <a:cubicBezTo>
                          <a:pt x="20956" y="15353"/>
                          <a:pt x="20456" y="15514"/>
                          <a:pt x="19993" y="15746"/>
                        </a:cubicBezTo>
                        <a:cubicBezTo>
                          <a:pt x="19894" y="15764"/>
                          <a:pt x="19796" y="15781"/>
                          <a:pt x="19698" y="15781"/>
                        </a:cubicBezTo>
                        <a:cubicBezTo>
                          <a:pt x="19145" y="15773"/>
                          <a:pt x="18699" y="15639"/>
                          <a:pt x="18182" y="15451"/>
                        </a:cubicBezTo>
                        <a:cubicBezTo>
                          <a:pt x="17209" y="15103"/>
                          <a:pt x="16219" y="14738"/>
                          <a:pt x="15291" y="14274"/>
                        </a:cubicBezTo>
                        <a:cubicBezTo>
                          <a:pt x="14435" y="13837"/>
                          <a:pt x="13578" y="13382"/>
                          <a:pt x="12633" y="13177"/>
                        </a:cubicBezTo>
                        <a:cubicBezTo>
                          <a:pt x="12204" y="13078"/>
                          <a:pt x="11785" y="13016"/>
                          <a:pt x="11348" y="13007"/>
                        </a:cubicBezTo>
                        <a:cubicBezTo>
                          <a:pt x="11326" y="13007"/>
                          <a:pt x="11303" y="13007"/>
                          <a:pt x="11281" y="13007"/>
                        </a:cubicBezTo>
                        <a:cubicBezTo>
                          <a:pt x="10950" y="13007"/>
                          <a:pt x="10599" y="13044"/>
                          <a:pt x="10258" y="13044"/>
                        </a:cubicBezTo>
                        <a:cubicBezTo>
                          <a:pt x="10057" y="13044"/>
                          <a:pt x="9859" y="13031"/>
                          <a:pt x="9671" y="12989"/>
                        </a:cubicBezTo>
                        <a:lnTo>
                          <a:pt x="9644" y="12989"/>
                        </a:lnTo>
                        <a:cubicBezTo>
                          <a:pt x="9403" y="12757"/>
                          <a:pt x="9171" y="12507"/>
                          <a:pt x="8921" y="12276"/>
                        </a:cubicBezTo>
                        <a:close/>
                        <a:moveTo>
                          <a:pt x="31432" y="13327"/>
                        </a:moveTo>
                        <a:cubicBezTo>
                          <a:pt x="31720" y="13327"/>
                          <a:pt x="32011" y="13342"/>
                          <a:pt x="32304" y="13373"/>
                        </a:cubicBezTo>
                        <a:cubicBezTo>
                          <a:pt x="33900" y="13542"/>
                          <a:pt x="35355" y="14265"/>
                          <a:pt x="36898" y="14666"/>
                        </a:cubicBezTo>
                        <a:cubicBezTo>
                          <a:pt x="37398" y="14791"/>
                          <a:pt x="37898" y="14900"/>
                          <a:pt x="38406" y="14900"/>
                        </a:cubicBezTo>
                        <a:cubicBezTo>
                          <a:pt x="38551" y="14900"/>
                          <a:pt x="38696" y="14891"/>
                          <a:pt x="38843" y="14872"/>
                        </a:cubicBezTo>
                        <a:cubicBezTo>
                          <a:pt x="39164" y="14836"/>
                          <a:pt x="39458" y="14764"/>
                          <a:pt x="39753" y="14622"/>
                        </a:cubicBezTo>
                        <a:cubicBezTo>
                          <a:pt x="39913" y="14541"/>
                          <a:pt x="40252" y="14345"/>
                          <a:pt x="40252" y="14345"/>
                        </a:cubicBezTo>
                        <a:lnTo>
                          <a:pt x="40252" y="14345"/>
                        </a:lnTo>
                        <a:cubicBezTo>
                          <a:pt x="40252" y="14345"/>
                          <a:pt x="39137" y="15246"/>
                          <a:pt x="38468" y="15496"/>
                        </a:cubicBezTo>
                        <a:cubicBezTo>
                          <a:pt x="38191" y="15567"/>
                          <a:pt x="37924" y="15621"/>
                          <a:pt x="37647" y="15657"/>
                        </a:cubicBezTo>
                        <a:cubicBezTo>
                          <a:pt x="37627" y="15657"/>
                          <a:pt x="37607" y="15657"/>
                          <a:pt x="37587" y="15657"/>
                        </a:cubicBezTo>
                        <a:cubicBezTo>
                          <a:pt x="36351" y="15657"/>
                          <a:pt x="35175" y="14858"/>
                          <a:pt x="34016" y="14559"/>
                        </a:cubicBezTo>
                        <a:cubicBezTo>
                          <a:pt x="33181" y="14343"/>
                          <a:pt x="32345" y="14227"/>
                          <a:pt x="31506" y="14227"/>
                        </a:cubicBezTo>
                        <a:cubicBezTo>
                          <a:pt x="30894" y="14227"/>
                          <a:pt x="30280" y="14289"/>
                          <a:pt x="29663" y="14417"/>
                        </a:cubicBezTo>
                        <a:cubicBezTo>
                          <a:pt x="28887" y="14577"/>
                          <a:pt x="28155" y="14845"/>
                          <a:pt x="27424" y="15148"/>
                        </a:cubicBezTo>
                        <a:cubicBezTo>
                          <a:pt x="26909" y="15365"/>
                          <a:pt x="26113" y="15862"/>
                          <a:pt x="25448" y="15862"/>
                        </a:cubicBezTo>
                        <a:cubicBezTo>
                          <a:pt x="25319" y="15862"/>
                          <a:pt x="25194" y="15843"/>
                          <a:pt x="25078" y="15799"/>
                        </a:cubicBezTo>
                        <a:cubicBezTo>
                          <a:pt x="24819" y="15666"/>
                          <a:pt x="24542" y="15550"/>
                          <a:pt x="24239" y="15460"/>
                        </a:cubicBezTo>
                        <a:cubicBezTo>
                          <a:pt x="24114" y="15425"/>
                          <a:pt x="23989" y="15398"/>
                          <a:pt x="23864" y="15362"/>
                        </a:cubicBezTo>
                        <a:cubicBezTo>
                          <a:pt x="25042" y="15273"/>
                          <a:pt x="26121" y="14836"/>
                          <a:pt x="27219" y="14327"/>
                        </a:cubicBezTo>
                        <a:cubicBezTo>
                          <a:pt x="28567" y="13709"/>
                          <a:pt x="29972" y="13327"/>
                          <a:pt x="31432" y="13327"/>
                        </a:cubicBezTo>
                        <a:close/>
                        <a:moveTo>
                          <a:pt x="6279" y="11379"/>
                        </a:moveTo>
                        <a:cubicBezTo>
                          <a:pt x="6387" y="11379"/>
                          <a:pt x="6495" y="11383"/>
                          <a:pt x="6602" y="11392"/>
                        </a:cubicBezTo>
                        <a:cubicBezTo>
                          <a:pt x="6763" y="11410"/>
                          <a:pt x="6923" y="11437"/>
                          <a:pt x="7075" y="11473"/>
                        </a:cubicBezTo>
                        <a:cubicBezTo>
                          <a:pt x="7075" y="11473"/>
                          <a:pt x="7079" y="11477"/>
                          <a:pt x="7084" y="11477"/>
                        </a:cubicBezTo>
                        <a:cubicBezTo>
                          <a:pt x="7087" y="11477"/>
                          <a:pt x="7090" y="11476"/>
                          <a:pt x="7093" y="11473"/>
                        </a:cubicBezTo>
                        <a:cubicBezTo>
                          <a:pt x="8012" y="11705"/>
                          <a:pt x="8743" y="12329"/>
                          <a:pt x="9421" y="12980"/>
                        </a:cubicBezTo>
                        <a:cubicBezTo>
                          <a:pt x="9938" y="13480"/>
                          <a:pt x="10456" y="13801"/>
                          <a:pt x="11098" y="14122"/>
                        </a:cubicBezTo>
                        <a:cubicBezTo>
                          <a:pt x="11339" y="14247"/>
                          <a:pt x="11625" y="14363"/>
                          <a:pt x="11821" y="14550"/>
                        </a:cubicBezTo>
                        <a:cubicBezTo>
                          <a:pt x="12088" y="14800"/>
                          <a:pt x="12240" y="15175"/>
                          <a:pt x="12472" y="15469"/>
                        </a:cubicBezTo>
                        <a:cubicBezTo>
                          <a:pt x="12704" y="15764"/>
                          <a:pt x="13070" y="15942"/>
                          <a:pt x="13391" y="16120"/>
                        </a:cubicBezTo>
                        <a:cubicBezTo>
                          <a:pt x="13498" y="16192"/>
                          <a:pt x="13641" y="16254"/>
                          <a:pt x="13783" y="16335"/>
                        </a:cubicBezTo>
                        <a:cubicBezTo>
                          <a:pt x="13632" y="16308"/>
                          <a:pt x="13489" y="16290"/>
                          <a:pt x="13355" y="16281"/>
                        </a:cubicBezTo>
                        <a:cubicBezTo>
                          <a:pt x="13337" y="16280"/>
                          <a:pt x="13318" y="16280"/>
                          <a:pt x="13300" y="16280"/>
                        </a:cubicBezTo>
                        <a:cubicBezTo>
                          <a:pt x="13149" y="16280"/>
                          <a:pt x="12999" y="16309"/>
                          <a:pt x="12856" y="16317"/>
                        </a:cubicBezTo>
                        <a:cubicBezTo>
                          <a:pt x="12840" y="16317"/>
                          <a:pt x="12824" y="16318"/>
                          <a:pt x="12809" y="16318"/>
                        </a:cubicBezTo>
                        <a:cubicBezTo>
                          <a:pt x="12466" y="16318"/>
                          <a:pt x="12293" y="16127"/>
                          <a:pt x="12080" y="15880"/>
                        </a:cubicBezTo>
                        <a:cubicBezTo>
                          <a:pt x="12023" y="15820"/>
                          <a:pt x="11947" y="15797"/>
                          <a:pt x="11866" y="15797"/>
                        </a:cubicBezTo>
                        <a:cubicBezTo>
                          <a:pt x="11678" y="15797"/>
                          <a:pt x="11454" y="15916"/>
                          <a:pt x="11330" y="15978"/>
                        </a:cubicBezTo>
                        <a:cubicBezTo>
                          <a:pt x="11259" y="16031"/>
                          <a:pt x="11187" y="16067"/>
                          <a:pt x="11107" y="16112"/>
                        </a:cubicBezTo>
                        <a:cubicBezTo>
                          <a:pt x="11012" y="16165"/>
                          <a:pt x="10928" y="16188"/>
                          <a:pt x="10854" y="16188"/>
                        </a:cubicBezTo>
                        <a:cubicBezTo>
                          <a:pt x="10608" y="16188"/>
                          <a:pt x="10465" y="15940"/>
                          <a:pt x="10349" y="15755"/>
                        </a:cubicBezTo>
                        <a:cubicBezTo>
                          <a:pt x="10286" y="15648"/>
                          <a:pt x="10206" y="15407"/>
                          <a:pt x="10081" y="15344"/>
                        </a:cubicBezTo>
                        <a:cubicBezTo>
                          <a:pt x="9975" y="15289"/>
                          <a:pt x="9862" y="15267"/>
                          <a:pt x="9749" y="15267"/>
                        </a:cubicBezTo>
                        <a:cubicBezTo>
                          <a:pt x="9548" y="15267"/>
                          <a:pt x="9344" y="15336"/>
                          <a:pt x="9162" y="15416"/>
                        </a:cubicBezTo>
                        <a:cubicBezTo>
                          <a:pt x="8877" y="15550"/>
                          <a:pt x="8600" y="15710"/>
                          <a:pt x="8279" y="15746"/>
                        </a:cubicBezTo>
                        <a:cubicBezTo>
                          <a:pt x="8253" y="15748"/>
                          <a:pt x="8229" y="15749"/>
                          <a:pt x="8207" y="15749"/>
                        </a:cubicBezTo>
                        <a:cubicBezTo>
                          <a:pt x="7742" y="15749"/>
                          <a:pt x="7994" y="15237"/>
                          <a:pt x="8190" y="15041"/>
                        </a:cubicBezTo>
                        <a:cubicBezTo>
                          <a:pt x="8199" y="15032"/>
                          <a:pt x="8199" y="15023"/>
                          <a:pt x="8190" y="15014"/>
                        </a:cubicBezTo>
                        <a:lnTo>
                          <a:pt x="8199" y="15014"/>
                        </a:lnTo>
                        <a:cubicBezTo>
                          <a:pt x="8221" y="14999"/>
                          <a:pt x="8206" y="14966"/>
                          <a:pt x="8190" y="14966"/>
                        </a:cubicBezTo>
                        <a:cubicBezTo>
                          <a:pt x="8187" y="14966"/>
                          <a:pt x="8184" y="14967"/>
                          <a:pt x="8181" y="14970"/>
                        </a:cubicBezTo>
                        <a:cubicBezTo>
                          <a:pt x="7940" y="15148"/>
                          <a:pt x="7699" y="15371"/>
                          <a:pt x="7414" y="15478"/>
                        </a:cubicBezTo>
                        <a:cubicBezTo>
                          <a:pt x="7405" y="15478"/>
                          <a:pt x="7405" y="15487"/>
                          <a:pt x="7396" y="15487"/>
                        </a:cubicBezTo>
                        <a:cubicBezTo>
                          <a:pt x="7334" y="15514"/>
                          <a:pt x="7262" y="15532"/>
                          <a:pt x="7191" y="15541"/>
                        </a:cubicBezTo>
                        <a:cubicBezTo>
                          <a:pt x="7174" y="15543"/>
                          <a:pt x="7159" y="15543"/>
                          <a:pt x="7144" y="15543"/>
                        </a:cubicBezTo>
                        <a:cubicBezTo>
                          <a:pt x="6948" y="15543"/>
                          <a:pt x="6876" y="15388"/>
                          <a:pt x="6843" y="15264"/>
                        </a:cubicBezTo>
                        <a:cubicBezTo>
                          <a:pt x="6754" y="14961"/>
                          <a:pt x="6941" y="14524"/>
                          <a:pt x="6647" y="14524"/>
                        </a:cubicBezTo>
                        <a:cubicBezTo>
                          <a:pt x="6424" y="14524"/>
                          <a:pt x="6192" y="14827"/>
                          <a:pt x="6049" y="14952"/>
                        </a:cubicBezTo>
                        <a:cubicBezTo>
                          <a:pt x="5811" y="15152"/>
                          <a:pt x="5499" y="15508"/>
                          <a:pt x="5149" y="15508"/>
                        </a:cubicBezTo>
                        <a:cubicBezTo>
                          <a:pt x="5079" y="15508"/>
                          <a:pt x="5007" y="15493"/>
                          <a:pt x="4934" y="15460"/>
                        </a:cubicBezTo>
                        <a:cubicBezTo>
                          <a:pt x="4488" y="15255"/>
                          <a:pt x="4666" y="14809"/>
                          <a:pt x="4639" y="14443"/>
                        </a:cubicBezTo>
                        <a:cubicBezTo>
                          <a:pt x="4633" y="14389"/>
                          <a:pt x="4595" y="14359"/>
                          <a:pt x="4551" y="14359"/>
                        </a:cubicBezTo>
                        <a:cubicBezTo>
                          <a:pt x="4530" y="14359"/>
                          <a:pt x="4508" y="14366"/>
                          <a:pt x="4488" y="14381"/>
                        </a:cubicBezTo>
                        <a:cubicBezTo>
                          <a:pt x="4318" y="14515"/>
                          <a:pt x="4229" y="14702"/>
                          <a:pt x="4077" y="14854"/>
                        </a:cubicBezTo>
                        <a:cubicBezTo>
                          <a:pt x="3899" y="15041"/>
                          <a:pt x="3694" y="15202"/>
                          <a:pt x="3480" y="15353"/>
                        </a:cubicBezTo>
                        <a:cubicBezTo>
                          <a:pt x="3356" y="15444"/>
                          <a:pt x="3214" y="15508"/>
                          <a:pt x="3098" y="15508"/>
                        </a:cubicBezTo>
                        <a:cubicBezTo>
                          <a:pt x="2964" y="15508"/>
                          <a:pt x="2864" y="15422"/>
                          <a:pt x="2864" y="15193"/>
                        </a:cubicBezTo>
                        <a:cubicBezTo>
                          <a:pt x="2864" y="15050"/>
                          <a:pt x="2944" y="14907"/>
                          <a:pt x="2962" y="14764"/>
                        </a:cubicBezTo>
                        <a:cubicBezTo>
                          <a:pt x="2962" y="14711"/>
                          <a:pt x="2911" y="14671"/>
                          <a:pt x="2862" y="14671"/>
                        </a:cubicBezTo>
                        <a:cubicBezTo>
                          <a:pt x="2854" y="14671"/>
                          <a:pt x="2845" y="14673"/>
                          <a:pt x="2837" y="14675"/>
                        </a:cubicBezTo>
                        <a:cubicBezTo>
                          <a:pt x="2525" y="14764"/>
                          <a:pt x="2231" y="15005"/>
                          <a:pt x="1954" y="15166"/>
                        </a:cubicBezTo>
                        <a:cubicBezTo>
                          <a:pt x="1776" y="15273"/>
                          <a:pt x="1624" y="15398"/>
                          <a:pt x="1446" y="15487"/>
                        </a:cubicBezTo>
                        <a:cubicBezTo>
                          <a:pt x="1386" y="15525"/>
                          <a:pt x="946" y="15700"/>
                          <a:pt x="636" y="15700"/>
                        </a:cubicBezTo>
                        <a:cubicBezTo>
                          <a:pt x="438" y="15700"/>
                          <a:pt x="292" y="15629"/>
                          <a:pt x="331" y="15407"/>
                        </a:cubicBezTo>
                        <a:cubicBezTo>
                          <a:pt x="438" y="14818"/>
                          <a:pt x="946" y="14479"/>
                          <a:pt x="1392" y="14149"/>
                        </a:cubicBezTo>
                        <a:cubicBezTo>
                          <a:pt x="1624" y="13979"/>
                          <a:pt x="1892" y="13846"/>
                          <a:pt x="2159" y="13747"/>
                        </a:cubicBezTo>
                        <a:cubicBezTo>
                          <a:pt x="2266" y="13703"/>
                          <a:pt x="2293" y="13730"/>
                          <a:pt x="2356" y="13649"/>
                        </a:cubicBezTo>
                        <a:cubicBezTo>
                          <a:pt x="2739" y="13168"/>
                          <a:pt x="3096" y="12659"/>
                          <a:pt x="3605" y="12284"/>
                        </a:cubicBezTo>
                        <a:cubicBezTo>
                          <a:pt x="4374" y="11724"/>
                          <a:pt x="5330" y="11379"/>
                          <a:pt x="6279" y="11379"/>
                        </a:cubicBezTo>
                        <a:close/>
                        <a:moveTo>
                          <a:pt x="31640" y="14362"/>
                        </a:moveTo>
                        <a:cubicBezTo>
                          <a:pt x="32485" y="14362"/>
                          <a:pt x="33330" y="14551"/>
                          <a:pt x="34141" y="14773"/>
                        </a:cubicBezTo>
                        <a:cubicBezTo>
                          <a:pt x="35042" y="15014"/>
                          <a:pt x="35881" y="15496"/>
                          <a:pt x="36791" y="15710"/>
                        </a:cubicBezTo>
                        <a:cubicBezTo>
                          <a:pt x="36345" y="15701"/>
                          <a:pt x="35899" y="15648"/>
                          <a:pt x="35444" y="15523"/>
                        </a:cubicBezTo>
                        <a:cubicBezTo>
                          <a:pt x="34409" y="15228"/>
                          <a:pt x="33401" y="14836"/>
                          <a:pt x="32321" y="14773"/>
                        </a:cubicBezTo>
                        <a:cubicBezTo>
                          <a:pt x="32220" y="14767"/>
                          <a:pt x="32118" y="14764"/>
                          <a:pt x="32015" y="14764"/>
                        </a:cubicBezTo>
                        <a:cubicBezTo>
                          <a:pt x="31136" y="14764"/>
                          <a:pt x="30228" y="14992"/>
                          <a:pt x="29413" y="15264"/>
                        </a:cubicBezTo>
                        <a:cubicBezTo>
                          <a:pt x="29003" y="15407"/>
                          <a:pt x="28610" y="15603"/>
                          <a:pt x="28200" y="15746"/>
                        </a:cubicBezTo>
                        <a:cubicBezTo>
                          <a:pt x="27879" y="15862"/>
                          <a:pt x="27540" y="15933"/>
                          <a:pt x="27210" y="16049"/>
                        </a:cubicBezTo>
                        <a:cubicBezTo>
                          <a:pt x="26808" y="16103"/>
                          <a:pt x="26416" y="16228"/>
                          <a:pt x="26059" y="16415"/>
                        </a:cubicBezTo>
                        <a:cubicBezTo>
                          <a:pt x="25800" y="16236"/>
                          <a:pt x="25550" y="16067"/>
                          <a:pt x="25283" y="15915"/>
                        </a:cubicBezTo>
                        <a:lnTo>
                          <a:pt x="25283" y="15915"/>
                        </a:lnTo>
                        <a:cubicBezTo>
                          <a:pt x="25348" y="15927"/>
                          <a:pt x="25415" y="15932"/>
                          <a:pt x="25481" y="15932"/>
                        </a:cubicBezTo>
                        <a:cubicBezTo>
                          <a:pt x="25823" y="15932"/>
                          <a:pt x="26177" y="15795"/>
                          <a:pt x="26505" y="15683"/>
                        </a:cubicBezTo>
                        <a:cubicBezTo>
                          <a:pt x="27317" y="15425"/>
                          <a:pt x="28057" y="14996"/>
                          <a:pt x="28887" y="14773"/>
                        </a:cubicBezTo>
                        <a:cubicBezTo>
                          <a:pt x="29752" y="14533"/>
                          <a:pt x="30626" y="14381"/>
                          <a:pt x="31527" y="14363"/>
                        </a:cubicBezTo>
                        <a:cubicBezTo>
                          <a:pt x="31565" y="14362"/>
                          <a:pt x="31602" y="14362"/>
                          <a:pt x="31640" y="14362"/>
                        </a:cubicBezTo>
                        <a:close/>
                        <a:moveTo>
                          <a:pt x="9733" y="13069"/>
                        </a:moveTo>
                        <a:cubicBezTo>
                          <a:pt x="9987" y="13141"/>
                          <a:pt x="10255" y="13155"/>
                          <a:pt x="10522" y="13155"/>
                        </a:cubicBezTo>
                        <a:cubicBezTo>
                          <a:pt x="10686" y="13155"/>
                          <a:pt x="10849" y="13150"/>
                          <a:pt x="11009" y="13150"/>
                        </a:cubicBezTo>
                        <a:cubicBezTo>
                          <a:pt x="11598" y="13159"/>
                          <a:pt x="12169" y="13230"/>
                          <a:pt x="12740" y="13364"/>
                        </a:cubicBezTo>
                        <a:cubicBezTo>
                          <a:pt x="13828" y="13623"/>
                          <a:pt x="14800" y="14265"/>
                          <a:pt x="15809" y="14720"/>
                        </a:cubicBezTo>
                        <a:cubicBezTo>
                          <a:pt x="16718" y="15130"/>
                          <a:pt x="17628" y="15496"/>
                          <a:pt x="18574" y="15808"/>
                        </a:cubicBezTo>
                        <a:cubicBezTo>
                          <a:pt x="18863" y="15902"/>
                          <a:pt x="19201" y="15987"/>
                          <a:pt x="19534" y="15987"/>
                        </a:cubicBezTo>
                        <a:cubicBezTo>
                          <a:pt x="19550" y="15987"/>
                          <a:pt x="19566" y="15987"/>
                          <a:pt x="19582" y="15987"/>
                        </a:cubicBezTo>
                        <a:lnTo>
                          <a:pt x="19582" y="15987"/>
                        </a:lnTo>
                        <a:cubicBezTo>
                          <a:pt x="19368" y="16129"/>
                          <a:pt x="19172" y="16281"/>
                          <a:pt x="19002" y="16451"/>
                        </a:cubicBezTo>
                        <a:cubicBezTo>
                          <a:pt x="18761" y="16415"/>
                          <a:pt x="18512" y="16397"/>
                          <a:pt x="18262" y="16335"/>
                        </a:cubicBezTo>
                        <a:cubicBezTo>
                          <a:pt x="17878" y="16236"/>
                          <a:pt x="17495" y="16040"/>
                          <a:pt x="17129" y="15880"/>
                        </a:cubicBezTo>
                        <a:cubicBezTo>
                          <a:pt x="16424" y="15567"/>
                          <a:pt x="15817" y="15050"/>
                          <a:pt x="15104" y="14738"/>
                        </a:cubicBezTo>
                        <a:cubicBezTo>
                          <a:pt x="14497" y="14479"/>
                          <a:pt x="13891" y="14274"/>
                          <a:pt x="13239" y="14131"/>
                        </a:cubicBezTo>
                        <a:cubicBezTo>
                          <a:pt x="12617" y="13996"/>
                          <a:pt x="11951" y="13836"/>
                          <a:pt x="11304" y="13836"/>
                        </a:cubicBezTo>
                        <a:cubicBezTo>
                          <a:pt x="11181" y="13836"/>
                          <a:pt x="11059" y="13842"/>
                          <a:pt x="10938" y="13855"/>
                        </a:cubicBezTo>
                        <a:lnTo>
                          <a:pt x="10929" y="13855"/>
                        </a:lnTo>
                        <a:cubicBezTo>
                          <a:pt x="10911" y="13846"/>
                          <a:pt x="10893" y="13837"/>
                          <a:pt x="10884" y="13837"/>
                        </a:cubicBezTo>
                        <a:cubicBezTo>
                          <a:pt x="10509" y="13640"/>
                          <a:pt x="10179" y="13444"/>
                          <a:pt x="9858" y="13177"/>
                        </a:cubicBezTo>
                        <a:cubicBezTo>
                          <a:pt x="9814" y="13141"/>
                          <a:pt x="9778" y="13105"/>
                          <a:pt x="9733" y="13069"/>
                        </a:cubicBezTo>
                        <a:close/>
                        <a:moveTo>
                          <a:pt x="11009" y="13899"/>
                        </a:moveTo>
                        <a:cubicBezTo>
                          <a:pt x="12552" y="14104"/>
                          <a:pt x="14087" y="14372"/>
                          <a:pt x="15487" y="15103"/>
                        </a:cubicBezTo>
                        <a:cubicBezTo>
                          <a:pt x="16517" y="15631"/>
                          <a:pt x="17562" y="16569"/>
                          <a:pt x="18788" y="16569"/>
                        </a:cubicBezTo>
                        <a:cubicBezTo>
                          <a:pt x="18826" y="16569"/>
                          <a:pt x="18865" y="16568"/>
                          <a:pt x="18904" y="16567"/>
                        </a:cubicBezTo>
                        <a:lnTo>
                          <a:pt x="18904" y="16567"/>
                        </a:lnTo>
                        <a:cubicBezTo>
                          <a:pt x="18895" y="16575"/>
                          <a:pt x="18895" y="16584"/>
                          <a:pt x="18886" y="16584"/>
                        </a:cubicBezTo>
                        <a:cubicBezTo>
                          <a:pt x="18574" y="16656"/>
                          <a:pt x="18271" y="16754"/>
                          <a:pt x="17950" y="16763"/>
                        </a:cubicBezTo>
                        <a:cubicBezTo>
                          <a:pt x="17628" y="16763"/>
                          <a:pt x="17245" y="16629"/>
                          <a:pt x="16942" y="16513"/>
                        </a:cubicBezTo>
                        <a:cubicBezTo>
                          <a:pt x="16219" y="16254"/>
                          <a:pt x="15470" y="15942"/>
                          <a:pt x="14818" y="15541"/>
                        </a:cubicBezTo>
                        <a:cubicBezTo>
                          <a:pt x="14345" y="15255"/>
                          <a:pt x="13882" y="14961"/>
                          <a:pt x="13373" y="14738"/>
                        </a:cubicBezTo>
                        <a:cubicBezTo>
                          <a:pt x="12856" y="14515"/>
                          <a:pt x="12347" y="14417"/>
                          <a:pt x="11803" y="14336"/>
                        </a:cubicBezTo>
                        <a:cubicBezTo>
                          <a:pt x="11562" y="14167"/>
                          <a:pt x="11277" y="14033"/>
                          <a:pt x="11009" y="13899"/>
                        </a:cubicBezTo>
                        <a:close/>
                        <a:moveTo>
                          <a:pt x="11910" y="14417"/>
                        </a:moveTo>
                        <a:cubicBezTo>
                          <a:pt x="12490" y="14559"/>
                          <a:pt x="13043" y="14711"/>
                          <a:pt x="13596" y="14979"/>
                        </a:cubicBezTo>
                        <a:cubicBezTo>
                          <a:pt x="14176" y="15264"/>
                          <a:pt x="14702" y="15674"/>
                          <a:pt x="15300" y="15960"/>
                        </a:cubicBezTo>
                        <a:cubicBezTo>
                          <a:pt x="15969" y="16290"/>
                          <a:pt x="16629" y="16638"/>
                          <a:pt x="17352" y="16834"/>
                        </a:cubicBezTo>
                        <a:cubicBezTo>
                          <a:pt x="17441" y="16852"/>
                          <a:pt x="17521" y="16870"/>
                          <a:pt x="17602" y="16888"/>
                        </a:cubicBezTo>
                        <a:cubicBezTo>
                          <a:pt x="17379" y="16906"/>
                          <a:pt x="17156" y="16923"/>
                          <a:pt x="16924" y="16923"/>
                        </a:cubicBezTo>
                        <a:cubicBezTo>
                          <a:pt x="16299" y="16914"/>
                          <a:pt x="15719" y="16709"/>
                          <a:pt x="15131" y="16531"/>
                        </a:cubicBezTo>
                        <a:cubicBezTo>
                          <a:pt x="14586" y="16352"/>
                          <a:pt x="14069" y="16138"/>
                          <a:pt x="13596" y="15835"/>
                        </a:cubicBezTo>
                        <a:cubicBezTo>
                          <a:pt x="13239" y="15603"/>
                          <a:pt x="12882" y="15425"/>
                          <a:pt x="12499" y="15237"/>
                        </a:cubicBezTo>
                        <a:cubicBezTo>
                          <a:pt x="12490" y="15228"/>
                          <a:pt x="12481" y="15219"/>
                          <a:pt x="12472" y="15202"/>
                        </a:cubicBezTo>
                        <a:cubicBezTo>
                          <a:pt x="12294" y="14952"/>
                          <a:pt x="12160" y="14622"/>
                          <a:pt x="11910" y="14417"/>
                        </a:cubicBezTo>
                        <a:close/>
                        <a:moveTo>
                          <a:pt x="12597" y="15353"/>
                        </a:moveTo>
                        <a:lnTo>
                          <a:pt x="12597" y="15353"/>
                        </a:lnTo>
                        <a:cubicBezTo>
                          <a:pt x="13409" y="15844"/>
                          <a:pt x="14185" y="16344"/>
                          <a:pt x="15095" y="16647"/>
                        </a:cubicBezTo>
                        <a:cubicBezTo>
                          <a:pt x="15648" y="16834"/>
                          <a:pt x="16183" y="16995"/>
                          <a:pt x="16754" y="17048"/>
                        </a:cubicBezTo>
                        <a:cubicBezTo>
                          <a:pt x="16845" y="17057"/>
                          <a:pt x="16935" y="17060"/>
                          <a:pt x="17024" y="17060"/>
                        </a:cubicBezTo>
                        <a:cubicBezTo>
                          <a:pt x="17514" y="17060"/>
                          <a:pt x="17984" y="16946"/>
                          <a:pt x="18467" y="16825"/>
                        </a:cubicBezTo>
                        <a:cubicBezTo>
                          <a:pt x="18476" y="16825"/>
                          <a:pt x="18476" y="16816"/>
                          <a:pt x="18476" y="16807"/>
                        </a:cubicBezTo>
                        <a:cubicBezTo>
                          <a:pt x="18583" y="16772"/>
                          <a:pt x="18690" y="16736"/>
                          <a:pt x="18806" y="16682"/>
                        </a:cubicBezTo>
                        <a:lnTo>
                          <a:pt x="18806" y="16682"/>
                        </a:lnTo>
                        <a:cubicBezTo>
                          <a:pt x="18726" y="16790"/>
                          <a:pt x="18645" y="16897"/>
                          <a:pt x="18574" y="17013"/>
                        </a:cubicBezTo>
                        <a:cubicBezTo>
                          <a:pt x="18443" y="16999"/>
                          <a:pt x="18308" y="16992"/>
                          <a:pt x="18171" y="16992"/>
                        </a:cubicBezTo>
                        <a:cubicBezTo>
                          <a:pt x="17489" y="16992"/>
                          <a:pt x="16758" y="17158"/>
                          <a:pt x="16201" y="17485"/>
                        </a:cubicBezTo>
                        <a:cubicBezTo>
                          <a:pt x="15782" y="17735"/>
                          <a:pt x="15371" y="18012"/>
                          <a:pt x="14961" y="18279"/>
                        </a:cubicBezTo>
                        <a:cubicBezTo>
                          <a:pt x="14952" y="18279"/>
                          <a:pt x="14934" y="18288"/>
                          <a:pt x="14925" y="18297"/>
                        </a:cubicBezTo>
                        <a:cubicBezTo>
                          <a:pt x="14988" y="18146"/>
                          <a:pt x="15006" y="17958"/>
                          <a:pt x="14970" y="17753"/>
                        </a:cubicBezTo>
                        <a:cubicBezTo>
                          <a:pt x="14970" y="17753"/>
                          <a:pt x="14970" y="17753"/>
                          <a:pt x="14970" y="17744"/>
                        </a:cubicBezTo>
                        <a:cubicBezTo>
                          <a:pt x="14943" y="17343"/>
                          <a:pt x="14702" y="16914"/>
                          <a:pt x="14453" y="16665"/>
                        </a:cubicBezTo>
                        <a:cubicBezTo>
                          <a:pt x="14328" y="16513"/>
                          <a:pt x="14158" y="16397"/>
                          <a:pt x="13989" y="16290"/>
                        </a:cubicBezTo>
                        <a:cubicBezTo>
                          <a:pt x="13525" y="15987"/>
                          <a:pt x="12972" y="15773"/>
                          <a:pt x="12597" y="15353"/>
                        </a:cubicBezTo>
                        <a:close/>
                        <a:moveTo>
                          <a:pt x="6609" y="14677"/>
                        </a:moveTo>
                        <a:cubicBezTo>
                          <a:pt x="6637" y="14677"/>
                          <a:pt x="6660" y="14694"/>
                          <a:pt x="6673" y="14738"/>
                        </a:cubicBezTo>
                        <a:cubicBezTo>
                          <a:pt x="6745" y="14925"/>
                          <a:pt x="6718" y="15166"/>
                          <a:pt x="6780" y="15371"/>
                        </a:cubicBezTo>
                        <a:cubicBezTo>
                          <a:pt x="6816" y="15505"/>
                          <a:pt x="6923" y="15603"/>
                          <a:pt x="7048" y="15639"/>
                        </a:cubicBezTo>
                        <a:cubicBezTo>
                          <a:pt x="7068" y="15643"/>
                          <a:pt x="7090" y="15644"/>
                          <a:pt x="7115" y="15644"/>
                        </a:cubicBezTo>
                        <a:cubicBezTo>
                          <a:pt x="7201" y="15644"/>
                          <a:pt x="7310" y="15622"/>
                          <a:pt x="7387" y="15594"/>
                        </a:cubicBezTo>
                        <a:lnTo>
                          <a:pt x="7387" y="15594"/>
                        </a:lnTo>
                        <a:cubicBezTo>
                          <a:pt x="7325" y="16674"/>
                          <a:pt x="7102" y="17637"/>
                          <a:pt x="6272" y="18377"/>
                        </a:cubicBezTo>
                        <a:cubicBezTo>
                          <a:pt x="6094" y="18369"/>
                          <a:pt x="5924" y="18369"/>
                          <a:pt x="5746" y="18360"/>
                        </a:cubicBezTo>
                        <a:cubicBezTo>
                          <a:pt x="6772" y="17726"/>
                          <a:pt x="6620" y="15960"/>
                          <a:pt x="6245" y="14970"/>
                        </a:cubicBezTo>
                        <a:cubicBezTo>
                          <a:pt x="6290" y="14925"/>
                          <a:pt x="6334" y="14889"/>
                          <a:pt x="6370" y="14854"/>
                        </a:cubicBezTo>
                        <a:cubicBezTo>
                          <a:pt x="6397" y="14834"/>
                          <a:pt x="6525" y="14677"/>
                          <a:pt x="6609" y="14677"/>
                        </a:cubicBezTo>
                        <a:close/>
                        <a:moveTo>
                          <a:pt x="6183" y="15041"/>
                        </a:moveTo>
                        <a:cubicBezTo>
                          <a:pt x="6272" y="16165"/>
                          <a:pt x="6620" y="17601"/>
                          <a:pt x="5558" y="18360"/>
                        </a:cubicBezTo>
                        <a:cubicBezTo>
                          <a:pt x="5282" y="18360"/>
                          <a:pt x="5005" y="18369"/>
                          <a:pt x="4729" y="18386"/>
                        </a:cubicBezTo>
                        <a:cubicBezTo>
                          <a:pt x="5540" y="17824"/>
                          <a:pt x="6102" y="16495"/>
                          <a:pt x="5523" y="15594"/>
                        </a:cubicBezTo>
                        <a:cubicBezTo>
                          <a:pt x="5763" y="15460"/>
                          <a:pt x="5995" y="15228"/>
                          <a:pt x="6183" y="15041"/>
                        </a:cubicBezTo>
                        <a:close/>
                        <a:moveTo>
                          <a:pt x="7940" y="15237"/>
                        </a:moveTo>
                        <a:lnTo>
                          <a:pt x="7940" y="15237"/>
                        </a:lnTo>
                        <a:cubicBezTo>
                          <a:pt x="7726" y="15523"/>
                          <a:pt x="7771" y="15835"/>
                          <a:pt x="8279" y="15880"/>
                        </a:cubicBezTo>
                        <a:cubicBezTo>
                          <a:pt x="8299" y="15881"/>
                          <a:pt x="8319" y="15882"/>
                          <a:pt x="8339" y="15882"/>
                        </a:cubicBezTo>
                        <a:cubicBezTo>
                          <a:pt x="8435" y="15882"/>
                          <a:pt x="8529" y="15865"/>
                          <a:pt x="8618" y="15835"/>
                        </a:cubicBezTo>
                        <a:lnTo>
                          <a:pt x="8618" y="15835"/>
                        </a:lnTo>
                        <a:cubicBezTo>
                          <a:pt x="8475" y="16888"/>
                          <a:pt x="7904" y="17896"/>
                          <a:pt x="6968" y="18431"/>
                        </a:cubicBezTo>
                        <a:cubicBezTo>
                          <a:pt x="6772" y="18413"/>
                          <a:pt x="6575" y="18395"/>
                          <a:pt x="6388" y="18386"/>
                        </a:cubicBezTo>
                        <a:cubicBezTo>
                          <a:pt x="7307" y="17771"/>
                          <a:pt x="7476" y="16620"/>
                          <a:pt x="7441" y="15576"/>
                        </a:cubicBezTo>
                        <a:cubicBezTo>
                          <a:pt x="7619" y="15496"/>
                          <a:pt x="7789" y="15362"/>
                          <a:pt x="7940" y="15237"/>
                        </a:cubicBezTo>
                        <a:close/>
                        <a:moveTo>
                          <a:pt x="4425" y="14675"/>
                        </a:moveTo>
                        <a:cubicBezTo>
                          <a:pt x="4425" y="14764"/>
                          <a:pt x="4416" y="14845"/>
                          <a:pt x="4416" y="14854"/>
                        </a:cubicBezTo>
                        <a:cubicBezTo>
                          <a:pt x="4416" y="14988"/>
                          <a:pt x="4461" y="15103"/>
                          <a:pt x="4497" y="15228"/>
                        </a:cubicBezTo>
                        <a:cubicBezTo>
                          <a:pt x="4559" y="15442"/>
                          <a:pt x="4773" y="15576"/>
                          <a:pt x="4961" y="15657"/>
                        </a:cubicBezTo>
                        <a:cubicBezTo>
                          <a:pt x="5029" y="15687"/>
                          <a:pt x="5099" y="15701"/>
                          <a:pt x="5170" y="15701"/>
                        </a:cubicBezTo>
                        <a:cubicBezTo>
                          <a:pt x="5264" y="15701"/>
                          <a:pt x="5359" y="15676"/>
                          <a:pt x="5451" y="15630"/>
                        </a:cubicBezTo>
                        <a:lnTo>
                          <a:pt x="5451" y="15630"/>
                        </a:lnTo>
                        <a:cubicBezTo>
                          <a:pt x="5969" y="16611"/>
                          <a:pt x="5192" y="17655"/>
                          <a:pt x="4613" y="18395"/>
                        </a:cubicBezTo>
                        <a:cubicBezTo>
                          <a:pt x="4318" y="18413"/>
                          <a:pt x="4033" y="18440"/>
                          <a:pt x="3738" y="18476"/>
                        </a:cubicBezTo>
                        <a:cubicBezTo>
                          <a:pt x="4238" y="18235"/>
                          <a:pt x="4470" y="17682"/>
                          <a:pt x="4559" y="17137"/>
                        </a:cubicBezTo>
                        <a:cubicBezTo>
                          <a:pt x="4666" y="16424"/>
                          <a:pt x="4407" y="15746"/>
                          <a:pt x="3970" y="15193"/>
                        </a:cubicBezTo>
                        <a:cubicBezTo>
                          <a:pt x="4131" y="15032"/>
                          <a:pt x="4274" y="14845"/>
                          <a:pt x="4425" y="14675"/>
                        </a:cubicBezTo>
                        <a:close/>
                        <a:moveTo>
                          <a:pt x="9368" y="15523"/>
                        </a:moveTo>
                        <a:lnTo>
                          <a:pt x="9368" y="15523"/>
                        </a:lnTo>
                        <a:cubicBezTo>
                          <a:pt x="9412" y="16210"/>
                          <a:pt x="9269" y="16950"/>
                          <a:pt x="8957" y="17566"/>
                        </a:cubicBezTo>
                        <a:cubicBezTo>
                          <a:pt x="8716" y="18030"/>
                          <a:pt x="8243" y="18297"/>
                          <a:pt x="7789" y="18547"/>
                        </a:cubicBezTo>
                        <a:cubicBezTo>
                          <a:pt x="7708" y="18529"/>
                          <a:pt x="7628" y="18520"/>
                          <a:pt x="7548" y="18502"/>
                        </a:cubicBezTo>
                        <a:cubicBezTo>
                          <a:pt x="7414" y="18485"/>
                          <a:pt x="7289" y="18467"/>
                          <a:pt x="7155" y="18458"/>
                        </a:cubicBezTo>
                        <a:cubicBezTo>
                          <a:pt x="8119" y="18038"/>
                          <a:pt x="8690" y="16816"/>
                          <a:pt x="8690" y="15817"/>
                        </a:cubicBezTo>
                        <a:cubicBezTo>
                          <a:pt x="8913" y="15737"/>
                          <a:pt x="9136" y="15612"/>
                          <a:pt x="9368" y="15523"/>
                        </a:cubicBezTo>
                        <a:close/>
                        <a:moveTo>
                          <a:pt x="9731" y="15441"/>
                        </a:moveTo>
                        <a:cubicBezTo>
                          <a:pt x="9902" y="15441"/>
                          <a:pt x="10035" y="15569"/>
                          <a:pt x="10153" y="15728"/>
                        </a:cubicBezTo>
                        <a:cubicBezTo>
                          <a:pt x="10295" y="17021"/>
                          <a:pt x="9635" y="18226"/>
                          <a:pt x="8368" y="18645"/>
                        </a:cubicBezTo>
                        <a:cubicBezTo>
                          <a:pt x="8243" y="18618"/>
                          <a:pt x="8110" y="18601"/>
                          <a:pt x="7976" y="18574"/>
                        </a:cubicBezTo>
                        <a:cubicBezTo>
                          <a:pt x="9162" y="18092"/>
                          <a:pt x="9608" y="16754"/>
                          <a:pt x="9421" y="15505"/>
                        </a:cubicBezTo>
                        <a:cubicBezTo>
                          <a:pt x="9510" y="15469"/>
                          <a:pt x="9608" y="15451"/>
                          <a:pt x="9698" y="15442"/>
                        </a:cubicBezTo>
                        <a:cubicBezTo>
                          <a:pt x="9709" y="15441"/>
                          <a:pt x="9720" y="15441"/>
                          <a:pt x="9731" y="15441"/>
                        </a:cubicBezTo>
                        <a:close/>
                        <a:moveTo>
                          <a:pt x="3935" y="15228"/>
                        </a:moveTo>
                        <a:lnTo>
                          <a:pt x="3935" y="15228"/>
                        </a:lnTo>
                        <a:cubicBezTo>
                          <a:pt x="4604" y="16272"/>
                          <a:pt x="4630" y="17851"/>
                          <a:pt x="3426" y="18511"/>
                        </a:cubicBezTo>
                        <a:cubicBezTo>
                          <a:pt x="3426" y="18520"/>
                          <a:pt x="3426" y="18520"/>
                          <a:pt x="3426" y="18520"/>
                        </a:cubicBezTo>
                        <a:cubicBezTo>
                          <a:pt x="3051" y="18574"/>
                          <a:pt x="2668" y="18645"/>
                          <a:pt x="2293" y="18743"/>
                        </a:cubicBezTo>
                        <a:cubicBezTo>
                          <a:pt x="3506" y="18021"/>
                          <a:pt x="4738" y="16718"/>
                          <a:pt x="3578" y="15514"/>
                        </a:cubicBezTo>
                        <a:cubicBezTo>
                          <a:pt x="3667" y="15451"/>
                          <a:pt x="3747" y="15380"/>
                          <a:pt x="3828" y="15318"/>
                        </a:cubicBezTo>
                        <a:cubicBezTo>
                          <a:pt x="3863" y="15291"/>
                          <a:pt x="3899" y="15264"/>
                          <a:pt x="3935" y="15228"/>
                        </a:cubicBezTo>
                        <a:close/>
                        <a:moveTo>
                          <a:pt x="10233" y="15826"/>
                        </a:moveTo>
                        <a:cubicBezTo>
                          <a:pt x="10385" y="16049"/>
                          <a:pt x="10536" y="16290"/>
                          <a:pt x="10759" y="16352"/>
                        </a:cubicBezTo>
                        <a:lnTo>
                          <a:pt x="10768" y="16352"/>
                        </a:lnTo>
                        <a:cubicBezTo>
                          <a:pt x="10777" y="17468"/>
                          <a:pt x="10162" y="18467"/>
                          <a:pt x="9055" y="18779"/>
                        </a:cubicBezTo>
                        <a:cubicBezTo>
                          <a:pt x="8877" y="18743"/>
                          <a:pt x="8690" y="18708"/>
                          <a:pt x="8511" y="18672"/>
                        </a:cubicBezTo>
                        <a:cubicBezTo>
                          <a:pt x="9760" y="18377"/>
                          <a:pt x="10483" y="17057"/>
                          <a:pt x="10233" y="15826"/>
                        </a:cubicBezTo>
                        <a:close/>
                        <a:moveTo>
                          <a:pt x="11455" y="16112"/>
                        </a:moveTo>
                        <a:lnTo>
                          <a:pt x="11455" y="16112"/>
                        </a:lnTo>
                        <a:cubicBezTo>
                          <a:pt x="11526" y="16709"/>
                          <a:pt x="11473" y="17253"/>
                          <a:pt x="11214" y="17815"/>
                        </a:cubicBezTo>
                        <a:cubicBezTo>
                          <a:pt x="10955" y="18360"/>
                          <a:pt x="10331" y="18824"/>
                          <a:pt x="9724" y="18904"/>
                        </a:cubicBezTo>
                        <a:cubicBezTo>
                          <a:pt x="9582" y="18877"/>
                          <a:pt x="9439" y="18850"/>
                          <a:pt x="9296" y="18824"/>
                        </a:cubicBezTo>
                        <a:cubicBezTo>
                          <a:pt x="10331" y="18583"/>
                          <a:pt x="11027" y="17387"/>
                          <a:pt x="10804" y="16361"/>
                        </a:cubicBezTo>
                        <a:lnTo>
                          <a:pt x="10804" y="16361"/>
                        </a:lnTo>
                        <a:cubicBezTo>
                          <a:pt x="10820" y="16363"/>
                          <a:pt x="10836" y="16364"/>
                          <a:pt x="10852" y="16364"/>
                        </a:cubicBezTo>
                        <a:cubicBezTo>
                          <a:pt x="11051" y="16364"/>
                          <a:pt x="11257" y="16219"/>
                          <a:pt x="11455" y="16112"/>
                        </a:cubicBezTo>
                        <a:close/>
                        <a:moveTo>
                          <a:pt x="13748" y="16522"/>
                        </a:moveTo>
                        <a:cubicBezTo>
                          <a:pt x="13971" y="16558"/>
                          <a:pt x="14185" y="16647"/>
                          <a:pt x="14372" y="16825"/>
                        </a:cubicBezTo>
                        <a:cubicBezTo>
                          <a:pt x="14586" y="17030"/>
                          <a:pt x="14845" y="17450"/>
                          <a:pt x="14818" y="17878"/>
                        </a:cubicBezTo>
                        <a:cubicBezTo>
                          <a:pt x="14800" y="18306"/>
                          <a:pt x="14417" y="18743"/>
                          <a:pt x="13917" y="18904"/>
                        </a:cubicBezTo>
                        <a:cubicBezTo>
                          <a:pt x="14185" y="18592"/>
                          <a:pt x="14337" y="18199"/>
                          <a:pt x="14354" y="17762"/>
                        </a:cubicBezTo>
                        <a:cubicBezTo>
                          <a:pt x="14372" y="17360"/>
                          <a:pt x="14167" y="16852"/>
                          <a:pt x="14042" y="16745"/>
                        </a:cubicBezTo>
                        <a:cubicBezTo>
                          <a:pt x="13908" y="16629"/>
                          <a:pt x="13792" y="16549"/>
                          <a:pt x="13748" y="16522"/>
                        </a:cubicBezTo>
                        <a:close/>
                        <a:moveTo>
                          <a:pt x="11786" y="15997"/>
                        </a:moveTo>
                        <a:cubicBezTo>
                          <a:pt x="11883" y="15997"/>
                          <a:pt x="11976" y="16039"/>
                          <a:pt x="12062" y="16147"/>
                        </a:cubicBezTo>
                        <a:cubicBezTo>
                          <a:pt x="12133" y="16236"/>
                          <a:pt x="12204" y="16308"/>
                          <a:pt x="12285" y="16361"/>
                        </a:cubicBezTo>
                        <a:cubicBezTo>
                          <a:pt x="12374" y="16870"/>
                          <a:pt x="12481" y="17316"/>
                          <a:pt x="12311" y="17851"/>
                        </a:cubicBezTo>
                        <a:cubicBezTo>
                          <a:pt x="12151" y="18342"/>
                          <a:pt x="11803" y="18859"/>
                          <a:pt x="11339" y="19118"/>
                        </a:cubicBezTo>
                        <a:cubicBezTo>
                          <a:pt x="11339" y="19118"/>
                          <a:pt x="11330" y="19127"/>
                          <a:pt x="11330" y="19127"/>
                        </a:cubicBezTo>
                        <a:cubicBezTo>
                          <a:pt x="10884" y="19091"/>
                          <a:pt x="10438" y="19029"/>
                          <a:pt x="10001" y="18948"/>
                        </a:cubicBezTo>
                        <a:cubicBezTo>
                          <a:pt x="10536" y="18877"/>
                          <a:pt x="10947" y="18476"/>
                          <a:pt x="11277" y="18021"/>
                        </a:cubicBezTo>
                        <a:cubicBezTo>
                          <a:pt x="11669" y="17476"/>
                          <a:pt x="11633" y="16718"/>
                          <a:pt x="11491" y="16094"/>
                        </a:cubicBezTo>
                        <a:cubicBezTo>
                          <a:pt x="11592" y="16037"/>
                          <a:pt x="11691" y="15997"/>
                          <a:pt x="11786" y="15997"/>
                        </a:cubicBezTo>
                        <a:close/>
                        <a:moveTo>
                          <a:pt x="13311" y="16486"/>
                        </a:moveTo>
                        <a:cubicBezTo>
                          <a:pt x="13391" y="16486"/>
                          <a:pt x="13552" y="16495"/>
                          <a:pt x="13552" y="16495"/>
                        </a:cubicBezTo>
                        <a:cubicBezTo>
                          <a:pt x="13552" y="16495"/>
                          <a:pt x="13694" y="16540"/>
                          <a:pt x="13864" y="16691"/>
                        </a:cubicBezTo>
                        <a:cubicBezTo>
                          <a:pt x="14042" y="16843"/>
                          <a:pt x="14256" y="17575"/>
                          <a:pt x="14176" y="18021"/>
                        </a:cubicBezTo>
                        <a:cubicBezTo>
                          <a:pt x="14114" y="18360"/>
                          <a:pt x="13899" y="18708"/>
                          <a:pt x="13667" y="18993"/>
                        </a:cubicBezTo>
                        <a:cubicBezTo>
                          <a:pt x="13284" y="19109"/>
                          <a:pt x="12865" y="19154"/>
                          <a:pt x="12463" y="19163"/>
                        </a:cubicBezTo>
                        <a:cubicBezTo>
                          <a:pt x="13043" y="18966"/>
                          <a:pt x="13471" y="18493"/>
                          <a:pt x="13560" y="17869"/>
                        </a:cubicBezTo>
                        <a:cubicBezTo>
                          <a:pt x="13596" y="17601"/>
                          <a:pt x="13605" y="16754"/>
                          <a:pt x="13311" y="16486"/>
                        </a:cubicBezTo>
                        <a:close/>
                        <a:moveTo>
                          <a:pt x="12383" y="16424"/>
                        </a:moveTo>
                        <a:cubicBezTo>
                          <a:pt x="12503" y="16476"/>
                          <a:pt x="12629" y="16497"/>
                          <a:pt x="12773" y="16497"/>
                        </a:cubicBezTo>
                        <a:cubicBezTo>
                          <a:pt x="12800" y="16497"/>
                          <a:pt x="12827" y="16497"/>
                          <a:pt x="12856" y="16495"/>
                        </a:cubicBezTo>
                        <a:cubicBezTo>
                          <a:pt x="12963" y="16495"/>
                          <a:pt x="13070" y="16486"/>
                          <a:pt x="13177" y="16486"/>
                        </a:cubicBezTo>
                        <a:cubicBezTo>
                          <a:pt x="13489" y="16790"/>
                          <a:pt x="13418" y="17601"/>
                          <a:pt x="13364" y="17958"/>
                        </a:cubicBezTo>
                        <a:cubicBezTo>
                          <a:pt x="13284" y="18485"/>
                          <a:pt x="12704" y="18940"/>
                          <a:pt x="12249" y="19163"/>
                        </a:cubicBezTo>
                        <a:cubicBezTo>
                          <a:pt x="12198" y="19166"/>
                          <a:pt x="12148" y="19167"/>
                          <a:pt x="12098" y="19167"/>
                        </a:cubicBezTo>
                        <a:cubicBezTo>
                          <a:pt x="11998" y="19167"/>
                          <a:pt x="11901" y="19163"/>
                          <a:pt x="11812" y="19163"/>
                        </a:cubicBezTo>
                        <a:cubicBezTo>
                          <a:pt x="11696" y="19154"/>
                          <a:pt x="11589" y="19154"/>
                          <a:pt x="11482" y="19145"/>
                        </a:cubicBezTo>
                        <a:cubicBezTo>
                          <a:pt x="11910" y="18966"/>
                          <a:pt x="12249" y="18574"/>
                          <a:pt x="12392" y="18146"/>
                        </a:cubicBezTo>
                        <a:cubicBezTo>
                          <a:pt x="12508" y="17815"/>
                          <a:pt x="12570" y="17503"/>
                          <a:pt x="12570" y="17155"/>
                        </a:cubicBezTo>
                        <a:cubicBezTo>
                          <a:pt x="12570" y="16879"/>
                          <a:pt x="12472" y="16656"/>
                          <a:pt x="12383" y="16424"/>
                        </a:cubicBezTo>
                        <a:close/>
                        <a:moveTo>
                          <a:pt x="37959" y="21333"/>
                        </a:moveTo>
                        <a:cubicBezTo>
                          <a:pt x="38407" y="21333"/>
                          <a:pt x="38854" y="21365"/>
                          <a:pt x="39289" y="21428"/>
                        </a:cubicBezTo>
                        <a:cubicBezTo>
                          <a:pt x="39574" y="21473"/>
                          <a:pt x="39869" y="21544"/>
                          <a:pt x="40154" y="21634"/>
                        </a:cubicBezTo>
                        <a:cubicBezTo>
                          <a:pt x="40091" y="21631"/>
                          <a:pt x="40028" y="21630"/>
                          <a:pt x="39965" y="21630"/>
                        </a:cubicBezTo>
                        <a:cubicBezTo>
                          <a:pt x="39250" y="21630"/>
                          <a:pt x="38524" y="21766"/>
                          <a:pt x="37844" y="21955"/>
                        </a:cubicBezTo>
                        <a:cubicBezTo>
                          <a:pt x="36755" y="22258"/>
                          <a:pt x="35720" y="22749"/>
                          <a:pt x="34614" y="22972"/>
                        </a:cubicBezTo>
                        <a:cubicBezTo>
                          <a:pt x="33919" y="23114"/>
                          <a:pt x="33217" y="23220"/>
                          <a:pt x="32515" y="23220"/>
                        </a:cubicBezTo>
                        <a:cubicBezTo>
                          <a:pt x="32117" y="23220"/>
                          <a:pt x="31719" y="23186"/>
                          <a:pt x="31322" y="23106"/>
                        </a:cubicBezTo>
                        <a:cubicBezTo>
                          <a:pt x="30849" y="22776"/>
                          <a:pt x="30430" y="22365"/>
                          <a:pt x="30064" y="21910"/>
                        </a:cubicBezTo>
                        <a:lnTo>
                          <a:pt x="30064" y="21910"/>
                        </a:lnTo>
                        <a:cubicBezTo>
                          <a:pt x="30171" y="21990"/>
                          <a:pt x="30296" y="22053"/>
                          <a:pt x="30466" y="22098"/>
                        </a:cubicBezTo>
                        <a:cubicBezTo>
                          <a:pt x="30964" y="22242"/>
                          <a:pt x="31505" y="22249"/>
                          <a:pt x="32024" y="22249"/>
                        </a:cubicBezTo>
                        <a:cubicBezTo>
                          <a:pt x="32082" y="22249"/>
                          <a:pt x="32139" y="22249"/>
                          <a:pt x="32196" y="22249"/>
                        </a:cubicBezTo>
                        <a:cubicBezTo>
                          <a:pt x="33276" y="22240"/>
                          <a:pt x="34346" y="21990"/>
                          <a:pt x="35372" y="21696"/>
                        </a:cubicBezTo>
                        <a:cubicBezTo>
                          <a:pt x="36198" y="21454"/>
                          <a:pt x="37083" y="21333"/>
                          <a:pt x="37959" y="21333"/>
                        </a:cubicBezTo>
                        <a:close/>
                        <a:moveTo>
                          <a:pt x="22284" y="15350"/>
                        </a:moveTo>
                        <a:cubicBezTo>
                          <a:pt x="22930" y="15350"/>
                          <a:pt x="23605" y="15511"/>
                          <a:pt x="24185" y="15666"/>
                        </a:cubicBezTo>
                        <a:cubicBezTo>
                          <a:pt x="24944" y="15862"/>
                          <a:pt x="25747" y="16290"/>
                          <a:pt x="26389" y="16745"/>
                        </a:cubicBezTo>
                        <a:cubicBezTo>
                          <a:pt x="26396" y="16749"/>
                          <a:pt x="26404" y="16751"/>
                          <a:pt x="26410" y="16751"/>
                        </a:cubicBezTo>
                        <a:cubicBezTo>
                          <a:pt x="26443" y="16751"/>
                          <a:pt x="26463" y="16703"/>
                          <a:pt x="26434" y="16674"/>
                        </a:cubicBezTo>
                        <a:cubicBezTo>
                          <a:pt x="26335" y="16611"/>
                          <a:pt x="26237" y="16540"/>
                          <a:pt x="26148" y="16477"/>
                        </a:cubicBezTo>
                        <a:cubicBezTo>
                          <a:pt x="26621" y="16281"/>
                          <a:pt x="27192" y="16228"/>
                          <a:pt x="27691" y="16165"/>
                        </a:cubicBezTo>
                        <a:cubicBezTo>
                          <a:pt x="27775" y="16155"/>
                          <a:pt x="27859" y="16151"/>
                          <a:pt x="27943" y="16151"/>
                        </a:cubicBezTo>
                        <a:cubicBezTo>
                          <a:pt x="28479" y="16151"/>
                          <a:pt x="29022" y="16338"/>
                          <a:pt x="29485" y="16584"/>
                        </a:cubicBezTo>
                        <a:cubicBezTo>
                          <a:pt x="30047" y="16897"/>
                          <a:pt x="30484" y="17307"/>
                          <a:pt x="30965" y="17726"/>
                        </a:cubicBezTo>
                        <a:cubicBezTo>
                          <a:pt x="31135" y="17878"/>
                          <a:pt x="31304" y="18030"/>
                          <a:pt x="31456" y="18190"/>
                        </a:cubicBezTo>
                        <a:cubicBezTo>
                          <a:pt x="31563" y="18306"/>
                          <a:pt x="31652" y="18422"/>
                          <a:pt x="31733" y="18547"/>
                        </a:cubicBezTo>
                        <a:cubicBezTo>
                          <a:pt x="31813" y="18663"/>
                          <a:pt x="31804" y="18806"/>
                          <a:pt x="31733" y="18895"/>
                        </a:cubicBezTo>
                        <a:cubicBezTo>
                          <a:pt x="31687" y="18951"/>
                          <a:pt x="31603" y="18986"/>
                          <a:pt x="31511" y="18986"/>
                        </a:cubicBezTo>
                        <a:cubicBezTo>
                          <a:pt x="31457" y="18986"/>
                          <a:pt x="31401" y="18975"/>
                          <a:pt x="31349" y="18948"/>
                        </a:cubicBezTo>
                        <a:cubicBezTo>
                          <a:pt x="31197" y="18877"/>
                          <a:pt x="31055" y="18690"/>
                          <a:pt x="30974" y="18627"/>
                        </a:cubicBezTo>
                        <a:cubicBezTo>
                          <a:pt x="30909" y="18576"/>
                          <a:pt x="30683" y="18282"/>
                          <a:pt x="30486" y="18282"/>
                        </a:cubicBezTo>
                        <a:cubicBezTo>
                          <a:pt x="30441" y="18282"/>
                          <a:pt x="30398" y="18297"/>
                          <a:pt x="30359" y="18333"/>
                        </a:cubicBezTo>
                        <a:cubicBezTo>
                          <a:pt x="30261" y="18422"/>
                          <a:pt x="30252" y="18493"/>
                          <a:pt x="30252" y="18618"/>
                        </a:cubicBezTo>
                        <a:cubicBezTo>
                          <a:pt x="30252" y="18690"/>
                          <a:pt x="30278" y="18761"/>
                          <a:pt x="30296" y="18832"/>
                        </a:cubicBezTo>
                        <a:cubicBezTo>
                          <a:pt x="30340" y="18985"/>
                          <a:pt x="30181" y="19079"/>
                          <a:pt x="30030" y="19079"/>
                        </a:cubicBezTo>
                        <a:cubicBezTo>
                          <a:pt x="29995" y="19079"/>
                          <a:pt x="29962" y="19074"/>
                          <a:pt x="29931" y="19064"/>
                        </a:cubicBezTo>
                        <a:cubicBezTo>
                          <a:pt x="29663" y="18993"/>
                          <a:pt x="29476" y="18877"/>
                          <a:pt x="29181" y="18770"/>
                        </a:cubicBezTo>
                        <a:cubicBezTo>
                          <a:pt x="29067" y="18726"/>
                          <a:pt x="28949" y="18659"/>
                          <a:pt x="28832" y="18659"/>
                        </a:cubicBezTo>
                        <a:cubicBezTo>
                          <a:pt x="28785" y="18659"/>
                          <a:pt x="28737" y="18670"/>
                          <a:pt x="28691" y="18699"/>
                        </a:cubicBezTo>
                        <a:cubicBezTo>
                          <a:pt x="28655" y="18725"/>
                          <a:pt x="28619" y="18761"/>
                          <a:pt x="28601" y="18797"/>
                        </a:cubicBezTo>
                        <a:cubicBezTo>
                          <a:pt x="28546" y="18913"/>
                          <a:pt x="28457" y="18954"/>
                          <a:pt x="28357" y="18954"/>
                        </a:cubicBezTo>
                        <a:cubicBezTo>
                          <a:pt x="28182" y="18954"/>
                          <a:pt x="27974" y="18830"/>
                          <a:pt x="27861" y="18779"/>
                        </a:cubicBezTo>
                        <a:cubicBezTo>
                          <a:pt x="27638" y="18681"/>
                          <a:pt x="27424" y="18627"/>
                          <a:pt x="27183" y="18609"/>
                        </a:cubicBezTo>
                        <a:cubicBezTo>
                          <a:pt x="26996" y="18279"/>
                          <a:pt x="26719" y="17976"/>
                          <a:pt x="26496" y="17771"/>
                        </a:cubicBezTo>
                        <a:cubicBezTo>
                          <a:pt x="26485" y="17760"/>
                          <a:pt x="26473" y="17756"/>
                          <a:pt x="26462" y="17756"/>
                        </a:cubicBezTo>
                        <a:cubicBezTo>
                          <a:pt x="26427" y="17756"/>
                          <a:pt x="26398" y="17800"/>
                          <a:pt x="26425" y="17833"/>
                        </a:cubicBezTo>
                        <a:cubicBezTo>
                          <a:pt x="26799" y="18253"/>
                          <a:pt x="27451" y="19118"/>
                          <a:pt x="27138" y="19680"/>
                        </a:cubicBezTo>
                        <a:cubicBezTo>
                          <a:pt x="27010" y="19912"/>
                          <a:pt x="26741" y="20019"/>
                          <a:pt x="26593" y="20019"/>
                        </a:cubicBezTo>
                        <a:cubicBezTo>
                          <a:pt x="26587" y="20019"/>
                          <a:pt x="26582" y="20019"/>
                          <a:pt x="26576" y="20019"/>
                        </a:cubicBezTo>
                        <a:cubicBezTo>
                          <a:pt x="26425" y="20010"/>
                          <a:pt x="26219" y="19903"/>
                          <a:pt x="26086" y="19760"/>
                        </a:cubicBezTo>
                        <a:cubicBezTo>
                          <a:pt x="25970" y="19635"/>
                          <a:pt x="25889" y="19528"/>
                          <a:pt x="25729" y="19484"/>
                        </a:cubicBezTo>
                        <a:cubicBezTo>
                          <a:pt x="25722" y="19483"/>
                          <a:pt x="25715" y="19482"/>
                          <a:pt x="25708" y="19482"/>
                        </a:cubicBezTo>
                        <a:cubicBezTo>
                          <a:pt x="25662" y="19482"/>
                          <a:pt x="25619" y="19508"/>
                          <a:pt x="25604" y="19555"/>
                        </a:cubicBezTo>
                        <a:cubicBezTo>
                          <a:pt x="25545" y="19824"/>
                          <a:pt x="25375" y="19987"/>
                          <a:pt x="25144" y="19987"/>
                        </a:cubicBezTo>
                        <a:cubicBezTo>
                          <a:pt x="25060" y="19987"/>
                          <a:pt x="24969" y="19966"/>
                          <a:pt x="24872" y="19921"/>
                        </a:cubicBezTo>
                        <a:cubicBezTo>
                          <a:pt x="24694" y="19841"/>
                          <a:pt x="24489" y="19769"/>
                          <a:pt x="24319" y="19653"/>
                        </a:cubicBezTo>
                        <a:cubicBezTo>
                          <a:pt x="24254" y="19608"/>
                          <a:pt x="24174" y="19568"/>
                          <a:pt x="24099" y="19568"/>
                        </a:cubicBezTo>
                        <a:cubicBezTo>
                          <a:pt x="24041" y="19568"/>
                          <a:pt x="23987" y="19591"/>
                          <a:pt x="23945" y="19653"/>
                        </a:cubicBezTo>
                        <a:cubicBezTo>
                          <a:pt x="23882" y="19742"/>
                          <a:pt x="23846" y="19823"/>
                          <a:pt x="23811" y="19921"/>
                        </a:cubicBezTo>
                        <a:cubicBezTo>
                          <a:pt x="23703" y="20201"/>
                          <a:pt x="23496" y="20337"/>
                          <a:pt x="23234" y="20337"/>
                        </a:cubicBezTo>
                        <a:cubicBezTo>
                          <a:pt x="23170" y="20337"/>
                          <a:pt x="23104" y="20329"/>
                          <a:pt x="23035" y="20313"/>
                        </a:cubicBezTo>
                        <a:cubicBezTo>
                          <a:pt x="22687" y="20233"/>
                          <a:pt x="22464" y="19939"/>
                          <a:pt x="22142" y="19823"/>
                        </a:cubicBezTo>
                        <a:cubicBezTo>
                          <a:pt x="22107" y="19811"/>
                          <a:pt x="22074" y="19805"/>
                          <a:pt x="22045" y="19805"/>
                        </a:cubicBezTo>
                        <a:cubicBezTo>
                          <a:pt x="21944" y="19805"/>
                          <a:pt x="21881" y="19874"/>
                          <a:pt x="21839" y="19992"/>
                        </a:cubicBezTo>
                        <a:cubicBezTo>
                          <a:pt x="21812" y="20064"/>
                          <a:pt x="21839" y="20188"/>
                          <a:pt x="21839" y="20269"/>
                        </a:cubicBezTo>
                        <a:cubicBezTo>
                          <a:pt x="21833" y="20627"/>
                          <a:pt x="21574" y="20716"/>
                          <a:pt x="21300" y="20716"/>
                        </a:cubicBezTo>
                        <a:cubicBezTo>
                          <a:pt x="21179" y="20716"/>
                          <a:pt x="21054" y="20698"/>
                          <a:pt x="20947" y="20679"/>
                        </a:cubicBezTo>
                        <a:cubicBezTo>
                          <a:pt x="20706" y="20635"/>
                          <a:pt x="20465" y="20572"/>
                          <a:pt x="20224" y="20510"/>
                        </a:cubicBezTo>
                        <a:cubicBezTo>
                          <a:pt x="20019" y="20450"/>
                          <a:pt x="19352" y="20349"/>
                          <a:pt x="19134" y="20349"/>
                        </a:cubicBezTo>
                        <a:cubicBezTo>
                          <a:pt x="19125" y="20349"/>
                          <a:pt x="19117" y="20349"/>
                          <a:pt x="19109" y="20349"/>
                        </a:cubicBezTo>
                        <a:cubicBezTo>
                          <a:pt x="18913" y="20349"/>
                          <a:pt x="18503" y="20403"/>
                          <a:pt x="18253" y="20519"/>
                        </a:cubicBezTo>
                        <a:cubicBezTo>
                          <a:pt x="17597" y="20811"/>
                          <a:pt x="17346" y="21509"/>
                          <a:pt x="16599" y="21509"/>
                        </a:cubicBezTo>
                        <a:cubicBezTo>
                          <a:pt x="16594" y="21509"/>
                          <a:pt x="16589" y="21509"/>
                          <a:pt x="16585" y="21509"/>
                        </a:cubicBezTo>
                        <a:cubicBezTo>
                          <a:pt x="16460" y="21509"/>
                          <a:pt x="16174" y="21536"/>
                          <a:pt x="15907" y="21544"/>
                        </a:cubicBezTo>
                        <a:cubicBezTo>
                          <a:pt x="15639" y="21553"/>
                          <a:pt x="15068" y="21616"/>
                          <a:pt x="14800" y="21999"/>
                        </a:cubicBezTo>
                        <a:cubicBezTo>
                          <a:pt x="14577" y="22312"/>
                          <a:pt x="14756" y="22660"/>
                          <a:pt x="14194" y="22704"/>
                        </a:cubicBezTo>
                        <a:cubicBezTo>
                          <a:pt x="14165" y="22706"/>
                          <a:pt x="14135" y="22707"/>
                          <a:pt x="14106" y="22707"/>
                        </a:cubicBezTo>
                        <a:cubicBezTo>
                          <a:pt x="13866" y="22707"/>
                          <a:pt x="13620" y="22648"/>
                          <a:pt x="13373" y="22624"/>
                        </a:cubicBezTo>
                        <a:cubicBezTo>
                          <a:pt x="13301" y="22617"/>
                          <a:pt x="13230" y="22614"/>
                          <a:pt x="13161" y="22614"/>
                        </a:cubicBezTo>
                        <a:cubicBezTo>
                          <a:pt x="12604" y="22614"/>
                          <a:pt x="12137" y="22833"/>
                          <a:pt x="11741" y="23222"/>
                        </a:cubicBezTo>
                        <a:cubicBezTo>
                          <a:pt x="11937" y="22856"/>
                          <a:pt x="12356" y="22499"/>
                          <a:pt x="12677" y="22276"/>
                        </a:cubicBezTo>
                        <a:cubicBezTo>
                          <a:pt x="13320" y="21848"/>
                          <a:pt x="14096" y="21643"/>
                          <a:pt x="14756" y="21223"/>
                        </a:cubicBezTo>
                        <a:cubicBezTo>
                          <a:pt x="15050" y="21036"/>
                          <a:pt x="15282" y="20777"/>
                          <a:pt x="15550" y="20545"/>
                        </a:cubicBezTo>
                        <a:cubicBezTo>
                          <a:pt x="15951" y="20188"/>
                          <a:pt x="16415" y="19885"/>
                          <a:pt x="16879" y="19626"/>
                        </a:cubicBezTo>
                        <a:cubicBezTo>
                          <a:pt x="17182" y="19457"/>
                          <a:pt x="17334" y="19296"/>
                          <a:pt x="17521" y="19002"/>
                        </a:cubicBezTo>
                        <a:cubicBezTo>
                          <a:pt x="17718" y="18672"/>
                          <a:pt x="17878" y="18315"/>
                          <a:pt x="18092" y="17994"/>
                        </a:cubicBezTo>
                        <a:cubicBezTo>
                          <a:pt x="18342" y="17628"/>
                          <a:pt x="18637" y="17307"/>
                          <a:pt x="18877" y="16932"/>
                        </a:cubicBezTo>
                        <a:cubicBezTo>
                          <a:pt x="19422" y="16076"/>
                          <a:pt x="20439" y="15808"/>
                          <a:pt x="21340" y="15496"/>
                        </a:cubicBezTo>
                        <a:cubicBezTo>
                          <a:pt x="21636" y="15391"/>
                          <a:pt x="21956" y="15350"/>
                          <a:pt x="22284" y="15350"/>
                        </a:cubicBezTo>
                        <a:close/>
                        <a:moveTo>
                          <a:pt x="21946" y="20706"/>
                        </a:moveTo>
                        <a:lnTo>
                          <a:pt x="21946" y="20706"/>
                        </a:lnTo>
                        <a:cubicBezTo>
                          <a:pt x="21911" y="21402"/>
                          <a:pt x="22098" y="22017"/>
                          <a:pt x="22473" y="22624"/>
                        </a:cubicBezTo>
                        <a:cubicBezTo>
                          <a:pt x="22812" y="23177"/>
                          <a:pt x="23204" y="23498"/>
                          <a:pt x="23748" y="23685"/>
                        </a:cubicBezTo>
                        <a:cubicBezTo>
                          <a:pt x="23454" y="23668"/>
                          <a:pt x="23168" y="23668"/>
                          <a:pt x="22874" y="23668"/>
                        </a:cubicBezTo>
                        <a:cubicBezTo>
                          <a:pt x="22250" y="23498"/>
                          <a:pt x="21803" y="23141"/>
                          <a:pt x="21349" y="22597"/>
                        </a:cubicBezTo>
                        <a:cubicBezTo>
                          <a:pt x="20911" y="22062"/>
                          <a:pt x="20724" y="21473"/>
                          <a:pt x="20546" y="20831"/>
                        </a:cubicBezTo>
                        <a:lnTo>
                          <a:pt x="20546" y="20831"/>
                        </a:lnTo>
                        <a:cubicBezTo>
                          <a:pt x="20798" y="20903"/>
                          <a:pt x="21064" y="20959"/>
                          <a:pt x="21304" y="20959"/>
                        </a:cubicBezTo>
                        <a:cubicBezTo>
                          <a:pt x="21540" y="20959"/>
                          <a:pt x="21751" y="20905"/>
                          <a:pt x="21902" y="20759"/>
                        </a:cubicBezTo>
                        <a:cubicBezTo>
                          <a:pt x="21919" y="20742"/>
                          <a:pt x="21928" y="20724"/>
                          <a:pt x="21946" y="20706"/>
                        </a:cubicBezTo>
                        <a:close/>
                        <a:moveTo>
                          <a:pt x="19546" y="20554"/>
                        </a:moveTo>
                        <a:lnTo>
                          <a:pt x="19546" y="20554"/>
                        </a:lnTo>
                        <a:cubicBezTo>
                          <a:pt x="19636" y="20572"/>
                          <a:pt x="19734" y="20590"/>
                          <a:pt x="19823" y="20608"/>
                        </a:cubicBezTo>
                        <a:cubicBezTo>
                          <a:pt x="19984" y="20661"/>
                          <a:pt x="20189" y="20733"/>
                          <a:pt x="20421" y="20804"/>
                        </a:cubicBezTo>
                        <a:cubicBezTo>
                          <a:pt x="20501" y="21179"/>
                          <a:pt x="20555" y="21518"/>
                          <a:pt x="20697" y="21892"/>
                        </a:cubicBezTo>
                        <a:cubicBezTo>
                          <a:pt x="20840" y="22240"/>
                          <a:pt x="21090" y="22553"/>
                          <a:pt x="21331" y="22838"/>
                        </a:cubicBezTo>
                        <a:cubicBezTo>
                          <a:pt x="21643" y="23231"/>
                          <a:pt x="21982" y="23516"/>
                          <a:pt x="22383" y="23677"/>
                        </a:cubicBezTo>
                        <a:cubicBezTo>
                          <a:pt x="22071" y="23685"/>
                          <a:pt x="21759" y="23703"/>
                          <a:pt x="21438" y="23721"/>
                        </a:cubicBezTo>
                        <a:cubicBezTo>
                          <a:pt x="20894" y="23525"/>
                          <a:pt x="20340" y="23043"/>
                          <a:pt x="20055" y="22579"/>
                        </a:cubicBezTo>
                        <a:cubicBezTo>
                          <a:pt x="19761" y="22089"/>
                          <a:pt x="19475" y="21179"/>
                          <a:pt x="19546" y="20554"/>
                        </a:cubicBezTo>
                        <a:close/>
                        <a:moveTo>
                          <a:pt x="22116" y="20050"/>
                        </a:moveTo>
                        <a:cubicBezTo>
                          <a:pt x="22132" y="20050"/>
                          <a:pt x="22149" y="20054"/>
                          <a:pt x="22169" y="20064"/>
                        </a:cubicBezTo>
                        <a:cubicBezTo>
                          <a:pt x="22481" y="20233"/>
                          <a:pt x="22722" y="20447"/>
                          <a:pt x="23088" y="20536"/>
                        </a:cubicBezTo>
                        <a:cubicBezTo>
                          <a:pt x="23140" y="20548"/>
                          <a:pt x="23191" y="20553"/>
                          <a:pt x="23240" y="20553"/>
                        </a:cubicBezTo>
                        <a:cubicBezTo>
                          <a:pt x="23309" y="20553"/>
                          <a:pt x="23374" y="20543"/>
                          <a:pt x="23436" y="20527"/>
                        </a:cubicBezTo>
                        <a:lnTo>
                          <a:pt x="23436" y="20527"/>
                        </a:lnTo>
                        <a:cubicBezTo>
                          <a:pt x="23383" y="21375"/>
                          <a:pt x="23516" y="22089"/>
                          <a:pt x="23864" y="22874"/>
                        </a:cubicBezTo>
                        <a:cubicBezTo>
                          <a:pt x="23998" y="23177"/>
                          <a:pt x="24194" y="23525"/>
                          <a:pt x="24471" y="23739"/>
                        </a:cubicBezTo>
                        <a:cubicBezTo>
                          <a:pt x="24373" y="23730"/>
                          <a:pt x="24266" y="23721"/>
                          <a:pt x="24168" y="23712"/>
                        </a:cubicBezTo>
                        <a:cubicBezTo>
                          <a:pt x="24123" y="23712"/>
                          <a:pt x="24087" y="23703"/>
                          <a:pt x="24052" y="23703"/>
                        </a:cubicBezTo>
                        <a:cubicBezTo>
                          <a:pt x="23195" y="23373"/>
                          <a:pt x="22562" y="22668"/>
                          <a:pt x="22250" y="21830"/>
                        </a:cubicBezTo>
                        <a:cubicBezTo>
                          <a:pt x="22098" y="21411"/>
                          <a:pt x="22027" y="20759"/>
                          <a:pt x="22044" y="20679"/>
                        </a:cubicBezTo>
                        <a:cubicBezTo>
                          <a:pt x="22062" y="20590"/>
                          <a:pt x="22035" y="20456"/>
                          <a:pt x="22035" y="20403"/>
                        </a:cubicBezTo>
                        <a:cubicBezTo>
                          <a:pt x="22027" y="20347"/>
                          <a:pt x="21991" y="20050"/>
                          <a:pt x="22116" y="20050"/>
                        </a:cubicBezTo>
                        <a:close/>
                        <a:moveTo>
                          <a:pt x="19065" y="20527"/>
                        </a:moveTo>
                        <a:cubicBezTo>
                          <a:pt x="19190" y="20527"/>
                          <a:pt x="19315" y="20527"/>
                          <a:pt x="19430" y="20536"/>
                        </a:cubicBezTo>
                        <a:cubicBezTo>
                          <a:pt x="19297" y="21232"/>
                          <a:pt x="19591" y="22089"/>
                          <a:pt x="19894" y="22668"/>
                        </a:cubicBezTo>
                        <a:cubicBezTo>
                          <a:pt x="20126" y="23115"/>
                          <a:pt x="20635" y="23561"/>
                          <a:pt x="21161" y="23748"/>
                        </a:cubicBezTo>
                        <a:cubicBezTo>
                          <a:pt x="21072" y="23757"/>
                          <a:pt x="20992" y="23766"/>
                          <a:pt x="20902" y="23775"/>
                        </a:cubicBezTo>
                        <a:cubicBezTo>
                          <a:pt x="20233" y="23480"/>
                          <a:pt x="19671" y="23168"/>
                          <a:pt x="19306" y="22490"/>
                        </a:cubicBezTo>
                        <a:cubicBezTo>
                          <a:pt x="19038" y="21999"/>
                          <a:pt x="18860" y="21125"/>
                          <a:pt x="19065" y="20527"/>
                        </a:cubicBezTo>
                        <a:close/>
                        <a:moveTo>
                          <a:pt x="24043" y="19903"/>
                        </a:moveTo>
                        <a:lnTo>
                          <a:pt x="24043" y="19903"/>
                        </a:lnTo>
                        <a:cubicBezTo>
                          <a:pt x="24016" y="21330"/>
                          <a:pt x="24480" y="23123"/>
                          <a:pt x="25791" y="23846"/>
                        </a:cubicBezTo>
                        <a:cubicBezTo>
                          <a:pt x="25434" y="23810"/>
                          <a:pt x="25086" y="23784"/>
                          <a:pt x="24730" y="23757"/>
                        </a:cubicBezTo>
                        <a:cubicBezTo>
                          <a:pt x="24355" y="23534"/>
                          <a:pt x="24123" y="23097"/>
                          <a:pt x="23945" y="22713"/>
                        </a:cubicBezTo>
                        <a:cubicBezTo>
                          <a:pt x="23623" y="22008"/>
                          <a:pt x="23498" y="21286"/>
                          <a:pt x="23463" y="20519"/>
                        </a:cubicBezTo>
                        <a:cubicBezTo>
                          <a:pt x="23579" y="20483"/>
                          <a:pt x="23686" y="20420"/>
                          <a:pt x="23784" y="20340"/>
                        </a:cubicBezTo>
                        <a:cubicBezTo>
                          <a:pt x="23864" y="20269"/>
                          <a:pt x="23936" y="20162"/>
                          <a:pt x="23971" y="20064"/>
                        </a:cubicBezTo>
                        <a:cubicBezTo>
                          <a:pt x="23998" y="19992"/>
                          <a:pt x="24016" y="19939"/>
                          <a:pt x="24043" y="19903"/>
                        </a:cubicBezTo>
                        <a:close/>
                        <a:moveTo>
                          <a:pt x="18967" y="20536"/>
                        </a:moveTo>
                        <a:lnTo>
                          <a:pt x="18967" y="20536"/>
                        </a:lnTo>
                        <a:cubicBezTo>
                          <a:pt x="18735" y="21116"/>
                          <a:pt x="18913" y="21875"/>
                          <a:pt x="19100" y="22419"/>
                        </a:cubicBezTo>
                        <a:cubicBezTo>
                          <a:pt x="19359" y="23195"/>
                          <a:pt x="20046" y="23578"/>
                          <a:pt x="20778" y="23784"/>
                        </a:cubicBezTo>
                        <a:cubicBezTo>
                          <a:pt x="20394" y="23828"/>
                          <a:pt x="20001" y="23882"/>
                          <a:pt x="19618" y="23935"/>
                        </a:cubicBezTo>
                        <a:cubicBezTo>
                          <a:pt x="18289" y="23534"/>
                          <a:pt x="17834" y="22071"/>
                          <a:pt x="18146" y="20750"/>
                        </a:cubicBezTo>
                        <a:cubicBezTo>
                          <a:pt x="18396" y="20626"/>
                          <a:pt x="18681" y="20554"/>
                          <a:pt x="18967" y="20536"/>
                        </a:cubicBezTo>
                        <a:close/>
                        <a:moveTo>
                          <a:pt x="24132" y="19832"/>
                        </a:moveTo>
                        <a:cubicBezTo>
                          <a:pt x="24185" y="19832"/>
                          <a:pt x="24248" y="19858"/>
                          <a:pt x="24346" y="19903"/>
                        </a:cubicBezTo>
                        <a:cubicBezTo>
                          <a:pt x="24382" y="19921"/>
                          <a:pt x="24426" y="19939"/>
                          <a:pt x="24471" y="19965"/>
                        </a:cubicBezTo>
                        <a:cubicBezTo>
                          <a:pt x="24533" y="20982"/>
                          <a:pt x="25185" y="22053"/>
                          <a:pt x="25756" y="22865"/>
                        </a:cubicBezTo>
                        <a:cubicBezTo>
                          <a:pt x="26086" y="23338"/>
                          <a:pt x="26558" y="23730"/>
                          <a:pt x="27085" y="23989"/>
                        </a:cubicBezTo>
                        <a:cubicBezTo>
                          <a:pt x="26790" y="23953"/>
                          <a:pt x="26496" y="23917"/>
                          <a:pt x="26202" y="23882"/>
                        </a:cubicBezTo>
                        <a:cubicBezTo>
                          <a:pt x="25586" y="23534"/>
                          <a:pt x="25158" y="23052"/>
                          <a:pt x="24747" y="22445"/>
                        </a:cubicBezTo>
                        <a:cubicBezTo>
                          <a:pt x="24489" y="22080"/>
                          <a:pt x="24435" y="21616"/>
                          <a:pt x="24301" y="21197"/>
                        </a:cubicBezTo>
                        <a:cubicBezTo>
                          <a:pt x="24168" y="20768"/>
                          <a:pt x="24150" y="20287"/>
                          <a:pt x="24132" y="19832"/>
                        </a:cubicBezTo>
                        <a:close/>
                        <a:moveTo>
                          <a:pt x="18074" y="20786"/>
                        </a:moveTo>
                        <a:lnTo>
                          <a:pt x="18074" y="20786"/>
                        </a:lnTo>
                        <a:cubicBezTo>
                          <a:pt x="17735" y="21928"/>
                          <a:pt x="18074" y="23614"/>
                          <a:pt x="19261" y="23998"/>
                        </a:cubicBezTo>
                        <a:cubicBezTo>
                          <a:pt x="19190" y="24007"/>
                          <a:pt x="19109" y="24024"/>
                          <a:pt x="19038" y="24033"/>
                        </a:cubicBezTo>
                        <a:cubicBezTo>
                          <a:pt x="18565" y="23998"/>
                          <a:pt x="18101" y="23793"/>
                          <a:pt x="17691" y="23552"/>
                        </a:cubicBezTo>
                        <a:cubicBezTo>
                          <a:pt x="17084" y="23195"/>
                          <a:pt x="16986" y="22312"/>
                          <a:pt x="16933" y="21669"/>
                        </a:cubicBezTo>
                        <a:cubicBezTo>
                          <a:pt x="17022" y="21651"/>
                          <a:pt x="17111" y="21625"/>
                          <a:pt x="17191" y="21580"/>
                        </a:cubicBezTo>
                        <a:cubicBezTo>
                          <a:pt x="17495" y="21437"/>
                          <a:pt x="17628" y="21081"/>
                          <a:pt x="17896" y="20893"/>
                        </a:cubicBezTo>
                        <a:cubicBezTo>
                          <a:pt x="17950" y="20849"/>
                          <a:pt x="18012" y="20822"/>
                          <a:pt x="18074" y="20786"/>
                        </a:cubicBezTo>
                        <a:close/>
                        <a:moveTo>
                          <a:pt x="16861" y="21678"/>
                        </a:moveTo>
                        <a:cubicBezTo>
                          <a:pt x="16834" y="22392"/>
                          <a:pt x="16942" y="23061"/>
                          <a:pt x="17477" y="23596"/>
                        </a:cubicBezTo>
                        <a:cubicBezTo>
                          <a:pt x="17727" y="23846"/>
                          <a:pt x="18164" y="24033"/>
                          <a:pt x="18601" y="24114"/>
                        </a:cubicBezTo>
                        <a:cubicBezTo>
                          <a:pt x="18431" y="24140"/>
                          <a:pt x="18271" y="24176"/>
                          <a:pt x="18101" y="24212"/>
                        </a:cubicBezTo>
                        <a:cubicBezTo>
                          <a:pt x="17727" y="24176"/>
                          <a:pt x="17370" y="24105"/>
                          <a:pt x="17004" y="23873"/>
                        </a:cubicBezTo>
                        <a:cubicBezTo>
                          <a:pt x="16344" y="23462"/>
                          <a:pt x="15916" y="22445"/>
                          <a:pt x="16121" y="21687"/>
                        </a:cubicBezTo>
                        <a:lnTo>
                          <a:pt x="16388" y="21687"/>
                        </a:lnTo>
                        <a:cubicBezTo>
                          <a:pt x="16455" y="21691"/>
                          <a:pt x="16520" y="21693"/>
                          <a:pt x="16585" y="21693"/>
                        </a:cubicBezTo>
                        <a:cubicBezTo>
                          <a:pt x="16676" y="21693"/>
                          <a:pt x="16767" y="21689"/>
                          <a:pt x="16861" y="21678"/>
                        </a:cubicBezTo>
                        <a:close/>
                        <a:moveTo>
                          <a:pt x="25773" y="19716"/>
                        </a:moveTo>
                        <a:cubicBezTo>
                          <a:pt x="25782" y="19725"/>
                          <a:pt x="25791" y="19733"/>
                          <a:pt x="25809" y="19742"/>
                        </a:cubicBezTo>
                        <a:cubicBezTo>
                          <a:pt x="25871" y="20206"/>
                          <a:pt x="26112" y="20635"/>
                          <a:pt x="26300" y="21063"/>
                        </a:cubicBezTo>
                        <a:cubicBezTo>
                          <a:pt x="26567" y="21669"/>
                          <a:pt x="26924" y="22231"/>
                          <a:pt x="27370" y="22713"/>
                        </a:cubicBezTo>
                        <a:cubicBezTo>
                          <a:pt x="27816" y="23186"/>
                          <a:pt x="28253" y="23614"/>
                          <a:pt x="28798" y="23980"/>
                        </a:cubicBezTo>
                        <a:cubicBezTo>
                          <a:pt x="28976" y="24096"/>
                          <a:pt x="29172" y="24221"/>
                          <a:pt x="29369" y="24319"/>
                        </a:cubicBezTo>
                        <a:cubicBezTo>
                          <a:pt x="28789" y="24256"/>
                          <a:pt x="28200" y="24158"/>
                          <a:pt x="27620" y="24069"/>
                        </a:cubicBezTo>
                        <a:cubicBezTo>
                          <a:pt x="26897" y="23775"/>
                          <a:pt x="26264" y="23320"/>
                          <a:pt x="25791" y="22651"/>
                        </a:cubicBezTo>
                        <a:cubicBezTo>
                          <a:pt x="25541" y="22303"/>
                          <a:pt x="25345" y="21919"/>
                          <a:pt x="25158" y="21544"/>
                        </a:cubicBezTo>
                        <a:cubicBezTo>
                          <a:pt x="24899" y="21045"/>
                          <a:pt x="24623" y="20554"/>
                          <a:pt x="24542" y="20001"/>
                        </a:cubicBezTo>
                        <a:lnTo>
                          <a:pt x="24542" y="20001"/>
                        </a:lnTo>
                        <a:cubicBezTo>
                          <a:pt x="24751" y="20109"/>
                          <a:pt x="25006" y="20240"/>
                          <a:pt x="25218" y="20240"/>
                        </a:cubicBezTo>
                        <a:cubicBezTo>
                          <a:pt x="25269" y="20240"/>
                          <a:pt x="25318" y="20233"/>
                          <a:pt x="25363" y="20215"/>
                        </a:cubicBezTo>
                        <a:cubicBezTo>
                          <a:pt x="25640" y="20117"/>
                          <a:pt x="25711" y="19965"/>
                          <a:pt x="25773" y="19716"/>
                        </a:cubicBezTo>
                        <a:close/>
                        <a:moveTo>
                          <a:pt x="16014" y="21687"/>
                        </a:moveTo>
                        <a:cubicBezTo>
                          <a:pt x="15773" y="22410"/>
                          <a:pt x="16103" y="23159"/>
                          <a:pt x="16558" y="23739"/>
                        </a:cubicBezTo>
                        <a:cubicBezTo>
                          <a:pt x="16826" y="24069"/>
                          <a:pt x="17182" y="24239"/>
                          <a:pt x="17566" y="24310"/>
                        </a:cubicBezTo>
                        <a:cubicBezTo>
                          <a:pt x="17441" y="24328"/>
                          <a:pt x="17307" y="24355"/>
                          <a:pt x="17182" y="24372"/>
                        </a:cubicBezTo>
                        <a:cubicBezTo>
                          <a:pt x="16611" y="24328"/>
                          <a:pt x="16192" y="24140"/>
                          <a:pt x="15844" y="23605"/>
                        </a:cubicBezTo>
                        <a:cubicBezTo>
                          <a:pt x="15487" y="23070"/>
                          <a:pt x="15380" y="22374"/>
                          <a:pt x="15505" y="21750"/>
                        </a:cubicBezTo>
                        <a:cubicBezTo>
                          <a:pt x="15666" y="21714"/>
                          <a:pt x="15853" y="21696"/>
                          <a:pt x="16014" y="21687"/>
                        </a:cubicBezTo>
                        <a:close/>
                        <a:moveTo>
                          <a:pt x="27727" y="18895"/>
                        </a:moveTo>
                        <a:lnTo>
                          <a:pt x="27727" y="18895"/>
                        </a:lnTo>
                        <a:cubicBezTo>
                          <a:pt x="27897" y="18957"/>
                          <a:pt x="28066" y="19029"/>
                          <a:pt x="28244" y="19091"/>
                        </a:cubicBezTo>
                        <a:cubicBezTo>
                          <a:pt x="28303" y="19104"/>
                          <a:pt x="28352" y="19113"/>
                          <a:pt x="28399" y="19113"/>
                        </a:cubicBezTo>
                        <a:cubicBezTo>
                          <a:pt x="28416" y="19113"/>
                          <a:pt x="28433" y="19111"/>
                          <a:pt x="28450" y="19109"/>
                        </a:cubicBezTo>
                        <a:cubicBezTo>
                          <a:pt x="28575" y="19733"/>
                          <a:pt x="28842" y="20331"/>
                          <a:pt x="29146" y="20893"/>
                        </a:cubicBezTo>
                        <a:cubicBezTo>
                          <a:pt x="29493" y="21509"/>
                          <a:pt x="29850" y="22115"/>
                          <a:pt x="30359" y="22615"/>
                        </a:cubicBezTo>
                        <a:cubicBezTo>
                          <a:pt x="31118" y="23357"/>
                          <a:pt x="32279" y="24116"/>
                          <a:pt x="33404" y="24116"/>
                        </a:cubicBezTo>
                        <a:cubicBezTo>
                          <a:pt x="33441" y="24116"/>
                          <a:pt x="33479" y="24115"/>
                          <a:pt x="33517" y="24114"/>
                        </a:cubicBezTo>
                        <a:lnTo>
                          <a:pt x="33517" y="24114"/>
                        </a:lnTo>
                        <a:cubicBezTo>
                          <a:pt x="33401" y="24158"/>
                          <a:pt x="33285" y="24212"/>
                          <a:pt x="33169" y="24256"/>
                        </a:cubicBezTo>
                        <a:cubicBezTo>
                          <a:pt x="33026" y="24319"/>
                          <a:pt x="32874" y="24355"/>
                          <a:pt x="32723" y="24372"/>
                        </a:cubicBezTo>
                        <a:cubicBezTo>
                          <a:pt x="32702" y="24373"/>
                          <a:pt x="32681" y="24373"/>
                          <a:pt x="32661" y="24373"/>
                        </a:cubicBezTo>
                        <a:cubicBezTo>
                          <a:pt x="31136" y="24373"/>
                          <a:pt x="29875" y="23081"/>
                          <a:pt x="29030" y="21955"/>
                        </a:cubicBezTo>
                        <a:cubicBezTo>
                          <a:pt x="28601" y="21393"/>
                          <a:pt x="28298" y="20733"/>
                          <a:pt x="28004" y="20099"/>
                        </a:cubicBezTo>
                        <a:cubicBezTo>
                          <a:pt x="27932" y="19948"/>
                          <a:pt x="27593" y="19038"/>
                          <a:pt x="27727" y="18895"/>
                        </a:cubicBezTo>
                        <a:close/>
                        <a:moveTo>
                          <a:pt x="27263" y="18761"/>
                        </a:moveTo>
                        <a:lnTo>
                          <a:pt x="27263" y="18761"/>
                        </a:lnTo>
                        <a:cubicBezTo>
                          <a:pt x="27397" y="18779"/>
                          <a:pt x="27531" y="18815"/>
                          <a:pt x="27656" y="18859"/>
                        </a:cubicBezTo>
                        <a:cubicBezTo>
                          <a:pt x="27513" y="19020"/>
                          <a:pt x="27674" y="19546"/>
                          <a:pt x="27700" y="19671"/>
                        </a:cubicBezTo>
                        <a:cubicBezTo>
                          <a:pt x="27852" y="20411"/>
                          <a:pt x="28280" y="21152"/>
                          <a:pt x="28682" y="21785"/>
                        </a:cubicBezTo>
                        <a:cubicBezTo>
                          <a:pt x="29449" y="22981"/>
                          <a:pt x="30671" y="24230"/>
                          <a:pt x="32125" y="24417"/>
                        </a:cubicBezTo>
                        <a:cubicBezTo>
                          <a:pt x="32089" y="24417"/>
                          <a:pt x="32063" y="24426"/>
                          <a:pt x="32027" y="24426"/>
                        </a:cubicBezTo>
                        <a:cubicBezTo>
                          <a:pt x="30787" y="24274"/>
                          <a:pt x="29556" y="23828"/>
                          <a:pt x="28646" y="22936"/>
                        </a:cubicBezTo>
                        <a:cubicBezTo>
                          <a:pt x="27843" y="22151"/>
                          <a:pt x="27290" y="21170"/>
                          <a:pt x="26701" y="20215"/>
                        </a:cubicBezTo>
                        <a:cubicBezTo>
                          <a:pt x="26924" y="20197"/>
                          <a:pt x="27094" y="20055"/>
                          <a:pt x="27236" y="19867"/>
                        </a:cubicBezTo>
                        <a:cubicBezTo>
                          <a:pt x="27495" y="19528"/>
                          <a:pt x="27442" y="19136"/>
                          <a:pt x="27263" y="18761"/>
                        </a:cubicBezTo>
                        <a:close/>
                        <a:moveTo>
                          <a:pt x="25889" y="19814"/>
                        </a:moveTo>
                        <a:cubicBezTo>
                          <a:pt x="25970" y="19903"/>
                          <a:pt x="26041" y="20010"/>
                          <a:pt x="26139" y="20072"/>
                        </a:cubicBezTo>
                        <a:cubicBezTo>
                          <a:pt x="26282" y="20162"/>
                          <a:pt x="26389" y="20197"/>
                          <a:pt x="26558" y="20215"/>
                        </a:cubicBezTo>
                        <a:cubicBezTo>
                          <a:pt x="26576" y="20224"/>
                          <a:pt x="26594" y="20224"/>
                          <a:pt x="26621" y="20224"/>
                        </a:cubicBezTo>
                        <a:cubicBezTo>
                          <a:pt x="27210" y="21277"/>
                          <a:pt x="27763" y="22294"/>
                          <a:pt x="28637" y="23159"/>
                        </a:cubicBezTo>
                        <a:cubicBezTo>
                          <a:pt x="29288" y="23810"/>
                          <a:pt x="30261" y="24292"/>
                          <a:pt x="31224" y="24435"/>
                        </a:cubicBezTo>
                        <a:cubicBezTo>
                          <a:pt x="30778" y="24435"/>
                          <a:pt x="30341" y="24408"/>
                          <a:pt x="29904" y="24372"/>
                        </a:cubicBezTo>
                        <a:cubicBezTo>
                          <a:pt x="29859" y="24372"/>
                          <a:pt x="29815" y="24363"/>
                          <a:pt x="29770" y="24363"/>
                        </a:cubicBezTo>
                        <a:cubicBezTo>
                          <a:pt x="29458" y="24212"/>
                          <a:pt x="29163" y="24016"/>
                          <a:pt x="28878" y="23828"/>
                        </a:cubicBezTo>
                        <a:cubicBezTo>
                          <a:pt x="28405" y="23507"/>
                          <a:pt x="27968" y="23150"/>
                          <a:pt x="27593" y="22722"/>
                        </a:cubicBezTo>
                        <a:cubicBezTo>
                          <a:pt x="27201" y="22267"/>
                          <a:pt x="26853" y="21830"/>
                          <a:pt x="26576" y="21304"/>
                        </a:cubicBezTo>
                        <a:cubicBezTo>
                          <a:pt x="26335" y="20858"/>
                          <a:pt x="26014" y="20322"/>
                          <a:pt x="25889" y="19814"/>
                        </a:cubicBezTo>
                        <a:close/>
                        <a:moveTo>
                          <a:pt x="15425" y="21767"/>
                        </a:moveTo>
                        <a:lnTo>
                          <a:pt x="15425" y="21767"/>
                        </a:lnTo>
                        <a:cubicBezTo>
                          <a:pt x="15229" y="22481"/>
                          <a:pt x="15380" y="23177"/>
                          <a:pt x="15782" y="23793"/>
                        </a:cubicBezTo>
                        <a:cubicBezTo>
                          <a:pt x="15933" y="24033"/>
                          <a:pt x="16156" y="24274"/>
                          <a:pt x="16424" y="24381"/>
                        </a:cubicBezTo>
                        <a:cubicBezTo>
                          <a:pt x="16504" y="24408"/>
                          <a:pt x="16585" y="24426"/>
                          <a:pt x="16647" y="24444"/>
                        </a:cubicBezTo>
                        <a:cubicBezTo>
                          <a:pt x="16469" y="24462"/>
                          <a:pt x="16281" y="24488"/>
                          <a:pt x="16094" y="24497"/>
                        </a:cubicBezTo>
                        <a:cubicBezTo>
                          <a:pt x="15104" y="24337"/>
                          <a:pt x="13971" y="23953"/>
                          <a:pt x="13801" y="22829"/>
                        </a:cubicBezTo>
                        <a:cubicBezTo>
                          <a:pt x="13846" y="22829"/>
                          <a:pt x="13899" y="22838"/>
                          <a:pt x="13953" y="22847"/>
                        </a:cubicBezTo>
                        <a:cubicBezTo>
                          <a:pt x="14015" y="22856"/>
                          <a:pt x="14078" y="22861"/>
                          <a:pt x="14141" y="22861"/>
                        </a:cubicBezTo>
                        <a:cubicBezTo>
                          <a:pt x="14329" y="22861"/>
                          <a:pt x="14515" y="22816"/>
                          <a:pt x="14676" y="22695"/>
                        </a:cubicBezTo>
                        <a:cubicBezTo>
                          <a:pt x="14863" y="22553"/>
                          <a:pt x="14845" y="22276"/>
                          <a:pt x="14943" y="22080"/>
                        </a:cubicBezTo>
                        <a:cubicBezTo>
                          <a:pt x="15015" y="21919"/>
                          <a:pt x="15202" y="21821"/>
                          <a:pt x="15425" y="21767"/>
                        </a:cubicBezTo>
                        <a:close/>
                        <a:moveTo>
                          <a:pt x="12543" y="22820"/>
                        </a:moveTo>
                        <a:lnTo>
                          <a:pt x="12543" y="22820"/>
                        </a:lnTo>
                        <a:cubicBezTo>
                          <a:pt x="12294" y="23213"/>
                          <a:pt x="12606" y="23748"/>
                          <a:pt x="12918" y="24016"/>
                        </a:cubicBezTo>
                        <a:cubicBezTo>
                          <a:pt x="13257" y="24310"/>
                          <a:pt x="13783" y="24479"/>
                          <a:pt x="14283" y="24569"/>
                        </a:cubicBezTo>
                        <a:cubicBezTo>
                          <a:pt x="13382" y="24542"/>
                          <a:pt x="12445" y="24390"/>
                          <a:pt x="11723" y="23873"/>
                        </a:cubicBezTo>
                        <a:cubicBezTo>
                          <a:pt x="11616" y="23730"/>
                          <a:pt x="11607" y="23561"/>
                          <a:pt x="11660" y="23391"/>
                        </a:cubicBezTo>
                        <a:cubicBezTo>
                          <a:pt x="11919" y="23123"/>
                          <a:pt x="12204" y="22927"/>
                          <a:pt x="12543" y="22820"/>
                        </a:cubicBezTo>
                        <a:close/>
                        <a:moveTo>
                          <a:pt x="13067" y="22745"/>
                        </a:moveTo>
                        <a:cubicBezTo>
                          <a:pt x="13285" y="22745"/>
                          <a:pt x="13503" y="22781"/>
                          <a:pt x="13721" y="22811"/>
                        </a:cubicBezTo>
                        <a:cubicBezTo>
                          <a:pt x="13757" y="23891"/>
                          <a:pt x="14765" y="24399"/>
                          <a:pt x="15728" y="24533"/>
                        </a:cubicBezTo>
                        <a:cubicBezTo>
                          <a:pt x="15461" y="24551"/>
                          <a:pt x="15193" y="24560"/>
                          <a:pt x="14934" y="24569"/>
                        </a:cubicBezTo>
                        <a:cubicBezTo>
                          <a:pt x="14925" y="24551"/>
                          <a:pt x="14916" y="24551"/>
                          <a:pt x="14908" y="24542"/>
                        </a:cubicBezTo>
                        <a:cubicBezTo>
                          <a:pt x="14167" y="24337"/>
                          <a:pt x="12142" y="23998"/>
                          <a:pt x="12642" y="22793"/>
                        </a:cubicBezTo>
                        <a:cubicBezTo>
                          <a:pt x="12740" y="22767"/>
                          <a:pt x="12838" y="22758"/>
                          <a:pt x="12945" y="22749"/>
                        </a:cubicBezTo>
                        <a:cubicBezTo>
                          <a:pt x="12985" y="22746"/>
                          <a:pt x="13026" y="22745"/>
                          <a:pt x="13067" y="22745"/>
                        </a:cubicBezTo>
                        <a:close/>
                        <a:moveTo>
                          <a:pt x="23842" y="0"/>
                        </a:moveTo>
                        <a:cubicBezTo>
                          <a:pt x="23144" y="0"/>
                          <a:pt x="22438" y="172"/>
                          <a:pt x="21795" y="402"/>
                        </a:cubicBezTo>
                        <a:cubicBezTo>
                          <a:pt x="20965" y="687"/>
                          <a:pt x="20198" y="1196"/>
                          <a:pt x="19538" y="1758"/>
                        </a:cubicBezTo>
                        <a:cubicBezTo>
                          <a:pt x="19190" y="2061"/>
                          <a:pt x="18886" y="2409"/>
                          <a:pt x="18619" y="2784"/>
                        </a:cubicBezTo>
                        <a:cubicBezTo>
                          <a:pt x="18574" y="2846"/>
                          <a:pt x="18529" y="2908"/>
                          <a:pt x="18494" y="2980"/>
                        </a:cubicBezTo>
                        <a:cubicBezTo>
                          <a:pt x="18289" y="2793"/>
                          <a:pt x="17976" y="2739"/>
                          <a:pt x="17700" y="2694"/>
                        </a:cubicBezTo>
                        <a:cubicBezTo>
                          <a:pt x="17614" y="2681"/>
                          <a:pt x="17529" y="2675"/>
                          <a:pt x="17445" y="2675"/>
                        </a:cubicBezTo>
                        <a:cubicBezTo>
                          <a:pt x="16962" y="2675"/>
                          <a:pt x="16506" y="2874"/>
                          <a:pt x="16049" y="3033"/>
                        </a:cubicBezTo>
                        <a:cubicBezTo>
                          <a:pt x="15211" y="3337"/>
                          <a:pt x="14247" y="3925"/>
                          <a:pt x="13766" y="4702"/>
                        </a:cubicBezTo>
                        <a:cubicBezTo>
                          <a:pt x="13560" y="5023"/>
                          <a:pt x="12989" y="5942"/>
                          <a:pt x="13614" y="6129"/>
                        </a:cubicBezTo>
                        <a:cubicBezTo>
                          <a:pt x="13675" y="6147"/>
                          <a:pt x="13736" y="6156"/>
                          <a:pt x="13797" y="6156"/>
                        </a:cubicBezTo>
                        <a:cubicBezTo>
                          <a:pt x="14033" y="6156"/>
                          <a:pt x="14271" y="6029"/>
                          <a:pt x="14497" y="5852"/>
                        </a:cubicBezTo>
                        <a:lnTo>
                          <a:pt x="14497" y="5852"/>
                        </a:lnTo>
                        <a:cubicBezTo>
                          <a:pt x="14221" y="7012"/>
                          <a:pt x="13596" y="8163"/>
                          <a:pt x="12820" y="9037"/>
                        </a:cubicBezTo>
                        <a:cubicBezTo>
                          <a:pt x="12106" y="9840"/>
                          <a:pt x="11143" y="10224"/>
                          <a:pt x="10170" y="10607"/>
                        </a:cubicBezTo>
                        <a:cubicBezTo>
                          <a:pt x="10083" y="10604"/>
                          <a:pt x="9996" y="10603"/>
                          <a:pt x="9909" y="10603"/>
                        </a:cubicBezTo>
                        <a:cubicBezTo>
                          <a:pt x="8950" y="10603"/>
                          <a:pt x="7986" y="10790"/>
                          <a:pt x="7209" y="11330"/>
                        </a:cubicBezTo>
                        <a:cubicBezTo>
                          <a:pt x="6871" y="11244"/>
                          <a:pt x="6520" y="11200"/>
                          <a:pt x="6169" y="11200"/>
                        </a:cubicBezTo>
                        <a:cubicBezTo>
                          <a:pt x="5937" y="11200"/>
                          <a:pt x="5706" y="11219"/>
                          <a:pt x="5478" y="11259"/>
                        </a:cubicBezTo>
                        <a:cubicBezTo>
                          <a:pt x="4479" y="11428"/>
                          <a:pt x="3435" y="12026"/>
                          <a:pt x="2793" y="12811"/>
                        </a:cubicBezTo>
                        <a:cubicBezTo>
                          <a:pt x="2632" y="13016"/>
                          <a:pt x="2472" y="13230"/>
                          <a:pt x="2311" y="13444"/>
                        </a:cubicBezTo>
                        <a:cubicBezTo>
                          <a:pt x="2204" y="13578"/>
                          <a:pt x="2124" y="13569"/>
                          <a:pt x="1963" y="13640"/>
                        </a:cubicBezTo>
                        <a:cubicBezTo>
                          <a:pt x="1687" y="13774"/>
                          <a:pt x="1437" y="13917"/>
                          <a:pt x="1187" y="14104"/>
                        </a:cubicBezTo>
                        <a:cubicBezTo>
                          <a:pt x="857" y="14354"/>
                          <a:pt x="464" y="14613"/>
                          <a:pt x="295" y="15014"/>
                        </a:cubicBezTo>
                        <a:cubicBezTo>
                          <a:pt x="206" y="15211"/>
                          <a:pt x="0" y="15683"/>
                          <a:pt x="304" y="15817"/>
                        </a:cubicBezTo>
                        <a:cubicBezTo>
                          <a:pt x="411" y="15867"/>
                          <a:pt x="530" y="15887"/>
                          <a:pt x="652" y="15887"/>
                        </a:cubicBezTo>
                        <a:cubicBezTo>
                          <a:pt x="905" y="15887"/>
                          <a:pt x="1173" y="15800"/>
                          <a:pt x="1383" y="15710"/>
                        </a:cubicBezTo>
                        <a:cubicBezTo>
                          <a:pt x="1847" y="15514"/>
                          <a:pt x="2266" y="15095"/>
                          <a:pt x="2739" y="14907"/>
                        </a:cubicBezTo>
                        <a:lnTo>
                          <a:pt x="2739" y="14907"/>
                        </a:lnTo>
                        <a:cubicBezTo>
                          <a:pt x="2660" y="15249"/>
                          <a:pt x="2529" y="15773"/>
                          <a:pt x="2975" y="15773"/>
                        </a:cubicBezTo>
                        <a:cubicBezTo>
                          <a:pt x="2983" y="15773"/>
                          <a:pt x="2990" y="15773"/>
                          <a:pt x="2998" y="15773"/>
                        </a:cubicBezTo>
                        <a:cubicBezTo>
                          <a:pt x="3176" y="15764"/>
                          <a:pt x="3346" y="15674"/>
                          <a:pt x="3506" y="15567"/>
                        </a:cubicBezTo>
                        <a:lnTo>
                          <a:pt x="3506" y="15567"/>
                        </a:lnTo>
                        <a:cubicBezTo>
                          <a:pt x="4604" y="17280"/>
                          <a:pt x="2632" y="18101"/>
                          <a:pt x="1481" y="18993"/>
                        </a:cubicBezTo>
                        <a:cubicBezTo>
                          <a:pt x="1089" y="19136"/>
                          <a:pt x="714" y="19323"/>
                          <a:pt x="375" y="19546"/>
                        </a:cubicBezTo>
                        <a:cubicBezTo>
                          <a:pt x="324" y="19583"/>
                          <a:pt x="351" y="19656"/>
                          <a:pt x="397" y="19656"/>
                        </a:cubicBezTo>
                        <a:cubicBezTo>
                          <a:pt x="407" y="19656"/>
                          <a:pt x="418" y="19652"/>
                          <a:pt x="429" y="19644"/>
                        </a:cubicBezTo>
                        <a:cubicBezTo>
                          <a:pt x="1811" y="18838"/>
                          <a:pt x="3385" y="18558"/>
                          <a:pt x="4979" y="18558"/>
                        </a:cubicBezTo>
                        <a:cubicBezTo>
                          <a:pt x="6347" y="18558"/>
                          <a:pt x="7730" y="18764"/>
                          <a:pt x="9020" y="19020"/>
                        </a:cubicBezTo>
                        <a:cubicBezTo>
                          <a:pt x="10001" y="19219"/>
                          <a:pt x="11036" y="19423"/>
                          <a:pt x="12057" y="19423"/>
                        </a:cubicBezTo>
                        <a:cubicBezTo>
                          <a:pt x="12409" y="19423"/>
                          <a:pt x="12760" y="19398"/>
                          <a:pt x="13105" y="19341"/>
                        </a:cubicBezTo>
                        <a:cubicBezTo>
                          <a:pt x="13676" y="19252"/>
                          <a:pt x="14444" y="19029"/>
                          <a:pt x="14792" y="18538"/>
                        </a:cubicBezTo>
                        <a:cubicBezTo>
                          <a:pt x="14872" y="18485"/>
                          <a:pt x="14952" y="18431"/>
                          <a:pt x="15023" y="18386"/>
                        </a:cubicBezTo>
                        <a:cubicBezTo>
                          <a:pt x="15380" y="18146"/>
                          <a:pt x="15773" y="17931"/>
                          <a:pt x="16139" y="17708"/>
                        </a:cubicBezTo>
                        <a:cubicBezTo>
                          <a:pt x="16888" y="17245"/>
                          <a:pt x="17655" y="17253"/>
                          <a:pt x="18476" y="17155"/>
                        </a:cubicBezTo>
                        <a:lnTo>
                          <a:pt x="18476" y="17155"/>
                        </a:lnTo>
                        <a:cubicBezTo>
                          <a:pt x="18351" y="17360"/>
                          <a:pt x="18217" y="17557"/>
                          <a:pt x="18057" y="17735"/>
                        </a:cubicBezTo>
                        <a:cubicBezTo>
                          <a:pt x="17753" y="18074"/>
                          <a:pt x="17584" y="18520"/>
                          <a:pt x="17361" y="18904"/>
                        </a:cubicBezTo>
                        <a:cubicBezTo>
                          <a:pt x="17316" y="18975"/>
                          <a:pt x="17272" y="19047"/>
                          <a:pt x="17218" y="19100"/>
                        </a:cubicBezTo>
                        <a:cubicBezTo>
                          <a:pt x="16656" y="19394"/>
                          <a:pt x="16094" y="19689"/>
                          <a:pt x="15487" y="19903"/>
                        </a:cubicBezTo>
                        <a:cubicBezTo>
                          <a:pt x="14836" y="20144"/>
                          <a:pt x="14140" y="20242"/>
                          <a:pt x="13453" y="20331"/>
                        </a:cubicBezTo>
                        <a:cubicBezTo>
                          <a:pt x="12944" y="20394"/>
                          <a:pt x="12426" y="20421"/>
                          <a:pt x="11906" y="20421"/>
                        </a:cubicBezTo>
                        <a:cubicBezTo>
                          <a:pt x="10959" y="20421"/>
                          <a:pt x="10004" y="20334"/>
                          <a:pt x="9082" y="20224"/>
                        </a:cubicBezTo>
                        <a:cubicBezTo>
                          <a:pt x="7726" y="20072"/>
                          <a:pt x="6415" y="19618"/>
                          <a:pt x="5059" y="19519"/>
                        </a:cubicBezTo>
                        <a:cubicBezTo>
                          <a:pt x="4863" y="19506"/>
                          <a:pt x="4669" y="19499"/>
                          <a:pt x="4477" y="19499"/>
                        </a:cubicBezTo>
                        <a:cubicBezTo>
                          <a:pt x="3306" y="19499"/>
                          <a:pt x="2182" y="19748"/>
                          <a:pt x="1071" y="20162"/>
                        </a:cubicBezTo>
                        <a:cubicBezTo>
                          <a:pt x="1000" y="20185"/>
                          <a:pt x="1020" y="20293"/>
                          <a:pt x="1081" y="20293"/>
                        </a:cubicBezTo>
                        <a:cubicBezTo>
                          <a:pt x="1089" y="20293"/>
                          <a:pt x="1097" y="20291"/>
                          <a:pt x="1107" y="20287"/>
                        </a:cubicBezTo>
                        <a:cubicBezTo>
                          <a:pt x="2177" y="19896"/>
                          <a:pt x="3298" y="19653"/>
                          <a:pt x="4436" y="19653"/>
                        </a:cubicBezTo>
                        <a:cubicBezTo>
                          <a:pt x="4805" y="19653"/>
                          <a:pt x="5177" y="19679"/>
                          <a:pt x="5549" y="19733"/>
                        </a:cubicBezTo>
                        <a:cubicBezTo>
                          <a:pt x="6914" y="19939"/>
                          <a:pt x="8235" y="20331"/>
                          <a:pt x="9608" y="20483"/>
                        </a:cubicBezTo>
                        <a:cubicBezTo>
                          <a:pt x="10332" y="20557"/>
                          <a:pt x="11063" y="20602"/>
                          <a:pt x="11793" y="20602"/>
                        </a:cubicBezTo>
                        <a:cubicBezTo>
                          <a:pt x="12466" y="20602"/>
                          <a:pt x="13138" y="20564"/>
                          <a:pt x="13801" y="20474"/>
                        </a:cubicBezTo>
                        <a:cubicBezTo>
                          <a:pt x="14453" y="20385"/>
                          <a:pt x="15068" y="20260"/>
                          <a:pt x="15684" y="20010"/>
                        </a:cubicBezTo>
                        <a:cubicBezTo>
                          <a:pt x="16112" y="19832"/>
                          <a:pt x="16522" y="19618"/>
                          <a:pt x="16924" y="19386"/>
                        </a:cubicBezTo>
                        <a:lnTo>
                          <a:pt x="16924" y="19386"/>
                        </a:lnTo>
                        <a:cubicBezTo>
                          <a:pt x="16692" y="19555"/>
                          <a:pt x="16424" y="19680"/>
                          <a:pt x="16174" y="19849"/>
                        </a:cubicBezTo>
                        <a:cubicBezTo>
                          <a:pt x="15844" y="20072"/>
                          <a:pt x="15523" y="20313"/>
                          <a:pt x="15238" y="20590"/>
                        </a:cubicBezTo>
                        <a:cubicBezTo>
                          <a:pt x="15068" y="20759"/>
                          <a:pt x="14881" y="20911"/>
                          <a:pt x="14684" y="21045"/>
                        </a:cubicBezTo>
                        <a:cubicBezTo>
                          <a:pt x="13792" y="21304"/>
                          <a:pt x="12838" y="21473"/>
                          <a:pt x="11919" y="21500"/>
                        </a:cubicBezTo>
                        <a:cubicBezTo>
                          <a:pt x="11830" y="21503"/>
                          <a:pt x="11741" y="21505"/>
                          <a:pt x="11652" y="21505"/>
                        </a:cubicBezTo>
                        <a:cubicBezTo>
                          <a:pt x="10607" y="21505"/>
                          <a:pt x="9514" y="21274"/>
                          <a:pt x="8511" y="21036"/>
                        </a:cubicBezTo>
                        <a:cubicBezTo>
                          <a:pt x="7334" y="20759"/>
                          <a:pt x="6201" y="20215"/>
                          <a:pt x="4987" y="20037"/>
                        </a:cubicBezTo>
                        <a:cubicBezTo>
                          <a:pt x="4793" y="20009"/>
                          <a:pt x="4593" y="19999"/>
                          <a:pt x="4390" y="19999"/>
                        </a:cubicBezTo>
                        <a:cubicBezTo>
                          <a:pt x="4005" y="19999"/>
                          <a:pt x="3613" y="20034"/>
                          <a:pt x="3239" y="20046"/>
                        </a:cubicBezTo>
                        <a:cubicBezTo>
                          <a:pt x="2695" y="20064"/>
                          <a:pt x="2177" y="20260"/>
                          <a:pt x="1678" y="20474"/>
                        </a:cubicBezTo>
                        <a:cubicBezTo>
                          <a:pt x="1653" y="20490"/>
                          <a:pt x="1666" y="20529"/>
                          <a:pt x="1695" y="20529"/>
                        </a:cubicBezTo>
                        <a:cubicBezTo>
                          <a:pt x="1698" y="20529"/>
                          <a:pt x="1701" y="20528"/>
                          <a:pt x="1704" y="20527"/>
                        </a:cubicBezTo>
                        <a:cubicBezTo>
                          <a:pt x="2329" y="20287"/>
                          <a:pt x="2918" y="20197"/>
                          <a:pt x="3587" y="20188"/>
                        </a:cubicBezTo>
                        <a:cubicBezTo>
                          <a:pt x="3782" y="20186"/>
                          <a:pt x="3974" y="20182"/>
                          <a:pt x="4164" y="20182"/>
                        </a:cubicBezTo>
                        <a:cubicBezTo>
                          <a:pt x="4653" y="20182"/>
                          <a:pt x="5130" y="20208"/>
                          <a:pt x="5612" y="20349"/>
                        </a:cubicBezTo>
                        <a:cubicBezTo>
                          <a:pt x="6772" y="20688"/>
                          <a:pt x="7887" y="21125"/>
                          <a:pt x="9064" y="21357"/>
                        </a:cubicBezTo>
                        <a:cubicBezTo>
                          <a:pt x="9928" y="21533"/>
                          <a:pt x="10844" y="21682"/>
                          <a:pt x="11739" y="21682"/>
                        </a:cubicBezTo>
                        <a:cubicBezTo>
                          <a:pt x="11889" y="21682"/>
                          <a:pt x="12038" y="21678"/>
                          <a:pt x="12187" y="21669"/>
                        </a:cubicBezTo>
                        <a:cubicBezTo>
                          <a:pt x="12945" y="21616"/>
                          <a:pt x="13703" y="21455"/>
                          <a:pt x="14426" y="21214"/>
                        </a:cubicBezTo>
                        <a:lnTo>
                          <a:pt x="14426" y="21214"/>
                        </a:lnTo>
                        <a:cubicBezTo>
                          <a:pt x="14185" y="21357"/>
                          <a:pt x="13935" y="21482"/>
                          <a:pt x="13667" y="21607"/>
                        </a:cubicBezTo>
                        <a:cubicBezTo>
                          <a:pt x="13596" y="21643"/>
                          <a:pt x="13534" y="21669"/>
                          <a:pt x="13462" y="21705"/>
                        </a:cubicBezTo>
                        <a:cubicBezTo>
                          <a:pt x="13284" y="21750"/>
                          <a:pt x="13097" y="21776"/>
                          <a:pt x="12918" y="21821"/>
                        </a:cubicBezTo>
                        <a:cubicBezTo>
                          <a:pt x="12383" y="21973"/>
                          <a:pt x="11830" y="22106"/>
                          <a:pt x="11268" y="22142"/>
                        </a:cubicBezTo>
                        <a:cubicBezTo>
                          <a:pt x="11115" y="22151"/>
                          <a:pt x="10960" y="22156"/>
                          <a:pt x="10805" y="22156"/>
                        </a:cubicBezTo>
                        <a:cubicBezTo>
                          <a:pt x="9622" y="22156"/>
                          <a:pt x="8390" y="21901"/>
                          <a:pt x="7262" y="21625"/>
                        </a:cubicBezTo>
                        <a:cubicBezTo>
                          <a:pt x="6879" y="21536"/>
                          <a:pt x="6513" y="21357"/>
                          <a:pt x="6156" y="21223"/>
                        </a:cubicBezTo>
                        <a:cubicBezTo>
                          <a:pt x="5531" y="20991"/>
                          <a:pt x="4898" y="20813"/>
                          <a:pt x="4238" y="20706"/>
                        </a:cubicBezTo>
                        <a:cubicBezTo>
                          <a:pt x="4009" y="20665"/>
                          <a:pt x="3776" y="20647"/>
                          <a:pt x="3540" y="20647"/>
                        </a:cubicBezTo>
                        <a:cubicBezTo>
                          <a:pt x="3013" y="20647"/>
                          <a:pt x="2478" y="20735"/>
                          <a:pt x="1972" y="20840"/>
                        </a:cubicBezTo>
                        <a:cubicBezTo>
                          <a:pt x="1930" y="20848"/>
                          <a:pt x="1936" y="20921"/>
                          <a:pt x="1974" y="20921"/>
                        </a:cubicBezTo>
                        <a:cubicBezTo>
                          <a:pt x="1976" y="20921"/>
                          <a:pt x="1979" y="20920"/>
                          <a:pt x="1981" y="20920"/>
                        </a:cubicBezTo>
                        <a:cubicBezTo>
                          <a:pt x="2412" y="20864"/>
                          <a:pt x="2847" y="20829"/>
                          <a:pt x="3280" y="20829"/>
                        </a:cubicBezTo>
                        <a:cubicBezTo>
                          <a:pt x="3753" y="20829"/>
                          <a:pt x="4223" y="20871"/>
                          <a:pt x="4684" y="20973"/>
                        </a:cubicBezTo>
                        <a:cubicBezTo>
                          <a:pt x="5719" y="21197"/>
                          <a:pt x="6664" y="21705"/>
                          <a:pt x="7699" y="21928"/>
                        </a:cubicBezTo>
                        <a:cubicBezTo>
                          <a:pt x="8707" y="22154"/>
                          <a:pt x="9759" y="22341"/>
                          <a:pt x="10796" y="22341"/>
                        </a:cubicBezTo>
                        <a:cubicBezTo>
                          <a:pt x="10990" y="22341"/>
                          <a:pt x="11183" y="22335"/>
                          <a:pt x="11375" y="22321"/>
                        </a:cubicBezTo>
                        <a:cubicBezTo>
                          <a:pt x="11928" y="22276"/>
                          <a:pt x="12436" y="22133"/>
                          <a:pt x="12945" y="21964"/>
                        </a:cubicBezTo>
                        <a:lnTo>
                          <a:pt x="12945" y="21964"/>
                        </a:lnTo>
                        <a:cubicBezTo>
                          <a:pt x="12454" y="22222"/>
                          <a:pt x="12017" y="22535"/>
                          <a:pt x="11687" y="23016"/>
                        </a:cubicBezTo>
                        <a:cubicBezTo>
                          <a:pt x="11286" y="23605"/>
                          <a:pt x="11571" y="24069"/>
                          <a:pt x="12204" y="24239"/>
                        </a:cubicBezTo>
                        <a:cubicBezTo>
                          <a:pt x="12213" y="24239"/>
                          <a:pt x="12213" y="24239"/>
                          <a:pt x="12213" y="24230"/>
                        </a:cubicBezTo>
                        <a:cubicBezTo>
                          <a:pt x="12419" y="24337"/>
                          <a:pt x="12633" y="24408"/>
                          <a:pt x="12847" y="24462"/>
                        </a:cubicBezTo>
                        <a:cubicBezTo>
                          <a:pt x="11170" y="24185"/>
                          <a:pt x="9537" y="23346"/>
                          <a:pt x="8038" y="22597"/>
                        </a:cubicBezTo>
                        <a:cubicBezTo>
                          <a:pt x="6850" y="21999"/>
                          <a:pt x="5504" y="21454"/>
                          <a:pt x="4152" y="21454"/>
                        </a:cubicBezTo>
                        <a:cubicBezTo>
                          <a:pt x="3829" y="21454"/>
                          <a:pt x="3506" y="21485"/>
                          <a:pt x="3185" y="21553"/>
                        </a:cubicBezTo>
                        <a:cubicBezTo>
                          <a:pt x="3144" y="21562"/>
                          <a:pt x="3149" y="21617"/>
                          <a:pt x="3186" y="21617"/>
                        </a:cubicBezTo>
                        <a:cubicBezTo>
                          <a:pt x="3188" y="21617"/>
                          <a:pt x="3191" y="21616"/>
                          <a:pt x="3194" y="21616"/>
                        </a:cubicBezTo>
                        <a:cubicBezTo>
                          <a:pt x="3415" y="21590"/>
                          <a:pt x="3633" y="21577"/>
                          <a:pt x="3848" y="21577"/>
                        </a:cubicBezTo>
                        <a:cubicBezTo>
                          <a:pt x="5530" y="21577"/>
                          <a:pt x="7027" y="22333"/>
                          <a:pt x="8538" y="23061"/>
                        </a:cubicBezTo>
                        <a:cubicBezTo>
                          <a:pt x="9484" y="23516"/>
                          <a:pt x="10483" y="24024"/>
                          <a:pt x="11518" y="24328"/>
                        </a:cubicBezTo>
                        <a:cubicBezTo>
                          <a:pt x="11232" y="24310"/>
                          <a:pt x="10947" y="24283"/>
                          <a:pt x="10670" y="24221"/>
                        </a:cubicBezTo>
                        <a:cubicBezTo>
                          <a:pt x="10233" y="24105"/>
                          <a:pt x="9805" y="23980"/>
                          <a:pt x="9376" y="23864"/>
                        </a:cubicBezTo>
                        <a:cubicBezTo>
                          <a:pt x="8600" y="23650"/>
                          <a:pt x="7797" y="23364"/>
                          <a:pt x="7003" y="23275"/>
                        </a:cubicBezTo>
                        <a:cubicBezTo>
                          <a:pt x="6283" y="23189"/>
                          <a:pt x="5597" y="23131"/>
                          <a:pt x="4884" y="23131"/>
                        </a:cubicBezTo>
                        <a:cubicBezTo>
                          <a:pt x="4715" y="23131"/>
                          <a:pt x="4545" y="23134"/>
                          <a:pt x="4372" y="23141"/>
                        </a:cubicBezTo>
                        <a:cubicBezTo>
                          <a:pt x="4024" y="23150"/>
                          <a:pt x="3685" y="23231"/>
                          <a:pt x="3346" y="23302"/>
                        </a:cubicBezTo>
                        <a:cubicBezTo>
                          <a:pt x="3034" y="23369"/>
                          <a:pt x="2689" y="23581"/>
                          <a:pt x="2359" y="23581"/>
                        </a:cubicBezTo>
                        <a:cubicBezTo>
                          <a:pt x="2340" y="23581"/>
                          <a:pt x="2321" y="23580"/>
                          <a:pt x="2302" y="23578"/>
                        </a:cubicBezTo>
                        <a:cubicBezTo>
                          <a:pt x="2301" y="23577"/>
                          <a:pt x="2300" y="23577"/>
                          <a:pt x="2298" y="23577"/>
                        </a:cubicBezTo>
                        <a:cubicBezTo>
                          <a:pt x="2291" y="23577"/>
                          <a:pt x="2287" y="23596"/>
                          <a:pt x="2302" y="23596"/>
                        </a:cubicBezTo>
                        <a:cubicBezTo>
                          <a:pt x="2354" y="23609"/>
                          <a:pt x="2408" y="23615"/>
                          <a:pt x="2462" y="23615"/>
                        </a:cubicBezTo>
                        <a:cubicBezTo>
                          <a:pt x="2593" y="23615"/>
                          <a:pt x="2726" y="23583"/>
                          <a:pt x="2846" y="23552"/>
                        </a:cubicBezTo>
                        <a:cubicBezTo>
                          <a:pt x="3301" y="23445"/>
                          <a:pt x="3747" y="23355"/>
                          <a:pt x="4202" y="23311"/>
                        </a:cubicBezTo>
                        <a:cubicBezTo>
                          <a:pt x="4418" y="23288"/>
                          <a:pt x="4634" y="23278"/>
                          <a:pt x="4850" y="23278"/>
                        </a:cubicBezTo>
                        <a:cubicBezTo>
                          <a:pt x="5562" y="23278"/>
                          <a:pt x="6272" y="23384"/>
                          <a:pt x="6977" y="23480"/>
                        </a:cubicBezTo>
                        <a:cubicBezTo>
                          <a:pt x="7824" y="23596"/>
                          <a:pt x="8672" y="23882"/>
                          <a:pt x="9492" y="24105"/>
                        </a:cubicBezTo>
                        <a:cubicBezTo>
                          <a:pt x="10187" y="24298"/>
                          <a:pt x="10807" y="24417"/>
                          <a:pt x="11493" y="24417"/>
                        </a:cubicBezTo>
                        <a:cubicBezTo>
                          <a:pt x="11601" y="24417"/>
                          <a:pt x="11710" y="24414"/>
                          <a:pt x="11821" y="24408"/>
                        </a:cubicBezTo>
                        <a:cubicBezTo>
                          <a:pt x="12287" y="24525"/>
                          <a:pt x="12767" y="24601"/>
                          <a:pt x="13248" y="24601"/>
                        </a:cubicBezTo>
                        <a:cubicBezTo>
                          <a:pt x="13319" y="24601"/>
                          <a:pt x="13391" y="24599"/>
                          <a:pt x="13462" y="24595"/>
                        </a:cubicBezTo>
                        <a:cubicBezTo>
                          <a:pt x="13471" y="24595"/>
                          <a:pt x="13471" y="24587"/>
                          <a:pt x="13480" y="24587"/>
                        </a:cubicBezTo>
                        <a:cubicBezTo>
                          <a:pt x="13596" y="24604"/>
                          <a:pt x="13712" y="24613"/>
                          <a:pt x="13837" y="24631"/>
                        </a:cubicBezTo>
                        <a:cubicBezTo>
                          <a:pt x="14154" y="24665"/>
                          <a:pt x="14472" y="24679"/>
                          <a:pt x="14789" y="24679"/>
                        </a:cubicBezTo>
                        <a:cubicBezTo>
                          <a:pt x="15130" y="24679"/>
                          <a:pt x="15471" y="24663"/>
                          <a:pt x="15809" y="24640"/>
                        </a:cubicBezTo>
                        <a:lnTo>
                          <a:pt x="15809" y="24640"/>
                        </a:lnTo>
                        <a:cubicBezTo>
                          <a:pt x="15291" y="24774"/>
                          <a:pt x="14783" y="24952"/>
                          <a:pt x="14265" y="25068"/>
                        </a:cubicBezTo>
                        <a:cubicBezTo>
                          <a:pt x="13598" y="25225"/>
                          <a:pt x="12868" y="25362"/>
                          <a:pt x="12174" y="25362"/>
                        </a:cubicBezTo>
                        <a:cubicBezTo>
                          <a:pt x="12079" y="25362"/>
                          <a:pt x="11985" y="25359"/>
                          <a:pt x="11892" y="25354"/>
                        </a:cubicBezTo>
                        <a:cubicBezTo>
                          <a:pt x="10349" y="25282"/>
                          <a:pt x="8823" y="25113"/>
                          <a:pt x="7325" y="24720"/>
                        </a:cubicBezTo>
                        <a:cubicBezTo>
                          <a:pt x="6433" y="24479"/>
                          <a:pt x="5514" y="24158"/>
                          <a:pt x="4586" y="24060"/>
                        </a:cubicBezTo>
                        <a:cubicBezTo>
                          <a:pt x="4127" y="24018"/>
                          <a:pt x="3657" y="23992"/>
                          <a:pt x="3198" y="23992"/>
                        </a:cubicBezTo>
                        <a:cubicBezTo>
                          <a:pt x="3077" y="23992"/>
                          <a:pt x="2957" y="23994"/>
                          <a:pt x="2837" y="23998"/>
                        </a:cubicBezTo>
                        <a:cubicBezTo>
                          <a:pt x="2150" y="24007"/>
                          <a:pt x="1508" y="24132"/>
                          <a:pt x="839" y="24239"/>
                        </a:cubicBezTo>
                        <a:cubicBezTo>
                          <a:pt x="839" y="24239"/>
                          <a:pt x="839" y="24248"/>
                          <a:pt x="839" y="24248"/>
                        </a:cubicBezTo>
                        <a:cubicBezTo>
                          <a:pt x="1625" y="24192"/>
                          <a:pt x="2401" y="24146"/>
                          <a:pt x="3179" y="24146"/>
                        </a:cubicBezTo>
                        <a:cubicBezTo>
                          <a:pt x="3646" y="24146"/>
                          <a:pt x="4114" y="24163"/>
                          <a:pt x="4586" y="24203"/>
                        </a:cubicBezTo>
                        <a:cubicBezTo>
                          <a:pt x="5585" y="24301"/>
                          <a:pt x="6593" y="24702"/>
                          <a:pt x="7565" y="24961"/>
                        </a:cubicBezTo>
                        <a:cubicBezTo>
                          <a:pt x="8984" y="25345"/>
                          <a:pt x="10465" y="25461"/>
                          <a:pt x="11928" y="25541"/>
                        </a:cubicBezTo>
                        <a:cubicBezTo>
                          <a:pt x="10991" y="25737"/>
                          <a:pt x="10072" y="26050"/>
                          <a:pt x="9260" y="26478"/>
                        </a:cubicBezTo>
                        <a:cubicBezTo>
                          <a:pt x="9222" y="26501"/>
                          <a:pt x="9243" y="26544"/>
                          <a:pt x="9278" y="26544"/>
                        </a:cubicBezTo>
                        <a:cubicBezTo>
                          <a:pt x="9284" y="26544"/>
                          <a:pt x="9290" y="26543"/>
                          <a:pt x="9296" y="26540"/>
                        </a:cubicBezTo>
                        <a:cubicBezTo>
                          <a:pt x="10909" y="25837"/>
                          <a:pt x="12697" y="25469"/>
                          <a:pt x="14461" y="25469"/>
                        </a:cubicBezTo>
                        <a:cubicBezTo>
                          <a:pt x="14688" y="25469"/>
                          <a:pt x="14914" y="25475"/>
                          <a:pt x="15139" y="25488"/>
                        </a:cubicBezTo>
                        <a:cubicBezTo>
                          <a:pt x="16400" y="25564"/>
                          <a:pt x="17669" y="25739"/>
                          <a:pt x="18939" y="25739"/>
                        </a:cubicBezTo>
                        <a:cubicBezTo>
                          <a:pt x="18999" y="25739"/>
                          <a:pt x="19058" y="25738"/>
                          <a:pt x="19118" y="25737"/>
                        </a:cubicBezTo>
                        <a:cubicBezTo>
                          <a:pt x="20019" y="25728"/>
                          <a:pt x="21090" y="25630"/>
                          <a:pt x="21902" y="25184"/>
                        </a:cubicBezTo>
                        <a:cubicBezTo>
                          <a:pt x="21941" y="25160"/>
                          <a:pt x="21917" y="25101"/>
                          <a:pt x="21880" y="25101"/>
                        </a:cubicBezTo>
                        <a:cubicBezTo>
                          <a:pt x="21876" y="25101"/>
                          <a:pt x="21871" y="25102"/>
                          <a:pt x="21866" y="25104"/>
                        </a:cubicBezTo>
                        <a:cubicBezTo>
                          <a:pt x="20884" y="25408"/>
                          <a:pt x="19886" y="25568"/>
                          <a:pt x="18854" y="25568"/>
                        </a:cubicBezTo>
                        <a:cubicBezTo>
                          <a:pt x="18826" y="25568"/>
                          <a:pt x="18798" y="25568"/>
                          <a:pt x="18770" y="25568"/>
                        </a:cubicBezTo>
                        <a:cubicBezTo>
                          <a:pt x="17379" y="25559"/>
                          <a:pt x="15996" y="25345"/>
                          <a:pt x="14604" y="25300"/>
                        </a:cubicBezTo>
                        <a:cubicBezTo>
                          <a:pt x="14502" y="25296"/>
                          <a:pt x="14397" y="25293"/>
                          <a:pt x="14292" y="25293"/>
                        </a:cubicBezTo>
                        <a:cubicBezTo>
                          <a:pt x="14187" y="25293"/>
                          <a:pt x="14082" y="25296"/>
                          <a:pt x="13980" y="25300"/>
                        </a:cubicBezTo>
                        <a:cubicBezTo>
                          <a:pt x="14729" y="25095"/>
                          <a:pt x="15461" y="24818"/>
                          <a:pt x="16210" y="24613"/>
                        </a:cubicBezTo>
                        <a:cubicBezTo>
                          <a:pt x="16487" y="24587"/>
                          <a:pt x="16763" y="24560"/>
                          <a:pt x="17040" y="24542"/>
                        </a:cubicBezTo>
                        <a:cubicBezTo>
                          <a:pt x="17548" y="24497"/>
                          <a:pt x="18048" y="24408"/>
                          <a:pt x="18547" y="24319"/>
                        </a:cubicBezTo>
                        <a:cubicBezTo>
                          <a:pt x="18592" y="24310"/>
                          <a:pt x="18637" y="24301"/>
                          <a:pt x="18681" y="24292"/>
                        </a:cubicBezTo>
                        <a:lnTo>
                          <a:pt x="18690" y="24292"/>
                        </a:lnTo>
                        <a:cubicBezTo>
                          <a:pt x="19091" y="24212"/>
                          <a:pt x="19502" y="24132"/>
                          <a:pt x="19903" y="24069"/>
                        </a:cubicBezTo>
                        <a:lnTo>
                          <a:pt x="19948" y="24069"/>
                        </a:lnTo>
                        <a:cubicBezTo>
                          <a:pt x="19948" y="24060"/>
                          <a:pt x="19957" y="24060"/>
                          <a:pt x="19957" y="24060"/>
                        </a:cubicBezTo>
                        <a:cubicBezTo>
                          <a:pt x="20091" y="24042"/>
                          <a:pt x="20224" y="24024"/>
                          <a:pt x="20358" y="24007"/>
                        </a:cubicBezTo>
                        <a:cubicBezTo>
                          <a:pt x="21142" y="23917"/>
                          <a:pt x="21935" y="23868"/>
                          <a:pt x="22727" y="23868"/>
                        </a:cubicBezTo>
                        <a:cubicBezTo>
                          <a:pt x="23035" y="23868"/>
                          <a:pt x="23343" y="23876"/>
                          <a:pt x="23650" y="23891"/>
                        </a:cubicBezTo>
                        <a:cubicBezTo>
                          <a:pt x="24774" y="23935"/>
                          <a:pt x="25916" y="24024"/>
                          <a:pt x="27022" y="24185"/>
                        </a:cubicBezTo>
                        <a:cubicBezTo>
                          <a:pt x="27950" y="24319"/>
                          <a:pt x="28878" y="24479"/>
                          <a:pt x="29806" y="24569"/>
                        </a:cubicBezTo>
                        <a:cubicBezTo>
                          <a:pt x="30317" y="24616"/>
                          <a:pt x="30833" y="24640"/>
                          <a:pt x="31349" y="24640"/>
                        </a:cubicBezTo>
                        <a:cubicBezTo>
                          <a:pt x="31608" y="24640"/>
                          <a:pt x="31866" y="24634"/>
                          <a:pt x="32125" y="24622"/>
                        </a:cubicBezTo>
                        <a:cubicBezTo>
                          <a:pt x="32411" y="24604"/>
                          <a:pt x="32687" y="24569"/>
                          <a:pt x="32964" y="24515"/>
                        </a:cubicBezTo>
                        <a:lnTo>
                          <a:pt x="32973" y="24515"/>
                        </a:lnTo>
                        <a:cubicBezTo>
                          <a:pt x="32678" y="24667"/>
                          <a:pt x="32384" y="24810"/>
                          <a:pt x="32098" y="24925"/>
                        </a:cubicBezTo>
                        <a:cubicBezTo>
                          <a:pt x="31599" y="25131"/>
                          <a:pt x="31046" y="25220"/>
                          <a:pt x="30519" y="25336"/>
                        </a:cubicBezTo>
                        <a:cubicBezTo>
                          <a:pt x="30059" y="25429"/>
                          <a:pt x="29593" y="25523"/>
                          <a:pt x="29126" y="25523"/>
                        </a:cubicBezTo>
                        <a:cubicBezTo>
                          <a:pt x="29013" y="25523"/>
                          <a:pt x="28901" y="25517"/>
                          <a:pt x="28789" y="25505"/>
                        </a:cubicBezTo>
                        <a:cubicBezTo>
                          <a:pt x="28557" y="25479"/>
                          <a:pt x="28320" y="25476"/>
                          <a:pt x="28085" y="25476"/>
                        </a:cubicBezTo>
                        <a:cubicBezTo>
                          <a:pt x="28038" y="25476"/>
                          <a:pt x="27991" y="25476"/>
                          <a:pt x="27944" y="25476"/>
                        </a:cubicBezTo>
                        <a:cubicBezTo>
                          <a:pt x="27756" y="25476"/>
                          <a:pt x="27570" y="25475"/>
                          <a:pt x="27388" y="25461"/>
                        </a:cubicBezTo>
                        <a:cubicBezTo>
                          <a:pt x="26939" y="25430"/>
                          <a:pt x="26457" y="25276"/>
                          <a:pt x="25998" y="25276"/>
                        </a:cubicBezTo>
                        <a:cubicBezTo>
                          <a:pt x="25919" y="25276"/>
                          <a:pt x="25841" y="25281"/>
                          <a:pt x="25764" y="25291"/>
                        </a:cubicBezTo>
                        <a:cubicBezTo>
                          <a:pt x="25756" y="25291"/>
                          <a:pt x="25756" y="25309"/>
                          <a:pt x="25764" y="25309"/>
                        </a:cubicBezTo>
                        <a:cubicBezTo>
                          <a:pt x="25790" y="25308"/>
                          <a:pt x="25816" y="25307"/>
                          <a:pt x="25841" y="25307"/>
                        </a:cubicBezTo>
                        <a:cubicBezTo>
                          <a:pt x="26306" y="25307"/>
                          <a:pt x="26771" y="25526"/>
                          <a:pt x="27227" y="25577"/>
                        </a:cubicBezTo>
                        <a:cubicBezTo>
                          <a:pt x="27691" y="25630"/>
                          <a:pt x="28164" y="25648"/>
                          <a:pt x="28628" y="25648"/>
                        </a:cubicBezTo>
                        <a:cubicBezTo>
                          <a:pt x="28661" y="25648"/>
                          <a:pt x="28694" y="25649"/>
                          <a:pt x="28727" y="25649"/>
                        </a:cubicBezTo>
                        <a:cubicBezTo>
                          <a:pt x="29752" y="25649"/>
                          <a:pt x="30721" y="25514"/>
                          <a:pt x="31715" y="25238"/>
                        </a:cubicBezTo>
                        <a:cubicBezTo>
                          <a:pt x="32393" y="25050"/>
                          <a:pt x="32973" y="24694"/>
                          <a:pt x="33597" y="24381"/>
                        </a:cubicBezTo>
                        <a:cubicBezTo>
                          <a:pt x="34596" y="23873"/>
                          <a:pt x="35578" y="23659"/>
                          <a:pt x="36693" y="23641"/>
                        </a:cubicBezTo>
                        <a:cubicBezTo>
                          <a:pt x="36719" y="23641"/>
                          <a:pt x="36728" y="23605"/>
                          <a:pt x="36693" y="23596"/>
                        </a:cubicBezTo>
                        <a:cubicBezTo>
                          <a:pt x="36434" y="23525"/>
                          <a:pt x="36181" y="23494"/>
                          <a:pt x="35931" y="23494"/>
                        </a:cubicBezTo>
                        <a:cubicBezTo>
                          <a:pt x="35335" y="23494"/>
                          <a:pt x="34760" y="23672"/>
                          <a:pt x="34195" y="23917"/>
                        </a:cubicBezTo>
                        <a:cubicBezTo>
                          <a:pt x="34115" y="23926"/>
                          <a:pt x="34034" y="23944"/>
                          <a:pt x="33954" y="23962"/>
                        </a:cubicBezTo>
                        <a:cubicBezTo>
                          <a:pt x="33940" y="23962"/>
                          <a:pt x="33925" y="23962"/>
                          <a:pt x="33911" y="23962"/>
                        </a:cubicBezTo>
                        <a:cubicBezTo>
                          <a:pt x="33036" y="23962"/>
                          <a:pt x="32239" y="23696"/>
                          <a:pt x="31545" y="23257"/>
                        </a:cubicBezTo>
                        <a:lnTo>
                          <a:pt x="31545" y="23257"/>
                        </a:lnTo>
                        <a:cubicBezTo>
                          <a:pt x="31946" y="23354"/>
                          <a:pt x="32378" y="23399"/>
                          <a:pt x="32806" y="23399"/>
                        </a:cubicBezTo>
                        <a:cubicBezTo>
                          <a:pt x="33245" y="23399"/>
                          <a:pt x="33682" y="23352"/>
                          <a:pt x="34079" y="23266"/>
                        </a:cubicBezTo>
                        <a:cubicBezTo>
                          <a:pt x="34605" y="23159"/>
                          <a:pt x="35114" y="23061"/>
                          <a:pt x="35613" y="22883"/>
                        </a:cubicBezTo>
                        <a:cubicBezTo>
                          <a:pt x="36247" y="22642"/>
                          <a:pt x="36907" y="22410"/>
                          <a:pt x="37549" y="22214"/>
                        </a:cubicBezTo>
                        <a:cubicBezTo>
                          <a:pt x="38302" y="21975"/>
                          <a:pt x="39143" y="21798"/>
                          <a:pt x="39967" y="21798"/>
                        </a:cubicBezTo>
                        <a:cubicBezTo>
                          <a:pt x="40315" y="21798"/>
                          <a:pt x="40659" y="21830"/>
                          <a:pt x="40993" y="21901"/>
                        </a:cubicBezTo>
                        <a:cubicBezTo>
                          <a:pt x="41144" y="21946"/>
                          <a:pt x="41287" y="21999"/>
                          <a:pt x="41430" y="22035"/>
                        </a:cubicBezTo>
                        <a:cubicBezTo>
                          <a:pt x="41439" y="22040"/>
                          <a:pt x="41445" y="22042"/>
                          <a:pt x="41452" y="22042"/>
                        </a:cubicBezTo>
                        <a:cubicBezTo>
                          <a:pt x="41459" y="22042"/>
                          <a:pt x="41465" y="22040"/>
                          <a:pt x="41474" y="22035"/>
                        </a:cubicBezTo>
                        <a:cubicBezTo>
                          <a:pt x="41492" y="22044"/>
                          <a:pt x="41501" y="22044"/>
                          <a:pt x="41519" y="22053"/>
                        </a:cubicBezTo>
                        <a:cubicBezTo>
                          <a:pt x="41804" y="22161"/>
                          <a:pt x="42239" y="22284"/>
                          <a:pt x="42627" y="22284"/>
                        </a:cubicBezTo>
                        <a:cubicBezTo>
                          <a:pt x="42846" y="22284"/>
                          <a:pt x="43051" y="22245"/>
                          <a:pt x="43205" y="22142"/>
                        </a:cubicBezTo>
                        <a:cubicBezTo>
                          <a:pt x="43221" y="22134"/>
                          <a:pt x="43216" y="22105"/>
                          <a:pt x="43195" y="22105"/>
                        </a:cubicBezTo>
                        <a:cubicBezTo>
                          <a:pt x="43193" y="22105"/>
                          <a:pt x="43190" y="22105"/>
                          <a:pt x="43187" y="22106"/>
                        </a:cubicBezTo>
                        <a:cubicBezTo>
                          <a:pt x="43070" y="22134"/>
                          <a:pt x="42951" y="22146"/>
                          <a:pt x="42830" y="22146"/>
                        </a:cubicBezTo>
                        <a:cubicBezTo>
                          <a:pt x="42244" y="22146"/>
                          <a:pt x="41629" y="21866"/>
                          <a:pt x="41082" y="21741"/>
                        </a:cubicBezTo>
                        <a:lnTo>
                          <a:pt x="41055" y="21741"/>
                        </a:lnTo>
                        <a:cubicBezTo>
                          <a:pt x="40600" y="21571"/>
                          <a:pt x="40154" y="21384"/>
                          <a:pt x="39690" y="21295"/>
                        </a:cubicBezTo>
                        <a:cubicBezTo>
                          <a:pt x="39129" y="21185"/>
                          <a:pt x="38547" y="21134"/>
                          <a:pt x="37963" y="21134"/>
                        </a:cubicBezTo>
                        <a:cubicBezTo>
                          <a:pt x="37405" y="21134"/>
                          <a:pt x="36845" y="21181"/>
                          <a:pt x="36300" y="21268"/>
                        </a:cubicBezTo>
                        <a:cubicBezTo>
                          <a:pt x="35247" y="21428"/>
                          <a:pt x="34230" y="21830"/>
                          <a:pt x="33178" y="21990"/>
                        </a:cubicBezTo>
                        <a:cubicBezTo>
                          <a:pt x="32718" y="22056"/>
                          <a:pt x="32258" y="22078"/>
                          <a:pt x="31799" y="22078"/>
                        </a:cubicBezTo>
                        <a:cubicBezTo>
                          <a:pt x="31634" y="22078"/>
                          <a:pt x="31469" y="22075"/>
                          <a:pt x="31304" y="22071"/>
                        </a:cubicBezTo>
                        <a:cubicBezTo>
                          <a:pt x="30983" y="22062"/>
                          <a:pt x="30662" y="22017"/>
                          <a:pt x="30359" y="21946"/>
                        </a:cubicBezTo>
                        <a:cubicBezTo>
                          <a:pt x="30163" y="21892"/>
                          <a:pt x="30011" y="21750"/>
                          <a:pt x="29850" y="21634"/>
                        </a:cubicBezTo>
                        <a:cubicBezTo>
                          <a:pt x="29270" y="20849"/>
                          <a:pt x="28833" y="19948"/>
                          <a:pt x="28566" y="19064"/>
                        </a:cubicBezTo>
                        <a:cubicBezTo>
                          <a:pt x="28601" y="19047"/>
                          <a:pt x="28637" y="19011"/>
                          <a:pt x="28673" y="18975"/>
                        </a:cubicBezTo>
                        <a:cubicBezTo>
                          <a:pt x="28748" y="18898"/>
                          <a:pt x="28841" y="18868"/>
                          <a:pt x="28939" y="18868"/>
                        </a:cubicBezTo>
                        <a:cubicBezTo>
                          <a:pt x="29215" y="18868"/>
                          <a:pt x="29538" y="19096"/>
                          <a:pt x="29663" y="19136"/>
                        </a:cubicBezTo>
                        <a:cubicBezTo>
                          <a:pt x="29770" y="19168"/>
                          <a:pt x="29890" y="19213"/>
                          <a:pt x="30030" y="19213"/>
                        </a:cubicBezTo>
                        <a:cubicBezTo>
                          <a:pt x="30124" y="19213"/>
                          <a:pt x="30227" y="19193"/>
                          <a:pt x="30341" y="19136"/>
                        </a:cubicBezTo>
                        <a:cubicBezTo>
                          <a:pt x="30457" y="19082"/>
                          <a:pt x="30510" y="18993"/>
                          <a:pt x="30484" y="18868"/>
                        </a:cubicBezTo>
                        <a:cubicBezTo>
                          <a:pt x="30466" y="18806"/>
                          <a:pt x="30394" y="18618"/>
                          <a:pt x="30457" y="18556"/>
                        </a:cubicBezTo>
                        <a:cubicBezTo>
                          <a:pt x="30471" y="18541"/>
                          <a:pt x="30491" y="18535"/>
                          <a:pt x="30513" y="18535"/>
                        </a:cubicBezTo>
                        <a:cubicBezTo>
                          <a:pt x="30586" y="18535"/>
                          <a:pt x="30690" y="18603"/>
                          <a:pt x="30751" y="18672"/>
                        </a:cubicBezTo>
                        <a:cubicBezTo>
                          <a:pt x="30832" y="18752"/>
                          <a:pt x="30912" y="18850"/>
                          <a:pt x="31010" y="18922"/>
                        </a:cubicBezTo>
                        <a:cubicBezTo>
                          <a:pt x="31187" y="19055"/>
                          <a:pt x="31394" y="19166"/>
                          <a:pt x="31580" y="19166"/>
                        </a:cubicBezTo>
                        <a:cubicBezTo>
                          <a:pt x="31742" y="19166"/>
                          <a:pt x="31887" y="19083"/>
                          <a:pt x="31982" y="18859"/>
                        </a:cubicBezTo>
                        <a:cubicBezTo>
                          <a:pt x="32134" y="18493"/>
                          <a:pt x="31474" y="17923"/>
                          <a:pt x="31260" y="17726"/>
                        </a:cubicBezTo>
                        <a:cubicBezTo>
                          <a:pt x="30742" y="17236"/>
                          <a:pt x="30207" y="16763"/>
                          <a:pt x="29574" y="16433"/>
                        </a:cubicBezTo>
                        <a:cubicBezTo>
                          <a:pt x="29047" y="16156"/>
                          <a:pt x="28432" y="16013"/>
                          <a:pt x="27816" y="16005"/>
                        </a:cubicBezTo>
                        <a:cubicBezTo>
                          <a:pt x="29199" y="15531"/>
                          <a:pt x="30594" y="14933"/>
                          <a:pt x="32064" y="14933"/>
                        </a:cubicBezTo>
                        <a:cubicBezTo>
                          <a:pt x="32311" y="14933"/>
                          <a:pt x="32560" y="14950"/>
                          <a:pt x="32812" y="14988"/>
                        </a:cubicBezTo>
                        <a:cubicBezTo>
                          <a:pt x="33874" y="15139"/>
                          <a:pt x="34864" y="15567"/>
                          <a:pt x="35908" y="15808"/>
                        </a:cubicBezTo>
                        <a:cubicBezTo>
                          <a:pt x="36177" y="15871"/>
                          <a:pt x="36449" y="15899"/>
                          <a:pt x="36721" y="15899"/>
                        </a:cubicBezTo>
                        <a:cubicBezTo>
                          <a:pt x="37025" y="15899"/>
                          <a:pt x="37328" y="15865"/>
                          <a:pt x="37629" y="15808"/>
                        </a:cubicBezTo>
                        <a:lnTo>
                          <a:pt x="37799" y="15808"/>
                        </a:lnTo>
                        <a:cubicBezTo>
                          <a:pt x="39155" y="15666"/>
                          <a:pt x="39699" y="14738"/>
                          <a:pt x="40609" y="14140"/>
                        </a:cubicBezTo>
                        <a:cubicBezTo>
                          <a:pt x="40627" y="14131"/>
                          <a:pt x="40618" y="14122"/>
                          <a:pt x="40618" y="14113"/>
                        </a:cubicBezTo>
                        <a:cubicBezTo>
                          <a:pt x="40618" y="14090"/>
                          <a:pt x="40605" y="14067"/>
                          <a:pt x="40584" y="14067"/>
                        </a:cubicBezTo>
                        <a:cubicBezTo>
                          <a:pt x="40580" y="14067"/>
                          <a:pt x="40577" y="14067"/>
                          <a:pt x="40573" y="14069"/>
                        </a:cubicBezTo>
                        <a:cubicBezTo>
                          <a:pt x="40520" y="14086"/>
                          <a:pt x="40440" y="14131"/>
                          <a:pt x="40395" y="14158"/>
                        </a:cubicBezTo>
                        <a:cubicBezTo>
                          <a:pt x="40215" y="14198"/>
                          <a:pt x="40033" y="14213"/>
                          <a:pt x="39851" y="14213"/>
                        </a:cubicBezTo>
                        <a:cubicBezTo>
                          <a:pt x="39544" y="14213"/>
                          <a:pt x="39237" y="14170"/>
                          <a:pt x="38941" y="14131"/>
                        </a:cubicBezTo>
                        <a:cubicBezTo>
                          <a:pt x="38361" y="14069"/>
                          <a:pt x="37781" y="13971"/>
                          <a:pt x="37210" y="13855"/>
                        </a:cubicBezTo>
                        <a:cubicBezTo>
                          <a:pt x="35810" y="13578"/>
                          <a:pt x="34471" y="13007"/>
                          <a:pt x="33071" y="12686"/>
                        </a:cubicBezTo>
                        <a:cubicBezTo>
                          <a:pt x="32437" y="12537"/>
                          <a:pt x="31792" y="12483"/>
                          <a:pt x="31144" y="12483"/>
                        </a:cubicBezTo>
                        <a:cubicBezTo>
                          <a:pt x="30551" y="12483"/>
                          <a:pt x="29957" y="12528"/>
                          <a:pt x="29369" y="12588"/>
                        </a:cubicBezTo>
                        <a:cubicBezTo>
                          <a:pt x="28619" y="12668"/>
                          <a:pt x="27843" y="12757"/>
                          <a:pt x="27103" y="12962"/>
                        </a:cubicBezTo>
                        <a:cubicBezTo>
                          <a:pt x="26630" y="13043"/>
                          <a:pt x="26157" y="13159"/>
                          <a:pt x="25693" y="13284"/>
                        </a:cubicBezTo>
                        <a:cubicBezTo>
                          <a:pt x="24893" y="13443"/>
                          <a:pt x="24092" y="13517"/>
                          <a:pt x="23287" y="13517"/>
                        </a:cubicBezTo>
                        <a:cubicBezTo>
                          <a:pt x="22424" y="13517"/>
                          <a:pt x="21557" y="13432"/>
                          <a:pt x="20679" y="13275"/>
                        </a:cubicBezTo>
                        <a:cubicBezTo>
                          <a:pt x="19859" y="13132"/>
                          <a:pt x="19047" y="12927"/>
                          <a:pt x="18244" y="12695"/>
                        </a:cubicBezTo>
                        <a:lnTo>
                          <a:pt x="18244" y="12695"/>
                        </a:lnTo>
                        <a:cubicBezTo>
                          <a:pt x="18404" y="12712"/>
                          <a:pt x="18566" y="12720"/>
                          <a:pt x="18729" y="12720"/>
                        </a:cubicBezTo>
                        <a:cubicBezTo>
                          <a:pt x="19724" y="12720"/>
                          <a:pt x="20751" y="12419"/>
                          <a:pt x="21679" y="12151"/>
                        </a:cubicBezTo>
                        <a:cubicBezTo>
                          <a:pt x="22490" y="11919"/>
                          <a:pt x="23311" y="11669"/>
                          <a:pt x="24150" y="11535"/>
                        </a:cubicBezTo>
                        <a:cubicBezTo>
                          <a:pt x="24419" y="11493"/>
                          <a:pt x="24679" y="11473"/>
                          <a:pt x="24935" y="11473"/>
                        </a:cubicBezTo>
                        <a:cubicBezTo>
                          <a:pt x="25485" y="11473"/>
                          <a:pt x="26016" y="11562"/>
                          <a:pt x="26576" y="11696"/>
                        </a:cubicBezTo>
                        <a:cubicBezTo>
                          <a:pt x="27727" y="11972"/>
                          <a:pt x="28941" y="12185"/>
                          <a:pt x="30143" y="12185"/>
                        </a:cubicBezTo>
                        <a:cubicBezTo>
                          <a:pt x="30572" y="12185"/>
                          <a:pt x="30999" y="12158"/>
                          <a:pt x="31420" y="12097"/>
                        </a:cubicBezTo>
                        <a:cubicBezTo>
                          <a:pt x="32518" y="11937"/>
                          <a:pt x="34025" y="11490"/>
                          <a:pt x="34346" y="10268"/>
                        </a:cubicBezTo>
                        <a:cubicBezTo>
                          <a:pt x="34364" y="10242"/>
                          <a:pt x="34382" y="10215"/>
                          <a:pt x="34391" y="10179"/>
                        </a:cubicBezTo>
                        <a:cubicBezTo>
                          <a:pt x="34569" y="9733"/>
                          <a:pt x="34498" y="9153"/>
                          <a:pt x="34007" y="8966"/>
                        </a:cubicBezTo>
                        <a:cubicBezTo>
                          <a:pt x="34004" y="8963"/>
                          <a:pt x="34003" y="8962"/>
                          <a:pt x="34001" y="8962"/>
                        </a:cubicBezTo>
                        <a:cubicBezTo>
                          <a:pt x="33999" y="8962"/>
                          <a:pt x="33999" y="8966"/>
                          <a:pt x="33999" y="8966"/>
                        </a:cubicBezTo>
                        <a:cubicBezTo>
                          <a:pt x="33945" y="8930"/>
                          <a:pt x="33874" y="8894"/>
                          <a:pt x="33793" y="8877"/>
                        </a:cubicBezTo>
                        <a:lnTo>
                          <a:pt x="33776" y="8877"/>
                        </a:lnTo>
                        <a:cubicBezTo>
                          <a:pt x="33615" y="8778"/>
                          <a:pt x="33472" y="8654"/>
                          <a:pt x="33338" y="8547"/>
                        </a:cubicBezTo>
                        <a:cubicBezTo>
                          <a:pt x="33026" y="8306"/>
                          <a:pt x="32705" y="8083"/>
                          <a:pt x="32402" y="7842"/>
                        </a:cubicBezTo>
                        <a:cubicBezTo>
                          <a:pt x="31777" y="7333"/>
                          <a:pt x="31188" y="6745"/>
                          <a:pt x="30635" y="6165"/>
                        </a:cubicBezTo>
                        <a:cubicBezTo>
                          <a:pt x="30278" y="5790"/>
                          <a:pt x="29931" y="5406"/>
                          <a:pt x="29636" y="4978"/>
                        </a:cubicBezTo>
                        <a:cubicBezTo>
                          <a:pt x="29351" y="4559"/>
                          <a:pt x="29137" y="4095"/>
                          <a:pt x="28878" y="3649"/>
                        </a:cubicBezTo>
                        <a:cubicBezTo>
                          <a:pt x="28405" y="2819"/>
                          <a:pt x="27852" y="1847"/>
                          <a:pt x="27076" y="1249"/>
                        </a:cubicBezTo>
                        <a:cubicBezTo>
                          <a:pt x="26371" y="705"/>
                          <a:pt x="25470" y="259"/>
                          <a:pt x="24587" y="72"/>
                        </a:cubicBezTo>
                        <a:cubicBezTo>
                          <a:pt x="24342" y="22"/>
                          <a:pt x="24093" y="0"/>
                          <a:pt x="23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19"/>
                  <p:cNvSpPr/>
                  <p:nvPr/>
                </p:nvSpPr>
                <p:spPr>
                  <a:xfrm>
                    <a:off x="5720830" y="4364814"/>
                    <a:ext cx="794377" cy="129929"/>
                  </a:xfrm>
                  <a:custGeom>
                    <a:avLst/>
                    <a:gdLst/>
                    <a:ahLst/>
                    <a:cxnLst/>
                    <a:rect l="l" t="t" r="r" b="b"/>
                    <a:pathLst>
                      <a:path w="13414" h="2194" extrusionOk="0">
                        <a:moveTo>
                          <a:pt x="13384" y="0"/>
                        </a:moveTo>
                        <a:cubicBezTo>
                          <a:pt x="13380" y="0"/>
                          <a:pt x="13376" y="2"/>
                          <a:pt x="13373" y="5"/>
                        </a:cubicBezTo>
                        <a:cubicBezTo>
                          <a:pt x="13060" y="211"/>
                          <a:pt x="12561" y="219"/>
                          <a:pt x="12204" y="255"/>
                        </a:cubicBezTo>
                        <a:cubicBezTo>
                          <a:pt x="11847" y="291"/>
                          <a:pt x="11490" y="318"/>
                          <a:pt x="11134" y="335"/>
                        </a:cubicBezTo>
                        <a:cubicBezTo>
                          <a:pt x="10554" y="353"/>
                          <a:pt x="9965" y="353"/>
                          <a:pt x="9385" y="353"/>
                        </a:cubicBezTo>
                        <a:cubicBezTo>
                          <a:pt x="8725" y="353"/>
                          <a:pt x="8065" y="451"/>
                          <a:pt x="7405" y="469"/>
                        </a:cubicBezTo>
                        <a:cubicBezTo>
                          <a:pt x="6129" y="505"/>
                          <a:pt x="4782" y="764"/>
                          <a:pt x="3560" y="1138"/>
                        </a:cubicBezTo>
                        <a:cubicBezTo>
                          <a:pt x="2971" y="1317"/>
                          <a:pt x="2391" y="1522"/>
                          <a:pt x="1811" y="1736"/>
                        </a:cubicBezTo>
                        <a:cubicBezTo>
                          <a:pt x="1222" y="1959"/>
                          <a:pt x="651" y="2066"/>
                          <a:pt x="36" y="2137"/>
                        </a:cubicBezTo>
                        <a:cubicBezTo>
                          <a:pt x="0" y="2146"/>
                          <a:pt x="0" y="2191"/>
                          <a:pt x="36" y="2191"/>
                        </a:cubicBezTo>
                        <a:cubicBezTo>
                          <a:pt x="86" y="2193"/>
                          <a:pt x="136" y="2194"/>
                          <a:pt x="185" y="2194"/>
                        </a:cubicBezTo>
                        <a:cubicBezTo>
                          <a:pt x="1290" y="2194"/>
                          <a:pt x="2251" y="1730"/>
                          <a:pt x="3301" y="1406"/>
                        </a:cubicBezTo>
                        <a:cubicBezTo>
                          <a:pt x="4755" y="960"/>
                          <a:pt x="6236" y="737"/>
                          <a:pt x="7752" y="630"/>
                        </a:cubicBezTo>
                        <a:cubicBezTo>
                          <a:pt x="8948" y="541"/>
                          <a:pt x="10134" y="550"/>
                          <a:pt x="11330" y="487"/>
                        </a:cubicBezTo>
                        <a:cubicBezTo>
                          <a:pt x="11936" y="460"/>
                          <a:pt x="12918" y="469"/>
                          <a:pt x="13399" y="32"/>
                        </a:cubicBezTo>
                        <a:cubicBezTo>
                          <a:pt x="13414" y="25"/>
                          <a:pt x="13399" y="0"/>
                          <a:pt x="13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19"/>
                  <p:cNvSpPr/>
                  <p:nvPr/>
                </p:nvSpPr>
                <p:spPr>
                  <a:xfrm>
                    <a:off x="7211690" y="3996114"/>
                    <a:ext cx="53416" cy="46251"/>
                  </a:xfrm>
                  <a:custGeom>
                    <a:avLst/>
                    <a:gdLst/>
                    <a:ahLst/>
                    <a:cxnLst/>
                    <a:rect l="l" t="t" r="r" b="b"/>
                    <a:pathLst>
                      <a:path w="902" h="781" extrusionOk="0">
                        <a:moveTo>
                          <a:pt x="353" y="83"/>
                        </a:moveTo>
                        <a:cubicBezTo>
                          <a:pt x="602" y="83"/>
                          <a:pt x="843" y="472"/>
                          <a:pt x="509" y="567"/>
                        </a:cubicBezTo>
                        <a:cubicBezTo>
                          <a:pt x="485" y="574"/>
                          <a:pt x="462" y="577"/>
                          <a:pt x="441" y="577"/>
                        </a:cubicBezTo>
                        <a:cubicBezTo>
                          <a:pt x="332" y="577"/>
                          <a:pt x="253" y="491"/>
                          <a:pt x="223" y="379"/>
                        </a:cubicBezTo>
                        <a:cubicBezTo>
                          <a:pt x="205" y="308"/>
                          <a:pt x="241" y="147"/>
                          <a:pt x="304" y="85"/>
                        </a:cubicBezTo>
                        <a:lnTo>
                          <a:pt x="321" y="85"/>
                        </a:lnTo>
                        <a:cubicBezTo>
                          <a:pt x="332" y="83"/>
                          <a:pt x="342" y="83"/>
                          <a:pt x="353" y="83"/>
                        </a:cubicBezTo>
                        <a:close/>
                        <a:moveTo>
                          <a:pt x="384" y="0"/>
                        </a:moveTo>
                        <a:cubicBezTo>
                          <a:pt x="354" y="0"/>
                          <a:pt x="323" y="4"/>
                          <a:pt x="295" y="13"/>
                        </a:cubicBezTo>
                        <a:cubicBezTo>
                          <a:pt x="286" y="13"/>
                          <a:pt x="277" y="22"/>
                          <a:pt x="268" y="40"/>
                        </a:cubicBezTo>
                        <a:cubicBezTo>
                          <a:pt x="98" y="85"/>
                          <a:pt x="0" y="254"/>
                          <a:pt x="36" y="433"/>
                        </a:cubicBezTo>
                        <a:cubicBezTo>
                          <a:pt x="80" y="641"/>
                          <a:pt x="242" y="780"/>
                          <a:pt x="439" y="780"/>
                        </a:cubicBezTo>
                        <a:cubicBezTo>
                          <a:pt x="479" y="780"/>
                          <a:pt x="520" y="775"/>
                          <a:pt x="562" y="763"/>
                        </a:cubicBezTo>
                        <a:cubicBezTo>
                          <a:pt x="812" y="683"/>
                          <a:pt x="901" y="433"/>
                          <a:pt x="767" y="219"/>
                        </a:cubicBezTo>
                        <a:cubicBezTo>
                          <a:pt x="693" y="100"/>
                          <a:pt x="533" y="0"/>
                          <a:pt x="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19"/>
                  <p:cNvSpPr/>
                  <p:nvPr/>
                </p:nvSpPr>
                <p:spPr>
                  <a:xfrm>
                    <a:off x="7225962" y="3921556"/>
                    <a:ext cx="42283" cy="33815"/>
                  </a:xfrm>
                  <a:custGeom>
                    <a:avLst/>
                    <a:gdLst/>
                    <a:ahLst/>
                    <a:cxnLst/>
                    <a:rect l="l" t="t" r="r" b="b"/>
                    <a:pathLst>
                      <a:path w="714" h="571" extrusionOk="0">
                        <a:moveTo>
                          <a:pt x="327" y="85"/>
                        </a:moveTo>
                        <a:cubicBezTo>
                          <a:pt x="395" y="85"/>
                          <a:pt x="440" y="142"/>
                          <a:pt x="491" y="193"/>
                        </a:cubicBezTo>
                        <a:cubicBezTo>
                          <a:pt x="580" y="282"/>
                          <a:pt x="464" y="371"/>
                          <a:pt x="375" y="398"/>
                        </a:cubicBezTo>
                        <a:cubicBezTo>
                          <a:pt x="362" y="402"/>
                          <a:pt x="349" y="404"/>
                          <a:pt x="337" y="404"/>
                        </a:cubicBezTo>
                        <a:cubicBezTo>
                          <a:pt x="273" y="404"/>
                          <a:pt x="219" y="350"/>
                          <a:pt x="196" y="282"/>
                        </a:cubicBezTo>
                        <a:cubicBezTo>
                          <a:pt x="170" y="202"/>
                          <a:pt x="196" y="139"/>
                          <a:pt x="259" y="95"/>
                        </a:cubicBezTo>
                        <a:lnTo>
                          <a:pt x="277" y="95"/>
                        </a:lnTo>
                        <a:cubicBezTo>
                          <a:pt x="295" y="88"/>
                          <a:pt x="312" y="85"/>
                          <a:pt x="327" y="85"/>
                        </a:cubicBezTo>
                        <a:close/>
                        <a:moveTo>
                          <a:pt x="362" y="1"/>
                        </a:moveTo>
                        <a:cubicBezTo>
                          <a:pt x="323" y="1"/>
                          <a:pt x="285" y="12"/>
                          <a:pt x="250" y="32"/>
                        </a:cubicBezTo>
                        <a:cubicBezTo>
                          <a:pt x="241" y="32"/>
                          <a:pt x="232" y="41"/>
                          <a:pt x="232" y="50"/>
                        </a:cubicBezTo>
                        <a:cubicBezTo>
                          <a:pt x="107" y="95"/>
                          <a:pt x="0" y="184"/>
                          <a:pt x="36" y="327"/>
                        </a:cubicBezTo>
                        <a:cubicBezTo>
                          <a:pt x="65" y="482"/>
                          <a:pt x="205" y="570"/>
                          <a:pt x="354" y="570"/>
                        </a:cubicBezTo>
                        <a:cubicBezTo>
                          <a:pt x="385" y="570"/>
                          <a:pt x="416" y="566"/>
                          <a:pt x="446" y="559"/>
                        </a:cubicBezTo>
                        <a:cubicBezTo>
                          <a:pt x="607" y="523"/>
                          <a:pt x="714" y="327"/>
                          <a:pt x="625" y="175"/>
                        </a:cubicBezTo>
                        <a:cubicBezTo>
                          <a:pt x="598" y="113"/>
                          <a:pt x="509" y="59"/>
                          <a:pt x="455" y="23"/>
                        </a:cubicBezTo>
                        <a:cubicBezTo>
                          <a:pt x="424" y="8"/>
                          <a:pt x="393" y="1"/>
                          <a:pt x="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19"/>
                  <p:cNvSpPr/>
                  <p:nvPr/>
                </p:nvSpPr>
                <p:spPr>
                  <a:xfrm>
                    <a:off x="7118182" y="4008372"/>
                    <a:ext cx="29077" cy="25109"/>
                  </a:xfrm>
                  <a:custGeom>
                    <a:avLst/>
                    <a:gdLst/>
                    <a:ahLst/>
                    <a:cxnLst/>
                    <a:rect l="l" t="t" r="r" b="b"/>
                    <a:pathLst>
                      <a:path w="491" h="424" extrusionOk="0">
                        <a:moveTo>
                          <a:pt x="218" y="58"/>
                        </a:moveTo>
                        <a:cubicBezTo>
                          <a:pt x="318" y="58"/>
                          <a:pt x="397" y="199"/>
                          <a:pt x="295" y="270"/>
                        </a:cubicBezTo>
                        <a:cubicBezTo>
                          <a:pt x="279" y="279"/>
                          <a:pt x="264" y="283"/>
                          <a:pt x="250" y="283"/>
                        </a:cubicBezTo>
                        <a:cubicBezTo>
                          <a:pt x="211" y="283"/>
                          <a:pt x="181" y="250"/>
                          <a:pt x="161" y="217"/>
                        </a:cubicBezTo>
                        <a:cubicBezTo>
                          <a:pt x="134" y="163"/>
                          <a:pt x="143" y="110"/>
                          <a:pt x="179" y="65"/>
                        </a:cubicBezTo>
                        <a:cubicBezTo>
                          <a:pt x="192" y="60"/>
                          <a:pt x="205" y="58"/>
                          <a:pt x="218" y="58"/>
                        </a:cubicBezTo>
                        <a:close/>
                        <a:moveTo>
                          <a:pt x="266" y="0"/>
                        </a:moveTo>
                        <a:cubicBezTo>
                          <a:pt x="236" y="0"/>
                          <a:pt x="205" y="7"/>
                          <a:pt x="179" y="21"/>
                        </a:cubicBezTo>
                        <a:lnTo>
                          <a:pt x="170" y="21"/>
                        </a:lnTo>
                        <a:cubicBezTo>
                          <a:pt x="27" y="21"/>
                          <a:pt x="0" y="154"/>
                          <a:pt x="27" y="270"/>
                        </a:cubicBezTo>
                        <a:cubicBezTo>
                          <a:pt x="51" y="368"/>
                          <a:pt x="142" y="424"/>
                          <a:pt x="235" y="424"/>
                        </a:cubicBezTo>
                        <a:cubicBezTo>
                          <a:pt x="277" y="424"/>
                          <a:pt x="320" y="412"/>
                          <a:pt x="357" y="386"/>
                        </a:cubicBezTo>
                        <a:cubicBezTo>
                          <a:pt x="464" y="306"/>
                          <a:pt x="491" y="163"/>
                          <a:pt x="402" y="65"/>
                        </a:cubicBezTo>
                        <a:cubicBezTo>
                          <a:pt x="368" y="20"/>
                          <a:pt x="317"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19"/>
                  <p:cNvSpPr/>
                  <p:nvPr/>
                </p:nvSpPr>
                <p:spPr>
                  <a:xfrm>
                    <a:off x="7190016" y="3071284"/>
                    <a:ext cx="38078" cy="33992"/>
                  </a:xfrm>
                  <a:custGeom>
                    <a:avLst/>
                    <a:gdLst/>
                    <a:ahLst/>
                    <a:cxnLst/>
                    <a:rect l="l" t="t" r="r" b="b"/>
                    <a:pathLst>
                      <a:path w="643" h="574" extrusionOk="0">
                        <a:moveTo>
                          <a:pt x="411" y="37"/>
                        </a:moveTo>
                        <a:cubicBezTo>
                          <a:pt x="473" y="45"/>
                          <a:pt x="491" y="81"/>
                          <a:pt x="500" y="144"/>
                        </a:cubicBezTo>
                        <a:cubicBezTo>
                          <a:pt x="509" y="188"/>
                          <a:pt x="527" y="233"/>
                          <a:pt x="518" y="277"/>
                        </a:cubicBezTo>
                        <a:cubicBezTo>
                          <a:pt x="510" y="346"/>
                          <a:pt x="418" y="408"/>
                          <a:pt x="347" y="408"/>
                        </a:cubicBezTo>
                        <a:cubicBezTo>
                          <a:pt x="335" y="408"/>
                          <a:pt x="323" y="406"/>
                          <a:pt x="313" y="402"/>
                        </a:cubicBezTo>
                        <a:cubicBezTo>
                          <a:pt x="232" y="384"/>
                          <a:pt x="188" y="304"/>
                          <a:pt x="206" y="224"/>
                        </a:cubicBezTo>
                        <a:cubicBezTo>
                          <a:pt x="206" y="188"/>
                          <a:pt x="250" y="161"/>
                          <a:pt x="277" y="135"/>
                        </a:cubicBezTo>
                        <a:cubicBezTo>
                          <a:pt x="322" y="90"/>
                          <a:pt x="348" y="54"/>
                          <a:pt x="411" y="37"/>
                        </a:cubicBezTo>
                        <a:close/>
                        <a:moveTo>
                          <a:pt x="329" y="0"/>
                        </a:moveTo>
                        <a:cubicBezTo>
                          <a:pt x="205" y="0"/>
                          <a:pt x="91" y="67"/>
                          <a:pt x="54" y="206"/>
                        </a:cubicBezTo>
                        <a:cubicBezTo>
                          <a:pt x="0" y="367"/>
                          <a:pt x="125" y="554"/>
                          <a:pt x="286" y="572"/>
                        </a:cubicBezTo>
                        <a:cubicBezTo>
                          <a:pt x="295" y="573"/>
                          <a:pt x="304" y="573"/>
                          <a:pt x="314" y="573"/>
                        </a:cubicBezTo>
                        <a:cubicBezTo>
                          <a:pt x="458" y="573"/>
                          <a:pt x="609" y="447"/>
                          <a:pt x="634" y="304"/>
                        </a:cubicBezTo>
                        <a:cubicBezTo>
                          <a:pt x="643" y="233"/>
                          <a:pt x="607" y="144"/>
                          <a:pt x="571" y="81"/>
                        </a:cubicBezTo>
                        <a:cubicBezTo>
                          <a:pt x="541" y="29"/>
                          <a:pt x="499" y="8"/>
                          <a:pt x="443" y="8"/>
                        </a:cubicBezTo>
                        <a:cubicBezTo>
                          <a:pt x="433" y="8"/>
                          <a:pt x="422" y="8"/>
                          <a:pt x="411" y="10"/>
                        </a:cubicBezTo>
                        <a:cubicBezTo>
                          <a:pt x="384" y="3"/>
                          <a:pt x="356"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19"/>
                  <p:cNvSpPr/>
                  <p:nvPr/>
                </p:nvSpPr>
                <p:spPr>
                  <a:xfrm>
                    <a:off x="7054461" y="2954444"/>
                    <a:ext cx="36302" cy="31564"/>
                  </a:xfrm>
                  <a:custGeom>
                    <a:avLst/>
                    <a:gdLst/>
                    <a:ahLst/>
                    <a:cxnLst/>
                    <a:rect l="l" t="t" r="r" b="b"/>
                    <a:pathLst>
                      <a:path w="613" h="533" extrusionOk="0">
                        <a:moveTo>
                          <a:pt x="381" y="72"/>
                        </a:moveTo>
                        <a:cubicBezTo>
                          <a:pt x="433" y="72"/>
                          <a:pt x="470" y="109"/>
                          <a:pt x="470" y="190"/>
                        </a:cubicBezTo>
                        <a:cubicBezTo>
                          <a:pt x="461" y="290"/>
                          <a:pt x="406" y="351"/>
                          <a:pt x="304" y="351"/>
                        </a:cubicBezTo>
                        <a:cubicBezTo>
                          <a:pt x="297" y="351"/>
                          <a:pt x="290" y="351"/>
                          <a:pt x="282" y="350"/>
                        </a:cubicBezTo>
                        <a:cubicBezTo>
                          <a:pt x="220" y="341"/>
                          <a:pt x="193" y="315"/>
                          <a:pt x="220" y="252"/>
                        </a:cubicBezTo>
                        <a:cubicBezTo>
                          <a:pt x="256" y="190"/>
                          <a:pt x="273" y="118"/>
                          <a:pt x="345" y="83"/>
                        </a:cubicBezTo>
                        <a:cubicBezTo>
                          <a:pt x="354" y="83"/>
                          <a:pt x="354" y="74"/>
                          <a:pt x="363" y="74"/>
                        </a:cubicBezTo>
                        <a:cubicBezTo>
                          <a:pt x="369" y="73"/>
                          <a:pt x="375" y="72"/>
                          <a:pt x="381" y="72"/>
                        </a:cubicBezTo>
                        <a:close/>
                        <a:moveTo>
                          <a:pt x="396" y="1"/>
                        </a:moveTo>
                        <a:cubicBezTo>
                          <a:pt x="353" y="1"/>
                          <a:pt x="307" y="14"/>
                          <a:pt x="264" y="38"/>
                        </a:cubicBezTo>
                        <a:cubicBezTo>
                          <a:pt x="256" y="47"/>
                          <a:pt x="256" y="47"/>
                          <a:pt x="247" y="56"/>
                        </a:cubicBezTo>
                        <a:cubicBezTo>
                          <a:pt x="157" y="83"/>
                          <a:pt x="68" y="154"/>
                          <a:pt x="41" y="252"/>
                        </a:cubicBezTo>
                        <a:cubicBezTo>
                          <a:pt x="1" y="407"/>
                          <a:pt x="139" y="532"/>
                          <a:pt x="285" y="532"/>
                        </a:cubicBezTo>
                        <a:cubicBezTo>
                          <a:pt x="299" y="532"/>
                          <a:pt x="313" y="531"/>
                          <a:pt x="327" y="529"/>
                        </a:cubicBezTo>
                        <a:cubicBezTo>
                          <a:pt x="514" y="493"/>
                          <a:pt x="612" y="332"/>
                          <a:pt x="577" y="154"/>
                        </a:cubicBezTo>
                        <a:cubicBezTo>
                          <a:pt x="553" y="48"/>
                          <a:pt x="480"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19"/>
                  <p:cNvSpPr/>
                  <p:nvPr/>
                </p:nvSpPr>
                <p:spPr>
                  <a:xfrm>
                    <a:off x="7367498" y="3855290"/>
                    <a:ext cx="68754" cy="62832"/>
                  </a:xfrm>
                  <a:custGeom>
                    <a:avLst/>
                    <a:gdLst/>
                    <a:ahLst/>
                    <a:cxnLst/>
                    <a:rect l="l" t="t" r="r" b="b"/>
                    <a:pathLst>
                      <a:path w="1161" h="1061" extrusionOk="0">
                        <a:moveTo>
                          <a:pt x="472" y="100"/>
                        </a:moveTo>
                        <a:cubicBezTo>
                          <a:pt x="649" y="100"/>
                          <a:pt x="822" y="240"/>
                          <a:pt x="875" y="420"/>
                        </a:cubicBezTo>
                        <a:cubicBezTo>
                          <a:pt x="938" y="607"/>
                          <a:pt x="724" y="821"/>
                          <a:pt x="545" y="848"/>
                        </a:cubicBezTo>
                        <a:cubicBezTo>
                          <a:pt x="534" y="850"/>
                          <a:pt x="522" y="850"/>
                          <a:pt x="510" y="850"/>
                        </a:cubicBezTo>
                        <a:cubicBezTo>
                          <a:pt x="386" y="850"/>
                          <a:pt x="256" y="766"/>
                          <a:pt x="215" y="652"/>
                        </a:cubicBezTo>
                        <a:cubicBezTo>
                          <a:pt x="170" y="509"/>
                          <a:pt x="188" y="277"/>
                          <a:pt x="278" y="161"/>
                        </a:cubicBezTo>
                        <a:cubicBezTo>
                          <a:pt x="286" y="161"/>
                          <a:pt x="286" y="161"/>
                          <a:pt x="295" y="152"/>
                        </a:cubicBezTo>
                        <a:cubicBezTo>
                          <a:pt x="352" y="116"/>
                          <a:pt x="412" y="100"/>
                          <a:pt x="472" y="100"/>
                        </a:cubicBezTo>
                        <a:close/>
                        <a:moveTo>
                          <a:pt x="520" y="1"/>
                        </a:moveTo>
                        <a:cubicBezTo>
                          <a:pt x="426" y="1"/>
                          <a:pt x="343" y="36"/>
                          <a:pt x="260" y="108"/>
                        </a:cubicBezTo>
                        <a:cubicBezTo>
                          <a:pt x="251" y="117"/>
                          <a:pt x="251" y="125"/>
                          <a:pt x="251" y="134"/>
                        </a:cubicBezTo>
                        <a:cubicBezTo>
                          <a:pt x="162" y="197"/>
                          <a:pt x="54" y="295"/>
                          <a:pt x="37" y="402"/>
                        </a:cubicBezTo>
                        <a:cubicBezTo>
                          <a:pt x="1" y="509"/>
                          <a:pt x="10" y="634"/>
                          <a:pt x="37" y="741"/>
                        </a:cubicBezTo>
                        <a:cubicBezTo>
                          <a:pt x="103" y="941"/>
                          <a:pt x="309" y="1061"/>
                          <a:pt x="509" y="1061"/>
                        </a:cubicBezTo>
                        <a:cubicBezTo>
                          <a:pt x="577" y="1061"/>
                          <a:pt x="645" y="1047"/>
                          <a:pt x="706" y="1018"/>
                        </a:cubicBezTo>
                        <a:cubicBezTo>
                          <a:pt x="964" y="893"/>
                          <a:pt x="1161" y="598"/>
                          <a:pt x="1027" y="313"/>
                        </a:cubicBezTo>
                        <a:cubicBezTo>
                          <a:pt x="964" y="188"/>
                          <a:pt x="795" y="72"/>
                          <a:pt x="670" y="27"/>
                        </a:cubicBezTo>
                        <a:cubicBezTo>
                          <a:pt x="617" y="10"/>
                          <a:pt x="567"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19"/>
                  <p:cNvSpPr/>
                  <p:nvPr/>
                </p:nvSpPr>
                <p:spPr>
                  <a:xfrm>
                    <a:off x="7471073" y="3985217"/>
                    <a:ext cx="29669" cy="26590"/>
                  </a:xfrm>
                  <a:custGeom>
                    <a:avLst/>
                    <a:gdLst/>
                    <a:ahLst/>
                    <a:cxnLst/>
                    <a:rect l="l" t="t" r="r" b="b"/>
                    <a:pathLst>
                      <a:path w="501" h="449" extrusionOk="0">
                        <a:moveTo>
                          <a:pt x="304" y="75"/>
                        </a:moveTo>
                        <a:cubicBezTo>
                          <a:pt x="336" y="75"/>
                          <a:pt x="370" y="84"/>
                          <a:pt x="375" y="117"/>
                        </a:cubicBezTo>
                        <a:cubicBezTo>
                          <a:pt x="384" y="171"/>
                          <a:pt x="348" y="224"/>
                          <a:pt x="313" y="260"/>
                        </a:cubicBezTo>
                        <a:cubicBezTo>
                          <a:pt x="295" y="278"/>
                          <a:pt x="268" y="287"/>
                          <a:pt x="241" y="287"/>
                        </a:cubicBezTo>
                        <a:cubicBezTo>
                          <a:pt x="235" y="288"/>
                          <a:pt x="229" y="289"/>
                          <a:pt x="224" y="289"/>
                        </a:cubicBezTo>
                        <a:cubicBezTo>
                          <a:pt x="197" y="289"/>
                          <a:pt x="177" y="272"/>
                          <a:pt x="170" y="242"/>
                        </a:cubicBezTo>
                        <a:cubicBezTo>
                          <a:pt x="143" y="189"/>
                          <a:pt x="179" y="144"/>
                          <a:pt x="197" y="99"/>
                        </a:cubicBezTo>
                        <a:cubicBezTo>
                          <a:pt x="206" y="90"/>
                          <a:pt x="206" y="90"/>
                          <a:pt x="206" y="81"/>
                        </a:cubicBezTo>
                        <a:lnTo>
                          <a:pt x="224" y="81"/>
                        </a:lnTo>
                        <a:cubicBezTo>
                          <a:pt x="229" y="81"/>
                          <a:pt x="235" y="85"/>
                          <a:pt x="241" y="85"/>
                        </a:cubicBezTo>
                        <a:cubicBezTo>
                          <a:pt x="244" y="85"/>
                          <a:pt x="247" y="84"/>
                          <a:pt x="250" y="81"/>
                        </a:cubicBezTo>
                        <a:cubicBezTo>
                          <a:pt x="264" y="78"/>
                          <a:pt x="284" y="75"/>
                          <a:pt x="304" y="75"/>
                        </a:cubicBezTo>
                        <a:close/>
                        <a:moveTo>
                          <a:pt x="328" y="0"/>
                        </a:moveTo>
                        <a:cubicBezTo>
                          <a:pt x="295" y="0"/>
                          <a:pt x="262" y="7"/>
                          <a:pt x="232" y="19"/>
                        </a:cubicBezTo>
                        <a:cubicBezTo>
                          <a:pt x="224" y="19"/>
                          <a:pt x="224" y="19"/>
                          <a:pt x="224" y="28"/>
                        </a:cubicBezTo>
                        <a:cubicBezTo>
                          <a:pt x="209" y="24"/>
                          <a:pt x="195" y="22"/>
                          <a:pt x="183" y="22"/>
                        </a:cubicBezTo>
                        <a:cubicBezTo>
                          <a:pt x="164" y="22"/>
                          <a:pt x="146" y="26"/>
                          <a:pt x="125" y="37"/>
                        </a:cubicBezTo>
                        <a:cubicBezTo>
                          <a:pt x="36" y="81"/>
                          <a:pt x="0" y="171"/>
                          <a:pt x="18" y="260"/>
                        </a:cubicBezTo>
                        <a:cubicBezTo>
                          <a:pt x="27" y="349"/>
                          <a:pt x="81" y="429"/>
                          <a:pt x="170" y="447"/>
                        </a:cubicBezTo>
                        <a:cubicBezTo>
                          <a:pt x="177" y="448"/>
                          <a:pt x="185" y="449"/>
                          <a:pt x="193" y="449"/>
                        </a:cubicBezTo>
                        <a:cubicBezTo>
                          <a:pt x="258" y="449"/>
                          <a:pt x="327" y="416"/>
                          <a:pt x="375" y="376"/>
                        </a:cubicBezTo>
                        <a:cubicBezTo>
                          <a:pt x="455" y="313"/>
                          <a:pt x="500" y="206"/>
                          <a:pt x="473" y="108"/>
                        </a:cubicBezTo>
                        <a:cubicBezTo>
                          <a:pt x="461" y="30"/>
                          <a:pt x="397" y="0"/>
                          <a:pt x="3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6248"/>
        <p:cNvGrpSpPr/>
        <p:nvPr/>
      </p:nvGrpSpPr>
      <p:grpSpPr>
        <a:xfrm>
          <a:off x="0" y="0"/>
          <a:ext cx="0" cy="0"/>
          <a:chOff x="0" y="0"/>
          <a:chExt cx="0" cy="0"/>
        </a:xfrm>
      </p:grpSpPr>
      <p:sp>
        <p:nvSpPr>
          <p:cNvPr id="6249" name="Google Shape;6249;p20"/>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50" name="Google Shape;6250;p20"/>
          <p:cNvGrpSpPr/>
          <p:nvPr/>
        </p:nvGrpSpPr>
        <p:grpSpPr>
          <a:xfrm>
            <a:off x="-1399752" y="3264975"/>
            <a:ext cx="12999671" cy="3214411"/>
            <a:chOff x="-1399752" y="3264975"/>
            <a:chExt cx="12999671" cy="3214411"/>
          </a:xfrm>
        </p:grpSpPr>
        <p:sp>
          <p:nvSpPr>
            <p:cNvPr id="6251" name="Google Shape;6251;p20"/>
            <p:cNvSpPr/>
            <p:nvPr/>
          </p:nvSpPr>
          <p:spPr>
            <a:xfrm>
              <a:off x="-1399750" y="3264975"/>
              <a:ext cx="12278050" cy="2910075"/>
            </a:xfrm>
            <a:custGeom>
              <a:avLst/>
              <a:gdLst/>
              <a:ahLst/>
              <a:cxnLst/>
              <a:rect l="l" t="t" r="r" b="b"/>
              <a:pathLst>
                <a:path w="491122" h="116403" extrusionOk="0">
                  <a:moveTo>
                    <a:pt x="0" y="50890"/>
                  </a:moveTo>
                  <a:lnTo>
                    <a:pt x="38099" y="5004"/>
                  </a:lnTo>
                  <a:lnTo>
                    <a:pt x="82543" y="14128"/>
                  </a:lnTo>
                  <a:lnTo>
                    <a:pt x="107856" y="28550"/>
                  </a:lnTo>
                  <a:lnTo>
                    <a:pt x="153173" y="32264"/>
                  </a:lnTo>
                  <a:lnTo>
                    <a:pt x="171127" y="29615"/>
                  </a:lnTo>
                  <a:lnTo>
                    <a:pt x="196734" y="30203"/>
                  </a:lnTo>
                  <a:lnTo>
                    <a:pt x="210274" y="31381"/>
                  </a:lnTo>
                  <a:lnTo>
                    <a:pt x="216749" y="35501"/>
                  </a:lnTo>
                  <a:lnTo>
                    <a:pt x="228730" y="38535"/>
                  </a:lnTo>
                  <a:lnTo>
                    <a:pt x="240209" y="40596"/>
                  </a:lnTo>
                  <a:lnTo>
                    <a:pt x="262959" y="37267"/>
                  </a:lnTo>
                  <a:lnTo>
                    <a:pt x="290540" y="34120"/>
                  </a:lnTo>
                  <a:lnTo>
                    <a:pt x="311438" y="40890"/>
                  </a:lnTo>
                  <a:lnTo>
                    <a:pt x="319177" y="34913"/>
                  </a:lnTo>
                  <a:lnTo>
                    <a:pt x="328302" y="33147"/>
                  </a:lnTo>
                  <a:lnTo>
                    <a:pt x="341852" y="28550"/>
                  </a:lnTo>
                  <a:lnTo>
                    <a:pt x="352154" y="27079"/>
                  </a:lnTo>
                  <a:lnTo>
                    <a:pt x="360984" y="22369"/>
                  </a:lnTo>
                  <a:lnTo>
                    <a:pt x="377173" y="17954"/>
                  </a:lnTo>
                  <a:lnTo>
                    <a:pt x="407489" y="1177"/>
                  </a:lnTo>
                  <a:lnTo>
                    <a:pt x="433685" y="0"/>
                  </a:lnTo>
                  <a:lnTo>
                    <a:pt x="441326" y="30498"/>
                  </a:lnTo>
                  <a:lnTo>
                    <a:pt x="453525" y="35796"/>
                  </a:lnTo>
                  <a:lnTo>
                    <a:pt x="464890" y="37616"/>
                  </a:lnTo>
                  <a:lnTo>
                    <a:pt x="482905" y="46149"/>
                  </a:lnTo>
                  <a:lnTo>
                    <a:pt x="491122" y="91659"/>
                  </a:lnTo>
                  <a:lnTo>
                    <a:pt x="464258" y="111347"/>
                  </a:lnTo>
                  <a:lnTo>
                    <a:pt x="403579" y="114823"/>
                  </a:lnTo>
                  <a:lnTo>
                    <a:pt x="300867" y="110399"/>
                  </a:lnTo>
                  <a:lnTo>
                    <a:pt x="253462" y="115771"/>
                  </a:lnTo>
                  <a:lnTo>
                    <a:pt x="202264" y="116403"/>
                  </a:lnTo>
                  <a:lnTo>
                    <a:pt x="149170" y="114507"/>
                  </a:lnTo>
                  <a:lnTo>
                    <a:pt x="131156" y="110715"/>
                  </a:lnTo>
                  <a:lnTo>
                    <a:pt x="102396" y="107238"/>
                  </a:lnTo>
                  <a:lnTo>
                    <a:pt x="68264" y="111347"/>
                  </a:lnTo>
                  <a:lnTo>
                    <a:pt x="50566" y="111347"/>
                  </a:lnTo>
                  <a:lnTo>
                    <a:pt x="31604" y="104394"/>
                  </a:lnTo>
                  <a:lnTo>
                    <a:pt x="21807" y="94597"/>
                  </a:lnTo>
                  <a:close/>
                </a:path>
              </a:pathLst>
            </a:custGeom>
            <a:solidFill>
              <a:schemeClr val="accent2"/>
            </a:solidFill>
            <a:ln>
              <a:noFill/>
            </a:ln>
          </p:spPr>
        </p:sp>
        <p:grpSp>
          <p:nvGrpSpPr>
            <p:cNvPr id="6252" name="Google Shape;6252;p20"/>
            <p:cNvGrpSpPr/>
            <p:nvPr/>
          </p:nvGrpSpPr>
          <p:grpSpPr>
            <a:xfrm>
              <a:off x="-1399752" y="3312599"/>
              <a:ext cx="12999671" cy="3166787"/>
              <a:chOff x="-1399752" y="3312599"/>
              <a:chExt cx="12999671" cy="3166787"/>
            </a:xfrm>
          </p:grpSpPr>
          <p:grpSp>
            <p:nvGrpSpPr>
              <p:cNvPr id="6253" name="Google Shape;6253;p20"/>
              <p:cNvGrpSpPr/>
              <p:nvPr/>
            </p:nvGrpSpPr>
            <p:grpSpPr>
              <a:xfrm rot="319552" flipH="1">
                <a:off x="6428025" y="3541451"/>
                <a:ext cx="5057081" cy="2709083"/>
                <a:chOff x="-1951296" y="3403209"/>
                <a:chExt cx="4642922" cy="2487218"/>
              </a:xfrm>
            </p:grpSpPr>
            <p:grpSp>
              <p:nvGrpSpPr>
                <p:cNvPr id="6254" name="Google Shape;6254;p20"/>
                <p:cNvGrpSpPr/>
                <p:nvPr/>
              </p:nvGrpSpPr>
              <p:grpSpPr>
                <a:xfrm flipH="1">
                  <a:off x="-1138105" y="3443947"/>
                  <a:ext cx="3102041" cy="1858991"/>
                  <a:chOff x="1998987" y="1205534"/>
                  <a:chExt cx="2649280" cy="1587660"/>
                </a:xfrm>
              </p:grpSpPr>
              <p:sp>
                <p:nvSpPr>
                  <p:cNvPr id="6255" name="Google Shape;6255;p20"/>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20"/>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20"/>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20"/>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20"/>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20"/>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20"/>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20"/>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20"/>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20"/>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20"/>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20"/>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20"/>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20"/>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20"/>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20"/>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20"/>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20"/>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20"/>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20"/>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5" name="Google Shape;6275;p20"/>
                <p:cNvGrpSpPr/>
                <p:nvPr/>
              </p:nvGrpSpPr>
              <p:grpSpPr>
                <a:xfrm flipH="1">
                  <a:off x="-186745" y="3456677"/>
                  <a:ext cx="1627295" cy="608831"/>
                  <a:chOff x="2445982" y="1216407"/>
                  <a:chExt cx="1389782" cy="519968"/>
                </a:xfrm>
              </p:grpSpPr>
              <p:sp>
                <p:nvSpPr>
                  <p:cNvPr id="6276" name="Google Shape;6276;p20"/>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20"/>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20"/>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20"/>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20"/>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20"/>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20"/>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20"/>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20"/>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20"/>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20"/>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20"/>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20"/>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89" name="Google Shape;6289;p20"/>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90" name="Google Shape;6290;p20"/>
                <p:cNvGrpSpPr/>
                <p:nvPr/>
              </p:nvGrpSpPr>
              <p:grpSpPr>
                <a:xfrm flipH="1">
                  <a:off x="-1122624" y="3420115"/>
                  <a:ext cx="3810685" cy="1880070"/>
                  <a:chOff x="1380553" y="1185181"/>
                  <a:chExt cx="3254492" cy="1605662"/>
                </a:xfrm>
              </p:grpSpPr>
              <p:sp>
                <p:nvSpPr>
                  <p:cNvPr id="6291" name="Google Shape;6291;p20"/>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20"/>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20"/>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20"/>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20"/>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20"/>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20"/>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20"/>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20"/>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20"/>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20"/>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20"/>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20"/>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20"/>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20"/>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20"/>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20"/>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20"/>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20"/>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20"/>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20"/>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20"/>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20"/>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20"/>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20"/>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20"/>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20"/>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18" name="Google Shape;6318;p20"/>
                  <p:cNvGrpSpPr/>
                  <p:nvPr/>
                </p:nvGrpSpPr>
                <p:grpSpPr>
                  <a:xfrm>
                    <a:off x="2145637" y="2189368"/>
                    <a:ext cx="1166414" cy="523100"/>
                    <a:chOff x="2145637" y="2189368"/>
                    <a:chExt cx="1166414" cy="523100"/>
                  </a:xfrm>
                </p:grpSpPr>
                <p:sp>
                  <p:nvSpPr>
                    <p:cNvPr id="6319" name="Google Shape;6319;p20"/>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20"/>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20"/>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20"/>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20"/>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20"/>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20"/>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20"/>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20"/>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20"/>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20"/>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330" name="Google Shape;6330;p20"/>
              <p:cNvGrpSpPr/>
              <p:nvPr/>
            </p:nvGrpSpPr>
            <p:grpSpPr>
              <a:xfrm flipH="1">
                <a:off x="3405073" y="4283152"/>
                <a:ext cx="3648000" cy="1225665"/>
                <a:chOff x="5182448" y="4500764"/>
                <a:chExt cx="3648000" cy="1225665"/>
              </a:xfrm>
            </p:grpSpPr>
            <p:grpSp>
              <p:nvGrpSpPr>
                <p:cNvPr id="6331" name="Google Shape;6331;p20"/>
                <p:cNvGrpSpPr/>
                <p:nvPr/>
              </p:nvGrpSpPr>
              <p:grpSpPr>
                <a:xfrm>
                  <a:off x="6797372" y="5132697"/>
                  <a:ext cx="1091289" cy="319934"/>
                  <a:chOff x="6597922" y="2714372"/>
                  <a:chExt cx="1091289" cy="319934"/>
                </a:xfrm>
              </p:grpSpPr>
              <p:sp>
                <p:nvSpPr>
                  <p:cNvPr id="6332" name="Google Shape;6332;p20"/>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20"/>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20"/>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20"/>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20"/>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20"/>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20"/>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20"/>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20"/>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20"/>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20"/>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3" name="Google Shape;6343;p20"/>
                <p:cNvGrpSpPr/>
                <p:nvPr/>
              </p:nvGrpSpPr>
              <p:grpSpPr>
                <a:xfrm>
                  <a:off x="8349012" y="5098347"/>
                  <a:ext cx="392714" cy="128075"/>
                  <a:chOff x="8149562" y="2680022"/>
                  <a:chExt cx="392714" cy="128075"/>
                </a:xfrm>
              </p:grpSpPr>
              <p:sp>
                <p:nvSpPr>
                  <p:cNvPr id="6344" name="Google Shape;6344;p20"/>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20"/>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20"/>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7" name="Google Shape;6347;p20"/>
                <p:cNvGrpSpPr/>
                <p:nvPr/>
              </p:nvGrpSpPr>
              <p:grpSpPr>
                <a:xfrm>
                  <a:off x="5664306" y="4658329"/>
                  <a:ext cx="1646873" cy="417120"/>
                  <a:chOff x="5464856" y="2240004"/>
                  <a:chExt cx="1646873" cy="417120"/>
                </a:xfrm>
              </p:grpSpPr>
              <p:sp>
                <p:nvSpPr>
                  <p:cNvPr id="6348" name="Google Shape;6348;p20"/>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20"/>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20"/>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20"/>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20"/>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20"/>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20"/>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20"/>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20"/>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20"/>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20"/>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20"/>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20"/>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20"/>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20"/>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20"/>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20"/>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20"/>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20"/>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67" name="Google Shape;6367;p20"/>
                <p:cNvSpPr/>
                <p:nvPr/>
              </p:nvSpPr>
              <p:spPr>
                <a:xfrm>
                  <a:off x="6975771" y="5348964"/>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20"/>
                <p:cNvSpPr/>
                <p:nvPr/>
              </p:nvSpPr>
              <p:spPr>
                <a:xfrm>
                  <a:off x="7532865" y="5222399"/>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20"/>
                <p:cNvSpPr/>
                <p:nvPr/>
              </p:nvSpPr>
              <p:spPr>
                <a:xfrm>
                  <a:off x="7022130" y="5359911"/>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20"/>
                <p:cNvSpPr/>
                <p:nvPr/>
              </p:nvSpPr>
              <p:spPr>
                <a:xfrm>
                  <a:off x="5645036" y="4559188"/>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20"/>
                <p:cNvSpPr/>
                <p:nvPr/>
              </p:nvSpPr>
              <p:spPr>
                <a:xfrm>
                  <a:off x="6334896" y="4647102"/>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20"/>
                <p:cNvSpPr/>
                <p:nvPr/>
              </p:nvSpPr>
              <p:spPr>
                <a:xfrm>
                  <a:off x="5768195" y="4613422"/>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20"/>
                <p:cNvSpPr/>
                <p:nvPr/>
              </p:nvSpPr>
              <p:spPr>
                <a:xfrm>
                  <a:off x="6095503" y="4629899"/>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20"/>
                <p:cNvSpPr/>
                <p:nvPr/>
              </p:nvSpPr>
              <p:spPr>
                <a:xfrm>
                  <a:off x="6224527" y="4665645"/>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20"/>
                <p:cNvSpPr/>
                <p:nvPr/>
              </p:nvSpPr>
              <p:spPr>
                <a:xfrm>
                  <a:off x="6314174" y="4695695"/>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20"/>
                <p:cNvSpPr/>
                <p:nvPr/>
              </p:nvSpPr>
              <p:spPr>
                <a:xfrm>
                  <a:off x="7343518" y="4693461"/>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20"/>
                <p:cNvSpPr/>
                <p:nvPr/>
              </p:nvSpPr>
              <p:spPr>
                <a:xfrm>
                  <a:off x="8112188" y="4766853"/>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20"/>
                <p:cNvSpPr/>
                <p:nvPr/>
              </p:nvSpPr>
              <p:spPr>
                <a:xfrm>
                  <a:off x="6811000" y="4956645"/>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20"/>
                <p:cNvSpPr/>
                <p:nvPr/>
              </p:nvSpPr>
              <p:spPr>
                <a:xfrm>
                  <a:off x="6578142" y="5052435"/>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20"/>
                <p:cNvSpPr/>
                <p:nvPr/>
              </p:nvSpPr>
              <p:spPr>
                <a:xfrm>
                  <a:off x="7673339" y="5071928"/>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20"/>
                <p:cNvSpPr/>
                <p:nvPr/>
              </p:nvSpPr>
              <p:spPr>
                <a:xfrm>
                  <a:off x="5727757" y="5005797"/>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20"/>
                <p:cNvSpPr/>
                <p:nvPr/>
              </p:nvSpPr>
              <p:spPr>
                <a:xfrm>
                  <a:off x="6702195" y="5335950"/>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20"/>
                <p:cNvSpPr/>
                <p:nvPr/>
              </p:nvSpPr>
              <p:spPr>
                <a:xfrm>
                  <a:off x="6876127" y="5387838"/>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20"/>
                <p:cNvSpPr/>
                <p:nvPr/>
              </p:nvSpPr>
              <p:spPr>
                <a:xfrm>
                  <a:off x="5627498" y="5089019"/>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20"/>
                <p:cNvSpPr/>
                <p:nvPr/>
              </p:nvSpPr>
              <p:spPr>
                <a:xfrm>
                  <a:off x="6373100" y="5258033"/>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20"/>
                <p:cNvSpPr/>
                <p:nvPr/>
              </p:nvSpPr>
              <p:spPr>
                <a:xfrm>
                  <a:off x="5658106" y="5038974"/>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20"/>
                <p:cNvSpPr/>
                <p:nvPr/>
              </p:nvSpPr>
              <p:spPr>
                <a:xfrm>
                  <a:off x="5546955" y="5129346"/>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20"/>
                <p:cNvSpPr/>
                <p:nvPr/>
              </p:nvSpPr>
              <p:spPr>
                <a:xfrm>
                  <a:off x="6186323" y="5196147"/>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20"/>
                <p:cNvSpPr/>
                <p:nvPr/>
              </p:nvSpPr>
              <p:spPr>
                <a:xfrm>
                  <a:off x="7478518" y="5103820"/>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20"/>
                <p:cNvSpPr/>
                <p:nvPr/>
              </p:nvSpPr>
              <p:spPr>
                <a:xfrm>
                  <a:off x="7360442" y="5090080"/>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20"/>
                <p:cNvSpPr/>
                <p:nvPr/>
              </p:nvSpPr>
              <p:spPr>
                <a:xfrm>
                  <a:off x="7777340" y="5095554"/>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20"/>
                <p:cNvSpPr/>
                <p:nvPr/>
              </p:nvSpPr>
              <p:spPr>
                <a:xfrm>
                  <a:off x="7900667" y="5043945"/>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20"/>
                <p:cNvSpPr/>
                <p:nvPr/>
              </p:nvSpPr>
              <p:spPr>
                <a:xfrm>
                  <a:off x="7628488" y="5184530"/>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20"/>
                <p:cNvSpPr/>
                <p:nvPr/>
              </p:nvSpPr>
              <p:spPr>
                <a:xfrm>
                  <a:off x="6547869" y="5546743"/>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20"/>
                <p:cNvSpPr/>
                <p:nvPr/>
              </p:nvSpPr>
              <p:spPr>
                <a:xfrm>
                  <a:off x="6431803" y="5507869"/>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20"/>
                <p:cNvSpPr/>
                <p:nvPr/>
              </p:nvSpPr>
              <p:spPr>
                <a:xfrm>
                  <a:off x="6036521" y="5498932"/>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20"/>
                <p:cNvSpPr/>
                <p:nvPr/>
              </p:nvSpPr>
              <p:spPr>
                <a:xfrm>
                  <a:off x="7401048" y="5519319"/>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20"/>
                <p:cNvSpPr/>
                <p:nvPr/>
              </p:nvSpPr>
              <p:spPr>
                <a:xfrm>
                  <a:off x="7696686" y="5481506"/>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20"/>
                <p:cNvSpPr/>
                <p:nvPr/>
              </p:nvSpPr>
              <p:spPr>
                <a:xfrm>
                  <a:off x="7708248" y="4776795"/>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20"/>
                <p:cNvSpPr/>
                <p:nvPr/>
              </p:nvSpPr>
              <p:spPr>
                <a:xfrm>
                  <a:off x="5205349" y="4638445"/>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20"/>
                <p:cNvSpPr/>
                <p:nvPr/>
              </p:nvSpPr>
              <p:spPr>
                <a:xfrm>
                  <a:off x="8058289" y="5098626"/>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20"/>
                <p:cNvSpPr/>
                <p:nvPr/>
              </p:nvSpPr>
              <p:spPr>
                <a:xfrm>
                  <a:off x="8181280" y="5431125"/>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20"/>
                <p:cNvSpPr/>
                <p:nvPr/>
              </p:nvSpPr>
              <p:spPr>
                <a:xfrm>
                  <a:off x="8303323" y="5258704"/>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20"/>
                <p:cNvSpPr/>
                <p:nvPr/>
              </p:nvSpPr>
              <p:spPr>
                <a:xfrm>
                  <a:off x="5389390" y="4500764"/>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20"/>
                <p:cNvSpPr/>
                <p:nvPr/>
              </p:nvSpPr>
              <p:spPr>
                <a:xfrm>
                  <a:off x="7825319" y="5459778"/>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20"/>
                <p:cNvSpPr/>
                <p:nvPr/>
              </p:nvSpPr>
              <p:spPr>
                <a:xfrm>
                  <a:off x="5860244" y="5361531"/>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20"/>
                <p:cNvSpPr/>
                <p:nvPr/>
              </p:nvSpPr>
              <p:spPr>
                <a:xfrm>
                  <a:off x="5182448" y="5312044"/>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20"/>
                <p:cNvSpPr/>
                <p:nvPr/>
              </p:nvSpPr>
              <p:spPr>
                <a:xfrm>
                  <a:off x="5627442" y="5373372"/>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20"/>
                <p:cNvSpPr/>
                <p:nvPr/>
              </p:nvSpPr>
              <p:spPr>
                <a:xfrm>
                  <a:off x="7527670" y="5548363"/>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20"/>
                <p:cNvSpPr/>
                <p:nvPr/>
              </p:nvSpPr>
              <p:spPr>
                <a:xfrm>
                  <a:off x="8161564" y="5578412"/>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1" name="Google Shape;6411;p20"/>
              <p:cNvGrpSpPr/>
              <p:nvPr/>
            </p:nvGrpSpPr>
            <p:grpSpPr>
              <a:xfrm flipH="1">
                <a:off x="-1399752" y="4283152"/>
                <a:ext cx="3648000" cy="1225665"/>
                <a:chOff x="5182448" y="4500764"/>
                <a:chExt cx="3648000" cy="1225665"/>
              </a:xfrm>
            </p:grpSpPr>
            <p:grpSp>
              <p:nvGrpSpPr>
                <p:cNvPr id="6412" name="Google Shape;6412;p20"/>
                <p:cNvGrpSpPr/>
                <p:nvPr/>
              </p:nvGrpSpPr>
              <p:grpSpPr>
                <a:xfrm>
                  <a:off x="6797372" y="5132697"/>
                  <a:ext cx="1091289" cy="319934"/>
                  <a:chOff x="6597922" y="2714372"/>
                  <a:chExt cx="1091289" cy="319934"/>
                </a:xfrm>
              </p:grpSpPr>
              <p:sp>
                <p:nvSpPr>
                  <p:cNvPr id="6413" name="Google Shape;6413;p20"/>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20"/>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20"/>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20"/>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20"/>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20"/>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20"/>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20"/>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20"/>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20"/>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20"/>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4" name="Google Shape;6424;p20"/>
                <p:cNvGrpSpPr/>
                <p:nvPr/>
              </p:nvGrpSpPr>
              <p:grpSpPr>
                <a:xfrm>
                  <a:off x="8349012" y="5098347"/>
                  <a:ext cx="392714" cy="128075"/>
                  <a:chOff x="8149562" y="2680022"/>
                  <a:chExt cx="392714" cy="128075"/>
                </a:xfrm>
              </p:grpSpPr>
              <p:sp>
                <p:nvSpPr>
                  <p:cNvPr id="6425" name="Google Shape;6425;p20"/>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20"/>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20"/>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8" name="Google Shape;6428;p20"/>
                <p:cNvGrpSpPr/>
                <p:nvPr/>
              </p:nvGrpSpPr>
              <p:grpSpPr>
                <a:xfrm>
                  <a:off x="5664306" y="4658329"/>
                  <a:ext cx="1646873" cy="417120"/>
                  <a:chOff x="5464856" y="2240004"/>
                  <a:chExt cx="1646873" cy="417120"/>
                </a:xfrm>
              </p:grpSpPr>
              <p:sp>
                <p:nvSpPr>
                  <p:cNvPr id="6429" name="Google Shape;6429;p20"/>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20"/>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20"/>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20"/>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20"/>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20"/>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20"/>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20"/>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20"/>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20"/>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20"/>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20"/>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20"/>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20"/>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20"/>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20"/>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20"/>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20"/>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20"/>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48" name="Google Shape;6448;p20"/>
                <p:cNvSpPr/>
                <p:nvPr/>
              </p:nvSpPr>
              <p:spPr>
                <a:xfrm>
                  <a:off x="6975771" y="5348964"/>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20"/>
                <p:cNvSpPr/>
                <p:nvPr/>
              </p:nvSpPr>
              <p:spPr>
                <a:xfrm>
                  <a:off x="7532865" y="5222399"/>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20"/>
                <p:cNvSpPr/>
                <p:nvPr/>
              </p:nvSpPr>
              <p:spPr>
                <a:xfrm>
                  <a:off x="7022130" y="5359911"/>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20"/>
                <p:cNvSpPr/>
                <p:nvPr/>
              </p:nvSpPr>
              <p:spPr>
                <a:xfrm>
                  <a:off x="5645036" y="4559188"/>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20"/>
                <p:cNvSpPr/>
                <p:nvPr/>
              </p:nvSpPr>
              <p:spPr>
                <a:xfrm>
                  <a:off x="6334896" y="4647102"/>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20"/>
                <p:cNvSpPr/>
                <p:nvPr/>
              </p:nvSpPr>
              <p:spPr>
                <a:xfrm>
                  <a:off x="5768195" y="4613422"/>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20"/>
                <p:cNvSpPr/>
                <p:nvPr/>
              </p:nvSpPr>
              <p:spPr>
                <a:xfrm>
                  <a:off x="6095503" y="4629899"/>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20"/>
                <p:cNvSpPr/>
                <p:nvPr/>
              </p:nvSpPr>
              <p:spPr>
                <a:xfrm>
                  <a:off x="6224527" y="4665645"/>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20"/>
                <p:cNvSpPr/>
                <p:nvPr/>
              </p:nvSpPr>
              <p:spPr>
                <a:xfrm>
                  <a:off x="6314174" y="4695695"/>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20"/>
                <p:cNvSpPr/>
                <p:nvPr/>
              </p:nvSpPr>
              <p:spPr>
                <a:xfrm>
                  <a:off x="7343518" y="4693461"/>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20"/>
                <p:cNvSpPr/>
                <p:nvPr/>
              </p:nvSpPr>
              <p:spPr>
                <a:xfrm>
                  <a:off x="8112188" y="4766853"/>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20"/>
                <p:cNvSpPr/>
                <p:nvPr/>
              </p:nvSpPr>
              <p:spPr>
                <a:xfrm>
                  <a:off x="6811000" y="4956645"/>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20"/>
                <p:cNvSpPr/>
                <p:nvPr/>
              </p:nvSpPr>
              <p:spPr>
                <a:xfrm>
                  <a:off x="6578142" y="5052435"/>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20"/>
                <p:cNvSpPr/>
                <p:nvPr/>
              </p:nvSpPr>
              <p:spPr>
                <a:xfrm>
                  <a:off x="7673339" y="5071928"/>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20"/>
                <p:cNvSpPr/>
                <p:nvPr/>
              </p:nvSpPr>
              <p:spPr>
                <a:xfrm>
                  <a:off x="5727757" y="5005797"/>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20"/>
                <p:cNvSpPr/>
                <p:nvPr/>
              </p:nvSpPr>
              <p:spPr>
                <a:xfrm>
                  <a:off x="6702195" y="5335950"/>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20"/>
                <p:cNvSpPr/>
                <p:nvPr/>
              </p:nvSpPr>
              <p:spPr>
                <a:xfrm>
                  <a:off x="6876127" y="5387838"/>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20"/>
                <p:cNvSpPr/>
                <p:nvPr/>
              </p:nvSpPr>
              <p:spPr>
                <a:xfrm>
                  <a:off x="5627498" y="5089019"/>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20"/>
                <p:cNvSpPr/>
                <p:nvPr/>
              </p:nvSpPr>
              <p:spPr>
                <a:xfrm>
                  <a:off x="6373100" y="5258033"/>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20"/>
                <p:cNvSpPr/>
                <p:nvPr/>
              </p:nvSpPr>
              <p:spPr>
                <a:xfrm>
                  <a:off x="5658106" y="5038974"/>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20"/>
                <p:cNvSpPr/>
                <p:nvPr/>
              </p:nvSpPr>
              <p:spPr>
                <a:xfrm>
                  <a:off x="5546955" y="5129346"/>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20"/>
                <p:cNvSpPr/>
                <p:nvPr/>
              </p:nvSpPr>
              <p:spPr>
                <a:xfrm>
                  <a:off x="6186323" y="5196147"/>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20"/>
                <p:cNvSpPr/>
                <p:nvPr/>
              </p:nvSpPr>
              <p:spPr>
                <a:xfrm>
                  <a:off x="7478518" y="5103820"/>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20"/>
                <p:cNvSpPr/>
                <p:nvPr/>
              </p:nvSpPr>
              <p:spPr>
                <a:xfrm>
                  <a:off x="7360442" y="5090080"/>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20"/>
                <p:cNvSpPr/>
                <p:nvPr/>
              </p:nvSpPr>
              <p:spPr>
                <a:xfrm>
                  <a:off x="7777340" y="5095554"/>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20"/>
                <p:cNvSpPr/>
                <p:nvPr/>
              </p:nvSpPr>
              <p:spPr>
                <a:xfrm>
                  <a:off x="7900667" y="5043945"/>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20"/>
                <p:cNvSpPr/>
                <p:nvPr/>
              </p:nvSpPr>
              <p:spPr>
                <a:xfrm>
                  <a:off x="7628488" y="5184530"/>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20"/>
                <p:cNvSpPr/>
                <p:nvPr/>
              </p:nvSpPr>
              <p:spPr>
                <a:xfrm>
                  <a:off x="6547869" y="5546743"/>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20"/>
                <p:cNvSpPr/>
                <p:nvPr/>
              </p:nvSpPr>
              <p:spPr>
                <a:xfrm>
                  <a:off x="6431803" y="5507869"/>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20"/>
                <p:cNvSpPr/>
                <p:nvPr/>
              </p:nvSpPr>
              <p:spPr>
                <a:xfrm>
                  <a:off x="6036521" y="5498932"/>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20"/>
                <p:cNvSpPr/>
                <p:nvPr/>
              </p:nvSpPr>
              <p:spPr>
                <a:xfrm>
                  <a:off x="7401048" y="5519319"/>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20"/>
                <p:cNvSpPr/>
                <p:nvPr/>
              </p:nvSpPr>
              <p:spPr>
                <a:xfrm>
                  <a:off x="7696686" y="5481506"/>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20"/>
                <p:cNvSpPr/>
                <p:nvPr/>
              </p:nvSpPr>
              <p:spPr>
                <a:xfrm>
                  <a:off x="7708248" y="4776795"/>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20"/>
                <p:cNvSpPr/>
                <p:nvPr/>
              </p:nvSpPr>
              <p:spPr>
                <a:xfrm>
                  <a:off x="5205349" y="4638445"/>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20"/>
                <p:cNvSpPr/>
                <p:nvPr/>
              </p:nvSpPr>
              <p:spPr>
                <a:xfrm>
                  <a:off x="8058289" y="5098626"/>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20"/>
                <p:cNvSpPr/>
                <p:nvPr/>
              </p:nvSpPr>
              <p:spPr>
                <a:xfrm>
                  <a:off x="8181280" y="5431125"/>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20"/>
                <p:cNvSpPr/>
                <p:nvPr/>
              </p:nvSpPr>
              <p:spPr>
                <a:xfrm>
                  <a:off x="8303323" y="5258704"/>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20"/>
                <p:cNvSpPr/>
                <p:nvPr/>
              </p:nvSpPr>
              <p:spPr>
                <a:xfrm>
                  <a:off x="5389390" y="4500764"/>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20"/>
                <p:cNvSpPr/>
                <p:nvPr/>
              </p:nvSpPr>
              <p:spPr>
                <a:xfrm>
                  <a:off x="7825319" y="5459778"/>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20"/>
                <p:cNvSpPr/>
                <p:nvPr/>
              </p:nvSpPr>
              <p:spPr>
                <a:xfrm>
                  <a:off x="5860244" y="5361531"/>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20"/>
                <p:cNvSpPr/>
                <p:nvPr/>
              </p:nvSpPr>
              <p:spPr>
                <a:xfrm>
                  <a:off x="5182448" y="5312044"/>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20"/>
                <p:cNvSpPr/>
                <p:nvPr/>
              </p:nvSpPr>
              <p:spPr>
                <a:xfrm>
                  <a:off x="5627442" y="5373372"/>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20"/>
                <p:cNvSpPr/>
                <p:nvPr/>
              </p:nvSpPr>
              <p:spPr>
                <a:xfrm>
                  <a:off x="7527670" y="5548363"/>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20"/>
                <p:cNvSpPr/>
                <p:nvPr/>
              </p:nvSpPr>
              <p:spPr>
                <a:xfrm>
                  <a:off x="8161564" y="5578412"/>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2" name="Google Shape;6492;p20"/>
              <p:cNvGrpSpPr/>
              <p:nvPr/>
            </p:nvGrpSpPr>
            <p:grpSpPr>
              <a:xfrm>
                <a:off x="1589353" y="3863821"/>
                <a:ext cx="2536257" cy="1644993"/>
                <a:chOff x="1589353" y="3863821"/>
                <a:chExt cx="2536257" cy="1644993"/>
              </a:xfrm>
            </p:grpSpPr>
            <p:grpSp>
              <p:nvGrpSpPr>
                <p:cNvPr id="6493" name="Google Shape;6493;p20"/>
                <p:cNvGrpSpPr/>
                <p:nvPr/>
              </p:nvGrpSpPr>
              <p:grpSpPr>
                <a:xfrm>
                  <a:off x="1606488" y="3876672"/>
                  <a:ext cx="2343371" cy="1349833"/>
                  <a:chOff x="5320740" y="2847612"/>
                  <a:chExt cx="2364890" cy="1362229"/>
                </a:xfrm>
              </p:grpSpPr>
              <p:sp>
                <p:nvSpPr>
                  <p:cNvPr id="6494" name="Google Shape;6494;p20"/>
                  <p:cNvSpPr/>
                  <p:nvPr/>
                </p:nvSpPr>
                <p:spPr>
                  <a:xfrm>
                    <a:off x="5320740" y="3508442"/>
                    <a:ext cx="798996" cy="293554"/>
                  </a:xfrm>
                  <a:custGeom>
                    <a:avLst/>
                    <a:gdLst/>
                    <a:ahLst/>
                    <a:cxnLst/>
                    <a:rect l="l" t="t" r="r" b="b"/>
                    <a:pathLst>
                      <a:path w="13492" h="4957" extrusionOk="0">
                        <a:moveTo>
                          <a:pt x="5987" y="1"/>
                        </a:moveTo>
                        <a:cubicBezTo>
                          <a:pt x="5038" y="1"/>
                          <a:pt x="4082" y="346"/>
                          <a:pt x="3313" y="906"/>
                        </a:cubicBezTo>
                        <a:cubicBezTo>
                          <a:pt x="2804" y="1281"/>
                          <a:pt x="2447" y="1790"/>
                          <a:pt x="2064" y="2271"/>
                        </a:cubicBezTo>
                        <a:cubicBezTo>
                          <a:pt x="2001" y="2352"/>
                          <a:pt x="1974" y="2325"/>
                          <a:pt x="1867" y="2369"/>
                        </a:cubicBezTo>
                        <a:cubicBezTo>
                          <a:pt x="1600" y="2468"/>
                          <a:pt x="1332" y="2601"/>
                          <a:pt x="1100" y="2771"/>
                        </a:cubicBezTo>
                        <a:cubicBezTo>
                          <a:pt x="654" y="3101"/>
                          <a:pt x="146" y="3440"/>
                          <a:pt x="39" y="4029"/>
                        </a:cubicBezTo>
                        <a:cubicBezTo>
                          <a:pt x="0" y="4251"/>
                          <a:pt x="146" y="4322"/>
                          <a:pt x="344" y="4322"/>
                        </a:cubicBezTo>
                        <a:cubicBezTo>
                          <a:pt x="654" y="4322"/>
                          <a:pt x="1094" y="4147"/>
                          <a:pt x="1154" y="4109"/>
                        </a:cubicBezTo>
                        <a:cubicBezTo>
                          <a:pt x="1332" y="4020"/>
                          <a:pt x="1484" y="3895"/>
                          <a:pt x="1662" y="3788"/>
                        </a:cubicBezTo>
                        <a:cubicBezTo>
                          <a:pt x="1939" y="3627"/>
                          <a:pt x="2233" y="3386"/>
                          <a:pt x="2545" y="3297"/>
                        </a:cubicBezTo>
                        <a:cubicBezTo>
                          <a:pt x="2553" y="3295"/>
                          <a:pt x="2562" y="3293"/>
                          <a:pt x="2570" y="3293"/>
                        </a:cubicBezTo>
                        <a:cubicBezTo>
                          <a:pt x="2619" y="3293"/>
                          <a:pt x="2670" y="3333"/>
                          <a:pt x="2670" y="3386"/>
                        </a:cubicBezTo>
                        <a:cubicBezTo>
                          <a:pt x="2652" y="3529"/>
                          <a:pt x="2572" y="3672"/>
                          <a:pt x="2572" y="3815"/>
                        </a:cubicBezTo>
                        <a:cubicBezTo>
                          <a:pt x="2572" y="4044"/>
                          <a:pt x="2672" y="4130"/>
                          <a:pt x="2806" y="4130"/>
                        </a:cubicBezTo>
                        <a:cubicBezTo>
                          <a:pt x="2922" y="4130"/>
                          <a:pt x="3064" y="4066"/>
                          <a:pt x="3188" y="3975"/>
                        </a:cubicBezTo>
                        <a:cubicBezTo>
                          <a:pt x="3402" y="3824"/>
                          <a:pt x="3607" y="3663"/>
                          <a:pt x="3785" y="3476"/>
                        </a:cubicBezTo>
                        <a:cubicBezTo>
                          <a:pt x="3937" y="3324"/>
                          <a:pt x="4026" y="3137"/>
                          <a:pt x="4196" y="3003"/>
                        </a:cubicBezTo>
                        <a:cubicBezTo>
                          <a:pt x="4216" y="2988"/>
                          <a:pt x="4238" y="2981"/>
                          <a:pt x="4259" y="2981"/>
                        </a:cubicBezTo>
                        <a:cubicBezTo>
                          <a:pt x="4303" y="2981"/>
                          <a:pt x="4341" y="3011"/>
                          <a:pt x="4347" y="3065"/>
                        </a:cubicBezTo>
                        <a:cubicBezTo>
                          <a:pt x="4374" y="3431"/>
                          <a:pt x="4196" y="3877"/>
                          <a:pt x="4642" y="4082"/>
                        </a:cubicBezTo>
                        <a:cubicBezTo>
                          <a:pt x="4715" y="4115"/>
                          <a:pt x="4787" y="4130"/>
                          <a:pt x="4857" y="4130"/>
                        </a:cubicBezTo>
                        <a:cubicBezTo>
                          <a:pt x="5207" y="4130"/>
                          <a:pt x="5519" y="3774"/>
                          <a:pt x="5757" y="3574"/>
                        </a:cubicBezTo>
                        <a:cubicBezTo>
                          <a:pt x="5900" y="3449"/>
                          <a:pt x="6132" y="3146"/>
                          <a:pt x="6355" y="3146"/>
                        </a:cubicBezTo>
                        <a:cubicBezTo>
                          <a:pt x="6649" y="3146"/>
                          <a:pt x="6462" y="3583"/>
                          <a:pt x="6551" y="3886"/>
                        </a:cubicBezTo>
                        <a:cubicBezTo>
                          <a:pt x="6584" y="4010"/>
                          <a:pt x="6656" y="4165"/>
                          <a:pt x="6852" y="4165"/>
                        </a:cubicBezTo>
                        <a:cubicBezTo>
                          <a:pt x="6867" y="4165"/>
                          <a:pt x="6882" y="4165"/>
                          <a:pt x="6899" y="4163"/>
                        </a:cubicBezTo>
                        <a:cubicBezTo>
                          <a:pt x="6970" y="4154"/>
                          <a:pt x="7042" y="4136"/>
                          <a:pt x="7104" y="4109"/>
                        </a:cubicBezTo>
                        <a:cubicBezTo>
                          <a:pt x="7113" y="4109"/>
                          <a:pt x="7113" y="4100"/>
                          <a:pt x="7122" y="4100"/>
                        </a:cubicBezTo>
                        <a:cubicBezTo>
                          <a:pt x="7407" y="3993"/>
                          <a:pt x="7648" y="3770"/>
                          <a:pt x="7889" y="3592"/>
                        </a:cubicBezTo>
                        <a:cubicBezTo>
                          <a:pt x="7892" y="3589"/>
                          <a:pt x="7895" y="3588"/>
                          <a:pt x="7898" y="3588"/>
                        </a:cubicBezTo>
                        <a:cubicBezTo>
                          <a:pt x="7914" y="3588"/>
                          <a:pt x="7929" y="3621"/>
                          <a:pt x="7907" y="3636"/>
                        </a:cubicBezTo>
                        <a:lnTo>
                          <a:pt x="7898" y="3636"/>
                        </a:lnTo>
                        <a:cubicBezTo>
                          <a:pt x="7907" y="3645"/>
                          <a:pt x="7907" y="3654"/>
                          <a:pt x="7898" y="3663"/>
                        </a:cubicBezTo>
                        <a:cubicBezTo>
                          <a:pt x="7702" y="3859"/>
                          <a:pt x="7450" y="4371"/>
                          <a:pt x="7915" y="4371"/>
                        </a:cubicBezTo>
                        <a:cubicBezTo>
                          <a:pt x="7937" y="4371"/>
                          <a:pt x="7961" y="4370"/>
                          <a:pt x="7987" y="4368"/>
                        </a:cubicBezTo>
                        <a:cubicBezTo>
                          <a:pt x="8308" y="4332"/>
                          <a:pt x="8585" y="4172"/>
                          <a:pt x="8870" y="4038"/>
                        </a:cubicBezTo>
                        <a:cubicBezTo>
                          <a:pt x="9052" y="3958"/>
                          <a:pt x="9256" y="3889"/>
                          <a:pt x="9457" y="3889"/>
                        </a:cubicBezTo>
                        <a:cubicBezTo>
                          <a:pt x="9570" y="3889"/>
                          <a:pt x="9683" y="3911"/>
                          <a:pt x="9789" y="3966"/>
                        </a:cubicBezTo>
                        <a:cubicBezTo>
                          <a:pt x="9914" y="4029"/>
                          <a:pt x="9994" y="4270"/>
                          <a:pt x="10057" y="4377"/>
                        </a:cubicBezTo>
                        <a:cubicBezTo>
                          <a:pt x="10173" y="4562"/>
                          <a:pt x="10316" y="4810"/>
                          <a:pt x="10562" y="4810"/>
                        </a:cubicBezTo>
                        <a:cubicBezTo>
                          <a:pt x="10636" y="4810"/>
                          <a:pt x="10720" y="4787"/>
                          <a:pt x="10815" y="4734"/>
                        </a:cubicBezTo>
                        <a:cubicBezTo>
                          <a:pt x="10895" y="4689"/>
                          <a:pt x="10967" y="4653"/>
                          <a:pt x="11038" y="4600"/>
                        </a:cubicBezTo>
                        <a:cubicBezTo>
                          <a:pt x="11162" y="4538"/>
                          <a:pt x="11385" y="4415"/>
                          <a:pt x="11573" y="4415"/>
                        </a:cubicBezTo>
                        <a:cubicBezTo>
                          <a:pt x="11655" y="4415"/>
                          <a:pt x="11730" y="4439"/>
                          <a:pt x="11788" y="4502"/>
                        </a:cubicBezTo>
                        <a:cubicBezTo>
                          <a:pt x="12001" y="4749"/>
                          <a:pt x="12174" y="4940"/>
                          <a:pt x="12517" y="4940"/>
                        </a:cubicBezTo>
                        <a:cubicBezTo>
                          <a:pt x="12532" y="4940"/>
                          <a:pt x="12548" y="4939"/>
                          <a:pt x="12564" y="4939"/>
                        </a:cubicBezTo>
                        <a:cubicBezTo>
                          <a:pt x="12707" y="4931"/>
                          <a:pt x="12857" y="4902"/>
                          <a:pt x="13008" y="4902"/>
                        </a:cubicBezTo>
                        <a:cubicBezTo>
                          <a:pt x="13026" y="4902"/>
                          <a:pt x="13045" y="4902"/>
                          <a:pt x="13063" y="4903"/>
                        </a:cubicBezTo>
                        <a:cubicBezTo>
                          <a:pt x="13197" y="4912"/>
                          <a:pt x="13340" y="4930"/>
                          <a:pt x="13491" y="4957"/>
                        </a:cubicBezTo>
                        <a:cubicBezTo>
                          <a:pt x="13349" y="4876"/>
                          <a:pt x="13206" y="4814"/>
                          <a:pt x="13099" y="4742"/>
                        </a:cubicBezTo>
                        <a:cubicBezTo>
                          <a:pt x="12778" y="4564"/>
                          <a:pt x="12412" y="4386"/>
                          <a:pt x="12180" y="4091"/>
                        </a:cubicBezTo>
                        <a:cubicBezTo>
                          <a:pt x="11948" y="3797"/>
                          <a:pt x="11796" y="3422"/>
                          <a:pt x="11529" y="3172"/>
                        </a:cubicBezTo>
                        <a:cubicBezTo>
                          <a:pt x="11333" y="2985"/>
                          <a:pt x="11047" y="2869"/>
                          <a:pt x="10806" y="2744"/>
                        </a:cubicBezTo>
                        <a:cubicBezTo>
                          <a:pt x="10164" y="2423"/>
                          <a:pt x="9646" y="2102"/>
                          <a:pt x="9129" y="1602"/>
                        </a:cubicBezTo>
                        <a:cubicBezTo>
                          <a:pt x="8451" y="951"/>
                          <a:pt x="7720" y="327"/>
                          <a:pt x="6801" y="95"/>
                        </a:cubicBezTo>
                        <a:cubicBezTo>
                          <a:pt x="6798" y="98"/>
                          <a:pt x="6795" y="99"/>
                          <a:pt x="6792" y="99"/>
                        </a:cubicBezTo>
                        <a:cubicBezTo>
                          <a:pt x="6787" y="99"/>
                          <a:pt x="6783" y="95"/>
                          <a:pt x="6783" y="95"/>
                        </a:cubicBezTo>
                        <a:cubicBezTo>
                          <a:pt x="6631" y="59"/>
                          <a:pt x="6471" y="32"/>
                          <a:pt x="6310" y="14"/>
                        </a:cubicBezTo>
                        <a:cubicBezTo>
                          <a:pt x="6203" y="5"/>
                          <a:pt x="6095" y="1"/>
                          <a:pt x="59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20"/>
                  <p:cNvSpPr/>
                  <p:nvPr/>
                </p:nvSpPr>
                <p:spPr>
                  <a:xfrm>
                    <a:off x="6099067" y="2847612"/>
                    <a:ext cx="1143301" cy="484183"/>
                  </a:xfrm>
                  <a:custGeom>
                    <a:avLst/>
                    <a:gdLst/>
                    <a:ahLst/>
                    <a:cxnLst/>
                    <a:rect l="l" t="t" r="r" b="b"/>
                    <a:pathLst>
                      <a:path w="19306" h="8176" extrusionOk="0">
                        <a:moveTo>
                          <a:pt x="10342" y="0"/>
                        </a:moveTo>
                        <a:cubicBezTo>
                          <a:pt x="9742" y="0"/>
                          <a:pt x="9141" y="116"/>
                          <a:pt x="8565" y="316"/>
                        </a:cubicBezTo>
                        <a:cubicBezTo>
                          <a:pt x="7628" y="638"/>
                          <a:pt x="6727" y="1182"/>
                          <a:pt x="6013" y="1878"/>
                        </a:cubicBezTo>
                        <a:cubicBezTo>
                          <a:pt x="5656" y="2217"/>
                          <a:pt x="5335" y="2591"/>
                          <a:pt x="5094" y="3020"/>
                        </a:cubicBezTo>
                        <a:cubicBezTo>
                          <a:pt x="4934" y="3314"/>
                          <a:pt x="4782" y="3617"/>
                          <a:pt x="4524" y="3831"/>
                        </a:cubicBezTo>
                        <a:cubicBezTo>
                          <a:pt x="4515" y="3840"/>
                          <a:pt x="4506" y="3843"/>
                          <a:pt x="4497" y="3843"/>
                        </a:cubicBezTo>
                        <a:cubicBezTo>
                          <a:pt x="4468" y="3843"/>
                          <a:pt x="4443" y="3805"/>
                          <a:pt x="4470" y="3778"/>
                        </a:cubicBezTo>
                        <a:cubicBezTo>
                          <a:pt x="4711" y="3519"/>
                          <a:pt x="4836" y="3171"/>
                          <a:pt x="5005" y="2859"/>
                        </a:cubicBezTo>
                        <a:cubicBezTo>
                          <a:pt x="4760" y="2680"/>
                          <a:pt x="4470" y="2612"/>
                          <a:pt x="4166" y="2612"/>
                        </a:cubicBezTo>
                        <a:cubicBezTo>
                          <a:pt x="3561" y="2612"/>
                          <a:pt x="2899" y="2880"/>
                          <a:pt x="2418" y="3082"/>
                        </a:cubicBezTo>
                        <a:cubicBezTo>
                          <a:pt x="1767" y="3367"/>
                          <a:pt x="928" y="3840"/>
                          <a:pt x="536" y="4465"/>
                        </a:cubicBezTo>
                        <a:cubicBezTo>
                          <a:pt x="375" y="4715"/>
                          <a:pt x="197" y="5009"/>
                          <a:pt x="108" y="5294"/>
                        </a:cubicBezTo>
                        <a:cubicBezTo>
                          <a:pt x="1" y="5614"/>
                          <a:pt x="146" y="5729"/>
                          <a:pt x="349" y="5729"/>
                        </a:cubicBezTo>
                        <a:cubicBezTo>
                          <a:pt x="504" y="5729"/>
                          <a:pt x="692" y="5663"/>
                          <a:pt x="830" y="5571"/>
                        </a:cubicBezTo>
                        <a:cubicBezTo>
                          <a:pt x="1258" y="5268"/>
                          <a:pt x="1615" y="4822"/>
                          <a:pt x="2115" y="4625"/>
                        </a:cubicBezTo>
                        <a:cubicBezTo>
                          <a:pt x="2122" y="4623"/>
                          <a:pt x="2129" y="4621"/>
                          <a:pt x="2136" y="4621"/>
                        </a:cubicBezTo>
                        <a:cubicBezTo>
                          <a:pt x="2175" y="4621"/>
                          <a:pt x="2213" y="4659"/>
                          <a:pt x="2213" y="4697"/>
                        </a:cubicBezTo>
                        <a:cubicBezTo>
                          <a:pt x="2204" y="4831"/>
                          <a:pt x="2168" y="4964"/>
                          <a:pt x="2168" y="5098"/>
                        </a:cubicBezTo>
                        <a:cubicBezTo>
                          <a:pt x="2173" y="5303"/>
                          <a:pt x="2273" y="5376"/>
                          <a:pt x="2398" y="5376"/>
                        </a:cubicBezTo>
                        <a:cubicBezTo>
                          <a:pt x="2529" y="5376"/>
                          <a:pt x="2688" y="5296"/>
                          <a:pt x="2793" y="5205"/>
                        </a:cubicBezTo>
                        <a:cubicBezTo>
                          <a:pt x="2909" y="5116"/>
                          <a:pt x="3052" y="4964"/>
                          <a:pt x="3203" y="4929"/>
                        </a:cubicBezTo>
                        <a:cubicBezTo>
                          <a:pt x="3251" y="4917"/>
                          <a:pt x="3293" y="4911"/>
                          <a:pt x="3330" y="4911"/>
                        </a:cubicBezTo>
                        <a:cubicBezTo>
                          <a:pt x="3571" y="4911"/>
                          <a:pt x="3611" y="5143"/>
                          <a:pt x="3712" y="5375"/>
                        </a:cubicBezTo>
                        <a:cubicBezTo>
                          <a:pt x="3777" y="5537"/>
                          <a:pt x="3871" y="5601"/>
                          <a:pt x="3980" y="5601"/>
                        </a:cubicBezTo>
                        <a:cubicBezTo>
                          <a:pt x="4343" y="5601"/>
                          <a:pt x="4867" y="4880"/>
                          <a:pt x="5032" y="4688"/>
                        </a:cubicBezTo>
                        <a:cubicBezTo>
                          <a:pt x="5300" y="4393"/>
                          <a:pt x="5603" y="4045"/>
                          <a:pt x="6013" y="3956"/>
                        </a:cubicBezTo>
                        <a:cubicBezTo>
                          <a:pt x="6013" y="3952"/>
                          <a:pt x="6016" y="3950"/>
                          <a:pt x="6018" y="3950"/>
                        </a:cubicBezTo>
                        <a:cubicBezTo>
                          <a:pt x="6020" y="3950"/>
                          <a:pt x="6022" y="3952"/>
                          <a:pt x="6022" y="3956"/>
                        </a:cubicBezTo>
                        <a:cubicBezTo>
                          <a:pt x="6085" y="3796"/>
                          <a:pt x="6192" y="3653"/>
                          <a:pt x="6361" y="3564"/>
                        </a:cubicBezTo>
                        <a:cubicBezTo>
                          <a:pt x="6366" y="3560"/>
                          <a:pt x="6371" y="3559"/>
                          <a:pt x="6375" y="3559"/>
                        </a:cubicBezTo>
                        <a:cubicBezTo>
                          <a:pt x="6394" y="3559"/>
                          <a:pt x="6402" y="3585"/>
                          <a:pt x="6388" y="3599"/>
                        </a:cubicBezTo>
                        <a:cubicBezTo>
                          <a:pt x="6111" y="3798"/>
                          <a:pt x="5893" y="4583"/>
                          <a:pt x="6464" y="4583"/>
                        </a:cubicBezTo>
                        <a:cubicBezTo>
                          <a:pt x="6483" y="4583"/>
                          <a:pt x="6502" y="4582"/>
                          <a:pt x="6522" y="4581"/>
                        </a:cubicBezTo>
                        <a:cubicBezTo>
                          <a:pt x="6709" y="4563"/>
                          <a:pt x="6888" y="4492"/>
                          <a:pt x="7048" y="4393"/>
                        </a:cubicBezTo>
                        <a:cubicBezTo>
                          <a:pt x="7280" y="4233"/>
                          <a:pt x="7476" y="4028"/>
                          <a:pt x="7664" y="3805"/>
                        </a:cubicBezTo>
                        <a:cubicBezTo>
                          <a:pt x="7896" y="3528"/>
                          <a:pt x="8047" y="3100"/>
                          <a:pt x="8342" y="2877"/>
                        </a:cubicBezTo>
                        <a:cubicBezTo>
                          <a:pt x="8353" y="2868"/>
                          <a:pt x="8368" y="2864"/>
                          <a:pt x="8384" y="2864"/>
                        </a:cubicBezTo>
                        <a:cubicBezTo>
                          <a:pt x="8418" y="2864"/>
                          <a:pt x="8454" y="2882"/>
                          <a:pt x="8467" y="2913"/>
                        </a:cubicBezTo>
                        <a:cubicBezTo>
                          <a:pt x="8502" y="3002"/>
                          <a:pt x="8511" y="3037"/>
                          <a:pt x="8547" y="3136"/>
                        </a:cubicBezTo>
                        <a:cubicBezTo>
                          <a:pt x="8627" y="3372"/>
                          <a:pt x="8731" y="3457"/>
                          <a:pt x="8840" y="3457"/>
                        </a:cubicBezTo>
                        <a:cubicBezTo>
                          <a:pt x="9085" y="3457"/>
                          <a:pt x="9356" y="3029"/>
                          <a:pt x="9430" y="2930"/>
                        </a:cubicBezTo>
                        <a:cubicBezTo>
                          <a:pt x="9484" y="2859"/>
                          <a:pt x="9528" y="2832"/>
                          <a:pt x="9609" y="2805"/>
                        </a:cubicBezTo>
                        <a:cubicBezTo>
                          <a:pt x="9619" y="2800"/>
                          <a:pt x="9629" y="2798"/>
                          <a:pt x="9638" y="2798"/>
                        </a:cubicBezTo>
                        <a:cubicBezTo>
                          <a:pt x="9660" y="2798"/>
                          <a:pt x="9679" y="2811"/>
                          <a:pt x="9698" y="2823"/>
                        </a:cubicBezTo>
                        <a:cubicBezTo>
                          <a:pt x="9787" y="2895"/>
                          <a:pt x="9840" y="2948"/>
                          <a:pt x="9885" y="3055"/>
                        </a:cubicBezTo>
                        <a:cubicBezTo>
                          <a:pt x="9946" y="3185"/>
                          <a:pt x="10034" y="3226"/>
                          <a:pt x="10132" y="3226"/>
                        </a:cubicBezTo>
                        <a:cubicBezTo>
                          <a:pt x="10250" y="3226"/>
                          <a:pt x="10384" y="3166"/>
                          <a:pt x="10501" y="3127"/>
                        </a:cubicBezTo>
                        <a:cubicBezTo>
                          <a:pt x="10965" y="2966"/>
                          <a:pt x="11161" y="2761"/>
                          <a:pt x="11348" y="2324"/>
                        </a:cubicBezTo>
                        <a:cubicBezTo>
                          <a:pt x="11352" y="2313"/>
                          <a:pt x="11363" y="2308"/>
                          <a:pt x="11376" y="2308"/>
                        </a:cubicBezTo>
                        <a:cubicBezTo>
                          <a:pt x="11394" y="2308"/>
                          <a:pt x="11414" y="2317"/>
                          <a:pt x="11419" y="2333"/>
                        </a:cubicBezTo>
                        <a:cubicBezTo>
                          <a:pt x="11455" y="2556"/>
                          <a:pt x="11393" y="2743"/>
                          <a:pt x="11259" y="2895"/>
                        </a:cubicBezTo>
                        <a:cubicBezTo>
                          <a:pt x="11170" y="3207"/>
                          <a:pt x="11072" y="3644"/>
                          <a:pt x="11250" y="3876"/>
                        </a:cubicBezTo>
                        <a:cubicBezTo>
                          <a:pt x="11328" y="3981"/>
                          <a:pt x="11432" y="4021"/>
                          <a:pt x="11549" y="4021"/>
                        </a:cubicBezTo>
                        <a:cubicBezTo>
                          <a:pt x="11900" y="4021"/>
                          <a:pt x="12370" y="3660"/>
                          <a:pt x="12624" y="3599"/>
                        </a:cubicBezTo>
                        <a:cubicBezTo>
                          <a:pt x="12631" y="3598"/>
                          <a:pt x="12639" y="3597"/>
                          <a:pt x="12647" y="3597"/>
                        </a:cubicBezTo>
                        <a:cubicBezTo>
                          <a:pt x="12683" y="3597"/>
                          <a:pt x="12718" y="3614"/>
                          <a:pt x="12740" y="3644"/>
                        </a:cubicBezTo>
                        <a:cubicBezTo>
                          <a:pt x="12927" y="3965"/>
                          <a:pt x="12811" y="4340"/>
                          <a:pt x="12999" y="4679"/>
                        </a:cubicBezTo>
                        <a:cubicBezTo>
                          <a:pt x="13123" y="4901"/>
                          <a:pt x="13272" y="4972"/>
                          <a:pt x="13436" y="4972"/>
                        </a:cubicBezTo>
                        <a:cubicBezTo>
                          <a:pt x="13659" y="4972"/>
                          <a:pt x="13907" y="4839"/>
                          <a:pt x="14149" y="4777"/>
                        </a:cubicBezTo>
                        <a:cubicBezTo>
                          <a:pt x="14159" y="4773"/>
                          <a:pt x="14169" y="4771"/>
                          <a:pt x="14178" y="4771"/>
                        </a:cubicBezTo>
                        <a:cubicBezTo>
                          <a:pt x="14213" y="4771"/>
                          <a:pt x="14244" y="4794"/>
                          <a:pt x="14265" y="4822"/>
                        </a:cubicBezTo>
                        <a:cubicBezTo>
                          <a:pt x="14470" y="5116"/>
                          <a:pt x="14488" y="5517"/>
                          <a:pt x="14694" y="5830"/>
                        </a:cubicBezTo>
                        <a:cubicBezTo>
                          <a:pt x="14966" y="6249"/>
                          <a:pt x="15314" y="6370"/>
                          <a:pt x="15705" y="6370"/>
                        </a:cubicBezTo>
                        <a:cubicBezTo>
                          <a:pt x="15929" y="6370"/>
                          <a:pt x="16168" y="6330"/>
                          <a:pt x="16415" y="6285"/>
                        </a:cubicBezTo>
                        <a:lnTo>
                          <a:pt x="16424" y="6285"/>
                        </a:lnTo>
                        <a:cubicBezTo>
                          <a:pt x="16424" y="6276"/>
                          <a:pt x="16433" y="6276"/>
                          <a:pt x="16433" y="6267"/>
                        </a:cubicBezTo>
                        <a:cubicBezTo>
                          <a:pt x="16440" y="6245"/>
                          <a:pt x="16459" y="6235"/>
                          <a:pt x="16478" y="6235"/>
                        </a:cubicBezTo>
                        <a:cubicBezTo>
                          <a:pt x="16506" y="6235"/>
                          <a:pt x="16533" y="6256"/>
                          <a:pt x="16522" y="6294"/>
                        </a:cubicBezTo>
                        <a:cubicBezTo>
                          <a:pt x="16416" y="6647"/>
                          <a:pt x="16477" y="7141"/>
                          <a:pt x="16964" y="7141"/>
                        </a:cubicBezTo>
                        <a:cubicBezTo>
                          <a:pt x="16969" y="7141"/>
                          <a:pt x="16973" y="7141"/>
                          <a:pt x="16977" y="7141"/>
                        </a:cubicBezTo>
                        <a:cubicBezTo>
                          <a:pt x="17191" y="7132"/>
                          <a:pt x="17379" y="7088"/>
                          <a:pt x="17575" y="7016"/>
                        </a:cubicBezTo>
                        <a:cubicBezTo>
                          <a:pt x="17583" y="7014"/>
                          <a:pt x="17592" y="7013"/>
                          <a:pt x="17600" y="7013"/>
                        </a:cubicBezTo>
                        <a:cubicBezTo>
                          <a:pt x="17651" y="7013"/>
                          <a:pt x="17691" y="7059"/>
                          <a:pt x="17691" y="7105"/>
                        </a:cubicBezTo>
                        <a:cubicBezTo>
                          <a:pt x="17709" y="7462"/>
                          <a:pt x="17673" y="7971"/>
                          <a:pt x="18119" y="8078"/>
                        </a:cubicBezTo>
                        <a:cubicBezTo>
                          <a:pt x="18396" y="8149"/>
                          <a:pt x="18681" y="8131"/>
                          <a:pt x="18958" y="8140"/>
                        </a:cubicBezTo>
                        <a:cubicBezTo>
                          <a:pt x="19083" y="8149"/>
                          <a:pt x="19199" y="8158"/>
                          <a:pt x="19306" y="8176"/>
                        </a:cubicBezTo>
                        <a:cubicBezTo>
                          <a:pt x="19225" y="8113"/>
                          <a:pt x="19145" y="8060"/>
                          <a:pt x="19074" y="7997"/>
                        </a:cubicBezTo>
                        <a:cubicBezTo>
                          <a:pt x="18538" y="7587"/>
                          <a:pt x="18057" y="7123"/>
                          <a:pt x="17566" y="6659"/>
                        </a:cubicBezTo>
                        <a:cubicBezTo>
                          <a:pt x="16915" y="6062"/>
                          <a:pt x="16281" y="5384"/>
                          <a:pt x="15826" y="4616"/>
                        </a:cubicBezTo>
                        <a:cubicBezTo>
                          <a:pt x="15336" y="3778"/>
                          <a:pt x="14908" y="2895"/>
                          <a:pt x="14328" y="2101"/>
                        </a:cubicBezTo>
                        <a:cubicBezTo>
                          <a:pt x="13677" y="1218"/>
                          <a:pt x="12767" y="593"/>
                          <a:pt x="11732" y="227"/>
                        </a:cubicBezTo>
                        <a:cubicBezTo>
                          <a:pt x="11278" y="71"/>
                          <a:pt x="10811" y="0"/>
                          <a:pt x="10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20"/>
                  <p:cNvSpPr/>
                  <p:nvPr/>
                </p:nvSpPr>
                <p:spPr>
                  <a:xfrm>
                    <a:off x="5955399" y="3657734"/>
                    <a:ext cx="467601" cy="169606"/>
                  </a:xfrm>
                  <a:custGeom>
                    <a:avLst/>
                    <a:gdLst/>
                    <a:ahLst/>
                    <a:cxnLst/>
                    <a:rect l="l" t="t" r="r" b="b"/>
                    <a:pathLst>
                      <a:path w="7896" h="2864" extrusionOk="0">
                        <a:moveTo>
                          <a:pt x="0" y="0"/>
                        </a:moveTo>
                        <a:lnTo>
                          <a:pt x="0" y="0"/>
                        </a:lnTo>
                        <a:cubicBezTo>
                          <a:pt x="268" y="134"/>
                          <a:pt x="553" y="268"/>
                          <a:pt x="794" y="437"/>
                        </a:cubicBezTo>
                        <a:cubicBezTo>
                          <a:pt x="1338" y="518"/>
                          <a:pt x="1847" y="616"/>
                          <a:pt x="2364" y="839"/>
                        </a:cubicBezTo>
                        <a:cubicBezTo>
                          <a:pt x="2873" y="1062"/>
                          <a:pt x="3336" y="1356"/>
                          <a:pt x="3809" y="1642"/>
                        </a:cubicBezTo>
                        <a:cubicBezTo>
                          <a:pt x="4461" y="2043"/>
                          <a:pt x="5210" y="2355"/>
                          <a:pt x="5933" y="2614"/>
                        </a:cubicBezTo>
                        <a:cubicBezTo>
                          <a:pt x="6227" y="2730"/>
                          <a:pt x="6619" y="2864"/>
                          <a:pt x="6941" y="2864"/>
                        </a:cubicBezTo>
                        <a:cubicBezTo>
                          <a:pt x="7262" y="2855"/>
                          <a:pt x="7565" y="2757"/>
                          <a:pt x="7877" y="2685"/>
                        </a:cubicBezTo>
                        <a:cubicBezTo>
                          <a:pt x="7886" y="2685"/>
                          <a:pt x="7886" y="2676"/>
                          <a:pt x="7895" y="2668"/>
                        </a:cubicBezTo>
                        <a:lnTo>
                          <a:pt x="7895" y="2668"/>
                        </a:lnTo>
                        <a:cubicBezTo>
                          <a:pt x="7856" y="2669"/>
                          <a:pt x="7817" y="2670"/>
                          <a:pt x="7779" y="2670"/>
                        </a:cubicBezTo>
                        <a:cubicBezTo>
                          <a:pt x="6553" y="2670"/>
                          <a:pt x="5508" y="1732"/>
                          <a:pt x="4478" y="1204"/>
                        </a:cubicBezTo>
                        <a:cubicBezTo>
                          <a:pt x="3078" y="473"/>
                          <a:pt x="1543" y="20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20"/>
                  <p:cNvSpPr/>
                  <p:nvPr/>
                </p:nvSpPr>
                <p:spPr>
                  <a:xfrm>
                    <a:off x="7065891" y="2958708"/>
                    <a:ext cx="16404" cy="16582"/>
                  </a:xfrm>
                  <a:custGeom>
                    <a:avLst/>
                    <a:gdLst/>
                    <a:ahLst/>
                    <a:cxnLst/>
                    <a:rect l="l" t="t" r="r" b="b"/>
                    <a:pathLst>
                      <a:path w="277" h="280" extrusionOk="0">
                        <a:moveTo>
                          <a:pt x="188" y="0"/>
                        </a:moveTo>
                        <a:cubicBezTo>
                          <a:pt x="182" y="0"/>
                          <a:pt x="176" y="1"/>
                          <a:pt x="170" y="2"/>
                        </a:cubicBezTo>
                        <a:cubicBezTo>
                          <a:pt x="161" y="2"/>
                          <a:pt x="161" y="11"/>
                          <a:pt x="152" y="11"/>
                        </a:cubicBezTo>
                        <a:cubicBezTo>
                          <a:pt x="80" y="46"/>
                          <a:pt x="63" y="118"/>
                          <a:pt x="27" y="180"/>
                        </a:cubicBezTo>
                        <a:cubicBezTo>
                          <a:pt x="0" y="243"/>
                          <a:pt x="27" y="269"/>
                          <a:pt x="89" y="278"/>
                        </a:cubicBezTo>
                        <a:cubicBezTo>
                          <a:pt x="97" y="279"/>
                          <a:pt x="104" y="279"/>
                          <a:pt x="111" y="279"/>
                        </a:cubicBezTo>
                        <a:cubicBezTo>
                          <a:pt x="213" y="279"/>
                          <a:pt x="268" y="218"/>
                          <a:pt x="277" y="118"/>
                        </a:cubicBezTo>
                        <a:cubicBezTo>
                          <a:pt x="277" y="37"/>
                          <a:pt x="240" y="0"/>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20"/>
                  <p:cNvSpPr/>
                  <p:nvPr/>
                </p:nvSpPr>
                <p:spPr>
                  <a:xfrm>
                    <a:off x="7201090" y="3073416"/>
                    <a:ext cx="20135" cy="22089"/>
                  </a:xfrm>
                  <a:custGeom>
                    <a:avLst/>
                    <a:gdLst/>
                    <a:ahLst/>
                    <a:cxnLst/>
                    <a:rect l="l" t="t" r="r" b="b"/>
                    <a:pathLst>
                      <a:path w="340" h="373" extrusionOk="0">
                        <a:moveTo>
                          <a:pt x="224" y="1"/>
                        </a:moveTo>
                        <a:cubicBezTo>
                          <a:pt x="161" y="18"/>
                          <a:pt x="135" y="54"/>
                          <a:pt x="90" y="99"/>
                        </a:cubicBezTo>
                        <a:cubicBezTo>
                          <a:pt x="63" y="125"/>
                          <a:pt x="19" y="152"/>
                          <a:pt x="19" y="188"/>
                        </a:cubicBezTo>
                        <a:cubicBezTo>
                          <a:pt x="1" y="268"/>
                          <a:pt x="45" y="348"/>
                          <a:pt x="126" y="366"/>
                        </a:cubicBezTo>
                        <a:cubicBezTo>
                          <a:pt x="136" y="370"/>
                          <a:pt x="148" y="372"/>
                          <a:pt x="160" y="372"/>
                        </a:cubicBezTo>
                        <a:cubicBezTo>
                          <a:pt x="231" y="372"/>
                          <a:pt x="323" y="310"/>
                          <a:pt x="331" y="241"/>
                        </a:cubicBezTo>
                        <a:cubicBezTo>
                          <a:pt x="340" y="197"/>
                          <a:pt x="322" y="152"/>
                          <a:pt x="313" y="108"/>
                        </a:cubicBezTo>
                        <a:cubicBezTo>
                          <a:pt x="304" y="45"/>
                          <a:pt x="286" y="9"/>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20"/>
                  <p:cNvSpPr/>
                  <p:nvPr/>
                </p:nvSpPr>
                <p:spPr>
                  <a:xfrm>
                    <a:off x="6261803" y="3372415"/>
                    <a:ext cx="1079877" cy="180739"/>
                  </a:xfrm>
                  <a:custGeom>
                    <a:avLst/>
                    <a:gdLst/>
                    <a:ahLst/>
                    <a:cxnLst/>
                    <a:rect l="l" t="t" r="r" b="b"/>
                    <a:pathLst>
                      <a:path w="18235" h="3052" extrusionOk="0">
                        <a:moveTo>
                          <a:pt x="17923" y="1"/>
                        </a:moveTo>
                        <a:lnTo>
                          <a:pt x="17923" y="1"/>
                        </a:lnTo>
                        <a:cubicBezTo>
                          <a:pt x="18065" y="260"/>
                          <a:pt x="17691" y="661"/>
                          <a:pt x="17432" y="875"/>
                        </a:cubicBezTo>
                        <a:cubicBezTo>
                          <a:pt x="16923" y="1294"/>
                          <a:pt x="16121" y="1526"/>
                          <a:pt x="15478" y="1616"/>
                        </a:cubicBezTo>
                        <a:cubicBezTo>
                          <a:pt x="15141" y="1665"/>
                          <a:pt x="14805" y="1688"/>
                          <a:pt x="14471" y="1688"/>
                        </a:cubicBezTo>
                        <a:cubicBezTo>
                          <a:pt x="13893" y="1688"/>
                          <a:pt x="13319" y="1617"/>
                          <a:pt x="12748" y="1482"/>
                        </a:cubicBezTo>
                        <a:cubicBezTo>
                          <a:pt x="11776" y="1250"/>
                          <a:pt x="10750" y="1000"/>
                          <a:pt x="9831" y="607"/>
                        </a:cubicBezTo>
                        <a:cubicBezTo>
                          <a:pt x="9250" y="355"/>
                          <a:pt x="8562" y="214"/>
                          <a:pt x="7885" y="214"/>
                        </a:cubicBezTo>
                        <a:cubicBezTo>
                          <a:pt x="7368" y="214"/>
                          <a:pt x="6858" y="296"/>
                          <a:pt x="6406" y="474"/>
                        </a:cubicBezTo>
                        <a:cubicBezTo>
                          <a:pt x="5647" y="777"/>
                          <a:pt x="4898" y="1143"/>
                          <a:pt x="4202" y="1553"/>
                        </a:cubicBezTo>
                        <a:cubicBezTo>
                          <a:pt x="3881" y="1740"/>
                          <a:pt x="3560" y="1919"/>
                          <a:pt x="3239" y="2079"/>
                        </a:cubicBezTo>
                        <a:cubicBezTo>
                          <a:pt x="3167" y="2115"/>
                          <a:pt x="3105" y="2151"/>
                          <a:pt x="3033" y="2178"/>
                        </a:cubicBezTo>
                        <a:cubicBezTo>
                          <a:pt x="2079" y="2624"/>
                          <a:pt x="1089" y="2927"/>
                          <a:pt x="0" y="2963"/>
                        </a:cubicBezTo>
                        <a:cubicBezTo>
                          <a:pt x="81" y="2998"/>
                          <a:pt x="170" y="3025"/>
                          <a:pt x="250" y="3052"/>
                        </a:cubicBezTo>
                        <a:cubicBezTo>
                          <a:pt x="625" y="3052"/>
                          <a:pt x="1035" y="2998"/>
                          <a:pt x="1383" y="2945"/>
                        </a:cubicBezTo>
                        <a:cubicBezTo>
                          <a:pt x="1793" y="2891"/>
                          <a:pt x="2204" y="2891"/>
                          <a:pt x="2614" y="2829"/>
                        </a:cubicBezTo>
                        <a:cubicBezTo>
                          <a:pt x="3471" y="2686"/>
                          <a:pt x="4238" y="2347"/>
                          <a:pt x="5032" y="2008"/>
                        </a:cubicBezTo>
                        <a:cubicBezTo>
                          <a:pt x="5487" y="1821"/>
                          <a:pt x="5933" y="1607"/>
                          <a:pt x="6388" y="1419"/>
                        </a:cubicBezTo>
                        <a:cubicBezTo>
                          <a:pt x="6807" y="1250"/>
                          <a:pt x="7262" y="1178"/>
                          <a:pt x="7708" y="1107"/>
                        </a:cubicBezTo>
                        <a:cubicBezTo>
                          <a:pt x="7858" y="1083"/>
                          <a:pt x="8011" y="1073"/>
                          <a:pt x="8167" y="1073"/>
                        </a:cubicBezTo>
                        <a:cubicBezTo>
                          <a:pt x="8826" y="1073"/>
                          <a:pt x="9523" y="1256"/>
                          <a:pt x="10143" y="1357"/>
                        </a:cubicBezTo>
                        <a:cubicBezTo>
                          <a:pt x="11134" y="1500"/>
                          <a:pt x="12079" y="1830"/>
                          <a:pt x="13078" y="1901"/>
                        </a:cubicBezTo>
                        <a:cubicBezTo>
                          <a:pt x="13584" y="1942"/>
                          <a:pt x="14098" y="1972"/>
                          <a:pt x="14609" y="1972"/>
                        </a:cubicBezTo>
                        <a:cubicBezTo>
                          <a:pt x="14873" y="1972"/>
                          <a:pt x="15137" y="1964"/>
                          <a:pt x="15398" y="1946"/>
                        </a:cubicBezTo>
                        <a:cubicBezTo>
                          <a:pt x="16005" y="1910"/>
                          <a:pt x="16629" y="1839"/>
                          <a:pt x="17200" y="1651"/>
                        </a:cubicBezTo>
                        <a:cubicBezTo>
                          <a:pt x="17539" y="1535"/>
                          <a:pt x="17887" y="1384"/>
                          <a:pt x="18056" y="1036"/>
                        </a:cubicBezTo>
                        <a:cubicBezTo>
                          <a:pt x="18235" y="697"/>
                          <a:pt x="18235" y="242"/>
                          <a:pt x="17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20"/>
                  <p:cNvSpPr/>
                  <p:nvPr/>
                </p:nvSpPr>
                <p:spPr>
                  <a:xfrm>
                    <a:off x="5831748" y="3561561"/>
                    <a:ext cx="1853882" cy="207685"/>
                  </a:xfrm>
                  <a:custGeom>
                    <a:avLst/>
                    <a:gdLst/>
                    <a:ahLst/>
                    <a:cxnLst/>
                    <a:rect l="l" t="t" r="r" b="b"/>
                    <a:pathLst>
                      <a:path w="31305" h="3507" extrusionOk="0">
                        <a:moveTo>
                          <a:pt x="0" y="1"/>
                        </a:moveTo>
                        <a:lnTo>
                          <a:pt x="0" y="1"/>
                        </a:lnTo>
                        <a:cubicBezTo>
                          <a:pt x="250" y="232"/>
                          <a:pt x="482" y="482"/>
                          <a:pt x="723" y="714"/>
                        </a:cubicBezTo>
                        <a:lnTo>
                          <a:pt x="750" y="714"/>
                        </a:lnTo>
                        <a:cubicBezTo>
                          <a:pt x="938" y="756"/>
                          <a:pt x="1136" y="769"/>
                          <a:pt x="1337" y="769"/>
                        </a:cubicBezTo>
                        <a:cubicBezTo>
                          <a:pt x="1678" y="769"/>
                          <a:pt x="2029" y="732"/>
                          <a:pt x="2360" y="732"/>
                        </a:cubicBezTo>
                        <a:cubicBezTo>
                          <a:pt x="2382" y="732"/>
                          <a:pt x="2405" y="732"/>
                          <a:pt x="2427" y="732"/>
                        </a:cubicBezTo>
                        <a:cubicBezTo>
                          <a:pt x="2864" y="741"/>
                          <a:pt x="3283" y="803"/>
                          <a:pt x="3712" y="902"/>
                        </a:cubicBezTo>
                        <a:cubicBezTo>
                          <a:pt x="4657" y="1107"/>
                          <a:pt x="5514" y="1562"/>
                          <a:pt x="6370" y="1999"/>
                        </a:cubicBezTo>
                        <a:cubicBezTo>
                          <a:pt x="7298" y="2463"/>
                          <a:pt x="8288" y="2828"/>
                          <a:pt x="9261" y="3176"/>
                        </a:cubicBezTo>
                        <a:cubicBezTo>
                          <a:pt x="9778" y="3364"/>
                          <a:pt x="10224" y="3498"/>
                          <a:pt x="10777" y="3506"/>
                        </a:cubicBezTo>
                        <a:cubicBezTo>
                          <a:pt x="10875" y="3506"/>
                          <a:pt x="10973" y="3489"/>
                          <a:pt x="11072" y="3471"/>
                        </a:cubicBezTo>
                        <a:cubicBezTo>
                          <a:pt x="11535" y="3239"/>
                          <a:pt x="12035" y="3078"/>
                          <a:pt x="12490" y="2989"/>
                        </a:cubicBezTo>
                        <a:cubicBezTo>
                          <a:pt x="12791" y="2926"/>
                          <a:pt x="13100" y="2897"/>
                          <a:pt x="13410" y="2897"/>
                        </a:cubicBezTo>
                        <a:cubicBezTo>
                          <a:pt x="13797" y="2897"/>
                          <a:pt x="14187" y="2941"/>
                          <a:pt x="14569" y="3016"/>
                        </a:cubicBezTo>
                        <a:cubicBezTo>
                          <a:pt x="15273" y="2936"/>
                          <a:pt x="15978" y="2837"/>
                          <a:pt x="16647" y="2579"/>
                        </a:cubicBezTo>
                        <a:cubicBezTo>
                          <a:pt x="17423" y="2293"/>
                          <a:pt x="18164" y="1910"/>
                          <a:pt x="18922" y="1580"/>
                        </a:cubicBezTo>
                        <a:cubicBezTo>
                          <a:pt x="20020" y="1112"/>
                          <a:pt x="21242" y="847"/>
                          <a:pt x="22449" y="847"/>
                        </a:cubicBezTo>
                        <a:cubicBezTo>
                          <a:pt x="22762" y="847"/>
                          <a:pt x="23074" y="865"/>
                          <a:pt x="23383" y="902"/>
                        </a:cubicBezTo>
                        <a:cubicBezTo>
                          <a:pt x="24855" y="1080"/>
                          <a:pt x="26175" y="1669"/>
                          <a:pt x="27584" y="2079"/>
                        </a:cubicBezTo>
                        <a:cubicBezTo>
                          <a:pt x="28180" y="2247"/>
                          <a:pt x="28829" y="2455"/>
                          <a:pt x="29457" y="2455"/>
                        </a:cubicBezTo>
                        <a:cubicBezTo>
                          <a:pt x="29562" y="2455"/>
                          <a:pt x="29666" y="2449"/>
                          <a:pt x="29770" y="2436"/>
                        </a:cubicBezTo>
                        <a:cubicBezTo>
                          <a:pt x="30243" y="2382"/>
                          <a:pt x="30725" y="2284"/>
                          <a:pt x="31162" y="2070"/>
                        </a:cubicBezTo>
                        <a:cubicBezTo>
                          <a:pt x="31206" y="2043"/>
                          <a:pt x="31260" y="2026"/>
                          <a:pt x="31304" y="1999"/>
                        </a:cubicBezTo>
                        <a:lnTo>
                          <a:pt x="31304" y="1999"/>
                        </a:lnTo>
                        <a:cubicBezTo>
                          <a:pt x="31079" y="2046"/>
                          <a:pt x="30840" y="2065"/>
                          <a:pt x="30596" y="2065"/>
                        </a:cubicBezTo>
                        <a:cubicBezTo>
                          <a:pt x="29962" y="2065"/>
                          <a:pt x="29293" y="1937"/>
                          <a:pt x="28726" y="1847"/>
                        </a:cubicBezTo>
                        <a:cubicBezTo>
                          <a:pt x="27308" y="1624"/>
                          <a:pt x="25979" y="1053"/>
                          <a:pt x="24587" y="687"/>
                        </a:cubicBezTo>
                        <a:cubicBezTo>
                          <a:pt x="23744" y="467"/>
                          <a:pt x="22912" y="386"/>
                          <a:pt x="22071" y="386"/>
                        </a:cubicBezTo>
                        <a:cubicBezTo>
                          <a:pt x="21585" y="386"/>
                          <a:pt x="21096" y="413"/>
                          <a:pt x="20599" y="455"/>
                        </a:cubicBezTo>
                        <a:cubicBezTo>
                          <a:pt x="20010" y="500"/>
                          <a:pt x="19404" y="554"/>
                          <a:pt x="18815" y="652"/>
                        </a:cubicBezTo>
                        <a:cubicBezTo>
                          <a:pt x="17066" y="1214"/>
                          <a:pt x="15452" y="2168"/>
                          <a:pt x="13659" y="2605"/>
                        </a:cubicBezTo>
                        <a:cubicBezTo>
                          <a:pt x="13036" y="2755"/>
                          <a:pt x="12423" y="2822"/>
                          <a:pt x="11814" y="2822"/>
                        </a:cubicBezTo>
                        <a:cubicBezTo>
                          <a:pt x="10825" y="2822"/>
                          <a:pt x="9847" y="2646"/>
                          <a:pt x="8859" y="2365"/>
                        </a:cubicBezTo>
                        <a:cubicBezTo>
                          <a:pt x="7119" y="1883"/>
                          <a:pt x="5460" y="1187"/>
                          <a:pt x="3747" y="634"/>
                        </a:cubicBezTo>
                        <a:cubicBezTo>
                          <a:pt x="2516" y="232"/>
                          <a:pt x="1285" y="4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20"/>
                  <p:cNvSpPr/>
                  <p:nvPr/>
                </p:nvSpPr>
                <p:spPr>
                  <a:xfrm>
                    <a:off x="7126117" y="4011747"/>
                    <a:ext cx="15634" cy="13443"/>
                  </a:xfrm>
                  <a:custGeom>
                    <a:avLst/>
                    <a:gdLst/>
                    <a:ahLst/>
                    <a:cxnLst/>
                    <a:rect l="l" t="t" r="r" b="b"/>
                    <a:pathLst>
                      <a:path w="264" h="227" extrusionOk="0">
                        <a:moveTo>
                          <a:pt x="84" y="1"/>
                        </a:moveTo>
                        <a:cubicBezTo>
                          <a:pt x="71" y="1"/>
                          <a:pt x="58" y="3"/>
                          <a:pt x="45" y="8"/>
                        </a:cubicBezTo>
                        <a:cubicBezTo>
                          <a:pt x="9" y="53"/>
                          <a:pt x="0" y="106"/>
                          <a:pt x="27" y="160"/>
                        </a:cubicBezTo>
                        <a:cubicBezTo>
                          <a:pt x="47" y="193"/>
                          <a:pt x="77" y="226"/>
                          <a:pt x="116" y="226"/>
                        </a:cubicBezTo>
                        <a:cubicBezTo>
                          <a:pt x="130" y="226"/>
                          <a:pt x="145" y="222"/>
                          <a:pt x="161" y="213"/>
                        </a:cubicBezTo>
                        <a:cubicBezTo>
                          <a:pt x="263" y="142"/>
                          <a:pt x="184" y="1"/>
                          <a:pt x="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20"/>
                  <p:cNvSpPr/>
                  <p:nvPr/>
                </p:nvSpPr>
                <p:spPr>
                  <a:xfrm>
                    <a:off x="7235970" y="3926590"/>
                    <a:ext cx="24339" cy="18950"/>
                  </a:xfrm>
                  <a:custGeom>
                    <a:avLst/>
                    <a:gdLst/>
                    <a:ahLst/>
                    <a:cxnLst/>
                    <a:rect l="l" t="t" r="r" b="b"/>
                    <a:pathLst>
                      <a:path w="411" h="320" extrusionOk="0">
                        <a:moveTo>
                          <a:pt x="158" y="0"/>
                        </a:moveTo>
                        <a:cubicBezTo>
                          <a:pt x="143" y="0"/>
                          <a:pt x="126" y="3"/>
                          <a:pt x="108" y="10"/>
                        </a:cubicBezTo>
                        <a:lnTo>
                          <a:pt x="90" y="10"/>
                        </a:lnTo>
                        <a:cubicBezTo>
                          <a:pt x="27" y="54"/>
                          <a:pt x="1" y="117"/>
                          <a:pt x="27" y="197"/>
                        </a:cubicBezTo>
                        <a:cubicBezTo>
                          <a:pt x="50" y="265"/>
                          <a:pt x="104" y="319"/>
                          <a:pt x="168" y="319"/>
                        </a:cubicBezTo>
                        <a:cubicBezTo>
                          <a:pt x="180" y="319"/>
                          <a:pt x="193" y="317"/>
                          <a:pt x="206" y="313"/>
                        </a:cubicBezTo>
                        <a:cubicBezTo>
                          <a:pt x="295" y="286"/>
                          <a:pt x="411" y="197"/>
                          <a:pt x="322" y="108"/>
                        </a:cubicBezTo>
                        <a:cubicBezTo>
                          <a:pt x="271" y="57"/>
                          <a:pt x="226"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20"/>
                  <p:cNvSpPr/>
                  <p:nvPr/>
                </p:nvSpPr>
                <p:spPr>
                  <a:xfrm>
                    <a:off x="7223830" y="4000970"/>
                    <a:ext cx="37782" cy="29373"/>
                  </a:xfrm>
                  <a:custGeom>
                    <a:avLst/>
                    <a:gdLst/>
                    <a:ahLst/>
                    <a:cxnLst/>
                    <a:rect l="l" t="t" r="r" b="b"/>
                    <a:pathLst>
                      <a:path w="638" h="496" extrusionOk="0">
                        <a:moveTo>
                          <a:pt x="148" y="1"/>
                        </a:moveTo>
                        <a:cubicBezTo>
                          <a:pt x="137" y="1"/>
                          <a:pt x="127" y="1"/>
                          <a:pt x="116" y="3"/>
                        </a:cubicBezTo>
                        <a:lnTo>
                          <a:pt x="99" y="3"/>
                        </a:lnTo>
                        <a:cubicBezTo>
                          <a:pt x="36" y="65"/>
                          <a:pt x="0" y="226"/>
                          <a:pt x="18" y="297"/>
                        </a:cubicBezTo>
                        <a:cubicBezTo>
                          <a:pt x="48" y="409"/>
                          <a:pt x="127" y="495"/>
                          <a:pt x="236" y="495"/>
                        </a:cubicBezTo>
                        <a:cubicBezTo>
                          <a:pt x="257" y="495"/>
                          <a:pt x="280" y="492"/>
                          <a:pt x="304" y="485"/>
                        </a:cubicBezTo>
                        <a:cubicBezTo>
                          <a:pt x="638" y="390"/>
                          <a:pt x="397"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20"/>
                  <p:cNvSpPr/>
                  <p:nvPr/>
                </p:nvSpPr>
                <p:spPr>
                  <a:xfrm>
                    <a:off x="7377565" y="3861152"/>
                    <a:ext cx="45481" cy="44533"/>
                  </a:xfrm>
                  <a:custGeom>
                    <a:avLst/>
                    <a:gdLst/>
                    <a:ahLst/>
                    <a:cxnLst/>
                    <a:rect l="l" t="t" r="r" b="b"/>
                    <a:pathLst>
                      <a:path w="768" h="752" extrusionOk="0">
                        <a:moveTo>
                          <a:pt x="302" y="1"/>
                        </a:moveTo>
                        <a:cubicBezTo>
                          <a:pt x="242" y="1"/>
                          <a:pt x="182" y="17"/>
                          <a:pt x="125" y="53"/>
                        </a:cubicBezTo>
                        <a:cubicBezTo>
                          <a:pt x="116" y="62"/>
                          <a:pt x="116" y="62"/>
                          <a:pt x="108" y="62"/>
                        </a:cubicBezTo>
                        <a:cubicBezTo>
                          <a:pt x="18" y="178"/>
                          <a:pt x="0" y="410"/>
                          <a:pt x="45" y="553"/>
                        </a:cubicBezTo>
                        <a:cubicBezTo>
                          <a:pt x="86" y="667"/>
                          <a:pt x="216" y="751"/>
                          <a:pt x="340" y="751"/>
                        </a:cubicBezTo>
                        <a:cubicBezTo>
                          <a:pt x="352" y="751"/>
                          <a:pt x="364" y="751"/>
                          <a:pt x="375" y="749"/>
                        </a:cubicBezTo>
                        <a:cubicBezTo>
                          <a:pt x="554" y="722"/>
                          <a:pt x="768" y="508"/>
                          <a:pt x="705" y="321"/>
                        </a:cubicBezTo>
                        <a:cubicBezTo>
                          <a:pt x="652" y="141"/>
                          <a:pt x="479"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20"/>
                  <p:cNvSpPr/>
                  <p:nvPr/>
                </p:nvSpPr>
                <p:spPr>
                  <a:xfrm>
                    <a:off x="7479542" y="3989599"/>
                    <a:ext cx="14331" cy="12732"/>
                  </a:xfrm>
                  <a:custGeom>
                    <a:avLst/>
                    <a:gdLst/>
                    <a:ahLst/>
                    <a:cxnLst/>
                    <a:rect l="l" t="t" r="r" b="b"/>
                    <a:pathLst>
                      <a:path w="242" h="215" extrusionOk="0">
                        <a:moveTo>
                          <a:pt x="161" y="1"/>
                        </a:moveTo>
                        <a:cubicBezTo>
                          <a:pt x="141" y="1"/>
                          <a:pt x="121" y="4"/>
                          <a:pt x="107" y="7"/>
                        </a:cubicBezTo>
                        <a:cubicBezTo>
                          <a:pt x="104" y="10"/>
                          <a:pt x="101" y="11"/>
                          <a:pt x="98" y="11"/>
                        </a:cubicBezTo>
                        <a:cubicBezTo>
                          <a:pt x="92" y="11"/>
                          <a:pt x="86" y="7"/>
                          <a:pt x="81" y="7"/>
                        </a:cubicBezTo>
                        <a:lnTo>
                          <a:pt x="63" y="7"/>
                        </a:lnTo>
                        <a:cubicBezTo>
                          <a:pt x="63" y="16"/>
                          <a:pt x="63" y="16"/>
                          <a:pt x="54" y="25"/>
                        </a:cubicBezTo>
                        <a:cubicBezTo>
                          <a:pt x="36" y="70"/>
                          <a:pt x="0" y="115"/>
                          <a:pt x="27" y="168"/>
                        </a:cubicBezTo>
                        <a:cubicBezTo>
                          <a:pt x="34" y="198"/>
                          <a:pt x="54" y="215"/>
                          <a:pt x="81" y="215"/>
                        </a:cubicBezTo>
                        <a:cubicBezTo>
                          <a:pt x="86" y="215"/>
                          <a:pt x="92" y="214"/>
                          <a:pt x="98" y="213"/>
                        </a:cubicBezTo>
                        <a:cubicBezTo>
                          <a:pt x="125" y="213"/>
                          <a:pt x="152" y="204"/>
                          <a:pt x="170" y="186"/>
                        </a:cubicBezTo>
                        <a:cubicBezTo>
                          <a:pt x="205" y="150"/>
                          <a:pt x="241" y="97"/>
                          <a:pt x="232" y="43"/>
                        </a:cubicBezTo>
                        <a:cubicBezTo>
                          <a:pt x="227" y="10"/>
                          <a:pt x="193"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20"/>
                  <p:cNvSpPr/>
                  <p:nvPr/>
                </p:nvSpPr>
                <p:spPr>
                  <a:xfrm>
                    <a:off x="5998689" y="3743602"/>
                    <a:ext cx="1188723" cy="466239"/>
                  </a:xfrm>
                  <a:custGeom>
                    <a:avLst/>
                    <a:gdLst/>
                    <a:ahLst/>
                    <a:cxnLst/>
                    <a:rect l="l" t="t" r="r" b="b"/>
                    <a:pathLst>
                      <a:path w="20073" h="7873" extrusionOk="0">
                        <a:moveTo>
                          <a:pt x="10544" y="1"/>
                        </a:moveTo>
                        <a:cubicBezTo>
                          <a:pt x="10216" y="1"/>
                          <a:pt x="9896" y="42"/>
                          <a:pt x="9600" y="147"/>
                        </a:cubicBezTo>
                        <a:cubicBezTo>
                          <a:pt x="8699" y="459"/>
                          <a:pt x="7682" y="727"/>
                          <a:pt x="7137" y="1583"/>
                        </a:cubicBezTo>
                        <a:cubicBezTo>
                          <a:pt x="6897" y="1958"/>
                          <a:pt x="6602" y="2279"/>
                          <a:pt x="6352" y="2645"/>
                        </a:cubicBezTo>
                        <a:cubicBezTo>
                          <a:pt x="6138" y="2966"/>
                          <a:pt x="5978" y="3323"/>
                          <a:pt x="5781" y="3653"/>
                        </a:cubicBezTo>
                        <a:cubicBezTo>
                          <a:pt x="5594" y="3947"/>
                          <a:pt x="5442" y="4108"/>
                          <a:pt x="5139" y="4277"/>
                        </a:cubicBezTo>
                        <a:cubicBezTo>
                          <a:pt x="4675" y="4536"/>
                          <a:pt x="4211" y="4839"/>
                          <a:pt x="3810" y="5196"/>
                        </a:cubicBezTo>
                        <a:cubicBezTo>
                          <a:pt x="3542" y="5428"/>
                          <a:pt x="3310" y="5687"/>
                          <a:pt x="3016" y="5874"/>
                        </a:cubicBezTo>
                        <a:cubicBezTo>
                          <a:pt x="2356" y="6294"/>
                          <a:pt x="1580" y="6499"/>
                          <a:pt x="937" y="6927"/>
                        </a:cubicBezTo>
                        <a:cubicBezTo>
                          <a:pt x="616" y="7150"/>
                          <a:pt x="197" y="7507"/>
                          <a:pt x="1" y="7873"/>
                        </a:cubicBezTo>
                        <a:cubicBezTo>
                          <a:pt x="397" y="7484"/>
                          <a:pt x="864" y="7265"/>
                          <a:pt x="1421" y="7265"/>
                        </a:cubicBezTo>
                        <a:cubicBezTo>
                          <a:pt x="1490" y="7265"/>
                          <a:pt x="1561" y="7268"/>
                          <a:pt x="1633" y="7275"/>
                        </a:cubicBezTo>
                        <a:cubicBezTo>
                          <a:pt x="1880" y="7299"/>
                          <a:pt x="2126" y="7358"/>
                          <a:pt x="2366" y="7358"/>
                        </a:cubicBezTo>
                        <a:cubicBezTo>
                          <a:pt x="2395" y="7358"/>
                          <a:pt x="2425" y="7357"/>
                          <a:pt x="2454" y="7355"/>
                        </a:cubicBezTo>
                        <a:cubicBezTo>
                          <a:pt x="3016" y="7311"/>
                          <a:pt x="2837" y="6954"/>
                          <a:pt x="3060" y="6650"/>
                        </a:cubicBezTo>
                        <a:cubicBezTo>
                          <a:pt x="3328" y="6267"/>
                          <a:pt x="3899" y="6204"/>
                          <a:pt x="4167" y="6195"/>
                        </a:cubicBezTo>
                        <a:cubicBezTo>
                          <a:pt x="4434" y="6187"/>
                          <a:pt x="4720" y="6160"/>
                          <a:pt x="4845" y="6160"/>
                        </a:cubicBezTo>
                        <a:cubicBezTo>
                          <a:pt x="4849" y="6160"/>
                          <a:pt x="4854" y="6160"/>
                          <a:pt x="4859" y="6160"/>
                        </a:cubicBezTo>
                        <a:cubicBezTo>
                          <a:pt x="5606" y="6160"/>
                          <a:pt x="5857" y="5462"/>
                          <a:pt x="6513" y="5170"/>
                        </a:cubicBezTo>
                        <a:cubicBezTo>
                          <a:pt x="6763" y="5054"/>
                          <a:pt x="7173" y="5000"/>
                          <a:pt x="7369" y="5000"/>
                        </a:cubicBezTo>
                        <a:cubicBezTo>
                          <a:pt x="7377" y="5000"/>
                          <a:pt x="7385" y="5000"/>
                          <a:pt x="7394" y="5000"/>
                        </a:cubicBezTo>
                        <a:cubicBezTo>
                          <a:pt x="7612" y="5000"/>
                          <a:pt x="8279" y="5101"/>
                          <a:pt x="8484" y="5161"/>
                        </a:cubicBezTo>
                        <a:cubicBezTo>
                          <a:pt x="8725" y="5223"/>
                          <a:pt x="8966" y="5286"/>
                          <a:pt x="9207" y="5330"/>
                        </a:cubicBezTo>
                        <a:cubicBezTo>
                          <a:pt x="9314" y="5349"/>
                          <a:pt x="9439" y="5367"/>
                          <a:pt x="9560" y="5367"/>
                        </a:cubicBezTo>
                        <a:cubicBezTo>
                          <a:pt x="9834" y="5367"/>
                          <a:pt x="10093" y="5278"/>
                          <a:pt x="10099" y="4920"/>
                        </a:cubicBezTo>
                        <a:cubicBezTo>
                          <a:pt x="10099" y="4839"/>
                          <a:pt x="10072" y="4715"/>
                          <a:pt x="10099" y="4643"/>
                        </a:cubicBezTo>
                        <a:cubicBezTo>
                          <a:pt x="10141" y="4525"/>
                          <a:pt x="10204" y="4456"/>
                          <a:pt x="10305" y="4456"/>
                        </a:cubicBezTo>
                        <a:cubicBezTo>
                          <a:pt x="10334" y="4456"/>
                          <a:pt x="10367" y="4462"/>
                          <a:pt x="10402" y="4474"/>
                        </a:cubicBezTo>
                        <a:cubicBezTo>
                          <a:pt x="10724" y="4590"/>
                          <a:pt x="10947" y="4884"/>
                          <a:pt x="11295" y="4964"/>
                        </a:cubicBezTo>
                        <a:cubicBezTo>
                          <a:pt x="11364" y="4980"/>
                          <a:pt x="11430" y="4988"/>
                          <a:pt x="11494" y="4988"/>
                        </a:cubicBezTo>
                        <a:cubicBezTo>
                          <a:pt x="11756" y="4988"/>
                          <a:pt x="11963" y="4852"/>
                          <a:pt x="12071" y="4572"/>
                        </a:cubicBezTo>
                        <a:cubicBezTo>
                          <a:pt x="12106" y="4474"/>
                          <a:pt x="12142" y="4393"/>
                          <a:pt x="12205" y="4304"/>
                        </a:cubicBezTo>
                        <a:cubicBezTo>
                          <a:pt x="12247" y="4242"/>
                          <a:pt x="12301" y="4219"/>
                          <a:pt x="12359" y="4219"/>
                        </a:cubicBezTo>
                        <a:cubicBezTo>
                          <a:pt x="12434" y="4219"/>
                          <a:pt x="12514" y="4259"/>
                          <a:pt x="12579" y="4304"/>
                        </a:cubicBezTo>
                        <a:cubicBezTo>
                          <a:pt x="12749" y="4420"/>
                          <a:pt x="12954" y="4492"/>
                          <a:pt x="13132" y="4572"/>
                        </a:cubicBezTo>
                        <a:cubicBezTo>
                          <a:pt x="13229" y="4617"/>
                          <a:pt x="13320" y="4638"/>
                          <a:pt x="13404" y="4638"/>
                        </a:cubicBezTo>
                        <a:cubicBezTo>
                          <a:pt x="13635" y="4638"/>
                          <a:pt x="13805" y="4475"/>
                          <a:pt x="13864" y="4206"/>
                        </a:cubicBezTo>
                        <a:cubicBezTo>
                          <a:pt x="13879" y="4159"/>
                          <a:pt x="13922" y="4133"/>
                          <a:pt x="13968" y="4133"/>
                        </a:cubicBezTo>
                        <a:cubicBezTo>
                          <a:pt x="13975" y="4133"/>
                          <a:pt x="13982" y="4134"/>
                          <a:pt x="13989" y="4135"/>
                        </a:cubicBezTo>
                        <a:cubicBezTo>
                          <a:pt x="14149" y="4179"/>
                          <a:pt x="14230" y="4286"/>
                          <a:pt x="14346" y="4411"/>
                        </a:cubicBezTo>
                        <a:cubicBezTo>
                          <a:pt x="14479" y="4554"/>
                          <a:pt x="14685" y="4661"/>
                          <a:pt x="14836" y="4670"/>
                        </a:cubicBezTo>
                        <a:cubicBezTo>
                          <a:pt x="14842" y="4670"/>
                          <a:pt x="14847" y="4670"/>
                          <a:pt x="14853" y="4670"/>
                        </a:cubicBezTo>
                        <a:cubicBezTo>
                          <a:pt x="15001" y="4670"/>
                          <a:pt x="15270" y="4563"/>
                          <a:pt x="15398" y="4331"/>
                        </a:cubicBezTo>
                        <a:cubicBezTo>
                          <a:pt x="15711" y="3769"/>
                          <a:pt x="15059" y="2904"/>
                          <a:pt x="14685" y="2484"/>
                        </a:cubicBezTo>
                        <a:cubicBezTo>
                          <a:pt x="14658" y="2451"/>
                          <a:pt x="14687" y="2407"/>
                          <a:pt x="14722" y="2407"/>
                        </a:cubicBezTo>
                        <a:cubicBezTo>
                          <a:pt x="14733" y="2407"/>
                          <a:pt x="14745" y="2411"/>
                          <a:pt x="14756" y="2422"/>
                        </a:cubicBezTo>
                        <a:cubicBezTo>
                          <a:pt x="14979" y="2627"/>
                          <a:pt x="15256" y="2930"/>
                          <a:pt x="15443" y="3260"/>
                        </a:cubicBezTo>
                        <a:cubicBezTo>
                          <a:pt x="15684" y="3278"/>
                          <a:pt x="15898" y="3332"/>
                          <a:pt x="16121" y="3430"/>
                        </a:cubicBezTo>
                        <a:cubicBezTo>
                          <a:pt x="16234" y="3481"/>
                          <a:pt x="16442" y="3605"/>
                          <a:pt x="16617" y="3605"/>
                        </a:cubicBezTo>
                        <a:cubicBezTo>
                          <a:pt x="16717" y="3605"/>
                          <a:pt x="16806" y="3564"/>
                          <a:pt x="16861" y="3448"/>
                        </a:cubicBezTo>
                        <a:cubicBezTo>
                          <a:pt x="16879" y="3412"/>
                          <a:pt x="16915" y="3376"/>
                          <a:pt x="16951" y="3350"/>
                        </a:cubicBezTo>
                        <a:cubicBezTo>
                          <a:pt x="16997" y="3321"/>
                          <a:pt x="17045" y="3310"/>
                          <a:pt x="17092" y="3310"/>
                        </a:cubicBezTo>
                        <a:cubicBezTo>
                          <a:pt x="17209" y="3310"/>
                          <a:pt x="17327" y="3377"/>
                          <a:pt x="17441" y="3421"/>
                        </a:cubicBezTo>
                        <a:cubicBezTo>
                          <a:pt x="17736" y="3528"/>
                          <a:pt x="17923" y="3644"/>
                          <a:pt x="18191" y="3715"/>
                        </a:cubicBezTo>
                        <a:cubicBezTo>
                          <a:pt x="18222" y="3725"/>
                          <a:pt x="18255" y="3730"/>
                          <a:pt x="18290" y="3730"/>
                        </a:cubicBezTo>
                        <a:cubicBezTo>
                          <a:pt x="18441" y="3730"/>
                          <a:pt x="18600" y="3636"/>
                          <a:pt x="18556" y="3483"/>
                        </a:cubicBezTo>
                        <a:cubicBezTo>
                          <a:pt x="18538" y="3412"/>
                          <a:pt x="18512" y="3341"/>
                          <a:pt x="18512" y="3269"/>
                        </a:cubicBezTo>
                        <a:cubicBezTo>
                          <a:pt x="18512" y="3144"/>
                          <a:pt x="18521" y="3073"/>
                          <a:pt x="18619" y="2984"/>
                        </a:cubicBezTo>
                        <a:cubicBezTo>
                          <a:pt x="18658" y="2948"/>
                          <a:pt x="18701" y="2933"/>
                          <a:pt x="18746" y="2933"/>
                        </a:cubicBezTo>
                        <a:cubicBezTo>
                          <a:pt x="18943" y="2933"/>
                          <a:pt x="19169" y="3227"/>
                          <a:pt x="19234" y="3278"/>
                        </a:cubicBezTo>
                        <a:cubicBezTo>
                          <a:pt x="19315" y="3341"/>
                          <a:pt x="19457" y="3528"/>
                          <a:pt x="19609" y="3599"/>
                        </a:cubicBezTo>
                        <a:cubicBezTo>
                          <a:pt x="19661" y="3626"/>
                          <a:pt x="19717" y="3637"/>
                          <a:pt x="19771" y="3637"/>
                        </a:cubicBezTo>
                        <a:cubicBezTo>
                          <a:pt x="19863" y="3637"/>
                          <a:pt x="19947" y="3602"/>
                          <a:pt x="19993" y="3546"/>
                        </a:cubicBezTo>
                        <a:cubicBezTo>
                          <a:pt x="20064" y="3457"/>
                          <a:pt x="20073" y="3314"/>
                          <a:pt x="19993" y="3198"/>
                        </a:cubicBezTo>
                        <a:cubicBezTo>
                          <a:pt x="19912" y="3073"/>
                          <a:pt x="19823" y="2957"/>
                          <a:pt x="19716" y="2841"/>
                        </a:cubicBezTo>
                        <a:cubicBezTo>
                          <a:pt x="19564" y="2681"/>
                          <a:pt x="19395" y="2529"/>
                          <a:pt x="19225" y="2377"/>
                        </a:cubicBezTo>
                        <a:cubicBezTo>
                          <a:pt x="18744" y="1958"/>
                          <a:pt x="18307" y="1548"/>
                          <a:pt x="17745" y="1235"/>
                        </a:cubicBezTo>
                        <a:cubicBezTo>
                          <a:pt x="17282" y="989"/>
                          <a:pt x="16739" y="802"/>
                          <a:pt x="16203" y="802"/>
                        </a:cubicBezTo>
                        <a:cubicBezTo>
                          <a:pt x="16119" y="802"/>
                          <a:pt x="16035" y="806"/>
                          <a:pt x="15951" y="816"/>
                        </a:cubicBezTo>
                        <a:cubicBezTo>
                          <a:pt x="15452" y="879"/>
                          <a:pt x="14881" y="932"/>
                          <a:pt x="14408" y="1128"/>
                        </a:cubicBezTo>
                        <a:cubicBezTo>
                          <a:pt x="14497" y="1191"/>
                          <a:pt x="14595" y="1262"/>
                          <a:pt x="14694" y="1325"/>
                        </a:cubicBezTo>
                        <a:cubicBezTo>
                          <a:pt x="14723" y="1354"/>
                          <a:pt x="14703" y="1402"/>
                          <a:pt x="14670" y="1402"/>
                        </a:cubicBezTo>
                        <a:cubicBezTo>
                          <a:pt x="14664" y="1402"/>
                          <a:pt x="14656" y="1400"/>
                          <a:pt x="14649" y="1396"/>
                        </a:cubicBezTo>
                        <a:cubicBezTo>
                          <a:pt x="14007" y="941"/>
                          <a:pt x="13204" y="513"/>
                          <a:pt x="12445" y="317"/>
                        </a:cubicBezTo>
                        <a:cubicBezTo>
                          <a:pt x="11865" y="162"/>
                          <a:pt x="11190" y="1"/>
                          <a:pt x="105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7" name="Google Shape;6507;p20"/>
                <p:cNvGrpSpPr/>
                <p:nvPr/>
              </p:nvGrpSpPr>
              <p:grpSpPr>
                <a:xfrm>
                  <a:off x="1723909" y="4054064"/>
                  <a:ext cx="2227533" cy="1251481"/>
                  <a:chOff x="5439239" y="3026632"/>
                  <a:chExt cx="2247989" cy="1262974"/>
                </a:xfrm>
              </p:grpSpPr>
              <p:sp>
                <p:nvSpPr>
                  <p:cNvPr id="6508" name="Google Shape;6508;p20"/>
                  <p:cNvSpPr/>
                  <p:nvPr/>
                </p:nvSpPr>
                <p:spPr>
                  <a:xfrm>
                    <a:off x="6728811" y="3146315"/>
                    <a:ext cx="197084" cy="241499"/>
                  </a:xfrm>
                  <a:custGeom>
                    <a:avLst/>
                    <a:gdLst/>
                    <a:ahLst/>
                    <a:cxnLst/>
                    <a:rect l="l" t="t" r="r" b="b"/>
                    <a:pathLst>
                      <a:path w="3328" h="4078" extrusionOk="0">
                        <a:moveTo>
                          <a:pt x="3328" y="1"/>
                        </a:moveTo>
                        <a:cubicBezTo>
                          <a:pt x="3203" y="54"/>
                          <a:pt x="3051" y="143"/>
                          <a:pt x="3016" y="161"/>
                        </a:cubicBezTo>
                        <a:cubicBezTo>
                          <a:pt x="2966" y="182"/>
                          <a:pt x="2912" y="191"/>
                          <a:pt x="2856" y="191"/>
                        </a:cubicBezTo>
                        <a:cubicBezTo>
                          <a:pt x="2720" y="191"/>
                          <a:pt x="2574" y="136"/>
                          <a:pt x="2454" y="54"/>
                        </a:cubicBezTo>
                        <a:cubicBezTo>
                          <a:pt x="2445" y="830"/>
                          <a:pt x="2133" y="1473"/>
                          <a:pt x="1669" y="2124"/>
                        </a:cubicBezTo>
                        <a:cubicBezTo>
                          <a:pt x="1419" y="2490"/>
                          <a:pt x="1142" y="2855"/>
                          <a:pt x="785" y="3132"/>
                        </a:cubicBezTo>
                        <a:cubicBezTo>
                          <a:pt x="491" y="3355"/>
                          <a:pt x="268" y="3640"/>
                          <a:pt x="0" y="3881"/>
                        </a:cubicBezTo>
                        <a:lnTo>
                          <a:pt x="152" y="3881"/>
                        </a:lnTo>
                        <a:cubicBezTo>
                          <a:pt x="562" y="3908"/>
                          <a:pt x="955" y="3979"/>
                          <a:pt x="1348" y="4078"/>
                        </a:cubicBezTo>
                        <a:cubicBezTo>
                          <a:pt x="2382" y="2945"/>
                          <a:pt x="2971" y="1482"/>
                          <a:pt x="33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20"/>
                  <p:cNvSpPr/>
                  <p:nvPr/>
                </p:nvSpPr>
                <p:spPr>
                  <a:xfrm>
                    <a:off x="6964447" y="3274702"/>
                    <a:ext cx="181805" cy="169132"/>
                  </a:xfrm>
                  <a:custGeom>
                    <a:avLst/>
                    <a:gdLst/>
                    <a:ahLst/>
                    <a:cxnLst/>
                    <a:rect l="l" t="t" r="r" b="b"/>
                    <a:pathLst>
                      <a:path w="3070" h="2856" extrusionOk="0">
                        <a:moveTo>
                          <a:pt x="1981" y="0"/>
                        </a:moveTo>
                        <a:cubicBezTo>
                          <a:pt x="1865" y="652"/>
                          <a:pt x="1597" y="1205"/>
                          <a:pt x="1213" y="1740"/>
                        </a:cubicBezTo>
                        <a:cubicBezTo>
                          <a:pt x="883" y="2213"/>
                          <a:pt x="464" y="2454"/>
                          <a:pt x="0" y="2721"/>
                        </a:cubicBezTo>
                        <a:cubicBezTo>
                          <a:pt x="143" y="2766"/>
                          <a:pt x="286" y="2811"/>
                          <a:pt x="437" y="2855"/>
                        </a:cubicBezTo>
                        <a:cubicBezTo>
                          <a:pt x="812" y="2391"/>
                          <a:pt x="1365" y="2249"/>
                          <a:pt x="1838" y="1918"/>
                        </a:cubicBezTo>
                        <a:cubicBezTo>
                          <a:pt x="2311" y="1597"/>
                          <a:pt x="2766" y="1276"/>
                          <a:pt x="3069" y="794"/>
                        </a:cubicBezTo>
                        <a:cubicBezTo>
                          <a:pt x="2926" y="580"/>
                          <a:pt x="2908" y="277"/>
                          <a:pt x="2900" y="18"/>
                        </a:cubicBezTo>
                        <a:cubicBezTo>
                          <a:pt x="2743" y="67"/>
                          <a:pt x="2555" y="111"/>
                          <a:pt x="2376" y="111"/>
                        </a:cubicBezTo>
                        <a:cubicBezTo>
                          <a:pt x="2229" y="111"/>
                          <a:pt x="2090" y="81"/>
                          <a:pt x="19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20"/>
                  <p:cNvSpPr/>
                  <p:nvPr/>
                </p:nvSpPr>
                <p:spPr>
                  <a:xfrm>
                    <a:off x="6994531" y="3327526"/>
                    <a:ext cx="210349" cy="130580"/>
                  </a:xfrm>
                  <a:custGeom>
                    <a:avLst/>
                    <a:gdLst/>
                    <a:ahLst/>
                    <a:cxnLst/>
                    <a:rect l="l" t="t" r="r" b="b"/>
                    <a:pathLst>
                      <a:path w="3552" h="2205" extrusionOk="0">
                        <a:moveTo>
                          <a:pt x="2641" y="1"/>
                        </a:moveTo>
                        <a:cubicBezTo>
                          <a:pt x="2392" y="384"/>
                          <a:pt x="2061" y="777"/>
                          <a:pt x="1651" y="991"/>
                        </a:cubicBezTo>
                        <a:cubicBezTo>
                          <a:pt x="1125" y="1258"/>
                          <a:pt x="438" y="1553"/>
                          <a:pt x="1" y="1981"/>
                        </a:cubicBezTo>
                        <a:cubicBezTo>
                          <a:pt x="331" y="2070"/>
                          <a:pt x="670" y="2150"/>
                          <a:pt x="1000" y="2204"/>
                        </a:cubicBezTo>
                        <a:cubicBezTo>
                          <a:pt x="1268" y="2106"/>
                          <a:pt x="1446" y="1901"/>
                          <a:pt x="1705" y="1776"/>
                        </a:cubicBezTo>
                        <a:cubicBezTo>
                          <a:pt x="1892" y="1687"/>
                          <a:pt x="2097" y="1544"/>
                          <a:pt x="2267" y="1419"/>
                        </a:cubicBezTo>
                        <a:cubicBezTo>
                          <a:pt x="2525" y="1232"/>
                          <a:pt x="2784" y="1035"/>
                          <a:pt x="3025" y="821"/>
                        </a:cubicBezTo>
                        <a:cubicBezTo>
                          <a:pt x="3239" y="643"/>
                          <a:pt x="3391" y="438"/>
                          <a:pt x="3551" y="215"/>
                        </a:cubicBezTo>
                        <a:cubicBezTo>
                          <a:pt x="3310" y="206"/>
                          <a:pt x="3070" y="197"/>
                          <a:pt x="2838" y="116"/>
                        </a:cubicBezTo>
                        <a:cubicBezTo>
                          <a:pt x="2757" y="90"/>
                          <a:pt x="2695" y="45"/>
                          <a:pt x="26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20"/>
                  <p:cNvSpPr/>
                  <p:nvPr/>
                </p:nvSpPr>
                <p:spPr>
                  <a:xfrm>
                    <a:off x="6636902" y="3077028"/>
                    <a:ext cx="230366" cy="314991"/>
                  </a:xfrm>
                  <a:custGeom>
                    <a:avLst/>
                    <a:gdLst/>
                    <a:ahLst/>
                    <a:cxnLst/>
                    <a:rect l="l" t="t" r="r" b="b"/>
                    <a:pathLst>
                      <a:path w="3890" h="5319" extrusionOk="0">
                        <a:moveTo>
                          <a:pt x="3449" y="1"/>
                        </a:moveTo>
                        <a:cubicBezTo>
                          <a:pt x="3425" y="1"/>
                          <a:pt x="3397" y="9"/>
                          <a:pt x="3363" y="29"/>
                        </a:cubicBezTo>
                        <a:cubicBezTo>
                          <a:pt x="3328" y="47"/>
                          <a:pt x="3292" y="64"/>
                          <a:pt x="3256" y="82"/>
                        </a:cubicBezTo>
                        <a:cubicBezTo>
                          <a:pt x="3078" y="1215"/>
                          <a:pt x="2703" y="2589"/>
                          <a:pt x="1990" y="3517"/>
                        </a:cubicBezTo>
                        <a:cubicBezTo>
                          <a:pt x="1454" y="4222"/>
                          <a:pt x="741" y="4819"/>
                          <a:pt x="0" y="5319"/>
                        </a:cubicBezTo>
                        <a:cubicBezTo>
                          <a:pt x="482" y="5158"/>
                          <a:pt x="973" y="5060"/>
                          <a:pt x="1481" y="5051"/>
                        </a:cubicBezTo>
                        <a:cubicBezTo>
                          <a:pt x="1927" y="4427"/>
                          <a:pt x="2552" y="3990"/>
                          <a:pt x="2998" y="3356"/>
                        </a:cubicBezTo>
                        <a:cubicBezTo>
                          <a:pt x="3283" y="2955"/>
                          <a:pt x="3578" y="2544"/>
                          <a:pt x="3738" y="2081"/>
                        </a:cubicBezTo>
                        <a:cubicBezTo>
                          <a:pt x="3845" y="1777"/>
                          <a:pt x="3854" y="1447"/>
                          <a:pt x="3890" y="1126"/>
                        </a:cubicBezTo>
                        <a:cubicBezTo>
                          <a:pt x="3854" y="1090"/>
                          <a:pt x="3827" y="1055"/>
                          <a:pt x="3801" y="1019"/>
                        </a:cubicBezTo>
                        <a:cubicBezTo>
                          <a:pt x="3729" y="876"/>
                          <a:pt x="3586" y="653"/>
                          <a:pt x="3569" y="484"/>
                        </a:cubicBezTo>
                        <a:cubicBezTo>
                          <a:pt x="3561" y="353"/>
                          <a:pt x="3600" y="1"/>
                          <a:pt x="3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20"/>
                  <p:cNvSpPr/>
                  <p:nvPr/>
                </p:nvSpPr>
                <p:spPr>
                  <a:xfrm>
                    <a:off x="6371656" y="3043332"/>
                    <a:ext cx="356149" cy="477076"/>
                  </a:xfrm>
                  <a:custGeom>
                    <a:avLst/>
                    <a:gdLst/>
                    <a:ahLst/>
                    <a:cxnLst/>
                    <a:rect l="l" t="t" r="r" b="b"/>
                    <a:pathLst>
                      <a:path w="6014" h="8056" extrusionOk="0">
                        <a:moveTo>
                          <a:pt x="6014" y="0"/>
                        </a:moveTo>
                        <a:lnTo>
                          <a:pt x="6014" y="0"/>
                        </a:lnTo>
                        <a:cubicBezTo>
                          <a:pt x="5853" y="71"/>
                          <a:pt x="5684" y="125"/>
                          <a:pt x="5523" y="125"/>
                        </a:cubicBezTo>
                        <a:cubicBezTo>
                          <a:pt x="5621" y="1249"/>
                          <a:pt x="5139" y="2534"/>
                          <a:pt x="4684" y="3542"/>
                        </a:cubicBezTo>
                        <a:cubicBezTo>
                          <a:pt x="4301" y="4398"/>
                          <a:pt x="3792" y="5076"/>
                          <a:pt x="3132" y="5709"/>
                        </a:cubicBezTo>
                        <a:cubicBezTo>
                          <a:pt x="2561" y="6254"/>
                          <a:pt x="1990" y="6825"/>
                          <a:pt x="1348" y="7271"/>
                        </a:cubicBezTo>
                        <a:cubicBezTo>
                          <a:pt x="938" y="7547"/>
                          <a:pt x="518" y="7806"/>
                          <a:pt x="81" y="8020"/>
                        </a:cubicBezTo>
                        <a:cubicBezTo>
                          <a:pt x="54" y="8029"/>
                          <a:pt x="28" y="8038"/>
                          <a:pt x="1" y="8056"/>
                        </a:cubicBezTo>
                        <a:cubicBezTo>
                          <a:pt x="474" y="7895"/>
                          <a:pt x="929" y="7690"/>
                          <a:pt x="1375" y="7467"/>
                        </a:cubicBezTo>
                        <a:cubicBezTo>
                          <a:pt x="1491" y="7396"/>
                          <a:pt x="1607" y="7324"/>
                          <a:pt x="1714" y="7244"/>
                        </a:cubicBezTo>
                        <a:cubicBezTo>
                          <a:pt x="2026" y="7012"/>
                          <a:pt x="2338" y="6762"/>
                          <a:pt x="2641" y="6521"/>
                        </a:cubicBezTo>
                        <a:cubicBezTo>
                          <a:pt x="3114" y="6129"/>
                          <a:pt x="3614" y="5736"/>
                          <a:pt x="4006" y="5254"/>
                        </a:cubicBezTo>
                        <a:cubicBezTo>
                          <a:pt x="5255" y="3711"/>
                          <a:pt x="5692" y="1918"/>
                          <a:pt x="6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20"/>
                  <p:cNvSpPr/>
                  <p:nvPr/>
                </p:nvSpPr>
                <p:spPr>
                  <a:xfrm>
                    <a:off x="7256579" y="3355537"/>
                    <a:ext cx="78230" cy="76098"/>
                  </a:xfrm>
                  <a:custGeom>
                    <a:avLst/>
                    <a:gdLst/>
                    <a:ahLst/>
                    <a:cxnLst/>
                    <a:rect l="l" t="t" r="r" b="b"/>
                    <a:pathLst>
                      <a:path w="1321" h="1285" extrusionOk="0">
                        <a:moveTo>
                          <a:pt x="375" y="0"/>
                        </a:moveTo>
                        <a:cubicBezTo>
                          <a:pt x="491" y="366"/>
                          <a:pt x="456" y="687"/>
                          <a:pt x="224" y="1017"/>
                        </a:cubicBezTo>
                        <a:cubicBezTo>
                          <a:pt x="170" y="1107"/>
                          <a:pt x="90" y="1205"/>
                          <a:pt x="1" y="1285"/>
                        </a:cubicBezTo>
                        <a:cubicBezTo>
                          <a:pt x="607" y="999"/>
                          <a:pt x="1321" y="553"/>
                          <a:pt x="803" y="188"/>
                        </a:cubicBezTo>
                        <a:cubicBezTo>
                          <a:pt x="661" y="143"/>
                          <a:pt x="518" y="81"/>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20"/>
                  <p:cNvSpPr/>
                  <p:nvPr/>
                </p:nvSpPr>
                <p:spPr>
                  <a:xfrm>
                    <a:off x="6523318" y="3027994"/>
                    <a:ext cx="300660" cy="418449"/>
                  </a:xfrm>
                  <a:custGeom>
                    <a:avLst/>
                    <a:gdLst/>
                    <a:ahLst/>
                    <a:cxnLst/>
                    <a:rect l="l" t="t" r="r" b="b"/>
                    <a:pathLst>
                      <a:path w="5077" h="7066" extrusionOk="0">
                        <a:moveTo>
                          <a:pt x="3943" y="0"/>
                        </a:moveTo>
                        <a:lnTo>
                          <a:pt x="3943" y="0"/>
                        </a:lnTo>
                        <a:cubicBezTo>
                          <a:pt x="3908" y="18"/>
                          <a:pt x="3881" y="36"/>
                          <a:pt x="3845" y="54"/>
                        </a:cubicBezTo>
                        <a:cubicBezTo>
                          <a:pt x="3756" y="107"/>
                          <a:pt x="3649" y="170"/>
                          <a:pt x="3542" y="214"/>
                        </a:cubicBezTo>
                        <a:cubicBezTo>
                          <a:pt x="3676" y="1142"/>
                          <a:pt x="3328" y="2204"/>
                          <a:pt x="3024" y="3060"/>
                        </a:cubicBezTo>
                        <a:cubicBezTo>
                          <a:pt x="2703" y="3961"/>
                          <a:pt x="2284" y="4791"/>
                          <a:pt x="1677" y="5531"/>
                        </a:cubicBezTo>
                        <a:cubicBezTo>
                          <a:pt x="1197" y="6118"/>
                          <a:pt x="611" y="6590"/>
                          <a:pt x="24" y="7052"/>
                        </a:cubicBezTo>
                        <a:lnTo>
                          <a:pt x="24" y="7052"/>
                        </a:lnTo>
                        <a:cubicBezTo>
                          <a:pt x="436" y="6816"/>
                          <a:pt x="865" y="6580"/>
                          <a:pt x="1312" y="6388"/>
                        </a:cubicBezTo>
                        <a:cubicBezTo>
                          <a:pt x="1686" y="6004"/>
                          <a:pt x="2159" y="5745"/>
                          <a:pt x="2569" y="5406"/>
                        </a:cubicBezTo>
                        <a:cubicBezTo>
                          <a:pt x="3033" y="5032"/>
                          <a:pt x="3506" y="4630"/>
                          <a:pt x="3845" y="4131"/>
                        </a:cubicBezTo>
                        <a:cubicBezTo>
                          <a:pt x="4193" y="3613"/>
                          <a:pt x="4470" y="2998"/>
                          <a:pt x="4639" y="2400"/>
                        </a:cubicBezTo>
                        <a:cubicBezTo>
                          <a:pt x="4773" y="1918"/>
                          <a:pt x="4951" y="1437"/>
                          <a:pt x="5076" y="955"/>
                        </a:cubicBezTo>
                        <a:lnTo>
                          <a:pt x="5076" y="955"/>
                        </a:lnTo>
                        <a:cubicBezTo>
                          <a:pt x="4845" y="1063"/>
                          <a:pt x="4595" y="1137"/>
                          <a:pt x="4348" y="1137"/>
                        </a:cubicBezTo>
                        <a:cubicBezTo>
                          <a:pt x="4290" y="1137"/>
                          <a:pt x="4232" y="1133"/>
                          <a:pt x="4175" y="1124"/>
                        </a:cubicBezTo>
                        <a:cubicBezTo>
                          <a:pt x="3738" y="1062"/>
                          <a:pt x="3827" y="429"/>
                          <a:pt x="3943" y="0"/>
                        </a:cubicBezTo>
                        <a:close/>
                        <a:moveTo>
                          <a:pt x="24" y="7052"/>
                        </a:moveTo>
                        <a:cubicBezTo>
                          <a:pt x="21" y="7054"/>
                          <a:pt x="18" y="7055"/>
                          <a:pt x="16" y="7057"/>
                        </a:cubicBezTo>
                        <a:lnTo>
                          <a:pt x="16" y="7057"/>
                        </a:lnTo>
                        <a:cubicBezTo>
                          <a:pt x="16" y="7057"/>
                          <a:pt x="17" y="7057"/>
                          <a:pt x="18" y="7057"/>
                        </a:cubicBezTo>
                        <a:cubicBezTo>
                          <a:pt x="20" y="7055"/>
                          <a:pt x="22" y="7054"/>
                          <a:pt x="24" y="7052"/>
                        </a:cubicBezTo>
                        <a:close/>
                        <a:moveTo>
                          <a:pt x="16" y="7057"/>
                        </a:moveTo>
                        <a:cubicBezTo>
                          <a:pt x="9" y="7057"/>
                          <a:pt x="8" y="7058"/>
                          <a:pt x="0" y="7066"/>
                        </a:cubicBezTo>
                        <a:cubicBezTo>
                          <a:pt x="5" y="7063"/>
                          <a:pt x="10" y="7060"/>
                          <a:pt x="16" y="705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20"/>
                  <p:cNvSpPr/>
                  <p:nvPr/>
                </p:nvSpPr>
                <p:spPr>
                  <a:xfrm>
                    <a:off x="6850863" y="3180662"/>
                    <a:ext cx="196551" cy="240966"/>
                  </a:xfrm>
                  <a:custGeom>
                    <a:avLst/>
                    <a:gdLst/>
                    <a:ahLst/>
                    <a:cxnLst/>
                    <a:rect l="l" t="t" r="r" b="b"/>
                    <a:pathLst>
                      <a:path w="3319" h="4069" extrusionOk="0">
                        <a:moveTo>
                          <a:pt x="1668" y="0"/>
                        </a:moveTo>
                        <a:cubicBezTo>
                          <a:pt x="1624" y="634"/>
                          <a:pt x="1410" y="1294"/>
                          <a:pt x="1160" y="1856"/>
                        </a:cubicBezTo>
                        <a:cubicBezTo>
                          <a:pt x="901" y="2445"/>
                          <a:pt x="571" y="3319"/>
                          <a:pt x="0" y="3703"/>
                        </a:cubicBezTo>
                        <a:cubicBezTo>
                          <a:pt x="277" y="3810"/>
                          <a:pt x="562" y="3944"/>
                          <a:pt x="857" y="4015"/>
                        </a:cubicBezTo>
                        <a:cubicBezTo>
                          <a:pt x="928" y="4033"/>
                          <a:pt x="1008" y="4051"/>
                          <a:pt x="1089" y="4068"/>
                        </a:cubicBezTo>
                        <a:cubicBezTo>
                          <a:pt x="1338" y="3944"/>
                          <a:pt x="1668" y="3578"/>
                          <a:pt x="1767" y="3462"/>
                        </a:cubicBezTo>
                        <a:cubicBezTo>
                          <a:pt x="1999" y="3185"/>
                          <a:pt x="2204" y="2900"/>
                          <a:pt x="2409" y="2605"/>
                        </a:cubicBezTo>
                        <a:cubicBezTo>
                          <a:pt x="2792" y="2061"/>
                          <a:pt x="3078" y="1517"/>
                          <a:pt x="3319" y="893"/>
                        </a:cubicBezTo>
                        <a:lnTo>
                          <a:pt x="3319" y="893"/>
                        </a:lnTo>
                        <a:cubicBezTo>
                          <a:pt x="3185" y="923"/>
                          <a:pt x="3051" y="937"/>
                          <a:pt x="2922" y="937"/>
                        </a:cubicBezTo>
                        <a:cubicBezTo>
                          <a:pt x="2863" y="937"/>
                          <a:pt x="2804" y="934"/>
                          <a:pt x="2748" y="928"/>
                        </a:cubicBezTo>
                        <a:cubicBezTo>
                          <a:pt x="2659" y="1044"/>
                          <a:pt x="2650" y="1285"/>
                          <a:pt x="2587" y="1410"/>
                        </a:cubicBezTo>
                        <a:cubicBezTo>
                          <a:pt x="2525" y="1544"/>
                          <a:pt x="2427" y="1704"/>
                          <a:pt x="2373" y="1838"/>
                        </a:cubicBezTo>
                        <a:cubicBezTo>
                          <a:pt x="2230" y="2177"/>
                          <a:pt x="2034" y="2445"/>
                          <a:pt x="1820" y="2730"/>
                        </a:cubicBezTo>
                        <a:cubicBezTo>
                          <a:pt x="1517" y="3123"/>
                          <a:pt x="1142" y="3881"/>
                          <a:pt x="589" y="3908"/>
                        </a:cubicBezTo>
                        <a:cubicBezTo>
                          <a:pt x="586" y="3909"/>
                          <a:pt x="584" y="3910"/>
                          <a:pt x="582" y="3910"/>
                        </a:cubicBezTo>
                        <a:cubicBezTo>
                          <a:pt x="571" y="3910"/>
                          <a:pt x="572" y="3890"/>
                          <a:pt x="580" y="3890"/>
                        </a:cubicBezTo>
                        <a:cubicBezTo>
                          <a:pt x="928" y="3774"/>
                          <a:pt x="1312" y="3292"/>
                          <a:pt x="1481" y="2998"/>
                        </a:cubicBezTo>
                        <a:cubicBezTo>
                          <a:pt x="1651" y="2721"/>
                          <a:pt x="1883" y="2481"/>
                          <a:pt x="2043" y="2195"/>
                        </a:cubicBezTo>
                        <a:cubicBezTo>
                          <a:pt x="2213" y="1892"/>
                          <a:pt x="2418" y="1553"/>
                          <a:pt x="2516" y="1223"/>
                        </a:cubicBezTo>
                        <a:cubicBezTo>
                          <a:pt x="2543" y="1107"/>
                          <a:pt x="2561" y="991"/>
                          <a:pt x="2605" y="893"/>
                        </a:cubicBezTo>
                        <a:cubicBezTo>
                          <a:pt x="2222" y="794"/>
                          <a:pt x="1900" y="527"/>
                          <a:pt x="1686" y="45"/>
                        </a:cubicBezTo>
                        <a:cubicBezTo>
                          <a:pt x="1686" y="36"/>
                          <a:pt x="1677" y="18"/>
                          <a:pt x="1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20"/>
                  <p:cNvSpPr/>
                  <p:nvPr/>
                </p:nvSpPr>
                <p:spPr>
                  <a:xfrm>
                    <a:off x="5643666" y="3703747"/>
                    <a:ext cx="97298" cy="219232"/>
                  </a:xfrm>
                  <a:custGeom>
                    <a:avLst/>
                    <a:gdLst/>
                    <a:ahLst/>
                    <a:cxnLst/>
                    <a:rect l="l" t="t" r="r" b="b"/>
                    <a:pathLst>
                      <a:path w="1643" h="3702" extrusionOk="0">
                        <a:moveTo>
                          <a:pt x="864" y="1"/>
                        </a:moveTo>
                        <a:cubicBezTo>
                          <a:pt x="780" y="1"/>
                          <a:pt x="652" y="158"/>
                          <a:pt x="625" y="178"/>
                        </a:cubicBezTo>
                        <a:cubicBezTo>
                          <a:pt x="589" y="213"/>
                          <a:pt x="545" y="249"/>
                          <a:pt x="500" y="294"/>
                        </a:cubicBezTo>
                        <a:cubicBezTo>
                          <a:pt x="875" y="1284"/>
                          <a:pt x="1027" y="3050"/>
                          <a:pt x="1" y="3684"/>
                        </a:cubicBezTo>
                        <a:cubicBezTo>
                          <a:pt x="179" y="3693"/>
                          <a:pt x="349" y="3693"/>
                          <a:pt x="527" y="3701"/>
                        </a:cubicBezTo>
                        <a:cubicBezTo>
                          <a:pt x="1357" y="2961"/>
                          <a:pt x="1580" y="1998"/>
                          <a:pt x="1642" y="918"/>
                        </a:cubicBezTo>
                        <a:lnTo>
                          <a:pt x="1642" y="918"/>
                        </a:lnTo>
                        <a:cubicBezTo>
                          <a:pt x="1565" y="946"/>
                          <a:pt x="1456" y="968"/>
                          <a:pt x="1370" y="968"/>
                        </a:cubicBezTo>
                        <a:cubicBezTo>
                          <a:pt x="1345" y="968"/>
                          <a:pt x="1323" y="967"/>
                          <a:pt x="1303" y="963"/>
                        </a:cubicBezTo>
                        <a:cubicBezTo>
                          <a:pt x="1178" y="927"/>
                          <a:pt x="1071" y="829"/>
                          <a:pt x="1035" y="695"/>
                        </a:cubicBezTo>
                        <a:cubicBezTo>
                          <a:pt x="973" y="490"/>
                          <a:pt x="1000" y="249"/>
                          <a:pt x="928" y="62"/>
                        </a:cubicBezTo>
                        <a:cubicBezTo>
                          <a:pt x="915" y="18"/>
                          <a:pt x="892" y="1"/>
                          <a:pt x="8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20"/>
                  <p:cNvSpPr/>
                  <p:nvPr/>
                </p:nvSpPr>
                <p:spPr>
                  <a:xfrm>
                    <a:off x="6817049" y="3143235"/>
                    <a:ext cx="128448" cy="253580"/>
                  </a:xfrm>
                  <a:custGeom>
                    <a:avLst/>
                    <a:gdLst/>
                    <a:ahLst/>
                    <a:cxnLst/>
                    <a:rect l="l" t="t" r="r" b="b"/>
                    <a:pathLst>
                      <a:path w="2169" h="4282" extrusionOk="0">
                        <a:moveTo>
                          <a:pt x="1997" y="1"/>
                        </a:moveTo>
                        <a:cubicBezTo>
                          <a:pt x="1972" y="1"/>
                          <a:pt x="1925" y="15"/>
                          <a:pt x="1874" y="35"/>
                        </a:cubicBezTo>
                        <a:cubicBezTo>
                          <a:pt x="1918" y="490"/>
                          <a:pt x="1713" y="971"/>
                          <a:pt x="1570" y="1391"/>
                        </a:cubicBezTo>
                        <a:cubicBezTo>
                          <a:pt x="1437" y="1810"/>
                          <a:pt x="1267" y="2212"/>
                          <a:pt x="1080" y="2604"/>
                        </a:cubicBezTo>
                        <a:cubicBezTo>
                          <a:pt x="866" y="3068"/>
                          <a:pt x="509" y="3889"/>
                          <a:pt x="0" y="4156"/>
                        </a:cubicBezTo>
                        <a:cubicBezTo>
                          <a:pt x="72" y="4183"/>
                          <a:pt x="143" y="4201"/>
                          <a:pt x="223" y="4219"/>
                        </a:cubicBezTo>
                        <a:cubicBezTo>
                          <a:pt x="295" y="4237"/>
                          <a:pt x="366" y="4263"/>
                          <a:pt x="428" y="4281"/>
                        </a:cubicBezTo>
                        <a:cubicBezTo>
                          <a:pt x="598" y="3978"/>
                          <a:pt x="875" y="3746"/>
                          <a:pt x="1035" y="3425"/>
                        </a:cubicBezTo>
                        <a:cubicBezTo>
                          <a:pt x="1240" y="3041"/>
                          <a:pt x="1454" y="2666"/>
                          <a:pt x="1615" y="2265"/>
                        </a:cubicBezTo>
                        <a:cubicBezTo>
                          <a:pt x="1847" y="1658"/>
                          <a:pt x="2070" y="1025"/>
                          <a:pt x="2168" y="383"/>
                        </a:cubicBezTo>
                        <a:cubicBezTo>
                          <a:pt x="2123" y="249"/>
                          <a:pt x="2088" y="106"/>
                          <a:pt x="2016" y="8"/>
                        </a:cubicBezTo>
                        <a:cubicBezTo>
                          <a:pt x="2014" y="3"/>
                          <a:pt x="2007" y="1"/>
                          <a:pt x="19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20"/>
                  <p:cNvSpPr/>
                  <p:nvPr/>
                </p:nvSpPr>
                <p:spPr>
                  <a:xfrm>
                    <a:off x="6247531" y="3026632"/>
                    <a:ext cx="446460" cy="517050"/>
                  </a:xfrm>
                  <a:custGeom>
                    <a:avLst/>
                    <a:gdLst/>
                    <a:ahLst/>
                    <a:cxnLst/>
                    <a:rect l="l" t="t" r="r" b="b"/>
                    <a:pathLst>
                      <a:path w="7539" h="8731" extrusionOk="0">
                        <a:moveTo>
                          <a:pt x="7130" y="1"/>
                        </a:moveTo>
                        <a:cubicBezTo>
                          <a:pt x="7099" y="1"/>
                          <a:pt x="7059" y="32"/>
                          <a:pt x="7003" y="113"/>
                        </a:cubicBezTo>
                        <a:cubicBezTo>
                          <a:pt x="6887" y="282"/>
                          <a:pt x="6763" y="434"/>
                          <a:pt x="6593" y="550"/>
                        </a:cubicBezTo>
                        <a:cubicBezTo>
                          <a:pt x="6526" y="595"/>
                          <a:pt x="6458" y="614"/>
                          <a:pt x="6386" y="614"/>
                        </a:cubicBezTo>
                        <a:cubicBezTo>
                          <a:pt x="6372" y="614"/>
                          <a:pt x="6358" y="614"/>
                          <a:pt x="6343" y="612"/>
                        </a:cubicBezTo>
                        <a:lnTo>
                          <a:pt x="6343" y="612"/>
                        </a:lnTo>
                        <a:cubicBezTo>
                          <a:pt x="6522" y="1522"/>
                          <a:pt x="6254" y="2423"/>
                          <a:pt x="5960" y="3279"/>
                        </a:cubicBezTo>
                        <a:cubicBezTo>
                          <a:pt x="5647" y="4189"/>
                          <a:pt x="5130" y="5082"/>
                          <a:pt x="4497" y="5795"/>
                        </a:cubicBezTo>
                        <a:cubicBezTo>
                          <a:pt x="3854" y="6509"/>
                          <a:pt x="3078" y="7196"/>
                          <a:pt x="2240" y="7669"/>
                        </a:cubicBezTo>
                        <a:cubicBezTo>
                          <a:pt x="1535" y="8061"/>
                          <a:pt x="794" y="8516"/>
                          <a:pt x="0" y="8721"/>
                        </a:cubicBezTo>
                        <a:cubicBezTo>
                          <a:pt x="0" y="8721"/>
                          <a:pt x="0" y="8730"/>
                          <a:pt x="9" y="8730"/>
                        </a:cubicBezTo>
                        <a:cubicBezTo>
                          <a:pt x="348" y="8712"/>
                          <a:pt x="687" y="8677"/>
                          <a:pt x="1017" y="8614"/>
                        </a:cubicBezTo>
                        <a:cubicBezTo>
                          <a:pt x="1446" y="8400"/>
                          <a:pt x="1909" y="8266"/>
                          <a:pt x="2329" y="8025"/>
                        </a:cubicBezTo>
                        <a:cubicBezTo>
                          <a:pt x="2703" y="7811"/>
                          <a:pt x="3069" y="7597"/>
                          <a:pt x="3426" y="7347"/>
                        </a:cubicBezTo>
                        <a:cubicBezTo>
                          <a:pt x="4024" y="6910"/>
                          <a:pt x="4559" y="6375"/>
                          <a:pt x="5085" y="5858"/>
                        </a:cubicBezTo>
                        <a:cubicBezTo>
                          <a:pt x="5737" y="5233"/>
                          <a:pt x="6245" y="4564"/>
                          <a:pt x="6602" y="3726"/>
                        </a:cubicBezTo>
                        <a:cubicBezTo>
                          <a:pt x="7066" y="2646"/>
                          <a:pt x="7325" y="1540"/>
                          <a:pt x="7539" y="398"/>
                        </a:cubicBezTo>
                        <a:cubicBezTo>
                          <a:pt x="7476" y="389"/>
                          <a:pt x="7414" y="371"/>
                          <a:pt x="7360" y="344"/>
                        </a:cubicBezTo>
                        <a:cubicBezTo>
                          <a:pt x="7233" y="278"/>
                          <a:pt x="7221" y="1"/>
                          <a:pt x="7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20"/>
                  <p:cNvSpPr/>
                  <p:nvPr/>
                </p:nvSpPr>
                <p:spPr>
                  <a:xfrm>
                    <a:off x="5439239" y="3736436"/>
                    <a:ext cx="144793" cy="208218"/>
                  </a:xfrm>
                  <a:custGeom>
                    <a:avLst/>
                    <a:gdLst/>
                    <a:ahLst/>
                    <a:cxnLst/>
                    <a:rect l="l" t="t" r="r" b="b"/>
                    <a:pathLst>
                      <a:path w="2445" h="3516" extrusionOk="0">
                        <a:moveTo>
                          <a:pt x="1642" y="0"/>
                        </a:moveTo>
                        <a:lnTo>
                          <a:pt x="1642" y="0"/>
                        </a:lnTo>
                        <a:cubicBezTo>
                          <a:pt x="1606" y="36"/>
                          <a:pt x="1570" y="63"/>
                          <a:pt x="1535" y="90"/>
                        </a:cubicBezTo>
                        <a:cubicBezTo>
                          <a:pt x="1454" y="152"/>
                          <a:pt x="1374" y="223"/>
                          <a:pt x="1285" y="286"/>
                        </a:cubicBezTo>
                        <a:cubicBezTo>
                          <a:pt x="2445" y="1490"/>
                          <a:pt x="1213" y="2793"/>
                          <a:pt x="0" y="3515"/>
                        </a:cubicBezTo>
                        <a:cubicBezTo>
                          <a:pt x="375" y="3417"/>
                          <a:pt x="758" y="3346"/>
                          <a:pt x="1133" y="3292"/>
                        </a:cubicBezTo>
                        <a:cubicBezTo>
                          <a:pt x="1133" y="3292"/>
                          <a:pt x="1133" y="3292"/>
                          <a:pt x="1133" y="3283"/>
                        </a:cubicBezTo>
                        <a:cubicBezTo>
                          <a:pt x="2337" y="2623"/>
                          <a:pt x="2311" y="1044"/>
                          <a:pt x="16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20"/>
                  <p:cNvSpPr/>
                  <p:nvPr/>
                </p:nvSpPr>
                <p:spPr>
                  <a:xfrm>
                    <a:off x="7129789" y="3344937"/>
                    <a:ext cx="149057" cy="116308"/>
                  </a:xfrm>
                  <a:custGeom>
                    <a:avLst/>
                    <a:gdLst/>
                    <a:ahLst/>
                    <a:cxnLst/>
                    <a:rect l="l" t="t" r="r" b="b"/>
                    <a:pathLst>
                      <a:path w="2517" h="1964" extrusionOk="0">
                        <a:moveTo>
                          <a:pt x="2043" y="1"/>
                        </a:moveTo>
                        <a:cubicBezTo>
                          <a:pt x="2195" y="1125"/>
                          <a:pt x="1000" y="1714"/>
                          <a:pt x="0" y="1964"/>
                        </a:cubicBezTo>
                        <a:cubicBezTo>
                          <a:pt x="509" y="1946"/>
                          <a:pt x="1017" y="1874"/>
                          <a:pt x="1508" y="1714"/>
                        </a:cubicBezTo>
                        <a:lnTo>
                          <a:pt x="1517" y="1714"/>
                        </a:lnTo>
                        <a:cubicBezTo>
                          <a:pt x="1517" y="1705"/>
                          <a:pt x="1526" y="1696"/>
                          <a:pt x="1535" y="1687"/>
                        </a:cubicBezTo>
                        <a:cubicBezTo>
                          <a:pt x="1785" y="1598"/>
                          <a:pt x="2177" y="1286"/>
                          <a:pt x="2311" y="1054"/>
                        </a:cubicBezTo>
                        <a:cubicBezTo>
                          <a:pt x="2489" y="768"/>
                          <a:pt x="2516" y="474"/>
                          <a:pt x="2463" y="153"/>
                        </a:cubicBezTo>
                        <a:cubicBezTo>
                          <a:pt x="2427" y="135"/>
                          <a:pt x="2391" y="108"/>
                          <a:pt x="2356" y="90"/>
                        </a:cubicBezTo>
                        <a:cubicBezTo>
                          <a:pt x="2249" y="54"/>
                          <a:pt x="2150" y="19"/>
                          <a:pt x="20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20"/>
                  <p:cNvSpPr/>
                  <p:nvPr/>
                </p:nvSpPr>
                <p:spPr>
                  <a:xfrm>
                    <a:off x="5583439" y="3725362"/>
                    <a:ext cx="112044" cy="198150"/>
                  </a:xfrm>
                  <a:custGeom>
                    <a:avLst/>
                    <a:gdLst/>
                    <a:ahLst/>
                    <a:cxnLst/>
                    <a:rect l="l" t="t" r="r" b="b"/>
                    <a:pathLst>
                      <a:path w="1892" h="3346" extrusionOk="0">
                        <a:moveTo>
                          <a:pt x="1455" y="0"/>
                        </a:moveTo>
                        <a:cubicBezTo>
                          <a:pt x="1267" y="187"/>
                          <a:pt x="1035" y="419"/>
                          <a:pt x="795" y="553"/>
                        </a:cubicBezTo>
                        <a:cubicBezTo>
                          <a:pt x="1374" y="1454"/>
                          <a:pt x="812" y="2783"/>
                          <a:pt x="1" y="3345"/>
                        </a:cubicBezTo>
                        <a:cubicBezTo>
                          <a:pt x="277" y="3328"/>
                          <a:pt x="554" y="3319"/>
                          <a:pt x="830" y="3319"/>
                        </a:cubicBezTo>
                        <a:cubicBezTo>
                          <a:pt x="1892" y="2560"/>
                          <a:pt x="1544" y="1124"/>
                          <a:pt x="1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20"/>
                  <p:cNvSpPr/>
                  <p:nvPr/>
                </p:nvSpPr>
                <p:spPr>
                  <a:xfrm>
                    <a:off x="5524812" y="3703688"/>
                    <a:ext cx="132120" cy="225095"/>
                  </a:xfrm>
                  <a:custGeom>
                    <a:avLst/>
                    <a:gdLst/>
                    <a:ahLst/>
                    <a:cxnLst/>
                    <a:rect l="l" t="t" r="r" b="b"/>
                    <a:pathLst>
                      <a:path w="2231" h="3801" extrusionOk="0">
                        <a:moveTo>
                          <a:pt x="687" y="0"/>
                        </a:moveTo>
                        <a:cubicBezTo>
                          <a:pt x="536" y="170"/>
                          <a:pt x="393" y="357"/>
                          <a:pt x="232" y="518"/>
                        </a:cubicBezTo>
                        <a:cubicBezTo>
                          <a:pt x="669" y="1071"/>
                          <a:pt x="928" y="1749"/>
                          <a:pt x="821" y="2462"/>
                        </a:cubicBezTo>
                        <a:cubicBezTo>
                          <a:pt x="732" y="3007"/>
                          <a:pt x="500" y="3560"/>
                          <a:pt x="0" y="3801"/>
                        </a:cubicBezTo>
                        <a:cubicBezTo>
                          <a:pt x="295" y="3765"/>
                          <a:pt x="580" y="3738"/>
                          <a:pt x="875" y="3720"/>
                        </a:cubicBezTo>
                        <a:cubicBezTo>
                          <a:pt x="1454" y="2980"/>
                          <a:pt x="2231" y="1936"/>
                          <a:pt x="1713" y="955"/>
                        </a:cubicBezTo>
                        <a:lnTo>
                          <a:pt x="1713" y="955"/>
                        </a:lnTo>
                        <a:cubicBezTo>
                          <a:pt x="1621" y="1001"/>
                          <a:pt x="1526" y="1026"/>
                          <a:pt x="1432" y="1026"/>
                        </a:cubicBezTo>
                        <a:cubicBezTo>
                          <a:pt x="1361" y="1026"/>
                          <a:pt x="1291" y="1012"/>
                          <a:pt x="1223" y="982"/>
                        </a:cubicBezTo>
                        <a:cubicBezTo>
                          <a:pt x="1035" y="901"/>
                          <a:pt x="821" y="767"/>
                          <a:pt x="759" y="553"/>
                        </a:cubicBezTo>
                        <a:cubicBezTo>
                          <a:pt x="723" y="428"/>
                          <a:pt x="678" y="313"/>
                          <a:pt x="678" y="179"/>
                        </a:cubicBezTo>
                        <a:cubicBezTo>
                          <a:pt x="678" y="170"/>
                          <a:pt x="687" y="89"/>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20"/>
                  <p:cNvSpPr/>
                  <p:nvPr/>
                </p:nvSpPr>
                <p:spPr>
                  <a:xfrm>
                    <a:off x="7064292" y="3340732"/>
                    <a:ext cx="183878" cy="120513"/>
                  </a:xfrm>
                  <a:custGeom>
                    <a:avLst/>
                    <a:gdLst/>
                    <a:ahLst/>
                    <a:cxnLst/>
                    <a:rect l="l" t="t" r="r" b="b"/>
                    <a:pathLst>
                      <a:path w="3105" h="2035" extrusionOk="0">
                        <a:moveTo>
                          <a:pt x="2525" y="1"/>
                        </a:moveTo>
                        <a:cubicBezTo>
                          <a:pt x="2204" y="545"/>
                          <a:pt x="1695" y="973"/>
                          <a:pt x="1151" y="1312"/>
                        </a:cubicBezTo>
                        <a:cubicBezTo>
                          <a:pt x="803" y="1526"/>
                          <a:pt x="420" y="1856"/>
                          <a:pt x="0" y="1999"/>
                        </a:cubicBezTo>
                        <a:cubicBezTo>
                          <a:pt x="81" y="2008"/>
                          <a:pt x="161" y="2017"/>
                          <a:pt x="241" y="2017"/>
                        </a:cubicBezTo>
                        <a:cubicBezTo>
                          <a:pt x="366" y="2026"/>
                          <a:pt x="482" y="2035"/>
                          <a:pt x="607" y="2035"/>
                        </a:cubicBezTo>
                        <a:cubicBezTo>
                          <a:pt x="1089" y="1856"/>
                          <a:pt x="1686" y="1785"/>
                          <a:pt x="2097" y="1473"/>
                        </a:cubicBezTo>
                        <a:cubicBezTo>
                          <a:pt x="2338" y="1294"/>
                          <a:pt x="2596" y="1142"/>
                          <a:pt x="2784" y="910"/>
                        </a:cubicBezTo>
                        <a:cubicBezTo>
                          <a:pt x="3007" y="634"/>
                          <a:pt x="3051" y="384"/>
                          <a:pt x="3105" y="63"/>
                        </a:cubicBezTo>
                        <a:cubicBezTo>
                          <a:pt x="2935" y="18"/>
                          <a:pt x="2757" y="1"/>
                          <a:pt x="2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20"/>
                  <p:cNvSpPr/>
                  <p:nvPr/>
                </p:nvSpPr>
                <p:spPr>
                  <a:xfrm>
                    <a:off x="5931593" y="3156382"/>
                    <a:ext cx="259443" cy="316472"/>
                  </a:xfrm>
                  <a:custGeom>
                    <a:avLst/>
                    <a:gdLst/>
                    <a:ahLst/>
                    <a:cxnLst/>
                    <a:rect l="l" t="t" r="r" b="b"/>
                    <a:pathLst>
                      <a:path w="4381" h="5344" extrusionOk="0">
                        <a:moveTo>
                          <a:pt x="4381" y="0"/>
                        </a:moveTo>
                        <a:lnTo>
                          <a:pt x="4381" y="0"/>
                        </a:lnTo>
                        <a:cubicBezTo>
                          <a:pt x="4247" y="116"/>
                          <a:pt x="4122" y="232"/>
                          <a:pt x="3988" y="339"/>
                        </a:cubicBezTo>
                        <a:cubicBezTo>
                          <a:pt x="3854" y="1543"/>
                          <a:pt x="3123" y="2864"/>
                          <a:pt x="2338" y="3729"/>
                        </a:cubicBezTo>
                        <a:cubicBezTo>
                          <a:pt x="1865" y="4255"/>
                          <a:pt x="1276" y="4639"/>
                          <a:pt x="634" y="4933"/>
                        </a:cubicBezTo>
                        <a:cubicBezTo>
                          <a:pt x="438" y="5023"/>
                          <a:pt x="224" y="5121"/>
                          <a:pt x="1" y="5201"/>
                        </a:cubicBezTo>
                        <a:cubicBezTo>
                          <a:pt x="233" y="5219"/>
                          <a:pt x="456" y="5246"/>
                          <a:pt x="679" y="5281"/>
                        </a:cubicBezTo>
                        <a:cubicBezTo>
                          <a:pt x="812" y="5299"/>
                          <a:pt x="946" y="5326"/>
                          <a:pt x="1080" y="5344"/>
                        </a:cubicBezTo>
                        <a:cubicBezTo>
                          <a:pt x="3203" y="4586"/>
                          <a:pt x="4149" y="2088"/>
                          <a:pt x="4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20"/>
                  <p:cNvSpPr/>
                  <p:nvPr/>
                </p:nvSpPr>
                <p:spPr>
                  <a:xfrm>
                    <a:off x="6922164" y="3226083"/>
                    <a:ext cx="156992" cy="208218"/>
                  </a:xfrm>
                  <a:custGeom>
                    <a:avLst/>
                    <a:gdLst/>
                    <a:ahLst/>
                    <a:cxnLst/>
                    <a:rect l="l" t="t" r="r" b="b"/>
                    <a:pathLst>
                      <a:path w="2651" h="3516" extrusionOk="0">
                        <a:moveTo>
                          <a:pt x="2490" y="1"/>
                        </a:moveTo>
                        <a:cubicBezTo>
                          <a:pt x="2382" y="45"/>
                          <a:pt x="2275" y="81"/>
                          <a:pt x="2168" y="117"/>
                        </a:cubicBezTo>
                        <a:cubicBezTo>
                          <a:pt x="1972" y="1009"/>
                          <a:pt x="1508" y="1687"/>
                          <a:pt x="964" y="2418"/>
                        </a:cubicBezTo>
                        <a:cubicBezTo>
                          <a:pt x="741" y="2704"/>
                          <a:pt x="509" y="2980"/>
                          <a:pt x="206" y="3185"/>
                        </a:cubicBezTo>
                        <a:cubicBezTo>
                          <a:pt x="143" y="3230"/>
                          <a:pt x="72" y="3284"/>
                          <a:pt x="1" y="3337"/>
                        </a:cubicBezTo>
                        <a:cubicBezTo>
                          <a:pt x="206" y="3391"/>
                          <a:pt x="411" y="3453"/>
                          <a:pt x="607" y="3516"/>
                        </a:cubicBezTo>
                        <a:cubicBezTo>
                          <a:pt x="1071" y="3150"/>
                          <a:pt x="1571" y="2882"/>
                          <a:pt x="1910" y="2374"/>
                        </a:cubicBezTo>
                        <a:cubicBezTo>
                          <a:pt x="2240" y="1883"/>
                          <a:pt x="2516" y="1366"/>
                          <a:pt x="2650" y="795"/>
                        </a:cubicBezTo>
                        <a:cubicBezTo>
                          <a:pt x="2632" y="777"/>
                          <a:pt x="2623" y="759"/>
                          <a:pt x="2605" y="741"/>
                        </a:cubicBezTo>
                        <a:cubicBezTo>
                          <a:pt x="2418" y="518"/>
                          <a:pt x="2409" y="259"/>
                          <a:pt x="24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20"/>
                  <p:cNvSpPr/>
                  <p:nvPr/>
                </p:nvSpPr>
                <p:spPr>
                  <a:xfrm>
                    <a:off x="6716671" y="3623860"/>
                    <a:ext cx="970557" cy="150123"/>
                  </a:xfrm>
                  <a:custGeom>
                    <a:avLst/>
                    <a:gdLst/>
                    <a:ahLst/>
                    <a:cxnLst/>
                    <a:rect l="l" t="t" r="r" b="b"/>
                    <a:pathLst>
                      <a:path w="16389" h="2535" extrusionOk="0">
                        <a:moveTo>
                          <a:pt x="7567" y="0"/>
                        </a:moveTo>
                        <a:cubicBezTo>
                          <a:pt x="6105" y="0"/>
                          <a:pt x="4696" y="382"/>
                          <a:pt x="3355" y="1000"/>
                        </a:cubicBezTo>
                        <a:cubicBezTo>
                          <a:pt x="2257" y="1509"/>
                          <a:pt x="1178" y="1946"/>
                          <a:pt x="0" y="2035"/>
                        </a:cubicBezTo>
                        <a:cubicBezTo>
                          <a:pt x="125" y="2071"/>
                          <a:pt x="250" y="2098"/>
                          <a:pt x="375" y="2133"/>
                        </a:cubicBezTo>
                        <a:cubicBezTo>
                          <a:pt x="678" y="2223"/>
                          <a:pt x="955" y="2339"/>
                          <a:pt x="1214" y="2472"/>
                        </a:cubicBezTo>
                        <a:cubicBezTo>
                          <a:pt x="1330" y="2516"/>
                          <a:pt x="1455" y="2535"/>
                          <a:pt x="1584" y="2535"/>
                        </a:cubicBezTo>
                        <a:cubicBezTo>
                          <a:pt x="2249" y="2535"/>
                          <a:pt x="3045" y="2038"/>
                          <a:pt x="3560" y="1821"/>
                        </a:cubicBezTo>
                        <a:cubicBezTo>
                          <a:pt x="4291" y="1518"/>
                          <a:pt x="5023" y="1250"/>
                          <a:pt x="5799" y="1090"/>
                        </a:cubicBezTo>
                        <a:cubicBezTo>
                          <a:pt x="6416" y="962"/>
                          <a:pt x="7030" y="900"/>
                          <a:pt x="7642" y="900"/>
                        </a:cubicBezTo>
                        <a:cubicBezTo>
                          <a:pt x="8481" y="900"/>
                          <a:pt x="9317" y="1016"/>
                          <a:pt x="10152" y="1232"/>
                        </a:cubicBezTo>
                        <a:cubicBezTo>
                          <a:pt x="11311" y="1531"/>
                          <a:pt x="12487" y="2330"/>
                          <a:pt x="13723" y="2330"/>
                        </a:cubicBezTo>
                        <a:cubicBezTo>
                          <a:pt x="13743" y="2330"/>
                          <a:pt x="13763" y="2330"/>
                          <a:pt x="13783" y="2330"/>
                        </a:cubicBezTo>
                        <a:cubicBezTo>
                          <a:pt x="14060" y="2294"/>
                          <a:pt x="14327" y="2240"/>
                          <a:pt x="14604" y="2169"/>
                        </a:cubicBezTo>
                        <a:cubicBezTo>
                          <a:pt x="15273" y="1919"/>
                          <a:pt x="16388" y="1018"/>
                          <a:pt x="16388" y="1018"/>
                        </a:cubicBezTo>
                        <a:lnTo>
                          <a:pt x="16388" y="1018"/>
                        </a:lnTo>
                        <a:cubicBezTo>
                          <a:pt x="16388" y="1018"/>
                          <a:pt x="16049" y="1214"/>
                          <a:pt x="15889" y="1295"/>
                        </a:cubicBezTo>
                        <a:cubicBezTo>
                          <a:pt x="15594" y="1437"/>
                          <a:pt x="15300" y="1509"/>
                          <a:pt x="14979" y="1545"/>
                        </a:cubicBezTo>
                        <a:cubicBezTo>
                          <a:pt x="14832" y="1564"/>
                          <a:pt x="14687" y="1573"/>
                          <a:pt x="14542" y="1573"/>
                        </a:cubicBezTo>
                        <a:cubicBezTo>
                          <a:pt x="14034" y="1573"/>
                          <a:pt x="13534" y="1464"/>
                          <a:pt x="13034" y="1339"/>
                        </a:cubicBezTo>
                        <a:cubicBezTo>
                          <a:pt x="11491" y="938"/>
                          <a:pt x="10036" y="215"/>
                          <a:pt x="8440" y="46"/>
                        </a:cubicBezTo>
                        <a:cubicBezTo>
                          <a:pt x="8147" y="15"/>
                          <a:pt x="7856" y="0"/>
                          <a:pt x="7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20"/>
                  <p:cNvSpPr/>
                  <p:nvPr/>
                </p:nvSpPr>
                <p:spPr>
                  <a:xfrm>
                    <a:off x="6204182" y="3034982"/>
                    <a:ext cx="422712" cy="507634"/>
                  </a:xfrm>
                  <a:custGeom>
                    <a:avLst/>
                    <a:gdLst/>
                    <a:ahLst/>
                    <a:cxnLst/>
                    <a:rect l="l" t="t" r="r" b="b"/>
                    <a:pathLst>
                      <a:path w="7138" h="8572" extrusionOk="0">
                        <a:moveTo>
                          <a:pt x="6561" y="0"/>
                        </a:moveTo>
                        <a:cubicBezTo>
                          <a:pt x="6548" y="0"/>
                          <a:pt x="6532" y="12"/>
                          <a:pt x="6513" y="43"/>
                        </a:cubicBezTo>
                        <a:cubicBezTo>
                          <a:pt x="6469" y="132"/>
                          <a:pt x="6415" y="212"/>
                          <a:pt x="6353" y="302"/>
                        </a:cubicBezTo>
                        <a:cubicBezTo>
                          <a:pt x="6219" y="507"/>
                          <a:pt x="6085" y="694"/>
                          <a:pt x="5915" y="873"/>
                        </a:cubicBezTo>
                        <a:cubicBezTo>
                          <a:pt x="5826" y="980"/>
                          <a:pt x="5710" y="1096"/>
                          <a:pt x="5594" y="1194"/>
                        </a:cubicBezTo>
                        <a:cubicBezTo>
                          <a:pt x="5701" y="1997"/>
                          <a:pt x="5407" y="2907"/>
                          <a:pt x="5122" y="3629"/>
                        </a:cubicBezTo>
                        <a:cubicBezTo>
                          <a:pt x="4800" y="4468"/>
                          <a:pt x="4390" y="5226"/>
                          <a:pt x="3792" y="5895"/>
                        </a:cubicBezTo>
                        <a:cubicBezTo>
                          <a:pt x="3186" y="6591"/>
                          <a:pt x="2427" y="7162"/>
                          <a:pt x="1624" y="7599"/>
                        </a:cubicBezTo>
                        <a:cubicBezTo>
                          <a:pt x="1169" y="7849"/>
                          <a:pt x="554" y="8232"/>
                          <a:pt x="1" y="8339"/>
                        </a:cubicBezTo>
                        <a:cubicBezTo>
                          <a:pt x="233" y="8420"/>
                          <a:pt x="465" y="8491"/>
                          <a:pt x="697" y="8571"/>
                        </a:cubicBezTo>
                        <a:cubicBezTo>
                          <a:pt x="2195" y="7804"/>
                          <a:pt x="3730" y="7046"/>
                          <a:pt x="4907" y="5788"/>
                        </a:cubicBezTo>
                        <a:cubicBezTo>
                          <a:pt x="5585" y="5065"/>
                          <a:pt x="6183" y="4173"/>
                          <a:pt x="6504" y="3237"/>
                        </a:cubicBezTo>
                        <a:cubicBezTo>
                          <a:pt x="6808" y="2336"/>
                          <a:pt x="7138" y="1381"/>
                          <a:pt x="6915" y="418"/>
                        </a:cubicBezTo>
                        <a:cubicBezTo>
                          <a:pt x="6799" y="364"/>
                          <a:pt x="6701" y="257"/>
                          <a:pt x="6638" y="150"/>
                        </a:cubicBezTo>
                        <a:cubicBezTo>
                          <a:pt x="6631" y="136"/>
                          <a:pt x="6608" y="0"/>
                          <a:pt x="6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20"/>
                  <p:cNvSpPr/>
                  <p:nvPr/>
                </p:nvSpPr>
                <p:spPr>
                  <a:xfrm>
                    <a:off x="6133414" y="3086622"/>
                    <a:ext cx="340278" cy="427983"/>
                  </a:xfrm>
                  <a:custGeom>
                    <a:avLst/>
                    <a:gdLst/>
                    <a:ahLst/>
                    <a:cxnLst/>
                    <a:rect l="l" t="t" r="r" b="b"/>
                    <a:pathLst>
                      <a:path w="5746" h="7227" extrusionOk="0">
                        <a:moveTo>
                          <a:pt x="5424" y="1"/>
                        </a:moveTo>
                        <a:lnTo>
                          <a:pt x="5424" y="1"/>
                        </a:lnTo>
                        <a:cubicBezTo>
                          <a:pt x="5014" y="108"/>
                          <a:pt x="4711" y="464"/>
                          <a:pt x="4425" y="821"/>
                        </a:cubicBezTo>
                        <a:cubicBezTo>
                          <a:pt x="4434" y="821"/>
                          <a:pt x="4443" y="830"/>
                          <a:pt x="4443" y="848"/>
                        </a:cubicBezTo>
                        <a:cubicBezTo>
                          <a:pt x="4407" y="1437"/>
                          <a:pt x="4211" y="1927"/>
                          <a:pt x="3944" y="2454"/>
                        </a:cubicBezTo>
                        <a:cubicBezTo>
                          <a:pt x="3605" y="3159"/>
                          <a:pt x="3274" y="3837"/>
                          <a:pt x="2811" y="4470"/>
                        </a:cubicBezTo>
                        <a:cubicBezTo>
                          <a:pt x="2320" y="5121"/>
                          <a:pt x="1767" y="5674"/>
                          <a:pt x="1178" y="6227"/>
                        </a:cubicBezTo>
                        <a:cubicBezTo>
                          <a:pt x="848" y="6540"/>
                          <a:pt x="429" y="6914"/>
                          <a:pt x="0" y="7093"/>
                        </a:cubicBezTo>
                        <a:cubicBezTo>
                          <a:pt x="143" y="7137"/>
                          <a:pt x="286" y="7182"/>
                          <a:pt x="429" y="7227"/>
                        </a:cubicBezTo>
                        <a:cubicBezTo>
                          <a:pt x="1633" y="6789"/>
                          <a:pt x="2989" y="6022"/>
                          <a:pt x="3828" y="5059"/>
                        </a:cubicBezTo>
                        <a:cubicBezTo>
                          <a:pt x="4952" y="3783"/>
                          <a:pt x="5389" y="2284"/>
                          <a:pt x="5746" y="661"/>
                        </a:cubicBezTo>
                        <a:cubicBezTo>
                          <a:pt x="5469" y="563"/>
                          <a:pt x="5362" y="277"/>
                          <a:pt x="5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20"/>
                  <p:cNvSpPr/>
                  <p:nvPr/>
                </p:nvSpPr>
                <p:spPr>
                  <a:xfrm>
                    <a:off x="6104337" y="3138912"/>
                    <a:ext cx="287987" cy="367223"/>
                  </a:xfrm>
                  <a:custGeom>
                    <a:avLst/>
                    <a:gdLst/>
                    <a:ahLst/>
                    <a:cxnLst/>
                    <a:rect l="l" t="t" r="r" b="b"/>
                    <a:pathLst>
                      <a:path w="4863" h="6201" extrusionOk="0">
                        <a:moveTo>
                          <a:pt x="4863" y="1"/>
                        </a:moveTo>
                        <a:cubicBezTo>
                          <a:pt x="4729" y="170"/>
                          <a:pt x="4595" y="331"/>
                          <a:pt x="4461" y="465"/>
                        </a:cubicBezTo>
                        <a:cubicBezTo>
                          <a:pt x="4330" y="596"/>
                          <a:pt x="4082" y="825"/>
                          <a:pt x="3860" y="825"/>
                        </a:cubicBezTo>
                        <a:cubicBezTo>
                          <a:pt x="3781" y="825"/>
                          <a:pt x="3706" y="796"/>
                          <a:pt x="3641" y="723"/>
                        </a:cubicBezTo>
                        <a:cubicBezTo>
                          <a:pt x="3496" y="565"/>
                          <a:pt x="3434" y="132"/>
                          <a:pt x="3213" y="132"/>
                        </a:cubicBezTo>
                        <a:cubicBezTo>
                          <a:pt x="3160" y="132"/>
                          <a:pt x="3099" y="157"/>
                          <a:pt x="3025" y="215"/>
                        </a:cubicBezTo>
                        <a:cubicBezTo>
                          <a:pt x="2936" y="277"/>
                          <a:pt x="2855" y="358"/>
                          <a:pt x="2766" y="420"/>
                        </a:cubicBezTo>
                        <a:cubicBezTo>
                          <a:pt x="2766" y="964"/>
                          <a:pt x="2641" y="1517"/>
                          <a:pt x="2525" y="2035"/>
                        </a:cubicBezTo>
                        <a:cubicBezTo>
                          <a:pt x="2409" y="2561"/>
                          <a:pt x="2240" y="3078"/>
                          <a:pt x="2008" y="3560"/>
                        </a:cubicBezTo>
                        <a:cubicBezTo>
                          <a:pt x="1535" y="4515"/>
                          <a:pt x="848" y="5416"/>
                          <a:pt x="1" y="6067"/>
                        </a:cubicBezTo>
                        <a:cubicBezTo>
                          <a:pt x="152" y="6112"/>
                          <a:pt x="295" y="6156"/>
                          <a:pt x="438" y="6201"/>
                        </a:cubicBezTo>
                        <a:cubicBezTo>
                          <a:pt x="946" y="5889"/>
                          <a:pt x="1419" y="5425"/>
                          <a:pt x="1856" y="5032"/>
                        </a:cubicBezTo>
                        <a:cubicBezTo>
                          <a:pt x="2409" y="4524"/>
                          <a:pt x="2945" y="3881"/>
                          <a:pt x="3355" y="3248"/>
                        </a:cubicBezTo>
                        <a:cubicBezTo>
                          <a:pt x="3757" y="2641"/>
                          <a:pt x="4078" y="2008"/>
                          <a:pt x="4390" y="1348"/>
                        </a:cubicBezTo>
                        <a:cubicBezTo>
                          <a:pt x="4604" y="902"/>
                          <a:pt x="4684" y="447"/>
                          <a:pt x="48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20"/>
                  <p:cNvSpPr/>
                  <p:nvPr/>
                </p:nvSpPr>
                <p:spPr>
                  <a:xfrm>
                    <a:off x="6172500" y="3110902"/>
                    <a:ext cx="357215" cy="414244"/>
                  </a:xfrm>
                  <a:custGeom>
                    <a:avLst/>
                    <a:gdLst/>
                    <a:ahLst/>
                    <a:cxnLst/>
                    <a:rect l="l" t="t" r="r" b="b"/>
                    <a:pathLst>
                      <a:path w="6032" h="6995" extrusionOk="0">
                        <a:moveTo>
                          <a:pt x="6031" y="1"/>
                        </a:moveTo>
                        <a:lnTo>
                          <a:pt x="6031" y="1"/>
                        </a:lnTo>
                        <a:cubicBezTo>
                          <a:pt x="5835" y="153"/>
                          <a:pt x="5621" y="269"/>
                          <a:pt x="5389" y="286"/>
                        </a:cubicBezTo>
                        <a:cubicBezTo>
                          <a:pt x="5300" y="286"/>
                          <a:pt x="5228" y="286"/>
                          <a:pt x="5157" y="269"/>
                        </a:cubicBezTo>
                        <a:lnTo>
                          <a:pt x="5157" y="269"/>
                        </a:lnTo>
                        <a:cubicBezTo>
                          <a:pt x="5264" y="1080"/>
                          <a:pt x="4907" y="1990"/>
                          <a:pt x="4604" y="2722"/>
                        </a:cubicBezTo>
                        <a:cubicBezTo>
                          <a:pt x="4265" y="3543"/>
                          <a:pt x="3828" y="4265"/>
                          <a:pt x="3203" y="4890"/>
                        </a:cubicBezTo>
                        <a:cubicBezTo>
                          <a:pt x="2597" y="5514"/>
                          <a:pt x="1856" y="5969"/>
                          <a:pt x="1098" y="6371"/>
                        </a:cubicBezTo>
                        <a:cubicBezTo>
                          <a:pt x="848" y="6504"/>
                          <a:pt x="375" y="6817"/>
                          <a:pt x="1" y="6888"/>
                        </a:cubicBezTo>
                        <a:cubicBezTo>
                          <a:pt x="117" y="6924"/>
                          <a:pt x="233" y="6959"/>
                          <a:pt x="340" y="6995"/>
                        </a:cubicBezTo>
                        <a:cubicBezTo>
                          <a:pt x="545" y="6870"/>
                          <a:pt x="795" y="6808"/>
                          <a:pt x="1000" y="6718"/>
                        </a:cubicBezTo>
                        <a:cubicBezTo>
                          <a:pt x="1365" y="6549"/>
                          <a:pt x="1722" y="6362"/>
                          <a:pt x="2061" y="6165"/>
                        </a:cubicBezTo>
                        <a:cubicBezTo>
                          <a:pt x="2802" y="5755"/>
                          <a:pt x="3524" y="5238"/>
                          <a:pt x="4086" y="4604"/>
                        </a:cubicBezTo>
                        <a:cubicBezTo>
                          <a:pt x="5246" y="3275"/>
                          <a:pt x="5746" y="1696"/>
                          <a:pt x="60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20"/>
                  <p:cNvSpPr/>
                  <p:nvPr/>
                </p:nvSpPr>
                <p:spPr>
                  <a:xfrm>
                    <a:off x="6009230" y="3133109"/>
                    <a:ext cx="255771" cy="361953"/>
                  </a:xfrm>
                  <a:custGeom>
                    <a:avLst/>
                    <a:gdLst/>
                    <a:ahLst/>
                    <a:cxnLst/>
                    <a:rect l="l" t="t" r="r" b="b"/>
                    <a:pathLst>
                      <a:path w="4319" h="6112" extrusionOk="0">
                        <a:moveTo>
                          <a:pt x="3569" y="1"/>
                        </a:moveTo>
                        <a:lnTo>
                          <a:pt x="3569" y="1"/>
                        </a:lnTo>
                        <a:cubicBezTo>
                          <a:pt x="3427" y="81"/>
                          <a:pt x="3275" y="206"/>
                          <a:pt x="3123" y="340"/>
                        </a:cubicBezTo>
                        <a:cubicBezTo>
                          <a:pt x="3043" y="1580"/>
                          <a:pt x="2758" y="2900"/>
                          <a:pt x="2062" y="3944"/>
                        </a:cubicBezTo>
                        <a:cubicBezTo>
                          <a:pt x="1562" y="4720"/>
                          <a:pt x="911" y="5523"/>
                          <a:pt x="1" y="5781"/>
                        </a:cubicBezTo>
                        <a:cubicBezTo>
                          <a:pt x="474" y="5871"/>
                          <a:pt x="947" y="5987"/>
                          <a:pt x="1410" y="6111"/>
                        </a:cubicBezTo>
                        <a:lnTo>
                          <a:pt x="1419" y="6111"/>
                        </a:lnTo>
                        <a:cubicBezTo>
                          <a:pt x="2312" y="5442"/>
                          <a:pt x="3088" y="4461"/>
                          <a:pt x="3543" y="3435"/>
                        </a:cubicBezTo>
                        <a:cubicBezTo>
                          <a:pt x="3944" y="2516"/>
                          <a:pt x="4131" y="1544"/>
                          <a:pt x="4319" y="563"/>
                        </a:cubicBezTo>
                        <a:lnTo>
                          <a:pt x="4319" y="563"/>
                        </a:lnTo>
                        <a:cubicBezTo>
                          <a:pt x="4212" y="643"/>
                          <a:pt x="4105" y="714"/>
                          <a:pt x="3980" y="750"/>
                        </a:cubicBezTo>
                        <a:cubicBezTo>
                          <a:pt x="3930" y="765"/>
                          <a:pt x="3885" y="772"/>
                          <a:pt x="3846" y="772"/>
                        </a:cubicBezTo>
                        <a:cubicBezTo>
                          <a:pt x="3522" y="772"/>
                          <a:pt x="3546" y="287"/>
                          <a:pt x="35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20"/>
                  <p:cNvSpPr/>
                  <p:nvPr/>
                </p:nvSpPr>
                <p:spPr>
                  <a:xfrm>
                    <a:off x="6285017" y="3446735"/>
                    <a:ext cx="1028178" cy="130699"/>
                  </a:xfrm>
                  <a:custGeom>
                    <a:avLst/>
                    <a:gdLst/>
                    <a:ahLst/>
                    <a:cxnLst/>
                    <a:rect l="l" t="t" r="r" b="b"/>
                    <a:pathLst>
                      <a:path w="17362" h="2207" extrusionOk="0">
                        <a:moveTo>
                          <a:pt x="7762" y="1"/>
                        </a:moveTo>
                        <a:cubicBezTo>
                          <a:pt x="6719" y="1"/>
                          <a:pt x="5803" y="415"/>
                          <a:pt x="4845" y="842"/>
                        </a:cubicBezTo>
                        <a:cubicBezTo>
                          <a:pt x="4006" y="1208"/>
                          <a:pt x="3159" y="1583"/>
                          <a:pt x="2240" y="1699"/>
                        </a:cubicBezTo>
                        <a:cubicBezTo>
                          <a:pt x="1740" y="1770"/>
                          <a:pt x="1196" y="1824"/>
                          <a:pt x="688" y="1832"/>
                        </a:cubicBezTo>
                        <a:cubicBezTo>
                          <a:pt x="536" y="1839"/>
                          <a:pt x="371" y="1845"/>
                          <a:pt x="206" y="1845"/>
                        </a:cubicBezTo>
                        <a:cubicBezTo>
                          <a:pt x="137" y="1845"/>
                          <a:pt x="69" y="1844"/>
                          <a:pt x="1" y="1841"/>
                        </a:cubicBezTo>
                        <a:lnTo>
                          <a:pt x="1" y="1841"/>
                        </a:lnTo>
                        <a:cubicBezTo>
                          <a:pt x="170" y="1895"/>
                          <a:pt x="340" y="1957"/>
                          <a:pt x="518" y="2011"/>
                        </a:cubicBezTo>
                        <a:cubicBezTo>
                          <a:pt x="1031" y="2149"/>
                          <a:pt x="1533" y="2207"/>
                          <a:pt x="2030" y="2207"/>
                        </a:cubicBezTo>
                        <a:cubicBezTo>
                          <a:pt x="3139" y="2207"/>
                          <a:pt x="4220" y="1918"/>
                          <a:pt x="5336" y="1592"/>
                        </a:cubicBezTo>
                        <a:cubicBezTo>
                          <a:pt x="6338" y="1293"/>
                          <a:pt x="7415" y="959"/>
                          <a:pt x="8478" y="959"/>
                        </a:cubicBezTo>
                        <a:cubicBezTo>
                          <a:pt x="8843" y="959"/>
                          <a:pt x="9206" y="999"/>
                          <a:pt x="9564" y="1092"/>
                        </a:cubicBezTo>
                        <a:cubicBezTo>
                          <a:pt x="10825" y="1415"/>
                          <a:pt x="12165" y="1685"/>
                          <a:pt x="13476" y="1685"/>
                        </a:cubicBezTo>
                        <a:cubicBezTo>
                          <a:pt x="13687" y="1685"/>
                          <a:pt x="13896" y="1678"/>
                          <a:pt x="14105" y="1663"/>
                        </a:cubicBezTo>
                        <a:cubicBezTo>
                          <a:pt x="14890" y="1609"/>
                          <a:pt x="15746" y="1511"/>
                          <a:pt x="16460" y="1128"/>
                        </a:cubicBezTo>
                        <a:cubicBezTo>
                          <a:pt x="16844" y="923"/>
                          <a:pt x="17120" y="655"/>
                          <a:pt x="17361" y="343"/>
                        </a:cubicBezTo>
                        <a:lnTo>
                          <a:pt x="17361" y="343"/>
                        </a:lnTo>
                        <a:cubicBezTo>
                          <a:pt x="17040" y="539"/>
                          <a:pt x="16630" y="628"/>
                          <a:pt x="16308" y="691"/>
                        </a:cubicBezTo>
                        <a:cubicBezTo>
                          <a:pt x="15575" y="834"/>
                          <a:pt x="14799" y="905"/>
                          <a:pt x="14020" y="905"/>
                        </a:cubicBezTo>
                        <a:cubicBezTo>
                          <a:pt x="13151" y="905"/>
                          <a:pt x="12279" y="816"/>
                          <a:pt x="11464" y="637"/>
                        </a:cubicBezTo>
                        <a:cubicBezTo>
                          <a:pt x="10367" y="405"/>
                          <a:pt x="9279" y="137"/>
                          <a:pt x="8164" y="22"/>
                        </a:cubicBezTo>
                        <a:cubicBezTo>
                          <a:pt x="8027" y="8"/>
                          <a:pt x="7894" y="1"/>
                          <a:pt x="7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20"/>
                  <p:cNvSpPr/>
                  <p:nvPr/>
                </p:nvSpPr>
                <p:spPr>
                  <a:xfrm>
                    <a:off x="5784195" y="3515607"/>
                    <a:ext cx="1142768" cy="204250"/>
                  </a:xfrm>
                  <a:custGeom>
                    <a:avLst/>
                    <a:gdLst/>
                    <a:ahLst/>
                    <a:cxnLst/>
                    <a:rect l="l" t="t" r="r" b="b"/>
                    <a:pathLst>
                      <a:path w="19297" h="3449" extrusionOk="0">
                        <a:moveTo>
                          <a:pt x="1364" y="0"/>
                        </a:moveTo>
                        <a:cubicBezTo>
                          <a:pt x="902" y="0"/>
                          <a:pt x="445" y="56"/>
                          <a:pt x="1" y="188"/>
                        </a:cubicBezTo>
                        <a:cubicBezTo>
                          <a:pt x="161" y="277"/>
                          <a:pt x="322" y="375"/>
                          <a:pt x="464" y="491"/>
                        </a:cubicBezTo>
                        <a:cubicBezTo>
                          <a:pt x="572" y="571"/>
                          <a:pt x="679" y="661"/>
                          <a:pt x="777" y="750"/>
                        </a:cubicBezTo>
                        <a:cubicBezTo>
                          <a:pt x="913" y="745"/>
                          <a:pt x="1050" y="742"/>
                          <a:pt x="1186" y="742"/>
                        </a:cubicBezTo>
                        <a:cubicBezTo>
                          <a:pt x="2250" y="742"/>
                          <a:pt x="3299" y="897"/>
                          <a:pt x="4327" y="1214"/>
                        </a:cubicBezTo>
                        <a:cubicBezTo>
                          <a:pt x="5996" y="1731"/>
                          <a:pt x="7610" y="2382"/>
                          <a:pt x="9278" y="2873"/>
                        </a:cubicBezTo>
                        <a:cubicBezTo>
                          <a:pt x="10401" y="3205"/>
                          <a:pt x="11519" y="3449"/>
                          <a:pt x="12651" y="3449"/>
                        </a:cubicBezTo>
                        <a:cubicBezTo>
                          <a:pt x="13282" y="3449"/>
                          <a:pt x="13918" y="3373"/>
                          <a:pt x="14560" y="3194"/>
                        </a:cubicBezTo>
                        <a:cubicBezTo>
                          <a:pt x="16183" y="2748"/>
                          <a:pt x="17691" y="1972"/>
                          <a:pt x="19297" y="1481"/>
                        </a:cubicBezTo>
                        <a:lnTo>
                          <a:pt x="19297" y="1481"/>
                        </a:lnTo>
                        <a:cubicBezTo>
                          <a:pt x="18994" y="1535"/>
                          <a:pt x="18699" y="1597"/>
                          <a:pt x="18414" y="1678"/>
                        </a:cubicBezTo>
                        <a:cubicBezTo>
                          <a:pt x="18110" y="1785"/>
                          <a:pt x="17807" y="1874"/>
                          <a:pt x="17504" y="1945"/>
                        </a:cubicBezTo>
                        <a:cubicBezTo>
                          <a:pt x="16683" y="2213"/>
                          <a:pt x="15853" y="2516"/>
                          <a:pt x="15006" y="2686"/>
                        </a:cubicBezTo>
                        <a:cubicBezTo>
                          <a:pt x="14432" y="2797"/>
                          <a:pt x="13854" y="2845"/>
                          <a:pt x="13276" y="2845"/>
                        </a:cubicBezTo>
                        <a:cubicBezTo>
                          <a:pt x="12054" y="2845"/>
                          <a:pt x="10828" y="2634"/>
                          <a:pt x="9635" y="2373"/>
                        </a:cubicBezTo>
                        <a:cubicBezTo>
                          <a:pt x="7949" y="1990"/>
                          <a:pt x="6406" y="1267"/>
                          <a:pt x="4773" y="714"/>
                        </a:cubicBezTo>
                        <a:cubicBezTo>
                          <a:pt x="3708" y="350"/>
                          <a:pt x="2523"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20"/>
                  <p:cNvSpPr/>
                  <p:nvPr/>
                </p:nvSpPr>
                <p:spPr>
                  <a:xfrm>
                    <a:off x="5879835" y="3608582"/>
                    <a:ext cx="583317" cy="200282"/>
                  </a:xfrm>
                  <a:custGeom>
                    <a:avLst/>
                    <a:gdLst/>
                    <a:ahLst/>
                    <a:cxnLst/>
                    <a:rect l="l" t="t" r="r" b="b"/>
                    <a:pathLst>
                      <a:path w="9850" h="3382" extrusionOk="0">
                        <a:moveTo>
                          <a:pt x="0" y="0"/>
                        </a:moveTo>
                        <a:lnTo>
                          <a:pt x="0" y="0"/>
                        </a:lnTo>
                        <a:cubicBezTo>
                          <a:pt x="45" y="36"/>
                          <a:pt x="81" y="72"/>
                          <a:pt x="125" y="108"/>
                        </a:cubicBezTo>
                        <a:cubicBezTo>
                          <a:pt x="446" y="375"/>
                          <a:pt x="776" y="571"/>
                          <a:pt x="1151" y="768"/>
                        </a:cubicBezTo>
                        <a:cubicBezTo>
                          <a:pt x="1160" y="768"/>
                          <a:pt x="1178" y="777"/>
                          <a:pt x="1196" y="786"/>
                        </a:cubicBezTo>
                        <a:lnTo>
                          <a:pt x="1205" y="786"/>
                        </a:lnTo>
                        <a:cubicBezTo>
                          <a:pt x="1326" y="773"/>
                          <a:pt x="1448" y="767"/>
                          <a:pt x="1571" y="767"/>
                        </a:cubicBezTo>
                        <a:cubicBezTo>
                          <a:pt x="2218" y="767"/>
                          <a:pt x="2884" y="927"/>
                          <a:pt x="3506" y="1062"/>
                        </a:cubicBezTo>
                        <a:cubicBezTo>
                          <a:pt x="4158" y="1205"/>
                          <a:pt x="4764" y="1410"/>
                          <a:pt x="5371" y="1669"/>
                        </a:cubicBezTo>
                        <a:cubicBezTo>
                          <a:pt x="6084" y="1981"/>
                          <a:pt x="6691" y="2498"/>
                          <a:pt x="7396" y="2811"/>
                        </a:cubicBezTo>
                        <a:cubicBezTo>
                          <a:pt x="7762" y="2971"/>
                          <a:pt x="8145" y="3167"/>
                          <a:pt x="8529" y="3266"/>
                        </a:cubicBezTo>
                        <a:cubicBezTo>
                          <a:pt x="8779" y="3328"/>
                          <a:pt x="9028" y="3346"/>
                          <a:pt x="9269" y="3382"/>
                        </a:cubicBezTo>
                        <a:cubicBezTo>
                          <a:pt x="9439" y="3212"/>
                          <a:pt x="9635" y="3060"/>
                          <a:pt x="9849" y="2918"/>
                        </a:cubicBezTo>
                        <a:lnTo>
                          <a:pt x="9849" y="2918"/>
                        </a:lnTo>
                        <a:cubicBezTo>
                          <a:pt x="9833" y="2918"/>
                          <a:pt x="9817" y="2918"/>
                          <a:pt x="9801" y="2918"/>
                        </a:cubicBezTo>
                        <a:cubicBezTo>
                          <a:pt x="9468" y="2918"/>
                          <a:pt x="9130" y="2833"/>
                          <a:pt x="8841" y="2739"/>
                        </a:cubicBezTo>
                        <a:cubicBezTo>
                          <a:pt x="7895" y="2427"/>
                          <a:pt x="6985" y="2061"/>
                          <a:pt x="6076" y="1651"/>
                        </a:cubicBezTo>
                        <a:cubicBezTo>
                          <a:pt x="5067" y="1196"/>
                          <a:pt x="4095" y="554"/>
                          <a:pt x="3007" y="295"/>
                        </a:cubicBezTo>
                        <a:cubicBezTo>
                          <a:pt x="2436" y="161"/>
                          <a:pt x="1865" y="90"/>
                          <a:pt x="1276" y="81"/>
                        </a:cubicBezTo>
                        <a:cubicBezTo>
                          <a:pt x="1116" y="81"/>
                          <a:pt x="953" y="86"/>
                          <a:pt x="789" y="86"/>
                        </a:cubicBezTo>
                        <a:cubicBezTo>
                          <a:pt x="522" y="86"/>
                          <a:pt x="254" y="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20"/>
                  <p:cNvSpPr/>
                  <p:nvPr/>
                </p:nvSpPr>
                <p:spPr>
                  <a:xfrm>
                    <a:off x="6008757" y="3688350"/>
                    <a:ext cx="337080" cy="148524"/>
                  </a:xfrm>
                  <a:custGeom>
                    <a:avLst/>
                    <a:gdLst/>
                    <a:ahLst/>
                    <a:cxnLst/>
                    <a:rect l="l" t="t" r="r" b="b"/>
                    <a:pathLst>
                      <a:path w="5692" h="2508" extrusionOk="0">
                        <a:moveTo>
                          <a:pt x="0" y="1"/>
                        </a:moveTo>
                        <a:lnTo>
                          <a:pt x="0" y="1"/>
                        </a:lnTo>
                        <a:cubicBezTo>
                          <a:pt x="250" y="206"/>
                          <a:pt x="384" y="536"/>
                          <a:pt x="562" y="786"/>
                        </a:cubicBezTo>
                        <a:cubicBezTo>
                          <a:pt x="571" y="803"/>
                          <a:pt x="580" y="812"/>
                          <a:pt x="589" y="821"/>
                        </a:cubicBezTo>
                        <a:cubicBezTo>
                          <a:pt x="972" y="1009"/>
                          <a:pt x="1329" y="1187"/>
                          <a:pt x="1686" y="1419"/>
                        </a:cubicBezTo>
                        <a:cubicBezTo>
                          <a:pt x="2159" y="1722"/>
                          <a:pt x="2676" y="1936"/>
                          <a:pt x="3221" y="2115"/>
                        </a:cubicBezTo>
                        <a:cubicBezTo>
                          <a:pt x="3809" y="2293"/>
                          <a:pt x="4389" y="2498"/>
                          <a:pt x="5014" y="2507"/>
                        </a:cubicBezTo>
                        <a:cubicBezTo>
                          <a:pt x="5246" y="2507"/>
                          <a:pt x="5469" y="2490"/>
                          <a:pt x="5692" y="2472"/>
                        </a:cubicBezTo>
                        <a:cubicBezTo>
                          <a:pt x="5611" y="2454"/>
                          <a:pt x="5531" y="2436"/>
                          <a:pt x="5442" y="2418"/>
                        </a:cubicBezTo>
                        <a:cubicBezTo>
                          <a:pt x="4719" y="2222"/>
                          <a:pt x="4059" y="1874"/>
                          <a:pt x="3390" y="1544"/>
                        </a:cubicBezTo>
                        <a:cubicBezTo>
                          <a:pt x="2792" y="1258"/>
                          <a:pt x="2266" y="848"/>
                          <a:pt x="1686" y="563"/>
                        </a:cubicBezTo>
                        <a:cubicBezTo>
                          <a:pt x="1133" y="295"/>
                          <a:pt x="580" y="143"/>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20"/>
                  <p:cNvSpPr/>
                  <p:nvPr/>
                </p:nvSpPr>
                <p:spPr>
                  <a:xfrm>
                    <a:off x="6884678" y="3945659"/>
                    <a:ext cx="321268" cy="335481"/>
                  </a:xfrm>
                  <a:custGeom>
                    <a:avLst/>
                    <a:gdLst/>
                    <a:ahLst/>
                    <a:cxnLst/>
                    <a:rect l="l" t="t" r="r" b="b"/>
                    <a:pathLst>
                      <a:path w="5425" h="5665" extrusionOk="0">
                        <a:moveTo>
                          <a:pt x="562" y="0"/>
                        </a:moveTo>
                        <a:lnTo>
                          <a:pt x="562" y="0"/>
                        </a:lnTo>
                        <a:cubicBezTo>
                          <a:pt x="741" y="375"/>
                          <a:pt x="794" y="767"/>
                          <a:pt x="535" y="1106"/>
                        </a:cubicBezTo>
                        <a:cubicBezTo>
                          <a:pt x="393" y="1294"/>
                          <a:pt x="223" y="1436"/>
                          <a:pt x="0" y="1454"/>
                        </a:cubicBezTo>
                        <a:cubicBezTo>
                          <a:pt x="589" y="2409"/>
                          <a:pt x="1142" y="3390"/>
                          <a:pt x="1945" y="4175"/>
                        </a:cubicBezTo>
                        <a:cubicBezTo>
                          <a:pt x="2855" y="5067"/>
                          <a:pt x="4086" y="5513"/>
                          <a:pt x="5326" y="5665"/>
                        </a:cubicBezTo>
                        <a:cubicBezTo>
                          <a:pt x="5362" y="5665"/>
                          <a:pt x="5388" y="5656"/>
                          <a:pt x="5424" y="5656"/>
                        </a:cubicBezTo>
                        <a:cubicBezTo>
                          <a:pt x="3970" y="5469"/>
                          <a:pt x="2748" y="4211"/>
                          <a:pt x="1981" y="3024"/>
                        </a:cubicBezTo>
                        <a:cubicBezTo>
                          <a:pt x="1579" y="2391"/>
                          <a:pt x="1151" y="1650"/>
                          <a:pt x="999" y="910"/>
                        </a:cubicBezTo>
                        <a:cubicBezTo>
                          <a:pt x="973" y="785"/>
                          <a:pt x="812" y="259"/>
                          <a:pt x="955" y="98"/>
                        </a:cubicBezTo>
                        <a:cubicBezTo>
                          <a:pt x="830" y="54"/>
                          <a:pt x="696" y="18"/>
                          <a:pt x="5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20"/>
                  <p:cNvSpPr/>
                  <p:nvPr/>
                </p:nvSpPr>
                <p:spPr>
                  <a:xfrm>
                    <a:off x="6756822" y="4002154"/>
                    <a:ext cx="285855" cy="272649"/>
                  </a:xfrm>
                  <a:custGeom>
                    <a:avLst/>
                    <a:gdLst/>
                    <a:ahLst/>
                    <a:cxnLst/>
                    <a:rect l="l" t="t" r="r" b="b"/>
                    <a:pathLst>
                      <a:path w="4827" h="4604" extrusionOk="0">
                        <a:moveTo>
                          <a:pt x="1231" y="1"/>
                        </a:moveTo>
                        <a:cubicBezTo>
                          <a:pt x="1169" y="250"/>
                          <a:pt x="1098" y="402"/>
                          <a:pt x="821" y="500"/>
                        </a:cubicBezTo>
                        <a:cubicBezTo>
                          <a:pt x="776" y="518"/>
                          <a:pt x="727" y="525"/>
                          <a:pt x="676" y="525"/>
                        </a:cubicBezTo>
                        <a:cubicBezTo>
                          <a:pt x="464" y="525"/>
                          <a:pt x="209" y="394"/>
                          <a:pt x="0" y="286"/>
                        </a:cubicBezTo>
                        <a:lnTo>
                          <a:pt x="0" y="286"/>
                        </a:lnTo>
                        <a:cubicBezTo>
                          <a:pt x="81" y="839"/>
                          <a:pt x="357" y="1330"/>
                          <a:pt x="616" y="1829"/>
                        </a:cubicBezTo>
                        <a:cubicBezTo>
                          <a:pt x="803" y="2204"/>
                          <a:pt x="999" y="2588"/>
                          <a:pt x="1249" y="2936"/>
                        </a:cubicBezTo>
                        <a:cubicBezTo>
                          <a:pt x="1722" y="3605"/>
                          <a:pt x="2355" y="4060"/>
                          <a:pt x="3078" y="4354"/>
                        </a:cubicBezTo>
                        <a:cubicBezTo>
                          <a:pt x="3658" y="4443"/>
                          <a:pt x="4247" y="4541"/>
                          <a:pt x="4827" y="4604"/>
                        </a:cubicBezTo>
                        <a:cubicBezTo>
                          <a:pt x="4630" y="4506"/>
                          <a:pt x="4434" y="4381"/>
                          <a:pt x="4256" y="4265"/>
                        </a:cubicBezTo>
                        <a:cubicBezTo>
                          <a:pt x="3711" y="3899"/>
                          <a:pt x="3274" y="3471"/>
                          <a:pt x="2828" y="2998"/>
                        </a:cubicBezTo>
                        <a:cubicBezTo>
                          <a:pt x="2382" y="2516"/>
                          <a:pt x="2025" y="1954"/>
                          <a:pt x="1758" y="1348"/>
                        </a:cubicBezTo>
                        <a:cubicBezTo>
                          <a:pt x="1570" y="920"/>
                          <a:pt x="1329" y="491"/>
                          <a:pt x="1267" y="27"/>
                        </a:cubicBezTo>
                        <a:cubicBezTo>
                          <a:pt x="1249" y="18"/>
                          <a:pt x="1240" y="10"/>
                          <a:pt x="12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20"/>
                  <p:cNvSpPr/>
                  <p:nvPr/>
                </p:nvSpPr>
                <p:spPr>
                  <a:xfrm>
                    <a:off x="6692865" y="4013228"/>
                    <a:ext cx="137983" cy="233623"/>
                  </a:xfrm>
                  <a:custGeom>
                    <a:avLst/>
                    <a:gdLst/>
                    <a:ahLst/>
                    <a:cxnLst/>
                    <a:rect l="l" t="t" r="r" b="b"/>
                    <a:pathLst>
                      <a:path w="2330" h="3945" extrusionOk="0">
                        <a:moveTo>
                          <a:pt x="581" y="1"/>
                        </a:moveTo>
                        <a:cubicBezTo>
                          <a:pt x="554" y="37"/>
                          <a:pt x="536" y="90"/>
                          <a:pt x="509" y="162"/>
                        </a:cubicBezTo>
                        <a:cubicBezTo>
                          <a:pt x="474" y="260"/>
                          <a:pt x="402" y="367"/>
                          <a:pt x="322" y="438"/>
                        </a:cubicBezTo>
                        <a:cubicBezTo>
                          <a:pt x="224" y="518"/>
                          <a:pt x="117" y="581"/>
                          <a:pt x="1" y="617"/>
                        </a:cubicBezTo>
                        <a:cubicBezTo>
                          <a:pt x="36" y="1384"/>
                          <a:pt x="161" y="2106"/>
                          <a:pt x="483" y="2811"/>
                        </a:cubicBezTo>
                        <a:cubicBezTo>
                          <a:pt x="661" y="3195"/>
                          <a:pt x="893" y="3632"/>
                          <a:pt x="1268" y="3855"/>
                        </a:cubicBezTo>
                        <a:cubicBezTo>
                          <a:pt x="1624" y="3882"/>
                          <a:pt x="1972" y="3908"/>
                          <a:pt x="2329" y="3944"/>
                        </a:cubicBezTo>
                        <a:cubicBezTo>
                          <a:pt x="1018" y="3221"/>
                          <a:pt x="554" y="1428"/>
                          <a:pt x="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20"/>
                  <p:cNvSpPr/>
                  <p:nvPr/>
                </p:nvSpPr>
                <p:spPr>
                  <a:xfrm>
                    <a:off x="6836591" y="4007957"/>
                    <a:ext cx="315998" cy="273715"/>
                  </a:xfrm>
                  <a:custGeom>
                    <a:avLst/>
                    <a:gdLst/>
                    <a:ahLst/>
                    <a:cxnLst/>
                    <a:rect l="l" t="t" r="r" b="b"/>
                    <a:pathLst>
                      <a:path w="5336" h="4622" extrusionOk="0">
                        <a:moveTo>
                          <a:pt x="0" y="1"/>
                        </a:moveTo>
                        <a:cubicBezTo>
                          <a:pt x="125" y="509"/>
                          <a:pt x="446" y="1045"/>
                          <a:pt x="687" y="1491"/>
                        </a:cubicBezTo>
                        <a:cubicBezTo>
                          <a:pt x="964" y="2017"/>
                          <a:pt x="1312" y="2454"/>
                          <a:pt x="1704" y="2909"/>
                        </a:cubicBezTo>
                        <a:cubicBezTo>
                          <a:pt x="2079" y="3337"/>
                          <a:pt x="2516" y="3694"/>
                          <a:pt x="2989" y="4015"/>
                        </a:cubicBezTo>
                        <a:cubicBezTo>
                          <a:pt x="3274" y="4203"/>
                          <a:pt x="3569" y="4399"/>
                          <a:pt x="3881" y="4550"/>
                        </a:cubicBezTo>
                        <a:cubicBezTo>
                          <a:pt x="3926" y="4550"/>
                          <a:pt x="3970" y="4559"/>
                          <a:pt x="4015" y="4559"/>
                        </a:cubicBezTo>
                        <a:cubicBezTo>
                          <a:pt x="4452" y="4595"/>
                          <a:pt x="4889" y="4622"/>
                          <a:pt x="5335" y="4622"/>
                        </a:cubicBezTo>
                        <a:cubicBezTo>
                          <a:pt x="4372" y="4479"/>
                          <a:pt x="3399" y="3997"/>
                          <a:pt x="2748" y="3346"/>
                        </a:cubicBezTo>
                        <a:cubicBezTo>
                          <a:pt x="1874" y="2481"/>
                          <a:pt x="1321" y="1464"/>
                          <a:pt x="723" y="411"/>
                        </a:cubicBezTo>
                        <a:cubicBezTo>
                          <a:pt x="705" y="411"/>
                          <a:pt x="687" y="411"/>
                          <a:pt x="669" y="402"/>
                        </a:cubicBezTo>
                        <a:cubicBezTo>
                          <a:pt x="500" y="384"/>
                          <a:pt x="393" y="349"/>
                          <a:pt x="250" y="259"/>
                        </a:cubicBezTo>
                        <a:cubicBezTo>
                          <a:pt x="152" y="197"/>
                          <a:pt x="81" y="9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20"/>
                  <p:cNvSpPr/>
                  <p:nvPr/>
                </p:nvSpPr>
                <p:spPr>
                  <a:xfrm>
                    <a:off x="6732483" y="4009023"/>
                    <a:ext cx="174936" cy="246237"/>
                  </a:xfrm>
                  <a:custGeom>
                    <a:avLst/>
                    <a:gdLst/>
                    <a:ahLst/>
                    <a:cxnLst/>
                    <a:rect l="l" t="t" r="r" b="b"/>
                    <a:pathLst>
                      <a:path w="2954" h="4158" extrusionOk="0">
                        <a:moveTo>
                          <a:pt x="1" y="1"/>
                        </a:moveTo>
                        <a:cubicBezTo>
                          <a:pt x="19" y="456"/>
                          <a:pt x="37" y="937"/>
                          <a:pt x="170" y="1366"/>
                        </a:cubicBezTo>
                        <a:cubicBezTo>
                          <a:pt x="304" y="1785"/>
                          <a:pt x="358" y="2249"/>
                          <a:pt x="616" y="2614"/>
                        </a:cubicBezTo>
                        <a:cubicBezTo>
                          <a:pt x="1027" y="3221"/>
                          <a:pt x="1455" y="3703"/>
                          <a:pt x="2071" y="4051"/>
                        </a:cubicBezTo>
                        <a:cubicBezTo>
                          <a:pt x="2365" y="4086"/>
                          <a:pt x="2659" y="4122"/>
                          <a:pt x="2954" y="4158"/>
                        </a:cubicBezTo>
                        <a:cubicBezTo>
                          <a:pt x="2427" y="3899"/>
                          <a:pt x="1955" y="3507"/>
                          <a:pt x="1625" y="3034"/>
                        </a:cubicBezTo>
                        <a:cubicBezTo>
                          <a:pt x="1054" y="2222"/>
                          <a:pt x="402" y="1151"/>
                          <a:pt x="340" y="134"/>
                        </a:cubicBezTo>
                        <a:cubicBezTo>
                          <a:pt x="295" y="108"/>
                          <a:pt x="251" y="90"/>
                          <a:pt x="215" y="72"/>
                        </a:cubicBezTo>
                        <a:cubicBezTo>
                          <a:pt x="117" y="27"/>
                          <a:pt x="54"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20"/>
                  <p:cNvSpPr/>
                  <p:nvPr/>
                </p:nvSpPr>
                <p:spPr>
                  <a:xfrm>
                    <a:off x="6605752" y="4021933"/>
                    <a:ext cx="146866" cy="218522"/>
                  </a:xfrm>
                  <a:custGeom>
                    <a:avLst/>
                    <a:gdLst/>
                    <a:ahLst/>
                    <a:cxnLst/>
                    <a:rect l="l" t="t" r="r" b="b"/>
                    <a:pathLst>
                      <a:path w="2480" h="3690" extrusionOk="0">
                        <a:moveTo>
                          <a:pt x="125" y="1"/>
                        </a:moveTo>
                        <a:cubicBezTo>
                          <a:pt x="0" y="1"/>
                          <a:pt x="36" y="298"/>
                          <a:pt x="44" y="354"/>
                        </a:cubicBezTo>
                        <a:cubicBezTo>
                          <a:pt x="44" y="407"/>
                          <a:pt x="71" y="541"/>
                          <a:pt x="53" y="630"/>
                        </a:cubicBezTo>
                        <a:cubicBezTo>
                          <a:pt x="36" y="710"/>
                          <a:pt x="107" y="1362"/>
                          <a:pt x="259" y="1781"/>
                        </a:cubicBezTo>
                        <a:cubicBezTo>
                          <a:pt x="571" y="2619"/>
                          <a:pt x="1204" y="3324"/>
                          <a:pt x="2061" y="3654"/>
                        </a:cubicBezTo>
                        <a:cubicBezTo>
                          <a:pt x="2096" y="3654"/>
                          <a:pt x="2132" y="3663"/>
                          <a:pt x="2177" y="3663"/>
                        </a:cubicBezTo>
                        <a:cubicBezTo>
                          <a:pt x="2275" y="3672"/>
                          <a:pt x="2382" y="3681"/>
                          <a:pt x="2480" y="3690"/>
                        </a:cubicBezTo>
                        <a:cubicBezTo>
                          <a:pt x="2203" y="3476"/>
                          <a:pt x="2007" y="3128"/>
                          <a:pt x="1873" y="2825"/>
                        </a:cubicBezTo>
                        <a:cubicBezTo>
                          <a:pt x="1525" y="2040"/>
                          <a:pt x="1392" y="1326"/>
                          <a:pt x="1445" y="478"/>
                        </a:cubicBezTo>
                        <a:lnTo>
                          <a:pt x="1445" y="478"/>
                        </a:lnTo>
                        <a:cubicBezTo>
                          <a:pt x="1383" y="494"/>
                          <a:pt x="1318" y="504"/>
                          <a:pt x="1249" y="504"/>
                        </a:cubicBezTo>
                        <a:cubicBezTo>
                          <a:pt x="1200" y="504"/>
                          <a:pt x="1149" y="499"/>
                          <a:pt x="1097" y="487"/>
                        </a:cubicBezTo>
                        <a:cubicBezTo>
                          <a:pt x="731" y="398"/>
                          <a:pt x="490" y="184"/>
                          <a:pt x="178" y="15"/>
                        </a:cubicBezTo>
                        <a:cubicBezTo>
                          <a:pt x="158" y="5"/>
                          <a:pt x="141" y="1"/>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20"/>
                  <p:cNvSpPr/>
                  <p:nvPr/>
                </p:nvSpPr>
                <p:spPr>
                  <a:xfrm>
                    <a:off x="6456755" y="4051839"/>
                    <a:ext cx="172271" cy="187609"/>
                  </a:xfrm>
                  <a:custGeom>
                    <a:avLst/>
                    <a:gdLst/>
                    <a:ahLst/>
                    <a:cxnLst/>
                    <a:rect l="l" t="t" r="r" b="b"/>
                    <a:pathLst>
                      <a:path w="2909" h="3168" extrusionOk="0">
                        <a:moveTo>
                          <a:pt x="71" y="0"/>
                        </a:moveTo>
                        <a:lnTo>
                          <a:pt x="71" y="0"/>
                        </a:lnTo>
                        <a:cubicBezTo>
                          <a:pt x="0" y="625"/>
                          <a:pt x="286" y="1535"/>
                          <a:pt x="580" y="2025"/>
                        </a:cubicBezTo>
                        <a:cubicBezTo>
                          <a:pt x="865" y="2489"/>
                          <a:pt x="1419" y="2971"/>
                          <a:pt x="1963" y="3167"/>
                        </a:cubicBezTo>
                        <a:cubicBezTo>
                          <a:pt x="2284" y="3149"/>
                          <a:pt x="2596" y="3131"/>
                          <a:pt x="2908" y="3123"/>
                        </a:cubicBezTo>
                        <a:cubicBezTo>
                          <a:pt x="2507" y="2962"/>
                          <a:pt x="2168" y="2677"/>
                          <a:pt x="1856" y="2284"/>
                        </a:cubicBezTo>
                        <a:cubicBezTo>
                          <a:pt x="1615" y="1999"/>
                          <a:pt x="1365" y="1686"/>
                          <a:pt x="1222" y="1338"/>
                        </a:cubicBezTo>
                        <a:cubicBezTo>
                          <a:pt x="1080" y="964"/>
                          <a:pt x="1026" y="625"/>
                          <a:pt x="946" y="250"/>
                        </a:cubicBezTo>
                        <a:cubicBezTo>
                          <a:pt x="714" y="179"/>
                          <a:pt x="509" y="107"/>
                          <a:pt x="348" y="54"/>
                        </a:cubicBezTo>
                        <a:cubicBezTo>
                          <a:pt x="259" y="36"/>
                          <a:pt x="161" y="18"/>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20"/>
                  <p:cNvSpPr/>
                  <p:nvPr/>
                </p:nvSpPr>
                <p:spPr>
                  <a:xfrm>
                    <a:off x="6520120" y="4060781"/>
                    <a:ext cx="189741" cy="176535"/>
                  </a:xfrm>
                  <a:custGeom>
                    <a:avLst/>
                    <a:gdLst/>
                    <a:ahLst/>
                    <a:cxnLst/>
                    <a:rect l="l" t="t" r="r" b="b"/>
                    <a:pathLst>
                      <a:path w="3204" h="2981" extrusionOk="0">
                        <a:moveTo>
                          <a:pt x="1401" y="1"/>
                        </a:moveTo>
                        <a:lnTo>
                          <a:pt x="1401" y="1"/>
                        </a:lnTo>
                        <a:cubicBezTo>
                          <a:pt x="1383" y="19"/>
                          <a:pt x="1374" y="37"/>
                          <a:pt x="1357" y="54"/>
                        </a:cubicBezTo>
                        <a:cubicBezTo>
                          <a:pt x="1206" y="200"/>
                          <a:pt x="995" y="254"/>
                          <a:pt x="759" y="254"/>
                        </a:cubicBezTo>
                        <a:cubicBezTo>
                          <a:pt x="519" y="254"/>
                          <a:pt x="253" y="198"/>
                          <a:pt x="1" y="126"/>
                        </a:cubicBezTo>
                        <a:lnTo>
                          <a:pt x="1" y="126"/>
                        </a:lnTo>
                        <a:cubicBezTo>
                          <a:pt x="179" y="768"/>
                          <a:pt x="366" y="1357"/>
                          <a:pt x="804" y="1892"/>
                        </a:cubicBezTo>
                        <a:cubicBezTo>
                          <a:pt x="1258" y="2436"/>
                          <a:pt x="1705" y="2793"/>
                          <a:pt x="2329" y="2963"/>
                        </a:cubicBezTo>
                        <a:cubicBezTo>
                          <a:pt x="2623" y="2963"/>
                          <a:pt x="2909" y="2963"/>
                          <a:pt x="3203" y="2980"/>
                        </a:cubicBezTo>
                        <a:cubicBezTo>
                          <a:pt x="2659" y="2793"/>
                          <a:pt x="2267" y="2472"/>
                          <a:pt x="1928" y="1919"/>
                        </a:cubicBezTo>
                        <a:cubicBezTo>
                          <a:pt x="1553" y="1312"/>
                          <a:pt x="1366" y="697"/>
                          <a:pt x="14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20"/>
                  <p:cNvSpPr/>
                  <p:nvPr/>
                </p:nvSpPr>
                <p:spPr>
                  <a:xfrm>
                    <a:off x="7083834" y="4097971"/>
                    <a:ext cx="597589" cy="111807"/>
                  </a:xfrm>
                  <a:custGeom>
                    <a:avLst/>
                    <a:gdLst/>
                    <a:ahLst/>
                    <a:cxnLst/>
                    <a:rect l="l" t="t" r="r" b="b"/>
                    <a:pathLst>
                      <a:path w="10091" h="1888" extrusionOk="0">
                        <a:moveTo>
                          <a:pt x="7895" y="0"/>
                        </a:moveTo>
                        <a:cubicBezTo>
                          <a:pt x="7019" y="0"/>
                          <a:pt x="6134" y="121"/>
                          <a:pt x="5308" y="363"/>
                        </a:cubicBezTo>
                        <a:cubicBezTo>
                          <a:pt x="4282" y="657"/>
                          <a:pt x="3212" y="907"/>
                          <a:pt x="2132" y="916"/>
                        </a:cubicBezTo>
                        <a:cubicBezTo>
                          <a:pt x="2075" y="916"/>
                          <a:pt x="2018" y="916"/>
                          <a:pt x="1960" y="916"/>
                        </a:cubicBezTo>
                        <a:cubicBezTo>
                          <a:pt x="1441" y="916"/>
                          <a:pt x="900" y="909"/>
                          <a:pt x="402" y="765"/>
                        </a:cubicBezTo>
                        <a:cubicBezTo>
                          <a:pt x="232" y="720"/>
                          <a:pt x="107" y="657"/>
                          <a:pt x="0" y="577"/>
                        </a:cubicBezTo>
                        <a:lnTo>
                          <a:pt x="0" y="577"/>
                        </a:lnTo>
                        <a:cubicBezTo>
                          <a:pt x="366" y="1032"/>
                          <a:pt x="785" y="1443"/>
                          <a:pt x="1258" y="1773"/>
                        </a:cubicBezTo>
                        <a:cubicBezTo>
                          <a:pt x="1655" y="1853"/>
                          <a:pt x="2053" y="1887"/>
                          <a:pt x="2451" y="1887"/>
                        </a:cubicBezTo>
                        <a:cubicBezTo>
                          <a:pt x="3153" y="1887"/>
                          <a:pt x="3855" y="1781"/>
                          <a:pt x="4550" y="1639"/>
                        </a:cubicBezTo>
                        <a:cubicBezTo>
                          <a:pt x="5656" y="1416"/>
                          <a:pt x="6691" y="925"/>
                          <a:pt x="7780" y="622"/>
                        </a:cubicBezTo>
                        <a:cubicBezTo>
                          <a:pt x="8460" y="433"/>
                          <a:pt x="9186" y="297"/>
                          <a:pt x="9901" y="297"/>
                        </a:cubicBezTo>
                        <a:cubicBezTo>
                          <a:pt x="9964" y="297"/>
                          <a:pt x="10027" y="298"/>
                          <a:pt x="10090" y="301"/>
                        </a:cubicBezTo>
                        <a:cubicBezTo>
                          <a:pt x="9805" y="211"/>
                          <a:pt x="9510" y="140"/>
                          <a:pt x="9225" y="95"/>
                        </a:cubicBezTo>
                        <a:cubicBezTo>
                          <a:pt x="8790" y="32"/>
                          <a:pt x="8343" y="0"/>
                          <a:pt x="78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20"/>
                  <p:cNvSpPr/>
                  <p:nvPr/>
                </p:nvSpPr>
                <p:spPr>
                  <a:xfrm>
                    <a:off x="6937502" y="3953535"/>
                    <a:ext cx="350819" cy="324526"/>
                  </a:xfrm>
                  <a:custGeom>
                    <a:avLst/>
                    <a:gdLst/>
                    <a:ahLst/>
                    <a:cxnLst/>
                    <a:rect l="l" t="t" r="r" b="b"/>
                    <a:pathLst>
                      <a:path w="5924" h="5480" extrusionOk="0">
                        <a:moveTo>
                          <a:pt x="134" y="1"/>
                        </a:moveTo>
                        <a:lnTo>
                          <a:pt x="134" y="1"/>
                        </a:lnTo>
                        <a:cubicBezTo>
                          <a:pt x="0" y="144"/>
                          <a:pt x="339" y="1054"/>
                          <a:pt x="411" y="1205"/>
                        </a:cubicBezTo>
                        <a:cubicBezTo>
                          <a:pt x="705" y="1839"/>
                          <a:pt x="1008" y="2499"/>
                          <a:pt x="1437" y="3061"/>
                        </a:cubicBezTo>
                        <a:cubicBezTo>
                          <a:pt x="2282" y="4187"/>
                          <a:pt x="3543" y="5479"/>
                          <a:pt x="5068" y="5479"/>
                        </a:cubicBezTo>
                        <a:cubicBezTo>
                          <a:pt x="5088" y="5479"/>
                          <a:pt x="5109" y="5479"/>
                          <a:pt x="5130" y="5478"/>
                        </a:cubicBezTo>
                        <a:cubicBezTo>
                          <a:pt x="5281" y="5461"/>
                          <a:pt x="5433" y="5425"/>
                          <a:pt x="5576" y="5362"/>
                        </a:cubicBezTo>
                        <a:cubicBezTo>
                          <a:pt x="5692" y="5318"/>
                          <a:pt x="5808" y="5264"/>
                          <a:pt x="5924" y="5220"/>
                        </a:cubicBezTo>
                        <a:lnTo>
                          <a:pt x="5924" y="5220"/>
                        </a:lnTo>
                        <a:cubicBezTo>
                          <a:pt x="5886" y="5221"/>
                          <a:pt x="5848" y="5222"/>
                          <a:pt x="5811" y="5222"/>
                        </a:cubicBezTo>
                        <a:cubicBezTo>
                          <a:pt x="4686" y="5222"/>
                          <a:pt x="3525" y="4463"/>
                          <a:pt x="2766" y="3721"/>
                        </a:cubicBezTo>
                        <a:cubicBezTo>
                          <a:pt x="2257" y="3221"/>
                          <a:pt x="1900" y="2615"/>
                          <a:pt x="1553" y="1999"/>
                        </a:cubicBezTo>
                        <a:cubicBezTo>
                          <a:pt x="1249" y="1437"/>
                          <a:pt x="982" y="839"/>
                          <a:pt x="857" y="215"/>
                        </a:cubicBezTo>
                        <a:cubicBezTo>
                          <a:pt x="840" y="217"/>
                          <a:pt x="823" y="219"/>
                          <a:pt x="806" y="219"/>
                        </a:cubicBezTo>
                        <a:cubicBezTo>
                          <a:pt x="759" y="219"/>
                          <a:pt x="710" y="210"/>
                          <a:pt x="651" y="197"/>
                        </a:cubicBezTo>
                        <a:cubicBezTo>
                          <a:pt x="473" y="135"/>
                          <a:pt x="304" y="63"/>
                          <a:pt x="1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20"/>
                  <p:cNvSpPr/>
                  <p:nvPr/>
                </p:nvSpPr>
                <p:spPr>
                  <a:xfrm>
                    <a:off x="6420276" y="4050240"/>
                    <a:ext cx="136384" cy="192347"/>
                  </a:xfrm>
                  <a:custGeom>
                    <a:avLst/>
                    <a:gdLst/>
                    <a:ahLst/>
                    <a:cxnLst/>
                    <a:rect l="l" t="t" r="r" b="b"/>
                    <a:pathLst>
                      <a:path w="2303" h="3248" extrusionOk="0">
                        <a:moveTo>
                          <a:pt x="206" y="0"/>
                        </a:moveTo>
                        <a:cubicBezTo>
                          <a:pt x="1" y="598"/>
                          <a:pt x="179" y="1472"/>
                          <a:pt x="447" y="1963"/>
                        </a:cubicBezTo>
                        <a:cubicBezTo>
                          <a:pt x="812" y="2641"/>
                          <a:pt x="1374" y="2953"/>
                          <a:pt x="2043" y="3248"/>
                        </a:cubicBezTo>
                        <a:cubicBezTo>
                          <a:pt x="2133" y="3239"/>
                          <a:pt x="2213" y="3230"/>
                          <a:pt x="2302" y="3221"/>
                        </a:cubicBezTo>
                        <a:cubicBezTo>
                          <a:pt x="1776" y="3034"/>
                          <a:pt x="1267" y="2588"/>
                          <a:pt x="1035" y="2141"/>
                        </a:cubicBezTo>
                        <a:cubicBezTo>
                          <a:pt x="732" y="1562"/>
                          <a:pt x="438" y="705"/>
                          <a:pt x="571" y="9"/>
                        </a:cubicBezTo>
                        <a:cubicBezTo>
                          <a:pt x="456" y="0"/>
                          <a:pt x="331" y="0"/>
                          <a:pt x="2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20"/>
                  <p:cNvSpPr/>
                  <p:nvPr/>
                </p:nvSpPr>
                <p:spPr>
                  <a:xfrm>
                    <a:off x="6359516" y="4050773"/>
                    <a:ext cx="174403" cy="201348"/>
                  </a:xfrm>
                  <a:custGeom>
                    <a:avLst/>
                    <a:gdLst/>
                    <a:ahLst/>
                    <a:cxnLst/>
                    <a:rect l="l" t="t" r="r" b="b"/>
                    <a:pathLst>
                      <a:path w="2945" h="3400" extrusionOk="0">
                        <a:moveTo>
                          <a:pt x="1134" y="0"/>
                        </a:moveTo>
                        <a:lnTo>
                          <a:pt x="1134" y="0"/>
                        </a:lnTo>
                        <a:cubicBezTo>
                          <a:pt x="848" y="18"/>
                          <a:pt x="563" y="90"/>
                          <a:pt x="313" y="214"/>
                        </a:cubicBezTo>
                        <a:cubicBezTo>
                          <a:pt x="1" y="1535"/>
                          <a:pt x="456" y="2998"/>
                          <a:pt x="1785" y="3399"/>
                        </a:cubicBezTo>
                        <a:cubicBezTo>
                          <a:pt x="2168" y="3346"/>
                          <a:pt x="2561" y="3292"/>
                          <a:pt x="2945" y="3248"/>
                        </a:cubicBezTo>
                        <a:cubicBezTo>
                          <a:pt x="2213" y="3042"/>
                          <a:pt x="1526" y="2659"/>
                          <a:pt x="1267" y="1883"/>
                        </a:cubicBezTo>
                        <a:cubicBezTo>
                          <a:pt x="1080" y="1339"/>
                          <a:pt x="902" y="580"/>
                          <a:pt x="11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20"/>
                  <p:cNvSpPr/>
                  <p:nvPr/>
                </p:nvSpPr>
                <p:spPr>
                  <a:xfrm>
                    <a:off x="5681685" y="3736969"/>
                    <a:ext cx="132179" cy="189208"/>
                  </a:xfrm>
                  <a:custGeom>
                    <a:avLst/>
                    <a:gdLst/>
                    <a:ahLst/>
                    <a:cxnLst/>
                    <a:rect l="l" t="t" r="r" b="b"/>
                    <a:pathLst>
                      <a:path w="2232" h="3195" extrusionOk="0">
                        <a:moveTo>
                          <a:pt x="1553" y="0"/>
                        </a:moveTo>
                        <a:cubicBezTo>
                          <a:pt x="1402" y="125"/>
                          <a:pt x="1232" y="259"/>
                          <a:pt x="1054" y="339"/>
                        </a:cubicBezTo>
                        <a:cubicBezTo>
                          <a:pt x="1089" y="1383"/>
                          <a:pt x="920" y="2534"/>
                          <a:pt x="1" y="3149"/>
                        </a:cubicBezTo>
                        <a:cubicBezTo>
                          <a:pt x="188" y="3158"/>
                          <a:pt x="385" y="3176"/>
                          <a:pt x="581" y="3194"/>
                        </a:cubicBezTo>
                        <a:cubicBezTo>
                          <a:pt x="1517" y="2659"/>
                          <a:pt x="2088" y="1651"/>
                          <a:pt x="2231" y="598"/>
                        </a:cubicBezTo>
                        <a:lnTo>
                          <a:pt x="2231" y="598"/>
                        </a:lnTo>
                        <a:cubicBezTo>
                          <a:pt x="2142" y="628"/>
                          <a:pt x="2048" y="645"/>
                          <a:pt x="1952" y="645"/>
                        </a:cubicBezTo>
                        <a:cubicBezTo>
                          <a:pt x="1932" y="645"/>
                          <a:pt x="1912" y="644"/>
                          <a:pt x="1892" y="643"/>
                        </a:cubicBezTo>
                        <a:cubicBezTo>
                          <a:pt x="1384" y="598"/>
                          <a:pt x="1339" y="286"/>
                          <a:pt x="15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20"/>
                  <p:cNvSpPr/>
                  <p:nvPr/>
                </p:nvSpPr>
                <p:spPr>
                  <a:xfrm>
                    <a:off x="5983351" y="3807204"/>
                    <a:ext cx="118973" cy="162500"/>
                  </a:xfrm>
                  <a:custGeom>
                    <a:avLst/>
                    <a:gdLst/>
                    <a:ahLst/>
                    <a:cxnLst/>
                    <a:rect l="l" t="t" r="r" b="b"/>
                    <a:pathLst>
                      <a:path w="2009" h="2744" extrusionOk="0">
                        <a:moveTo>
                          <a:pt x="902" y="1"/>
                        </a:moveTo>
                        <a:cubicBezTo>
                          <a:pt x="991" y="233"/>
                          <a:pt x="1089" y="456"/>
                          <a:pt x="1089" y="732"/>
                        </a:cubicBezTo>
                        <a:cubicBezTo>
                          <a:pt x="1089" y="1080"/>
                          <a:pt x="1027" y="1392"/>
                          <a:pt x="911" y="1723"/>
                        </a:cubicBezTo>
                        <a:cubicBezTo>
                          <a:pt x="768" y="2151"/>
                          <a:pt x="429" y="2543"/>
                          <a:pt x="1" y="2722"/>
                        </a:cubicBezTo>
                        <a:cubicBezTo>
                          <a:pt x="108" y="2722"/>
                          <a:pt x="215" y="2731"/>
                          <a:pt x="331" y="2740"/>
                        </a:cubicBezTo>
                        <a:cubicBezTo>
                          <a:pt x="420" y="2740"/>
                          <a:pt x="517" y="2744"/>
                          <a:pt x="617" y="2744"/>
                        </a:cubicBezTo>
                        <a:cubicBezTo>
                          <a:pt x="667" y="2744"/>
                          <a:pt x="717" y="2743"/>
                          <a:pt x="768" y="2740"/>
                        </a:cubicBezTo>
                        <a:cubicBezTo>
                          <a:pt x="1223" y="2517"/>
                          <a:pt x="1803" y="2062"/>
                          <a:pt x="1883" y="1535"/>
                        </a:cubicBezTo>
                        <a:cubicBezTo>
                          <a:pt x="1937" y="1178"/>
                          <a:pt x="2008" y="367"/>
                          <a:pt x="1696" y="63"/>
                        </a:cubicBezTo>
                        <a:cubicBezTo>
                          <a:pt x="1589" y="63"/>
                          <a:pt x="1482" y="72"/>
                          <a:pt x="1375" y="72"/>
                        </a:cubicBezTo>
                        <a:cubicBezTo>
                          <a:pt x="1346" y="74"/>
                          <a:pt x="1319" y="74"/>
                          <a:pt x="1292" y="74"/>
                        </a:cubicBezTo>
                        <a:cubicBezTo>
                          <a:pt x="1148" y="74"/>
                          <a:pt x="1022" y="53"/>
                          <a:pt x="9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20"/>
                  <p:cNvSpPr/>
                  <p:nvPr/>
                </p:nvSpPr>
                <p:spPr>
                  <a:xfrm>
                    <a:off x="6041505" y="3810934"/>
                    <a:ext cx="106241" cy="158532"/>
                  </a:xfrm>
                  <a:custGeom>
                    <a:avLst/>
                    <a:gdLst/>
                    <a:ahLst/>
                    <a:cxnLst/>
                    <a:rect l="l" t="t" r="r" b="b"/>
                    <a:pathLst>
                      <a:path w="1794" h="2677" extrusionOk="0">
                        <a:moveTo>
                          <a:pt x="848" y="0"/>
                        </a:moveTo>
                        <a:cubicBezTo>
                          <a:pt x="1142" y="268"/>
                          <a:pt x="1133" y="1115"/>
                          <a:pt x="1097" y="1383"/>
                        </a:cubicBezTo>
                        <a:cubicBezTo>
                          <a:pt x="1008" y="2007"/>
                          <a:pt x="580" y="2480"/>
                          <a:pt x="0" y="2677"/>
                        </a:cubicBezTo>
                        <a:cubicBezTo>
                          <a:pt x="402" y="2668"/>
                          <a:pt x="821" y="2623"/>
                          <a:pt x="1204" y="2507"/>
                        </a:cubicBezTo>
                        <a:cubicBezTo>
                          <a:pt x="1436" y="2222"/>
                          <a:pt x="1651" y="1874"/>
                          <a:pt x="1713" y="1535"/>
                        </a:cubicBezTo>
                        <a:cubicBezTo>
                          <a:pt x="1793" y="1089"/>
                          <a:pt x="1579" y="357"/>
                          <a:pt x="1401" y="205"/>
                        </a:cubicBezTo>
                        <a:cubicBezTo>
                          <a:pt x="1231" y="54"/>
                          <a:pt x="1089" y="9"/>
                          <a:pt x="1089" y="9"/>
                        </a:cubicBezTo>
                        <a:cubicBezTo>
                          <a:pt x="1089" y="9"/>
                          <a:pt x="928" y="0"/>
                          <a:pt x="8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20"/>
                  <p:cNvSpPr/>
                  <p:nvPr/>
                </p:nvSpPr>
                <p:spPr>
                  <a:xfrm>
                    <a:off x="5895647" y="3781739"/>
                    <a:ext cx="146925" cy="185595"/>
                  </a:xfrm>
                  <a:custGeom>
                    <a:avLst/>
                    <a:gdLst/>
                    <a:ahLst/>
                    <a:cxnLst/>
                    <a:rect l="l" t="t" r="r" b="b"/>
                    <a:pathLst>
                      <a:path w="2481" h="3134" extrusionOk="0">
                        <a:moveTo>
                          <a:pt x="1790" y="0"/>
                        </a:moveTo>
                        <a:cubicBezTo>
                          <a:pt x="1694" y="0"/>
                          <a:pt x="1593" y="43"/>
                          <a:pt x="1491" y="101"/>
                        </a:cubicBezTo>
                        <a:cubicBezTo>
                          <a:pt x="1633" y="725"/>
                          <a:pt x="1669" y="1483"/>
                          <a:pt x="1277" y="2028"/>
                        </a:cubicBezTo>
                        <a:cubicBezTo>
                          <a:pt x="947" y="2483"/>
                          <a:pt x="536" y="2884"/>
                          <a:pt x="1" y="2955"/>
                        </a:cubicBezTo>
                        <a:cubicBezTo>
                          <a:pt x="438" y="3036"/>
                          <a:pt x="884" y="3098"/>
                          <a:pt x="1330" y="3134"/>
                        </a:cubicBezTo>
                        <a:cubicBezTo>
                          <a:pt x="1330" y="3134"/>
                          <a:pt x="1339" y="3125"/>
                          <a:pt x="1339" y="3125"/>
                        </a:cubicBezTo>
                        <a:cubicBezTo>
                          <a:pt x="1803" y="2866"/>
                          <a:pt x="2151" y="2349"/>
                          <a:pt x="2311" y="1858"/>
                        </a:cubicBezTo>
                        <a:cubicBezTo>
                          <a:pt x="2481" y="1323"/>
                          <a:pt x="2374" y="877"/>
                          <a:pt x="2285" y="368"/>
                        </a:cubicBezTo>
                        <a:cubicBezTo>
                          <a:pt x="2204" y="315"/>
                          <a:pt x="2133" y="243"/>
                          <a:pt x="2062" y="154"/>
                        </a:cubicBezTo>
                        <a:cubicBezTo>
                          <a:pt x="1977" y="43"/>
                          <a:pt x="1886" y="0"/>
                          <a:pt x="1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20"/>
                  <p:cNvSpPr/>
                  <p:nvPr/>
                </p:nvSpPr>
                <p:spPr>
                  <a:xfrm>
                    <a:off x="6117544" y="3813007"/>
                    <a:ext cx="65083" cy="141121"/>
                  </a:xfrm>
                  <a:custGeom>
                    <a:avLst/>
                    <a:gdLst/>
                    <a:ahLst/>
                    <a:cxnLst/>
                    <a:rect l="l" t="t" r="r" b="b"/>
                    <a:pathLst>
                      <a:path w="1099" h="2383" extrusionOk="0">
                        <a:moveTo>
                          <a:pt x="1" y="1"/>
                        </a:moveTo>
                        <a:cubicBezTo>
                          <a:pt x="45" y="28"/>
                          <a:pt x="161" y="108"/>
                          <a:pt x="295" y="224"/>
                        </a:cubicBezTo>
                        <a:cubicBezTo>
                          <a:pt x="420" y="331"/>
                          <a:pt x="625" y="839"/>
                          <a:pt x="607" y="1241"/>
                        </a:cubicBezTo>
                        <a:cubicBezTo>
                          <a:pt x="590" y="1678"/>
                          <a:pt x="438" y="2071"/>
                          <a:pt x="170" y="2383"/>
                        </a:cubicBezTo>
                        <a:cubicBezTo>
                          <a:pt x="670" y="2222"/>
                          <a:pt x="1053" y="1785"/>
                          <a:pt x="1071" y="1357"/>
                        </a:cubicBezTo>
                        <a:cubicBezTo>
                          <a:pt x="1098" y="929"/>
                          <a:pt x="839" y="509"/>
                          <a:pt x="625" y="304"/>
                        </a:cubicBezTo>
                        <a:cubicBezTo>
                          <a:pt x="438" y="126"/>
                          <a:pt x="224" y="3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20"/>
                  <p:cNvSpPr/>
                  <p:nvPr/>
                </p:nvSpPr>
                <p:spPr>
                  <a:xfrm>
                    <a:off x="5853956" y="3788727"/>
                    <a:ext cx="132120" cy="165401"/>
                  </a:xfrm>
                  <a:custGeom>
                    <a:avLst/>
                    <a:gdLst/>
                    <a:ahLst/>
                    <a:cxnLst/>
                    <a:rect l="l" t="t" r="r" b="b"/>
                    <a:pathLst>
                      <a:path w="2231" h="2793" extrusionOk="0">
                        <a:moveTo>
                          <a:pt x="2159" y="1"/>
                        </a:moveTo>
                        <a:cubicBezTo>
                          <a:pt x="1961" y="108"/>
                          <a:pt x="1755" y="253"/>
                          <a:pt x="1556" y="253"/>
                        </a:cubicBezTo>
                        <a:cubicBezTo>
                          <a:pt x="1540" y="253"/>
                          <a:pt x="1524" y="252"/>
                          <a:pt x="1508" y="250"/>
                        </a:cubicBezTo>
                        <a:lnTo>
                          <a:pt x="1508" y="250"/>
                        </a:lnTo>
                        <a:cubicBezTo>
                          <a:pt x="1731" y="1276"/>
                          <a:pt x="1035" y="2472"/>
                          <a:pt x="0" y="2713"/>
                        </a:cubicBezTo>
                        <a:cubicBezTo>
                          <a:pt x="143" y="2739"/>
                          <a:pt x="286" y="2766"/>
                          <a:pt x="428" y="2793"/>
                        </a:cubicBezTo>
                        <a:cubicBezTo>
                          <a:pt x="1035" y="2713"/>
                          <a:pt x="1659" y="2249"/>
                          <a:pt x="1918" y="1704"/>
                        </a:cubicBezTo>
                        <a:cubicBezTo>
                          <a:pt x="2177" y="1142"/>
                          <a:pt x="2230" y="598"/>
                          <a:pt x="21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20"/>
                  <p:cNvSpPr/>
                  <p:nvPr/>
                </p:nvSpPr>
                <p:spPr>
                  <a:xfrm>
                    <a:off x="5775726" y="3748991"/>
                    <a:ext cx="137450" cy="189859"/>
                  </a:xfrm>
                  <a:custGeom>
                    <a:avLst/>
                    <a:gdLst/>
                    <a:ahLst/>
                    <a:cxnLst/>
                    <a:rect l="l" t="t" r="r" b="b"/>
                    <a:pathLst>
                      <a:path w="2321" h="3206" extrusionOk="0">
                        <a:moveTo>
                          <a:pt x="1756" y="1"/>
                        </a:moveTo>
                        <a:cubicBezTo>
                          <a:pt x="1745" y="1"/>
                          <a:pt x="1734" y="1"/>
                          <a:pt x="1723" y="2"/>
                        </a:cubicBezTo>
                        <a:cubicBezTo>
                          <a:pt x="1633" y="11"/>
                          <a:pt x="1535" y="29"/>
                          <a:pt x="1446" y="65"/>
                        </a:cubicBezTo>
                        <a:cubicBezTo>
                          <a:pt x="1633" y="1314"/>
                          <a:pt x="1187" y="2652"/>
                          <a:pt x="1" y="3134"/>
                        </a:cubicBezTo>
                        <a:cubicBezTo>
                          <a:pt x="135" y="3161"/>
                          <a:pt x="268" y="3178"/>
                          <a:pt x="393" y="3205"/>
                        </a:cubicBezTo>
                        <a:cubicBezTo>
                          <a:pt x="1660" y="2786"/>
                          <a:pt x="2320" y="1581"/>
                          <a:pt x="2178" y="288"/>
                        </a:cubicBezTo>
                        <a:cubicBezTo>
                          <a:pt x="2060" y="129"/>
                          <a:pt x="1927" y="1"/>
                          <a:pt x="17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20"/>
                  <p:cNvSpPr/>
                  <p:nvPr/>
                </p:nvSpPr>
                <p:spPr>
                  <a:xfrm>
                    <a:off x="5727166" y="3753847"/>
                    <a:ext cx="133719" cy="179140"/>
                  </a:xfrm>
                  <a:custGeom>
                    <a:avLst/>
                    <a:gdLst/>
                    <a:ahLst/>
                    <a:cxnLst/>
                    <a:rect l="l" t="t" r="r" b="b"/>
                    <a:pathLst>
                      <a:path w="2258" h="3025" extrusionOk="0">
                        <a:moveTo>
                          <a:pt x="2213" y="1"/>
                        </a:moveTo>
                        <a:lnTo>
                          <a:pt x="2213" y="1"/>
                        </a:lnTo>
                        <a:cubicBezTo>
                          <a:pt x="1981" y="90"/>
                          <a:pt x="1758" y="215"/>
                          <a:pt x="1535" y="295"/>
                        </a:cubicBezTo>
                        <a:cubicBezTo>
                          <a:pt x="1535" y="1294"/>
                          <a:pt x="964" y="2516"/>
                          <a:pt x="0" y="2936"/>
                        </a:cubicBezTo>
                        <a:cubicBezTo>
                          <a:pt x="134" y="2945"/>
                          <a:pt x="259" y="2963"/>
                          <a:pt x="393" y="2980"/>
                        </a:cubicBezTo>
                        <a:cubicBezTo>
                          <a:pt x="473" y="2998"/>
                          <a:pt x="553" y="3007"/>
                          <a:pt x="634" y="3025"/>
                        </a:cubicBezTo>
                        <a:cubicBezTo>
                          <a:pt x="1088" y="2775"/>
                          <a:pt x="1561" y="2508"/>
                          <a:pt x="1802" y="2044"/>
                        </a:cubicBezTo>
                        <a:cubicBezTo>
                          <a:pt x="2114" y="1428"/>
                          <a:pt x="2257" y="688"/>
                          <a:pt x="2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20"/>
                  <p:cNvSpPr/>
                  <p:nvPr/>
                </p:nvSpPr>
                <p:spPr>
                  <a:xfrm>
                    <a:off x="5807468" y="3771850"/>
                    <a:ext cx="134252" cy="174877"/>
                  </a:xfrm>
                  <a:custGeom>
                    <a:avLst/>
                    <a:gdLst/>
                    <a:ahLst/>
                    <a:cxnLst/>
                    <a:rect l="l" t="t" r="r" b="b"/>
                    <a:pathLst>
                      <a:path w="2267" h="2953" extrusionOk="0">
                        <a:moveTo>
                          <a:pt x="1722" y="0"/>
                        </a:moveTo>
                        <a:lnTo>
                          <a:pt x="1722" y="0"/>
                        </a:lnTo>
                        <a:cubicBezTo>
                          <a:pt x="1972" y="1231"/>
                          <a:pt x="1249" y="2551"/>
                          <a:pt x="0" y="2846"/>
                        </a:cubicBezTo>
                        <a:cubicBezTo>
                          <a:pt x="179" y="2882"/>
                          <a:pt x="366" y="2917"/>
                          <a:pt x="544" y="2953"/>
                        </a:cubicBezTo>
                        <a:cubicBezTo>
                          <a:pt x="1651" y="2641"/>
                          <a:pt x="2266" y="1642"/>
                          <a:pt x="2257" y="526"/>
                        </a:cubicBezTo>
                        <a:lnTo>
                          <a:pt x="2248" y="526"/>
                        </a:lnTo>
                        <a:cubicBezTo>
                          <a:pt x="2025" y="464"/>
                          <a:pt x="1874" y="223"/>
                          <a:pt x="1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20"/>
                  <p:cNvSpPr/>
                  <p:nvPr/>
                </p:nvSpPr>
                <p:spPr>
                  <a:xfrm>
                    <a:off x="6214250" y="4118935"/>
                    <a:ext cx="129455" cy="159065"/>
                  </a:xfrm>
                  <a:custGeom>
                    <a:avLst/>
                    <a:gdLst/>
                    <a:ahLst/>
                    <a:cxnLst/>
                    <a:rect l="l" t="t" r="r" b="b"/>
                    <a:pathLst>
                      <a:path w="2186" h="2686" extrusionOk="0">
                        <a:moveTo>
                          <a:pt x="634" y="0"/>
                        </a:moveTo>
                        <a:lnTo>
                          <a:pt x="634" y="0"/>
                        </a:lnTo>
                        <a:cubicBezTo>
                          <a:pt x="473" y="9"/>
                          <a:pt x="286" y="27"/>
                          <a:pt x="125" y="63"/>
                        </a:cubicBezTo>
                        <a:cubicBezTo>
                          <a:pt x="0" y="687"/>
                          <a:pt x="107" y="1383"/>
                          <a:pt x="464" y="1918"/>
                        </a:cubicBezTo>
                        <a:cubicBezTo>
                          <a:pt x="812" y="2453"/>
                          <a:pt x="1231" y="2641"/>
                          <a:pt x="1802" y="2685"/>
                        </a:cubicBezTo>
                        <a:cubicBezTo>
                          <a:pt x="1927" y="2668"/>
                          <a:pt x="2061" y="2641"/>
                          <a:pt x="2186" y="2623"/>
                        </a:cubicBezTo>
                        <a:cubicBezTo>
                          <a:pt x="1802" y="2552"/>
                          <a:pt x="1446" y="2382"/>
                          <a:pt x="1178" y="2052"/>
                        </a:cubicBezTo>
                        <a:cubicBezTo>
                          <a:pt x="723" y="1472"/>
                          <a:pt x="393" y="723"/>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20"/>
                  <p:cNvSpPr/>
                  <p:nvPr/>
                </p:nvSpPr>
                <p:spPr>
                  <a:xfrm>
                    <a:off x="6120741" y="4123672"/>
                    <a:ext cx="168599" cy="161730"/>
                  </a:xfrm>
                  <a:custGeom>
                    <a:avLst/>
                    <a:gdLst/>
                    <a:ahLst/>
                    <a:cxnLst/>
                    <a:rect l="l" t="t" r="r" b="b"/>
                    <a:pathLst>
                      <a:path w="2847" h="2731" extrusionOk="0">
                        <a:moveTo>
                          <a:pt x="1624" y="0"/>
                        </a:moveTo>
                        <a:cubicBezTo>
                          <a:pt x="1401" y="54"/>
                          <a:pt x="1214" y="152"/>
                          <a:pt x="1142" y="313"/>
                        </a:cubicBezTo>
                        <a:cubicBezTo>
                          <a:pt x="1044" y="509"/>
                          <a:pt x="1062" y="786"/>
                          <a:pt x="875" y="928"/>
                        </a:cubicBezTo>
                        <a:cubicBezTo>
                          <a:pt x="711" y="1051"/>
                          <a:pt x="522" y="1090"/>
                          <a:pt x="331" y="1090"/>
                        </a:cubicBezTo>
                        <a:cubicBezTo>
                          <a:pt x="271" y="1090"/>
                          <a:pt x="211" y="1086"/>
                          <a:pt x="152" y="1080"/>
                        </a:cubicBezTo>
                        <a:cubicBezTo>
                          <a:pt x="98" y="1071"/>
                          <a:pt x="45" y="1062"/>
                          <a:pt x="0" y="1062"/>
                        </a:cubicBezTo>
                        <a:cubicBezTo>
                          <a:pt x="170" y="2186"/>
                          <a:pt x="1303" y="2570"/>
                          <a:pt x="2293" y="2730"/>
                        </a:cubicBezTo>
                        <a:cubicBezTo>
                          <a:pt x="2480" y="2721"/>
                          <a:pt x="2668" y="2695"/>
                          <a:pt x="2846" y="2677"/>
                        </a:cubicBezTo>
                        <a:cubicBezTo>
                          <a:pt x="2775" y="2659"/>
                          <a:pt x="2703" y="2641"/>
                          <a:pt x="2623" y="2614"/>
                        </a:cubicBezTo>
                        <a:cubicBezTo>
                          <a:pt x="2355" y="2507"/>
                          <a:pt x="2132" y="2266"/>
                          <a:pt x="1981" y="2026"/>
                        </a:cubicBezTo>
                        <a:cubicBezTo>
                          <a:pt x="1579" y="1410"/>
                          <a:pt x="1428" y="714"/>
                          <a:pt x="16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20"/>
                  <p:cNvSpPr/>
                  <p:nvPr/>
                </p:nvSpPr>
                <p:spPr>
                  <a:xfrm>
                    <a:off x="6245932" y="4118402"/>
                    <a:ext cx="159065" cy="150063"/>
                  </a:xfrm>
                  <a:custGeom>
                    <a:avLst/>
                    <a:gdLst/>
                    <a:ahLst/>
                    <a:cxnLst/>
                    <a:rect l="l" t="t" r="r" b="b"/>
                    <a:pathLst>
                      <a:path w="2686" h="2534" extrusionOk="0">
                        <a:moveTo>
                          <a:pt x="946" y="0"/>
                        </a:moveTo>
                        <a:lnTo>
                          <a:pt x="946" y="0"/>
                        </a:lnTo>
                        <a:cubicBezTo>
                          <a:pt x="852" y="11"/>
                          <a:pt x="761" y="15"/>
                          <a:pt x="670" y="15"/>
                        </a:cubicBezTo>
                        <a:cubicBezTo>
                          <a:pt x="605" y="15"/>
                          <a:pt x="540" y="13"/>
                          <a:pt x="473" y="9"/>
                        </a:cubicBezTo>
                        <a:lnTo>
                          <a:pt x="206" y="9"/>
                        </a:lnTo>
                        <a:cubicBezTo>
                          <a:pt x="1" y="767"/>
                          <a:pt x="429" y="1784"/>
                          <a:pt x="1089" y="2195"/>
                        </a:cubicBezTo>
                        <a:cubicBezTo>
                          <a:pt x="1455" y="2427"/>
                          <a:pt x="1812" y="2498"/>
                          <a:pt x="2186" y="2534"/>
                        </a:cubicBezTo>
                        <a:cubicBezTo>
                          <a:pt x="2356" y="2498"/>
                          <a:pt x="2516" y="2462"/>
                          <a:pt x="2686" y="2436"/>
                        </a:cubicBezTo>
                        <a:cubicBezTo>
                          <a:pt x="2249" y="2355"/>
                          <a:pt x="1812" y="2168"/>
                          <a:pt x="1562" y="1918"/>
                        </a:cubicBezTo>
                        <a:cubicBezTo>
                          <a:pt x="1027" y="1383"/>
                          <a:pt x="919" y="714"/>
                          <a:pt x="9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20"/>
                  <p:cNvSpPr/>
                  <p:nvPr/>
                </p:nvSpPr>
                <p:spPr>
                  <a:xfrm>
                    <a:off x="6306159" y="4065578"/>
                    <a:ext cx="137923" cy="192347"/>
                  </a:xfrm>
                  <a:custGeom>
                    <a:avLst/>
                    <a:gdLst/>
                    <a:ahLst/>
                    <a:cxnLst/>
                    <a:rect l="l" t="t" r="r" b="b"/>
                    <a:pathLst>
                      <a:path w="2329" h="3248" extrusionOk="0">
                        <a:moveTo>
                          <a:pt x="1142" y="0"/>
                        </a:moveTo>
                        <a:lnTo>
                          <a:pt x="1142" y="0"/>
                        </a:lnTo>
                        <a:cubicBezTo>
                          <a:pt x="1080" y="36"/>
                          <a:pt x="1018" y="63"/>
                          <a:pt x="964" y="107"/>
                        </a:cubicBezTo>
                        <a:cubicBezTo>
                          <a:pt x="696" y="295"/>
                          <a:pt x="563" y="651"/>
                          <a:pt x="259" y="794"/>
                        </a:cubicBezTo>
                        <a:cubicBezTo>
                          <a:pt x="170" y="839"/>
                          <a:pt x="90" y="865"/>
                          <a:pt x="1" y="874"/>
                        </a:cubicBezTo>
                        <a:cubicBezTo>
                          <a:pt x="54" y="1526"/>
                          <a:pt x="152" y="2409"/>
                          <a:pt x="759" y="2766"/>
                        </a:cubicBezTo>
                        <a:cubicBezTo>
                          <a:pt x="1169" y="3007"/>
                          <a:pt x="1633" y="3212"/>
                          <a:pt x="2106" y="3247"/>
                        </a:cubicBezTo>
                        <a:cubicBezTo>
                          <a:pt x="2177" y="3238"/>
                          <a:pt x="2258" y="3221"/>
                          <a:pt x="2329" y="3212"/>
                        </a:cubicBezTo>
                        <a:cubicBezTo>
                          <a:pt x="1142" y="2828"/>
                          <a:pt x="803" y="1142"/>
                          <a:pt x="1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20"/>
                  <p:cNvSpPr/>
                  <p:nvPr/>
                </p:nvSpPr>
                <p:spPr>
                  <a:xfrm>
                    <a:off x="6022436" y="4181530"/>
                    <a:ext cx="212481" cy="108076"/>
                  </a:xfrm>
                  <a:custGeom>
                    <a:avLst/>
                    <a:gdLst/>
                    <a:ahLst/>
                    <a:cxnLst/>
                    <a:rect l="l" t="t" r="r" b="b"/>
                    <a:pathLst>
                      <a:path w="3588" h="1825" extrusionOk="0">
                        <a:moveTo>
                          <a:pt x="926" y="1"/>
                        </a:moveTo>
                        <a:cubicBezTo>
                          <a:pt x="885" y="1"/>
                          <a:pt x="844" y="2"/>
                          <a:pt x="804" y="5"/>
                        </a:cubicBezTo>
                        <a:cubicBezTo>
                          <a:pt x="697" y="14"/>
                          <a:pt x="599" y="23"/>
                          <a:pt x="501" y="49"/>
                        </a:cubicBezTo>
                        <a:cubicBezTo>
                          <a:pt x="1" y="1245"/>
                          <a:pt x="2026" y="1593"/>
                          <a:pt x="2767" y="1798"/>
                        </a:cubicBezTo>
                        <a:cubicBezTo>
                          <a:pt x="2775" y="1807"/>
                          <a:pt x="2784" y="1807"/>
                          <a:pt x="2793" y="1825"/>
                        </a:cubicBezTo>
                        <a:cubicBezTo>
                          <a:pt x="3052" y="1816"/>
                          <a:pt x="3320" y="1807"/>
                          <a:pt x="3587" y="1789"/>
                        </a:cubicBezTo>
                        <a:cubicBezTo>
                          <a:pt x="2624" y="1655"/>
                          <a:pt x="1616" y="1147"/>
                          <a:pt x="1580" y="67"/>
                        </a:cubicBezTo>
                        <a:cubicBezTo>
                          <a:pt x="1362" y="37"/>
                          <a:pt x="1144" y="1"/>
                          <a:pt x="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20"/>
                  <p:cNvSpPr/>
                  <p:nvPr/>
                </p:nvSpPr>
                <p:spPr>
                  <a:xfrm>
                    <a:off x="5990754" y="4186030"/>
                    <a:ext cx="158591" cy="103576"/>
                  </a:xfrm>
                  <a:custGeom>
                    <a:avLst/>
                    <a:gdLst/>
                    <a:ahLst/>
                    <a:cxnLst/>
                    <a:rect l="l" t="t" r="r" b="b"/>
                    <a:pathLst>
                      <a:path w="2678" h="1749" extrusionOk="0">
                        <a:moveTo>
                          <a:pt x="937" y="0"/>
                        </a:moveTo>
                        <a:lnTo>
                          <a:pt x="937" y="0"/>
                        </a:lnTo>
                        <a:cubicBezTo>
                          <a:pt x="598" y="107"/>
                          <a:pt x="313" y="303"/>
                          <a:pt x="54" y="571"/>
                        </a:cubicBezTo>
                        <a:cubicBezTo>
                          <a:pt x="1" y="741"/>
                          <a:pt x="10" y="910"/>
                          <a:pt x="117" y="1053"/>
                        </a:cubicBezTo>
                        <a:cubicBezTo>
                          <a:pt x="839" y="1570"/>
                          <a:pt x="1776" y="1722"/>
                          <a:pt x="2677" y="1749"/>
                        </a:cubicBezTo>
                        <a:cubicBezTo>
                          <a:pt x="2177" y="1659"/>
                          <a:pt x="1651" y="1490"/>
                          <a:pt x="1312" y="1196"/>
                        </a:cubicBezTo>
                        <a:cubicBezTo>
                          <a:pt x="1000" y="928"/>
                          <a:pt x="688" y="393"/>
                          <a:pt x="9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3" name="Google Shape;6563;p20"/>
                <p:cNvGrpSpPr/>
                <p:nvPr/>
              </p:nvGrpSpPr>
              <p:grpSpPr>
                <a:xfrm>
                  <a:off x="1589353" y="3863821"/>
                  <a:ext cx="2536257" cy="1644993"/>
                  <a:chOff x="5303448" y="2834643"/>
                  <a:chExt cx="2559548" cy="1660099"/>
                </a:xfrm>
              </p:grpSpPr>
              <p:sp>
                <p:nvSpPr>
                  <p:cNvPr id="6564" name="Google Shape;6564;p20"/>
                  <p:cNvSpPr/>
                  <p:nvPr/>
                </p:nvSpPr>
                <p:spPr>
                  <a:xfrm>
                    <a:off x="5303448" y="2834643"/>
                    <a:ext cx="2559548" cy="1571936"/>
                  </a:xfrm>
                  <a:custGeom>
                    <a:avLst/>
                    <a:gdLst/>
                    <a:ahLst/>
                    <a:cxnLst/>
                    <a:rect l="l" t="t" r="r" b="b"/>
                    <a:pathLst>
                      <a:path w="43221" h="26544" extrusionOk="0">
                        <a:moveTo>
                          <a:pt x="23777" y="219"/>
                        </a:moveTo>
                        <a:cubicBezTo>
                          <a:pt x="24246" y="219"/>
                          <a:pt x="24713" y="290"/>
                          <a:pt x="25167" y="446"/>
                        </a:cubicBezTo>
                        <a:cubicBezTo>
                          <a:pt x="26202" y="812"/>
                          <a:pt x="27112" y="1437"/>
                          <a:pt x="27763" y="2320"/>
                        </a:cubicBezTo>
                        <a:cubicBezTo>
                          <a:pt x="28343" y="3114"/>
                          <a:pt x="28771" y="3997"/>
                          <a:pt x="29261" y="4835"/>
                        </a:cubicBezTo>
                        <a:cubicBezTo>
                          <a:pt x="29716" y="5603"/>
                          <a:pt x="30350" y="6281"/>
                          <a:pt x="31001" y="6878"/>
                        </a:cubicBezTo>
                        <a:cubicBezTo>
                          <a:pt x="31501" y="7342"/>
                          <a:pt x="31973" y="7806"/>
                          <a:pt x="32509" y="8216"/>
                        </a:cubicBezTo>
                        <a:cubicBezTo>
                          <a:pt x="32580" y="8279"/>
                          <a:pt x="32660" y="8332"/>
                          <a:pt x="32741" y="8395"/>
                        </a:cubicBezTo>
                        <a:cubicBezTo>
                          <a:pt x="32634" y="8377"/>
                          <a:pt x="32518" y="8368"/>
                          <a:pt x="32393" y="8359"/>
                        </a:cubicBezTo>
                        <a:cubicBezTo>
                          <a:pt x="32116" y="8350"/>
                          <a:pt x="31831" y="8368"/>
                          <a:pt x="31554" y="8297"/>
                        </a:cubicBezTo>
                        <a:cubicBezTo>
                          <a:pt x="31108" y="8190"/>
                          <a:pt x="31144" y="7681"/>
                          <a:pt x="31126" y="7324"/>
                        </a:cubicBezTo>
                        <a:cubicBezTo>
                          <a:pt x="31126" y="7278"/>
                          <a:pt x="31086" y="7232"/>
                          <a:pt x="31035" y="7232"/>
                        </a:cubicBezTo>
                        <a:cubicBezTo>
                          <a:pt x="31027" y="7232"/>
                          <a:pt x="31018" y="7233"/>
                          <a:pt x="31010" y="7235"/>
                        </a:cubicBezTo>
                        <a:cubicBezTo>
                          <a:pt x="30814" y="7307"/>
                          <a:pt x="30626" y="7351"/>
                          <a:pt x="30412" y="7360"/>
                        </a:cubicBezTo>
                        <a:cubicBezTo>
                          <a:pt x="30408" y="7360"/>
                          <a:pt x="30404" y="7360"/>
                          <a:pt x="30399" y="7360"/>
                        </a:cubicBezTo>
                        <a:cubicBezTo>
                          <a:pt x="29912" y="7360"/>
                          <a:pt x="29851" y="6866"/>
                          <a:pt x="29957" y="6513"/>
                        </a:cubicBezTo>
                        <a:cubicBezTo>
                          <a:pt x="29968" y="6475"/>
                          <a:pt x="29941" y="6454"/>
                          <a:pt x="29913" y="6454"/>
                        </a:cubicBezTo>
                        <a:cubicBezTo>
                          <a:pt x="29894" y="6454"/>
                          <a:pt x="29875" y="6464"/>
                          <a:pt x="29868" y="6486"/>
                        </a:cubicBezTo>
                        <a:cubicBezTo>
                          <a:pt x="29868" y="6495"/>
                          <a:pt x="29868" y="6495"/>
                          <a:pt x="29859" y="6504"/>
                        </a:cubicBezTo>
                        <a:lnTo>
                          <a:pt x="29850" y="6504"/>
                        </a:lnTo>
                        <a:cubicBezTo>
                          <a:pt x="29603" y="6549"/>
                          <a:pt x="29364" y="6589"/>
                          <a:pt x="29140" y="6589"/>
                        </a:cubicBezTo>
                        <a:cubicBezTo>
                          <a:pt x="28749" y="6589"/>
                          <a:pt x="28401" y="6468"/>
                          <a:pt x="28129" y="6049"/>
                        </a:cubicBezTo>
                        <a:cubicBezTo>
                          <a:pt x="27923" y="5736"/>
                          <a:pt x="27905" y="5335"/>
                          <a:pt x="27700" y="5041"/>
                        </a:cubicBezTo>
                        <a:cubicBezTo>
                          <a:pt x="27679" y="5013"/>
                          <a:pt x="27648" y="4990"/>
                          <a:pt x="27613" y="4990"/>
                        </a:cubicBezTo>
                        <a:cubicBezTo>
                          <a:pt x="27604" y="4990"/>
                          <a:pt x="27594" y="4992"/>
                          <a:pt x="27584" y="4996"/>
                        </a:cubicBezTo>
                        <a:cubicBezTo>
                          <a:pt x="27342" y="5058"/>
                          <a:pt x="27094" y="5191"/>
                          <a:pt x="26871" y="5191"/>
                        </a:cubicBezTo>
                        <a:cubicBezTo>
                          <a:pt x="26707" y="5191"/>
                          <a:pt x="26558" y="5120"/>
                          <a:pt x="26434" y="4898"/>
                        </a:cubicBezTo>
                        <a:cubicBezTo>
                          <a:pt x="26246" y="4559"/>
                          <a:pt x="26362" y="4184"/>
                          <a:pt x="26175" y="3863"/>
                        </a:cubicBezTo>
                        <a:cubicBezTo>
                          <a:pt x="26153" y="3833"/>
                          <a:pt x="26118" y="3816"/>
                          <a:pt x="26082" y="3816"/>
                        </a:cubicBezTo>
                        <a:cubicBezTo>
                          <a:pt x="26074" y="3816"/>
                          <a:pt x="26066" y="3817"/>
                          <a:pt x="26059" y="3818"/>
                        </a:cubicBezTo>
                        <a:cubicBezTo>
                          <a:pt x="25805" y="3879"/>
                          <a:pt x="25335" y="4240"/>
                          <a:pt x="24984" y="4240"/>
                        </a:cubicBezTo>
                        <a:cubicBezTo>
                          <a:pt x="24867" y="4240"/>
                          <a:pt x="24763" y="4200"/>
                          <a:pt x="24685" y="4095"/>
                        </a:cubicBezTo>
                        <a:cubicBezTo>
                          <a:pt x="24507" y="3863"/>
                          <a:pt x="24605" y="3426"/>
                          <a:pt x="24694" y="3114"/>
                        </a:cubicBezTo>
                        <a:cubicBezTo>
                          <a:pt x="24828" y="2962"/>
                          <a:pt x="24890" y="2775"/>
                          <a:pt x="24854" y="2552"/>
                        </a:cubicBezTo>
                        <a:cubicBezTo>
                          <a:pt x="24849" y="2536"/>
                          <a:pt x="24829" y="2527"/>
                          <a:pt x="24811" y="2527"/>
                        </a:cubicBezTo>
                        <a:cubicBezTo>
                          <a:pt x="24798" y="2527"/>
                          <a:pt x="24787" y="2532"/>
                          <a:pt x="24783" y="2543"/>
                        </a:cubicBezTo>
                        <a:cubicBezTo>
                          <a:pt x="24596" y="2980"/>
                          <a:pt x="24400" y="3185"/>
                          <a:pt x="23936" y="3346"/>
                        </a:cubicBezTo>
                        <a:cubicBezTo>
                          <a:pt x="23819" y="3385"/>
                          <a:pt x="23685" y="3445"/>
                          <a:pt x="23567" y="3445"/>
                        </a:cubicBezTo>
                        <a:cubicBezTo>
                          <a:pt x="23469" y="3445"/>
                          <a:pt x="23381" y="3404"/>
                          <a:pt x="23320" y="3274"/>
                        </a:cubicBezTo>
                        <a:cubicBezTo>
                          <a:pt x="23275" y="3167"/>
                          <a:pt x="23222" y="3114"/>
                          <a:pt x="23133" y="3042"/>
                        </a:cubicBezTo>
                        <a:cubicBezTo>
                          <a:pt x="23114" y="3030"/>
                          <a:pt x="23095" y="3017"/>
                          <a:pt x="23073" y="3017"/>
                        </a:cubicBezTo>
                        <a:cubicBezTo>
                          <a:pt x="23064" y="3017"/>
                          <a:pt x="23054" y="3019"/>
                          <a:pt x="23044" y="3024"/>
                        </a:cubicBezTo>
                        <a:cubicBezTo>
                          <a:pt x="22963" y="3051"/>
                          <a:pt x="22919" y="3078"/>
                          <a:pt x="22865" y="3149"/>
                        </a:cubicBezTo>
                        <a:cubicBezTo>
                          <a:pt x="22791" y="3248"/>
                          <a:pt x="22520" y="3676"/>
                          <a:pt x="22275" y="3676"/>
                        </a:cubicBezTo>
                        <a:cubicBezTo>
                          <a:pt x="22166" y="3676"/>
                          <a:pt x="22062" y="3591"/>
                          <a:pt x="21982" y="3355"/>
                        </a:cubicBezTo>
                        <a:cubicBezTo>
                          <a:pt x="21946" y="3256"/>
                          <a:pt x="21937" y="3221"/>
                          <a:pt x="21902" y="3132"/>
                        </a:cubicBezTo>
                        <a:cubicBezTo>
                          <a:pt x="21889" y="3101"/>
                          <a:pt x="21853" y="3083"/>
                          <a:pt x="21819" y="3083"/>
                        </a:cubicBezTo>
                        <a:cubicBezTo>
                          <a:pt x="21803" y="3083"/>
                          <a:pt x="21788" y="3087"/>
                          <a:pt x="21777" y="3096"/>
                        </a:cubicBezTo>
                        <a:cubicBezTo>
                          <a:pt x="21482" y="3319"/>
                          <a:pt x="21331" y="3747"/>
                          <a:pt x="21099" y="4024"/>
                        </a:cubicBezTo>
                        <a:cubicBezTo>
                          <a:pt x="20911" y="4247"/>
                          <a:pt x="20715" y="4452"/>
                          <a:pt x="20483" y="4612"/>
                        </a:cubicBezTo>
                        <a:cubicBezTo>
                          <a:pt x="20323" y="4711"/>
                          <a:pt x="20144" y="4782"/>
                          <a:pt x="19957" y="4800"/>
                        </a:cubicBezTo>
                        <a:cubicBezTo>
                          <a:pt x="19937" y="4801"/>
                          <a:pt x="19918" y="4802"/>
                          <a:pt x="19899" y="4802"/>
                        </a:cubicBezTo>
                        <a:cubicBezTo>
                          <a:pt x="19328" y="4802"/>
                          <a:pt x="19546" y="4017"/>
                          <a:pt x="19823" y="3818"/>
                        </a:cubicBezTo>
                        <a:cubicBezTo>
                          <a:pt x="19837" y="3804"/>
                          <a:pt x="19829" y="3778"/>
                          <a:pt x="19810" y="3778"/>
                        </a:cubicBezTo>
                        <a:cubicBezTo>
                          <a:pt x="19806" y="3778"/>
                          <a:pt x="19801" y="3779"/>
                          <a:pt x="19796" y="3783"/>
                        </a:cubicBezTo>
                        <a:cubicBezTo>
                          <a:pt x="19627" y="3872"/>
                          <a:pt x="19520" y="4015"/>
                          <a:pt x="19457" y="4175"/>
                        </a:cubicBezTo>
                        <a:cubicBezTo>
                          <a:pt x="19457" y="4171"/>
                          <a:pt x="19455" y="4169"/>
                          <a:pt x="19453" y="4169"/>
                        </a:cubicBezTo>
                        <a:cubicBezTo>
                          <a:pt x="19451" y="4169"/>
                          <a:pt x="19448" y="4171"/>
                          <a:pt x="19448" y="4175"/>
                        </a:cubicBezTo>
                        <a:cubicBezTo>
                          <a:pt x="19038" y="4264"/>
                          <a:pt x="18735" y="4612"/>
                          <a:pt x="18467" y="4907"/>
                        </a:cubicBezTo>
                        <a:cubicBezTo>
                          <a:pt x="18302" y="5099"/>
                          <a:pt x="17778" y="5820"/>
                          <a:pt x="17415" y="5820"/>
                        </a:cubicBezTo>
                        <a:cubicBezTo>
                          <a:pt x="17306" y="5820"/>
                          <a:pt x="17212" y="5756"/>
                          <a:pt x="17147" y="5594"/>
                        </a:cubicBezTo>
                        <a:cubicBezTo>
                          <a:pt x="17046" y="5362"/>
                          <a:pt x="17006" y="5130"/>
                          <a:pt x="16765" y="5130"/>
                        </a:cubicBezTo>
                        <a:cubicBezTo>
                          <a:pt x="16728" y="5130"/>
                          <a:pt x="16686" y="5136"/>
                          <a:pt x="16638" y="5148"/>
                        </a:cubicBezTo>
                        <a:cubicBezTo>
                          <a:pt x="16487" y="5183"/>
                          <a:pt x="16344" y="5335"/>
                          <a:pt x="16228" y="5424"/>
                        </a:cubicBezTo>
                        <a:cubicBezTo>
                          <a:pt x="16123" y="5515"/>
                          <a:pt x="15964" y="5595"/>
                          <a:pt x="15833" y="5595"/>
                        </a:cubicBezTo>
                        <a:cubicBezTo>
                          <a:pt x="15708" y="5595"/>
                          <a:pt x="15608" y="5522"/>
                          <a:pt x="15603" y="5317"/>
                        </a:cubicBezTo>
                        <a:cubicBezTo>
                          <a:pt x="15603" y="5183"/>
                          <a:pt x="15639" y="5050"/>
                          <a:pt x="15648" y="4916"/>
                        </a:cubicBezTo>
                        <a:cubicBezTo>
                          <a:pt x="15648" y="4878"/>
                          <a:pt x="15610" y="4840"/>
                          <a:pt x="15571" y="4840"/>
                        </a:cubicBezTo>
                        <a:cubicBezTo>
                          <a:pt x="15564" y="4840"/>
                          <a:pt x="15557" y="4842"/>
                          <a:pt x="15550" y="4844"/>
                        </a:cubicBezTo>
                        <a:cubicBezTo>
                          <a:pt x="15050" y="5041"/>
                          <a:pt x="14693" y="5487"/>
                          <a:pt x="14265" y="5790"/>
                        </a:cubicBezTo>
                        <a:cubicBezTo>
                          <a:pt x="14127" y="5882"/>
                          <a:pt x="13939" y="5948"/>
                          <a:pt x="13784" y="5948"/>
                        </a:cubicBezTo>
                        <a:cubicBezTo>
                          <a:pt x="13581" y="5948"/>
                          <a:pt x="13436" y="5833"/>
                          <a:pt x="13543" y="5513"/>
                        </a:cubicBezTo>
                        <a:cubicBezTo>
                          <a:pt x="13632" y="5228"/>
                          <a:pt x="13810" y="4934"/>
                          <a:pt x="13971" y="4684"/>
                        </a:cubicBezTo>
                        <a:cubicBezTo>
                          <a:pt x="14363" y="4059"/>
                          <a:pt x="15202" y="3586"/>
                          <a:pt x="15853" y="3301"/>
                        </a:cubicBezTo>
                        <a:cubicBezTo>
                          <a:pt x="16334" y="3099"/>
                          <a:pt x="16996" y="2831"/>
                          <a:pt x="17601" y="2831"/>
                        </a:cubicBezTo>
                        <a:cubicBezTo>
                          <a:pt x="17905" y="2831"/>
                          <a:pt x="18195" y="2899"/>
                          <a:pt x="18440" y="3078"/>
                        </a:cubicBezTo>
                        <a:cubicBezTo>
                          <a:pt x="18271" y="3390"/>
                          <a:pt x="18146" y="3738"/>
                          <a:pt x="17905" y="3997"/>
                        </a:cubicBezTo>
                        <a:cubicBezTo>
                          <a:pt x="17877" y="4025"/>
                          <a:pt x="17904" y="4059"/>
                          <a:pt x="17934" y="4059"/>
                        </a:cubicBezTo>
                        <a:cubicBezTo>
                          <a:pt x="17942" y="4059"/>
                          <a:pt x="17951" y="4056"/>
                          <a:pt x="17959" y="4050"/>
                        </a:cubicBezTo>
                        <a:cubicBezTo>
                          <a:pt x="18217" y="3836"/>
                          <a:pt x="18369" y="3533"/>
                          <a:pt x="18529" y="3239"/>
                        </a:cubicBezTo>
                        <a:cubicBezTo>
                          <a:pt x="18770" y="2810"/>
                          <a:pt x="19091" y="2436"/>
                          <a:pt x="19448" y="2097"/>
                        </a:cubicBezTo>
                        <a:cubicBezTo>
                          <a:pt x="20162" y="1401"/>
                          <a:pt x="21063" y="857"/>
                          <a:pt x="22000" y="535"/>
                        </a:cubicBezTo>
                        <a:cubicBezTo>
                          <a:pt x="22576" y="335"/>
                          <a:pt x="23177" y="219"/>
                          <a:pt x="23777" y="219"/>
                        </a:cubicBezTo>
                        <a:close/>
                        <a:moveTo>
                          <a:pt x="27397" y="5264"/>
                        </a:moveTo>
                        <a:cubicBezTo>
                          <a:pt x="27040" y="6745"/>
                          <a:pt x="26451" y="8208"/>
                          <a:pt x="25417" y="9341"/>
                        </a:cubicBezTo>
                        <a:cubicBezTo>
                          <a:pt x="25024" y="9242"/>
                          <a:pt x="24631" y="9171"/>
                          <a:pt x="24221" y="9144"/>
                        </a:cubicBezTo>
                        <a:lnTo>
                          <a:pt x="24069" y="9144"/>
                        </a:lnTo>
                        <a:cubicBezTo>
                          <a:pt x="24337" y="8903"/>
                          <a:pt x="24560" y="8618"/>
                          <a:pt x="24854" y="8395"/>
                        </a:cubicBezTo>
                        <a:cubicBezTo>
                          <a:pt x="25211" y="8118"/>
                          <a:pt x="25488" y="7753"/>
                          <a:pt x="25738" y="7387"/>
                        </a:cubicBezTo>
                        <a:cubicBezTo>
                          <a:pt x="26202" y="6736"/>
                          <a:pt x="26514" y="6093"/>
                          <a:pt x="26523" y="5317"/>
                        </a:cubicBezTo>
                        <a:cubicBezTo>
                          <a:pt x="26643" y="5399"/>
                          <a:pt x="26789" y="5454"/>
                          <a:pt x="26925" y="5454"/>
                        </a:cubicBezTo>
                        <a:cubicBezTo>
                          <a:pt x="26981" y="5454"/>
                          <a:pt x="27035" y="5445"/>
                          <a:pt x="27085" y="5424"/>
                        </a:cubicBezTo>
                        <a:cubicBezTo>
                          <a:pt x="27120" y="5406"/>
                          <a:pt x="27272" y="5317"/>
                          <a:pt x="27397" y="5264"/>
                        </a:cubicBezTo>
                        <a:close/>
                        <a:moveTo>
                          <a:pt x="25966" y="4094"/>
                        </a:moveTo>
                        <a:cubicBezTo>
                          <a:pt x="26117" y="4094"/>
                          <a:pt x="26078" y="4446"/>
                          <a:pt x="26086" y="4577"/>
                        </a:cubicBezTo>
                        <a:cubicBezTo>
                          <a:pt x="26103" y="4746"/>
                          <a:pt x="26246" y="4969"/>
                          <a:pt x="26318" y="5112"/>
                        </a:cubicBezTo>
                        <a:cubicBezTo>
                          <a:pt x="26344" y="5148"/>
                          <a:pt x="26371" y="5183"/>
                          <a:pt x="26407" y="5219"/>
                        </a:cubicBezTo>
                        <a:cubicBezTo>
                          <a:pt x="26371" y="5540"/>
                          <a:pt x="26362" y="5870"/>
                          <a:pt x="26255" y="6174"/>
                        </a:cubicBezTo>
                        <a:cubicBezTo>
                          <a:pt x="26095" y="6637"/>
                          <a:pt x="25800" y="7048"/>
                          <a:pt x="25515" y="7449"/>
                        </a:cubicBezTo>
                        <a:cubicBezTo>
                          <a:pt x="25069" y="8083"/>
                          <a:pt x="24444" y="8520"/>
                          <a:pt x="23998" y="9144"/>
                        </a:cubicBezTo>
                        <a:cubicBezTo>
                          <a:pt x="23490" y="9153"/>
                          <a:pt x="22999" y="9251"/>
                          <a:pt x="22517" y="9412"/>
                        </a:cubicBezTo>
                        <a:cubicBezTo>
                          <a:pt x="23258" y="8912"/>
                          <a:pt x="23971" y="8315"/>
                          <a:pt x="24507" y="7610"/>
                        </a:cubicBezTo>
                        <a:cubicBezTo>
                          <a:pt x="25220" y="6682"/>
                          <a:pt x="25595" y="5308"/>
                          <a:pt x="25773" y="4175"/>
                        </a:cubicBezTo>
                        <a:cubicBezTo>
                          <a:pt x="25809" y="4157"/>
                          <a:pt x="25845" y="4140"/>
                          <a:pt x="25880" y="4122"/>
                        </a:cubicBezTo>
                        <a:cubicBezTo>
                          <a:pt x="25914" y="4102"/>
                          <a:pt x="25942" y="4094"/>
                          <a:pt x="25966" y="4094"/>
                        </a:cubicBezTo>
                        <a:close/>
                        <a:moveTo>
                          <a:pt x="27556" y="5212"/>
                        </a:moveTo>
                        <a:cubicBezTo>
                          <a:pt x="27566" y="5212"/>
                          <a:pt x="27573" y="5214"/>
                          <a:pt x="27575" y="5219"/>
                        </a:cubicBezTo>
                        <a:cubicBezTo>
                          <a:pt x="27647" y="5317"/>
                          <a:pt x="27682" y="5460"/>
                          <a:pt x="27727" y="5594"/>
                        </a:cubicBezTo>
                        <a:cubicBezTo>
                          <a:pt x="27629" y="6236"/>
                          <a:pt x="27406" y="6869"/>
                          <a:pt x="27174" y="7476"/>
                        </a:cubicBezTo>
                        <a:cubicBezTo>
                          <a:pt x="27013" y="7877"/>
                          <a:pt x="26799" y="8252"/>
                          <a:pt x="26594" y="8636"/>
                        </a:cubicBezTo>
                        <a:cubicBezTo>
                          <a:pt x="26434" y="8957"/>
                          <a:pt x="26157" y="9189"/>
                          <a:pt x="25987" y="9492"/>
                        </a:cubicBezTo>
                        <a:cubicBezTo>
                          <a:pt x="25925" y="9474"/>
                          <a:pt x="25854" y="9448"/>
                          <a:pt x="25782" y="9430"/>
                        </a:cubicBezTo>
                        <a:cubicBezTo>
                          <a:pt x="25702" y="9412"/>
                          <a:pt x="25631" y="9394"/>
                          <a:pt x="25559" y="9367"/>
                        </a:cubicBezTo>
                        <a:cubicBezTo>
                          <a:pt x="26068" y="9100"/>
                          <a:pt x="26425" y="8279"/>
                          <a:pt x="26639" y="7815"/>
                        </a:cubicBezTo>
                        <a:cubicBezTo>
                          <a:pt x="26826" y="7423"/>
                          <a:pt x="26996" y="7021"/>
                          <a:pt x="27129" y="6602"/>
                        </a:cubicBezTo>
                        <a:cubicBezTo>
                          <a:pt x="27272" y="6182"/>
                          <a:pt x="27477" y="5701"/>
                          <a:pt x="27433" y="5246"/>
                        </a:cubicBezTo>
                        <a:cubicBezTo>
                          <a:pt x="27484" y="5226"/>
                          <a:pt x="27531" y="5212"/>
                          <a:pt x="27556" y="5212"/>
                        </a:cubicBezTo>
                        <a:close/>
                        <a:moveTo>
                          <a:pt x="27798" y="5843"/>
                        </a:moveTo>
                        <a:cubicBezTo>
                          <a:pt x="27807" y="5861"/>
                          <a:pt x="27816" y="5879"/>
                          <a:pt x="27816" y="5888"/>
                        </a:cubicBezTo>
                        <a:cubicBezTo>
                          <a:pt x="28030" y="6370"/>
                          <a:pt x="28352" y="6637"/>
                          <a:pt x="28735" y="6736"/>
                        </a:cubicBezTo>
                        <a:cubicBezTo>
                          <a:pt x="28691" y="6834"/>
                          <a:pt x="28673" y="6950"/>
                          <a:pt x="28646" y="7066"/>
                        </a:cubicBezTo>
                        <a:cubicBezTo>
                          <a:pt x="28548" y="7396"/>
                          <a:pt x="28343" y="7735"/>
                          <a:pt x="28173" y="8038"/>
                        </a:cubicBezTo>
                        <a:cubicBezTo>
                          <a:pt x="28013" y="8324"/>
                          <a:pt x="27781" y="8564"/>
                          <a:pt x="27611" y="8841"/>
                        </a:cubicBezTo>
                        <a:cubicBezTo>
                          <a:pt x="27442" y="9135"/>
                          <a:pt x="27058" y="9617"/>
                          <a:pt x="26710" y="9733"/>
                        </a:cubicBezTo>
                        <a:cubicBezTo>
                          <a:pt x="26702" y="9733"/>
                          <a:pt x="26701" y="9753"/>
                          <a:pt x="26712" y="9753"/>
                        </a:cubicBezTo>
                        <a:cubicBezTo>
                          <a:pt x="26714" y="9753"/>
                          <a:pt x="26716" y="9752"/>
                          <a:pt x="26719" y="9751"/>
                        </a:cubicBezTo>
                        <a:cubicBezTo>
                          <a:pt x="27272" y="9724"/>
                          <a:pt x="27647" y="8966"/>
                          <a:pt x="27950" y="8573"/>
                        </a:cubicBezTo>
                        <a:cubicBezTo>
                          <a:pt x="28164" y="8288"/>
                          <a:pt x="28360" y="8020"/>
                          <a:pt x="28503" y="7681"/>
                        </a:cubicBezTo>
                        <a:cubicBezTo>
                          <a:pt x="28557" y="7547"/>
                          <a:pt x="28655" y="7387"/>
                          <a:pt x="28717" y="7253"/>
                        </a:cubicBezTo>
                        <a:cubicBezTo>
                          <a:pt x="28780" y="7128"/>
                          <a:pt x="28789" y="6887"/>
                          <a:pt x="28878" y="6771"/>
                        </a:cubicBezTo>
                        <a:cubicBezTo>
                          <a:pt x="28934" y="6777"/>
                          <a:pt x="28993" y="6780"/>
                          <a:pt x="29052" y="6780"/>
                        </a:cubicBezTo>
                        <a:cubicBezTo>
                          <a:pt x="29181" y="6780"/>
                          <a:pt x="29315" y="6766"/>
                          <a:pt x="29449" y="6736"/>
                        </a:cubicBezTo>
                        <a:lnTo>
                          <a:pt x="29449" y="6736"/>
                        </a:lnTo>
                        <a:cubicBezTo>
                          <a:pt x="29208" y="7360"/>
                          <a:pt x="28922" y="7904"/>
                          <a:pt x="28539" y="8448"/>
                        </a:cubicBezTo>
                        <a:cubicBezTo>
                          <a:pt x="28334" y="8743"/>
                          <a:pt x="28129" y="9028"/>
                          <a:pt x="27897" y="9305"/>
                        </a:cubicBezTo>
                        <a:cubicBezTo>
                          <a:pt x="27798" y="9421"/>
                          <a:pt x="27468" y="9787"/>
                          <a:pt x="27219" y="9911"/>
                        </a:cubicBezTo>
                        <a:cubicBezTo>
                          <a:pt x="27138" y="9894"/>
                          <a:pt x="27058" y="9876"/>
                          <a:pt x="26987" y="9858"/>
                        </a:cubicBezTo>
                        <a:cubicBezTo>
                          <a:pt x="26692" y="9787"/>
                          <a:pt x="26407" y="9653"/>
                          <a:pt x="26130" y="9546"/>
                        </a:cubicBezTo>
                        <a:cubicBezTo>
                          <a:pt x="26701" y="9162"/>
                          <a:pt x="27031" y="8288"/>
                          <a:pt x="27290" y="7699"/>
                        </a:cubicBezTo>
                        <a:cubicBezTo>
                          <a:pt x="27540" y="7137"/>
                          <a:pt x="27754" y="6477"/>
                          <a:pt x="27798" y="5843"/>
                        </a:cubicBezTo>
                        <a:close/>
                        <a:moveTo>
                          <a:pt x="33356" y="8796"/>
                        </a:moveTo>
                        <a:lnTo>
                          <a:pt x="33356" y="8796"/>
                        </a:lnTo>
                        <a:cubicBezTo>
                          <a:pt x="33499" y="8877"/>
                          <a:pt x="33642" y="8939"/>
                          <a:pt x="33784" y="8984"/>
                        </a:cubicBezTo>
                        <a:cubicBezTo>
                          <a:pt x="34302" y="9349"/>
                          <a:pt x="33588" y="9795"/>
                          <a:pt x="32982" y="10081"/>
                        </a:cubicBezTo>
                        <a:cubicBezTo>
                          <a:pt x="33071" y="10001"/>
                          <a:pt x="33151" y="9903"/>
                          <a:pt x="33205" y="9813"/>
                        </a:cubicBezTo>
                        <a:cubicBezTo>
                          <a:pt x="33437" y="9483"/>
                          <a:pt x="33472" y="9162"/>
                          <a:pt x="33356" y="8796"/>
                        </a:cubicBezTo>
                        <a:close/>
                        <a:moveTo>
                          <a:pt x="29824" y="6611"/>
                        </a:moveTo>
                        <a:lnTo>
                          <a:pt x="29824" y="6611"/>
                        </a:lnTo>
                        <a:cubicBezTo>
                          <a:pt x="29743" y="6869"/>
                          <a:pt x="29752" y="7128"/>
                          <a:pt x="29939" y="7351"/>
                        </a:cubicBezTo>
                        <a:cubicBezTo>
                          <a:pt x="29957" y="7369"/>
                          <a:pt x="29966" y="7387"/>
                          <a:pt x="29984" y="7405"/>
                        </a:cubicBezTo>
                        <a:cubicBezTo>
                          <a:pt x="29850" y="7976"/>
                          <a:pt x="29574" y="8493"/>
                          <a:pt x="29244" y="8984"/>
                        </a:cubicBezTo>
                        <a:cubicBezTo>
                          <a:pt x="28905" y="9492"/>
                          <a:pt x="28405" y="9760"/>
                          <a:pt x="27941" y="10126"/>
                        </a:cubicBezTo>
                        <a:cubicBezTo>
                          <a:pt x="27745" y="10063"/>
                          <a:pt x="27540" y="10001"/>
                          <a:pt x="27335" y="9947"/>
                        </a:cubicBezTo>
                        <a:cubicBezTo>
                          <a:pt x="27406" y="9894"/>
                          <a:pt x="27477" y="9840"/>
                          <a:pt x="27540" y="9795"/>
                        </a:cubicBezTo>
                        <a:cubicBezTo>
                          <a:pt x="27843" y="9590"/>
                          <a:pt x="28075" y="9314"/>
                          <a:pt x="28298" y="9028"/>
                        </a:cubicBezTo>
                        <a:cubicBezTo>
                          <a:pt x="28842" y="8297"/>
                          <a:pt x="29306" y="7619"/>
                          <a:pt x="29502" y="6727"/>
                        </a:cubicBezTo>
                        <a:cubicBezTo>
                          <a:pt x="29609" y="6691"/>
                          <a:pt x="29716" y="6655"/>
                          <a:pt x="29824" y="6611"/>
                        </a:cubicBezTo>
                        <a:close/>
                        <a:moveTo>
                          <a:pt x="30029" y="7431"/>
                        </a:moveTo>
                        <a:cubicBezTo>
                          <a:pt x="30138" y="7512"/>
                          <a:pt x="30277" y="7542"/>
                          <a:pt x="30424" y="7542"/>
                        </a:cubicBezTo>
                        <a:cubicBezTo>
                          <a:pt x="30603" y="7542"/>
                          <a:pt x="30791" y="7498"/>
                          <a:pt x="30948" y="7449"/>
                        </a:cubicBezTo>
                        <a:cubicBezTo>
                          <a:pt x="30956" y="7708"/>
                          <a:pt x="30974" y="8011"/>
                          <a:pt x="31117" y="8225"/>
                        </a:cubicBezTo>
                        <a:cubicBezTo>
                          <a:pt x="30814" y="8707"/>
                          <a:pt x="30359" y="9028"/>
                          <a:pt x="29886" y="9349"/>
                        </a:cubicBezTo>
                        <a:cubicBezTo>
                          <a:pt x="29413" y="9680"/>
                          <a:pt x="28860" y="9822"/>
                          <a:pt x="28485" y="10286"/>
                        </a:cubicBezTo>
                        <a:cubicBezTo>
                          <a:pt x="28334" y="10242"/>
                          <a:pt x="28191" y="10197"/>
                          <a:pt x="28048" y="10152"/>
                        </a:cubicBezTo>
                        <a:cubicBezTo>
                          <a:pt x="28512" y="9885"/>
                          <a:pt x="28931" y="9644"/>
                          <a:pt x="29261" y="9171"/>
                        </a:cubicBezTo>
                        <a:cubicBezTo>
                          <a:pt x="29645" y="8636"/>
                          <a:pt x="29913" y="8083"/>
                          <a:pt x="30029" y="7431"/>
                        </a:cubicBezTo>
                        <a:close/>
                        <a:moveTo>
                          <a:pt x="24542" y="3265"/>
                        </a:moveTo>
                        <a:cubicBezTo>
                          <a:pt x="24426" y="3694"/>
                          <a:pt x="24337" y="4327"/>
                          <a:pt x="24774" y="4389"/>
                        </a:cubicBezTo>
                        <a:cubicBezTo>
                          <a:pt x="24831" y="4398"/>
                          <a:pt x="24889" y="4402"/>
                          <a:pt x="24947" y="4402"/>
                        </a:cubicBezTo>
                        <a:cubicBezTo>
                          <a:pt x="25194" y="4402"/>
                          <a:pt x="25444" y="4328"/>
                          <a:pt x="25675" y="4220"/>
                        </a:cubicBezTo>
                        <a:lnTo>
                          <a:pt x="25675" y="4220"/>
                        </a:lnTo>
                        <a:cubicBezTo>
                          <a:pt x="25550" y="4702"/>
                          <a:pt x="25372" y="5183"/>
                          <a:pt x="25238" y="5665"/>
                        </a:cubicBezTo>
                        <a:cubicBezTo>
                          <a:pt x="25069" y="6263"/>
                          <a:pt x="24792" y="6878"/>
                          <a:pt x="24444" y="7396"/>
                        </a:cubicBezTo>
                        <a:cubicBezTo>
                          <a:pt x="24105" y="7895"/>
                          <a:pt x="23632" y="8297"/>
                          <a:pt x="23168" y="8671"/>
                        </a:cubicBezTo>
                        <a:cubicBezTo>
                          <a:pt x="22758" y="9010"/>
                          <a:pt x="22285" y="9269"/>
                          <a:pt x="21911" y="9653"/>
                        </a:cubicBezTo>
                        <a:cubicBezTo>
                          <a:pt x="21464" y="9845"/>
                          <a:pt x="21035" y="10081"/>
                          <a:pt x="20623" y="10317"/>
                        </a:cubicBezTo>
                        <a:lnTo>
                          <a:pt x="20623" y="10317"/>
                        </a:lnTo>
                        <a:cubicBezTo>
                          <a:pt x="21210" y="9855"/>
                          <a:pt x="21796" y="9383"/>
                          <a:pt x="22276" y="8796"/>
                        </a:cubicBezTo>
                        <a:cubicBezTo>
                          <a:pt x="22883" y="8056"/>
                          <a:pt x="23302" y="7226"/>
                          <a:pt x="23623" y="6325"/>
                        </a:cubicBezTo>
                        <a:cubicBezTo>
                          <a:pt x="23927" y="5469"/>
                          <a:pt x="24275" y="4407"/>
                          <a:pt x="24141" y="3479"/>
                        </a:cubicBezTo>
                        <a:cubicBezTo>
                          <a:pt x="24248" y="3435"/>
                          <a:pt x="24355" y="3372"/>
                          <a:pt x="24444" y="3319"/>
                        </a:cubicBezTo>
                        <a:cubicBezTo>
                          <a:pt x="24480" y="3301"/>
                          <a:pt x="24507" y="3283"/>
                          <a:pt x="24542" y="3265"/>
                        </a:cubicBezTo>
                        <a:close/>
                        <a:moveTo>
                          <a:pt x="20615" y="10322"/>
                        </a:moveTo>
                        <a:cubicBezTo>
                          <a:pt x="20609" y="10325"/>
                          <a:pt x="20604" y="10328"/>
                          <a:pt x="20599" y="10331"/>
                        </a:cubicBezTo>
                        <a:cubicBezTo>
                          <a:pt x="20607" y="10323"/>
                          <a:pt x="20608" y="10322"/>
                          <a:pt x="20615" y="10322"/>
                        </a:cubicBezTo>
                        <a:close/>
                        <a:moveTo>
                          <a:pt x="31197" y="8324"/>
                        </a:moveTo>
                        <a:cubicBezTo>
                          <a:pt x="31251" y="8368"/>
                          <a:pt x="31313" y="8413"/>
                          <a:pt x="31394" y="8439"/>
                        </a:cubicBezTo>
                        <a:cubicBezTo>
                          <a:pt x="31626" y="8520"/>
                          <a:pt x="31866" y="8529"/>
                          <a:pt x="32107" y="8538"/>
                        </a:cubicBezTo>
                        <a:cubicBezTo>
                          <a:pt x="31947" y="8761"/>
                          <a:pt x="31795" y="8966"/>
                          <a:pt x="31581" y="9144"/>
                        </a:cubicBezTo>
                        <a:cubicBezTo>
                          <a:pt x="31340" y="9358"/>
                          <a:pt x="31081" y="9555"/>
                          <a:pt x="30823" y="9742"/>
                        </a:cubicBezTo>
                        <a:cubicBezTo>
                          <a:pt x="30653" y="9867"/>
                          <a:pt x="30448" y="10010"/>
                          <a:pt x="30261" y="10099"/>
                        </a:cubicBezTo>
                        <a:cubicBezTo>
                          <a:pt x="30011" y="10224"/>
                          <a:pt x="29824" y="10429"/>
                          <a:pt x="29556" y="10527"/>
                        </a:cubicBezTo>
                        <a:cubicBezTo>
                          <a:pt x="29226" y="10473"/>
                          <a:pt x="28887" y="10393"/>
                          <a:pt x="28557" y="10304"/>
                        </a:cubicBezTo>
                        <a:cubicBezTo>
                          <a:pt x="28994" y="9876"/>
                          <a:pt x="29681" y="9581"/>
                          <a:pt x="30207" y="9314"/>
                        </a:cubicBezTo>
                        <a:cubicBezTo>
                          <a:pt x="30617" y="9100"/>
                          <a:pt x="30948" y="8707"/>
                          <a:pt x="31197" y="8324"/>
                        </a:cubicBezTo>
                        <a:close/>
                        <a:moveTo>
                          <a:pt x="32304" y="8547"/>
                        </a:moveTo>
                        <a:cubicBezTo>
                          <a:pt x="32491" y="8547"/>
                          <a:pt x="32669" y="8564"/>
                          <a:pt x="32839" y="8609"/>
                        </a:cubicBezTo>
                        <a:cubicBezTo>
                          <a:pt x="32785" y="8930"/>
                          <a:pt x="32741" y="9180"/>
                          <a:pt x="32518" y="9456"/>
                        </a:cubicBezTo>
                        <a:cubicBezTo>
                          <a:pt x="32330" y="9688"/>
                          <a:pt x="32072" y="9840"/>
                          <a:pt x="31831" y="10019"/>
                        </a:cubicBezTo>
                        <a:cubicBezTo>
                          <a:pt x="31420" y="10331"/>
                          <a:pt x="30823" y="10402"/>
                          <a:pt x="30341" y="10581"/>
                        </a:cubicBezTo>
                        <a:cubicBezTo>
                          <a:pt x="30216" y="10581"/>
                          <a:pt x="30100" y="10572"/>
                          <a:pt x="29975" y="10563"/>
                        </a:cubicBezTo>
                        <a:cubicBezTo>
                          <a:pt x="29895" y="10563"/>
                          <a:pt x="29815" y="10554"/>
                          <a:pt x="29743" y="10545"/>
                        </a:cubicBezTo>
                        <a:cubicBezTo>
                          <a:pt x="30154" y="10402"/>
                          <a:pt x="30537" y="10072"/>
                          <a:pt x="30885" y="9858"/>
                        </a:cubicBezTo>
                        <a:cubicBezTo>
                          <a:pt x="31429" y="9519"/>
                          <a:pt x="31938" y="9091"/>
                          <a:pt x="32259" y="8547"/>
                        </a:cubicBezTo>
                        <a:close/>
                        <a:moveTo>
                          <a:pt x="32883" y="8618"/>
                        </a:moveTo>
                        <a:lnTo>
                          <a:pt x="32883" y="8618"/>
                        </a:lnTo>
                        <a:cubicBezTo>
                          <a:pt x="32990" y="8636"/>
                          <a:pt x="33089" y="8671"/>
                          <a:pt x="33196" y="8707"/>
                        </a:cubicBezTo>
                        <a:cubicBezTo>
                          <a:pt x="33231" y="8725"/>
                          <a:pt x="33267" y="8752"/>
                          <a:pt x="33303" y="8770"/>
                        </a:cubicBezTo>
                        <a:cubicBezTo>
                          <a:pt x="33356" y="9091"/>
                          <a:pt x="33329" y="9385"/>
                          <a:pt x="33151" y="9671"/>
                        </a:cubicBezTo>
                        <a:cubicBezTo>
                          <a:pt x="33017" y="9903"/>
                          <a:pt x="32625" y="10215"/>
                          <a:pt x="32375" y="10304"/>
                        </a:cubicBezTo>
                        <a:cubicBezTo>
                          <a:pt x="32366" y="10313"/>
                          <a:pt x="32357" y="10322"/>
                          <a:pt x="32357" y="10331"/>
                        </a:cubicBezTo>
                        <a:lnTo>
                          <a:pt x="32348" y="10331"/>
                        </a:lnTo>
                        <a:cubicBezTo>
                          <a:pt x="31857" y="10491"/>
                          <a:pt x="31349" y="10563"/>
                          <a:pt x="30840" y="10581"/>
                        </a:cubicBezTo>
                        <a:cubicBezTo>
                          <a:pt x="31840" y="10331"/>
                          <a:pt x="33035" y="9742"/>
                          <a:pt x="32883" y="8618"/>
                        </a:cubicBezTo>
                        <a:close/>
                        <a:moveTo>
                          <a:pt x="14988" y="5433"/>
                        </a:moveTo>
                        <a:cubicBezTo>
                          <a:pt x="14756" y="7521"/>
                          <a:pt x="13810" y="10019"/>
                          <a:pt x="11687" y="10777"/>
                        </a:cubicBezTo>
                        <a:cubicBezTo>
                          <a:pt x="11553" y="10759"/>
                          <a:pt x="11419" y="10732"/>
                          <a:pt x="11286" y="10714"/>
                        </a:cubicBezTo>
                        <a:cubicBezTo>
                          <a:pt x="11063" y="10679"/>
                          <a:pt x="10840" y="10652"/>
                          <a:pt x="10608" y="10634"/>
                        </a:cubicBezTo>
                        <a:cubicBezTo>
                          <a:pt x="10831" y="10554"/>
                          <a:pt x="11045" y="10456"/>
                          <a:pt x="11241" y="10366"/>
                        </a:cubicBezTo>
                        <a:cubicBezTo>
                          <a:pt x="11883" y="10072"/>
                          <a:pt x="12472" y="9688"/>
                          <a:pt x="12945" y="9162"/>
                        </a:cubicBezTo>
                        <a:cubicBezTo>
                          <a:pt x="13730" y="8297"/>
                          <a:pt x="14461" y="6976"/>
                          <a:pt x="14595" y="5772"/>
                        </a:cubicBezTo>
                        <a:cubicBezTo>
                          <a:pt x="14729" y="5665"/>
                          <a:pt x="14854" y="5549"/>
                          <a:pt x="14988" y="5433"/>
                        </a:cubicBezTo>
                        <a:close/>
                        <a:moveTo>
                          <a:pt x="15487" y="5041"/>
                        </a:moveTo>
                        <a:lnTo>
                          <a:pt x="15487" y="5041"/>
                        </a:lnTo>
                        <a:cubicBezTo>
                          <a:pt x="15464" y="5327"/>
                          <a:pt x="15440" y="5812"/>
                          <a:pt x="15764" y="5812"/>
                        </a:cubicBezTo>
                        <a:cubicBezTo>
                          <a:pt x="15803" y="5812"/>
                          <a:pt x="15848" y="5805"/>
                          <a:pt x="15898" y="5790"/>
                        </a:cubicBezTo>
                        <a:cubicBezTo>
                          <a:pt x="16023" y="5754"/>
                          <a:pt x="16130" y="5683"/>
                          <a:pt x="16237" y="5603"/>
                        </a:cubicBezTo>
                        <a:lnTo>
                          <a:pt x="16237" y="5603"/>
                        </a:lnTo>
                        <a:cubicBezTo>
                          <a:pt x="16049" y="6584"/>
                          <a:pt x="15862" y="7556"/>
                          <a:pt x="15461" y="8475"/>
                        </a:cubicBezTo>
                        <a:cubicBezTo>
                          <a:pt x="15006" y="9501"/>
                          <a:pt x="14238" y="10482"/>
                          <a:pt x="13337" y="11151"/>
                        </a:cubicBezTo>
                        <a:lnTo>
                          <a:pt x="13328" y="11151"/>
                        </a:lnTo>
                        <a:cubicBezTo>
                          <a:pt x="12865" y="11027"/>
                          <a:pt x="12392" y="10911"/>
                          <a:pt x="11919" y="10821"/>
                        </a:cubicBezTo>
                        <a:cubicBezTo>
                          <a:pt x="12829" y="10563"/>
                          <a:pt x="13480" y="9760"/>
                          <a:pt x="13980" y="8984"/>
                        </a:cubicBezTo>
                        <a:cubicBezTo>
                          <a:pt x="14676" y="7940"/>
                          <a:pt x="14961" y="6620"/>
                          <a:pt x="15041" y="5380"/>
                        </a:cubicBezTo>
                        <a:cubicBezTo>
                          <a:pt x="15193" y="5246"/>
                          <a:pt x="15345" y="5121"/>
                          <a:pt x="15487" y="5041"/>
                        </a:cubicBezTo>
                        <a:close/>
                        <a:moveTo>
                          <a:pt x="18387" y="5139"/>
                        </a:moveTo>
                        <a:lnTo>
                          <a:pt x="18387" y="5139"/>
                        </a:lnTo>
                        <a:cubicBezTo>
                          <a:pt x="18208" y="5585"/>
                          <a:pt x="18128" y="6040"/>
                          <a:pt x="17914" y="6486"/>
                        </a:cubicBezTo>
                        <a:cubicBezTo>
                          <a:pt x="17602" y="7146"/>
                          <a:pt x="17281" y="7779"/>
                          <a:pt x="16879" y="8386"/>
                        </a:cubicBezTo>
                        <a:cubicBezTo>
                          <a:pt x="16469" y="9019"/>
                          <a:pt x="15933" y="9662"/>
                          <a:pt x="15380" y="10170"/>
                        </a:cubicBezTo>
                        <a:cubicBezTo>
                          <a:pt x="14943" y="10563"/>
                          <a:pt x="14470" y="11027"/>
                          <a:pt x="13962" y="11339"/>
                        </a:cubicBezTo>
                        <a:cubicBezTo>
                          <a:pt x="13819" y="11294"/>
                          <a:pt x="13676" y="11250"/>
                          <a:pt x="13525" y="11205"/>
                        </a:cubicBezTo>
                        <a:cubicBezTo>
                          <a:pt x="14372" y="10554"/>
                          <a:pt x="15059" y="9653"/>
                          <a:pt x="15532" y="8698"/>
                        </a:cubicBezTo>
                        <a:cubicBezTo>
                          <a:pt x="15764" y="8216"/>
                          <a:pt x="15933" y="7699"/>
                          <a:pt x="16049" y="7173"/>
                        </a:cubicBezTo>
                        <a:cubicBezTo>
                          <a:pt x="16165" y="6655"/>
                          <a:pt x="16290" y="6102"/>
                          <a:pt x="16290" y="5558"/>
                        </a:cubicBezTo>
                        <a:cubicBezTo>
                          <a:pt x="16379" y="5496"/>
                          <a:pt x="16460" y="5415"/>
                          <a:pt x="16549" y="5353"/>
                        </a:cubicBezTo>
                        <a:cubicBezTo>
                          <a:pt x="16623" y="5295"/>
                          <a:pt x="16684" y="5270"/>
                          <a:pt x="16737" y="5270"/>
                        </a:cubicBezTo>
                        <a:cubicBezTo>
                          <a:pt x="16958" y="5270"/>
                          <a:pt x="17020" y="5703"/>
                          <a:pt x="17165" y="5861"/>
                        </a:cubicBezTo>
                        <a:cubicBezTo>
                          <a:pt x="17230" y="5934"/>
                          <a:pt x="17305" y="5963"/>
                          <a:pt x="17384" y="5963"/>
                        </a:cubicBezTo>
                        <a:cubicBezTo>
                          <a:pt x="17606" y="5963"/>
                          <a:pt x="17854" y="5734"/>
                          <a:pt x="17985" y="5603"/>
                        </a:cubicBezTo>
                        <a:cubicBezTo>
                          <a:pt x="18119" y="5469"/>
                          <a:pt x="18253" y="5308"/>
                          <a:pt x="18387" y="5139"/>
                        </a:cubicBezTo>
                        <a:close/>
                        <a:moveTo>
                          <a:pt x="19439" y="4256"/>
                        </a:moveTo>
                        <a:cubicBezTo>
                          <a:pt x="19377" y="4532"/>
                          <a:pt x="19484" y="4818"/>
                          <a:pt x="19761" y="4916"/>
                        </a:cubicBezTo>
                        <a:cubicBezTo>
                          <a:pt x="19404" y="6539"/>
                          <a:pt x="18967" y="8038"/>
                          <a:pt x="17843" y="9314"/>
                        </a:cubicBezTo>
                        <a:cubicBezTo>
                          <a:pt x="17004" y="10277"/>
                          <a:pt x="15648" y="11044"/>
                          <a:pt x="14444" y="11482"/>
                        </a:cubicBezTo>
                        <a:cubicBezTo>
                          <a:pt x="14301" y="11437"/>
                          <a:pt x="14158" y="11392"/>
                          <a:pt x="14015" y="11348"/>
                        </a:cubicBezTo>
                        <a:cubicBezTo>
                          <a:pt x="14444" y="11169"/>
                          <a:pt x="14863" y="10795"/>
                          <a:pt x="15193" y="10482"/>
                        </a:cubicBezTo>
                        <a:cubicBezTo>
                          <a:pt x="15782" y="9929"/>
                          <a:pt x="16335" y="9376"/>
                          <a:pt x="16826" y="8725"/>
                        </a:cubicBezTo>
                        <a:cubicBezTo>
                          <a:pt x="17289" y="8092"/>
                          <a:pt x="17620" y="7414"/>
                          <a:pt x="17959" y="6709"/>
                        </a:cubicBezTo>
                        <a:cubicBezTo>
                          <a:pt x="18226" y="6182"/>
                          <a:pt x="18422" y="5692"/>
                          <a:pt x="18458" y="5103"/>
                        </a:cubicBezTo>
                        <a:cubicBezTo>
                          <a:pt x="18458" y="5085"/>
                          <a:pt x="18449" y="5076"/>
                          <a:pt x="18440" y="5076"/>
                        </a:cubicBezTo>
                        <a:cubicBezTo>
                          <a:pt x="18726" y="4719"/>
                          <a:pt x="19029" y="4363"/>
                          <a:pt x="19439" y="4256"/>
                        </a:cubicBezTo>
                        <a:close/>
                        <a:moveTo>
                          <a:pt x="24052" y="3524"/>
                        </a:moveTo>
                        <a:cubicBezTo>
                          <a:pt x="23730" y="5442"/>
                          <a:pt x="23293" y="7235"/>
                          <a:pt x="22044" y="8778"/>
                        </a:cubicBezTo>
                        <a:cubicBezTo>
                          <a:pt x="21652" y="9260"/>
                          <a:pt x="21152" y="9653"/>
                          <a:pt x="20679" y="10045"/>
                        </a:cubicBezTo>
                        <a:cubicBezTo>
                          <a:pt x="20376" y="10286"/>
                          <a:pt x="20064" y="10536"/>
                          <a:pt x="19752" y="10768"/>
                        </a:cubicBezTo>
                        <a:cubicBezTo>
                          <a:pt x="19645" y="10848"/>
                          <a:pt x="19529" y="10920"/>
                          <a:pt x="19422" y="10991"/>
                        </a:cubicBezTo>
                        <a:cubicBezTo>
                          <a:pt x="18967" y="11214"/>
                          <a:pt x="18512" y="11419"/>
                          <a:pt x="18039" y="11580"/>
                        </a:cubicBezTo>
                        <a:cubicBezTo>
                          <a:pt x="18066" y="11562"/>
                          <a:pt x="18092" y="11553"/>
                          <a:pt x="18119" y="11544"/>
                        </a:cubicBezTo>
                        <a:cubicBezTo>
                          <a:pt x="18556" y="11330"/>
                          <a:pt x="18976" y="11071"/>
                          <a:pt x="19386" y="10795"/>
                        </a:cubicBezTo>
                        <a:cubicBezTo>
                          <a:pt x="20028" y="10349"/>
                          <a:pt x="20599" y="9778"/>
                          <a:pt x="21170" y="9233"/>
                        </a:cubicBezTo>
                        <a:cubicBezTo>
                          <a:pt x="21830" y="8600"/>
                          <a:pt x="22339" y="7922"/>
                          <a:pt x="22722" y="7066"/>
                        </a:cubicBezTo>
                        <a:cubicBezTo>
                          <a:pt x="23177" y="6058"/>
                          <a:pt x="23659" y="4773"/>
                          <a:pt x="23561" y="3649"/>
                        </a:cubicBezTo>
                        <a:cubicBezTo>
                          <a:pt x="23722" y="3649"/>
                          <a:pt x="23891" y="3595"/>
                          <a:pt x="24052" y="3524"/>
                        </a:cubicBezTo>
                        <a:close/>
                        <a:moveTo>
                          <a:pt x="20706" y="4666"/>
                        </a:moveTo>
                        <a:lnTo>
                          <a:pt x="20706" y="4666"/>
                        </a:lnTo>
                        <a:cubicBezTo>
                          <a:pt x="20421" y="6361"/>
                          <a:pt x="19921" y="7940"/>
                          <a:pt x="18761" y="9269"/>
                        </a:cubicBezTo>
                        <a:cubicBezTo>
                          <a:pt x="18199" y="9903"/>
                          <a:pt x="17477" y="10420"/>
                          <a:pt x="16736" y="10830"/>
                        </a:cubicBezTo>
                        <a:cubicBezTo>
                          <a:pt x="16397" y="11027"/>
                          <a:pt x="16040" y="11214"/>
                          <a:pt x="15675" y="11383"/>
                        </a:cubicBezTo>
                        <a:cubicBezTo>
                          <a:pt x="15470" y="11473"/>
                          <a:pt x="15220" y="11535"/>
                          <a:pt x="15015" y="11660"/>
                        </a:cubicBezTo>
                        <a:cubicBezTo>
                          <a:pt x="14908" y="11624"/>
                          <a:pt x="14792" y="11589"/>
                          <a:pt x="14676" y="11553"/>
                        </a:cubicBezTo>
                        <a:cubicBezTo>
                          <a:pt x="15050" y="11482"/>
                          <a:pt x="15523" y="11169"/>
                          <a:pt x="15773" y="11036"/>
                        </a:cubicBezTo>
                        <a:cubicBezTo>
                          <a:pt x="16531" y="10634"/>
                          <a:pt x="17272" y="10179"/>
                          <a:pt x="17878" y="9555"/>
                        </a:cubicBezTo>
                        <a:cubicBezTo>
                          <a:pt x="18503" y="8930"/>
                          <a:pt x="18940" y="8208"/>
                          <a:pt x="19279" y="7387"/>
                        </a:cubicBezTo>
                        <a:cubicBezTo>
                          <a:pt x="19582" y="6655"/>
                          <a:pt x="19939" y="5745"/>
                          <a:pt x="19832" y="4934"/>
                        </a:cubicBezTo>
                        <a:lnTo>
                          <a:pt x="19832" y="4934"/>
                        </a:lnTo>
                        <a:cubicBezTo>
                          <a:pt x="19903" y="4951"/>
                          <a:pt x="19975" y="4951"/>
                          <a:pt x="20064" y="4951"/>
                        </a:cubicBezTo>
                        <a:cubicBezTo>
                          <a:pt x="20296" y="4934"/>
                          <a:pt x="20510" y="4818"/>
                          <a:pt x="20706" y="4666"/>
                        </a:cubicBezTo>
                        <a:close/>
                        <a:moveTo>
                          <a:pt x="21771" y="3383"/>
                        </a:moveTo>
                        <a:cubicBezTo>
                          <a:pt x="21818" y="3383"/>
                          <a:pt x="21841" y="3519"/>
                          <a:pt x="21848" y="3533"/>
                        </a:cubicBezTo>
                        <a:cubicBezTo>
                          <a:pt x="21911" y="3640"/>
                          <a:pt x="22009" y="3747"/>
                          <a:pt x="22125" y="3801"/>
                        </a:cubicBezTo>
                        <a:cubicBezTo>
                          <a:pt x="22348" y="4764"/>
                          <a:pt x="22018" y="5719"/>
                          <a:pt x="21714" y="6620"/>
                        </a:cubicBezTo>
                        <a:cubicBezTo>
                          <a:pt x="21393" y="7556"/>
                          <a:pt x="20795" y="8448"/>
                          <a:pt x="20117" y="9171"/>
                        </a:cubicBezTo>
                        <a:cubicBezTo>
                          <a:pt x="18940" y="10429"/>
                          <a:pt x="17405" y="11187"/>
                          <a:pt x="15907" y="11954"/>
                        </a:cubicBezTo>
                        <a:cubicBezTo>
                          <a:pt x="15675" y="11874"/>
                          <a:pt x="15443" y="11803"/>
                          <a:pt x="15211" y="11722"/>
                        </a:cubicBezTo>
                        <a:cubicBezTo>
                          <a:pt x="15764" y="11615"/>
                          <a:pt x="16379" y="11232"/>
                          <a:pt x="16834" y="10982"/>
                        </a:cubicBezTo>
                        <a:cubicBezTo>
                          <a:pt x="17637" y="10545"/>
                          <a:pt x="18396" y="9974"/>
                          <a:pt x="19002" y="9278"/>
                        </a:cubicBezTo>
                        <a:cubicBezTo>
                          <a:pt x="19600" y="8609"/>
                          <a:pt x="20010" y="7851"/>
                          <a:pt x="20332" y="7012"/>
                        </a:cubicBezTo>
                        <a:cubicBezTo>
                          <a:pt x="20617" y="6290"/>
                          <a:pt x="20911" y="5380"/>
                          <a:pt x="20804" y="4577"/>
                        </a:cubicBezTo>
                        <a:cubicBezTo>
                          <a:pt x="20920" y="4479"/>
                          <a:pt x="21036" y="4363"/>
                          <a:pt x="21125" y="4256"/>
                        </a:cubicBezTo>
                        <a:cubicBezTo>
                          <a:pt x="21295" y="4077"/>
                          <a:pt x="21429" y="3890"/>
                          <a:pt x="21563" y="3685"/>
                        </a:cubicBezTo>
                        <a:cubicBezTo>
                          <a:pt x="21625" y="3595"/>
                          <a:pt x="21679" y="3515"/>
                          <a:pt x="21723" y="3426"/>
                        </a:cubicBezTo>
                        <a:cubicBezTo>
                          <a:pt x="21742" y="3395"/>
                          <a:pt x="21758" y="3383"/>
                          <a:pt x="21771" y="3383"/>
                        </a:cubicBezTo>
                        <a:close/>
                        <a:moveTo>
                          <a:pt x="23072" y="3243"/>
                        </a:moveTo>
                        <a:cubicBezTo>
                          <a:pt x="23163" y="3243"/>
                          <a:pt x="23175" y="3520"/>
                          <a:pt x="23302" y="3586"/>
                        </a:cubicBezTo>
                        <a:cubicBezTo>
                          <a:pt x="23356" y="3613"/>
                          <a:pt x="23418" y="3631"/>
                          <a:pt x="23481" y="3640"/>
                        </a:cubicBezTo>
                        <a:cubicBezTo>
                          <a:pt x="23267" y="4782"/>
                          <a:pt x="23008" y="5888"/>
                          <a:pt x="22544" y="6968"/>
                        </a:cubicBezTo>
                        <a:cubicBezTo>
                          <a:pt x="22187" y="7806"/>
                          <a:pt x="21679" y="8475"/>
                          <a:pt x="21027" y="9100"/>
                        </a:cubicBezTo>
                        <a:cubicBezTo>
                          <a:pt x="20501" y="9617"/>
                          <a:pt x="19966" y="10152"/>
                          <a:pt x="19368" y="10589"/>
                        </a:cubicBezTo>
                        <a:cubicBezTo>
                          <a:pt x="19020" y="10839"/>
                          <a:pt x="18645" y="11053"/>
                          <a:pt x="18271" y="11267"/>
                        </a:cubicBezTo>
                        <a:cubicBezTo>
                          <a:pt x="17851" y="11508"/>
                          <a:pt x="17388" y="11642"/>
                          <a:pt x="16959" y="11865"/>
                        </a:cubicBezTo>
                        <a:cubicBezTo>
                          <a:pt x="16629" y="11919"/>
                          <a:pt x="16290" y="11954"/>
                          <a:pt x="15951" y="11972"/>
                        </a:cubicBezTo>
                        <a:cubicBezTo>
                          <a:pt x="15942" y="11972"/>
                          <a:pt x="15942" y="11972"/>
                          <a:pt x="15942" y="11963"/>
                        </a:cubicBezTo>
                        <a:cubicBezTo>
                          <a:pt x="16736" y="11758"/>
                          <a:pt x="17477" y="11303"/>
                          <a:pt x="18182" y="10911"/>
                        </a:cubicBezTo>
                        <a:cubicBezTo>
                          <a:pt x="19020" y="10438"/>
                          <a:pt x="19796" y="9751"/>
                          <a:pt x="20439" y="9037"/>
                        </a:cubicBezTo>
                        <a:cubicBezTo>
                          <a:pt x="21072" y="8324"/>
                          <a:pt x="21589" y="7431"/>
                          <a:pt x="21902" y="6521"/>
                        </a:cubicBezTo>
                        <a:cubicBezTo>
                          <a:pt x="22196" y="5665"/>
                          <a:pt x="22464" y="4764"/>
                          <a:pt x="22285" y="3854"/>
                        </a:cubicBezTo>
                        <a:lnTo>
                          <a:pt x="22285" y="3854"/>
                        </a:lnTo>
                        <a:cubicBezTo>
                          <a:pt x="22300" y="3856"/>
                          <a:pt x="22314" y="3856"/>
                          <a:pt x="22328" y="3856"/>
                        </a:cubicBezTo>
                        <a:cubicBezTo>
                          <a:pt x="22400" y="3856"/>
                          <a:pt x="22468" y="3837"/>
                          <a:pt x="22535" y="3792"/>
                        </a:cubicBezTo>
                        <a:cubicBezTo>
                          <a:pt x="22705" y="3676"/>
                          <a:pt x="22829" y="3524"/>
                          <a:pt x="22945" y="3355"/>
                        </a:cubicBezTo>
                        <a:cubicBezTo>
                          <a:pt x="23001" y="3274"/>
                          <a:pt x="23041" y="3243"/>
                          <a:pt x="23072" y="3243"/>
                        </a:cubicBezTo>
                        <a:close/>
                        <a:moveTo>
                          <a:pt x="34106" y="9082"/>
                        </a:moveTo>
                        <a:cubicBezTo>
                          <a:pt x="34418" y="9323"/>
                          <a:pt x="34418" y="9778"/>
                          <a:pt x="34239" y="10117"/>
                        </a:cubicBezTo>
                        <a:cubicBezTo>
                          <a:pt x="34070" y="10465"/>
                          <a:pt x="33722" y="10616"/>
                          <a:pt x="33383" y="10732"/>
                        </a:cubicBezTo>
                        <a:cubicBezTo>
                          <a:pt x="32812" y="10920"/>
                          <a:pt x="32188" y="10991"/>
                          <a:pt x="31581" y="11027"/>
                        </a:cubicBezTo>
                        <a:cubicBezTo>
                          <a:pt x="31320" y="11045"/>
                          <a:pt x="31056" y="11053"/>
                          <a:pt x="30792" y="11053"/>
                        </a:cubicBezTo>
                        <a:cubicBezTo>
                          <a:pt x="30281" y="11053"/>
                          <a:pt x="29767" y="11023"/>
                          <a:pt x="29261" y="10982"/>
                        </a:cubicBezTo>
                        <a:cubicBezTo>
                          <a:pt x="28262" y="10911"/>
                          <a:pt x="27317" y="10581"/>
                          <a:pt x="26326" y="10438"/>
                        </a:cubicBezTo>
                        <a:cubicBezTo>
                          <a:pt x="25706" y="10337"/>
                          <a:pt x="25009" y="10154"/>
                          <a:pt x="24350" y="10154"/>
                        </a:cubicBezTo>
                        <a:cubicBezTo>
                          <a:pt x="24194" y="10154"/>
                          <a:pt x="24041" y="10164"/>
                          <a:pt x="23891" y="10188"/>
                        </a:cubicBezTo>
                        <a:cubicBezTo>
                          <a:pt x="23445" y="10259"/>
                          <a:pt x="22990" y="10331"/>
                          <a:pt x="22571" y="10500"/>
                        </a:cubicBezTo>
                        <a:cubicBezTo>
                          <a:pt x="22116" y="10688"/>
                          <a:pt x="21670" y="10902"/>
                          <a:pt x="21215" y="11089"/>
                        </a:cubicBezTo>
                        <a:cubicBezTo>
                          <a:pt x="20421" y="11428"/>
                          <a:pt x="19654" y="11767"/>
                          <a:pt x="18797" y="11910"/>
                        </a:cubicBezTo>
                        <a:cubicBezTo>
                          <a:pt x="18387" y="11972"/>
                          <a:pt x="17976" y="11972"/>
                          <a:pt x="17566" y="12026"/>
                        </a:cubicBezTo>
                        <a:cubicBezTo>
                          <a:pt x="17218" y="12079"/>
                          <a:pt x="16808" y="12133"/>
                          <a:pt x="16433" y="12133"/>
                        </a:cubicBezTo>
                        <a:cubicBezTo>
                          <a:pt x="16353" y="12106"/>
                          <a:pt x="16264" y="12079"/>
                          <a:pt x="16183" y="12044"/>
                        </a:cubicBezTo>
                        <a:cubicBezTo>
                          <a:pt x="17272" y="12008"/>
                          <a:pt x="18262" y="11705"/>
                          <a:pt x="19216" y="11259"/>
                        </a:cubicBezTo>
                        <a:cubicBezTo>
                          <a:pt x="19288" y="11232"/>
                          <a:pt x="19350" y="11196"/>
                          <a:pt x="19422" y="11160"/>
                        </a:cubicBezTo>
                        <a:cubicBezTo>
                          <a:pt x="19743" y="11000"/>
                          <a:pt x="20064" y="10821"/>
                          <a:pt x="20385" y="10634"/>
                        </a:cubicBezTo>
                        <a:cubicBezTo>
                          <a:pt x="21081" y="10224"/>
                          <a:pt x="21830" y="9858"/>
                          <a:pt x="22589" y="9555"/>
                        </a:cubicBezTo>
                        <a:cubicBezTo>
                          <a:pt x="23041" y="9377"/>
                          <a:pt x="23551" y="9295"/>
                          <a:pt x="24068" y="9295"/>
                        </a:cubicBezTo>
                        <a:cubicBezTo>
                          <a:pt x="24745" y="9295"/>
                          <a:pt x="25433" y="9436"/>
                          <a:pt x="26014" y="9688"/>
                        </a:cubicBezTo>
                        <a:cubicBezTo>
                          <a:pt x="26933" y="10081"/>
                          <a:pt x="27959" y="10331"/>
                          <a:pt x="28931" y="10563"/>
                        </a:cubicBezTo>
                        <a:cubicBezTo>
                          <a:pt x="29502" y="10698"/>
                          <a:pt x="30076" y="10769"/>
                          <a:pt x="30654" y="10769"/>
                        </a:cubicBezTo>
                        <a:cubicBezTo>
                          <a:pt x="30988" y="10769"/>
                          <a:pt x="31324" y="10746"/>
                          <a:pt x="31661" y="10697"/>
                        </a:cubicBezTo>
                        <a:cubicBezTo>
                          <a:pt x="32304" y="10607"/>
                          <a:pt x="33106" y="10375"/>
                          <a:pt x="33615" y="9956"/>
                        </a:cubicBezTo>
                        <a:cubicBezTo>
                          <a:pt x="33874" y="9742"/>
                          <a:pt x="34248" y="9341"/>
                          <a:pt x="34106" y="9082"/>
                        </a:cubicBezTo>
                        <a:close/>
                        <a:moveTo>
                          <a:pt x="24337" y="10337"/>
                        </a:moveTo>
                        <a:cubicBezTo>
                          <a:pt x="24469" y="10337"/>
                          <a:pt x="24602" y="10344"/>
                          <a:pt x="24739" y="10358"/>
                        </a:cubicBezTo>
                        <a:cubicBezTo>
                          <a:pt x="25854" y="10473"/>
                          <a:pt x="26942" y="10741"/>
                          <a:pt x="28039" y="10973"/>
                        </a:cubicBezTo>
                        <a:cubicBezTo>
                          <a:pt x="28854" y="11152"/>
                          <a:pt x="29726" y="11241"/>
                          <a:pt x="30595" y="11241"/>
                        </a:cubicBezTo>
                        <a:cubicBezTo>
                          <a:pt x="31374" y="11241"/>
                          <a:pt x="32150" y="11170"/>
                          <a:pt x="32883" y="11027"/>
                        </a:cubicBezTo>
                        <a:cubicBezTo>
                          <a:pt x="33205" y="10964"/>
                          <a:pt x="33615" y="10875"/>
                          <a:pt x="33936" y="10679"/>
                        </a:cubicBezTo>
                        <a:lnTo>
                          <a:pt x="33936" y="10679"/>
                        </a:lnTo>
                        <a:cubicBezTo>
                          <a:pt x="33695" y="10991"/>
                          <a:pt x="33419" y="11259"/>
                          <a:pt x="33035" y="11464"/>
                        </a:cubicBezTo>
                        <a:cubicBezTo>
                          <a:pt x="32321" y="11847"/>
                          <a:pt x="31465" y="11945"/>
                          <a:pt x="30680" y="11999"/>
                        </a:cubicBezTo>
                        <a:cubicBezTo>
                          <a:pt x="30471" y="12014"/>
                          <a:pt x="30262" y="12021"/>
                          <a:pt x="30051" y="12021"/>
                        </a:cubicBezTo>
                        <a:cubicBezTo>
                          <a:pt x="28740" y="12021"/>
                          <a:pt x="27400" y="11751"/>
                          <a:pt x="26139" y="11428"/>
                        </a:cubicBezTo>
                        <a:cubicBezTo>
                          <a:pt x="25781" y="11335"/>
                          <a:pt x="25418" y="11295"/>
                          <a:pt x="25053" y="11295"/>
                        </a:cubicBezTo>
                        <a:cubicBezTo>
                          <a:pt x="23990" y="11295"/>
                          <a:pt x="22913" y="11629"/>
                          <a:pt x="21911" y="11928"/>
                        </a:cubicBezTo>
                        <a:cubicBezTo>
                          <a:pt x="20795" y="12254"/>
                          <a:pt x="19714" y="12543"/>
                          <a:pt x="18605" y="12543"/>
                        </a:cubicBezTo>
                        <a:cubicBezTo>
                          <a:pt x="18108" y="12543"/>
                          <a:pt x="17606" y="12485"/>
                          <a:pt x="17093" y="12347"/>
                        </a:cubicBezTo>
                        <a:cubicBezTo>
                          <a:pt x="16915" y="12293"/>
                          <a:pt x="16745" y="12231"/>
                          <a:pt x="16576" y="12177"/>
                        </a:cubicBezTo>
                        <a:lnTo>
                          <a:pt x="16576" y="12177"/>
                        </a:lnTo>
                        <a:cubicBezTo>
                          <a:pt x="16644" y="12180"/>
                          <a:pt x="16712" y="12181"/>
                          <a:pt x="16781" y="12181"/>
                        </a:cubicBezTo>
                        <a:cubicBezTo>
                          <a:pt x="16946" y="12181"/>
                          <a:pt x="17111" y="12175"/>
                          <a:pt x="17263" y="12168"/>
                        </a:cubicBezTo>
                        <a:cubicBezTo>
                          <a:pt x="17771" y="12160"/>
                          <a:pt x="18315" y="12106"/>
                          <a:pt x="18815" y="12035"/>
                        </a:cubicBezTo>
                        <a:cubicBezTo>
                          <a:pt x="19734" y="11919"/>
                          <a:pt x="20581" y="11544"/>
                          <a:pt x="21420" y="11178"/>
                        </a:cubicBezTo>
                        <a:cubicBezTo>
                          <a:pt x="22378" y="10751"/>
                          <a:pt x="23294" y="10337"/>
                          <a:pt x="24337" y="10337"/>
                        </a:cubicBezTo>
                        <a:close/>
                        <a:moveTo>
                          <a:pt x="9828" y="10761"/>
                        </a:moveTo>
                        <a:cubicBezTo>
                          <a:pt x="10565" y="10761"/>
                          <a:pt x="11307" y="10868"/>
                          <a:pt x="11981" y="11018"/>
                        </a:cubicBezTo>
                        <a:cubicBezTo>
                          <a:pt x="13587" y="11366"/>
                          <a:pt x="15139" y="11901"/>
                          <a:pt x="16692" y="12418"/>
                        </a:cubicBezTo>
                        <a:cubicBezTo>
                          <a:pt x="18755" y="13114"/>
                          <a:pt x="20988" y="13721"/>
                          <a:pt x="23195" y="13721"/>
                        </a:cubicBezTo>
                        <a:cubicBezTo>
                          <a:pt x="23622" y="13721"/>
                          <a:pt x="24048" y="13698"/>
                          <a:pt x="24471" y="13649"/>
                        </a:cubicBezTo>
                        <a:lnTo>
                          <a:pt x="24471" y="13649"/>
                        </a:lnTo>
                        <a:cubicBezTo>
                          <a:pt x="24087" y="13765"/>
                          <a:pt x="23713" y="13872"/>
                          <a:pt x="23338" y="13953"/>
                        </a:cubicBezTo>
                        <a:cubicBezTo>
                          <a:pt x="22692" y="14100"/>
                          <a:pt x="22043" y="14161"/>
                          <a:pt x="21393" y="14161"/>
                        </a:cubicBezTo>
                        <a:cubicBezTo>
                          <a:pt x="20032" y="14161"/>
                          <a:pt x="18668" y="13892"/>
                          <a:pt x="17334" y="13578"/>
                        </a:cubicBezTo>
                        <a:cubicBezTo>
                          <a:pt x="15684" y="13194"/>
                          <a:pt x="14149" y="12427"/>
                          <a:pt x="12535" y="11919"/>
                        </a:cubicBezTo>
                        <a:cubicBezTo>
                          <a:pt x="11622" y="11632"/>
                          <a:pt x="10625" y="11374"/>
                          <a:pt x="9648" y="11374"/>
                        </a:cubicBezTo>
                        <a:cubicBezTo>
                          <a:pt x="9105" y="11374"/>
                          <a:pt x="8569" y="11454"/>
                          <a:pt x="8056" y="11651"/>
                        </a:cubicBezTo>
                        <a:cubicBezTo>
                          <a:pt x="7815" y="11526"/>
                          <a:pt x="7557" y="11428"/>
                          <a:pt x="7298" y="11348"/>
                        </a:cubicBezTo>
                        <a:cubicBezTo>
                          <a:pt x="8050" y="10918"/>
                          <a:pt x="8936" y="10761"/>
                          <a:pt x="9828" y="10761"/>
                        </a:cubicBezTo>
                        <a:close/>
                        <a:moveTo>
                          <a:pt x="9482" y="11499"/>
                        </a:moveTo>
                        <a:cubicBezTo>
                          <a:pt x="10641" y="11499"/>
                          <a:pt x="11826" y="11849"/>
                          <a:pt x="12891" y="12213"/>
                        </a:cubicBezTo>
                        <a:cubicBezTo>
                          <a:pt x="14524" y="12766"/>
                          <a:pt x="16067" y="13489"/>
                          <a:pt x="17753" y="13872"/>
                        </a:cubicBezTo>
                        <a:cubicBezTo>
                          <a:pt x="18946" y="14133"/>
                          <a:pt x="20172" y="14344"/>
                          <a:pt x="21394" y="14344"/>
                        </a:cubicBezTo>
                        <a:cubicBezTo>
                          <a:pt x="21972" y="14344"/>
                          <a:pt x="22550" y="14296"/>
                          <a:pt x="23124" y="14185"/>
                        </a:cubicBezTo>
                        <a:cubicBezTo>
                          <a:pt x="23971" y="14015"/>
                          <a:pt x="24801" y="13712"/>
                          <a:pt x="25622" y="13444"/>
                        </a:cubicBezTo>
                        <a:cubicBezTo>
                          <a:pt x="25925" y="13373"/>
                          <a:pt x="26228" y="13284"/>
                          <a:pt x="26532" y="13177"/>
                        </a:cubicBezTo>
                        <a:cubicBezTo>
                          <a:pt x="26817" y="13096"/>
                          <a:pt x="27112" y="13034"/>
                          <a:pt x="27415" y="12980"/>
                        </a:cubicBezTo>
                        <a:lnTo>
                          <a:pt x="27415" y="12980"/>
                        </a:lnTo>
                        <a:cubicBezTo>
                          <a:pt x="25809" y="13471"/>
                          <a:pt x="24301" y="14247"/>
                          <a:pt x="22678" y="14693"/>
                        </a:cubicBezTo>
                        <a:cubicBezTo>
                          <a:pt x="22036" y="14872"/>
                          <a:pt x="21400" y="14948"/>
                          <a:pt x="20769" y="14948"/>
                        </a:cubicBezTo>
                        <a:cubicBezTo>
                          <a:pt x="19637" y="14948"/>
                          <a:pt x="18519" y="14704"/>
                          <a:pt x="17396" y="14372"/>
                        </a:cubicBezTo>
                        <a:cubicBezTo>
                          <a:pt x="15728" y="13872"/>
                          <a:pt x="14114" y="13230"/>
                          <a:pt x="12445" y="12713"/>
                        </a:cubicBezTo>
                        <a:cubicBezTo>
                          <a:pt x="11417" y="12396"/>
                          <a:pt x="10368" y="12241"/>
                          <a:pt x="9304" y="12241"/>
                        </a:cubicBezTo>
                        <a:cubicBezTo>
                          <a:pt x="9168" y="12241"/>
                          <a:pt x="9031" y="12244"/>
                          <a:pt x="8895" y="12249"/>
                        </a:cubicBezTo>
                        <a:cubicBezTo>
                          <a:pt x="8797" y="12160"/>
                          <a:pt x="8690" y="12070"/>
                          <a:pt x="8582" y="11990"/>
                        </a:cubicBezTo>
                        <a:cubicBezTo>
                          <a:pt x="8440" y="11874"/>
                          <a:pt x="8279" y="11776"/>
                          <a:pt x="8119" y="11687"/>
                        </a:cubicBezTo>
                        <a:cubicBezTo>
                          <a:pt x="8563" y="11555"/>
                          <a:pt x="9020" y="11499"/>
                          <a:pt x="9482" y="11499"/>
                        </a:cubicBezTo>
                        <a:close/>
                        <a:moveTo>
                          <a:pt x="8921" y="12276"/>
                        </a:moveTo>
                        <a:cubicBezTo>
                          <a:pt x="10206" y="12320"/>
                          <a:pt x="11437" y="12507"/>
                          <a:pt x="12668" y="12909"/>
                        </a:cubicBezTo>
                        <a:cubicBezTo>
                          <a:pt x="14381" y="13462"/>
                          <a:pt x="16040" y="14158"/>
                          <a:pt x="17780" y="14640"/>
                        </a:cubicBezTo>
                        <a:cubicBezTo>
                          <a:pt x="18768" y="14921"/>
                          <a:pt x="19746" y="15097"/>
                          <a:pt x="20735" y="15097"/>
                        </a:cubicBezTo>
                        <a:cubicBezTo>
                          <a:pt x="21344" y="15097"/>
                          <a:pt x="21957" y="15030"/>
                          <a:pt x="22580" y="14880"/>
                        </a:cubicBezTo>
                        <a:cubicBezTo>
                          <a:pt x="24373" y="14443"/>
                          <a:pt x="25987" y="13489"/>
                          <a:pt x="27736" y="12927"/>
                        </a:cubicBezTo>
                        <a:cubicBezTo>
                          <a:pt x="28325" y="12829"/>
                          <a:pt x="28931" y="12775"/>
                          <a:pt x="29520" y="12730"/>
                        </a:cubicBezTo>
                        <a:cubicBezTo>
                          <a:pt x="30017" y="12688"/>
                          <a:pt x="30506" y="12661"/>
                          <a:pt x="30992" y="12661"/>
                        </a:cubicBezTo>
                        <a:cubicBezTo>
                          <a:pt x="31833" y="12661"/>
                          <a:pt x="32665" y="12742"/>
                          <a:pt x="33508" y="12962"/>
                        </a:cubicBezTo>
                        <a:cubicBezTo>
                          <a:pt x="34900" y="13328"/>
                          <a:pt x="36229" y="13899"/>
                          <a:pt x="37647" y="14122"/>
                        </a:cubicBezTo>
                        <a:cubicBezTo>
                          <a:pt x="38214" y="14212"/>
                          <a:pt x="38883" y="14340"/>
                          <a:pt x="39517" y="14340"/>
                        </a:cubicBezTo>
                        <a:cubicBezTo>
                          <a:pt x="39761" y="14340"/>
                          <a:pt x="40000" y="14321"/>
                          <a:pt x="40225" y="14274"/>
                        </a:cubicBezTo>
                        <a:lnTo>
                          <a:pt x="40225" y="14274"/>
                        </a:lnTo>
                        <a:cubicBezTo>
                          <a:pt x="40181" y="14301"/>
                          <a:pt x="40127" y="14318"/>
                          <a:pt x="40083" y="14345"/>
                        </a:cubicBezTo>
                        <a:cubicBezTo>
                          <a:pt x="39646" y="14559"/>
                          <a:pt x="39164" y="14657"/>
                          <a:pt x="38691" y="14711"/>
                        </a:cubicBezTo>
                        <a:cubicBezTo>
                          <a:pt x="38587" y="14724"/>
                          <a:pt x="38483" y="14730"/>
                          <a:pt x="38378" y="14730"/>
                        </a:cubicBezTo>
                        <a:cubicBezTo>
                          <a:pt x="37750" y="14730"/>
                          <a:pt x="37101" y="14522"/>
                          <a:pt x="36505" y="14354"/>
                        </a:cubicBezTo>
                        <a:cubicBezTo>
                          <a:pt x="35096" y="13944"/>
                          <a:pt x="33776" y="13355"/>
                          <a:pt x="32304" y="13177"/>
                        </a:cubicBezTo>
                        <a:cubicBezTo>
                          <a:pt x="31995" y="13140"/>
                          <a:pt x="31683" y="13122"/>
                          <a:pt x="31370" y="13122"/>
                        </a:cubicBezTo>
                        <a:cubicBezTo>
                          <a:pt x="30163" y="13122"/>
                          <a:pt x="28941" y="13387"/>
                          <a:pt x="27843" y="13855"/>
                        </a:cubicBezTo>
                        <a:cubicBezTo>
                          <a:pt x="27085" y="14185"/>
                          <a:pt x="26344" y="14568"/>
                          <a:pt x="25568" y="14854"/>
                        </a:cubicBezTo>
                        <a:cubicBezTo>
                          <a:pt x="24899" y="15112"/>
                          <a:pt x="24194" y="15211"/>
                          <a:pt x="23490" y="15291"/>
                        </a:cubicBezTo>
                        <a:cubicBezTo>
                          <a:pt x="23108" y="15216"/>
                          <a:pt x="22718" y="15172"/>
                          <a:pt x="22331" y="15172"/>
                        </a:cubicBezTo>
                        <a:cubicBezTo>
                          <a:pt x="22021" y="15172"/>
                          <a:pt x="21712" y="15201"/>
                          <a:pt x="21411" y="15264"/>
                        </a:cubicBezTo>
                        <a:cubicBezTo>
                          <a:pt x="20956" y="15353"/>
                          <a:pt x="20456" y="15514"/>
                          <a:pt x="19993" y="15746"/>
                        </a:cubicBezTo>
                        <a:cubicBezTo>
                          <a:pt x="19894" y="15764"/>
                          <a:pt x="19796" y="15781"/>
                          <a:pt x="19698" y="15781"/>
                        </a:cubicBezTo>
                        <a:cubicBezTo>
                          <a:pt x="19145" y="15773"/>
                          <a:pt x="18699" y="15639"/>
                          <a:pt x="18182" y="15451"/>
                        </a:cubicBezTo>
                        <a:cubicBezTo>
                          <a:pt x="17209" y="15103"/>
                          <a:pt x="16219" y="14738"/>
                          <a:pt x="15291" y="14274"/>
                        </a:cubicBezTo>
                        <a:cubicBezTo>
                          <a:pt x="14435" y="13837"/>
                          <a:pt x="13578" y="13382"/>
                          <a:pt x="12633" y="13177"/>
                        </a:cubicBezTo>
                        <a:cubicBezTo>
                          <a:pt x="12204" y="13078"/>
                          <a:pt x="11785" y="13016"/>
                          <a:pt x="11348" y="13007"/>
                        </a:cubicBezTo>
                        <a:cubicBezTo>
                          <a:pt x="11326" y="13007"/>
                          <a:pt x="11303" y="13007"/>
                          <a:pt x="11281" y="13007"/>
                        </a:cubicBezTo>
                        <a:cubicBezTo>
                          <a:pt x="10950" y="13007"/>
                          <a:pt x="10599" y="13044"/>
                          <a:pt x="10258" y="13044"/>
                        </a:cubicBezTo>
                        <a:cubicBezTo>
                          <a:pt x="10057" y="13044"/>
                          <a:pt x="9859" y="13031"/>
                          <a:pt x="9671" y="12989"/>
                        </a:cubicBezTo>
                        <a:lnTo>
                          <a:pt x="9644" y="12989"/>
                        </a:lnTo>
                        <a:cubicBezTo>
                          <a:pt x="9403" y="12757"/>
                          <a:pt x="9171" y="12507"/>
                          <a:pt x="8921" y="12276"/>
                        </a:cubicBezTo>
                        <a:close/>
                        <a:moveTo>
                          <a:pt x="31432" y="13327"/>
                        </a:moveTo>
                        <a:cubicBezTo>
                          <a:pt x="31720" y="13327"/>
                          <a:pt x="32011" y="13342"/>
                          <a:pt x="32304" y="13373"/>
                        </a:cubicBezTo>
                        <a:cubicBezTo>
                          <a:pt x="33900" y="13542"/>
                          <a:pt x="35355" y="14265"/>
                          <a:pt x="36898" y="14666"/>
                        </a:cubicBezTo>
                        <a:cubicBezTo>
                          <a:pt x="37398" y="14791"/>
                          <a:pt x="37898" y="14900"/>
                          <a:pt x="38406" y="14900"/>
                        </a:cubicBezTo>
                        <a:cubicBezTo>
                          <a:pt x="38551" y="14900"/>
                          <a:pt x="38696" y="14891"/>
                          <a:pt x="38843" y="14872"/>
                        </a:cubicBezTo>
                        <a:cubicBezTo>
                          <a:pt x="39164" y="14836"/>
                          <a:pt x="39458" y="14764"/>
                          <a:pt x="39753" y="14622"/>
                        </a:cubicBezTo>
                        <a:cubicBezTo>
                          <a:pt x="39913" y="14541"/>
                          <a:pt x="40252" y="14345"/>
                          <a:pt x="40252" y="14345"/>
                        </a:cubicBezTo>
                        <a:lnTo>
                          <a:pt x="40252" y="14345"/>
                        </a:lnTo>
                        <a:cubicBezTo>
                          <a:pt x="40252" y="14345"/>
                          <a:pt x="39137" y="15246"/>
                          <a:pt x="38468" y="15496"/>
                        </a:cubicBezTo>
                        <a:cubicBezTo>
                          <a:pt x="38191" y="15567"/>
                          <a:pt x="37924" y="15621"/>
                          <a:pt x="37647" y="15657"/>
                        </a:cubicBezTo>
                        <a:cubicBezTo>
                          <a:pt x="37627" y="15657"/>
                          <a:pt x="37607" y="15657"/>
                          <a:pt x="37587" y="15657"/>
                        </a:cubicBezTo>
                        <a:cubicBezTo>
                          <a:pt x="36351" y="15657"/>
                          <a:pt x="35175" y="14858"/>
                          <a:pt x="34016" y="14559"/>
                        </a:cubicBezTo>
                        <a:cubicBezTo>
                          <a:pt x="33181" y="14343"/>
                          <a:pt x="32345" y="14227"/>
                          <a:pt x="31506" y="14227"/>
                        </a:cubicBezTo>
                        <a:cubicBezTo>
                          <a:pt x="30894" y="14227"/>
                          <a:pt x="30280" y="14289"/>
                          <a:pt x="29663" y="14417"/>
                        </a:cubicBezTo>
                        <a:cubicBezTo>
                          <a:pt x="28887" y="14577"/>
                          <a:pt x="28155" y="14845"/>
                          <a:pt x="27424" y="15148"/>
                        </a:cubicBezTo>
                        <a:cubicBezTo>
                          <a:pt x="26909" y="15365"/>
                          <a:pt x="26113" y="15862"/>
                          <a:pt x="25448" y="15862"/>
                        </a:cubicBezTo>
                        <a:cubicBezTo>
                          <a:pt x="25319" y="15862"/>
                          <a:pt x="25194" y="15843"/>
                          <a:pt x="25078" y="15799"/>
                        </a:cubicBezTo>
                        <a:cubicBezTo>
                          <a:pt x="24819" y="15666"/>
                          <a:pt x="24542" y="15550"/>
                          <a:pt x="24239" y="15460"/>
                        </a:cubicBezTo>
                        <a:cubicBezTo>
                          <a:pt x="24114" y="15425"/>
                          <a:pt x="23989" y="15398"/>
                          <a:pt x="23864" y="15362"/>
                        </a:cubicBezTo>
                        <a:cubicBezTo>
                          <a:pt x="25042" y="15273"/>
                          <a:pt x="26121" y="14836"/>
                          <a:pt x="27219" y="14327"/>
                        </a:cubicBezTo>
                        <a:cubicBezTo>
                          <a:pt x="28567" y="13709"/>
                          <a:pt x="29972" y="13327"/>
                          <a:pt x="31432" y="13327"/>
                        </a:cubicBezTo>
                        <a:close/>
                        <a:moveTo>
                          <a:pt x="6279" y="11379"/>
                        </a:moveTo>
                        <a:cubicBezTo>
                          <a:pt x="6387" y="11379"/>
                          <a:pt x="6495" y="11383"/>
                          <a:pt x="6602" y="11392"/>
                        </a:cubicBezTo>
                        <a:cubicBezTo>
                          <a:pt x="6763" y="11410"/>
                          <a:pt x="6923" y="11437"/>
                          <a:pt x="7075" y="11473"/>
                        </a:cubicBezTo>
                        <a:cubicBezTo>
                          <a:pt x="7075" y="11473"/>
                          <a:pt x="7079" y="11477"/>
                          <a:pt x="7084" y="11477"/>
                        </a:cubicBezTo>
                        <a:cubicBezTo>
                          <a:pt x="7087" y="11477"/>
                          <a:pt x="7090" y="11476"/>
                          <a:pt x="7093" y="11473"/>
                        </a:cubicBezTo>
                        <a:cubicBezTo>
                          <a:pt x="8012" y="11705"/>
                          <a:pt x="8743" y="12329"/>
                          <a:pt x="9421" y="12980"/>
                        </a:cubicBezTo>
                        <a:cubicBezTo>
                          <a:pt x="9938" y="13480"/>
                          <a:pt x="10456" y="13801"/>
                          <a:pt x="11098" y="14122"/>
                        </a:cubicBezTo>
                        <a:cubicBezTo>
                          <a:pt x="11339" y="14247"/>
                          <a:pt x="11625" y="14363"/>
                          <a:pt x="11821" y="14550"/>
                        </a:cubicBezTo>
                        <a:cubicBezTo>
                          <a:pt x="12088" y="14800"/>
                          <a:pt x="12240" y="15175"/>
                          <a:pt x="12472" y="15469"/>
                        </a:cubicBezTo>
                        <a:cubicBezTo>
                          <a:pt x="12704" y="15764"/>
                          <a:pt x="13070" y="15942"/>
                          <a:pt x="13391" y="16120"/>
                        </a:cubicBezTo>
                        <a:cubicBezTo>
                          <a:pt x="13498" y="16192"/>
                          <a:pt x="13641" y="16254"/>
                          <a:pt x="13783" y="16335"/>
                        </a:cubicBezTo>
                        <a:cubicBezTo>
                          <a:pt x="13632" y="16308"/>
                          <a:pt x="13489" y="16290"/>
                          <a:pt x="13355" y="16281"/>
                        </a:cubicBezTo>
                        <a:cubicBezTo>
                          <a:pt x="13337" y="16280"/>
                          <a:pt x="13318" y="16280"/>
                          <a:pt x="13300" y="16280"/>
                        </a:cubicBezTo>
                        <a:cubicBezTo>
                          <a:pt x="13149" y="16280"/>
                          <a:pt x="12999" y="16309"/>
                          <a:pt x="12856" y="16317"/>
                        </a:cubicBezTo>
                        <a:cubicBezTo>
                          <a:pt x="12840" y="16317"/>
                          <a:pt x="12824" y="16318"/>
                          <a:pt x="12809" y="16318"/>
                        </a:cubicBezTo>
                        <a:cubicBezTo>
                          <a:pt x="12466" y="16318"/>
                          <a:pt x="12293" y="16127"/>
                          <a:pt x="12080" y="15880"/>
                        </a:cubicBezTo>
                        <a:cubicBezTo>
                          <a:pt x="12023" y="15820"/>
                          <a:pt x="11947" y="15797"/>
                          <a:pt x="11866" y="15797"/>
                        </a:cubicBezTo>
                        <a:cubicBezTo>
                          <a:pt x="11678" y="15797"/>
                          <a:pt x="11454" y="15916"/>
                          <a:pt x="11330" y="15978"/>
                        </a:cubicBezTo>
                        <a:cubicBezTo>
                          <a:pt x="11259" y="16031"/>
                          <a:pt x="11187" y="16067"/>
                          <a:pt x="11107" y="16112"/>
                        </a:cubicBezTo>
                        <a:cubicBezTo>
                          <a:pt x="11012" y="16165"/>
                          <a:pt x="10928" y="16188"/>
                          <a:pt x="10854" y="16188"/>
                        </a:cubicBezTo>
                        <a:cubicBezTo>
                          <a:pt x="10608" y="16188"/>
                          <a:pt x="10465" y="15940"/>
                          <a:pt x="10349" y="15755"/>
                        </a:cubicBezTo>
                        <a:cubicBezTo>
                          <a:pt x="10286" y="15648"/>
                          <a:pt x="10206" y="15407"/>
                          <a:pt x="10081" y="15344"/>
                        </a:cubicBezTo>
                        <a:cubicBezTo>
                          <a:pt x="9975" y="15289"/>
                          <a:pt x="9862" y="15267"/>
                          <a:pt x="9749" y="15267"/>
                        </a:cubicBezTo>
                        <a:cubicBezTo>
                          <a:pt x="9548" y="15267"/>
                          <a:pt x="9344" y="15336"/>
                          <a:pt x="9162" y="15416"/>
                        </a:cubicBezTo>
                        <a:cubicBezTo>
                          <a:pt x="8877" y="15550"/>
                          <a:pt x="8600" y="15710"/>
                          <a:pt x="8279" y="15746"/>
                        </a:cubicBezTo>
                        <a:cubicBezTo>
                          <a:pt x="8253" y="15748"/>
                          <a:pt x="8229" y="15749"/>
                          <a:pt x="8207" y="15749"/>
                        </a:cubicBezTo>
                        <a:cubicBezTo>
                          <a:pt x="7742" y="15749"/>
                          <a:pt x="7994" y="15237"/>
                          <a:pt x="8190" y="15041"/>
                        </a:cubicBezTo>
                        <a:cubicBezTo>
                          <a:pt x="8199" y="15032"/>
                          <a:pt x="8199" y="15023"/>
                          <a:pt x="8190" y="15014"/>
                        </a:cubicBezTo>
                        <a:lnTo>
                          <a:pt x="8199" y="15014"/>
                        </a:lnTo>
                        <a:cubicBezTo>
                          <a:pt x="8221" y="14999"/>
                          <a:pt x="8206" y="14966"/>
                          <a:pt x="8190" y="14966"/>
                        </a:cubicBezTo>
                        <a:cubicBezTo>
                          <a:pt x="8187" y="14966"/>
                          <a:pt x="8184" y="14967"/>
                          <a:pt x="8181" y="14970"/>
                        </a:cubicBezTo>
                        <a:cubicBezTo>
                          <a:pt x="7940" y="15148"/>
                          <a:pt x="7699" y="15371"/>
                          <a:pt x="7414" y="15478"/>
                        </a:cubicBezTo>
                        <a:cubicBezTo>
                          <a:pt x="7405" y="15478"/>
                          <a:pt x="7405" y="15487"/>
                          <a:pt x="7396" y="15487"/>
                        </a:cubicBezTo>
                        <a:cubicBezTo>
                          <a:pt x="7334" y="15514"/>
                          <a:pt x="7262" y="15532"/>
                          <a:pt x="7191" y="15541"/>
                        </a:cubicBezTo>
                        <a:cubicBezTo>
                          <a:pt x="7174" y="15543"/>
                          <a:pt x="7159" y="15543"/>
                          <a:pt x="7144" y="15543"/>
                        </a:cubicBezTo>
                        <a:cubicBezTo>
                          <a:pt x="6948" y="15543"/>
                          <a:pt x="6876" y="15388"/>
                          <a:pt x="6843" y="15264"/>
                        </a:cubicBezTo>
                        <a:cubicBezTo>
                          <a:pt x="6754" y="14961"/>
                          <a:pt x="6941" y="14524"/>
                          <a:pt x="6647" y="14524"/>
                        </a:cubicBezTo>
                        <a:cubicBezTo>
                          <a:pt x="6424" y="14524"/>
                          <a:pt x="6192" y="14827"/>
                          <a:pt x="6049" y="14952"/>
                        </a:cubicBezTo>
                        <a:cubicBezTo>
                          <a:pt x="5811" y="15152"/>
                          <a:pt x="5499" y="15508"/>
                          <a:pt x="5149" y="15508"/>
                        </a:cubicBezTo>
                        <a:cubicBezTo>
                          <a:pt x="5079" y="15508"/>
                          <a:pt x="5007" y="15493"/>
                          <a:pt x="4934" y="15460"/>
                        </a:cubicBezTo>
                        <a:cubicBezTo>
                          <a:pt x="4488" y="15255"/>
                          <a:pt x="4666" y="14809"/>
                          <a:pt x="4639" y="14443"/>
                        </a:cubicBezTo>
                        <a:cubicBezTo>
                          <a:pt x="4633" y="14389"/>
                          <a:pt x="4595" y="14359"/>
                          <a:pt x="4551" y="14359"/>
                        </a:cubicBezTo>
                        <a:cubicBezTo>
                          <a:pt x="4530" y="14359"/>
                          <a:pt x="4508" y="14366"/>
                          <a:pt x="4488" y="14381"/>
                        </a:cubicBezTo>
                        <a:cubicBezTo>
                          <a:pt x="4318" y="14515"/>
                          <a:pt x="4229" y="14702"/>
                          <a:pt x="4077" y="14854"/>
                        </a:cubicBezTo>
                        <a:cubicBezTo>
                          <a:pt x="3899" y="15041"/>
                          <a:pt x="3694" y="15202"/>
                          <a:pt x="3480" y="15353"/>
                        </a:cubicBezTo>
                        <a:cubicBezTo>
                          <a:pt x="3356" y="15444"/>
                          <a:pt x="3214" y="15508"/>
                          <a:pt x="3098" y="15508"/>
                        </a:cubicBezTo>
                        <a:cubicBezTo>
                          <a:pt x="2964" y="15508"/>
                          <a:pt x="2864" y="15422"/>
                          <a:pt x="2864" y="15193"/>
                        </a:cubicBezTo>
                        <a:cubicBezTo>
                          <a:pt x="2864" y="15050"/>
                          <a:pt x="2944" y="14907"/>
                          <a:pt x="2962" y="14764"/>
                        </a:cubicBezTo>
                        <a:cubicBezTo>
                          <a:pt x="2962" y="14711"/>
                          <a:pt x="2911" y="14671"/>
                          <a:pt x="2862" y="14671"/>
                        </a:cubicBezTo>
                        <a:cubicBezTo>
                          <a:pt x="2854" y="14671"/>
                          <a:pt x="2845" y="14673"/>
                          <a:pt x="2837" y="14675"/>
                        </a:cubicBezTo>
                        <a:cubicBezTo>
                          <a:pt x="2525" y="14764"/>
                          <a:pt x="2231" y="15005"/>
                          <a:pt x="1954" y="15166"/>
                        </a:cubicBezTo>
                        <a:cubicBezTo>
                          <a:pt x="1776" y="15273"/>
                          <a:pt x="1624" y="15398"/>
                          <a:pt x="1446" y="15487"/>
                        </a:cubicBezTo>
                        <a:cubicBezTo>
                          <a:pt x="1386" y="15525"/>
                          <a:pt x="946" y="15700"/>
                          <a:pt x="636" y="15700"/>
                        </a:cubicBezTo>
                        <a:cubicBezTo>
                          <a:pt x="438" y="15700"/>
                          <a:pt x="292" y="15629"/>
                          <a:pt x="331" y="15407"/>
                        </a:cubicBezTo>
                        <a:cubicBezTo>
                          <a:pt x="438" y="14818"/>
                          <a:pt x="946" y="14479"/>
                          <a:pt x="1392" y="14149"/>
                        </a:cubicBezTo>
                        <a:cubicBezTo>
                          <a:pt x="1624" y="13979"/>
                          <a:pt x="1892" y="13846"/>
                          <a:pt x="2159" y="13747"/>
                        </a:cubicBezTo>
                        <a:cubicBezTo>
                          <a:pt x="2266" y="13703"/>
                          <a:pt x="2293" y="13730"/>
                          <a:pt x="2356" y="13649"/>
                        </a:cubicBezTo>
                        <a:cubicBezTo>
                          <a:pt x="2739" y="13168"/>
                          <a:pt x="3096" y="12659"/>
                          <a:pt x="3605" y="12284"/>
                        </a:cubicBezTo>
                        <a:cubicBezTo>
                          <a:pt x="4374" y="11724"/>
                          <a:pt x="5330" y="11379"/>
                          <a:pt x="6279" y="11379"/>
                        </a:cubicBezTo>
                        <a:close/>
                        <a:moveTo>
                          <a:pt x="31640" y="14362"/>
                        </a:moveTo>
                        <a:cubicBezTo>
                          <a:pt x="32485" y="14362"/>
                          <a:pt x="33330" y="14551"/>
                          <a:pt x="34141" y="14773"/>
                        </a:cubicBezTo>
                        <a:cubicBezTo>
                          <a:pt x="35042" y="15014"/>
                          <a:pt x="35881" y="15496"/>
                          <a:pt x="36791" y="15710"/>
                        </a:cubicBezTo>
                        <a:cubicBezTo>
                          <a:pt x="36345" y="15701"/>
                          <a:pt x="35899" y="15648"/>
                          <a:pt x="35444" y="15523"/>
                        </a:cubicBezTo>
                        <a:cubicBezTo>
                          <a:pt x="34409" y="15228"/>
                          <a:pt x="33401" y="14836"/>
                          <a:pt x="32321" y="14773"/>
                        </a:cubicBezTo>
                        <a:cubicBezTo>
                          <a:pt x="32220" y="14767"/>
                          <a:pt x="32118" y="14764"/>
                          <a:pt x="32015" y="14764"/>
                        </a:cubicBezTo>
                        <a:cubicBezTo>
                          <a:pt x="31136" y="14764"/>
                          <a:pt x="30228" y="14992"/>
                          <a:pt x="29413" y="15264"/>
                        </a:cubicBezTo>
                        <a:cubicBezTo>
                          <a:pt x="29003" y="15407"/>
                          <a:pt x="28610" y="15603"/>
                          <a:pt x="28200" y="15746"/>
                        </a:cubicBezTo>
                        <a:cubicBezTo>
                          <a:pt x="27879" y="15862"/>
                          <a:pt x="27540" y="15933"/>
                          <a:pt x="27210" y="16049"/>
                        </a:cubicBezTo>
                        <a:cubicBezTo>
                          <a:pt x="26808" y="16103"/>
                          <a:pt x="26416" y="16228"/>
                          <a:pt x="26059" y="16415"/>
                        </a:cubicBezTo>
                        <a:cubicBezTo>
                          <a:pt x="25800" y="16236"/>
                          <a:pt x="25550" y="16067"/>
                          <a:pt x="25283" y="15915"/>
                        </a:cubicBezTo>
                        <a:lnTo>
                          <a:pt x="25283" y="15915"/>
                        </a:lnTo>
                        <a:cubicBezTo>
                          <a:pt x="25348" y="15927"/>
                          <a:pt x="25415" y="15932"/>
                          <a:pt x="25481" y="15932"/>
                        </a:cubicBezTo>
                        <a:cubicBezTo>
                          <a:pt x="25823" y="15932"/>
                          <a:pt x="26177" y="15795"/>
                          <a:pt x="26505" y="15683"/>
                        </a:cubicBezTo>
                        <a:cubicBezTo>
                          <a:pt x="27317" y="15425"/>
                          <a:pt x="28057" y="14996"/>
                          <a:pt x="28887" y="14773"/>
                        </a:cubicBezTo>
                        <a:cubicBezTo>
                          <a:pt x="29752" y="14533"/>
                          <a:pt x="30626" y="14381"/>
                          <a:pt x="31527" y="14363"/>
                        </a:cubicBezTo>
                        <a:cubicBezTo>
                          <a:pt x="31565" y="14362"/>
                          <a:pt x="31602" y="14362"/>
                          <a:pt x="31640" y="14362"/>
                        </a:cubicBezTo>
                        <a:close/>
                        <a:moveTo>
                          <a:pt x="9733" y="13069"/>
                        </a:moveTo>
                        <a:cubicBezTo>
                          <a:pt x="9987" y="13141"/>
                          <a:pt x="10255" y="13155"/>
                          <a:pt x="10522" y="13155"/>
                        </a:cubicBezTo>
                        <a:cubicBezTo>
                          <a:pt x="10686" y="13155"/>
                          <a:pt x="10849" y="13150"/>
                          <a:pt x="11009" y="13150"/>
                        </a:cubicBezTo>
                        <a:cubicBezTo>
                          <a:pt x="11598" y="13159"/>
                          <a:pt x="12169" y="13230"/>
                          <a:pt x="12740" y="13364"/>
                        </a:cubicBezTo>
                        <a:cubicBezTo>
                          <a:pt x="13828" y="13623"/>
                          <a:pt x="14800" y="14265"/>
                          <a:pt x="15809" y="14720"/>
                        </a:cubicBezTo>
                        <a:cubicBezTo>
                          <a:pt x="16718" y="15130"/>
                          <a:pt x="17628" y="15496"/>
                          <a:pt x="18574" y="15808"/>
                        </a:cubicBezTo>
                        <a:cubicBezTo>
                          <a:pt x="18863" y="15902"/>
                          <a:pt x="19201" y="15987"/>
                          <a:pt x="19534" y="15987"/>
                        </a:cubicBezTo>
                        <a:cubicBezTo>
                          <a:pt x="19550" y="15987"/>
                          <a:pt x="19566" y="15987"/>
                          <a:pt x="19582" y="15987"/>
                        </a:cubicBezTo>
                        <a:lnTo>
                          <a:pt x="19582" y="15987"/>
                        </a:lnTo>
                        <a:cubicBezTo>
                          <a:pt x="19368" y="16129"/>
                          <a:pt x="19172" y="16281"/>
                          <a:pt x="19002" y="16451"/>
                        </a:cubicBezTo>
                        <a:cubicBezTo>
                          <a:pt x="18761" y="16415"/>
                          <a:pt x="18512" y="16397"/>
                          <a:pt x="18262" y="16335"/>
                        </a:cubicBezTo>
                        <a:cubicBezTo>
                          <a:pt x="17878" y="16236"/>
                          <a:pt x="17495" y="16040"/>
                          <a:pt x="17129" y="15880"/>
                        </a:cubicBezTo>
                        <a:cubicBezTo>
                          <a:pt x="16424" y="15567"/>
                          <a:pt x="15817" y="15050"/>
                          <a:pt x="15104" y="14738"/>
                        </a:cubicBezTo>
                        <a:cubicBezTo>
                          <a:pt x="14497" y="14479"/>
                          <a:pt x="13891" y="14274"/>
                          <a:pt x="13239" y="14131"/>
                        </a:cubicBezTo>
                        <a:cubicBezTo>
                          <a:pt x="12617" y="13996"/>
                          <a:pt x="11951" y="13836"/>
                          <a:pt x="11304" y="13836"/>
                        </a:cubicBezTo>
                        <a:cubicBezTo>
                          <a:pt x="11181" y="13836"/>
                          <a:pt x="11059" y="13842"/>
                          <a:pt x="10938" y="13855"/>
                        </a:cubicBezTo>
                        <a:lnTo>
                          <a:pt x="10929" y="13855"/>
                        </a:lnTo>
                        <a:cubicBezTo>
                          <a:pt x="10911" y="13846"/>
                          <a:pt x="10893" y="13837"/>
                          <a:pt x="10884" y="13837"/>
                        </a:cubicBezTo>
                        <a:cubicBezTo>
                          <a:pt x="10509" y="13640"/>
                          <a:pt x="10179" y="13444"/>
                          <a:pt x="9858" y="13177"/>
                        </a:cubicBezTo>
                        <a:cubicBezTo>
                          <a:pt x="9814" y="13141"/>
                          <a:pt x="9778" y="13105"/>
                          <a:pt x="9733" y="13069"/>
                        </a:cubicBezTo>
                        <a:close/>
                        <a:moveTo>
                          <a:pt x="11009" y="13899"/>
                        </a:moveTo>
                        <a:cubicBezTo>
                          <a:pt x="12552" y="14104"/>
                          <a:pt x="14087" y="14372"/>
                          <a:pt x="15487" y="15103"/>
                        </a:cubicBezTo>
                        <a:cubicBezTo>
                          <a:pt x="16517" y="15631"/>
                          <a:pt x="17562" y="16569"/>
                          <a:pt x="18788" y="16569"/>
                        </a:cubicBezTo>
                        <a:cubicBezTo>
                          <a:pt x="18826" y="16569"/>
                          <a:pt x="18865" y="16568"/>
                          <a:pt x="18904" y="16567"/>
                        </a:cubicBezTo>
                        <a:lnTo>
                          <a:pt x="18904" y="16567"/>
                        </a:lnTo>
                        <a:cubicBezTo>
                          <a:pt x="18895" y="16575"/>
                          <a:pt x="18895" y="16584"/>
                          <a:pt x="18886" y="16584"/>
                        </a:cubicBezTo>
                        <a:cubicBezTo>
                          <a:pt x="18574" y="16656"/>
                          <a:pt x="18271" y="16754"/>
                          <a:pt x="17950" y="16763"/>
                        </a:cubicBezTo>
                        <a:cubicBezTo>
                          <a:pt x="17628" y="16763"/>
                          <a:pt x="17245" y="16629"/>
                          <a:pt x="16942" y="16513"/>
                        </a:cubicBezTo>
                        <a:cubicBezTo>
                          <a:pt x="16219" y="16254"/>
                          <a:pt x="15470" y="15942"/>
                          <a:pt x="14818" y="15541"/>
                        </a:cubicBezTo>
                        <a:cubicBezTo>
                          <a:pt x="14345" y="15255"/>
                          <a:pt x="13882" y="14961"/>
                          <a:pt x="13373" y="14738"/>
                        </a:cubicBezTo>
                        <a:cubicBezTo>
                          <a:pt x="12856" y="14515"/>
                          <a:pt x="12347" y="14417"/>
                          <a:pt x="11803" y="14336"/>
                        </a:cubicBezTo>
                        <a:cubicBezTo>
                          <a:pt x="11562" y="14167"/>
                          <a:pt x="11277" y="14033"/>
                          <a:pt x="11009" y="13899"/>
                        </a:cubicBezTo>
                        <a:close/>
                        <a:moveTo>
                          <a:pt x="11910" y="14417"/>
                        </a:moveTo>
                        <a:cubicBezTo>
                          <a:pt x="12490" y="14559"/>
                          <a:pt x="13043" y="14711"/>
                          <a:pt x="13596" y="14979"/>
                        </a:cubicBezTo>
                        <a:cubicBezTo>
                          <a:pt x="14176" y="15264"/>
                          <a:pt x="14702" y="15674"/>
                          <a:pt x="15300" y="15960"/>
                        </a:cubicBezTo>
                        <a:cubicBezTo>
                          <a:pt x="15969" y="16290"/>
                          <a:pt x="16629" y="16638"/>
                          <a:pt x="17352" y="16834"/>
                        </a:cubicBezTo>
                        <a:cubicBezTo>
                          <a:pt x="17441" y="16852"/>
                          <a:pt x="17521" y="16870"/>
                          <a:pt x="17602" y="16888"/>
                        </a:cubicBezTo>
                        <a:cubicBezTo>
                          <a:pt x="17379" y="16906"/>
                          <a:pt x="17156" y="16923"/>
                          <a:pt x="16924" y="16923"/>
                        </a:cubicBezTo>
                        <a:cubicBezTo>
                          <a:pt x="16299" y="16914"/>
                          <a:pt x="15719" y="16709"/>
                          <a:pt x="15131" y="16531"/>
                        </a:cubicBezTo>
                        <a:cubicBezTo>
                          <a:pt x="14586" y="16352"/>
                          <a:pt x="14069" y="16138"/>
                          <a:pt x="13596" y="15835"/>
                        </a:cubicBezTo>
                        <a:cubicBezTo>
                          <a:pt x="13239" y="15603"/>
                          <a:pt x="12882" y="15425"/>
                          <a:pt x="12499" y="15237"/>
                        </a:cubicBezTo>
                        <a:cubicBezTo>
                          <a:pt x="12490" y="15228"/>
                          <a:pt x="12481" y="15219"/>
                          <a:pt x="12472" y="15202"/>
                        </a:cubicBezTo>
                        <a:cubicBezTo>
                          <a:pt x="12294" y="14952"/>
                          <a:pt x="12160" y="14622"/>
                          <a:pt x="11910" y="14417"/>
                        </a:cubicBezTo>
                        <a:close/>
                        <a:moveTo>
                          <a:pt x="12597" y="15353"/>
                        </a:moveTo>
                        <a:lnTo>
                          <a:pt x="12597" y="15353"/>
                        </a:lnTo>
                        <a:cubicBezTo>
                          <a:pt x="13409" y="15844"/>
                          <a:pt x="14185" y="16344"/>
                          <a:pt x="15095" y="16647"/>
                        </a:cubicBezTo>
                        <a:cubicBezTo>
                          <a:pt x="15648" y="16834"/>
                          <a:pt x="16183" y="16995"/>
                          <a:pt x="16754" y="17048"/>
                        </a:cubicBezTo>
                        <a:cubicBezTo>
                          <a:pt x="16845" y="17057"/>
                          <a:pt x="16935" y="17060"/>
                          <a:pt x="17024" y="17060"/>
                        </a:cubicBezTo>
                        <a:cubicBezTo>
                          <a:pt x="17514" y="17060"/>
                          <a:pt x="17984" y="16946"/>
                          <a:pt x="18467" y="16825"/>
                        </a:cubicBezTo>
                        <a:cubicBezTo>
                          <a:pt x="18476" y="16825"/>
                          <a:pt x="18476" y="16816"/>
                          <a:pt x="18476" y="16807"/>
                        </a:cubicBezTo>
                        <a:cubicBezTo>
                          <a:pt x="18583" y="16772"/>
                          <a:pt x="18690" y="16736"/>
                          <a:pt x="18806" y="16682"/>
                        </a:cubicBezTo>
                        <a:lnTo>
                          <a:pt x="18806" y="16682"/>
                        </a:lnTo>
                        <a:cubicBezTo>
                          <a:pt x="18726" y="16790"/>
                          <a:pt x="18645" y="16897"/>
                          <a:pt x="18574" y="17013"/>
                        </a:cubicBezTo>
                        <a:cubicBezTo>
                          <a:pt x="18443" y="16999"/>
                          <a:pt x="18308" y="16992"/>
                          <a:pt x="18171" y="16992"/>
                        </a:cubicBezTo>
                        <a:cubicBezTo>
                          <a:pt x="17489" y="16992"/>
                          <a:pt x="16758" y="17158"/>
                          <a:pt x="16201" y="17485"/>
                        </a:cubicBezTo>
                        <a:cubicBezTo>
                          <a:pt x="15782" y="17735"/>
                          <a:pt x="15371" y="18012"/>
                          <a:pt x="14961" y="18279"/>
                        </a:cubicBezTo>
                        <a:cubicBezTo>
                          <a:pt x="14952" y="18279"/>
                          <a:pt x="14934" y="18288"/>
                          <a:pt x="14925" y="18297"/>
                        </a:cubicBezTo>
                        <a:cubicBezTo>
                          <a:pt x="14988" y="18146"/>
                          <a:pt x="15006" y="17958"/>
                          <a:pt x="14970" y="17753"/>
                        </a:cubicBezTo>
                        <a:cubicBezTo>
                          <a:pt x="14970" y="17753"/>
                          <a:pt x="14970" y="17753"/>
                          <a:pt x="14970" y="17744"/>
                        </a:cubicBezTo>
                        <a:cubicBezTo>
                          <a:pt x="14943" y="17343"/>
                          <a:pt x="14702" y="16914"/>
                          <a:pt x="14453" y="16665"/>
                        </a:cubicBezTo>
                        <a:cubicBezTo>
                          <a:pt x="14328" y="16513"/>
                          <a:pt x="14158" y="16397"/>
                          <a:pt x="13989" y="16290"/>
                        </a:cubicBezTo>
                        <a:cubicBezTo>
                          <a:pt x="13525" y="15987"/>
                          <a:pt x="12972" y="15773"/>
                          <a:pt x="12597" y="15353"/>
                        </a:cubicBezTo>
                        <a:close/>
                        <a:moveTo>
                          <a:pt x="6609" y="14677"/>
                        </a:moveTo>
                        <a:cubicBezTo>
                          <a:pt x="6637" y="14677"/>
                          <a:pt x="6660" y="14694"/>
                          <a:pt x="6673" y="14738"/>
                        </a:cubicBezTo>
                        <a:cubicBezTo>
                          <a:pt x="6745" y="14925"/>
                          <a:pt x="6718" y="15166"/>
                          <a:pt x="6780" y="15371"/>
                        </a:cubicBezTo>
                        <a:cubicBezTo>
                          <a:pt x="6816" y="15505"/>
                          <a:pt x="6923" y="15603"/>
                          <a:pt x="7048" y="15639"/>
                        </a:cubicBezTo>
                        <a:cubicBezTo>
                          <a:pt x="7068" y="15643"/>
                          <a:pt x="7090" y="15644"/>
                          <a:pt x="7115" y="15644"/>
                        </a:cubicBezTo>
                        <a:cubicBezTo>
                          <a:pt x="7201" y="15644"/>
                          <a:pt x="7310" y="15622"/>
                          <a:pt x="7387" y="15594"/>
                        </a:cubicBezTo>
                        <a:lnTo>
                          <a:pt x="7387" y="15594"/>
                        </a:lnTo>
                        <a:cubicBezTo>
                          <a:pt x="7325" y="16674"/>
                          <a:pt x="7102" y="17637"/>
                          <a:pt x="6272" y="18377"/>
                        </a:cubicBezTo>
                        <a:cubicBezTo>
                          <a:pt x="6094" y="18369"/>
                          <a:pt x="5924" y="18369"/>
                          <a:pt x="5746" y="18360"/>
                        </a:cubicBezTo>
                        <a:cubicBezTo>
                          <a:pt x="6772" y="17726"/>
                          <a:pt x="6620" y="15960"/>
                          <a:pt x="6245" y="14970"/>
                        </a:cubicBezTo>
                        <a:cubicBezTo>
                          <a:pt x="6290" y="14925"/>
                          <a:pt x="6334" y="14889"/>
                          <a:pt x="6370" y="14854"/>
                        </a:cubicBezTo>
                        <a:cubicBezTo>
                          <a:pt x="6397" y="14834"/>
                          <a:pt x="6525" y="14677"/>
                          <a:pt x="6609" y="14677"/>
                        </a:cubicBezTo>
                        <a:close/>
                        <a:moveTo>
                          <a:pt x="6183" y="15041"/>
                        </a:moveTo>
                        <a:cubicBezTo>
                          <a:pt x="6272" y="16165"/>
                          <a:pt x="6620" y="17601"/>
                          <a:pt x="5558" y="18360"/>
                        </a:cubicBezTo>
                        <a:cubicBezTo>
                          <a:pt x="5282" y="18360"/>
                          <a:pt x="5005" y="18369"/>
                          <a:pt x="4729" y="18386"/>
                        </a:cubicBezTo>
                        <a:cubicBezTo>
                          <a:pt x="5540" y="17824"/>
                          <a:pt x="6102" y="16495"/>
                          <a:pt x="5523" y="15594"/>
                        </a:cubicBezTo>
                        <a:cubicBezTo>
                          <a:pt x="5763" y="15460"/>
                          <a:pt x="5995" y="15228"/>
                          <a:pt x="6183" y="15041"/>
                        </a:cubicBezTo>
                        <a:close/>
                        <a:moveTo>
                          <a:pt x="7940" y="15237"/>
                        </a:moveTo>
                        <a:lnTo>
                          <a:pt x="7940" y="15237"/>
                        </a:lnTo>
                        <a:cubicBezTo>
                          <a:pt x="7726" y="15523"/>
                          <a:pt x="7771" y="15835"/>
                          <a:pt x="8279" y="15880"/>
                        </a:cubicBezTo>
                        <a:cubicBezTo>
                          <a:pt x="8299" y="15881"/>
                          <a:pt x="8319" y="15882"/>
                          <a:pt x="8339" y="15882"/>
                        </a:cubicBezTo>
                        <a:cubicBezTo>
                          <a:pt x="8435" y="15882"/>
                          <a:pt x="8529" y="15865"/>
                          <a:pt x="8618" y="15835"/>
                        </a:cubicBezTo>
                        <a:lnTo>
                          <a:pt x="8618" y="15835"/>
                        </a:lnTo>
                        <a:cubicBezTo>
                          <a:pt x="8475" y="16888"/>
                          <a:pt x="7904" y="17896"/>
                          <a:pt x="6968" y="18431"/>
                        </a:cubicBezTo>
                        <a:cubicBezTo>
                          <a:pt x="6772" y="18413"/>
                          <a:pt x="6575" y="18395"/>
                          <a:pt x="6388" y="18386"/>
                        </a:cubicBezTo>
                        <a:cubicBezTo>
                          <a:pt x="7307" y="17771"/>
                          <a:pt x="7476" y="16620"/>
                          <a:pt x="7441" y="15576"/>
                        </a:cubicBezTo>
                        <a:cubicBezTo>
                          <a:pt x="7619" y="15496"/>
                          <a:pt x="7789" y="15362"/>
                          <a:pt x="7940" y="15237"/>
                        </a:cubicBezTo>
                        <a:close/>
                        <a:moveTo>
                          <a:pt x="4425" y="14675"/>
                        </a:moveTo>
                        <a:cubicBezTo>
                          <a:pt x="4425" y="14764"/>
                          <a:pt x="4416" y="14845"/>
                          <a:pt x="4416" y="14854"/>
                        </a:cubicBezTo>
                        <a:cubicBezTo>
                          <a:pt x="4416" y="14988"/>
                          <a:pt x="4461" y="15103"/>
                          <a:pt x="4497" y="15228"/>
                        </a:cubicBezTo>
                        <a:cubicBezTo>
                          <a:pt x="4559" y="15442"/>
                          <a:pt x="4773" y="15576"/>
                          <a:pt x="4961" y="15657"/>
                        </a:cubicBezTo>
                        <a:cubicBezTo>
                          <a:pt x="5029" y="15687"/>
                          <a:pt x="5099" y="15701"/>
                          <a:pt x="5170" y="15701"/>
                        </a:cubicBezTo>
                        <a:cubicBezTo>
                          <a:pt x="5264" y="15701"/>
                          <a:pt x="5359" y="15676"/>
                          <a:pt x="5451" y="15630"/>
                        </a:cubicBezTo>
                        <a:lnTo>
                          <a:pt x="5451" y="15630"/>
                        </a:lnTo>
                        <a:cubicBezTo>
                          <a:pt x="5969" y="16611"/>
                          <a:pt x="5192" y="17655"/>
                          <a:pt x="4613" y="18395"/>
                        </a:cubicBezTo>
                        <a:cubicBezTo>
                          <a:pt x="4318" y="18413"/>
                          <a:pt x="4033" y="18440"/>
                          <a:pt x="3738" y="18476"/>
                        </a:cubicBezTo>
                        <a:cubicBezTo>
                          <a:pt x="4238" y="18235"/>
                          <a:pt x="4470" y="17682"/>
                          <a:pt x="4559" y="17137"/>
                        </a:cubicBezTo>
                        <a:cubicBezTo>
                          <a:pt x="4666" y="16424"/>
                          <a:pt x="4407" y="15746"/>
                          <a:pt x="3970" y="15193"/>
                        </a:cubicBezTo>
                        <a:cubicBezTo>
                          <a:pt x="4131" y="15032"/>
                          <a:pt x="4274" y="14845"/>
                          <a:pt x="4425" y="14675"/>
                        </a:cubicBezTo>
                        <a:close/>
                        <a:moveTo>
                          <a:pt x="9368" y="15523"/>
                        </a:moveTo>
                        <a:lnTo>
                          <a:pt x="9368" y="15523"/>
                        </a:lnTo>
                        <a:cubicBezTo>
                          <a:pt x="9412" y="16210"/>
                          <a:pt x="9269" y="16950"/>
                          <a:pt x="8957" y="17566"/>
                        </a:cubicBezTo>
                        <a:cubicBezTo>
                          <a:pt x="8716" y="18030"/>
                          <a:pt x="8243" y="18297"/>
                          <a:pt x="7789" y="18547"/>
                        </a:cubicBezTo>
                        <a:cubicBezTo>
                          <a:pt x="7708" y="18529"/>
                          <a:pt x="7628" y="18520"/>
                          <a:pt x="7548" y="18502"/>
                        </a:cubicBezTo>
                        <a:cubicBezTo>
                          <a:pt x="7414" y="18485"/>
                          <a:pt x="7289" y="18467"/>
                          <a:pt x="7155" y="18458"/>
                        </a:cubicBezTo>
                        <a:cubicBezTo>
                          <a:pt x="8119" y="18038"/>
                          <a:pt x="8690" y="16816"/>
                          <a:pt x="8690" y="15817"/>
                        </a:cubicBezTo>
                        <a:cubicBezTo>
                          <a:pt x="8913" y="15737"/>
                          <a:pt x="9136" y="15612"/>
                          <a:pt x="9368" y="15523"/>
                        </a:cubicBezTo>
                        <a:close/>
                        <a:moveTo>
                          <a:pt x="9731" y="15441"/>
                        </a:moveTo>
                        <a:cubicBezTo>
                          <a:pt x="9902" y="15441"/>
                          <a:pt x="10035" y="15569"/>
                          <a:pt x="10153" y="15728"/>
                        </a:cubicBezTo>
                        <a:cubicBezTo>
                          <a:pt x="10295" y="17021"/>
                          <a:pt x="9635" y="18226"/>
                          <a:pt x="8368" y="18645"/>
                        </a:cubicBezTo>
                        <a:cubicBezTo>
                          <a:pt x="8243" y="18618"/>
                          <a:pt x="8110" y="18601"/>
                          <a:pt x="7976" y="18574"/>
                        </a:cubicBezTo>
                        <a:cubicBezTo>
                          <a:pt x="9162" y="18092"/>
                          <a:pt x="9608" y="16754"/>
                          <a:pt x="9421" y="15505"/>
                        </a:cubicBezTo>
                        <a:cubicBezTo>
                          <a:pt x="9510" y="15469"/>
                          <a:pt x="9608" y="15451"/>
                          <a:pt x="9698" y="15442"/>
                        </a:cubicBezTo>
                        <a:cubicBezTo>
                          <a:pt x="9709" y="15441"/>
                          <a:pt x="9720" y="15441"/>
                          <a:pt x="9731" y="15441"/>
                        </a:cubicBezTo>
                        <a:close/>
                        <a:moveTo>
                          <a:pt x="3935" y="15228"/>
                        </a:moveTo>
                        <a:lnTo>
                          <a:pt x="3935" y="15228"/>
                        </a:lnTo>
                        <a:cubicBezTo>
                          <a:pt x="4604" y="16272"/>
                          <a:pt x="4630" y="17851"/>
                          <a:pt x="3426" y="18511"/>
                        </a:cubicBezTo>
                        <a:cubicBezTo>
                          <a:pt x="3426" y="18520"/>
                          <a:pt x="3426" y="18520"/>
                          <a:pt x="3426" y="18520"/>
                        </a:cubicBezTo>
                        <a:cubicBezTo>
                          <a:pt x="3051" y="18574"/>
                          <a:pt x="2668" y="18645"/>
                          <a:pt x="2293" y="18743"/>
                        </a:cubicBezTo>
                        <a:cubicBezTo>
                          <a:pt x="3506" y="18021"/>
                          <a:pt x="4738" y="16718"/>
                          <a:pt x="3578" y="15514"/>
                        </a:cubicBezTo>
                        <a:cubicBezTo>
                          <a:pt x="3667" y="15451"/>
                          <a:pt x="3747" y="15380"/>
                          <a:pt x="3828" y="15318"/>
                        </a:cubicBezTo>
                        <a:cubicBezTo>
                          <a:pt x="3863" y="15291"/>
                          <a:pt x="3899" y="15264"/>
                          <a:pt x="3935" y="15228"/>
                        </a:cubicBezTo>
                        <a:close/>
                        <a:moveTo>
                          <a:pt x="10233" y="15826"/>
                        </a:moveTo>
                        <a:cubicBezTo>
                          <a:pt x="10385" y="16049"/>
                          <a:pt x="10536" y="16290"/>
                          <a:pt x="10759" y="16352"/>
                        </a:cubicBezTo>
                        <a:lnTo>
                          <a:pt x="10768" y="16352"/>
                        </a:lnTo>
                        <a:cubicBezTo>
                          <a:pt x="10777" y="17468"/>
                          <a:pt x="10162" y="18467"/>
                          <a:pt x="9055" y="18779"/>
                        </a:cubicBezTo>
                        <a:cubicBezTo>
                          <a:pt x="8877" y="18743"/>
                          <a:pt x="8690" y="18708"/>
                          <a:pt x="8511" y="18672"/>
                        </a:cubicBezTo>
                        <a:cubicBezTo>
                          <a:pt x="9760" y="18377"/>
                          <a:pt x="10483" y="17057"/>
                          <a:pt x="10233" y="15826"/>
                        </a:cubicBezTo>
                        <a:close/>
                        <a:moveTo>
                          <a:pt x="11455" y="16112"/>
                        </a:moveTo>
                        <a:lnTo>
                          <a:pt x="11455" y="16112"/>
                        </a:lnTo>
                        <a:cubicBezTo>
                          <a:pt x="11526" y="16709"/>
                          <a:pt x="11473" y="17253"/>
                          <a:pt x="11214" y="17815"/>
                        </a:cubicBezTo>
                        <a:cubicBezTo>
                          <a:pt x="10955" y="18360"/>
                          <a:pt x="10331" y="18824"/>
                          <a:pt x="9724" y="18904"/>
                        </a:cubicBezTo>
                        <a:cubicBezTo>
                          <a:pt x="9582" y="18877"/>
                          <a:pt x="9439" y="18850"/>
                          <a:pt x="9296" y="18824"/>
                        </a:cubicBezTo>
                        <a:cubicBezTo>
                          <a:pt x="10331" y="18583"/>
                          <a:pt x="11027" y="17387"/>
                          <a:pt x="10804" y="16361"/>
                        </a:cubicBezTo>
                        <a:lnTo>
                          <a:pt x="10804" y="16361"/>
                        </a:lnTo>
                        <a:cubicBezTo>
                          <a:pt x="10820" y="16363"/>
                          <a:pt x="10836" y="16364"/>
                          <a:pt x="10852" y="16364"/>
                        </a:cubicBezTo>
                        <a:cubicBezTo>
                          <a:pt x="11051" y="16364"/>
                          <a:pt x="11257" y="16219"/>
                          <a:pt x="11455" y="16112"/>
                        </a:cubicBezTo>
                        <a:close/>
                        <a:moveTo>
                          <a:pt x="13748" y="16522"/>
                        </a:moveTo>
                        <a:cubicBezTo>
                          <a:pt x="13971" y="16558"/>
                          <a:pt x="14185" y="16647"/>
                          <a:pt x="14372" y="16825"/>
                        </a:cubicBezTo>
                        <a:cubicBezTo>
                          <a:pt x="14586" y="17030"/>
                          <a:pt x="14845" y="17450"/>
                          <a:pt x="14818" y="17878"/>
                        </a:cubicBezTo>
                        <a:cubicBezTo>
                          <a:pt x="14800" y="18306"/>
                          <a:pt x="14417" y="18743"/>
                          <a:pt x="13917" y="18904"/>
                        </a:cubicBezTo>
                        <a:cubicBezTo>
                          <a:pt x="14185" y="18592"/>
                          <a:pt x="14337" y="18199"/>
                          <a:pt x="14354" y="17762"/>
                        </a:cubicBezTo>
                        <a:cubicBezTo>
                          <a:pt x="14372" y="17360"/>
                          <a:pt x="14167" y="16852"/>
                          <a:pt x="14042" y="16745"/>
                        </a:cubicBezTo>
                        <a:cubicBezTo>
                          <a:pt x="13908" y="16629"/>
                          <a:pt x="13792" y="16549"/>
                          <a:pt x="13748" y="16522"/>
                        </a:cubicBezTo>
                        <a:close/>
                        <a:moveTo>
                          <a:pt x="11786" y="15997"/>
                        </a:moveTo>
                        <a:cubicBezTo>
                          <a:pt x="11883" y="15997"/>
                          <a:pt x="11976" y="16039"/>
                          <a:pt x="12062" y="16147"/>
                        </a:cubicBezTo>
                        <a:cubicBezTo>
                          <a:pt x="12133" y="16236"/>
                          <a:pt x="12204" y="16308"/>
                          <a:pt x="12285" y="16361"/>
                        </a:cubicBezTo>
                        <a:cubicBezTo>
                          <a:pt x="12374" y="16870"/>
                          <a:pt x="12481" y="17316"/>
                          <a:pt x="12311" y="17851"/>
                        </a:cubicBezTo>
                        <a:cubicBezTo>
                          <a:pt x="12151" y="18342"/>
                          <a:pt x="11803" y="18859"/>
                          <a:pt x="11339" y="19118"/>
                        </a:cubicBezTo>
                        <a:cubicBezTo>
                          <a:pt x="11339" y="19118"/>
                          <a:pt x="11330" y="19127"/>
                          <a:pt x="11330" y="19127"/>
                        </a:cubicBezTo>
                        <a:cubicBezTo>
                          <a:pt x="10884" y="19091"/>
                          <a:pt x="10438" y="19029"/>
                          <a:pt x="10001" y="18948"/>
                        </a:cubicBezTo>
                        <a:cubicBezTo>
                          <a:pt x="10536" y="18877"/>
                          <a:pt x="10947" y="18476"/>
                          <a:pt x="11277" y="18021"/>
                        </a:cubicBezTo>
                        <a:cubicBezTo>
                          <a:pt x="11669" y="17476"/>
                          <a:pt x="11633" y="16718"/>
                          <a:pt x="11491" y="16094"/>
                        </a:cubicBezTo>
                        <a:cubicBezTo>
                          <a:pt x="11592" y="16037"/>
                          <a:pt x="11691" y="15997"/>
                          <a:pt x="11786" y="15997"/>
                        </a:cubicBezTo>
                        <a:close/>
                        <a:moveTo>
                          <a:pt x="13311" y="16486"/>
                        </a:moveTo>
                        <a:cubicBezTo>
                          <a:pt x="13391" y="16486"/>
                          <a:pt x="13552" y="16495"/>
                          <a:pt x="13552" y="16495"/>
                        </a:cubicBezTo>
                        <a:cubicBezTo>
                          <a:pt x="13552" y="16495"/>
                          <a:pt x="13694" y="16540"/>
                          <a:pt x="13864" y="16691"/>
                        </a:cubicBezTo>
                        <a:cubicBezTo>
                          <a:pt x="14042" y="16843"/>
                          <a:pt x="14256" y="17575"/>
                          <a:pt x="14176" y="18021"/>
                        </a:cubicBezTo>
                        <a:cubicBezTo>
                          <a:pt x="14114" y="18360"/>
                          <a:pt x="13899" y="18708"/>
                          <a:pt x="13667" y="18993"/>
                        </a:cubicBezTo>
                        <a:cubicBezTo>
                          <a:pt x="13284" y="19109"/>
                          <a:pt x="12865" y="19154"/>
                          <a:pt x="12463" y="19163"/>
                        </a:cubicBezTo>
                        <a:cubicBezTo>
                          <a:pt x="13043" y="18966"/>
                          <a:pt x="13471" y="18493"/>
                          <a:pt x="13560" y="17869"/>
                        </a:cubicBezTo>
                        <a:cubicBezTo>
                          <a:pt x="13596" y="17601"/>
                          <a:pt x="13605" y="16754"/>
                          <a:pt x="13311" y="16486"/>
                        </a:cubicBezTo>
                        <a:close/>
                        <a:moveTo>
                          <a:pt x="12383" y="16424"/>
                        </a:moveTo>
                        <a:cubicBezTo>
                          <a:pt x="12503" y="16476"/>
                          <a:pt x="12629" y="16497"/>
                          <a:pt x="12773" y="16497"/>
                        </a:cubicBezTo>
                        <a:cubicBezTo>
                          <a:pt x="12800" y="16497"/>
                          <a:pt x="12827" y="16497"/>
                          <a:pt x="12856" y="16495"/>
                        </a:cubicBezTo>
                        <a:cubicBezTo>
                          <a:pt x="12963" y="16495"/>
                          <a:pt x="13070" y="16486"/>
                          <a:pt x="13177" y="16486"/>
                        </a:cubicBezTo>
                        <a:cubicBezTo>
                          <a:pt x="13489" y="16790"/>
                          <a:pt x="13418" y="17601"/>
                          <a:pt x="13364" y="17958"/>
                        </a:cubicBezTo>
                        <a:cubicBezTo>
                          <a:pt x="13284" y="18485"/>
                          <a:pt x="12704" y="18940"/>
                          <a:pt x="12249" y="19163"/>
                        </a:cubicBezTo>
                        <a:cubicBezTo>
                          <a:pt x="12198" y="19166"/>
                          <a:pt x="12148" y="19167"/>
                          <a:pt x="12098" y="19167"/>
                        </a:cubicBezTo>
                        <a:cubicBezTo>
                          <a:pt x="11998" y="19167"/>
                          <a:pt x="11901" y="19163"/>
                          <a:pt x="11812" y="19163"/>
                        </a:cubicBezTo>
                        <a:cubicBezTo>
                          <a:pt x="11696" y="19154"/>
                          <a:pt x="11589" y="19154"/>
                          <a:pt x="11482" y="19145"/>
                        </a:cubicBezTo>
                        <a:cubicBezTo>
                          <a:pt x="11910" y="18966"/>
                          <a:pt x="12249" y="18574"/>
                          <a:pt x="12392" y="18146"/>
                        </a:cubicBezTo>
                        <a:cubicBezTo>
                          <a:pt x="12508" y="17815"/>
                          <a:pt x="12570" y="17503"/>
                          <a:pt x="12570" y="17155"/>
                        </a:cubicBezTo>
                        <a:cubicBezTo>
                          <a:pt x="12570" y="16879"/>
                          <a:pt x="12472" y="16656"/>
                          <a:pt x="12383" y="16424"/>
                        </a:cubicBezTo>
                        <a:close/>
                        <a:moveTo>
                          <a:pt x="37959" y="21333"/>
                        </a:moveTo>
                        <a:cubicBezTo>
                          <a:pt x="38407" y="21333"/>
                          <a:pt x="38854" y="21365"/>
                          <a:pt x="39289" y="21428"/>
                        </a:cubicBezTo>
                        <a:cubicBezTo>
                          <a:pt x="39574" y="21473"/>
                          <a:pt x="39869" y="21544"/>
                          <a:pt x="40154" y="21634"/>
                        </a:cubicBezTo>
                        <a:cubicBezTo>
                          <a:pt x="40091" y="21631"/>
                          <a:pt x="40028" y="21630"/>
                          <a:pt x="39965" y="21630"/>
                        </a:cubicBezTo>
                        <a:cubicBezTo>
                          <a:pt x="39250" y="21630"/>
                          <a:pt x="38524" y="21766"/>
                          <a:pt x="37844" y="21955"/>
                        </a:cubicBezTo>
                        <a:cubicBezTo>
                          <a:pt x="36755" y="22258"/>
                          <a:pt x="35720" y="22749"/>
                          <a:pt x="34614" y="22972"/>
                        </a:cubicBezTo>
                        <a:cubicBezTo>
                          <a:pt x="33919" y="23114"/>
                          <a:pt x="33217" y="23220"/>
                          <a:pt x="32515" y="23220"/>
                        </a:cubicBezTo>
                        <a:cubicBezTo>
                          <a:pt x="32117" y="23220"/>
                          <a:pt x="31719" y="23186"/>
                          <a:pt x="31322" y="23106"/>
                        </a:cubicBezTo>
                        <a:cubicBezTo>
                          <a:pt x="30849" y="22776"/>
                          <a:pt x="30430" y="22365"/>
                          <a:pt x="30064" y="21910"/>
                        </a:cubicBezTo>
                        <a:lnTo>
                          <a:pt x="30064" y="21910"/>
                        </a:lnTo>
                        <a:cubicBezTo>
                          <a:pt x="30171" y="21990"/>
                          <a:pt x="30296" y="22053"/>
                          <a:pt x="30466" y="22098"/>
                        </a:cubicBezTo>
                        <a:cubicBezTo>
                          <a:pt x="30964" y="22242"/>
                          <a:pt x="31505" y="22249"/>
                          <a:pt x="32024" y="22249"/>
                        </a:cubicBezTo>
                        <a:cubicBezTo>
                          <a:pt x="32082" y="22249"/>
                          <a:pt x="32139" y="22249"/>
                          <a:pt x="32196" y="22249"/>
                        </a:cubicBezTo>
                        <a:cubicBezTo>
                          <a:pt x="33276" y="22240"/>
                          <a:pt x="34346" y="21990"/>
                          <a:pt x="35372" y="21696"/>
                        </a:cubicBezTo>
                        <a:cubicBezTo>
                          <a:pt x="36198" y="21454"/>
                          <a:pt x="37083" y="21333"/>
                          <a:pt x="37959" y="21333"/>
                        </a:cubicBezTo>
                        <a:close/>
                        <a:moveTo>
                          <a:pt x="22284" y="15350"/>
                        </a:moveTo>
                        <a:cubicBezTo>
                          <a:pt x="22930" y="15350"/>
                          <a:pt x="23605" y="15511"/>
                          <a:pt x="24185" y="15666"/>
                        </a:cubicBezTo>
                        <a:cubicBezTo>
                          <a:pt x="24944" y="15862"/>
                          <a:pt x="25747" y="16290"/>
                          <a:pt x="26389" y="16745"/>
                        </a:cubicBezTo>
                        <a:cubicBezTo>
                          <a:pt x="26396" y="16749"/>
                          <a:pt x="26404" y="16751"/>
                          <a:pt x="26410" y="16751"/>
                        </a:cubicBezTo>
                        <a:cubicBezTo>
                          <a:pt x="26443" y="16751"/>
                          <a:pt x="26463" y="16703"/>
                          <a:pt x="26434" y="16674"/>
                        </a:cubicBezTo>
                        <a:cubicBezTo>
                          <a:pt x="26335" y="16611"/>
                          <a:pt x="26237" y="16540"/>
                          <a:pt x="26148" y="16477"/>
                        </a:cubicBezTo>
                        <a:cubicBezTo>
                          <a:pt x="26621" y="16281"/>
                          <a:pt x="27192" y="16228"/>
                          <a:pt x="27691" y="16165"/>
                        </a:cubicBezTo>
                        <a:cubicBezTo>
                          <a:pt x="27775" y="16155"/>
                          <a:pt x="27859" y="16151"/>
                          <a:pt x="27943" y="16151"/>
                        </a:cubicBezTo>
                        <a:cubicBezTo>
                          <a:pt x="28479" y="16151"/>
                          <a:pt x="29022" y="16338"/>
                          <a:pt x="29485" y="16584"/>
                        </a:cubicBezTo>
                        <a:cubicBezTo>
                          <a:pt x="30047" y="16897"/>
                          <a:pt x="30484" y="17307"/>
                          <a:pt x="30965" y="17726"/>
                        </a:cubicBezTo>
                        <a:cubicBezTo>
                          <a:pt x="31135" y="17878"/>
                          <a:pt x="31304" y="18030"/>
                          <a:pt x="31456" y="18190"/>
                        </a:cubicBezTo>
                        <a:cubicBezTo>
                          <a:pt x="31563" y="18306"/>
                          <a:pt x="31652" y="18422"/>
                          <a:pt x="31733" y="18547"/>
                        </a:cubicBezTo>
                        <a:cubicBezTo>
                          <a:pt x="31813" y="18663"/>
                          <a:pt x="31804" y="18806"/>
                          <a:pt x="31733" y="18895"/>
                        </a:cubicBezTo>
                        <a:cubicBezTo>
                          <a:pt x="31687" y="18951"/>
                          <a:pt x="31603" y="18986"/>
                          <a:pt x="31511" y="18986"/>
                        </a:cubicBezTo>
                        <a:cubicBezTo>
                          <a:pt x="31457" y="18986"/>
                          <a:pt x="31401" y="18975"/>
                          <a:pt x="31349" y="18948"/>
                        </a:cubicBezTo>
                        <a:cubicBezTo>
                          <a:pt x="31197" y="18877"/>
                          <a:pt x="31055" y="18690"/>
                          <a:pt x="30974" y="18627"/>
                        </a:cubicBezTo>
                        <a:cubicBezTo>
                          <a:pt x="30909" y="18576"/>
                          <a:pt x="30683" y="18282"/>
                          <a:pt x="30486" y="18282"/>
                        </a:cubicBezTo>
                        <a:cubicBezTo>
                          <a:pt x="30441" y="18282"/>
                          <a:pt x="30398" y="18297"/>
                          <a:pt x="30359" y="18333"/>
                        </a:cubicBezTo>
                        <a:cubicBezTo>
                          <a:pt x="30261" y="18422"/>
                          <a:pt x="30252" y="18493"/>
                          <a:pt x="30252" y="18618"/>
                        </a:cubicBezTo>
                        <a:cubicBezTo>
                          <a:pt x="30252" y="18690"/>
                          <a:pt x="30278" y="18761"/>
                          <a:pt x="30296" y="18832"/>
                        </a:cubicBezTo>
                        <a:cubicBezTo>
                          <a:pt x="30340" y="18985"/>
                          <a:pt x="30181" y="19079"/>
                          <a:pt x="30030" y="19079"/>
                        </a:cubicBezTo>
                        <a:cubicBezTo>
                          <a:pt x="29995" y="19079"/>
                          <a:pt x="29962" y="19074"/>
                          <a:pt x="29931" y="19064"/>
                        </a:cubicBezTo>
                        <a:cubicBezTo>
                          <a:pt x="29663" y="18993"/>
                          <a:pt x="29476" y="18877"/>
                          <a:pt x="29181" y="18770"/>
                        </a:cubicBezTo>
                        <a:cubicBezTo>
                          <a:pt x="29067" y="18726"/>
                          <a:pt x="28949" y="18659"/>
                          <a:pt x="28832" y="18659"/>
                        </a:cubicBezTo>
                        <a:cubicBezTo>
                          <a:pt x="28785" y="18659"/>
                          <a:pt x="28737" y="18670"/>
                          <a:pt x="28691" y="18699"/>
                        </a:cubicBezTo>
                        <a:cubicBezTo>
                          <a:pt x="28655" y="18725"/>
                          <a:pt x="28619" y="18761"/>
                          <a:pt x="28601" y="18797"/>
                        </a:cubicBezTo>
                        <a:cubicBezTo>
                          <a:pt x="28546" y="18913"/>
                          <a:pt x="28457" y="18954"/>
                          <a:pt x="28357" y="18954"/>
                        </a:cubicBezTo>
                        <a:cubicBezTo>
                          <a:pt x="28182" y="18954"/>
                          <a:pt x="27974" y="18830"/>
                          <a:pt x="27861" y="18779"/>
                        </a:cubicBezTo>
                        <a:cubicBezTo>
                          <a:pt x="27638" y="18681"/>
                          <a:pt x="27424" y="18627"/>
                          <a:pt x="27183" y="18609"/>
                        </a:cubicBezTo>
                        <a:cubicBezTo>
                          <a:pt x="26996" y="18279"/>
                          <a:pt x="26719" y="17976"/>
                          <a:pt x="26496" y="17771"/>
                        </a:cubicBezTo>
                        <a:cubicBezTo>
                          <a:pt x="26485" y="17760"/>
                          <a:pt x="26473" y="17756"/>
                          <a:pt x="26462" y="17756"/>
                        </a:cubicBezTo>
                        <a:cubicBezTo>
                          <a:pt x="26427" y="17756"/>
                          <a:pt x="26398" y="17800"/>
                          <a:pt x="26425" y="17833"/>
                        </a:cubicBezTo>
                        <a:cubicBezTo>
                          <a:pt x="26799" y="18253"/>
                          <a:pt x="27451" y="19118"/>
                          <a:pt x="27138" y="19680"/>
                        </a:cubicBezTo>
                        <a:cubicBezTo>
                          <a:pt x="27010" y="19912"/>
                          <a:pt x="26741" y="20019"/>
                          <a:pt x="26593" y="20019"/>
                        </a:cubicBezTo>
                        <a:cubicBezTo>
                          <a:pt x="26587" y="20019"/>
                          <a:pt x="26582" y="20019"/>
                          <a:pt x="26576" y="20019"/>
                        </a:cubicBezTo>
                        <a:cubicBezTo>
                          <a:pt x="26425" y="20010"/>
                          <a:pt x="26219" y="19903"/>
                          <a:pt x="26086" y="19760"/>
                        </a:cubicBezTo>
                        <a:cubicBezTo>
                          <a:pt x="25970" y="19635"/>
                          <a:pt x="25889" y="19528"/>
                          <a:pt x="25729" y="19484"/>
                        </a:cubicBezTo>
                        <a:cubicBezTo>
                          <a:pt x="25722" y="19483"/>
                          <a:pt x="25715" y="19482"/>
                          <a:pt x="25708" y="19482"/>
                        </a:cubicBezTo>
                        <a:cubicBezTo>
                          <a:pt x="25662" y="19482"/>
                          <a:pt x="25619" y="19508"/>
                          <a:pt x="25604" y="19555"/>
                        </a:cubicBezTo>
                        <a:cubicBezTo>
                          <a:pt x="25545" y="19824"/>
                          <a:pt x="25375" y="19987"/>
                          <a:pt x="25144" y="19987"/>
                        </a:cubicBezTo>
                        <a:cubicBezTo>
                          <a:pt x="25060" y="19987"/>
                          <a:pt x="24969" y="19966"/>
                          <a:pt x="24872" y="19921"/>
                        </a:cubicBezTo>
                        <a:cubicBezTo>
                          <a:pt x="24694" y="19841"/>
                          <a:pt x="24489" y="19769"/>
                          <a:pt x="24319" y="19653"/>
                        </a:cubicBezTo>
                        <a:cubicBezTo>
                          <a:pt x="24254" y="19608"/>
                          <a:pt x="24174" y="19568"/>
                          <a:pt x="24099" y="19568"/>
                        </a:cubicBezTo>
                        <a:cubicBezTo>
                          <a:pt x="24041" y="19568"/>
                          <a:pt x="23987" y="19591"/>
                          <a:pt x="23945" y="19653"/>
                        </a:cubicBezTo>
                        <a:cubicBezTo>
                          <a:pt x="23882" y="19742"/>
                          <a:pt x="23846" y="19823"/>
                          <a:pt x="23811" y="19921"/>
                        </a:cubicBezTo>
                        <a:cubicBezTo>
                          <a:pt x="23703" y="20201"/>
                          <a:pt x="23496" y="20337"/>
                          <a:pt x="23234" y="20337"/>
                        </a:cubicBezTo>
                        <a:cubicBezTo>
                          <a:pt x="23170" y="20337"/>
                          <a:pt x="23104" y="20329"/>
                          <a:pt x="23035" y="20313"/>
                        </a:cubicBezTo>
                        <a:cubicBezTo>
                          <a:pt x="22687" y="20233"/>
                          <a:pt x="22464" y="19939"/>
                          <a:pt x="22142" y="19823"/>
                        </a:cubicBezTo>
                        <a:cubicBezTo>
                          <a:pt x="22107" y="19811"/>
                          <a:pt x="22074" y="19805"/>
                          <a:pt x="22045" y="19805"/>
                        </a:cubicBezTo>
                        <a:cubicBezTo>
                          <a:pt x="21944" y="19805"/>
                          <a:pt x="21881" y="19874"/>
                          <a:pt x="21839" y="19992"/>
                        </a:cubicBezTo>
                        <a:cubicBezTo>
                          <a:pt x="21812" y="20064"/>
                          <a:pt x="21839" y="20188"/>
                          <a:pt x="21839" y="20269"/>
                        </a:cubicBezTo>
                        <a:cubicBezTo>
                          <a:pt x="21833" y="20627"/>
                          <a:pt x="21574" y="20716"/>
                          <a:pt x="21300" y="20716"/>
                        </a:cubicBezTo>
                        <a:cubicBezTo>
                          <a:pt x="21179" y="20716"/>
                          <a:pt x="21054" y="20698"/>
                          <a:pt x="20947" y="20679"/>
                        </a:cubicBezTo>
                        <a:cubicBezTo>
                          <a:pt x="20706" y="20635"/>
                          <a:pt x="20465" y="20572"/>
                          <a:pt x="20224" y="20510"/>
                        </a:cubicBezTo>
                        <a:cubicBezTo>
                          <a:pt x="20019" y="20450"/>
                          <a:pt x="19352" y="20349"/>
                          <a:pt x="19134" y="20349"/>
                        </a:cubicBezTo>
                        <a:cubicBezTo>
                          <a:pt x="19125" y="20349"/>
                          <a:pt x="19117" y="20349"/>
                          <a:pt x="19109" y="20349"/>
                        </a:cubicBezTo>
                        <a:cubicBezTo>
                          <a:pt x="18913" y="20349"/>
                          <a:pt x="18503" y="20403"/>
                          <a:pt x="18253" y="20519"/>
                        </a:cubicBezTo>
                        <a:cubicBezTo>
                          <a:pt x="17597" y="20811"/>
                          <a:pt x="17346" y="21509"/>
                          <a:pt x="16599" y="21509"/>
                        </a:cubicBezTo>
                        <a:cubicBezTo>
                          <a:pt x="16594" y="21509"/>
                          <a:pt x="16589" y="21509"/>
                          <a:pt x="16585" y="21509"/>
                        </a:cubicBezTo>
                        <a:cubicBezTo>
                          <a:pt x="16460" y="21509"/>
                          <a:pt x="16174" y="21536"/>
                          <a:pt x="15907" y="21544"/>
                        </a:cubicBezTo>
                        <a:cubicBezTo>
                          <a:pt x="15639" y="21553"/>
                          <a:pt x="15068" y="21616"/>
                          <a:pt x="14800" y="21999"/>
                        </a:cubicBezTo>
                        <a:cubicBezTo>
                          <a:pt x="14577" y="22312"/>
                          <a:pt x="14756" y="22660"/>
                          <a:pt x="14194" y="22704"/>
                        </a:cubicBezTo>
                        <a:cubicBezTo>
                          <a:pt x="14165" y="22706"/>
                          <a:pt x="14135" y="22707"/>
                          <a:pt x="14106" y="22707"/>
                        </a:cubicBezTo>
                        <a:cubicBezTo>
                          <a:pt x="13866" y="22707"/>
                          <a:pt x="13620" y="22648"/>
                          <a:pt x="13373" y="22624"/>
                        </a:cubicBezTo>
                        <a:cubicBezTo>
                          <a:pt x="13301" y="22617"/>
                          <a:pt x="13230" y="22614"/>
                          <a:pt x="13161" y="22614"/>
                        </a:cubicBezTo>
                        <a:cubicBezTo>
                          <a:pt x="12604" y="22614"/>
                          <a:pt x="12137" y="22833"/>
                          <a:pt x="11741" y="23222"/>
                        </a:cubicBezTo>
                        <a:cubicBezTo>
                          <a:pt x="11937" y="22856"/>
                          <a:pt x="12356" y="22499"/>
                          <a:pt x="12677" y="22276"/>
                        </a:cubicBezTo>
                        <a:cubicBezTo>
                          <a:pt x="13320" y="21848"/>
                          <a:pt x="14096" y="21643"/>
                          <a:pt x="14756" y="21223"/>
                        </a:cubicBezTo>
                        <a:cubicBezTo>
                          <a:pt x="15050" y="21036"/>
                          <a:pt x="15282" y="20777"/>
                          <a:pt x="15550" y="20545"/>
                        </a:cubicBezTo>
                        <a:cubicBezTo>
                          <a:pt x="15951" y="20188"/>
                          <a:pt x="16415" y="19885"/>
                          <a:pt x="16879" y="19626"/>
                        </a:cubicBezTo>
                        <a:cubicBezTo>
                          <a:pt x="17182" y="19457"/>
                          <a:pt x="17334" y="19296"/>
                          <a:pt x="17521" y="19002"/>
                        </a:cubicBezTo>
                        <a:cubicBezTo>
                          <a:pt x="17718" y="18672"/>
                          <a:pt x="17878" y="18315"/>
                          <a:pt x="18092" y="17994"/>
                        </a:cubicBezTo>
                        <a:cubicBezTo>
                          <a:pt x="18342" y="17628"/>
                          <a:pt x="18637" y="17307"/>
                          <a:pt x="18877" y="16932"/>
                        </a:cubicBezTo>
                        <a:cubicBezTo>
                          <a:pt x="19422" y="16076"/>
                          <a:pt x="20439" y="15808"/>
                          <a:pt x="21340" y="15496"/>
                        </a:cubicBezTo>
                        <a:cubicBezTo>
                          <a:pt x="21636" y="15391"/>
                          <a:pt x="21956" y="15350"/>
                          <a:pt x="22284" y="15350"/>
                        </a:cubicBezTo>
                        <a:close/>
                        <a:moveTo>
                          <a:pt x="21946" y="20706"/>
                        </a:moveTo>
                        <a:lnTo>
                          <a:pt x="21946" y="20706"/>
                        </a:lnTo>
                        <a:cubicBezTo>
                          <a:pt x="21911" y="21402"/>
                          <a:pt x="22098" y="22017"/>
                          <a:pt x="22473" y="22624"/>
                        </a:cubicBezTo>
                        <a:cubicBezTo>
                          <a:pt x="22812" y="23177"/>
                          <a:pt x="23204" y="23498"/>
                          <a:pt x="23748" y="23685"/>
                        </a:cubicBezTo>
                        <a:cubicBezTo>
                          <a:pt x="23454" y="23668"/>
                          <a:pt x="23168" y="23668"/>
                          <a:pt x="22874" y="23668"/>
                        </a:cubicBezTo>
                        <a:cubicBezTo>
                          <a:pt x="22250" y="23498"/>
                          <a:pt x="21803" y="23141"/>
                          <a:pt x="21349" y="22597"/>
                        </a:cubicBezTo>
                        <a:cubicBezTo>
                          <a:pt x="20911" y="22062"/>
                          <a:pt x="20724" y="21473"/>
                          <a:pt x="20546" y="20831"/>
                        </a:cubicBezTo>
                        <a:lnTo>
                          <a:pt x="20546" y="20831"/>
                        </a:lnTo>
                        <a:cubicBezTo>
                          <a:pt x="20798" y="20903"/>
                          <a:pt x="21064" y="20959"/>
                          <a:pt x="21304" y="20959"/>
                        </a:cubicBezTo>
                        <a:cubicBezTo>
                          <a:pt x="21540" y="20959"/>
                          <a:pt x="21751" y="20905"/>
                          <a:pt x="21902" y="20759"/>
                        </a:cubicBezTo>
                        <a:cubicBezTo>
                          <a:pt x="21919" y="20742"/>
                          <a:pt x="21928" y="20724"/>
                          <a:pt x="21946" y="20706"/>
                        </a:cubicBezTo>
                        <a:close/>
                        <a:moveTo>
                          <a:pt x="19546" y="20554"/>
                        </a:moveTo>
                        <a:lnTo>
                          <a:pt x="19546" y="20554"/>
                        </a:lnTo>
                        <a:cubicBezTo>
                          <a:pt x="19636" y="20572"/>
                          <a:pt x="19734" y="20590"/>
                          <a:pt x="19823" y="20608"/>
                        </a:cubicBezTo>
                        <a:cubicBezTo>
                          <a:pt x="19984" y="20661"/>
                          <a:pt x="20189" y="20733"/>
                          <a:pt x="20421" y="20804"/>
                        </a:cubicBezTo>
                        <a:cubicBezTo>
                          <a:pt x="20501" y="21179"/>
                          <a:pt x="20555" y="21518"/>
                          <a:pt x="20697" y="21892"/>
                        </a:cubicBezTo>
                        <a:cubicBezTo>
                          <a:pt x="20840" y="22240"/>
                          <a:pt x="21090" y="22553"/>
                          <a:pt x="21331" y="22838"/>
                        </a:cubicBezTo>
                        <a:cubicBezTo>
                          <a:pt x="21643" y="23231"/>
                          <a:pt x="21982" y="23516"/>
                          <a:pt x="22383" y="23677"/>
                        </a:cubicBezTo>
                        <a:cubicBezTo>
                          <a:pt x="22071" y="23685"/>
                          <a:pt x="21759" y="23703"/>
                          <a:pt x="21438" y="23721"/>
                        </a:cubicBezTo>
                        <a:cubicBezTo>
                          <a:pt x="20894" y="23525"/>
                          <a:pt x="20340" y="23043"/>
                          <a:pt x="20055" y="22579"/>
                        </a:cubicBezTo>
                        <a:cubicBezTo>
                          <a:pt x="19761" y="22089"/>
                          <a:pt x="19475" y="21179"/>
                          <a:pt x="19546" y="20554"/>
                        </a:cubicBezTo>
                        <a:close/>
                        <a:moveTo>
                          <a:pt x="22116" y="20050"/>
                        </a:moveTo>
                        <a:cubicBezTo>
                          <a:pt x="22132" y="20050"/>
                          <a:pt x="22149" y="20054"/>
                          <a:pt x="22169" y="20064"/>
                        </a:cubicBezTo>
                        <a:cubicBezTo>
                          <a:pt x="22481" y="20233"/>
                          <a:pt x="22722" y="20447"/>
                          <a:pt x="23088" y="20536"/>
                        </a:cubicBezTo>
                        <a:cubicBezTo>
                          <a:pt x="23140" y="20548"/>
                          <a:pt x="23191" y="20553"/>
                          <a:pt x="23240" y="20553"/>
                        </a:cubicBezTo>
                        <a:cubicBezTo>
                          <a:pt x="23309" y="20553"/>
                          <a:pt x="23374" y="20543"/>
                          <a:pt x="23436" y="20527"/>
                        </a:cubicBezTo>
                        <a:lnTo>
                          <a:pt x="23436" y="20527"/>
                        </a:lnTo>
                        <a:cubicBezTo>
                          <a:pt x="23383" y="21375"/>
                          <a:pt x="23516" y="22089"/>
                          <a:pt x="23864" y="22874"/>
                        </a:cubicBezTo>
                        <a:cubicBezTo>
                          <a:pt x="23998" y="23177"/>
                          <a:pt x="24194" y="23525"/>
                          <a:pt x="24471" y="23739"/>
                        </a:cubicBezTo>
                        <a:cubicBezTo>
                          <a:pt x="24373" y="23730"/>
                          <a:pt x="24266" y="23721"/>
                          <a:pt x="24168" y="23712"/>
                        </a:cubicBezTo>
                        <a:cubicBezTo>
                          <a:pt x="24123" y="23712"/>
                          <a:pt x="24087" y="23703"/>
                          <a:pt x="24052" y="23703"/>
                        </a:cubicBezTo>
                        <a:cubicBezTo>
                          <a:pt x="23195" y="23373"/>
                          <a:pt x="22562" y="22668"/>
                          <a:pt x="22250" y="21830"/>
                        </a:cubicBezTo>
                        <a:cubicBezTo>
                          <a:pt x="22098" y="21411"/>
                          <a:pt x="22027" y="20759"/>
                          <a:pt x="22044" y="20679"/>
                        </a:cubicBezTo>
                        <a:cubicBezTo>
                          <a:pt x="22062" y="20590"/>
                          <a:pt x="22035" y="20456"/>
                          <a:pt x="22035" y="20403"/>
                        </a:cubicBezTo>
                        <a:cubicBezTo>
                          <a:pt x="22027" y="20347"/>
                          <a:pt x="21991" y="20050"/>
                          <a:pt x="22116" y="20050"/>
                        </a:cubicBezTo>
                        <a:close/>
                        <a:moveTo>
                          <a:pt x="19065" y="20527"/>
                        </a:moveTo>
                        <a:cubicBezTo>
                          <a:pt x="19190" y="20527"/>
                          <a:pt x="19315" y="20527"/>
                          <a:pt x="19430" y="20536"/>
                        </a:cubicBezTo>
                        <a:cubicBezTo>
                          <a:pt x="19297" y="21232"/>
                          <a:pt x="19591" y="22089"/>
                          <a:pt x="19894" y="22668"/>
                        </a:cubicBezTo>
                        <a:cubicBezTo>
                          <a:pt x="20126" y="23115"/>
                          <a:pt x="20635" y="23561"/>
                          <a:pt x="21161" y="23748"/>
                        </a:cubicBezTo>
                        <a:cubicBezTo>
                          <a:pt x="21072" y="23757"/>
                          <a:pt x="20992" y="23766"/>
                          <a:pt x="20902" y="23775"/>
                        </a:cubicBezTo>
                        <a:cubicBezTo>
                          <a:pt x="20233" y="23480"/>
                          <a:pt x="19671" y="23168"/>
                          <a:pt x="19306" y="22490"/>
                        </a:cubicBezTo>
                        <a:cubicBezTo>
                          <a:pt x="19038" y="21999"/>
                          <a:pt x="18860" y="21125"/>
                          <a:pt x="19065" y="20527"/>
                        </a:cubicBezTo>
                        <a:close/>
                        <a:moveTo>
                          <a:pt x="24043" y="19903"/>
                        </a:moveTo>
                        <a:lnTo>
                          <a:pt x="24043" y="19903"/>
                        </a:lnTo>
                        <a:cubicBezTo>
                          <a:pt x="24016" y="21330"/>
                          <a:pt x="24480" y="23123"/>
                          <a:pt x="25791" y="23846"/>
                        </a:cubicBezTo>
                        <a:cubicBezTo>
                          <a:pt x="25434" y="23810"/>
                          <a:pt x="25086" y="23784"/>
                          <a:pt x="24730" y="23757"/>
                        </a:cubicBezTo>
                        <a:cubicBezTo>
                          <a:pt x="24355" y="23534"/>
                          <a:pt x="24123" y="23097"/>
                          <a:pt x="23945" y="22713"/>
                        </a:cubicBezTo>
                        <a:cubicBezTo>
                          <a:pt x="23623" y="22008"/>
                          <a:pt x="23498" y="21286"/>
                          <a:pt x="23463" y="20519"/>
                        </a:cubicBezTo>
                        <a:cubicBezTo>
                          <a:pt x="23579" y="20483"/>
                          <a:pt x="23686" y="20420"/>
                          <a:pt x="23784" y="20340"/>
                        </a:cubicBezTo>
                        <a:cubicBezTo>
                          <a:pt x="23864" y="20269"/>
                          <a:pt x="23936" y="20162"/>
                          <a:pt x="23971" y="20064"/>
                        </a:cubicBezTo>
                        <a:cubicBezTo>
                          <a:pt x="23998" y="19992"/>
                          <a:pt x="24016" y="19939"/>
                          <a:pt x="24043" y="19903"/>
                        </a:cubicBezTo>
                        <a:close/>
                        <a:moveTo>
                          <a:pt x="18967" y="20536"/>
                        </a:moveTo>
                        <a:lnTo>
                          <a:pt x="18967" y="20536"/>
                        </a:lnTo>
                        <a:cubicBezTo>
                          <a:pt x="18735" y="21116"/>
                          <a:pt x="18913" y="21875"/>
                          <a:pt x="19100" y="22419"/>
                        </a:cubicBezTo>
                        <a:cubicBezTo>
                          <a:pt x="19359" y="23195"/>
                          <a:pt x="20046" y="23578"/>
                          <a:pt x="20778" y="23784"/>
                        </a:cubicBezTo>
                        <a:cubicBezTo>
                          <a:pt x="20394" y="23828"/>
                          <a:pt x="20001" y="23882"/>
                          <a:pt x="19618" y="23935"/>
                        </a:cubicBezTo>
                        <a:cubicBezTo>
                          <a:pt x="18289" y="23534"/>
                          <a:pt x="17834" y="22071"/>
                          <a:pt x="18146" y="20750"/>
                        </a:cubicBezTo>
                        <a:cubicBezTo>
                          <a:pt x="18396" y="20626"/>
                          <a:pt x="18681" y="20554"/>
                          <a:pt x="18967" y="20536"/>
                        </a:cubicBezTo>
                        <a:close/>
                        <a:moveTo>
                          <a:pt x="24132" y="19832"/>
                        </a:moveTo>
                        <a:cubicBezTo>
                          <a:pt x="24185" y="19832"/>
                          <a:pt x="24248" y="19858"/>
                          <a:pt x="24346" y="19903"/>
                        </a:cubicBezTo>
                        <a:cubicBezTo>
                          <a:pt x="24382" y="19921"/>
                          <a:pt x="24426" y="19939"/>
                          <a:pt x="24471" y="19965"/>
                        </a:cubicBezTo>
                        <a:cubicBezTo>
                          <a:pt x="24533" y="20982"/>
                          <a:pt x="25185" y="22053"/>
                          <a:pt x="25756" y="22865"/>
                        </a:cubicBezTo>
                        <a:cubicBezTo>
                          <a:pt x="26086" y="23338"/>
                          <a:pt x="26558" y="23730"/>
                          <a:pt x="27085" y="23989"/>
                        </a:cubicBezTo>
                        <a:cubicBezTo>
                          <a:pt x="26790" y="23953"/>
                          <a:pt x="26496" y="23917"/>
                          <a:pt x="26202" y="23882"/>
                        </a:cubicBezTo>
                        <a:cubicBezTo>
                          <a:pt x="25586" y="23534"/>
                          <a:pt x="25158" y="23052"/>
                          <a:pt x="24747" y="22445"/>
                        </a:cubicBezTo>
                        <a:cubicBezTo>
                          <a:pt x="24489" y="22080"/>
                          <a:pt x="24435" y="21616"/>
                          <a:pt x="24301" y="21197"/>
                        </a:cubicBezTo>
                        <a:cubicBezTo>
                          <a:pt x="24168" y="20768"/>
                          <a:pt x="24150" y="20287"/>
                          <a:pt x="24132" y="19832"/>
                        </a:cubicBezTo>
                        <a:close/>
                        <a:moveTo>
                          <a:pt x="18074" y="20786"/>
                        </a:moveTo>
                        <a:lnTo>
                          <a:pt x="18074" y="20786"/>
                        </a:lnTo>
                        <a:cubicBezTo>
                          <a:pt x="17735" y="21928"/>
                          <a:pt x="18074" y="23614"/>
                          <a:pt x="19261" y="23998"/>
                        </a:cubicBezTo>
                        <a:cubicBezTo>
                          <a:pt x="19190" y="24007"/>
                          <a:pt x="19109" y="24024"/>
                          <a:pt x="19038" y="24033"/>
                        </a:cubicBezTo>
                        <a:cubicBezTo>
                          <a:pt x="18565" y="23998"/>
                          <a:pt x="18101" y="23793"/>
                          <a:pt x="17691" y="23552"/>
                        </a:cubicBezTo>
                        <a:cubicBezTo>
                          <a:pt x="17084" y="23195"/>
                          <a:pt x="16986" y="22312"/>
                          <a:pt x="16933" y="21669"/>
                        </a:cubicBezTo>
                        <a:cubicBezTo>
                          <a:pt x="17022" y="21651"/>
                          <a:pt x="17111" y="21625"/>
                          <a:pt x="17191" y="21580"/>
                        </a:cubicBezTo>
                        <a:cubicBezTo>
                          <a:pt x="17495" y="21437"/>
                          <a:pt x="17628" y="21081"/>
                          <a:pt x="17896" y="20893"/>
                        </a:cubicBezTo>
                        <a:cubicBezTo>
                          <a:pt x="17950" y="20849"/>
                          <a:pt x="18012" y="20822"/>
                          <a:pt x="18074" y="20786"/>
                        </a:cubicBezTo>
                        <a:close/>
                        <a:moveTo>
                          <a:pt x="16861" y="21678"/>
                        </a:moveTo>
                        <a:cubicBezTo>
                          <a:pt x="16834" y="22392"/>
                          <a:pt x="16942" y="23061"/>
                          <a:pt x="17477" y="23596"/>
                        </a:cubicBezTo>
                        <a:cubicBezTo>
                          <a:pt x="17727" y="23846"/>
                          <a:pt x="18164" y="24033"/>
                          <a:pt x="18601" y="24114"/>
                        </a:cubicBezTo>
                        <a:cubicBezTo>
                          <a:pt x="18431" y="24140"/>
                          <a:pt x="18271" y="24176"/>
                          <a:pt x="18101" y="24212"/>
                        </a:cubicBezTo>
                        <a:cubicBezTo>
                          <a:pt x="17727" y="24176"/>
                          <a:pt x="17370" y="24105"/>
                          <a:pt x="17004" y="23873"/>
                        </a:cubicBezTo>
                        <a:cubicBezTo>
                          <a:pt x="16344" y="23462"/>
                          <a:pt x="15916" y="22445"/>
                          <a:pt x="16121" y="21687"/>
                        </a:cubicBezTo>
                        <a:lnTo>
                          <a:pt x="16388" y="21687"/>
                        </a:lnTo>
                        <a:cubicBezTo>
                          <a:pt x="16455" y="21691"/>
                          <a:pt x="16520" y="21693"/>
                          <a:pt x="16585" y="21693"/>
                        </a:cubicBezTo>
                        <a:cubicBezTo>
                          <a:pt x="16676" y="21693"/>
                          <a:pt x="16767" y="21689"/>
                          <a:pt x="16861" y="21678"/>
                        </a:cubicBezTo>
                        <a:close/>
                        <a:moveTo>
                          <a:pt x="25773" y="19716"/>
                        </a:moveTo>
                        <a:cubicBezTo>
                          <a:pt x="25782" y="19725"/>
                          <a:pt x="25791" y="19733"/>
                          <a:pt x="25809" y="19742"/>
                        </a:cubicBezTo>
                        <a:cubicBezTo>
                          <a:pt x="25871" y="20206"/>
                          <a:pt x="26112" y="20635"/>
                          <a:pt x="26300" y="21063"/>
                        </a:cubicBezTo>
                        <a:cubicBezTo>
                          <a:pt x="26567" y="21669"/>
                          <a:pt x="26924" y="22231"/>
                          <a:pt x="27370" y="22713"/>
                        </a:cubicBezTo>
                        <a:cubicBezTo>
                          <a:pt x="27816" y="23186"/>
                          <a:pt x="28253" y="23614"/>
                          <a:pt x="28798" y="23980"/>
                        </a:cubicBezTo>
                        <a:cubicBezTo>
                          <a:pt x="28976" y="24096"/>
                          <a:pt x="29172" y="24221"/>
                          <a:pt x="29369" y="24319"/>
                        </a:cubicBezTo>
                        <a:cubicBezTo>
                          <a:pt x="28789" y="24256"/>
                          <a:pt x="28200" y="24158"/>
                          <a:pt x="27620" y="24069"/>
                        </a:cubicBezTo>
                        <a:cubicBezTo>
                          <a:pt x="26897" y="23775"/>
                          <a:pt x="26264" y="23320"/>
                          <a:pt x="25791" y="22651"/>
                        </a:cubicBezTo>
                        <a:cubicBezTo>
                          <a:pt x="25541" y="22303"/>
                          <a:pt x="25345" y="21919"/>
                          <a:pt x="25158" y="21544"/>
                        </a:cubicBezTo>
                        <a:cubicBezTo>
                          <a:pt x="24899" y="21045"/>
                          <a:pt x="24623" y="20554"/>
                          <a:pt x="24542" y="20001"/>
                        </a:cubicBezTo>
                        <a:lnTo>
                          <a:pt x="24542" y="20001"/>
                        </a:lnTo>
                        <a:cubicBezTo>
                          <a:pt x="24751" y="20109"/>
                          <a:pt x="25006" y="20240"/>
                          <a:pt x="25218" y="20240"/>
                        </a:cubicBezTo>
                        <a:cubicBezTo>
                          <a:pt x="25269" y="20240"/>
                          <a:pt x="25318" y="20233"/>
                          <a:pt x="25363" y="20215"/>
                        </a:cubicBezTo>
                        <a:cubicBezTo>
                          <a:pt x="25640" y="20117"/>
                          <a:pt x="25711" y="19965"/>
                          <a:pt x="25773" y="19716"/>
                        </a:cubicBezTo>
                        <a:close/>
                        <a:moveTo>
                          <a:pt x="16014" y="21687"/>
                        </a:moveTo>
                        <a:cubicBezTo>
                          <a:pt x="15773" y="22410"/>
                          <a:pt x="16103" y="23159"/>
                          <a:pt x="16558" y="23739"/>
                        </a:cubicBezTo>
                        <a:cubicBezTo>
                          <a:pt x="16826" y="24069"/>
                          <a:pt x="17182" y="24239"/>
                          <a:pt x="17566" y="24310"/>
                        </a:cubicBezTo>
                        <a:cubicBezTo>
                          <a:pt x="17441" y="24328"/>
                          <a:pt x="17307" y="24355"/>
                          <a:pt x="17182" y="24372"/>
                        </a:cubicBezTo>
                        <a:cubicBezTo>
                          <a:pt x="16611" y="24328"/>
                          <a:pt x="16192" y="24140"/>
                          <a:pt x="15844" y="23605"/>
                        </a:cubicBezTo>
                        <a:cubicBezTo>
                          <a:pt x="15487" y="23070"/>
                          <a:pt x="15380" y="22374"/>
                          <a:pt x="15505" y="21750"/>
                        </a:cubicBezTo>
                        <a:cubicBezTo>
                          <a:pt x="15666" y="21714"/>
                          <a:pt x="15853" y="21696"/>
                          <a:pt x="16014" y="21687"/>
                        </a:cubicBezTo>
                        <a:close/>
                        <a:moveTo>
                          <a:pt x="27727" y="18895"/>
                        </a:moveTo>
                        <a:lnTo>
                          <a:pt x="27727" y="18895"/>
                        </a:lnTo>
                        <a:cubicBezTo>
                          <a:pt x="27897" y="18957"/>
                          <a:pt x="28066" y="19029"/>
                          <a:pt x="28244" y="19091"/>
                        </a:cubicBezTo>
                        <a:cubicBezTo>
                          <a:pt x="28303" y="19104"/>
                          <a:pt x="28352" y="19113"/>
                          <a:pt x="28399" y="19113"/>
                        </a:cubicBezTo>
                        <a:cubicBezTo>
                          <a:pt x="28416" y="19113"/>
                          <a:pt x="28433" y="19111"/>
                          <a:pt x="28450" y="19109"/>
                        </a:cubicBezTo>
                        <a:cubicBezTo>
                          <a:pt x="28575" y="19733"/>
                          <a:pt x="28842" y="20331"/>
                          <a:pt x="29146" y="20893"/>
                        </a:cubicBezTo>
                        <a:cubicBezTo>
                          <a:pt x="29493" y="21509"/>
                          <a:pt x="29850" y="22115"/>
                          <a:pt x="30359" y="22615"/>
                        </a:cubicBezTo>
                        <a:cubicBezTo>
                          <a:pt x="31118" y="23357"/>
                          <a:pt x="32279" y="24116"/>
                          <a:pt x="33404" y="24116"/>
                        </a:cubicBezTo>
                        <a:cubicBezTo>
                          <a:pt x="33441" y="24116"/>
                          <a:pt x="33479" y="24115"/>
                          <a:pt x="33517" y="24114"/>
                        </a:cubicBezTo>
                        <a:lnTo>
                          <a:pt x="33517" y="24114"/>
                        </a:lnTo>
                        <a:cubicBezTo>
                          <a:pt x="33401" y="24158"/>
                          <a:pt x="33285" y="24212"/>
                          <a:pt x="33169" y="24256"/>
                        </a:cubicBezTo>
                        <a:cubicBezTo>
                          <a:pt x="33026" y="24319"/>
                          <a:pt x="32874" y="24355"/>
                          <a:pt x="32723" y="24372"/>
                        </a:cubicBezTo>
                        <a:cubicBezTo>
                          <a:pt x="32702" y="24373"/>
                          <a:pt x="32681" y="24373"/>
                          <a:pt x="32661" y="24373"/>
                        </a:cubicBezTo>
                        <a:cubicBezTo>
                          <a:pt x="31136" y="24373"/>
                          <a:pt x="29875" y="23081"/>
                          <a:pt x="29030" y="21955"/>
                        </a:cubicBezTo>
                        <a:cubicBezTo>
                          <a:pt x="28601" y="21393"/>
                          <a:pt x="28298" y="20733"/>
                          <a:pt x="28004" y="20099"/>
                        </a:cubicBezTo>
                        <a:cubicBezTo>
                          <a:pt x="27932" y="19948"/>
                          <a:pt x="27593" y="19038"/>
                          <a:pt x="27727" y="18895"/>
                        </a:cubicBezTo>
                        <a:close/>
                        <a:moveTo>
                          <a:pt x="27263" y="18761"/>
                        </a:moveTo>
                        <a:lnTo>
                          <a:pt x="27263" y="18761"/>
                        </a:lnTo>
                        <a:cubicBezTo>
                          <a:pt x="27397" y="18779"/>
                          <a:pt x="27531" y="18815"/>
                          <a:pt x="27656" y="18859"/>
                        </a:cubicBezTo>
                        <a:cubicBezTo>
                          <a:pt x="27513" y="19020"/>
                          <a:pt x="27674" y="19546"/>
                          <a:pt x="27700" y="19671"/>
                        </a:cubicBezTo>
                        <a:cubicBezTo>
                          <a:pt x="27852" y="20411"/>
                          <a:pt x="28280" y="21152"/>
                          <a:pt x="28682" y="21785"/>
                        </a:cubicBezTo>
                        <a:cubicBezTo>
                          <a:pt x="29449" y="22981"/>
                          <a:pt x="30671" y="24230"/>
                          <a:pt x="32125" y="24417"/>
                        </a:cubicBezTo>
                        <a:cubicBezTo>
                          <a:pt x="32089" y="24417"/>
                          <a:pt x="32063" y="24426"/>
                          <a:pt x="32027" y="24426"/>
                        </a:cubicBezTo>
                        <a:cubicBezTo>
                          <a:pt x="30787" y="24274"/>
                          <a:pt x="29556" y="23828"/>
                          <a:pt x="28646" y="22936"/>
                        </a:cubicBezTo>
                        <a:cubicBezTo>
                          <a:pt x="27843" y="22151"/>
                          <a:pt x="27290" y="21170"/>
                          <a:pt x="26701" y="20215"/>
                        </a:cubicBezTo>
                        <a:cubicBezTo>
                          <a:pt x="26924" y="20197"/>
                          <a:pt x="27094" y="20055"/>
                          <a:pt x="27236" y="19867"/>
                        </a:cubicBezTo>
                        <a:cubicBezTo>
                          <a:pt x="27495" y="19528"/>
                          <a:pt x="27442" y="19136"/>
                          <a:pt x="27263" y="18761"/>
                        </a:cubicBezTo>
                        <a:close/>
                        <a:moveTo>
                          <a:pt x="25889" y="19814"/>
                        </a:moveTo>
                        <a:cubicBezTo>
                          <a:pt x="25970" y="19903"/>
                          <a:pt x="26041" y="20010"/>
                          <a:pt x="26139" y="20072"/>
                        </a:cubicBezTo>
                        <a:cubicBezTo>
                          <a:pt x="26282" y="20162"/>
                          <a:pt x="26389" y="20197"/>
                          <a:pt x="26558" y="20215"/>
                        </a:cubicBezTo>
                        <a:cubicBezTo>
                          <a:pt x="26576" y="20224"/>
                          <a:pt x="26594" y="20224"/>
                          <a:pt x="26621" y="20224"/>
                        </a:cubicBezTo>
                        <a:cubicBezTo>
                          <a:pt x="27210" y="21277"/>
                          <a:pt x="27763" y="22294"/>
                          <a:pt x="28637" y="23159"/>
                        </a:cubicBezTo>
                        <a:cubicBezTo>
                          <a:pt x="29288" y="23810"/>
                          <a:pt x="30261" y="24292"/>
                          <a:pt x="31224" y="24435"/>
                        </a:cubicBezTo>
                        <a:cubicBezTo>
                          <a:pt x="30778" y="24435"/>
                          <a:pt x="30341" y="24408"/>
                          <a:pt x="29904" y="24372"/>
                        </a:cubicBezTo>
                        <a:cubicBezTo>
                          <a:pt x="29859" y="24372"/>
                          <a:pt x="29815" y="24363"/>
                          <a:pt x="29770" y="24363"/>
                        </a:cubicBezTo>
                        <a:cubicBezTo>
                          <a:pt x="29458" y="24212"/>
                          <a:pt x="29163" y="24016"/>
                          <a:pt x="28878" y="23828"/>
                        </a:cubicBezTo>
                        <a:cubicBezTo>
                          <a:pt x="28405" y="23507"/>
                          <a:pt x="27968" y="23150"/>
                          <a:pt x="27593" y="22722"/>
                        </a:cubicBezTo>
                        <a:cubicBezTo>
                          <a:pt x="27201" y="22267"/>
                          <a:pt x="26853" y="21830"/>
                          <a:pt x="26576" y="21304"/>
                        </a:cubicBezTo>
                        <a:cubicBezTo>
                          <a:pt x="26335" y="20858"/>
                          <a:pt x="26014" y="20322"/>
                          <a:pt x="25889" y="19814"/>
                        </a:cubicBezTo>
                        <a:close/>
                        <a:moveTo>
                          <a:pt x="15425" y="21767"/>
                        </a:moveTo>
                        <a:lnTo>
                          <a:pt x="15425" y="21767"/>
                        </a:lnTo>
                        <a:cubicBezTo>
                          <a:pt x="15229" y="22481"/>
                          <a:pt x="15380" y="23177"/>
                          <a:pt x="15782" y="23793"/>
                        </a:cubicBezTo>
                        <a:cubicBezTo>
                          <a:pt x="15933" y="24033"/>
                          <a:pt x="16156" y="24274"/>
                          <a:pt x="16424" y="24381"/>
                        </a:cubicBezTo>
                        <a:cubicBezTo>
                          <a:pt x="16504" y="24408"/>
                          <a:pt x="16585" y="24426"/>
                          <a:pt x="16647" y="24444"/>
                        </a:cubicBezTo>
                        <a:cubicBezTo>
                          <a:pt x="16469" y="24462"/>
                          <a:pt x="16281" y="24488"/>
                          <a:pt x="16094" y="24497"/>
                        </a:cubicBezTo>
                        <a:cubicBezTo>
                          <a:pt x="15104" y="24337"/>
                          <a:pt x="13971" y="23953"/>
                          <a:pt x="13801" y="22829"/>
                        </a:cubicBezTo>
                        <a:cubicBezTo>
                          <a:pt x="13846" y="22829"/>
                          <a:pt x="13899" y="22838"/>
                          <a:pt x="13953" y="22847"/>
                        </a:cubicBezTo>
                        <a:cubicBezTo>
                          <a:pt x="14015" y="22856"/>
                          <a:pt x="14078" y="22861"/>
                          <a:pt x="14141" y="22861"/>
                        </a:cubicBezTo>
                        <a:cubicBezTo>
                          <a:pt x="14329" y="22861"/>
                          <a:pt x="14515" y="22816"/>
                          <a:pt x="14676" y="22695"/>
                        </a:cubicBezTo>
                        <a:cubicBezTo>
                          <a:pt x="14863" y="22553"/>
                          <a:pt x="14845" y="22276"/>
                          <a:pt x="14943" y="22080"/>
                        </a:cubicBezTo>
                        <a:cubicBezTo>
                          <a:pt x="15015" y="21919"/>
                          <a:pt x="15202" y="21821"/>
                          <a:pt x="15425" y="21767"/>
                        </a:cubicBezTo>
                        <a:close/>
                        <a:moveTo>
                          <a:pt x="12543" y="22820"/>
                        </a:moveTo>
                        <a:lnTo>
                          <a:pt x="12543" y="22820"/>
                        </a:lnTo>
                        <a:cubicBezTo>
                          <a:pt x="12294" y="23213"/>
                          <a:pt x="12606" y="23748"/>
                          <a:pt x="12918" y="24016"/>
                        </a:cubicBezTo>
                        <a:cubicBezTo>
                          <a:pt x="13257" y="24310"/>
                          <a:pt x="13783" y="24479"/>
                          <a:pt x="14283" y="24569"/>
                        </a:cubicBezTo>
                        <a:cubicBezTo>
                          <a:pt x="13382" y="24542"/>
                          <a:pt x="12445" y="24390"/>
                          <a:pt x="11723" y="23873"/>
                        </a:cubicBezTo>
                        <a:cubicBezTo>
                          <a:pt x="11616" y="23730"/>
                          <a:pt x="11607" y="23561"/>
                          <a:pt x="11660" y="23391"/>
                        </a:cubicBezTo>
                        <a:cubicBezTo>
                          <a:pt x="11919" y="23123"/>
                          <a:pt x="12204" y="22927"/>
                          <a:pt x="12543" y="22820"/>
                        </a:cubicBezTo>
                        <a:close/>
                        <a:moveTo>
                          <a:pt x="13067" y="22745"/>
                        </a:moveTo>
                        <a:cubicBezTo>
                          <a:pt x="13285" y="22745"/>
                          <a:pt x="13503" y="22781"/>
                          <a:pt x="13721" y="22811"/>
                        </a:cubicBezTo>
                        <a:cubicBezTo>
                          <a:pt x="13757" y="23891"/>
                          <a:pt x="14765" y="24399"/>
                          <a:pt x="15728" y="24533"/>
                        </a:cubicBezTo>
                        <a:cubicBezTo>
                          <a:pt x="15461" y="24551"/>
                          <a:pt x="15193" y="24560"/>
                          <a:pt x="14934" y="24569"/>
                        </a:cubicBezTo>
                        <a:cubicBezTo>
                          <a:pt x="14925" y="24551"/>
                          <a:pt x="14916" y="24551"/>
                          <a:pt x="14908" y="24542"/>
                        </a:cubicBezTo>
                        <a:cubicBezTo>
                          <a:pt x="14167" y="24337"/>
                          <a:pt x="12142" y="23998"/>
                          <a:pt x="12642" y="22793"/>
                        </a:cubicBezTo>
                        <a:cubicBezTo>
                          <a:pt x="12740" y="22767"/>
                          <a:pt x="12838" y="22758"/>
                          <a:pt x="12945" y="22749"/>
                        </a:cubicBezTo>
                        <a:cubicBezTo>
                          <a:pt x="12985" y="22746"/>
                          <a:pt x="13026" y="22745"/>
                          <a:pt x="13067" y="22745"/>
                        </a:cubicBezTo>
                        <a:close/>
                        <a:moveTo>
                          <a:pt x="23842" y="0"/>
                        </a:moveTo>
                        <a:cubicBezTo>
                          <a:pt x="23144" y="0"/>
                          <a:pt x="22438" y="172"/>
                          <a:pt x="21795" y="402"/>
                        </a:cubicBezTo>
                        <a:cubicBezTo>
                          <a:pt x="20965" y="687"/>
                          <a:pt x="20198" y="1196"/>
                          <a:pt x="19538" y="1758"/>
                        </a:cubicBezTo>
                        <a:cubicBezTo>
                          <a:pt x="19190" y="2061"/>
                          <a:pt x="18886" y="2409"/>
                          <a:pt x="18619" y="2784"/>
                        </a:cubicBezTo>
                        <a:cubicBezTo>
                          <a:pt x="18574" y="2846"/>
                          <a:pt x="18529" y="2908"/>
                          <a:pt x="18494" y="2980"/>
                        </a:cubicBezTo>
                        <a:cubicBezTo>
                          <a:pt x="18289" y="2793"/>
                          <a:pt x="17976" y="2739"/>
                          <a:pt x="17700" y="2694"/>
                        </a:cubicBezTo>
                        <a:cubicBezTo>
                          <a:pt x="17614" y="2681"/>
                          <a:pt x="17529" y="2675"/>
                          <a:pt x="17445" y="2675"/>
                        </a:cubicBezTo>
                        <a:cubicBezTo>
                          <a:pt x="16962" y="2675"/>
                          <a:pt x="16506" y="2874"/>
                          <a:pt x="16049" y="3033"/>
                        </a:cubicBezTo>
                        <a:cubicBezTo>
                          <a:pt x="15211" y="3337"/>
                          <a:pt x="14247" y="3925"/>
                          <a:pt x="13766" y="4702"/>
                        </a:cubicBezTo>
                        <a:cubicBezTo>
                          <a:pt x="13560" y="5023"/>
                          <a:pt x="12989" y="5942"/>
                          <a:pt x="13614" y="6129"/>
                        </a:cubicBezTo>
                        <a:cubicBezTo>
                          <a:pt x="13675" y="6147"/>
                          <a:pt x="13736" y="6156"/>
                          <a:pt x="13797" y="6156"/>
                        </a:cubicBezTo>
                        <a:cubicBezTo>
                          <a:pt x="14033" y="6156"/>
                          <a:pt x="14271" y="6029"/>
                          <a:pt x="14497" y="5852"/>
                        </a:cubicBezTo>
                        <a:lnTo>
                          <a:pt x="14497" y="5852"/>
                        </a:lnTo>
                        <a:cubicBezTo>
                          <a:pt x="14221" y="7012"/>
                          <a:pt x="13596" y="8163"/>
                          <a:pt x="12820" y="9037"/>
                        </a:cubicBezTo>
                        <a:cubicBezTo>
                          <a:pt x="12106" y="9840"/>
                          <a:pt x="11143" y="10224"/>
                          <a:pt x="10170" y="10607"/>
                        </a:cubicBezTo>
                        <a:cubicBezTo>
                          <a:pt x="10083" y="10604"/>
                          <a:pt x="9996" y="10603"/>
                          <a:pt x="9909" y="10603"/>
                        </a:cubicBezTo>
                        <a:cubicBezTo>
                          <a:pt x="8950" y="10603"/>
                          <a:pt x="7986" y="10790"/>
                          <a:pt x="7209" y="11330"/>
                        </a:cubicBezTo>
                        <a:cubicBezTo>
                          <a:pt x="6871" y="11244"/>
                          <a:pt x="6520" y="11200"/>
                          <a:pt x="6169" y="11200"/>
                        </a:cubicBezTo>
                        <a:cubicBezTo>
                          <a:pt x="5937" y="11200"/>
                          <a:pt x="5706" y="11219"/>
                          <a:pt x="5478" y="11259"/>
                        </a:cubicBezTo>
                        <a:cubicBezTo>
                          <a:pt x="4479" y="11428"/>
                          <a:pt x="3435" y="12026"/>
                          <a:pt x="2793" y="12811"/>
                        </a:cubicBezTo>
                        <a:cubicBezTo>
                          <a:pt x="2632" y="13016"/>
                          <a:pt x="2472" y="13230"/>
                          <a:pt x="2311" y="13444"/>
                        </a:cubicBezTo>
                        <a:cubicBezTo>
                          <a:pt x="2204" y="13578"/>
                          <a:pt x="2124" y="13569"/>
                          <a:pt x="1963" y="13640"/>
                        </a:cubicBezTo>
                        <a:cubicBezTo>
                          <a:pt x="1687" y="13774"/>
                          <a:pt x="1437" y="13917"/>
                          <a:pt x="1187" y="14104"/>
                        </a:cubicBezTo>
                        <a:cubicBezTo>
                          <a:pt x="857" y="14354"/>
                          <a:pt x="464" y="14613"/>
                          <a:pt x="295" y="15014"/>
                        </a:cubicBezTo>
                        <a:cubicBezTo>
                          <a:pt x="206" y="15211"/>
                          <a:pt x="0" y="15683"/>
                          <a:pt x="304" y="15817"/>
                        </a:cubicBezTo>
                        <a:cubicBezTo>
                          <a:pt x="411" y="15867"/>
                          <a:pt x="530" y="15887"/>
                          <a:pt x="652" y="15887"/>
                        </a:cubicBezTo>
                        <a:cubicBezTo>
                          <a:pt x="905" y="15887"/>
                          <a:pt x="1173" y="15800"/>
                          <a:pt x="1383" y="15710"/>
                        </a:cubicBezTo>
                        <a:cubicBezTo>
                          <a:pt x="1847" y="15514"/>
                          <a:pt x="2266" y="15095"/>
                          <a:pt x="2739" y="14907"/>
                        </a:cubicBezTo>
                        <a:lnTo>
                          <a:pt x="2739" y="14907"/>
                        </a:lnTo>
                        <a:cubicBezTo>
                          <a:pt x="2660" y="15249"/>
                          <a:pt x="2529" y="15773"/>
                          <a:pt x="2975" y="15773"/>
                        </a:cubicBezTo>
                        <a:cubicBezTo>
                          <a:pt x="2983" y="15773"/>
                          <a:pt x="2990" y="15773"/>
                          <a:pt x="2998" y="15773"/>
                        </a:cubicBezTo>
                        <a:cubicBezTo>
                          <a:pt x="3176" y="15764"/>
                          <a:pt x="3346" y="15674"/>
                          <a:pt x="3506" y="15567"/>
                        </a:cubicBezTo>
                        <a:lnTo>
                          <a:pt x="3506" y="15567"/>
                        </a:lnTo>
                        <a:cubicBezTo>
                          <a:pt x="4604" y="17280"/>
                          <a:pt x="2632" y="18101"/>
                          <a:pt x="1481" y="18993"/>
                        </a:cubicBezTo>
                        <a:cubicBezTo>
                          <a:pt x="1089" y="19136"/>
                          <a:pt x="714" y="19323"/>
                          <a:pt x="375" y="19546"/>
                        </a:cubicBezTo>
                        <a:cubicBezTo>
                          <a:pt x="324" y="19583"/>
                          <a:pt x="351" y="19656"/>
                          <a:pt x="397" y="19656"/>
                        </a:cubicBezTo>
                        <a:cubicBezTo>
                          <a:pt x="407" y="19656"/>
                          <a:pt x="418" y="19652"/>
                          <a:pt x="429" y="19644"/>
                        </a:cubicBezTo>
                        <a:cubicBezTo>
                          <a:pt x="1811" y="18838"/>
                          <a:pt x="3385" y="18558"/>
                          <a:pt x="4979" y="18558"/>
                        </a:cubicBezTo>
                        <a:cubicBezTo>
                          <a:pt x="6347" y="18558"/>
                          <a:pt x="7730" y="18764"/>
                          <a:pt x="9020" y="19020"/>
                        </a:cubicBezTo>
                        <a:cubicBezTo>
                          <a:pt x="10001" y="19219"/>
                          <a:pt x="11036" y="19423"/>
                          <a:pt x="12057" y="19423"/>
                        </a:cubicBezTo>
                        <a:cubicBezTo>
                          <a:pt x="12409" y="19423"/>
                          <a:pt x="12760" y="19398"/>
                          <a:pt x="13105" y="19341"/>
                        </a:cubicBezTo>
                        <a:cubicBezTo>
                          <a:pt x="13676" y="19252"/>
                          <a:pt x="14444" y="19029"/>
                          <a:pt x="14792" y="18538"/>
                        </a:cubicBezTo>
                        <a:cubicBezTo>
                          <a:pt x="14872" y="18485"/>
                          <a:pt x="14952" y="18431"/>
                          <a:pt x="15023" y="18386"/>
                        </a:cubicBezTo>
                        <a:cubicBezTo>
                          <a:pt x="15380" y="18146"/>
                          <a:pt x="15773" y="17931"/>
                          <a:pt x="16139" y="17708"/>
                        </a:cubicBezTo>
                        <a:cubicBezTo>
                          <a:pt x="16888" y="17245"/>
                          <a:pt x="17655" y="17253"/>
                          <a:pt x="18476" y="17155"/>
                        </a:cubicBezTo>
                        <a:lnTo>
                          <a:pt x="18476" y="17155"/>
                        </a:lnTo>
                        <a:cubicBezTo>
                          <a:pt x="18351" y="17360"/>
                          <a:pt x="18217" y="17557"/>
                          <a:pt x="18057" y="17735"/>
                        </a:cubicBezTo>
                        <a:cubicBezTo>
                          <a:pt x="17753" y="18074"/>
                          <a:pt x="17584" y="18520"/>
                          <a:pt x="17361" y="18904"/>
                        </a:cubicBezTo>
                        <a:cubicBezTo>
                          <a:pt x="17316" y="18975"/>
                          <a:pt x="17272" y="19047"/>
                          <a:pt x="17218" y="19100"/>
                        </a:cubicBezTo>
                        <a:cubicBezTo>
                          <a:pt x="16656" y="19394"/>
                          <a:pt x="16094" y="19689"/>
                          <a:pt x="15487" y="19903"/>
                        </a:cubicBezTo>
                        <a:cubicBezTo>
                          <a:pt x="14836" y="20144"/>
                          <a:pt x="14140" y="20242"/>
                          <a:pt x="13453" y="20331"/>
                        </a:cubicBezTo>
                        <a:cubicBezTo>
                          <a:pt x="12944" y="20394"/>
                          <a:pt x="12426" y="20421"/>
                          <a:pt x="11906" y="20421"/>
                        </a:cubicBezTo>
                        <a:cubicBezTo>
                          <a:pt x="10959" y="20421"/>
                          <a:pt x="10004" y="20334"/>
                          <a:pt x="9082" y="20224"/>
                        </a:cubicBezTo>
                        <a:cubicBezTo>
                          <a:pt x="7726" y="20072"/>
                          <a:pt x="6415" y="19618"/>
                          <a:pt x="5059" y="19519"/>
                        </a:cubicBezTo>
                        <a:cubicBezTo>
                          <a:pt x="4863" y="19506"/>
                          <a:pt x="4669" y="19499"/>
                          <a:pt x="4477" y="19499"/>
                        </a:cubicBezTo>
                        <a:cubicBezTo>
                          <a:pt x="3306" y="19499"/>
                          <a:pt x="2182" y="19748"/>
                          <a:pt x="1071" y="20162"/>
                        </a:cubicBezTo>
                        <a:cubicBezTo>
                          <a:pt x="1000" y="20185"/>
                          <a:pt x="1020" y="20293"/>
                          <a:pt x="1081" y="20293"/>
                        </a:cubicBezTo>
                        <a:cubicBezTo>
                          <a:pt x="1089" y="20293"/>
                          <a:pt x="1097" y="20291"/>
                          <a:pt x="1107" y="20287"/>
                        </a:cubicBezTo>
                        <a:cubicBezTo>
                          <a:pt x="2177" y="19896"/>
                          <a:pt x="3298" y="19653"/>
                          <a:pt x="4436" y="19653"/>
                        </a:cubicBezTo>
                        <a:cubicBezTo>
                          <a:pt x="4805" y="19653"/>
                          <a:pt x="5177" y="19679"/>
                          <a:pt x="5549" y="19733"/>
                        </a:cubicBezTo>
                        <a:cubicBezTo>
                          <a:pt x="6914" y="19939"/>
                          <a:pt x="8235" y="20331"/>
                          <a:pt x="9608" y="20483"/>
                        </a:cubicBezTo>
                        <a:cubicBezTo>
                          <a:pt x="10332" y="20557"/>
                          <a:pt x="11063" y="20602"/>
                          <a:pt x="11793" y="20602"/>
                        </a:cubicBezTo>
                        <a:cubicBezTo>
                          <a:pt x="12466" y="20602"/>
                          <a:pt x="13138" y="20564"/>
                          <a:pt x="13801" y="20474"/>
                        </a:cubicBezTo>
                        <a:cubicBezTo>
                          <a:pt x="14453" y="20385"/>
                          <a:pt x="15068" y="20260"/>
                          <a:pt x="15684" y="20010"/>
                        </a:cubicBezTo>
                        <a:cubicBezTo>
                          <a:pt x="16112" y="19832"/>
                          <a:pt x="16522" y="19618"/>
                          <a:pt x="16924" y="19386"/>
                        </a:cubicBezTo>
                        <a:lnTo>
                          <a:pt x="16924" y="19386"/>
                        </a:lnTo>
                        <a:cubicBezTo>
                          <a:pt x="16692" y="19555"/>
                          <a:pt x="16424" y="19680"/>
                          <a:pt x="16174" y="19849"/>
                        </a:cubicBezTo>
                        <a:cubicBezTo>
                          <a:pt x="15844" y="20072"/>
                          <a:pt x="15523" y="20313"/>
                          <a:pt x="15238" y="20590"/>
                        </a:cubicBezTo>
                        <a:cubicBezTo>
                          <a:pt x="15068" y="20759"/>
                          <a:pt x="14881" y="20911"/>
                          <a:pt x="14684" y="21045"/>
                        </a:cubicBezTo>
                        <a:cubicBezTo>
                          <a:pt x="13792" y="21304"/>
                          <a:pt x="12838" y="21473"/>
                          <a:pt x="11919" y="21500"/>
                        </a:cubicBezTo>
                        <a:cubicBezTo>
                          <a:pt x="11830" y="21503"/>
                          <a:pt x="11741" y="21505"/>
                          <a:pt x="11652" y="21505"/>
                        </a:cubicBezTo>
                        <a:cubicBezTo>
                          <a:pt x="10607" y="21505"/>
                          <a:pt x="9514" y="21274"/>
                          <a:pt x="8511" y="21036"/>
                        </a:cubicBezTo>
                        <a:cubicBezTo>
                          <a:pt x="7334" y="20759"/>
                          <a:pt x="6201" y="20215"/>
                          <a:pt x="4987" y="20037"/>
                        </a:cubicBezTo>
                        <a:cubicBezTo>
                          <a:pt x="4793" y="20009"/>
                          <a:pt x="4593" y="19999"/>
                          <a:pt x="4390" y="19999"/>
                        </a:cubicBezTo>
                        <a:cubicBezTo>
                          <a:pt x="4005" y="19999"/>
                          <a:pt x="3613" y="20034"/>
                          <a:pt x="3239" y="20046"/>
                        </a:cubicBezTo>
                        <a:cubicBezTo>
                          <a:pt x="2695" y="20064"/>
                          <a:pt x="2177" y="20260"/>
                          <a:pt x="1678" y="20474"/>
                        </a:cubicBezTo>
                        <a:cubicBezTo>
                          <a:pt x="1653" y="20490"/>
                          <a:pt x="1666" y="20529"/>
                          <a:pt x="1695" y="20529"/>
                        </a:cubicBezTo>
                        <a:cubicBezTo>
                          <a:pt x="1698" y="20529"/>
                          <a:pt x="1701" y="20528"/>
                          <a:pt x="1704" y="20527"/>
                        </a:cubicBezTo>
                        <a:cubicBezTo>
                          <a:pt x="2329" y="20287"/>
                          <a:pt x="2918" y="20197"/>
                          <a:pt x="3587" y="20188"/>
                        </a:cubicBezTo>
                        <a:cubicBezTo>
                          <a:pt x="3782" y="20186"/>
                          <a:pt x="3974" y="20182"/>
                          <a:pt x="4164" y="20182"/>
                        </a:cubicBezTo>
                        <a:cubicBezTo>
                          <a:pt x="4653" y="20182"/>
                          <a:pt x="5130" y="20208"/>
                          <a:pt x="5612" y="20349"/>
                        </a:cubicBezTo>
                        <a:cubicBezTo>
                          <a:pt x="6772" y="20688"/>
                          <a:pt x="7887" y="21125"/>
                          <a:pt x="9064" y="21357"/>
                        </a:cubicBezTo>
                        <a:cubicBezTo>
                          <a:pt x="9928" y="21533"/>
                          <a:pt x="10844" y="21682"/>
                          <a:pt x="11739" y="21682"/>
                        </a:cubicBezTo>
                        <a:cubicBezTo>
                          <a:pt x="11889" y="21682"/>
                          <a:pt x="12038" y="21678"/>
                          <a:pt x="12187" y="21669"/>
                        </a:cubicBezTo>
                        <a:cubicBezTo>
                          <a:pt x="12945" y="21616"/>
                          <a:pt x="13703" y="21455"/>
                          <a:pt x="14426" y="21214"/>
                        </a:cubicBezTo>
                        <a:lnTo>
                          <a:pt x="14426" y="21214"/>
                        </a:lnTo>
                        <a:cubicBezTo>
                          <a:pt x="14185" y="21357"/>
                          <a:pt x="13935" y="21482"/>
                          <a:pt x="13667" y="21607"/>
                        </a:cubicBezTo>
                        <a:cubicBezTo>
                          <a:pt x="13596" y="21643"/>
                          <a:pt x="13534" y="21669"/>
                          <a:pt x="13462" y="21705"/>
                        </a:cubicBezTo>
                        <a:cubicBezTo>
                          <a:pt x="13284" y="21750"/>
                          <a:pt x="13097" y="21776"/>
                          <a:pt x="12918" y="21821"/>
                        </a:cubicBezTo>
                        <a:cubicBezTo>
                          <a:pt x="12383" y="21973"/>
                          <a:pt x="11830" y="22106"/>
                          <a:pt x="11268" y="22142"/>
                        </a:cubicBezTo>
                        <a:cubicBezTo>
                          <a:pt x="11115" y="22151"/>
                          <a:pt x="10960" y="22156"/>
                          <a:pt x="10805" y="22156"/>
                        </a:cubicBezTo>
                        <a:cubicBezTo>
                          <a:pt x="9622" y="22156"/>
                          <a:pt x="8390" y="21901"/>
                          <a:pt x="7262" y="21625"/>
                        </a:cubicBezTo>
                        <a:cubicBezTo>
                          <a:pt x="6879" y="21536"/>
                          <a:pt x="6513" y="21357"/>
                          <a:pt x="6156" y="21223"/>
                        </a:cubicBezTo>
                        <a:cubicBezTo>
                          <a:pt x="5531" y="20991"/>
                          <a:pt x="4898" y="20813"/>
                          <a:pt x="4238" y="20706"/>
                        </a:cubicBezTo>
                        <a:cubicBezTo>
                          <a:pt x="4009" y="20665"/>
                          <a:pt x="3776" y="20647"/>
                          <a:pt x="3540" y="20647"/>
                        </a:cubicBezTo>
                        <a:cubicBezTo>
                          <a:pt x="3013" y="20647"/>
                          <a:pt x="2478" y="20735"/>
                          <a:pt x="1972" y="20840"/>
                        </a:cubicBezTo>
                        <a:cubicBezTo>
                          <a:pt x="1930" y="20848"/>
                          <a:pt x="1936" y="20921"/>
                          <a:pt x="1974" y="20921"/>
                        </a:cubicBezTo>
                        <a:cubicBezTo>
                          <a:pt x="1976" y="20921"/>
                          <a:pt x="1979" y="20920"/>
                          <a:pt x="1981" y="20920"/>
                        </a:cubicBezTo>
                        <a:cubicBezTo>
                          <a:pt x="2412" y="20864"/>
                          <a:pt x="2847" y="20829"/>
                          <a:pt x="3280" y="20829"/>
                        </a:cubicBezTo>
                        <a:cubicBezTo>
                          <a:pt x="3753" y="20829"/>
                          <a:pt x="4223" y="20871"/>
                          <a:pt x="4684" y="20973"/>
                        </a:cubicBezTo>
                        <a:cubicBezTo>
                          <a:pt x="5719" y="21197"/>
                          <a:pt x="6664" y="21705"/>
                          <a:pt x="7699" y="21928"/>
                        </a:cubicBezTo>
                        <a:cubicBezTo>
                          <a:pt x="8707" y="22154"/>
                          <a:pt x="9759" y="22341"/>
                          <a:pt x="10796" y="22341"/>
                        </a:cubicBezTo>
                        <a:cubicBezTo>
                          <a:pt x="10990" y="22341"/>
                          <a:pt x="11183" y="22335"/>
                          <a:pt x="11375" y="22321"/>
                        </a:cubicBezTo>
                        <a:cubicBezTo>
                          <a:pt x="11928" y="22276"/>
                          <a:pt x="12436" y="22133"/>
                          <a:pt x="12945" y="21964"/>
                        </a:cubicBezTo>
                        <a:lnTo>
                          <a:pt x="12945" y="21964"/>
                        </a:lnTo>
                        <a:cubicBezTo>
                          <a:pt x="12454" y="22222"/>
                          <a:pt x="12017" y="22535"/>
                          <a:pt x="11687" y="23016"/>
                        </a:cubicBezTo>
                        <a:cubicBezTo>
                          <a:pt x="11286" y="23605"/>
                          <a:pt x="11571" y="24069"/>
                          <a:pt x="12204" y="24239"/>
                        </a:cubicBezTo>
                        <a:cubicBezTo>
                          <a:pt x="12213" y="24239"/>
                          <a:pt x="12213" y="24239"/>
                          <a:pt x="12213" y="24230"/>
                        </a:cubicBezTo>
                        <a:cubicBezTo>
                          <a:pt x="12419" y="24337"/>
                          <a:pt x="12633" y="24408"/>
                          <a:pt x="12847" y="24462"/>
                        </a:cubicBezTo>
                        <a:cubicBezTo>
                          <a:pt x="11170" y="24185"/>
                          <a:pt x="9537" y="23346"/>
                          <a:pt x="8038" y="22597"/>
                        </a:cubicBezTo>
                        <a:cubicBezTo>
                          <a:pt x="6850" y="21999"/>
                          <a:pt x="5504" y="21454"/>
                          <a:pt x="4152" y="21454"/>
                        </a:cubicBezTo>
                        <a:cubicBezTo>
                          <a:pt x="3829" y="21454"/>
                          <a:pt x="3506" y="21485"/>
                          <a:pt x="3185" y="21553"/>
                        </a:cubicBezTo>
                        <a:cubicBezTo>
                          <a:pt x="3144" y="21562"/>
                          <a:pt x="3149" y="21617"/>
                          <a:pt x="3186" y="21617"/>
                        </a:cubicBezTo>
                        <a:cubicBezTo>
                          <a:pt x="3188" y="21617"/>
                          <a:pt x="3191" y="21616"/>
                          <a:pt x="3194" y="21616"/>
                        </a:cubicBezTo>
                        <a:cubicBezTo>
                          <a:pt x="3415" y="21590"/>
                          <a:pt x="3633" y="21577"/>
                          <a:pt x="3848" y="21577"/>
                        </a:cubicBezTo>
                        <a:cubicBezTo>
                          <a:pt x="5530" y="21577"/>
                          <a:pt x="7027" y="22333"/>
                          <a:pt x="8538" y="23061"/>
                        </a:cubicBezTo>
                        <a:cubicBezTo>
                          <a:pt x="9484" y="23516"/>
                          <a:pt x="10483" y="24024"/>
                          <a:pt x="11518" y="24328"/>
                        </a:cubicBezTo>
                        <a:cubicBezTo>
                          <a:pt x="11232" y="24310"/>
                          <a:pt x="10947" y="24283"/>
                          <a:pt x="10670" y="24221"/>
                        </a:cubicBezTo>
                        <a:cubicBezTo>
                          <a:pt x="10233" y="24105"/>
                          <a:pt x="9805" y="23980"/>
                          <a:pt x="9376" y="23864"/>
                        </a:cubicBezTo>
                        <a:cubicBezTo>
                          <a:pt x="8600" y="23650"/>
                          <a:pt x="7797" y="23364"/>
                          <a:pt x="7003" y="23275"/>
                        </a:cubicBezTo>
                        <a:cubicBezTo>
                          <a:pt x="6283" y="23189"/>
                          <a:pt x="5597" y="23131"/>
                          <a:pt x="4884" y="23131"/>
                        </a:cubicBezTo>
                        <a:cubicBezTo>
                          <a:pt x="4715" y="23131"/>
                          <a:pt x="4545" y="23134"/>
                          <a:pt x="4372" y="23141"/>
                        </a:cubicBezTo>
                        <a:cubicBezTo>
                          <a:pt x="4024" y="23150"/>
                          <a:pt x="3685" y="23231"/>
                          <a:pt x="3346" y="23302"/>
                        </a:cubicBezTo>
                        <a:cubicBezTo>
                          <a:pt x="3034" y="23369"/>
                          <a:pt x="2689" y="23581"/>
                          <a:pt x="2359" y="23581"/>
                        </a:cubicBezTo>
                        <a:cubicBezTo>
                          <a:pt x="2340" y="23581"/>
                          <a:pt x="2321" y="23580"/>
                          <a:pt x="2302" y="23578"/>
                        </a:cubicBezTo>
                        <a:cubicBezTo>
                          <a:pt x="2301" y="23577"/>
                          <a:pt x="2300" y="23577"/>
                          <a:pt x="2298" y="23577"/>
                        </a:cubicBezTo>
                        <a:cubicBezTo>
                          <a:pt x="2291" y="23577"/>
                          <a:pt x="2287" y="23596"/>
                          <a:pt x="2302" y="23596"/>
                        </a:cubicBezTo>
                        <a:cubicBezTo>
                          <a:pt x="2354" y="23609"/>
                          <a:pt x="2408" y="23615"/>
                          <a:pt x="2462" y="23615"/>
                        </a:cubicBezTo>
                        <a:cubicBezTo>
                          <a:pt x="2593" y="23615"/>
                          <a:pt x="2726" y="23583"/>
                          <a:pt x="2846" y="23552"/>
                        </a:cubicBezTo>
                        <a:cubicBezTo>
                          <a:pt x="3301" y="23445"/>
                          <a:pt x="3747" y="23355"/>
                          <a:pt x="4202" y="23311"/>
                        </a:cubicBezTo>
                        <a:cubicBezTo>
                          <a:pt x="4418" y="23288"/>
                          <a:pt x="4634" y="23278"/>
                          <a:pt x="4850" y="23278"/>
                        </a:cubicBezTo>
                        <a:cubicBezTo>
                          <a:pt x="5562" y="23278"/>
                          <a:pt x="6272" y="23384"/>
                          <a:pt x="6977" y="23480"/>
                        </a:cubicBezTo>
                        <a:cubicBezTo>
                          <a:pt x="7824" y="23596"/>
                          <a:pt x="8672" y="23882"/>
                          <a:pt x="9492" y="24105"/>
                        </a:cubicBezTo>
                        <a:cubicBezTo>
                          <a:pt x="10187" y="24298"/>
                          <a:pt x="10807" y="24417"/>
                          <a:pt x="11493" y="24417"/>
                        </a:cubicBezTo>
                        <a:cubicBezTo>
                          <a:pt x="11601" y="24417"/>
                          <a:pt x="11710" y="24414"/>
                          <a:pt x="11821" y="24408"/>
                        </a:cubicBezTo>
                        <a:cubicBezTo>
                          <a:pt x="12287" y="24525"/>
                          <a:pt x="12767" y="24601"/>
                          <a:pt x="13248" y="24601"/>
                        </a:cubicBezTo>
                        <a:cubicBezTo>
                          <a:pt x="13319" y="24601"/>
                          <a:pt x="13391" y="24599"/>
                          <a:pt x="13462" y="24595"/>
                        </a:cubicBezTo>
                        <a:cubicBezTo>
                          <a:pt x="13471" y="24595"/>
                          <a:pt x="13471" y="24587"/>
                          <a:pt x="13480" y="24587"/>
                        </a:cubicBezTo>
                        <a:cubicBezTo>
                          <a:pt x="13596" y="24604"/>
                          <a:pt x="13712" y="24613"/>
                          <a:pt x="13837" y="24631"/>
                        </a:cubicBezTo>
                        <a:cubicBezTo>
                          <a:pt x="14154" y="24665"/>
                          <a:pt x="14472" y="24679"/>
                          <a:pt x="14789" y="24679"/>
                        </a:cubicBezTo>
                        <a:cubicBezTo>
                          <a:pt x="15130" y="24679"/>
                          <a:pt x="15471" y="24663"/>
                          <a:pt x="15809" y="24640"/>
                        </a:cubicBezTo>
                        <a:lnTo>
                          <a:pt x="15809" y="24640"/>
                        </a:lnTo>
                        <a:cubicBezTo>
                          <a:pt x="15291" y="24774"/>
                          <a:pt x="14783" y="24952"/>
                          <a:pt x="14265" y="25068"/>
                        </a:cubicBezTo>
                        <a:cubicBezTo>
                          <a:pt x="13598" y="25225"/>
                          <a:pt x="12868" y="25362"/>
                          <a:pt x="12174" y="25362"/>
                        </a:cubicBezTo>
                        <a:cubicBezTo>
                          <a:pt x="12079" y="25362"/>
                          <a:pt x="11985" y="25359"/>
                          <a:pt x="11892" y="25354"/>
                        </a:cubicBezTo>
                        <a:cubicBezTo>
                          <a:pt x="10349" y="25282"/>
                          <a:pt x="8823" y="25113"/>
                          <a:pt x="7325" y="24720"/>
                        </a:cubicBezTo>
                        <a:cubicBezTo>
                          <a:pt x="6433" y="24479"/>
                          <a:pt x="5514" y="24158"/>
                          <a:pt x="4586" y="24060"/>
                        </a:cubicBezTo>
                        <a:cubicBezTo>
                          <a:pt x="4127" y="24018"/>
                          <a:pt x="3657" y="23992"/>
                          <a:pt x="3198" y="23992"/>
                        </a:cubicBezTo>
                        <a:cubicBezTo>
                          <a:pt x="3077" y="23992"/>
                          <a:pt x="2957" y="23994"/>
                          <a:pt x="2837" y="23998"/>
                        </a:cubicBezTo>
                        <a:cubicBezTo>
                          <a:pt x="2150" y="24007"/>
                          <a:pt x="1508" y="24132"/>
                          <a:pt x="839" y="24239"/>
                        </a:cubicBezTo>
                        <a:cubicBezTo>
                          <a:pt x="839" y="24239"/>
                          <a:pt x="839" y="24248"/>
                          <a:pt x="839" y="24248"/>
                        </a:cubicBezTo>
                        <a:cubicBezTo>
                          <a:pt x="1625" y="24192"/>
                          <a:pt x="2401" y="24146"/>
                          <a:pt x="3179" y="24146"/>
                        </a:cubicBezTo>
                        <a:cubicBezTo>
                          <a:pt x="3646" y="24146"/>
                          <a:pt x="4114" y="24163"/>
                          <a:pt x="4586" y="24203"/>
                        </a:cubicBezTo>
                        <a:cubicBezTo>
                          <a:pt x="5585" y="24301"/>
                          <a:pt x="6593" y="24702"/>
                          <a:pt x="7565" y="24961"/>
                        </a:cubicBezTo>
                        <a:cubicBezTo>
                          <a:pt x="8984" y="25345"/>
                          <a:pt x="10465" y="25461"/>
                          <a:pt x="11928" y="25541"/>
                        </a:cubicBezTo>
                        <a:cubicBezTo>
                          <a:pt x="10991" y="25737"/>
                          <a:pt x="10072" y="26050"/>
                          <a:pt x="9260" y="26478"/>
                        </a:cubicBezTo>
                        <a:cubicBezTo>
                          <a:pt x="9222" y="26501"/>
                          <a:pt x="9243" y="26544"/>
                          <a:pt x="9278" y="26544"/>
                        </a:cubicBezTo>
                        <a:cubicBezTo>
                          <a:pt x="9284" y="26544"/>
                          <a:pt x="9290" y="26543"/>
                          <a:pt x="9296" y="26540"/>
                        </a:cubicBezTo>
                        <a:cubicBezTo>
                          <a:pt x="10909" y="25837"/>
                          <a:pt x="12697" y="25469"/>
                          <a:pt x="14461" y="25469"/>
                        </a:cubicBezTo>
                        <a:cubicBezTo>
                          <a:pt x="14688" y="25469"/>
                          <a:pt x="14914" y="25475"/>
                          <a:pt x="15139" y="25488"/>
                        </a:cubicBezTo>
                        <a:cubicBezTo>
                          <a:pt x="16400" y="25564"/>
                          <a:pt x="17669" y="25739"/>
                          <a:pt x="18939" y="25739"/>
                        </a:cubicBezTo>
                        <a:cubicBezTo>
                          <a:pt x="18999" y="25739"/>
                          <a:pt x="19058" y="25738"/>
                          <a:pt x="19118" y="25737"/>
                        </a:cubicBezTo>
                        <a:cubicBezTo>
                          <a:pt x="20019" y="25728"/>
                          <a:pt x="21090" y="25630"/>
                          <a:pt x="21902" y="25184"/>
                        </a:cubicBezTo>
                        <a:cubicBezTo>
                          <a:pt x="21941" y="25160"/>
                          <a:pt x="21917" y="25101"/>
                          <a:pt x="21880" y="25101"/>
                        </a:cubicBezTo>
                        <a:cubicBezTo>
                          <a:pt x="21876" y="25101"/>
                          <a:pt x="21871" y="25102"/>
                          <a:pt x="21866" y="25104"/>
                        </a:cubicBezTo>
                        <a:cubicBezTo>
                          <a:pt x="20884" y="25408"/>
                          <a:pt x="19886" y="25568"/>
                          <a:pt x="18854" y="25568"/>
                        </a:cubicBezTo>
                        <a:cubicBezTo>
                          <a:pt x="18826" y="25568"/>
                          <a:pt x="18798" y="25568"/>
                          <a:pt x="18770" y="25568"/>
                        </a:cubicBezTo>
                        <a:cubicBezTo>
                          <a:pt x="17379" y="25559"/>
                          <a:pt x="15996" y="25345"/>
                          <a:pt x="14604" y="25300"/>
                        </a:cubicBezTo>
                        <a:cubicBezTo>
                          <a:pt x="14502" y="25296"/>
                          <a:pt x="14397" y="25293"/>
                          <a:pt x="14292" y="25293"/>
                        </a:cubicBezTo>
                        <a:cubicBezTo>
                          <a:pt x="14187" y="25293"/>
                          <a:pt x="14082" y="25296"/>
                          <a:pt x="13980" y="25300"/>
                        </a:cubicBezTo>
                        <a:cubicBezTo>
                          <a:pt x="14729" y="25095"/>
                          <a:pt x="15461" y="24818"/>
                          <a:pt x="16210" y="24613"/>
                        </a:cubicBezTo>
                        <a:cubicBezTo>
                          <a:pt x="16487" y="24587"/>
                          <a:pt x="16763" y="24560"/>
                          <a:pt x="17040" y="24542"/>
                        </a:cubicBezTo>
                        <a:cubicBezTo>
                          <a:pt x="17548" y="24497"/>
                          <a:pt x="18048" y="24408"/>
                          <a:pt x="18547" y="24319"/>
                        </a:cubicBezTo>
                        <a:cubicBezTo>
                          <a:pt x="18592" y="24310"/>
                          <a:pt x="18637" y="24301"/>
                          <a:pt x="18681" y="24292"/>
                        </a:cubicBezTo>
                        <a:lnTo>
                          <a:pt x="18690" y="24292"/>
                        </a:lnTo>
                        <a:cubicBezTo>
                          <a:pt x="19091" y="24212"/>
                          <a:pt x="19502" y="24132"/>
                          <a:pt x="19903" y="24069"/>
                        </a:cubicBezTo>
                        <a:lnTo>
                          <a:pt x="19948" y="24069"/>
                        </a:lnTo>
                        <a:cubicBezTo>
                          <a:pt x="19948" y="24060"/>
                          <a:pt x="19957" y="24060"/>
                          <a:pt x="19957" y="24060"/>
                        </a:cubicBezTo>
                        <a:cubicBezTo>
                          <a:pt x="20091" y="24042"/>
                          <a:pt x="20224" y="24024"/>
                          <a:pt x="20358" y="24007"/>
                        </a:cubicBezTo>
                        <a:cubicBezTo>
                          <a:pt x="21142" y="23917"/>
                          <a:pt x="21935" y="23868"/>
                          <a:pt x="22727" y="23868"/>
                        </a:cubicBezTo>
                        <a:cubicBezTo>
                          <a:pt x="23035" y="23868"/>
                          <a:pt x="23343" y="23876"/>
                          <a:pt x="23650" y="23891"/>
                        </a:cubicBezTo>
                        <a:cubicBezTo>
                          <a:pt x="24774" y="23935"/>
                          <a:pt x="25916" y="24024"/>
                          <a:pt x="27022" y="24185"/>
                        </a:cubicBezTo>
                        <a:cubicBezTo>
                          <a:pt x="27950" y="24319"/>
                          <a:pt x="28878" y="24479"/>
                          <a:pt x="29806" y="24569"/>
                        </a:cubicBezTo>
                        <a:cubicBezTo>
                          <a:pt x="30317" y="24616"/>
                          <a:pt x="30833" y="24640"/>
                          <a:pt x="31349" y="24640"/>
                        </a:cubicBezTo>
                        <a:cubicBezTo>
                          <a:pt x="31608" y="24640"/>
                          <a:pt x="31866" y="24634"/>
                          <a:pt x="32125" y="24622"/>
                        </a:cubicBezTo>
                        <a:cubicBezTo>
                          <a:pt x="32411" y="24604"/>
                          <a:pt x="32687" y="24569"/>
                          <a:pt x="32964" y="24515"/>
                        </a:cubicBezTo>
                        <a:lnTo>
                          <a:pt x="32973" y="24515"/>
                        </a:lnTo>
                        <a:cubicBezTo>
                          <a:pt x="32678" y="24667"/>
                          <a:pt x="32384" y="24810"/>
                          <a:pt x="32098" y="24925"/>
                        </a:cubicBezTo>
                        <a:cubicBezTo>
                          <a:pt x="31599" y="25131"/>
                          <a:pt x="31046" y="25220"/>
                          <a:pt x="30519" y="25336"/>
                        </a:cubicBezTo>
                        <a:cubicBezTo>
                          <a:pt x="30059" y="25429"/>
                          <a:pt x="29593" y="25523"/>
                          <a:pt x="29126" y="25523"/>
                        </a:cubicBezTo>
                        <a:cubicBezTo>
                          <a:pt x="29013" y="25523"/>
                          <a:pt x="28901" y="25517"/>
                          <a:pt x="28789" y="25505"/>
                        </a:cubicBezTo>
                        <a:cubicBezTo>
                          <a:pt x="28557" y="25479"/>
                          <a:pt x="28320" y="25476"/>
                          <a:pt x="28085" y="25476"/>
                        </a:cubicBezTo>
                        <a:cubicBezTo>
                          <a:pt x="28038" y="25476"/>
                          <a:pt x="27991" y="25476"/>
                          <a:pt x="27944" y="25476"/>
                        </a:cubicBezTo>
                        <a:cubicBezTo>
                          <a:pt x="27756" y="25476"/>
                          <a:pt x="27570" y="25475"/>
                          <a:pt x="27388" y="25461"/>
                        </a:cubicBezTo>
                        <a:cubicBezTo>
                          <a:pt x="26939" y="25430"/>
                          <a:pt x="26457" y="25276"/>
                          <a:pt x="25998" y="25276"/>
                        </a:cubicBezTo>
                        <a:cubicBezTo>
                          <a:pt x="25919" y="25276"/>
                          <a:pt x="25841" y="25281"/>
                          <a:pt x="25764" y="25291"/>
                        </a:cubicBezTo>
                        <a:cubicBezTo>
                          <a:pt x="25756" y="25291"/>
                          <a:pt x="25756" y="25309"/>
                          <a:pt x="25764" y="25309"/>
                        </a:cubicBezTo>
                        <a:cubicBezTo>
                          <a:pt x="25790" y="25308"/>
                          <a:pt x="25816" y="25307"/>
                          <a:pt x="25841" y="25307"/>
                        </a:cubicBezTo>
                        <a:cubicBezTo>
                          <a:pt x="26306" y="25307"/>
                          <a:pt x="26771" y="25526"/>
                          <a:pt x="27227" y="25577"/>
                        </a:cubicBezTo>
                        <a:cubicBezTo>
                          <a:pt x="27691" y="25630"/>
                          <a:pt x="28164" y="25648"/>
                          <a:pt x="28628" y="25648"/>
                        </a:cubicBezTo>
                        <a:cubicBezTo>
                          <a:pt x="28661" y="25648"/>
                          <a:pt x="28694" y="25649"/>
                          <a:pt x="28727" y="25649"/>
                        </a:cubicBezTo>
                        <a:cubicBezTo>
                          <a:pt x="29752" y="25649"/>
                          <a:pt x="30721" y="25514"/>
                          <a:pt x="31715" y="25238"/>
                        </a:cubicBezTo>
                        <a:cubicBezTo>
                          <a:pt x="32393" y="25050"/>
                          <a:pt x="32973" y="24694"/>
                          <a:pt x="33597" y="24381"/>
                        </a:cubicBezTo>
                        <a:cubicBezTo>
                          <a:pt x="34596" y="23873"/>
                          <a:pt x="35578" y="23659"/>
                          <a:pt x="36693" y="23641"/>
                        </a:cubicBezTo>
                        <a:cubicBezTo>
                          <a:pt x="36719" y="23641"/>
                          <a:pt x="36728" y="23605"/>
                          <a:pt x="36693" y="23596"/>
                        </a:cubicBezTo>
                        <a:cubicBezTo>
                          <a:pt x="36434" y="23525"/>
                          <a:pt x="36181" y="23494"/>
                          <a:pt x="35931" y="23494"/>
                        </a:cubicBezTo>
                        <a:cubicBezTo>
                          <a:pt x="35335" y="23494"/>
                          <a:pt x="34760" y="23672"/>
                          <a:pt x="34195" y="23917"/>
                        </a:cubicBezTo>
                        <a:cubicBezTo>
                          <a:pt x="34115" y="23926"/>
                          <a:pt x="34034" y="23944"/>
                          <a:pt x="33954" y="23962"/>
                        </a:cubicBezTo>
                        <a:cubicBezTo>
                          <a:pt x="33940" y="23962"/>
                          <a:pt x="33925" y="23962"/>
                          <a:pt x="33911" y="23962"/>
                        </a:cubicBezTo>
                        <a:cubicBezTo>
                          <a:pt x="33036" y="23962"/>
                          <a:pt x="32239" y="23696"/>
                          <a:pt x="31545" y="23257"/>
                        </a:cubicBezTo>
                        <a:lnTo>
                          <a:pt x="31545" y="23257"/>
                        </a:lnTo>
                        <a:cubicBezTo>
                          <a:pt x="31946" y="23354"/>
                          <a:pt x="32378" y="23399"/>
                          <a:pt x="32806" y="23399"/>
                        </a:cubicBezTo>
                        <a:cubicBezTo>
                          <a:pt x="33245" y="23399"/>
                          <a:pt x="33682" y="23352"/>
                          <a:pt x="34079" y="23266"/>
                        </a:cubicBezTo>
                        <a:cubicBezTo>
                          <a:pt x="34605" y="23159"/>
                          <a:pt x="35114" y="23061"/>
                          <a:pt x="35613" y="22883"/>
                        </a:cubicBezTo>
                        <a:cubicBezTo>
                          <a:pt x="36247" y="22642"/>
                          <a:pt x="36907" y="22410"/>
                          <a:pt x="37549" y="22214"/>
                        </a:cubicBezTo>
                        <a:cubicBezTo>
                          <a:pt x="38302" y="21975"/>
                          <a:pt x="39143" y="21798"/>
                          <a:pt x="39967" y="21798"/>
                        </a:cubicBezTo>
                        <a:cubicBezTo>
                          <a:pt x="40315" y="21798"/>
                          <a:pt x="40659" y="21830"/>
                          <a:pt x="40993" y="21901"/>
                        </a:cubicBezTo>
                        <a:cubicBezTo>
                          <a:pt x="41144" y="21946"/>
                          <a:pt x="41287" y="21999"/>
                          <a:pt x="41430" y="22035"/>
                        </a:cubicBezTo>
                        <a:cubicBezTo>
                          <a:pt x="41439" y="22040"/>
                          <a:pt x="41445" y="22042"/>
                          <a:pt x="41452" y="22042"/>
                        </a:cubicBezTo>
                        <a:cubicBezTo>
                          <a:pt x="41459" y="22042"/>
                          <a:pt x="41465" y="22040"/>
                          <a:pt x="41474" y="22035"/>
                        </a:cubicBezTo>
                        <a:cubicBezTo>
                          <a:pt x="41492" y="22044"/>
                          <a:pt x="41501" y="22044"/>
                          <a:pt x="41519" y="22053"/>
                        </a:cubicBezTo>
                        <a:cubicBezTo>
                          <a:pt x="41804" y="22161"/>
                          <a:pt x="42239" y="22284"/>
                          <a:pt x="42627" y="22284"/>
                        </a:cubicBezTo>
                        <a:cubicBezTo>
                          <a:pt x="42846" y="22284"/>
                          <a:pt x="43051" y="22245"/>
                          <a:pt x="43205" y="22142"/>
                        </a:cubicBezTo>
                        <a:cubicBezTo>
                          <a:pt x="43221" y="22134"/>
                          <a:pt x="43216" y="22105"/>
                          <a:pt x="43195" y="22105"/>
                        </a:cubicBezTo>
                        <a:cubicBezTo>
                          <a:pt x="43193" y="22105"/>
                          <a:pt x="43190" y="22105"/>
                          <a:pt x="43187" y="22106"/>
                        </a:cubicBezTo>
                        <a:cubicBezTo>
                          <a:pt x="43070" y="22134"/>
                          <a:pt x="42951" y="22146"/>
                          <a:pt x="42830" y="22146"/>
                        </a:cubicBezTo>
                        <a:cubicBezTo>
                          <a:pt x="42244" y="22146"/>
                          <a:pt x="41629" y="21866"/>
                          <a:pt x="41082" y="21741"/>
                        </a:cubicBezTo>
                        <a:lnTo>
                          <a:pt x="41055" y="21741"/>
                        </a:lnTo>
                        <a:cubicBezTo>
                          <a:pt x="40600" y="21571"/>
                          <a:pt x="40154" y="21384"/>
                          <a:pt x="39690" y="21295"/>
                        </a:cubicBezTo>
                        <a:cubicBezTo>
                          <a:pt x="39129" y="21185"/>
                          <a:pt x="38547" y="21134"/>
                          <a:pt x="37963" y="21134"/>
                        </a:cubicBezTo>
                        <a:cubicBezTo>
                          <a:pt x="37405" y="21134"/>
                          <a:pt x="36845" y="21181"/>
                          <a:pt x="36300" y="21268"/>
                        </a:cubicBezTo>
                        <a:cubicBezTo>
                          <a:pt x="35247" y="21428"/>
                          <a:pt x="34230" y="21830"/>
                          <a:pt x="33178" y="21990"/>
                        </a:cubicBezTo>
                        <a:cubicBezTo>
                          <a:pt x="32718" y="22056"/>
                          <a:pt x="32258" y="22078"/>
                          <a:pt x="31799" y="22078"/>
                        </a:cubicBezTo>
                        <a:cubicBezTo>
                          <a:pt x="31634" y="22078"/>
                          <a:pt x="31469" y="22075"/>
                          <a:pt x="31304" y="22071"/>
                        </a:cubicBezTo>
                        <a:cubicBezTo>
                          <a:pt x="30983" y="22062"/>
                          <a:pt x="30662" y="22017"/>
                          <a:pt x="30359" y="21946"/>
                        </a:cubicBezTo>
                        <a:cubicBezTo>
                          <a:pt x="30163" y="21892"/>
                          <a:pt x="30011" y="21750"/>
                          <a:pt x="29850" y="21634"/>
                        </a:cubicBezTo>
                        <a:cubicBezTo>
                          <a:pt x="29270" y="20849"/>
                          <a:pt x="28833" y="19948"/>
                          <a:pt x="28566" y="19064"/>
                        </a:cubicBezTo>
                        <a:cubicBezTo>
                          <a:pt x="28601" y="19047"/>
                          <a:pt x="28637" y="19011"/>
                          <a:pt x="28673" y="18975"/>
                        </a:cubicBezTo>
                        <a:cubicBezTo>
                          <a:pt x="28748" y="18898"/>
                          <a:pt x="28841" y="18868"/>
                          <a:pt x="28939" y="18868"/>
                        </a:cubicBezTo>
                        <a:cubicBezTo>
                          <a:pt x="29215" y="18868"/>
                          <a:pt x="29538" y="19096"/>
                          <a:pt x="29663" y="19136"/>
                        </a:cubicBezTo>
                        <a:cubicBezTo>
                          <a:pt x="29770" y="19168"/>
                          <a:pt x="29890" y="19213"/>
                          <a:pt x="30030" y="19213"/>
                        </a:cubicBezTo>
                        <a:cubicBezTo>
                          <a:pt x="30124" y="19213"/>
                          <a:pt x="30227" y="19193"/>
                          <a:pt x="30341" y="19136"/>
                        </a:cubicBezTo>
                        <a:cubicBezTo>
                          <a:pt x="30457" y="19082"/>
                          <a:pt x="30510" y="18993"/>
                          <a:pt x="30484" y="18868"/>
                        </a:cubicBezTo>
                        <a:cubicBezTo>
                          <a:pt x="30466" y="18806"/>
                          <a:pt x="30394" y="18618"/>
                          <a:pt x="30457" y="18556"/>
                        </a:cubicBezTo>
                        <a:cubicBezTo>
                          <a:pt x="30471" y="18541"/>
                          <a:pt x="30491" y="18535"/>
                          <a:pt x="30513" y="18535"/>
                        </a:cubicBezTo>
                        <a:cubicBezTo>
                          <a:pt x="30586" y="18535"/>
                          <a:pt x="30690" y="18603"/>
                          <a:pt x="30751" y="18672"/>
                        </a:cubicBezTo>
                        <a:cubicBezTo>
                          <a:pt x="30832" y="18752"/>
                          <a:pt x="30912" y="18850"/>
                          <a:pt x="31010" y="18922"/>
                        </a:cubicBezTo>
                        <a:cubicBezTo>
                          <a:pt x="31187" y="19055"/>
                          <a:pt x="31394" y="19166"/>
                          <a:pt x="31580" y="19166"/>
                        </a:cubicBezTo>
                        <a:cubicBezTo>
                          <a:pt x="31742" y="19166"/>
                          <a:pt x="31887" y="19083"/>
                          <a:pt x="31982" y="18859"/>
                        </a:cubicBezTo>
                        <a:cubicBezTo>
                          <a:pt x="32134" y="18493"/>
                          <a:pt x="31474" y="17923"/>
                          <a:pt x="31260" y="17726"/>
                        </a:cubicBezTo>
                        <a:cubicBezTo>
                          <a:pt x="30742" y="17236"/>
                          <a:pt x="30207" y="16763"/>
                          <a:pt x="29574" y="16433"/>
                        </a:cubicBezTo>
                        <a:cubicBezTo>
                          <a:pt x="29047" y="16156"/>
                          <a:pt x="28432" y="16013"/>
                          <a:pt x="27816" y="16005"/>
                        </a:cubicBezTo>
                        <a:cubicBezTo>
                          <a:pt x="29199" y="15531"/>
                          <a:pt x="30594" y="14933"/>
                          <a:pt x="32064" y="14933"/>
                        </a:cubicBezTo>
                        <a:cubicBezTo>
                          <a:pt x="32311" y="14933"/>
                          <a:pt x="32560" y="14950"/>
                          <a:pt x="32812" y="14988"/>
                        </a:cubicBezTo>
                        <a:cubicBezTo>
                          <a:pt x="33874" y="15139"/>
                          <a:pt x="34864" y="15567"/>
                          <a:pt x="35908" y="15808"/>
                        </a:cubicBezTo>
                        <a:cubicBezTo>
                          <a:pt x="36177" y="15871"/>
                          <a:pt x="36449" y="15899"/>
                          <a:pt x="36721" y="15899"/>
                        </a:cubicBezTo>
                        <a:cubicBezTo>
                          <a:pt x="37025" y="15899"/>
                          <a:pt x="37328" y="15865"/>
                          <a:pt x="37629" y="15808"/>
                        </a:cubicBezTo>
                        <a:lnTo>
                          <a:pt x="37799" y="15808"/>
                        </a:lnTo>
                        <a:cubicBezTo>
                          <a:pt x="39155" y="15666"/>
                          <a:pt x="39699" y="14738"/>
                          <a:pt x="40609" y="14140"/>
                        </a:cubicBezTo>
                        <a:cubicBezTo>
                          <a:pt x="40627" y="14131"/>
                          <a:pt x="40618" y="14122"/>
                          <a:pt x="40618" y="14113"/>
                        </a:cubicBezTo>
                        <a:cubicBezTo>
                          <a:pt x="40618" y="14090"/>
                          <a:pt x="40605" y="14067"/>
                          <a:pt x="40584" y="14067"/>
                        </a:cubicBezTo>
                        <a:cubicBezTo>
                          <a:pt x="40580" y="14067"/>
                          <a:pt x="40577" y="14067"/>
                          <a:pt x="40573" y="14069"/>
                        </a:cubicBezTo>
                        <a:cubicBezTo>
                          <a:pt x="40520" y="14086"/>
                          <a:pt x="40440" y="14131"/>
                          <a:pt x="40395" y="14158"/>
                        </a:cubicBezTo>
                        <a:cubicBezTo>
                          <a:pt x="40215" y="14198"/>
                          <a:pt x="40033" y="14213"/>
                          <a:pt x="39851" y="14213"/>
                        </a:cubicBezTo>
                        <a:cubicBezTo>
                          <a:pt x="39544" y="14213"/>
                          <a:pt x="39237" y="14170"/>
                          <a:pt x="38941" y="14131"/>
                        </a:cubicBezTo>
                        <a:cubicBezTo>
                          <a:pt x="38361" y="14069"/>
                          <a:pt x="37781" y="13971"/>
                          <a:pt x="37210" y="13855"/>
                        </a:cubicBezTo>
                        <a:cubicBezTo>
                          <a:pt x="35810" y="13578"/>
                          <a:pt x="34471" y="13007"/>
                          <a:pt x="33071" y="12686"/>
                        </a:cubicBezTo>
                        <a:cubicBezTo>
                          <a:pt x="32437" y="12537"/>
                          <a:pt x="31792" y="12483"/>
                          <a:pt x="31144" y="12483"/>
                        </a:cubicBezTo>
                        <a:cubicBezTo>
                          <a:pt x="30551" y="12483"/>
                          <a:pt x="29957" y="12528"/>
                          <a:pt x="29369" y="12588"/>
                        </a:cubicBezTo>
                        <a:cubicBezTo>
                          <a:pt x="28619" y="12668"/>
                          <a:pt x="27843" y="12757"/>
                          <a:pt x="27103" y="12962"/>
                        </a:cubicBezTo>
                        <a:cubicBezTo>
                          <a:pt x="26630" y="13043"/>
                          <a:pt x="26157" y="13159"/>
                          <a:pt x="25693" y="13284"/>
                        </a:cubicBezTo>
                        <a:cubicBezTo>
                          <a:pt x="24893" y="13443"/>
                          <a:pt x="24092" y="13517"/>
                          <a:pt x="23287" y="13517"/>
                        </a:cubicBezTo>
                        <a:cubicBezTo>
                          <a:pt x="22424" y="13517"/>
                          <a:pt x="21557" y="13432"/>
                          <a:pt x="20679" y="13275"/>
                        </a:cubicBezTo>
                        <a:cubicBezTo>
                          <a:pt x="19859" y="13132"/>
                          <a:pt x="19047" y="12927"/>
                          <a:pt x="18244" y="12695"/>
                        </a:cubicBezTo>
                        <a:lnTo>
                          <a:pt x="18244" y="12695"/>
                        </a:lnTo>
                        <a:cubicBezTo>
                          <a:pt x="18404" y="12712"/>
                          <a:pt x="18566" y="12720"/>
                          <a:pt x="18729" y="12720"/>
                        </a:cubicBezTo>
                        <a:cubicBezTo>
                          <a:pt x="19724" y="12720"/>
                          <a:pt x="20751" y="12419"/>
                          <a:pt x="21679" y="12151"/>
                        </a:cubicBezTo>
                        <a:cubicBezTo>
                          <a:pt x="22490" y="11919"/>
                          <a:pt x="23311" y="11669"/>
                          <a:pt x="24150" y="11535"/>
                        </a:cubicBezTo>
                        <a:cubicBezTo>
                          <a:pt x="24419" y="11493"/>
                          <a:pt x="24679" y="11473"/>
                          <a:pt x="24935" y="11473"/>
                        </a:cubicBezTo>
                        <a:cubicBezTo>
                          <a:pt x="25485" y="11473"/>
                          <a:pt x="26016" y="11562"/>
                          <a:pt x="26576" y="11696"/>
                        </a:cubicBezTo>
                        <a:cubicBezTo>
                          <a:pt x="27727" y="11972"/>
                          <a:pt x="28941" y="12185"/>
                          <a:pt x="30143" y="12185"/>
                        </a:cubicBezTo>
                        <a:cubicBezTo>
                          <a:pt x="30572" y="12185"/>
                          <a:pt x="30999" y="12158"/>
                          <a:pt x="31420" y="12097"/>
                        </a:cubicBezTo>
                        <a:cubicBezTo>
                          <a:pt x="32518" y="11937"/>
                          <a:pt x="34025" y="11490"/>
                          <a:pt x="34346" y="10268"/>
                        </a:cubicBezTo>
                        <a:cubicBezTo>
                          <a:pt x="34364" y="10242"/>
                          <a:pt x="34382" y="10215"/>
                          <a:pt x="34391" y="10179"/>
                        </a:cubicBezTo>
                        <a:cubicBezTo>
                          <a:pt x="34569" y="9733"/>
                          <a:pt x="34498" y="9153"/>
                          <a:pt x="34007" y="8966"/>
                        </a:cubicBezTo>
                        <a:cubicBezTo>
                          <a:pt x="34004" y="8963"/>
                          <a:pt x="34003" y="8962"/>
                          <a:pt x="34001" y="8962"/>
                        </a:cubicBezTo>
                        <a:cubicBezTo>
                          <a:pt x="33999" y="8962"/>
                          <a:pt x="33999" y="8966"/>
                          <a:pt x="33999" y="8966"/>
                        </a:cubicBezTo>
                        <a:cubicBezTo>
                          <a:pt x="33945" y="8930"/>
                          <a:pt x="33874" y="8894"/>
                          <a:pt x="33793" y="8877"/>
                        </a:cubicBezTo>
                        <a:lnTo>
                          <a:pt x="33776" y="8877"/>
                        </a:lnTo>
                        <a:cubicBezTo>
                          <a:pt x="33615" y="8778"/>
                          <a:pt x="33472" y="8654"/>
                          <a:pt x="33338" y="8547"/>
                        </a:cubicBezTo>
                        <a:cubicBezTo>
                          <a:pt x="33026" y="8306"/>
                          <a:pt x="32705" y="8083"/>
                          <a:pt x="32402" y="7842"/>
                        </a:cubicBezTo>
                        <a:cubicBezTo>
                          <a:pt x="31777" y="7333"/>
                          <a:pt x="31188" y="6745"/>
                          <a:pt x="30635" y="6165"/>
                        </a:cubicBezTo>
                        <a:cubicBezTo>
                          <a:pt x="30278" y="5790"/>
                          <a:pt x="29931" y="5406"/>
                          <a:pt x="29636" y="4978"/>
                        </a:cubicBezTo>
                        <a:cubicBezTo>
                          <a:pt x="29351" y="4559"/>
                          <a:pt x="29137" y="4095"/>
                          <a:pt x="28878" y="3649"/>
                        </a:cubicBezTo>
                        <a:cubicBezTo>
                          <a:pt x="28405" y="2819"/>
                          <a:pt x="27852" y="1847"/>
                          <a:pt x="27076" y="1249"/>
                        </a:cubicBezTo>
                        <a:cubicBezTo>
                          <a:pt x="26371" y="705"/>
                          <a:pt x="25470" y="259"/>
                          <a:pt x="24587" y="72"/>
                        </a:cubicBezTo>
                        <a:cubicBezTo>
                          <a:pt x="24342" y="22"/>
                          <a:pt x="24093" y="0"/>
                          <a:pt x="23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20"/>
                  <p:cNvSpPr/>
                  <p:nvPr/>
                </p:nvSpPr>
                <p:spPr>
                  <a:xfrm>
                    <a:off x="5720830" y="4364814"/>
                    <a:ext cx="794377" cy="129929"/>
                  </a:xfrm>
                  <a:custGeom>
                    <a:avLst/>
                    <a:gdLst/>
                    <a:ahLst/>
                    <a:cxnLst/>
                    <a:rect l="l" t="t" r="r" b="b"/>
                    <a:pathLst>
                      <a:path w="13414" h="2194" extrusionOk="0">
                        <a:moveTo>
                          <a:pt x="13384" y="0"/>
                        </a:moveTo>
                        <a:cubicBezTo>
                          <a:pt x="13380" y="0"/>
                          <a:pt x="13376" y="2"/>
                          <a:pt x="13373" y="5"/>
                        </a:cubicBezTo>
                        <a:cubicBezTo>
                          <a:pt x="13060" y="211"/>
                          <a:pt x="12561" y="219"/>
                          <a:pt x="12204" y="255"/>
                        </a:cubicBezTo>
                        <a:cubicBezTo>
                          <a:pt x="11847" y="291"/>
                          <a:pt x="11490" y="318"/>
                          <a:pt x="11134" y="335"/>
                        </a:cubicBezTo>
                        <a:cubicBezTo>
                          <a:pt x="10554" y="353"/>
                          <a:pt x="9965" y="353"/>
                          <a:pt x="9385" y="353"/>
                        </a:cubicBezTo>
                        <a:cubicBezTo>
                          <a:pt x="8725" y="353"/>
                          <a:pt x="8065" y="451"/>
                          <a:pt x="7405" y="469"/>
                        </a:cubicBezTo>
                        <a:cubicBezTo>
                          <a:pt x="6129" y="505"/>
                          <a:pt x="4782" y="764"/>
                          <a:pt x="3560" y="1138"/>
                        </a:cubicBezTo>
                        <a:cubicBezTo>
                          <a:pt x="2971" y="1317"/>
                          <a:pt x="2391" y="1522"/>
                          <a:pt x="1811" y="1736"/>
                        </a:cubicBezTo>
                        <a:cubicBezTo>
                          <a:pt x="1222" y="1959"/>
                          <a:pt x="651" y="2066"/>
                          <a:pt x="36" y="2137"/>
                        </a:cubicBezTo>
                        <a:cubicBezTo>
                          <a:pt x="0" y="2146"/>
                          <a:pt x="0" y="2191"/>
                          <a:pt x="36" y="2191"/>
                        </a:cubicBezTo>
                        <a:cubicBezTo>
                          <a:pt x="86" y="2193"/>
                          <a:pt x="136" y="2194"/>
                          <a:pt x="185" y="2194"/>
                        </a:cubicBezTo>
                        <a:cubicBezTo>
                          <a:pt x="1290" y="2194"/>
                          <a:pt x="2251" y="1730"/>
                          <a:pt x="3301" y="1406"/>
                        </a:cubicBezTo>
                        <a:cubicBezTo>
                          <a:pt x="4755" y="960"/>
                          <a:pt x="6236" y="737"/>
                          <a:pt x="7752" y="630"/>
                        </a:cubicBezTo>
                        <a:cubicBezTo>
                          <a:pt x="8948" y="541"/>
                          <a:pt x="10134" y="550"/>
                          <a:pt x="11330" y="487"/>
                        </a:cubicBezTo>
                        <a:cubicBezTo>
                          <a:pt x="11936" y="460"/>
                          <a:pt x="12918" y="469"/>
                          <a:pt x="13399" y="32"/>
                        </a:cubicBezTo>
                        <a:cubicBezTo>
                          <a:pt x="13414" y="25"/>
                          <a:pt x="13399" y="0"/>
                          <a:pt x="13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20"/>
                  <p:cNvSpPr/>
                  <p:nvPr/>
                </p:nvSpPr>
                <p:spPr>
                  <a:xfrm>
                    <a:off x="7211690" y="3996114"/>
                    <a:ext cx="53416" cy="46251"/>
                  </a:xfrm>
                  <a:custGeom>
                    <a:avLst/>
                    <a:gdLst/>
                    <a:ahLst/>
                    <a:cxnLst/>
                    <a:rect l="l" t="t" r="r" b="b"/>
                    <a:pathLst>
                      <a:path w="902" h="781" extrusionOk="0">
                        <a:moveTo>
                          <a:pt x="353" y="83"/>
                        </a:moveTo>
                        <a:cubicBezTo>
                          <a:pt x="602" y="83"/>
                          <a:pt x="843" y="472"/>
                          <a:pt x="509" y="567"/>
                        </a:cubicBezTo>
                        <a:cubicBezTo>
                          <a:pt x="485" y="574"/>
                          <a:pt x="462" y="577"/>
                          <a:pt x="441" y="577"/>
                        </a:cubicBezTo>
                        <a:cubicBezTo>
                          <a:pt x="332" y="577"/>
                          <a:pt x="253" y="491"/>
                          <a:pt x="223" y="379"/>
                        </a:cubicBezTo>
                        <a:cubicBezTo>
                          <a:pt x="205" y="308"/>
                          <a:pt x="241" y="147"/>
                          <a:pt x="304" y="85"/>
                        </a:cubicBezTo>
                        <a:lnTo>
                          <a:pt x="321" y="85"/>
                        </a:lnTo>
                        <a:cubicBezTo>
                          <a:pt x="332" y="83"/>
                          <a:pt x="342" y="83"/>
                          <a:pt x="353" y="83"/>
                        </a:cubicBezTo>
                        <a:close/>
                        <a:moveTo>
                          <a:pt x="384" y="0"/>
                        </a:moveTo>
                        <a:cubicBezTo>
                          <a:pt x="354" y="0"/>
                          <a:pt x="323" y="4"/>
                          <a:pt x="295" y="13"/>
                        </a:cubicBezTo>
                        <a:cubicBezTo>
                          <a:pt x="286" y="13"/>
                          <a:pt x="277" y="22"/>
                          <a:pt x="268" y="40"/>
                        </a:cubicBezTo>
                        <a:cubicBezTo>
                          <a:pt x="98" y="85"/>
                          <a:pt x="0" y="254"/>
                          <a:pt x="36" y="433"/>
                        </a:cubicBezTo>
                        <a:cubicBezTo>
                          <a:pt x="80" y="641"/>
                          <a:pt x="242" y="780"/>
                          <a:pt x="439" y="780"/>
                        </a:cubicBezTo>
                        <a:cubicBezTo>
                          <a:pt x="479" y="780"/>
                          <a:pt x="520" y="775"/>
                          <a:pt x="562" y="763"/>
                        </a:cubicBezTo>
                        <a:cubicBezTo>
                          <a:pt x="812" y="683"/>
                          <a:pt x="901" y="433"/>
                          <a:pt x="767" y="219"/>
                        </a:cubicBezTo>
                        <a:cubicBezTo>
                          <a:pt x="693" y="100"/>
                          <a:pt x="533" y="0"/>
                          <a:pt x="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20"/>
                  <p:cNvSpPr/>
                  <p:nvPr/>
                </p:nvSpPr>
                <p:spPr>
                  <a:xfrm>
                    <a:off x="7225962" y="3921556"/>
                    <a:ext cx="42283" cy="33815"/>
                  </a:xfrm>
                  <a:custGeom>
                    <a:avLst/>
                    <a:gdLst/>
                    <a:ahLst/>
                    <a:cxnLst/>
                    <a:rect l="l" t="t" r="r" b="b"/>
                    <a:pathLst>
                      <a:path w="714" h="571" extrusionOk="0">
                        <a:moveTo>
                          <a:pt x="327" y="85"/>
                        </a:moveTo>
                        <a:cubicBezTo>
                          <a:pt x="395" y="85"/>
                          <a:pt x="440" y="142"/>
                          <a:pt x="491" y="193"/>
                        </a:cubicBezTo>
                        <a:cubicBezTo>
                          <a:pt x="580" y="282"/>
                          <a:pt x="464" y="371"/>
                          <a:pt x="375" y="398"/>
                        </a:cubicBezTo>
                        <a:cubicBezTo>
                          <a:pt x="362" y="402"/>
                          <a:pt x="349" y="404"/>
                          <a:pt x="337" y="404"/>
                        </a:cubicBezTo>
                        <a:cubicBezTo>
                          <a:pt x="273" y="404"/>
                          <a:pt x="219" y="350"/>
                          <a:pt x="196" y="282"/>
                        </a:cubicBezTo>
                        <a:cubicBezTo>
                          <a:pt x="170" y="202"/>
                          <a:pt x="196" y="139"/>
                          <a:pt x="259" y="95"/>
                        </a:cubicBezTo>
                        <a:lnTo>
                          <a:pt x="277" y="95"/>
                        </a:lnTo>
                        <a:cubicBezTo>
                          <a:pt x="295" y="88"/>
                          <a:pt x="312" y="85"/>
                          <a:pt x="327" y="85"/>
                        </a:cubicBezTo>
                        <a:close/>
                        <a:moveTo>
                          <a:pt x="362" y="1"/>
                        </a:moveTo>
                        <a:cubicBezTo>
                          <a:pt x="323" y="1"/>
                          <a:pt x="285" y="12"/>
                          <a:pt x="250" y="32"/>
                        </a:cubicBezTo>
                        <a:cubicBezTo>
                          <a:pt x="241" y="32"/>
                          <a:pt x="232" y="41"/>
                          <a:pt x="232" y="50"/>
                        </a:cubicBezTo>
                        <a:cubicBezTo>
                          <a:pt x="107" y="95"/>
                          <a:pt x="0" y="184"/>
                          <a:pt x="36" y="327"/>
                        </a:cubicBezTo>
                        <a:cubicBezTo>
                          <a:pt x="65" y="482"/>
                          <a:pt x="205" y="570"/>
                          <a:pt x="354" y="570"/>
                        </a:cubicBezTo>
                        <a:cubicBezTo>
                          <a:pt x="385" y="570"/>
                          <a:pt x="416" y="566"/>
                          <a:pt x="446" y="559"/>
                        </a:cubicBezTo>
                        <a:cubicBezTo>
                          <a:pt x="607" y="523"/>
                          <a:pt x="714" y="327"/>
                          <a:pt x="625" y="175"/>
                        </a:cubicBezTo>
                        <a:cubicBezTo>
                          <a:pt x="598" y="113"/>
                          <a:pt x="509" y="59"/>
                          <a:pt x="455" y="23"/>
                        </a:cubicBezTo>
                        <a:cubicBezTo>
                          <a:pt x="424" y="8"/>
                          <a:pt x="393" y="1"/>
                          <a:pt x="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20"/>
                  <p:cNvSpPr/>
                  <p:nvPr/>
                </p:nvSpPr>
                <p:spPr>
                  <a:xfrm>
                    <a:off x="7118182" y="4008372"/>
                    <a:ext cx="29077" cy="25109"/>
                  </a:xfrm>
                  <a:custGeom>
                    <a:avLst/>
                    <a:gdLst/>
                    <a:ahLst/>
                    <a:cxnLst/>
                    <a:rect l="l" t="t" r="r" b="b"/>
                    <a:pathLst>
                      <a:path w="491" h="424" extrusionOk="0">
                        <a:moveTo>
                          <a:pt x="218" y="58"/>
                        </a:moveTo>
                        <a:cubicBezTo>
                          <a:pt x="318" y="58"/>
                          <a:pt x="397" y="199"/>
                          <a:pt x="295" y="270"/>
                        </a:cubicBezTo>
                        <a:cubicBezTo>
                          <a:pt x="279" y="279"/>
                          <a:pt x="264" y="283"/>
                          <a:pt x="250" y="283"/>
                        </a:cubicBezTo>
                        <a:cubicBezTo>
                          <a:pt x="211" y="283"/>
                          <a:pt x="181" y="250"/>
                          <a:pt x="161" y="217"/>
                        </a:cubicBezTo>
                        <a:cubicBezTo>
                          <a:pt x="134" y="163"/>
                          <a:pt x="143" y="110"/>
                          <a:pt x="179" y="65"/>
                        </a:cubicBezTo>
                        <a:cubicBezTo>
                          <a:pt x="192" y="60"/>
                          <a:pt x="205" y="58"/>
                          <a:pt x="218" y="58"/>
                        </a:cubicBezTo>
                        <a:close/>
                        <a:moveTo>
                          <a:pt x="266" y="0"/>
                        </a:moveTo>
                        <a:cubicBezTo>
                          <a:pt x="236" y="0"/>
                          <a:pt x="205" y="7"/>
                          <a:pt x="179" y="21"/>
                        </a:cubicBezTo>
                        <a:lnTo>
                          <a:pt x="170" y="21"/>
                        </a:lnTo>
                        <a:cubicBezTo>
                          <a:pt x="27" y="21"/>
                          <a:pt x="0" y="154"/>
                          <a:pt x="27" y="270"/>
                        </a:cubicBezTo>
                        <a:cubicBezTo>
                          <a:pt x="51" y="368"/>
                          <a:pt x="142" y="424"/>
                          <a:pt x="235" y="424"/>
                        </a:cubicBezTo>
                        <a:cubicBezTo>
                          <a:pt x="277" y="424"/>
                          <a:pt x="320" y="412"/>
                          <a:pt x="357" y="386"/>
                        </a:cubicBezTo>
                        <a:cubicBezTo>
                          <a:pt x="464" y="306"/>
                          <a:pt x="491" y="163"/>
                          <a:pt x="402" y="65"/>
                        </a:cubicBezTo>
                        <a:cubicBezTo>
                          <a:pt x="368" y="20"/>
                          <a:pt x="317"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20"/>
                  <p:cNvSpPr/>
                  <p:nvPr/>
                </p:nvSpPr>
                <p:spPr>
                  <a:xfrm>
                    <a:off x="7190016" y="3071284"/>
                    <a:ext cx="38078" cy="33992"/>
                  </a:xfrm>
                  <a:custGeom>
                    <a:avLst/>
                    <a:gdLst/>
                    <a:ahLst/>
                    <a:cxnLst/>
                    <a:rect l="l" t="t" r="r" b="b"/>
                    <a:pathLst>
                      <a:path w="643" h="574" extrusionOk="0">
                        <a:moveTo>
                          <a:pt x="411" y="37"/>
                        </a:moveTo>
                        <a:cubicBezTo>
                          <a:pt x="473" y="45"/>
                          <a:pt x="491" y="81"/>
                          <a:pt x="500" y="144"/>
                        </a:cubicBezTo>
                        <a:cubicBezTo>
                          <a:pt x="509" y="188"/>
                          <a:pt x="527" y="233"/>
                          <a:pt x="518" y="277"/>
                        </a:cubicBezTo>
                        <a:cubicBezTo>
                          <a:pt x="510" y="346"/>
                          <a:pt x="418" y="408"/>
                          <a:pt x="347" y="408"/>
                        </a:cubicBezTo>
                        <a:cubicBezTo>
                          <a:pt x="335" y="408"/>
                          <a:pt x="323" y="406"/>
                          <a:pt x="313" y="402"/>
                        </a:cubicBezTo>
                        <a:cubicBezTo>
                          <a:pt x="232" y="384"/>
                          <a:pt x="188" y="304"/>
                          <a:pt x="206" y="224"/>
                        </a:cubicBezTo>
                        <a:cubicBezTo>
                          <a:pt x="206" y="188"/>
                          <a:pt x="250" y="161"/>
                          <a:pt x="277" y="135"/>
                        </a:cubicBezTo>
                        <a:cubicBezTo>
                          <a:pt x="322" y="90"/>
                          <a:pt x="348" y="54"/>
                          <a:pt x="411" y="37"/>
                        </a:cubicBezTo>
                        <a:close/>
                        <a:moveTo>
                          <a:pt x="329" y="0"/>
                        </a:moveTo>
                        <a:cubicBezTo>
                          <a:pt x="205" y="0"/>
                          <a:pt x="91" y="67"/>
                          <a:pt x="54" y="206"/>
                        </a:cubicBezTo>
                        <a:cubicBezTo>
                          <a:pt x="0" y="367"/>
                          <a:pt x="125" y="554"/>
                          <a:pt x="286" y="572"/>
                        </a:cubicBezTo>
                        <a:cubicBezTo>
                          <a:pt x="295" y="573"/>
                          <a:pt x="304" y="573"/>
                          <a:pt x="314" y="573"/>
                        </a:cubicBezTo>
                        <a:cubicBezTo>
                          <a:pt x="458" y="573"/>
                          <a:pt x="609" y="447"/>
                          <a:pt x="634" y="304"/>
                        </a:cubicBezTo>
                        <a:cubicBezTo>
                          <a:pt x="643" y="233"/>
                          <a:pt x="607" y="144"/>
                          <a:pt x="571" y="81"/>
                        </a:cubicBezTo>
                        <a:cubicBezTo>
                          <a:pt x="541" y="29"/>
                          <a:pt x="499" y="8"/>
                          <a:pt x="443" y="8"/>
                        </a:cubicBezTo>
                        <a:cubicBezTo>
                          <a:pt x="433" y="8"/>
                          <a:pt x="422" y="8"/>
                          <a:pt x="411" y="10"/>
                        </a:cubicBezTo>
                        <a:cubicBezTo>
                          <a:pt x="384" y="3"/>
                          <a:pt x="356"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20"/>
                  <p:cNvSpPr/>
                  <p:nvPr/>
                </p:nvSpPr>
                <p:spPr>
                  <a:xfrm>
                    <a:off x="7054461" y="2954444"/>
                    <a:ext cx="36302" cy="31564"/>
                  </a:xfrm>
                  <a:custGeom>
                    <a:avLst/>
                    <a:gdLst/>
                    <a:ahLst/>
                    <a:cxnLst/>
                    <a:rect l="l" t="t" r="r" b="b"/>
                    <a:pathLst>
                      <a:path w="613" h="533" extrusionOk="0">
                        <a:moveTo>
                          <a:pt x="381" y="72"/>
                        </a:moveTo>
                        <a:cubicBezTo>
                          <a:pt x="433" y="72"/>
                          <a:pt x="470" y="109"/>
                          <a:pt x="470" y="190"/>
                        </a:cubicBezTo>
                        <a:cubicBezTo>
                          <a:pt x="461" y="290"/>
                          <a:pt x="406" y="351"/>
                          <a:pt x="304" y="351"/>
                        </a:cubicBezTo>
                        <a:cubicBezTo>
                          <a:pt x="297" y="351"/>
                          <a:pt x="290" y="351"/>
                          <a:pt x="282" y="350"/>
                        </a:cubicBezTo>
                        <a:cubicBezTo>
                          <a:pt x="220" y="341"/>
                          <a:pt x="193" y="315"/>
                          <a:pt x="220" y="252"/>
                        </a:cubicBezTo>
                        <a:cubicBezTo>
                          <a:pt x="256" y="190"/>
                          <a:pt x="273" y="118"/>
                          <a:pt x="345" y="83"/>
                        </a:cubicBezTo>
                        <a:cubicBezTo>
                          <a:pt x="354" y="83"/>
                          <a:pt x="354" y="74"/>
                          <a:pt x="363" y="74"/>
                        </a:cubicBezTo>
                        <a:cubicBezTo>
                          <a:pt x="369" y="73"/>
                          <a:pt x="375" y="72"/>
                          <a:pt x="381" y="72"/>
                        </a:cubicBezTo>
                        <a:close/>
                        <a:moveTo>
                          <a:pt x="396" y="1"/>
                        </a:moveTo>
                        <a:cubicBezTo>
                          <a:pt x="353" y="1"/>
                          <a:pt x="307" y="14"/>
                          <a:pt x="264" y="38"/>
                        </a:cubicBezTo>
                        <a:cubicBezTo>
                          <a:pt x="256" y="47"/>
                          <a:pt x="256" y="47"/>
                          <a:pt x="247" y="56"/>
                        </a:cubicBezTo>
                        <a:cubicBezTo>
                          <a:pt x="157" y="83"/>
                          <a:pt x="68" y="154"/>
                          <a:pt x="41" y="252"/>
                        </a:cubicBezTo>
                        <a:cubicBezTo>
                          <a:pt x="1" y="407"/>
                          <a:pt x="139" y="532"/>
                          <a:pt x="285" y="532"/>
                        </a:cubicBezTo>
                        <a:cubicBezTo>
                          <a:pt x="299" y="532"/>
                          <a:pt x="313" y="531"/>
                          <a:pt x="327" y="529"/>
                        </a:cubicBezTo>
                        <a:cubicBezTo>
                          <a:pt x="514" y="493"/>
                          <a:pt x="612" y="332"/>
                          <a:pt x="577" y="154"/>
                        </a:cubicBezTo>
                        <a:cubicBezTo>
                          <a:pt x="553" y="48"/>
                          <a:pt x="480"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20"/>
                  <p:cNvSpPr/>
                  <p:nvPr/>
                </p:nvSpPr>
                <p:spPr>
                  <a:xfrm>
                    <a:off x="7367498" y="3855290"/>
                    <a:ext cx="68754" cy="62832"/>
                  </a:xfrm>
                  <a:custGeom>
                    <a:avLst/>
                    <a:gdLst/>
                    <a:ahLst/>
                    <a:cxnLst/>
                    <a:rect l="l" t="t" r="r" b="b"/>
                    <a:pathLst>
                      <a:path w="1161" h="1061" extrusionOk="0">
                        <a:moveTo>
                          <a:pt x="472" y="100"/>
                        </a:moveTo>
                        <a:cubicBezTo>
                          <a:pt x="649" y="100"/>
                          <a:pt x="822" y="240"/>
                          <a:pt x="875" y="420"/>
                        </a:cubicBezTo>
                        <a:cubicBezTo>
                          <a:pt x="938" y="607"/>
                          <a:pt x="724" y="821"/>
                          <a:pt x="545" y="848"/>
                        </a:cubicBezTo>
                        <a:cubicBezTo>
                          <a:pt x="534" y="850"/>
                          <a:pt x="522" y="850"/>
                          <a:pt x="510" y="850"/>
                        </a:cubicBezTo>
                        <a:cubicBezTo>
                          <a:pt x="386" y="850"/>
                          <a:pt x="256" y="766"/>
                          <a:pt x="215" y="652"/>
                        </a:cubicBezTo>
                        <a:cubicBezTo>
                          <a:pt x="170" y="509"/>
                          <a:pt x="188" y="277"/>
                          <a:pt x="278" y="161"/>
                        </a:cubicBezTo>
                        <a:cubicBezTo>
                          <a:pt x="286" y="161"/>
                          <a:pt x="286" y="161"/>
                          <a:pt x="295" y="152"/>
                        </a:cubicBezTo>
                        <a:cubicBezTo>
                          <a:pt x="352" y="116"/>
                          <a:pt x="412" y="100"/>
                          <a:pt x="472" y="100"/>
                        </a:cubicBezTo>
                        <a:close/>
                        <a:moveTo>
                          <a:pt x="520" y="1"/>
                        </a:moveTo>
                        <a:cubicBezTo>
                          <a:pt x="426" y="1"/>
                          <a:pt x="343" y="36"/>
                          <a:pt x="260" y="108"/>
                        </a:cubicBezTo>
                        <a:cubicBezTo>
                          <a:pt x="251" y="117"/>
                          <a:pt x="251" y="125"/>
                          <a:pt x="251" y="134"/>
                        </a:cubicBezTo>
                        <a:cubicBezTo>
                          <a:pt x="162" y="197"/>
                          <a:pt x="54" y="295"/>
                          <a:pt x="37" y="402"/>
                        </a:cubicBezTo>
                        <a:cubicBezTo>
                          <a:pt x="1" y="509"/>
                          <a:pt x="10" y="634"/>
                          <a:pt x="37" y="741"/>
                        </a:cubicBezTo>
                        <a:cubicBezTo>
                          <a:pt x="103" y="941"/>
                          <a:pt x="309" y="1061"/>
                          <a:pt x="509" y="1061"/>
                        </a:cubicBezTo>
                        <a:cubicBezTo>
                          <a:pt x="577" y="1061"/>
                          <a:pt x="645" y="1047"/>
                          <a:pt x="706" y="1018"/>
                        </a:cubicBezTo>
                        <a:cubicBezTo>
                          <a:pt x="964" y="893"/>
                          <a:pt x="1161" y="598"/>
                          <a:pt x="1027" y="313"/>
                        </a:cubicBezTo>
                        <a:cubicBezTo>
                          <a:pt x="964" y="188"/>
                          <a:pt x="795" y="72"/>
                          <a:pt x="670" y="27"/>
                        </a:cubicBezTo>
                        <a:cubicBezTo>
                          <a:pt x="617" y="10"/>
                          <a:pt x="567"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20"/>
                  <p:cNvSpPr/>
                  <p:nvPr/>
                </p:nvSpPr>
                <p:spPr>
                  <a:xfrm>
                    <a:off x="7471073" y="3985217"/>
                    <a:ext cx="29669" cy="26590"/>
                  </a:xfrm>
                  <a:custGeom>
                    <a:avLst/>
                    <a:gdLst/>
                    <a:ahLst/>
                    <a:cxnLst/>
                    <a:rect l="l" t="t" r="r" b="b"/>
                    <a:pathLst>
                      <a:path w="501" h="449" extrusionOk="0">
                        <a:moveTo>
                          <a:pt x="304" y="75"/>
                        </a:moveTo>
                        <a:cubicBezTo>
                          <a:pt x="336" y="75"/>
                          <a:pt x="370" y="84"/>
                          <a:pt x="375" y="117"/>
                        </a:cubicBezTo>
                        <a:cubicBezTo>
                          <a:pt x="384" y="171"/>
                          <a:pt x="348" y="224"/>
                          <a:pt x="313" y="260"/>
                        </a:cubicBezTo>
                        <a:cubicBezTo>
                          <a:pt x="295" y="278"/>
                          <a:pt x="268" y="287"/>
                          <a:pt x="241" y="287"/>
                        </a:cubicBezTo>
                        <a:cubicBezTo>
                          <a:pt x="235" y="288"/>
                          <a:pt x="229" y="289"/>
                          <a:pt x="224" y="289"/>
                        </a:cubicBezTo>
                        <a:cubicBezTo>
                          <a:pt x="197" y="289"/>
                          <a:pt x="177" y="272"/>
                          <a:pt x="170" y="242"/>
                        </a:cubicBezTo>
                        <a:cubicBezTo>
                          <a:pt x="143" y="189"/>
                          <a:pt x="179" y="144"/>
                          <a:pt x="197" y="99"/>
                        </a:cubicBezTo>
                        <a:cubicBezTo>
                          <a:pt x="206" y="90"/>
                          <a:pt x="206" y="90"/>
                          <a:pt x="206" y="81"/>
                        </a:cubicBezTo>
                        <a:lnTo>
                          <a:pt x="224" y="81"/>
                        </a:lnTo>
                        <a:cubicBezTo>
                          <a:pt x="229" y="81"/>
                          <a:pt x="235" y="85"/>
                          <a:pt x="241" y="85"/>
                        </a:cubicBezTo>
                        <a:cubicBezTo>
                          <a:pt x="244" y="85"/>
                          <a:pt x="247" y="84"/>
                          <a:pt x="250" y="81"/>
                        </a:cubicBezTo>
                        <a:cubicBezTo>
                          <a:pt x="264" y="78"/>
                          <a:pt x="284" y="75"/>
                          <a:pt x="304" y="75"/>
                        </a:cubicBezTo>
                        <a:close/>
                        <a:moveTo>
                          <a:pt x="328" y="0"/>
                        </a:moveTo>
                        <a:cubicBezTo>
                          <a:pt x="295" y="0"/>
                          <a:pt x="262" y="7"/>
                          <a:pt x="232" y="19"/>
                        </a:cubicBezTo>
                        <a:cubicBezTo>
                          <a:pt x="224" y="19"/>
                          <a:pt x="224" y="19"/>
                          <a:pt x="224" y="28"/>
                        </a:cubicBezTo>
                        <a:cubicBezTo>
                          <a:pt x="209" y="24"/>
                          <a:pt x="195" y="22"/>
                          <a:pt x="183" y="22"/>
                        </a:cubicBezTo>
                        <a:cubicBezTo>
                          <a:pt x="164" y="22"/>
                          <a:pt x="146" y="26"/>
                          <a:pt x="125" y="37"/>
                        </a:cubicBezTo>
                        <a:cubicBezTo>
                          <a:pt x="36" y="81"/>
                          <a:pt x="0" y="171"/>
                          <a:pt x="18" y="260"/>
                        </a:cubicBezTo>
                        <a:cubicBezTo>
                          <a:pt x="27" y="349"/>
                          <a:pt x="81" y="429"/>
                          <a:pt x="170" y="447"/>
                        </a:cubicBezTo>
                        <a:cubicBezTo>
                          <a:pt x="177" y="448"/>
                          <a:pt x="185" y="449"/>
                          <a:pt x="193" y="449"/>
                        </a:cubicBezTo>
                        <a:cubicBezTo>
                          <a:pt x="258" y="449"/>
                          <a:pt x="327" y="416"/>
                          <a:pt x="375" y="376"/>
                        </a:cubicBezTo>
                        <a:cubicBezTo>
                          <a:pt x="455" y="313"/>
                          <a:pt x="500" y="206"/>
                          <a:pt x="473" y="108"/>
                        </a:cubicBezTo>
                        <a:cubicBezTo>
                          <a:pt x="461" y="30"/>
                          <a:pt x="397" y="0"/>
                          <a:pt x="3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Background 2">
  <p:cSld name="CUSTOM_9_2">
    <p:spTree>
      <p:nvGrpSpPr>
        <p:cNvPr id="1" name="Shape 6573"/>
        <p:cNvGrpSpPr/>
        <p:nvPr/>
      </p:nvGrpSpPr>
      <p:grpSpPr>
        <a:xfrm>
          <a:off x="0" y="0"/>
          <a:ext cx="0" cy="0"/>
          <a:chOff x="0" y="0"/>
          <a:chExt cx="0" cy="0"/>
        </a:xfrm>
      </p:grpSpPr>
      <p:sp>
        <p:nvSpPr>
          <p:cNvPr id="6574" name="Google Shape;6574;p21"/>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75" name="Google Shape;6575;p21"/>
          <p:cNvGrpSpPr/>
          <p:nvPr/>
        </p:nvGrpSpPr>
        <p:grpSpPr>
          <a:xfrm>
            <a:off x="-3233187" y="1201156"/>
            <a:ext cx="15011181" cy="5622619"/>
            <a:chOff x="-3233187" y="1201156"/>
            <a:chExt cx="15011181" cy="5622619"/>
          </a:xfrm>
        </p:grpSpPr>
        <p:sp>
          <p:nvSpPr>
            <p:cNvPr id="6576" name="Google Shape;6576;p21"/>
            <p:cNvSpPr/>
            <p:nvPr/>
          </p:nvSpPr>
          <p:spPr>
            <a:xfrm>
              <a:off x="-832500" y="2509000"/>
              <a:ext cx="12610494" cy="4314775"/>
            </a:xfrm>
            <a:custGeom>
              <a:avLst/>
              <a:gdLst/>
              <a:ahLst/>
              <a:cxnLst/>
              <a:rect l="l" t="t" r="r" b="b"/>
              <a:pathLst>
                <a:path w="469315" h="172591" extrusionOk="0">
                  <a:moveTo>
                    <a:pt x="13970" y="0"/>
                  </a:moveTo>
                  <a:lnTo>
                    <a:pt x="36502" y="38852"/>
                  </a:lnTo>
                  <a:lnTo>
                    <a:pt x="55634" y="50920"/>
                  </a:lnTo>
                  <a:lnTo>
                    <a:pt x="58577" y="82414"/>
                  </a:lnTo>
                  <a:lnTo>
                    <a:pt x="75682" y="87417"/>
                  </a:lnTo>
                  <a:lnTo>
                    <a:pt x="149320" y="85803"/>
                  </a:lnTo>
                  <a:lnTo>
                    <a:pt x="175462" y="84387"/>
                  </a:lnTo>
                  <a:lnTo>
                    <a:pt x="188467" y="87569"/>
                  </a:lnTo>
                  <a:lnTo>
                    <a:pt x="194942" y="91689"/>
                  </a:lnTo>
                  <a:lnTo>
                    <a:pt x="209953" y="86391"/>
                  </a:lnTo>
                  <a:lnTo>
                    <a:pt x="226141" y="86980"/>
                  </a:lnTo>
                  <a:lnTo>
                    <a:pt x="241152" y="93455"/>
                  </a:lnTo>
                  <a:lnTo>
                    <a:pt x="264405" y="85508"/>
                  </a:lnTo>
                  <a:lnTo>
                    <a:pt x="282305" y="93806"/>
                  </a:lnTo>
                  <a:lnTo>
                    <a:pt x="297370" y="91101"/>
                  </a:lnTo>
                  <a:lnTo>
                    <a:pt x="306495" y="89335"/>
                  </a:lnTo>
                  <a:lnTo>
                    <a:pt x="320329" y="86686"/>
                  </a:lnTo>
                  <a:lnTo>
                    <a:pt x="335928" y="88452"/>
                  </a:lnTo>
                  <a:lnTo>
                    <a:pt x="349173" y="89335"/>
                  </a:lnTo>
                  <a:lnTo>
                    <a:pt x="360652" y="90218"/>
                  </a:lnTo>
                  <a:lnTo>
                    <a:pt x="368643" y="85357"/>
                  </a:lnTo>
                  <a:lnTo>
                    <a:pt x="377179" y="57395"/>
                  </a:lnTo>
                  <a:lnTo>
                    <a:pt x="382934" y="20898"/>
                  </a:lnTo>
                  <a:lnTo>
                    <a:pt x="406775" y="28256"/>
                  </a:lnTo>
                  <a:lnTo>
                    <a:pt x="443083" y="93804"/>
                  </a:lnTo>
                  <a:lnTo>
                    <a:pt x="461098" y="102337"/>
                  </a:lnTo>
                  <a:lnTo>
                    <a:pt x="469315" y="147847"/>
                  </a:lnTo>
                  <a:lnTo>
                    <a:pt x="442451" y="167535"/>
                  </a:lnTo>
                  <a:lnTo>
                    <a:pt x="381772" y="171011"/>
                  </a:lnTo>
                  <a:lnTo>
                    <a:pt x="279060" y="166587"/>
                  </a:lnTo>
                  <a:lnTo>
                    <a:pt x="231655" y="171959"/>
                  </a:lnTo>
                  <a:lnTo>
                    <a:pt x="180457" y="172591"/>
                  </a:lnTo>
                  <a:lnTo>
                    <a:pt x="127363" y="170695"/>
                  </a:lnTo>
                  <a:lnTo>
                    <a:pt x="109349" y="166903"/>
                  </a:lnTo>
                  <a:lnTo>
                    <a:pt x="80589" y="163426"/>
                  </a:lnTo>
                  <a:lnTo>
                    <a:pt x="46457" y="167535"/>
                  </a:lnTo>
                  <a:lnTo>
                    <a:pt x="28759" y="167535"/>
                  </a:lnTo>
                  <a:lnTo>
                    <a:pt x="9797" y="160582"/>
                  </a:lnTo>
                  <a:lnTo>
                    <a:pt x="0" y="150785"/>
                  </a:lnTo>
                  <a:close/>
                </a:path>
              </a:pathLst>
            </a:custGeom>
            <a:solidFill>
              <a:schemeClr val="accent2"/>
            </a:solidFill>
            <a:ln>
              <a:noFill/>
            </a:ln>
          </p:spPr>
        </p:sp>
        <p:grpSp>
          <p:nvGrpSpPr>
            <p:cNvPr id="6577" name="Google Shape;6577;p21"/>
            <p:cNvGrpSpPr/>
            <p:nvPr/>
          </p:nvGrpSpPr>
          <p:grpSpPr>
            <a:xfrm>
              <a:off x="-3233187" y="1201156"/>
              <a:ext cx="13868739" cy="5145030"/>
              <a:chOff x="-3233187" y="1201156"/>
              <a:chExt cx="13868739" cy="5145030"/>
            </a:xfrm>
          </p:grpSpPr>
          <p:grpSp>
            <p:nvGrpSpPr>
              <p:cNvPr id="6578" name="Google Shape;6578;p21"/>
              <p:cNvGrpSpPr/>
              <p:nvPr/>
            </p:nvGrpSpPr>
            <p:grpSpPr>
              <a:xfrm>
                <a:off x="576580" y="4669998"/>
                <a:ext cx="3518472" cy="819002"/>
                <a:chOff x="4795000" y="4018475"/>
                <a:chExt cx="3518472" cy="819002"/>
              </a:xfrm>
            </p:grpSpPr>
            <p:grpSp>
              <p:nvGrpSpPr>
                <p:cNvPr id="6579" name="Google Shape;6579;p21"/>
                <p:cNvGrpSpPr/>
                <p:nvPr/>
              </p:nvGrpSpPr>
              <p:grpSpPr>
                <a:xfrm>
                  <a:off x="5105440" y="4219941"/>
                  <a:ext cx="703657" cy="335407"/>
                  <a:chOff x="5210215" y="1598241"/>
                  <a:chExt cx="703657" cy="335407"/>
                </a:xfrm>
              </p:grpSpPr>
              <p:sp>
                <p:nvSpPr>
                  <p:cNvPr id="6580" name="Google Shape;6580;p21"/>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21"/>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21"/>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21"/>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21"/>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21"/>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21"/>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21"/>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8" name="Google Shape;6588;p21"/>
                <p:cNvGrpSpPr/>
                <p:nvPr/>
              </p:nvGrpSpPr>
              <p:grpSpPr>
                <a:xfrm>
                  <a:off x="5811497" y="4029087"/>
                  <a:ext cx="2020600" cy="684216"/>
                  <a:chOff x="5916272" y="1407387"/>
                  <a:chExt cx="2020600" cy="684216"/>
                </a:xfrm>
              </p:grpSpPr>
              <p:sp>
                <p:nvSpPr>
                  <p:cNvPr id="6589" name="Google Shape;6589;p21"/>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21"/>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21"/>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21"/>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21"/>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21"/>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21"/>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21"/>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21"/>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21"/>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21"/>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21"/>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21"/>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02" name="Google Shape;6602;p21"/>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21"/>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21"/>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21"/>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21"/>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21"/>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21"/>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21"/>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21"/>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21"/>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21"/>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21"/>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21"/>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21"/>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21"/>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21"/>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21"/>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21"/>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21"/>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21"/>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21"/>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21"/>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21"/>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21"/>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21"/>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7" name="Google Shape;6627;p21"/>
              <p:cNvGrpSpPr/>
              <p:nvPr/>
            </p:nvGrpSpPr>
            <p:grpSpPr>
              <a:xfrm rot="2968658">
                <a:off x="-3100968" y="2530148"/>
                <a:ext cx="4642602" cy="2487046"/>
                <a:chOff x="-1951296" y="3403209"/>
                <a:chExt cx="4642922" cy="2487218"/>
              </a:xfrm>
            </p:grpSpPr>
            <p:grpSp>
              <p:nvGrpSpPr>
                <p:cNvPr id="6628" name="Google Shape;6628;p21"/>
                <p:cNvGrpSpPr/>
                <p:nvPr/>
              </p:nvGrpSpPr>
              <p:grpSpPr>
                <a:xfrm flipH="1">
                  <a:off x="-1138105" y="3443947"/>
                  <a:ext cx="3102041" cy="1858991"/>
                  <a:chOff x="1998987" y="1205534"/>
                  <a:chExt cx="2649280" cy="1587660"/>
                </a:xfrm>
              </p:grpSpPr>
              <p:sp>
                <p:nvSpPr>
                  <p:cNvPr id="6629" name="Google Shape;6629;p21"/>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21"/>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21"/>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21"/>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21"/>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21"/>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21"/>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21"/>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21"/>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21"/>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21"/>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21"/>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21"/>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21"/>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21"/>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21"/>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21"/>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21"/>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21"/>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21"/>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9" name="Google Shape;6649;p21"/>
                <p:cNvGrpSpPr/>
                <p:nvPr/>
              </p:nvGrpSpPr>
              <p:grpSpPr>
                <a:xfrm flipH="1">
                  <a:off x="-186745" y="3456677"/>
                  <a:ext cx="1627295" cy="608831"/>
                  <a:chOff x="2445982" y="1216407"/>
                  <a:chExt cx="1389782" cy="519968"/>
                </a:xfrm>
              </p:grpSpPr>
              <p:sp>
                <p:nvSpPr>
                  <p:cNvPr id="6650" name="Google Shape;6650;p21"/>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21"/>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21"/>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21"/>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21"/>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21"/>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21"/>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21"/>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21"/>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21"/>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21"/>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21"/>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21"/>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63" name="Google Shape;6663;p21"/>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64" name="Google Shape;6664;p21"/>
                <p:cNvGrpSpPr/>
                <p:nvPr/>
              </p:nvGrpSpPr>
              <p:grpSpPr>
                <a:xfrm flipH="1">
                  <a:off x="-1122624" y="3420115"/>
                  <a:ext cx="3810685" cy="1880070"/>
                  <a:chOff x="1380553" y="1185181"/>
                  <a:chExt cx="3254492" cy="1605662"/>
                </a:xfrm>
              </p:grpSpPr>
              <p:sp>
                <p:nvSpPr>
                  <p:cNvPr id="6665" name="Google Shape;6665;p21"/>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21"/>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21"/>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21"/>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21"/>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21"/>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21"/>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21"/>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21"/>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21"/>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21"/>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21"/>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21"/>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21"/>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21"/>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21"/>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21"/>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21"/>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21"/>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21"/>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21"/>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21"/>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21"/>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21"/>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21"/>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21"/>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21"/>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92" name="Google Shape;6692;p21"/>
                  <p:cNvGrpSpPr/>
                  <p:nvPr/>
                </p:nvGrpSpPr>
                <p:grpSpPr>
                  <a:xfrm>
                    <a:off x="2145637" y="2189368"/>
                    <a:ext cx="1166414" cy="523100"/>
                    <a:chOff x="2145637" y="2189368"/>
                    <a:chExt cx="1166414" cy="523100"/>
                  </a:xfrm>
                </p:grpSpPr>
                <p:sp>
                  <p:nvSpPr>
                    <p:cNvPr id="6693" name="Google Shape;6693;p21"/>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21"/>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21"/>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21"/>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21"/>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21"/>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21"/>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21"/>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21"/>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21"/>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21"/>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6704" name="Google Shape;6704;p21"/>
              <p:cNvSpPr/>
              <p:nvPr/>
            </p:nvSpPr>
            <p:spPr>
              <a:xfrm>
                <a:off x="5415741" y="5061727"/>
                <a:ext cx="31253" cy="59828"/>
              </a:xfrm>
              <a:custGeom>
                <a:avLst/>
                <a:gdLst/>
                <a:ahLst/>
                <a:cxnLst/>
                <a:rect l="l" t="t" r="r" b="b"/>
                <a:pathLst>
                  <a:path w="420" h="804" extrusionOk="0">
                    <a:moveTo>
                      <a:pt x="348" y="1"/>
                    </a:moveTo>
                    <a:cubicBezTo>
                      <a:pt x="223" y="45"/>
                      <a:pt x="107" y="179"/>
                      <a:pt x="63" y="286"/>
                    </a:cubicBezTo>
                    <a:cubicBezTo>
                      <a:pt x="0" y="438"/>
                      <a:pt x="18" y="590"/>
                      <a:pt x="63" y="741"/>
                    </a:cubicBezTo>
                    <a:cubicBezTo>
                      <a:pt x="63" y="741"/>
                      <a:pt x="63" y="750"/>
                      <a:pt x="54" y="759"/>
                    </a:cubicBezTo>
                    <a:cubicBezTo>
                      <a:pt x="143" y="768"/>
                      <a:pt x="223" y="786"/>
                      <a:pt x="304" y="804"/>
                    </a:cubicBezTo>
                    <a:cubicBezTo>
                      <a:pt x="268" y="759"/>
                      <a:pt x="250" y="706"/>
                      <a:pt x="250" y="652"/>
                    </a:cubicBezTo>
                    <a:cubicBezTo>
                      <a:pt x="268" y="483"/>
                      <a:pt x="304" y="242"/>
                      <a:pt x="420" y="108"/>
                    </a:cubicBezTo>
                    <a:cubicBezTo>
                      <a:pt x="393" y="72"/>
                      <a:pt x="366" y="37"/>
                      <a:pt x="3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21"/>
              <p:cNvSpPr/>
              <p:nvPr/>
            </p:nvSpPr>
            <p:spPr>
              <a:xfrm>
                <a:off x="5443645" y="5074377"/>
                <a:ext cx="30584" cy="55140"/>
              </a:xfrm>
              <a:custGeom>
                <a:avLst/>
                <a:gdLst/>
                <a:ahLst/>
                <a:cxnLst/>
                <a:rect l="l" t="t" r="r" b="b"/>
                <a:pathLst>
                  <a:path w="411" h="741" extrusionOk="0">
                    <a:moveTo>
                      <a:pt x="116" y="0"/>
                    </a:moveTo>
                    <a:cubicBezTo>
                      <a:pt x="36" y="116"/>
                      <a:pt x="0" y="313"/>
                      <a:pt x="0" y="429"/>
                    </a:cubicBezTo>
                    <a:cubicBezTo>
                      <a:pt x="0" y="509"/>
                      <a:pt x="45" y="598"/>
                      <a:pt x="107" y="678"/>
                    </a:cubicBezTo>
                    <a:cubicBezTo>
                      <a:pt x="214" y="696"/>
                      <a:pt x="312" y="723"/>
                      <a:pt x="410" y="741"/>
                    </a:cubicBezTo>
                    <a:cubicBezTo>
                      <a:pt x="357" y="678"/>
                      <a:pt x="312" y="616"/>
                      <a:pt x="286" y="545"/>
                    </a:cubicBezTo>
                    <a:cubicBezTo>
                      <a:pt x="214" y="402"/>
                      <a:pt x="232" y="250"/>
                      <a:pt x="286" y="107"/>
                    </a:cubicBezTo>
                    <a:cubicBezTo>
                      <a:pt x="223" y="81"/>
                      <a:pt x="170" y="45"/>
                      <a:pt x="1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21"/>
              <p:cNvSpPr/>
              <p:nvPr/>
            </p:nvSpPr>
            <p:spPr>
              <a:xfrm>
                <a:off x="5416410" y="4439046"/>
                <a:ext cx="57149" cy="152099"/>
              </a:xfrm>
              <a:custGeom>
                <a:avLst/>
                <a:gdLst/>
                <a:ahLst/>
                <a:cxnLst/>
                <a:rect l="l" t="t" r="r" b="b"/>
                <a:pathLst>
                  <a:path w="768" h="2044" extrusionOk="0">
                    <a:moveTo>
                      <a:pt x="36" y="1"/>
                    </a:moveTo>
                    <a:lnTo>
                      <a:pt x="36" y="1"/>
                    </a:lnTo>
                    <a:cubicBezTo>
                      <a:pt x="152" y="162"/>
                      <a:pt x="241" y="331"/>
                      <a:pt x="286" y="483"/>
                    </a:cubicBezTo>
                    <a:cubicBezTo>
                      <a:pt x="393" y="938"/>
                      <a:pt x="420" y="1696"/>
                      <a:pt x="0" y="2044"/>
                    </a:cubicBezTo>
                    <a:cubicBezTo>
                      <a:pt x="116" y="2026"/>
                      <a:pt x="241" y="2017"/>
                      <a:pt x="366" y="1999"/>
                    </a:cubicBezTo>
                    <a:cubicBezTo>
                      <a:pt x="428" y="1999"/>
                      <a:pt x="500" y="1990"/>
                      <a:pt x="571" y="1990"/>
                    </a:cubicBezTo>
                    <a:cubicBezTo>
                      <a:pt x="767" y="1393"/>
                      <a:pt x="500" y="527"/>
                      <a:pt x="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21"/>
              <p:cNvSpPr/>
              <p:nvPr/>
            </p:nvSpPr>
            <p:spPr>
              <a:xfrm>
                <a:off x="5290952" y="4542256"/>
                <a:ext cx="56479" cy="78803"/>
              </a:xfrm>
              <a:custGeom>
                <a:avLst/>
                <a:gdLst/>
                <a:ahLst/>
                <a:cxnLst/>
                <a:rect l="l" t="t" r="r" b="b"/>
                <a:pathLst>
                  <a:path w="759" h="1059" extrusionOk="0">
                    <a:moveTo>
                      <a:pt x="100" y="0"/>
                    </a:moveTo>
                    <a:cubicBezTo>
                      <a:pt x="67" y="0"/>
                      <a:pt x="33" y="2"/>
                      <a:pt x="0" y="6"/>
                    </a:cubicBezTo>
                    <a:cubicBezTo>
                      <a:pt x="250" y="122"/>
                      <a:pt x="384" y="389"/>
                      <a:pt x="393" y="666"/>
                    </a:cubicBezTo>
                    <a:cubicBezTo>
                      <a:pt x="393" y="764"/>
                      <a:pt x="348" y="924"/>
                      <a:pt x="277" y="1058"/>
                    </a:cubicBezTo>
                    <a:cubicBezTo>
                      <a:pt x="411" y="1005"/>
                      <a:pt x="553" y="951"/>
                      <a:pt x="696" y="907"/>
                    </a:cubicBezTo>
                    <a:cubicBezTo>
                      <a:pt x="723" y="621"/>
                      <a:pt x="758" y="238"/>
                      <a:pt x="482" y="95"/>
                    </a:cubicBezTo>
                    <a:cubicBezTo>
                      <a:pt x="367" y="30"/>
                      <a:pt x="235" y="0"/>
                      <a:pt x="1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08" name="Google Shape;6708;p21"/>
              <p:cNvGrpSpPr/>
              <p:nvPr/>
            </p:nvGrpSpPr>
            <p:grpSpPr>
              <a:xfrm>
                <a:off x="3411751" y="4292752"/>
                <a:ext cx="3061303" cy="1264038"/>
                <a:chOff x="3411751" y="4292752"/>
                <a:chExt cx="3061303" cy="1264038"/>
              </a:xfrm>
            </p:grpSpPr>
            <p:grpSp>
              <p:nvGrpSpPr>
                <p:cNvPr id="6709" name="Google Shape;6709;p21"/>
                <p:cNvGrpSpPr/>
                <p:nvPr/>
              </p:nvGrpSpPr>
              <p:grpSpPr>
                <a:xfrm>
                  <a:off x="3411751" y="4292752"/>
                  <a:ext cx="3061303" cy="1264038"/>
                  <a:chOff x="1133650" y="3105500"/>
                  <a:chExt cx="3428608" cy="1415701"/>
                </a:xfrm>
              </p:grpSpPr>
              <p:sp>
                <p:nvSpPr>
                  <p:cNvPr id="6710" name="Google Shape;6710;p21"/>
                  <p:cNvSpPr/>
                  <p:nvPr/>
                </p:nvSpPr>
                <p:spPr>
                  <a:xfrm>
                    <a:off x="2240575" y="3413443"/>
                    <a:ext cx="54421" cy="44004"/>
                  </a:xfrm>
                  <a:custGeom>
                    <a:avLst/>
                    <a:gdLst/>
                    <a:ahLst/>
                    <a:cxnLst/>
                    <a:rect l="l" t="t" r="r" b="b"/>
                    <a:pathLst>
                      <a:path w="653" h="528" extrusionOk="0">
                        <a:moveTo>
                          <a:pt x="330" y="74"/>
                        </a:moveTo>
                        <a:cubicBezTo>
                          <a:pt x="465" y="74"/>
                          <a:pt x="480" y="272"/>
                          <a:pt x="384" y="359"/>
                        </a:cubicBezTo>
                        <a:cubicBezTo>
                          <a:pt x="370" y="373"/>
                          <a:pt x="354" y="378"/>
                          <a:pt x="336" y="378"/>
                        </a:cubicBezTo>
                        <a:cubicBezTo>
                          <a:pt x="281" y="378"/>
                          <a:pt x="214" y="328"/>
                          <a:pt x="187" y="288"/>
                        </a:cubicBezTo>
                        <a:cubicBezTo>
                          <a:pt x="170" y="261"/>
                          <a:pt x="170" y="199"/>
                          <a:pt x="196" y="163"/>
                        </a:cubicBezTo>
                        <a:cubicBezTo>
                          <a:pt x="232" y="119"/>
                          <a:pt x="268" y="101"/>
                          <a:pt x="321" y="74"/>
                        </a:cubicBezTo>
                        <a:cubicBezTo>
                          <a:pt x="324" y="74"/>
                          <a:pt x="327" y="74"/>
                          <a:pt x="330" y="74"/>
                        </a:cubicBezTo>
                        <a:close/>
                        <a:moveTo>
                          <a:pt x="227" y="0"/>
                        </a:moveTo>
                        <a:cubicBezTo>
                          <a:pt x="219" y="0"/>
                          <a:pt x="212" y="1"/>
                          <a:pt x="205" y="3"/>
                        </a:cubicBezTo>
                        <a:cubicBezTo>
                          <a:pt x="161" y="12"/>
                          <a:pt x="116" y="38"/>
                          <a:pt x="80" y="74"/>
                        </a:cubicBezTo>
                        <a:cubicBezTo>
                          <a:pt x="9" y="136"/>
                          <a:pt x="0" y="235"/>
                          <a:pt x="27" y="324"/>
                        </a:cubicBezTo>
                        <a:cubicBezTo>
                          <a:pt x="75" y="446"/>
                          <a:pt x="200" y="527"/>
                          <a:pt x="328" y="527"/>
                        </a:cubicBezTo>
                        <a:cubicBezTo>
                          <a:pt x="368" y="527"/>
                          <a:pt x="408" y="519"/>
                          <a:pt x="446" y="502"/>
                        </a:cubicBezTo>
                        <a:cubicBezTo>
                          <a:pt x="653" y="403"/>
                          <a:pt x="584" y="13"/>
                          <a:pt x="374" y="13"/>
                        </a:cubicBezTo>
                        <a:cubicBezTo>
                          <a:pt x="357" y="13"/>
                          <a:pt x="340" y="15"/>
                          <a:pt x="321" y="20"/>
                        </a:cubicBezTo>
                        <a:cubicBezTo>
                          <a:pt x="292" y="13"/>
                          <a:pt x="258" y="0"/>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21"/>
                  <p:cNvSpPr/>
                  <p:nvPr/>
                </p:nvSpPr>
                <p:spPr>
                  <a:xfrm>
                    <a:off x="2131982" y="3244012"/>
                    <a:ext cx="49171" cy="44087"/>
                  </a:xfrm>
                  <a:custGeom>
                    <a:avLst/>
                    <a:gdLst/>
                    <a:ahLst/>
                    <a:cxnLst/>
                    <a:rect l="l" t="t" r="r" b="b"/>
                    <a:pathLst>
                      <a:path w="590" h="529" extrusionOk="0">
                        <a:moveTo>
                          <a:pt x="366" y="64"/>
                        </a:moveTo>
                        <a:cubicBezTo>
                          <a:pt x="420" y="64"/>
                          <a:pt x="420" y="118"/>
                          <a:pt x="429" y="162"/>
                        </a:cubicBezTo>
                        <a:cubicBezTo>
                          <a:pt x="447" y="242"/>
                          <a:pt x="411" y="296"/>
                          <a:pt x="349" y="341"/>
                        </a:cubicBezTo>
                        <a:cubicBezTo>
                          <a:pt x="323" y="359"/>
                          <a:pt x="298" y="368"/>
                          <a:pt x="275" y="368"/>
                        </a:cubicBezTo>
                        <a:cubicBezTo>
                          <a:pt x="240" y="368"/>
                          <a:pt x="209" y="348"/>
                          <a:pt x="188" y="305"/>
                        </a:cubicBezTo>
                        <a:cubicBezTo>
                          <a:pt x="152" y="260"/>
                          <a:pt x="206" y="153"/>
                          <a:pt x="250" y="127"/>
                        </a:cubicBezTo>
                        <a:cubicBezTo>
                          <a:pt x="259" y="127"/>
                          <a:pt x="259" y="118"/>
                          <a:pt x="259" y="109"/>
                        </a:cubicBezTo>
                        <a:cubicBezTo>
                          <a:pt x="286" y="91"/>
                          <a:pt x="322" y="64"/>
                          <a:pt x="366" y="64"/>
                        </a:cubicBezTo>
                        <a:close/>
                        <a:moveTo>
                          <a:pt x="398" y="0"/>
                        </a:moveTo>
                        <a:cubicBezTo>
                          <a:pt x="340" y="0"/>
                          <a:pt x="279" y="42"/>
                          <a:pt x="242" y="91"/>
                        </a:cubicBezTo>
                        <a:cubicBezTo>
                          <a:pt x="161" y="91"/>
                          <a:pt x="108" y="109"/>
                          <a:pt x="54" y="171"/>
                        </a:cubicBezTo>
                        <a:cubicBezTo>
                          <a:pt x="1" y="234"/>
                          <a:pt x="19" y="314"/>
                          <a:pt x="45" y="385"/>
                        </a:cubicBezTo>
                        <a:cubicBezTo>
                          <a:pt x="81" y="457"/>
                          <a:pt x="143" y="501"/>
                          <a:pt x="215" y="519"/>
                        </a:cubicBezTo>
                        <a:cubicBezTo>
                          <a:pt x="234" y="525"/>
                          <a:pt x="253" y="528"/>
                          <a:pt x="272" y="528"/>
                        </a:cubicBezTo>
                        <a:cubicBezTo>
                          <a:pt x="333" y="528"/>
                          <a:pt x="392" y="499"/>
                          <a:pt x="447" y="466"/>
                        </a:cubicBezTo>
                        <a:cubicBezTo>
                          <a:pt x="589" y="376"/>
                          <a:pt x="589" y="198"/>
                          <a:pt x="500" y="64"/>
                        </a:cubicBezTo>
                        <a:cubicBezTo>
                          <a:pt x="472" y="18"/>
                          <a:pt x="435" y="0"/>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21"/>
                  <p:cNvSpPr/>
                  <p:nvPr/>
                </p:nvSpPr>
                <p:spPr>
                  <a:xfrm>
                    <a:off x="1761118" y="4044079"/>
                    <a:ext cx="51254" cy="50087"/>
                  </a:xfrm>
                  <a:custGeom>
                    <a:avLst/>
                    <a:gdLst/>
                    <a:ahLst/>
                    <a:cxnLst/>
                    <a:rect l="l" t="t" r="r" b="b"/>
                    <a:pathLst>
                      <a:path w="615" h="601" extrusionOk="0">
                        <a:moveTo>
                          <a:pt x="320" y="54"/>
                        </a:moveTo>
                        <a:cubicBezTo>
                          <a:pt x="356" y="54"/>
                          <a:pt x="401" y="54"/>
                          <a:pt x="445" y="72"/>
                        </a:cubicBezTo>
                        <a:cubicBezTo>
                          <a:pt x="508" y="108"/>
                          <a:pt x="499" y="188"/>
                          <a:pt x="490" y="250"/>
                        </a:cubicBezTo>
                        <a:cubicBezTo>
                          <a:pt x="474" y="312"/>
                          <a:pt x="432" y="448"/>
                          <a:pt x="357" y="448"/>
                        </a:cubicBezTo>
                        <a:cubicBezTo>
                          <a:pt x="345" y="448"/>
                          <a:pt x="333" y="445"/>
                          <a:pt x="320" y="438"/>
                        </a:cubicBezTo>
                        <a:cubicBezTo>
                          <a:pt x="213" y="375"/>
                          <a:pt x="222" y="134"/>
                          <a:pt x="320" y="54"/>
                        </a:cubicBezTo>
                        <a:close/>
                        <a:moveTo>
                          <a:pt x="315" y="0"/>
                        </a:moveTo>
                        <a:cubicBezTo>
                          <a:pt x="0" y="0"/>
                          <a:pt x="48" y="572"/>
                          <a:pt x="329" y="598"/>
                        </a:cubicBezTo>
                        <a:cubicBezTo>
                          <a:pt x="341" y="600"/>
                          <a:pt x="352" y="600"/>
                          <a:pt x="362" y="600"/>
                        </a:cubicBezTo>
                        <a:cubicBezTo>
                          <a:pt x="558" y="600"/>
                          <a:pt x="614" y="375"/>
                          <a:pt x="606" y="206"/>
                        </a:cubicBezTo>
                        <a:cubicBezTo>
                          <a:pt x="598" y="69"/>
                          <a:pt x="507" y="4"/>
                          <a:pt x="397" y="4"/>
                        </a:cubicBezTo>
                        <a:cubicBezTo>
                          <a:pt x="378" y="4"/>
                          <a:pt x="358" y="6"/>
                          <a:pt x="338" y="10"/>
                        </a:cubicBezTo>
                        <a:cubicBezTo>
                          <a:pt x="338" y="1"/>
                          <a:pt x="338" y="1"/>
                          <a:pt x="329" y="1"/>
                        </a:cubicBezTo>
                        <a:cubicBezTo>
                          <a:pt x="324" y="0"/>
                          <a:pt x="319" y="0"/>
                          <a:pt x="3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21"/>
                  <p:cNvSpPr/>
                  <p:nvPr/>
                </p:nvSpPr>
                <p:spPr>
                  <a:xfrm>
                    <a:off x="1727866" y="3952404"/>
                    <a:ext cx="44337" cy="39253"/>
                  </a:xfrm>
                  <a:custGeom>
                    <a:avLst/>
                    <a:gdLst/>
                    <a:ahLst/>
                    <a:cxnLst/>
                    <a:rect l="l" t="t" r="r" b="b"/>
                    <a:pathLst>
                      <a:path w="532" h="471" extrusionOk="0">
                        <a:moveTo>
                          <a:pt x="291" y="66"/>
                        </a:moveTo>
                        <a:lnTo>
                          <a:pt x="291" y="66"/>
                        </a:lnTo>
                        <a:cubicBezTo>
                          <a:pt x="425" y="101"/>
                          <a:pt x="345" y="307"/>
                          <a:pt x="246" y="342"/>
                        </a:cubicBezTo>
                        <a:cubicBezTo>
                          <a:pt x="238" y="344"/>
                          <a:pt x="230" y="345"/>
                          <a:pt x="223" y="345"/>
                        </a:cubicBezTo>
                        <a:cubicBezTo>
                          <a:pt x="169" y="345"/>
                          <a:pt x="149" y="290"/>
                          <a:pt x="157" y="235"/>
                        </a:cubicBezTo>
                        <a:cubicBezTo>
                          <a:pt x="175" y="182"/>
                          <a:pt x="229" y="93"/>
                          <a:pt x="291" y="66"/>
                        </a:cubicBezTo>
                        <a:close/>
                        <a:moveTo>
                          <a:pt x="266" y="0"/>
                        </a:moveTo>
                        <a:cubicBezTo>
                          <a:pt x="161" y="0"/>
                          <a:pt x="79" y="111"/>
                          <a:pt x="41" y="209"/>
                        </a:cubicBezTo>
                        <a:cubicBezTo>
                          <a:pt x="0" y="332"/>
                          <a:pt x="88" y="470"/>
                          <a:pt x="221" y="470"/>
                        </a:cubicBezTo>
                        <a:cubicBezTo>
                          <a:pt x="232" y="470"/>
                          <a:pt x="243" y="469"/>
                          <a:pt x="255" y="467"/>
                        </a:cubicBezTo>
                        <a:cubicBezTo>
                          <a:pt x="443" y="432"/>
                          <a:pt x="532" y="75"/>
                          <a:pt x="336" y="12"/>
                        </a:cubicBezTo>
                        <a:lnTo>
                          <a:pt x="327" y="12"/>
                        </a:lnTo>
                        <a:cubicBezTo>
                          <a:pt x="306" y="4"/>
                          <a:pt x="286"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21"/>
                  <p:cNvSpPr/>
                  <p:nvPr/>
                </p:nvSpPr>
                <p:spPr>
                  <a:xfrm>
                    <a:off x="1551351" y="3947237"/>
                    <a:ext cx="77423" cy="66089"/>
                  </a:xfrm>
                  <a:custGeom>
                    <a:avLst/>
                    <a:gdLst/>
                    <a:ahLst/>
                    <a:cxnLst/>
                    <a:rect l="l" t="t" r="r" b="b"/>
                    <a:pathLst>
                      <a:path w="929" h="793" extrusionOk="0">
                        <a:moveTo>
                          <a:pt x="511" y="62"/>
                        </a:moveTo>
                        <a:cubicBezTo>
                          <a:pt x="592" y="62"/>
                          <a:pt x="666" y="106"/>
                          <a:pt x="714" y="181"/>
                        </a:cubicBezTo>
                        <a:cubicBezTo>
                          <a:pt x="803" y="315"/>
                          <a:pt x="714" y="502"/>
                          <a:pt x="598" y="583"/>
                        </a:cubicBezTo>
                        <a:cubicBezTo>
                          <a:pt x="562" y="607"/>
                          <a:pt x="526" y="617"/>
                          <a:pt x="492" y="617"/>
                        </a:cubicBezTo>
                        <a:cubicBezTo>
                          <a:pt x="400" y="617"/>
                          <a:pt x="320" y="542"/>
                          <a:pt x="268" y="458"/>
                        </a:cubicBezTo>
                        <a:cubicBezTo>
                          <a:pt x="179" y="324"/>
                          <a:pt x="321" y="137"/>
                          <a:pt x="437" y="74"/>
                        </a:cubicBezTo>
                        <a:cubicBezTo>
                          <a:pt x="462" y="66"/>
                          <a:pt x="487" y="62"/>
                          <a:pt x="511" y="62"/>
                        </a:cubicBezTo>
                        <a:close/>
                        <a:moveTo>
                          <a:pt x="556" y="0"/>
                        </a:moveTo>
                        <a:cubicBezTo>
                          <a:pt x="505" y="0"/>
                          <a:pt x="455" y="13"/>
                          <a:pt x="411" y="39"/>
                        </a:cubicBezTo>
                        <a:cubicBezTo>
                          <a:pt x="206" y="74"/>
                          <a:pt x="0" y="279"/>
                          <a:pt x="98" y="494"/>
                        </a:cubicBezTo>
                        <a:cubicBezTo>
                          <a:pt x="167" y="664"/>
                          <a:pt x="323" y="792"/>
                          <a:pt x="496" y="792"/>
                        </a:cubicBezTo>
                        <a:cubicBezTo>
                          <a:pt x="550" y="792"/>
                          <a:pt x="605" y="780"/>
                          <a:pt x="660" y="752"/>
                        </a:cubicBezTo>
                        <a:cubicBezTo>
                          <a:pt x="875" y="645"/>
                          <a:pt x="928" y="315"/>
                          <a:pt x="803" y="137"/>
                        </a:cubicBezTo>
                        <a:cubicBezTo>
                          <a:pt x="745" y="44"/>
                          <a:pt x="650" y="0"/>
                          <a:pt x="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21"/>
                  <p:cNvSpPr/>
                  <p:nvPr/>
                </p:nvSpPr>
                <p:spPr>
                  <a:xfrm>
                    <a:off x="2244242" y="4151921"/>
                    <a:ext cx="35086" cy="32919"/>
                  </a:xfrm>
                  <a:custGeom>
                    <a:avLst/>
                    <a:gdLst/>
                    <a:ahLst/>
                    <a:cxnLst/>
                    <a:rect l="l" t="t" r="r" b="b"/>
                    <a:pathLst>
                      <a:path w="421" h="395" extrusionOk="0">
                        <a:moveTo>
                          <a:pt x="197" y="72"/>
                        </a:moveTo>
                        <a:cubicBezTo>
                          <a:pt x="233" y="80"/>
                          <a:pt x="268" y="80"/>
                          <a:pt x="295" y="98"/>
                        </a:cubicBezTo>
                        <a:cubicBezTo>
                          <a:pt x="340" y="116"/>
                          <a:pt x="322" y="161"/>
                          <a:pt x="313" y="196"/>
                        </a:cubicBezTo>
                        <a:cubicBezTo>
                          <a:pt x="300" y="241"/>
                          <a:pt x="256" y="281"/>
                          <a:pt x="212" y="281"/>
                        </a:cubicBezTo>
                        <a:cubicBezTo>
                          <a:pt x="194" y="281"/>
                          <a:pt x="177" y="274"/>
                          <a:pt x="161" y="259"/>
                        </a:cubicBezTo>
                        <a:cubicBezTo>
                          <a:pt x="108" y="214"/>
                          <a:pt x="143" y="125"/>
                          <a:pt x="188" y="72"/>
                        </a:cubicBezTo>
                        <a:close/>
                        <a:moveTo>
                          <a:pt x="197" y="0"/>
                        </a:moveTo>
                        <a:cubicBezTo>
                          <a:pt x="108" y="18"/>
                          <a:pt x="45" y="98"/>
                          <a:pt x="28" y="188"/>
                        </a:cubicBezTo>
                        <a:cubicBezTo>
                          <a:pt x="1" y="303"/>
                          <a:pt x="72" y="375"/>
                          <a:pt x="170" y="393"/>
                        </a:cubicBezTo>
                        <a:cubicBezTo>
                          <a:pt x="178" y="394"/>
                          <a:pt x="187" y="394"/>
                          <a:pt x="194" y="394"/>
                        </a:cubicBezTo>
                        <a:cubicBezTo>
                          <a:pt x="247" y="394"/>
                          <a:pt x="292" y="370"/>
                          <a:pt x="331" y="339"/>
                        </a:cubicBezTo>
                        <a:cubicBezTo>
                          <a:pt x="384" y="286"/>
                          <a:pt x="384" y="232"/>
                          <a:pt x="402" y="170"/>
                        </a:cubicBezTo>
                        <a:cubicBezTo>
                          <a:pt x="420" y="63"/>
                          <a:pt x="304" y="27"/>
                          <a:pt x="224" y="27"/>
                        </a:cubicBezTo>
                        <a:cubicBezTo>
                          <a:pt x="224" y="18"/>
                          <a:pt x="215" y="0"/>
                          <a:pt x="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21"/>
                  <p:cNvSpPr/>
                  <p:nvPr/>
                </p:nvSpPr>
                <p:spPr>
                  <a:xfrm>
                    <a:off x="2011556" y="3329852"/>
                    <a:ext cx="89257" cy="74006"/>
                  </a:xfrm>
                  <a:custGeom>
                    <a:avLst/>
                    <a:gdLst/>
                    <a:ahLst/>
                    <a:cxnLst/>
                    <a:rect l="l" t="t" r="r" b="b"/>
                    <a:pathLst>
                      <a:path w="1071" h="888" extrusionOk="0">
                        <a:moveTo>
                          <a:pt x="603" y="93"/>
                        </a:moveTo>
                        <a:cubicBezTo>
                          <a:pt x="674" y="93"/>
                          <a:pt x="745" y="107"/>
                          <a:pt x="794" y="149"/>
                        </a:cubicBezTo>
                        <a:cubicBezTo>
                          <a:pt x="955" y="292"/>
                          <a:pt x="848" y="560"/>
                          <a:pt x="714" y="658"/>
                        </a:cubicBezTo>
                        <a:cubicBezTo>
                          <a:pt x="670" y="691"/>
                          <a:pt x="621" y="705"/>
                          <a:pt x="573" y="705"/>
                        </a:cubicBezTo>
                        <a:cubicBezTo>
                          <a:pt x="464" y="705"/>
                          <a:pt x="354" y="634"/>
                          <a:pt x="286" y="542"/>
                        </a:cubicBezTo>
                        <a:cubicBezTo>
                          <a:pt x="170" y="381"/>
                          <a:pt x="411" y="176"/>
                          <a:pt x="536" y="114"/>
                        </a:cubicBezTo>
                        <a:cubicBezTo>
                          <a:pt x="545" y="105"/>
                          <a:pt x="545" y="105"/>
                          <a:pt x="545" y="96"/>
                        </a:cubicBezTo>
                        <a:cubicBezTo>
                          <a:pt x="564" y="94"/>
                          <a:pt x="583" y="93"/>
                          <a:pt x="603" y="93"/>
                        </a:cubicBezTo>
                        <a:close/>
                        <a:moveTo>
                          <a:pt x="671" y="1"/>
                        </a:moveTo>
                        <a:cubicBezTo>
                          <a:pt x="572" y="1"/>
                          <a:pt x="467" y="34"/>
                          <a:pt x="384" y="78"/>
                        </a:cubicBezTo>
                        <a:cubicBezTo>
                          <a:pt x="170" y="149"/>
                          <a:pt x="0" y="345"/>
                          <a:pt x="99" y="577"/>
                        </a:cubicBezTo>
                        <a:cubicBezTo>
                          <a:pt x="176" y="758"/>
                          <a:pt x="371" y="888"/>
                          <a:pt x="564" y="888"/>
                        </a:cubicBezTo>
                        <a:cubicBezTo>
                          <a:pt x="637" y="888"/>
                          <a:pt x="710" y="869"/>
                          <a:pt x="777" y="827"/>
                        </a:cubicBezTo>
                        <a:cubicBezTo>
                          <a:pt x="1009" y="684"/>
                          <a:pt x="1071" y="363"/>
                          <a:pt x="928" y="131"/>
                        </a:cubicBezTo>
                        <a:cubicBezTo>
                          <a:pt x="869" y="36"/>
                          <a:pt x="774" y="1"/>
                          <a:pt x="6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21"/>
                  <p:cNvSpPr/>
                  <p:nvPr/>
                </p:nvSpPr>
                <p:spPr>
                  <a:xfrm>
                    <a:off x="3067309" y="3251429"/>
                    <a:ext cx="52838" cy="43754"/>
                  </a:xfrm>
                  <a:custGeom>
                    <a:avLst/>
                    <a:gdLst/>
                    <a:ahLst/>
                    <a:cxnLst/>
                    <a:rect l="l" t="t" r="r" b="b"/>
                    <a:pathLst>
                      <a:path w="634" h="525" extrusionOk="0">
                        <a:moveTo>
                          <a:pt x="259" y="73"/>
                        </a:moveTo>
                        <a:cubicBezTo>
                          <a:pt x="339" y="82"/>
                          <a:pt x="420" y="100"/>
                          <a:pt x="455" y="171"/>
                        </a:cubicBezTo>
                        <a:cubicBezTo>
                          <a:pt x="518" y="261"/>
                          <a:pt x="420" y="323"/>
                          <a:pt x="348" y="350"/>
                        </a:cubicBezTo>
                        <a:cubicBezTo>
                          <a:pt x="331" y="355"/>
                          <a:pt x="314" y="357"/>
                          <a:pt x="298" y="357"/>
                        </a:cubicBezTo>
                        <a:cubicBezTo>
                          <a:pt x="233" y="357"/>
                          <a:pt x="184" y="315"/>
                          <a:pt x="170" y="243"/>
                        </a:cubicBezTo>
                        <a:cubicBezTo>
                          <a:pt x="152" y="189"/>
                          <a:pt x="206" y="109"/>
                          <a:pt x="259" y="73"/>
                        </a:cubicBezTo>
                        <a:close/>
                        <a:moveTo>
                          <a:pt x="264" y="1"/>
                        </a:moveTo>
                        <a:cubicBezTo>
                          <a:pt x="250" y="1"/>
                          <a:pt x="237" y="1"/>
                          <a:pt x="223" y="2"/>
                        </a:cubicBezTo>
                        <a:cubicBezTo>
                          <a:pt x="214" y="2"/>
                          <a:pt x="206" y="11"/>
                          <a:pt x="197" y="11"/>
                        </a:cubicBezTo>
                        <a:cubicBezTo>
                          <a:pt x="90" y="38"/>
                          <a:pt x="0" y="136"/>
                          <a:pt x="0" y="252"/>
                        </a:cubicBezTo>
                        <a:cubicBezTo>
                          <a:pt x="0" y="332"/>
                          <a:pt x="54" y="403"/>
                          <a:pt x="107" y="466"/>
                        </a:cubicBezTo>
                        <a:cubicBezTo>
                          <a:pt x="154" y="507"/>
                          <a:pt x="205" y="525"/>
                          <a:pt x="259" y="525"/>
                        </a:cubicBezTo>
                        <a:cubicBezTo>
                          <a:pt x="288" y="525"/>
                          <a:pt x="317" y="520"/>
                          <a:pt x="348" y="510"/>
                        </a:cubicBezTo>
                        <a:cubicBezTo>
                          <a:pt x="491" y="475"/>
                          <a:pt x="634" y="341"/>
                          <a:pt x="580" y="180"/>
                        </a:cubicBezTo>
                        <a:cubicBezTo>
                          <a:pt x="540" y="43"/>
                          <a:pt x="397"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21"/>
                  <p:cNvSpPr/>
                  <p:nvPr/>
                </p:nvSpPr>
                <p:spPr>
                  <a:xfrm>
                    <a:off x="2997387" y="3355354"/>
                    <a:ext cx="69256" cy="56338"/>
                  </a:xfrm>
                  <a:custGeom>
                    <a:avLst/>
                    <a:gdLst/>
                    <a:ahLst/>
                    <a:cxnLst/>
                    <a:rect l="l" t="t" r="r" b="b"/>
                    <a:pathLst>
                      <a:path w="831" h="676" extrusionOk="0">
                        <a:moveTo>
                          <a:pt x="411" y="102"/>
                        </a:moveTo>
                        <a:cubicBezTo>
                          <a:pt x="474" y="138"/>
                          <a:pt x="545" y="164"/>
                          <a:pt x="598" y="209"/>
                        </a:cubicBezTo>
                        <a:cubicBezTo>
                          <a:pt x="723" y="316"/>
                          <a:pt x="634" y="441"/>
                          <a:pt x="500" y="477"/>
                        </a:cubicBezTo>
                        <a:cubicBezTo>
                          <a:pt x="471" y="487"/>
                          <a:pt x="442" y="492"/>
                          <a:pt x="413" y="492"/>
                        </a:cubicBezTo>
                        <a:cubicBezTo>
                          <a:pt x="323" y="492"/>
                          <a:pt x="245" y="440"/>
                          <a:pt x="197" y="352"/>
                        </a:cubicBezTo>
                        <a:cubicBezTo>
                          <a:pt x="117" y="209"/>
                          <a:pt x="286" y="138"/>
                          <a:pt x="411" y="102"/>
                        </a:cubicBezTo>
                        <a:close/>
                        <a:moveTo>
                          <a:pt x="344" y="0"/>
                        </a:moveTo>
                        <a:cubicBezTo>
                          <a:pt x="335" y="0"/>
                          <a:pt x="328" y="6"/>
                          <a:pt x="322" y="13"/>
                        </a:cubicBezTo>
                        <a:cubicBezTo>
                          <a:pt x="306" y="10"/>
                          <a:pt x="291" y="9"/>
                          <a:pt x="275" y="9"/>
                        </a:cubicBezTo>
                        <a:cubicBezTo>
                          <a:pt x="229" y="9"/>
                          <a:pt x="186" y="19"/>
                          <a:pt x="152" y="39"/>
                        </a:cubicBezTo>
                        <a:cubicBezTo>
                          <a:pt x="54" y="93"/>
                          <a:pt x="10" y="182"/>
                          <a:pt x="1" y="289"/>
                        </a:cubicBezTo>
                        <a:cubicBezTo>
                          <a:pt x="1" y="498"/>
                          <a:pt x="196" y="675"/>
                          <a:pt x="397" y="675"/>
                        </a:cubicBezTo>
                        <a:cubicBezTo>
                          <a:pt x="410" y="675"/>
                          <a:pt x="424" y="675"/>
                          <a:pt x="438" y="673"/>
                        </a:cubicBezTo>
                        <a:cubicBezTo>
                          <a:pt x="634" y="637"/>
                          <a:pt x="830" y="494"/>
                          <a:pt x="786" y="280"/>
                        </a:cubicBezTo>
                        <a:cubicBezTo>
                          <a:pt x="750" y="147"/>
                          <a:pt x="616" y="93"/>
                          <a:pt x="491" y="48"/>
                        </a:cubicBezTo>
                        <a:cubicBezTo>
                          <a:pt x="491" y="39"/>
                          <a:pt x="483" y="39"/>
                          <a:pt x="483" y="39"/>
                        </a:cubicBezTo>
                        <a:cubicBezTo>
                          <a:pt x="474" y="39"/>
                          <a:pt x="456" y="31"/>
                          <a:pt x="447" y="31"/>
                        </a:cubicBezTo>
                        <a:cubicBezTo>
                          <a:pt x="420" y="22"/>
                          <a:pt x="384" y="13"/>
                          <a:pt x="358" y="4"/>
                        </a:cubicBezTo>
                        <a:cubicBezTo>
                          <a:pt x="352" y="1"/>
                          <a:pt x="348" y="0"/>
                          <a:pt x="3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21"/>
                  <p:cNvSpPr/>
                  <p:nvPr/>
                </p:nvSpPr>
                <p:spPr>
                  <a:xfrm>
                    <a:off x="3746115" y="3141920"/>
                    <a:ext cx="53588" cy="49171"/>
                  </a:xfrm>
                  <a:custGeom>
                    <a:avLst/>
                    <a:gdLst/>
                    <a:ahLst/>
                    <a:cxnLst/>
                    <a:rect l="l" t="t" r="r" b="b"/>
                    <a:pathLst>
                      <a:path w="643" h="590" extrusionOk="0">
                        <a:moveTo>
                          <a:pt x="321" y="94"/>
                        </a:moveTo>
                        <a:cubicBezTo>
                          <a:pt x="402" y="147"/>
                          <a:pt x="491" y="236"/>
                          <a:pt x="473" y="343"/>
                        </a:cubicBezTo>
                        <a:cubicBezTo>
                          <a:pt x="467" y="397"/>
                          <a:pt x="388" y="435"/>
                          <a:pt x="321" y="435"/>
                        </a:cubicBezTo>
                        <a:cubicBezTo>
                          <a:pt x="289" y="435"/>
                          <a:pt x="259" y="426"/>
                          <a:pt x="241" y="406"/>
                        </a:cubicBezTo>
                        <a:cubicBezTo>
                          <a:pt x="214" y="388"/>
                          <a:pt x="188" y="370"/>
                          <a:pt x="170" y="343"/>
                        </a:cubicBezTo>
                        <a:cubicBezTo>
                          <a:pt x="161" y="308"/>
                          <a:pt x="170" y="272"/>
                          <a:pt x="179" y="236"/>
                        </a:cubicBezTo>
                        <a:cubicBezTo>
                          <a:pt x="188" y="201"/>
                          <a:pt x="232" y="183"/>
                          <a:pt x="259" y="156"/>
                        </a:cubicBezTo>
                        <a:cubicBezTo>
                          <a:pt x="277" y="138"/>
                          <a:pt x="295" y="112"/>
                          <a:pt x="321" y="94"/>
                        </a:cubicBezTo>
                        <a:close/>
                        <a:moveTo>
                          <a:pt x="298" y="1"/>
                        </a:moveTo>
                        <a:cubicBezTo>
                          <a:pt x="193" y="1"/>
                          <a:pt x="83" y="93"/>
                          <a:pt x="36" y="174"/>
                        </a:cubicBezTo>
                        <a:cubicBezTo>
                          <a:pt x="0" y="245"/>
                          <a:pt x="0" y="317"/>
                          <a:pt x="18" y="388"/>
                        </a:cubicBezTo>
                        <a:cubicBezTo>
                          <a:pt x="18" y="424"/>
                          <a:pt x="45" y="459"/>
                          <a:pt x="63" y="486"/>
                        </a:cubicBezTo>
                        <a:cubicBezTo>
                          <a:pt x="78" y="494"/>
                          <a:pt x="87" y="509"/>
                          <a:pt x="101" y="518"/>
                        </a:cubicBezTo>
                        <a:lnTo>
                          <a:pt x="101" y="518"/>
                        </a:lnTo>
                        <a:cubicBezTo>
                          <a:pt x="105" y="522"/>
                          <a:pt x="143" y="551"/>
                          <a:pt x="143" y="558"/>
                        </a:cubicBezTo>
                        <a:cubicBezTo>
                          <a:pt x="183" y="579"/>
                          <a:pt x="232" y="589"/>
                          <a:pt x="282" y="589"/>
                        </a:cubicBezTo>
                        <a:cubicBezTo>
                          <a:pt x="400" y="589"/>
                          <a:pt x="527" y="533"/>
                          <a:pt x="571" y="433"/>
                        </a:cubicBezTo>
                        <a:cubicBezTo>
                          <a:pt x="643" y="281"/>
                          <a:pt x="536" y="138"/>
                          <a:pt x="402" y="58"/>
                        </a:cubicBezTo>
                        <a:cubicBezTo>
                          <a:pt x="402" y="49"/>
                          <a:pt x="402" y="40"/>
                          <a:pt x="393" y="31"/>
                        </a:cubicBezTo>
                        <a:cubicBezTo>
                          <a:pt x="363" y="10"/>
                          <a:pt x="330"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21"/>
                  <p:cNvSpPr/>
                  <p:nvPr/>
                </p:nvSpPr>
                <p:spPr>
                  <a:xfrm>
                    <a:off x="3544599" y="3893733"/>
                    <a:ext cx="49171" cy="39920"/>
                  </a:xfrm>
                  <a:custGeom>
                    <a:avLst/>
                    <a:gdLst/>
                    <a:ahLst/>
                    <a:cxnLst/>
                    <a:rect l="l" t="t" r="r" b="b"/>
                    <a:pathLst>
                      <a:path w="590" h="479" extrusionOk="0">
                        <a:moveTo>
                          <a:pt x="340" y="65"/>
                        </a:moveTo>
                        <a:cubicBezTo>
                          <a:pt x="411" y="101"/>
                          <a:pt x="491" y="172"/>
                          <a:pt x="465" y="261"/>
                        </a:cubicBezTo>
                        <a:cubicBezTo>
                          <a:pt x="441" y="324"/>
                          <a:pt x="390" y="352"/>
                          <a:pt x="330" y="352"/>
                        </a:cubicBezTo>
                        <a:cubicBezTo>
                          <a:pt x="321" y="352"/>
                          <a:pt x="313" y="352"/>
                          <a:pt x="304" y="350"/>
                        </a:cubicBezTo>
                        <a:cubicBezTo>
                          <a:pt x="242" y="333"/>
                          <a:pt x="152" y="306"/>
                          <a:pt x="179" y="226"/>
                        </a:cubicBezTo>
                        <a:cubicBezTo>
                          <a:pt x="197" y="163"/>
                          <a:pt x="277" y="83"/>
                          <a:pt x="340" y="65"/>
                        </a:cubicBezTo>
                        <a:close/>
                        <a:moveTo>
                          <a:pt x="310" y="1"/>
                        </a:moveTo>
                        <a:cubicBezTo>
                          <a:pt x="189" y="1"/>
                          <a:pt x="87" y="100"/>
                          <a:pt x="54" y="208"/>
                        </a:cubicBezTo>
                        <a:cubicBezTo>
                          <a:pt x="1" y="342"/>
                          <a:pt x="143" y="466"/>
                          <a:pt x="268" y="475"/>
                        </a:cubicBezTo>
                        <a:cubicBezTo>
                          <a:pt x="282" y="477"/>
                          <a:pt x="296" y="478"/>
                          <a:pt x="310" y="478"/>
                        </a:cubicBezTo>
                        <a:cubicBezTo>
                          <a:pt x="418" y="478"/>
                          <a:pt x="513" y="417"/>
                          <a:pt x="545" y="306"/>
                        </a:cubicBezTo>
                        <a:cubicBezTo>
                          <a:pt x="589" y="172"/>
                          <a:pt x="482" y="65"/>
                          <a:pt x="358" y="20"/>
                        </a:cubicBezTo>
                        <a:cubicBezTo>
                          <a:pt x="358" y="11"/>
                          <a:pt x="349" y="3"/>
                          <a:pt x="340" y="3"/>
                        </a:cubicBezTo>
                        <a:cubicBezTo>
                          <a:pt x="330" y="1"/>
                          <a:pt x="320" y="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21"/>
                  <p:cNvSpPr/>
                  <p:nvPr/>
                </p:nvSpPr>
                <p:spPr>
                  <a:xfrm>
                    <a:off x="3482927" y="3827644"/>
                    <a:ext cx="27586" cy="25419"/>
                  </a:xfrm>
                  <a:custGeom>
                    <a:avLst/>
                    <a:gdLst/>
                    <a:ahLst/>
                    <a:cxnLst/>
                    <a:rect l="l" t="t" r="r" b="b"/>
                    <a:pathLst>
                      <a:path w="331" h="305" extrusionOk="0">
                        <a:moveTo>
                          <a:pt x="205" y="73"/>
                        </a:moveTo>
                        <a:cubicBezTo>
                          <a:pt x="223" y="91"/>
                          <a:pt x="241" y="109"/>
                          <a:pt x="250" y="127"/>
                        </a:cubicBezTo>
                        <a:cubicBezTo>
                          <a:pt x="264" y="162"/>
                          <a:pt x="245" y="208"/>
                          <a:pt x="214" y="208"/>
                        </a:cubicBezTo>
                        <a:cubicBezTo>
                          <a:pt x="206" y="208"/>
                          <a:pt x="197" y="205"/>
                          <a:pt x="188" y="198"/>
                        </a:cubicBezTo>
                        <a:cubicBezTo>
                          <a:pt x="170" y="189"/>
                          <a:pt x="161" y="162"/>
                          <a:pt x="152" y="144"/>
                        </a:cubicBezTo>
                        <a:cubicBezTo>
                          <a:pt x="143" y="135"/>
                          <a:pt x="134" y="100"/>
                          <a:pt x="134" y="91"/>
                        </a:cubicBezTo>
                        <a:cubicBezTo>
                          <a:pt x="152" y="91"/>
                          <a:pt x="161" y="91"/>
                          <a:pt x="179" y="82"/>
                        </a:cubicBezTo>
                        <a:cubicBezTo>
                          <a:pt x="188" y="82"/>
                          <a:pt x="196" y="73"/>
                          <a:pt x="205" y="73"/>
                        </a:cubicBezTo>
                        <a:close/>
                        <a:moveTo>
                          <a:pt x="120" y="0"/>
                        </a:moveTo>
                        <a:cubicBezTo>
                          <a:pt x="80" y="0"/>
                          <a:pt x="43" y="33"/>
                          <a:pt x="27" y="73"/>
                        </a:cubicBezTo>
                        <a:cubicBezTo>
                          <a:pt x="0" y="162"/>
                          <a:pt x="72" y="269"/>
                          <a:pt x="161" y="296"/>
                        </a:cubicBezTo>
                        <a:cubicBezTo>
                          <a:pt x="176" y="302"/>
                          <a:pt x="190" y="305"/>
                          <a:pt x="204" y="305"/>
                        </a:cubicBezTo>
                        <a:cubicBezTo>
                          <a:pt x="275" y="305"/>
                          <a:pt x="330" y="237"/>
                          <a:pt x="330" y="162"/>
                        </a:cubicBezTo>
                        <a:cubicBezTo>
                          <a:pt x="330" y="100"/>
                          <a:pt x="286" y="55"/>
                          <a:pt x="232" y="28"/>
                        </a:cubicBezTo>
                        <a:lnTo>
                          <a:pt x="223" y="28"/>
                        </a:lnTo>
                        <a:cubicBezTo>
                          <a:pt x="214" y="19"/>
                          <a:pt x="214" y="19"/>
                          <a:pt x="205" y="19"/>
                        </a:cubicBezTo>
                        <a:cubicBezTo>
                          <a:pt x="188" y="11"/>
                          <a:pt x="170" y="2"/>
                          <a:pt x="152" y="2"/>
                        </a:cubicBezTo>
                        <a:lnTo>
                          <a:pt x="134" y="2"/>
                        </a:lnTo>
                        <a:cubicBezTo>
                          <a:pt x="129" y="1"/>
                          <a:pt x="125"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21"/>
                  <p:cNvSpPr/>
                  <p:nvPr/>
                </p:nvSpPr>
                <p:spPr>
                  <a:xfrm>
                    <a:off x="3630106" y="3872231"/>
                    <a:ext cx="25252" cy="18918"/>
                  </a:xfrm>
                  <a:custGeom>
                    <a:avLst/>
                    <a:gdLst/>
                    <a:ahLst/>
                    <a:cxnLst/>
                    <a:rect l="l" t="t" r="r" b="b"/>
                    <a:pathLst>
                      <a:path w="303" h="227" extrusionOk="0">
                        <a:moveTo>
                          <a:pt x="179" y="55"/>
                        </a:moveTo>
                        <a:cubicBezTo>
                          <a:pt x="215" y="73"/>
                          <a:pt x="250" y="91"/>
                          <a:pt x="224" y="118"/>
                        </a:cubicBezTo>
                        <a:cubicBezTo>
                          <a:pt x="204" y="138"/>
                          <a:pt x="178" y="148"/>
                          <a:pt x="152" y="148"/>
                        </a:cubicBezTo>
                        <a:cubicBezTo>
                          <a:pt x="143" y="148"/>
                          <a:pt x="134" y="147"/>
                          <a:pt x="125" y="145"/>
                        </a:cubicBezTo>
                        <a:cubicBezTo>
                          <a:pt x="81" y="127"/>
                          <a:pt x="143" y="73"/>
                          <a:pt x="161" y="64"/>
                        </a:cubicBezTo>
                        <a:cubicBezTo>
                          <a:pt x="170" y="64"/>
                          <a:pt x="170" y="64"/>
                          <a:pt x="179" y="55"/>
                        </a:cubicBezTo>
                        <a:close/>
                        <a:moveTo>
                          <a:pt x="135" y="0"/>
                        </a:moveTo>
                        <a:cubicBezTo>
                          <a:pt x="125" y="0"/>
                          <a:pt x="116" y="1"/>
                          <a:pt x="108" y="2"/>
                        </a:cubicBezTo>
                        <a:cubicBezTo>
                          <a:pt x="90" y="2"/>
                          <a:pt x="90" y="11"/>
                          <a:pt x="90" y="20"/>
                        </a:cubicBezTo>
                        <a:cubicBezTo>
                          <a:pt x="54" y="29"/>
                          <a:pt x="27" y="55"/>
                          <a:pt x="18" y="91"/>
                        </a:cubicBezTo>
                        <a:cubicBezTo>
                          <a:pt x="1" y="154"/>
                          <a:pt x="54" y="216"/>
                          <a:pt x="117" y="225"/>
                        </a:cubicBezTo>
                        <a:cubicBezTo>
                          <a:pt x="123" y="226"/>
                          <a:pt x="129" y="226"/>
                          <a:pt x="136" y="226"/>
                        </a:cubicBezTo>
                        <a:cubicBezTo>
                          <a:pt x="199" y="226"/>
                          <a:pt x="287" y="190"/>
                          <a:pt x="295" y="118"/>
                        </a:cubicBezTo>
                        <a:cubicBezTo>
                          <a:pt x="303" y="31"/>
                          <a:pt x="207" y="0"/>
                          <a:pt x="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21"/>
                  <p:cNvSpPr/>
                  <p:nvPr/>
                </p:nvSpPr>
                <p:spPr>
                  <a:xfrm>
                    <a:off x="2978052" y="3923319"/>
                    <a:ext cx="31336" cy="29669"/>
                  </a:xfrm>
                  <a:custGeom>
                    <a:avLst/>
                    <a:gdLst/>
                    <a:ahLst/>
                    <a:cxnLst/>
                    <a:rect l="l" t="t" r="r" b="b"/>
                    <a:pathLst>
                      <a:path w="376" h="356" extrusionOk="0">
                        <a:moveTo>
                          <a:pt x="197" y="67"/>
                        </a:moveTo>
                        <a:cubicBezTo>
                          <a:pt x="242" y="94"/>
                          <a:pt x="286" y="129"/>
                          <a:pt x="260" y="192"/>
                        </a:cubicBezTo>
                        <a:cubicBezTo>
                          <a:pt x="247" y="222"/>
                          <a:pt x="219" y="248"/>
                          <a:pt x="188" y="248"/>
                        </a:cubicBezTo>
                        <a:cubicBezTo>
                          <a:pt x="173" y="248"/>
                          <a:pt x="158" y="242"/>
                          <a:pt x="144" y="227"/>
                        </a:cubicBezTo>
                        <a:cubicBezTo>
                          <a:pt x="135" y="210"/>
                          <a:pt x="135" y="174"/>
                          <a:pt x="144" y="156"/>
                        </a:cubicBezTo>
                        <a:cubicBezTo>
                          <a:pt x="152" y="120"/>
                          <a:pt x="161" y="103"/>
                          <a:pt x="188" y="85"/>
                        </a:cubicBezTo>
                        <a:cubicBezTo>
                          <a:pt x="188" y="76"/>
                          <a:pt x="197" y="76"/>
                          <a:pt x="197" y="67"/>
                        </a:cubicBezTo>
                        <a:close/>
                        <a:moveTo>
                          <a:pt x="184" y="1"/>
                        </a:moveTo>
                        <a:cubicBezTo>
                          <a:pt x="174" y="1"/>
                          <a:pt x="168" y="9"/>
                          <a:pt x="161" y="22"/>
                        </a:cubicBezTo>
                        <a:cubicBezTo>
                          <a:pt x="152" y="19"/>
                          <a:pt x="142" y="17"/>
                          <a:pt x="132" y="17"/>
                        </a:cubicBezTo>
                        <a:cubicBezTo>
                          <a:pt x="72" y="17"/>
                          <a:pt x="17" y="84"/>
                          <a:pt x="10" y="138"/>
                        </a:cubicBezTo>
                        <a:cubicBezTo>
                          <a:pt x="1" y="219"/>
                          <a:pt x="37" y="308"/>
                          <a:pt x="108" y="334"/>
                        </a:cubicBezTo>
                        <a:cubicBezTo>
                          <a:pt x="137" y="349"/>
                          <a:pt x="161" y="356"/>
                          <a:pt x="186" y="356"/>
                        </a:cubicBezTo>
                        <a:cubicBezTo>
                          <a:pt x="206" y="356"/>
                          <a:pt x="227" y="351"/>
                          <a:pt x="251" y="343"/>
                        </a:cubicBezTo>
                        <a:cubicBezTo>
                          <a:pt x="295" y="317"/>
                          <a:pt x="331" y="254"/>
                          <a:pt x="349" y="210"/>
                        </a:cubicBezTo>
                        <a:cubicBezTo>
                          <a:pt x="376" y="103"/>
                          <a:pt x="286" y="31"/>
                          <a:pt x="197" y="4"/>
                        </a:cubicBezTo>
                        <a:cubicBezTo>
                          <a:pt x="192" y="2"/>
                          <a:pt x="188"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21"/>
                  <p:cNvSpPr/>
                  <p:nvPr/>
                </p:nvSpPr>
                <p:spPr>
                  <a:xfrm>
                    <a:off x="3033057" y="3887982"/>
                    <a:ext cx="19418" cy="20168"/>
                  </a:xfrm>
                  <a:custGeom>
                    <a:avLst/>
                    <a:gdLst/>
                    <a:ahLst/>
                    <a:cxnLst/>
                    <a:rect l="l" t="t" r="r" b="b"/>
                    <a:pathLst>
                      <a:path w="233" h="242" extrusionOk="0">
                        <a:moveTo>
                          <a:pt x="153" y="72"/>
                        </a:moveTo>
                        <a:cubicBezTo>
                          <a:pt x="162" y="72"/>
                          <a:pt x="170" y="80"/>
                          <a:pt x="170" y="98"/>
                        </a:cubicBezTo>
                        <a:cubicBezTo>
                          <a:pt x="179" y="116"/>
                          <a:pt x="170" y="125"/>
                          <a:pt x="153" y="143"/>
                        </a:cubicBezTo>
                        <a:cubicBezTo>
                          <a:pt x="144" y="152"/>
                          <a:pt x="135" y="161"/>
                          <a:pt x="126" y="170"/>
                        </a:cubicBezTo>
                        <a:cubicBezTo>
                          <a:pt x="117" y="161"/>
                          <a:pt x="117" y="161"/>
                          <a:pt x="108" y="161"/>
                        </a:cubicBezTo>
                        <a:cubicBezTo>
                          <a:pt x="99" y="143"/>
                          <a:pt x="126" y="116"/>
                          <a:pt x="126" y="98"/>
                        </a:cubicBezTo>
                        <a:cubicBezTo>
                          <a:pt x="135" y="80"/>
                          <a:pt x="144" y="80"/>
                          <a:pt x="153" y="72"/>
                        </a:cubicBezTo>
                        <a:close/>
                        <a:moveTo>
                          <a:pt x="141" y="0"/>
                        </a:moveTo>
                        <a:cubicBezTo>
                          <a:pt x="91" y="0"/>
                          <a:pt x="35" y="61"/>
                          <a:pt x="28" y="98"/>
                        </a:cubicBezTo>
                        <a:cubicBezTo>
                          <a:pt x="1" y="161"/>
                          <a:pt x="37" y="232"/>
                          <a:pt x="108" y="241"/>
                        </a:cubicBezTo>
                        <a:cubicBezTo>
                          <a:pt x="111" y="242"/>
                          <a:pt x="114" y="242"/>
                          <a:pt x="118" y="242"/>
                        </a:cubicBezTo>
                        <a:cubicBezTo>
                          <a:pt x="177" y="242"/>
                          <a:pt x="233" y="167"/>
                          <a:pt x="233" y="116"/>
                        </a:cubicBezTo>
                        <a:cubicBezTo>
                          <a:pt x="224" y="80"/>
                          <a:pt x="206" y="45"/>
                          <a:pt x="179" y="27"/>
                        </a:cubicBezTo>
                        <a:cubicBezTo>
                          <a:pt x="179" y="27"/>
                          <a:pt x="179" y="18"/>
                          <a:pt x="170" y="9"/>
                        </a:cubicBezTo>
                        <a:cubicBezTo>
                          <a:pt x="161" y="3"/>
                          <a:pt x="151"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21"/>
                  <p:cNvSpPr/>
                  <p:nvPr/>
                </p:nvSpPr>
                <p:spPr>
                  <a:xfrm>
                    <a:off x="3648691" y="3157504"/>
                    <a:ext cx="31336" cy="23502"/>
                  </a:xfrm>
                  <a:custGeom>
                    <a:avLst/>
                    <a:gdLst/>
                    <a:ahLst/>
                    <a:cxnLst/>
                    <a:rect l="l" t="t" r="r" b="b"/>
                    <a:pathLst>
                      <a:path w="376" h="282" extrusionOk="0">
                        <a:moveTo>
                          <a:pt x="215" y="58"/>
                        </a:moveTo>
                        <a:lnTo>
                          <a:pt x="215" y="58"/>
                        </a:lnTo>
                        <a:cubicBezTo>
                          <a:pt x="286" y="67"/>
                          <a:pt x="233" y="183"/>
                          <a:pt x="188" y="192"/>
                        </a:cubicBezTo>
                        <a:cubicBezTo>
                          <a:pt x="185" y="194"/>
                          <a:pt x="181" y="195"/>
                          <a:pt x="178" y="195"/>
                        </a:cubicBezTo>
                        <a:cubicBezTo>
                          <a:pt x="164" y="195"/>
                          <a:pt x="151" y="182"/>
                          <a:pt x="143" y="174"/>
                        </a:cubicBezTo>
                        <a:cubicBezTo>
                          <a:pt x="126" y="156"/>
                          <a:pt x="126" y="148"/>
                          <a:pt x="134" y="121"/>
                        </a:cubicBezTo>
                        <a:cubicBezTo>
                          <a:pt x="152" y="94"/>
                          <a:pt x="179" y="67"/>
                          <a:pt x="215" y="58"/>
                        </a:cubicBezTo>
                        <a:close/>
                        <a:moveTo>
                          <a:pt x="199" y="1"/>
                        </a:moveTo>
                        <a:cubicBezTo>
                          <a:pt x="133" y="1"/>
                          <a:pt x="59" y="41"/>
                          <a:pt x="36" y="94"/>
                        </a:cubicBezTo>
                        <a:cubicBezTo>
                          <a:pt x="1" y="183"/>
                          <a:pt x="90" y="281"/>
                          <a:pt x="179" y="281"/>
                        </a:cubicBezTo>
                        <a:cubicBezTo>
                          <a:pt x="313" y="264"/>
                          <a:pt x="375" y="23"/>
                          <a:pt x="233" y="5"/>
                        </a:cubicBezTo>
                        <a:cubicBezTo>
                          <a:pt x="222" y="2"/>
                          <a:pt x="210"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21"/>
                  <p:cNvSpPr/>
                  <p:nvPr/>
                </p:nvSpPr>
                <p:spPr>
                  <a:xfrm>
                    <a:off x="3000387" y="3233177"/>
                    <a:ext cx="27586" cy="22168"/>
                  </a:xfrm>
                  <a:custGeom>
                    <a:avLst/>
                    <a:gdLst/>
                    <a:ahLst/>
                    <a:cxnLst/>
                    <a:rect l="l" t="t" r="r" b="b"/>
                    <a:pathLst>
                      <a:path w="331" h="266" extrusionOk="0">
                        <a:moveTo>
                          <a:pt x="259" y="60"/>
                        </a:moveTo>
                        <a:cubicBezTo>
                          <a:pt x="286" y="60"/>
                          <a:pt x="259" y="96"/>
                          <a:pt x="259" y="105"/>
                        </a:cubicBezTo>
                        <a:cubicBezTo>
                          <a:pt x="241" y="132"/>
                          <a:pt x="223" y="149"/>
                          <a:pt x="206" y="167"/>
                        </a:cubicBezTo>
                        <a:cubicBezTo>
                          <a:pt x="195" y="174"/>
                          <a:pt x="188" y="177"/>
                          <a:pt x="181" y="177"/>
                        </a:cubicBezTo>
                        <a:cubicBezTo>
                          <a:pt x="171" y="177"/>
                          <a:pt x="163" y="169"/>
                          <a:pt x="152" y="158"/>
                        </a:cubicBezTo>
                        <a:cubicBezTo>
                          <a:pt x="143" y="149"/>
                          <a:pt x="143" y="149"/>
                          <a:pt x="152" y="141"/>
                        </a:cubicBezTo>
                        <a:cubicBezTo>
                          <a:pt x="152" y="132"/>
                          <a:pt x="161" y="123"/>
                          <a:pt x="179" y="114"/>
                        </a:cubicBezTo>
                        <a:cubicBezTo>
                          <a:pt x="197" y="105"/>
                          <a:pt x="206" y="78"/>
                          <a:pt x="223" y="69"/>
                        </a:cubicBezTo>
                        <a:lnTo>
                          <a:pt x="232" y="69"/>
                        </a:lnTo>
                        <a:cubicBezTo>
                          <a:pt x="241" y="60"/>
                          <a:pt x="250" y="60"/>
                          <a:pt x="259" y="60"/>
                        </a:cubicBezTo>
                        <a:close/>
                        <a:moveTo>
                          <a:pt x="233" y="1"/>
                        </a:moveTo>
                        <a:cubicBezTo>
                          <a:pt x="212" y="1"/>
                          <a:pt x="191" y="5"/>
                          <a:pt x="170" y="16"/>
                        </a:cubicBezTo>
                        <a:cubicBezTo>
                          <a:pt x="134" y="33"/>
                          <a:pt x="90" y="42"/>
                          <a:pt x="63" y="78"/>
                        </a:cubicBezTo>
                        <a:cubicBezTo>
                          <a:pt x="0" y="149"/>
                          <a:pt x="81" y="265"/>
                          <a:pt x="161" y="265"/>
                        </a:cubicBezTo>
                        <a:cubicBezTo>
                          <a:pt x="250" y="265"/>
                          <a:pt x="322" y="167"/>
                          <a:pt x="331" y="87"/>
                        </a:cubicBezTo>
                        <a:cubicBezTo>
                          <a:pt x="331" y="42"/>
                          <a:pt x="313" y="25"/>
                          <a:pt x="286" y="25"/>
                        </a:cubicBezTo>
                        <a:cubicBezTo>
                          <a:pt x="286" y="16"/>
                          <a:pt x="286" y="7"/>
                          <a:pt x="277" y="7"/>
                        </a:cubicBezTo>
                        <a:cubicBezTo>
                          <a:pt x="262" y="3"/>
                          <a:pt x="247"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21"/>
                  <p:cNvSpPr/>
                  <p:nvPr/>
                </p:nvSpPr>
                <p:spPr>
                  <a:xfrm>
                    <a:off x="3844207" y="3361605"/>
                    <a:ext cx="67755" cy="58171"/>
                  </a:xfrm>
                  <a:custGeom>
                    <a:avLst/>
                    <a:gdLst/>
                    <a:ahLst/>
                    <a:cxnLst/>
                    <a:rect l="l" t="t" r="r" b="b"/>
                    <a:pathLst>
                      <a:path w="813" h="698" extrusionOk="0">
                        <a:moveTo>
                          <a:pt x="390" y="133"/>
                        </a:moveTo>
                        <a:cubicBezTo>
                          <a:pt x="410" y="133"/>
                          <a:pt x="429" y="134"/>
                          <a:pt x="447" y="134"/>
                        </a:cubicBezTo>
                        <a:cubicBezTo>
                          <a:pt x="527" y="143"/>
                          <a:pt x="590" y="205"/>
                          <a:pt x="634" y="268"/>
                        </a:cubicBezTo>
                        <a:cubicBezTo>
                          <a:pt x="634" y="268"/>
                          <a:pt x="634" y="277"/>
                          <a:pt x="643" y="277"/>
                        </a:cubicBezTo>
                        <a:cubicBezTo>
                          <a:pt x="670" y="330"/>
                          <a:pt x="670" y="402"/>
                          <a:pt x="607" y="464"/>
                        </a:cubicBezTo>
                        <a:cubicBezTo>
                          <a:pt x="567" y="513"/>
                          <a:pt x="511" y="536"/>
                          <a:pt x="454" y="536"/>
                        </a:cubicBezTo>
                        <a:cubicBezTo>
                          <a:pt x="388" y="536"/>
                          <a:pt x="321" y="504"/>
                          <a:pt x="277" y="446"/>
                        </a:cubicBezTo>
                        <a:cubicBezTo>
                          <a:pt x="224" y="366"/>
                          <a:pt x="179" y="250"/>
                          <a:pt x="251" y="170"/>
                        </a:cubicBezTo>
                        <a:cubicBezTo>
                          <a:pt x="289" y="138"/>
                          <a:pt x="341" y="133"/>
                          <a:pt x="390" y="133"/>
                        </a:cubicBezTo>
                        <a:close/>
                        <a:moveTo>
                          <a:pt x="362" y="0"/>
                        </a:moveTo>
                        <a:cubicBezTo>
                          <a:pt x="305" y="0"/>
                          <a:pt x="248" y="12"/>
                          <a:pt x="197" y="36"/>
                        </a:cubicBezTo>
                        <a:cubicBezTo>
                          <a:pt x="1" y="134"/>
                          <a:pt x="54" y="393"/>
                          <a:pt x="153" y="535"/>
                        </a:cubicBezTo>
                        <a:cubicBezTo>
                          <a:pt x="222" y="641"/>
                          <a:pt x="331" y="697"/>
                          <a:pt x="440" y="697"/>
                        </a:cubicBezTo>
                        <a:cubicBezTo>
                          <a:pt x="543" y="697"/>
                          <a:pt x="645" y="648"/>
                          <a:pt x="715" y="544"/>
                        </a:cubicBezTo>
                        <a:cubicBezTo>
                          <a:pt x="813" y="393"/>
                          <a:pt x="759" y="241"/>
                          <a:pt x="643" y="143"/>
                        </a:cubicBezTo>
                        <a:cubicBezTo>
                          <a:pt x="590" y="48"/>
                          <a:pt x="477" y="0"/>
                          <a:pt x="3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28" name="Google Shape;6728;p21"/>
                  <p:cNvGrpSpPr/>
                  <p:nvPr/>
                </p:nvGrpSpPr>
                <p:grpSpPr>
                  <a:xfrm>
                    <a:off x="1133650" y="3105500"/>
                    <a:ext cx="3428608" cy="1415701"/>
                    <a:chOff x="911100" y="2701063"/>
                    <a:chExt cx="3428608" cy="1415701"/>
                  </a:xfrm>
                </p:grpSpPr>
                <p:sp>
                  <p:nvSpPr>
                    <p:cNvPr id="6729" name="Google Shape;6729;p21"/>
                    <p:cNvSpPr/>
                    <p:nvPr/>
                  </p:nvSpPr>
                  <p:spPr>
                    <a:xfrm>
                      <a:off x="1285631" y="3840408"/>
                      <a:ext cx="859569" cy="276355"/>
                    </a:xfrm>
                    <a:custGeom>
                      <a:avLst/>
                      <a:gdLst/>
                      <a:ahLst/>
                      <a:cxnLst/>
                      <a:rect l="l" t="t" r="r" b="b"/>
                      <a:pathLst>
                        <a:path w="10314" h="3316" extrusionOk="0">
                          <a:moveTo>
                            <a:pt x="19" y="0"/>
                          </a:moveTo>
                          <a:cubicBezTo>
                            <a:pt x="10" y="0"/>
                            <a:pt x="1" y="27"/>
                            <a:pt x="19" y="27"/>
                          </a:cubicBezTo>
                          <a:cubicBezTo>
                            <a:pt x="536" y="125"/>
                            <a:pt x="1054" y="188"/>
                            <a:pt x="1571" y="286"/>
                          </a:cubicBezTo>
                          <a:cubicBezTo>
                            <a:pt x="2615" y="482"/>
                            <a:pt x="3605" y="901"/>
                            <a:pt x="4515" y="1428"/>
                          </a:cubicBezTo>
                          <a:cubicBezTo>
                            <a:pt x="5880" y="2222"/>
                            <a:pt x="7316" y="2962"/>
                            <a:pt x="8860" y="3212"/>
                          </a:cubicBezTo>
                          <a:cubicBezTo>
                            <a:pt x="8735" y="3221"/>
                            <a:pt x="8610" y="3239"/>
                            <a:pt x="8485" y="3239"/>
                          </a:cubicBezTo>
                          <a:cubicBezTo>
                            <a:pt x="8119" y="3230"/>
                            <a:pt x="7753" y="3203"/>
                            <a:pt x="7396" y="3167"/>
                          </a:cubicBezTo>
                          <a:cubicBezTo>
                            <a:pt x="6433" y="3069"/>
                            <a:pt x="5577" y="2801"/>
                            <a:pt x="4738" y="2311"/>
                          </a:cubicBezTo>
                          <a:cubicBezTo>
                            <a:pt x="4131" y="1954"/>
                            <a:pt x="3489" y="1615"/>
                            <a:pt x="2856" y="1303"/>
                          </a:cubicBezTo>
                          <a:cubicBezTo>
                            <a:pt x="2366" y="1066"/>
                            <a:pt x="1786" y="814"/>
                            <a:pt x="1227" y="814"/>
                          </a:cubicBezTo>
                          <a:cubicBezTo>
                            <a:pt x="1175" y="814"/>
                            <a:pt x="1123" y="816"/>
                            <a:pt x="1071" y="821"/>
                          </a:cubicBezTo>
                          <a:cubicBezTo>
                            <a:pt x="1063" y="821"/>
                            <a:pt x="1063" y="839"/>
                            <a:pt x="1071" y="839"/>
                          </a:cubicBezTo>
                          <a:cubicBezTo>
                            <a:pt x="1758" y="839"/>
                            <a:pt x="2561" y="1258"/>
                            <a:pt x="3150" y="1579"/>
                          </a:cubicBezTo>
                          <a:cubicBezTo>
                            <a:pt x="3855" y="1972"/>
                            <a:pt x="4560" y="2382"/>
                            <a:pt x="5273" y="2739"/>
                          </a:cubicBezTo>
                          <a:cubicBezTo>
                            <a:pt x="6138" y="3165"/>
                            <a:pt x="7092" y="3315"/>
                            <a:pt x="8043" y="3315"/>
                          </a:cubicBezTo>
                          <a:cubicBezTo>
                            <a:pt x="8406" y="3315"/>
                            <a:pt x="8769" y="3293"/>
                            <a:pt x="9127" y="3256"/>
                          </a:cubicBezTo>
                          <a:cubicBezTo>
                            <a:pt x="9389" y="3287"/>
                            <a:pt x="9651" y="3301"/>
                            <a:pt x="9916" y="3301"/>
                          </a:cubicBezTo>
                          <a:cubicBezTo>
                            <a:pt x="10039" y="3301"/>
                            <a:pt x="10163" y="3298"/>
                            <a:pt x="10287" y="3292"/>
                          </a:cubicBezTo>
                          <a:cubicBezTo>
                            <a:pt x="10314" y="3292"/>
                            <a:pt x="10314" y="3256"/>
                            <a:pt x="10287" y="3256"/>
                          </a:cubicBezTo>
                          <a:cubicBezTo>
                            <a:pt x="9181" y="3176"/>
                            <a:pt x="8092" y="2944"/>
                            <a:pt x="7049" y="2552"/>
                          </a:cubicBezTo>
                          <a:cubicBezTo>
                            <a:pt x="6558" y="2364"/>
                            <a:pt x="6094" y="2070"/>
                            <a:pt x="5621" y="1838"/>
                          </a:cubicBezTo>
                          <a:cubicBezTo>
                            <a:pt x="5131" y="1597"/>
                            <a:pt x="4658" y="1321"/>
                            <a:pt x="4176" y="1053"/>
                          </a:cubicBezTo>
                          <a:cubicBezTo>
                            <a:pt x="2909" y="339"/>
                            <a:pt x="1455" y="54"/>
                            <a:pt x="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21"/>
                    <p:cNvSpPr/>
                    <p:nvPr/>
                  </p:nvSpPr>
                  <p:spPr>
                    <a:xfrm>
                      <a:off x="911100" y="2701063"/>
                      <a:ext cx="3428608" cy="1405946"/>
                    </a:xfrm>
                    <a:custGeom>
                      <a:avLst/>
                      <a:gdLst/>
                      <a:ahLst/>
                      <a:cxnLst/>
                      <a:rect l="l" t="t" r="r" b="b"/>
                      <a:pathLst>
                        <a:path w="41140" h="16870" extrusionOk="0">
                          <a:moveTo>
                            <a:pt x="15296" y="1520"/>
                          </a:moveTo>
                          <a:cubicBezTo>
                            <a:pt x="15495" y="1520"/>
                            <a:pt x="15715" y="1622"/>
                            <a:pt x="15878" y="1699"/>
                          </a:cubicBezTo>
                          <a:cubicBezTo>
                            <a:pt x="16770" y="2092"/>
                            <a:pt x="17216" y="3002"/>
                            <a:pt x="16904" y="3912"/>
                          </a:cubicBezTo>
                          <a:cubicBezTo>
                            <a:pt x="16681" y="3930"/>
                            <a:pt x="16458" y="3965"/>
                            <a:pt x="16226" y="4010"/>
                          </a:cubicBezTo>
                          <a:cubicBezTo>
                            <a:pt x="16485" y="3599"/>
                            <a:pt x="16306" y="2921"/>
                            <a:pt x="16092" y="2529"/>
                          </a:cubicBezTo>
                          <a:cubicBezTo>
                            <a:pt x="15930" y="2242"/>
                            <a:pt x="15471" y="1815"/>
                            <a:pt x="15074" y="1815"/>
                          </a:cubicBezTo>
                          <a:cubicBezTo>
                            <a:pt x="14990" y="1815"/>
                            <a:pt x="14909" y="1834"/>
                            <a:pt x="14834" y="1878"/>
                          </a:cubicBezTo>
                          <a:cubicBezTo>
                            <a:pt x="14924" y="1690"/>
                            <a:pt x="15075" y="1539"/>
                            <a:pt x="15272" y="1521"/>
                          </a:cubicBezTo>
                          <a:cubicBezTo>
                            <a:pt x="15280" y="1521"/>
                            <a:pt x="15288" y="1520"/>
                            <a:pt x="15296" y="1520"/>
                          </a:cubicBezTo>
                          <a:close/>
                          <a:moveTo>
                            <a:pt x="26976" y="1967"/>
                          </a:moveTo>
                          <a:cubicBezTo>
                            <a:pt x="27440" y="2493"/>
                            <a:pt x="27707" y="3359"/>
                            <a:pt x="27511" y="3956"/>
                          </a:cubicBezTo>
                          <a:cubicBezTo>
                            <a:pt x="27440" y="3956"/>
                            <a:pt x="27368" y="3965"/>
                            <a:pt x="27306" y="3965"/>
                          </a:cubicBezTo>
                          <a:cubicBezTo>
                            <a:pt x="27181" y="3983"/>
                            <a:pt x="27056" y="3992"/>
                            <a:pt x="26940" y="4010"/>
                          </a:cubicBezTo>
                          <a:cubicBezTo>
                            <a:pt x="27360" y="3662"/>
                            <a:pt x="27333" y="2904"/>
                            <a:pt x="27226" y="2449"/>
                          </a:cubicBezTo>
                          <a:cubicBezTo>
                            <a:pt x="27181" y="2297"/>
                            <a:pt x="27092" y="2128"/>
                            <a:pt x="26976" y="1967"/>
                          </a:cubicBezTo>
                          <a:close/>
                          <a:moveTo>
                            <a:pt x="19331" y="3501"/>
                          </a:moveTo>
                          <a:cubicBezTo>
                            <a:pt x="19393" y="3537"/>
                            <a:pt x="19456" y="3573"/>
                            <a:pt x="19509" y="3617"/>
                          </a:cubicBezTo>
                          <a:cubicBezTo>
                            <a:pt x="19495" y="3617"/>
                            <a:pt x="19481" y="3616"/>
                            <a:pt x="19467" y="3616"/>
                          </a:cubicBezTo>
                          <a:cubicBezTo>
                            <a:pt x="19318" y="3616"/>
                            <a:pt x="19160" y="3657"/>
                            <a:pt x="19054" y="3698"/>
                          </a:cubicBezTo>
                          <a:cubicBezTo>
                            <a:pt x="18876" y="3778"/>
                            <a:pt x="18715" y="3885"/>
                            <a:pt x="18706" y="4046"/>
                          </a:cubicBezTo>
                          <a:cubicBezTo>
                            <a:pt x="18590" y="4019"/>
                            <a:pt x="18465" y="3992"/>
                            <a:pt x="18349" y="3974"/>
                          </a:cubicBezTo>
                          <a:cubicBezTo>
                            <a:pt x="18367" y="3903"/>
                            <a:pt x="18385" y="3823"/>
                            <a:pt x="18430" y="3769"/>
                          </a:cubicBezTo>
                          <a:cubicBezTo>
                            <a:pt x="18528" y="3653"/>
                            <a:pt x="18697" y="3608"/>
                            <a:pt x="18831" y="3573"/>
                          </a:cubicBezTo>
                          <a:cubicBezTo>
                            <a:pt x="18983" y="3528"/>
                            <a:pt x="19161" y="3519"/>
                            <a:pt x="19331" y="3501"/>
                          </a:cubicBezTo>
                          <a:close/>
                          <a:moveTo>
                            <a:pt x="26341" y="332"/>
                          </a:moveTo>
                          <a:cubicBezTo>
                            <a:pt x="26729" y="332"/>
                            <a:pt x="27248" y="626"/>
                            <a:pt x="27208" y="977"/>
                          </a:cubicBezTo>
                          <a:cubicBezTo>
                            <a:pt x="27190" y="1012"/>
                            <a:pt x="27181" y="1057"/>
                            <a:pt x="27172" y="1102"/>
                          </a:cubicBezTo>
                          <a:cubicBezTo>
                            <a:pt x="27160" y="1155"/>
                            <a:pt x="27213" y="1205"/>
                            <a:pt x="27262" y="1205"/>
                          </a:cubicBezTo>
                          <a:cubicBezTo>
                            <a:pt x="27286" y="1205"/>
                            <a:pt x="27309" y="1193"/>
                            <a:pt x="27324" y="1164"/>
                          </a:cubicBezTo>
                          <a:cubicBezTo>
                            <a:pt x="27324" y="1155"/>
                            <a:pt x="27324" y="1146"/>
                            <a:pt x="27324" y="1146"/>
                          </a:cubicBezTo>
                          <a:lnTo>
                            <a:pt x="27333" y="1146"/>
                          </a:lnTo>
                          <a:cubicBezTo>
                            <a:pt x="27333" y="1128"/>
                            <a:pt x="27333" y="1119"/>
                            <a:pt x="27342" y="1111"/>
                          </a:cubicBezTo>
                          <a:cubicBezTo>
                            <a:pt x="27342" y="1102"/>
                            <a:pt x="27342" y="1084"/>
                            <a:pt x="27351" y="1075"/>
                          </a:cubicBezTo>
                          <a:cubicBezTo>
                            <a:pt x="27423" y="864"/>
                            <a:pt x="27579" y="792"/>
                            <a:pt x="27756" y="792"/>
                          </a:cubicBezTo>
                          <a:cubicBezTo>
                            <a:pt x="27970" y="792"/>
                            <a:pt x="28215" y="897"/>
                            <a:pt x="28385" y="995"/>
                          </a:cubicBezTo>
                          <a:cubicBezTo>
                            <a:pt x="28769" y="1209"/>
                            <a:pt x="28948" y="1610"/>
                            <a:pt x="28948" y="2038"/>
                          </a:cubicBezTo>
                          <a:cubicBezTo>
                            <a:pt x="28948" y="2591"/>
                            <a:pt x="28644" y="3225"/>
                            <a:pt x="28287" y="3644"/>
                          </a:cubicBezTo>
                          <a:cubicBezTo>
                            <a:pt x="28265" y="3666"/>
                            <a:pt x="28286" y="3713"/>
                            <a:pt x="28314" y="3713"/>
                          </a:cubicBezTo>
                          <a:cubicBezTo>
                            <a:pt x="28320" y="3713"/>
                            <a:pt x="28326" y="3711"/>
                            <a:pt x="28332" y="3707"/>
                          </a:cubicBezTo>
                          <a:cubicBezTo>
                            <a:pt x="28653" y="3492"/>
                            <a:pt x="28894" y="3153"/>
                            <a:pt x="29037" y="2770"/>
                          </a:cubicBezTo>
                          <a:cubicBezTo>
                            <a:pt x="29358" y="2458"/>
                            <a:pt x="29759" y="2154"/>
                            <a:pt x="30196" y="2101"/>
                          </a:cubicBezTo>
                          <a:cubicBezTo>
                            <a:pt x="30218" y="2099"/>
                            <a:pt x="30239" y="2098"/>
                            <a:pt x="30260" y="2098"/>
                          </a:cubicBezTo>
                          <a:cubicBezTo>
                            <a:pt x="30539" y="2098"/>
                            <a:pt x="30800" y="2258"/>
                            <a:pt x="30990" y="2449"/>
                          </a:cubicBezTo>
                          <a:cubicBezTo>
                            <a:pt x="31097" y="2556"/>
                            <a:pt x="31187" y="2672"/>
                            <a:pt x="31276" y="2797"/>
                          </a:cubicBezTo>
                          <a:cubicBezTo>
                            <a:pt x="31311" y="3018"/>
                            <a:pt x="31286" y="3127"/>
                            <a:pt x="31198" y="3127"/>
                          </a:cubicBezTo>
                          <a:cubicBezTo>
                            <a:pt x="31173" y="3127"/>
                            <a:pt x="31142" y="3118"/>
                            <a:pt x="31106" y="3100"/>
                          </a:cubicBezTo>
                          <a:cubicBezTo>
                            <a:pt x="31100" y="3098"/>
                            <a:pt x="31094" y="3098"/>
                            <a:pt x="31087" y="3098"/>
                          </a:cubicBezTo>
                          <a:cubicBezTo>
                            <a:pt x="31022" y="3098"/>
                            <a:pt x="30959" y="3178"/>
                            <a:pt x="30999" y="3243"/>
                          </a:cubicBezTo>
                          <a:cubicBezTo>
                            <a:pt x="31124" y="3421"/>
                            <a:pt x="31454" y="3805"/>
                            <a:pt x="31169" y="4028"/>
                          </a:cubicBezTo>
                          <a:cubicBezTo>
                            <a:pt x="31099" y="4079"/>
                            <a:pt x="31024" y="4099"/>
                            <a:pt x="30948" y="4099"/>
                          </a:cubicBezTo>
                          <a:cubicBezTo>
                            <a:pt x="30772" y="4099"/>
                            <a:pt x="30590" y="3990"/>
                            <a:pt x="30446" y="3903"/>
                          </a:cubicBezTo>
                          <a:cubicBezTo>
                            <a:pt x="30256" y="3671"/>
                            <a:pt x="30020" y="3516"/>
                            <a:pt x="29702" y="3516"/>
                          </a:cubicBezTo>
                          <a:cubicBezTo>
                            <a:pt x="29677" y="3516"/>
                            <a:pt x="29651" y="3517"/>
                            <a:pt x="29626" y="3519"/>
                          </a:cubicBezTo>
                          <a:cubicBezTo>
                            <a:pt x="29304" y="3537"/>
                            <a:pt x="28867" y="3724"/>
                            <a:pt x="28769" y="4063"/>
                          </a:cubicBezTo>
                          <a:cubicBezTo>
                            <a:pt x="28440" y="3991"/>
                            <a:pt x="28096" y="3955"/>
                            <a:pt x="27738" y="3955"/>
                          </a:cubicBezTo>
                          <a:cubicBezTo>
                            <a:pt x="27698" y="3955"/>
                            <a:pt x="27658" y="3955"/>
                            <a:pt x="27618" y="3956"/>
                          </a:cubicBezTo>
                          <a:cubicBezTo>
                            <a:pt x="28011" y="3216"/>
                            <a:pt x="27306" y="1904"/>
                            <a:pt x="26592" y="1592"/>
                          </a:cubicBezTo>
                          <a:cubicBezTo>
                            <a:pt x="26427" y="1473"/>
                            <a:pt x="26243" y="1396"/>
                            <a:pt x="26060" y="1396"/>
                          </a:cubicBezTo>
                          <a:cubicBezTo>
                            <a:pt x="25928" y="1396"/>
                            <a:pt x="25797" y="1436"/>
                            <a:pt x="25673" y="1530"/>
                          </a:cubicBezTo>
                          <a:cubicBezTo>
                            <a:pt x="25665" y="1530"/>
                            <a:pt x="25665" y="1539"/>
                            <a:pt x="25665" y="1548"/>
                          </a:cubicBezTo>
                          <a:cubicBezTo>
                            <a:pt x="25621" y="1557"/>
                            <a:pt x="25576" y="1562"/>
                            <a:pt x="25531" y="1562"/>
                          </a:cubicBezTo>
                          <a:cubicBezTo>
                            <a:pt x="25154" y="1562"/>
                            <a:pt x="24750" y="1244"/>
                            <a:pt x="25156" y="798"/>
                          </a:cubicBezTo>
                          <a:cubicBezTo>
                            <a:pt x="25276" y="662"/>
                            <a:pt x="25489" y="562"/>
                            <a:pt x="25673" y="562"/>
                          </a:cubicBezTo>
                          <a:cubicBezTo>
                            <a:pt x="25695" y="562"/>
                            <a:pt x="25716" y="564"/>
                            <a:pt x="25736" y="566"/>
                          </a:cubicBezTo>
                          <a:cubicBezTo>
                            <a:pt x="25744" y="567"/>
                            <a:pt x="25752" y="567"/>
                            <a:pt x="25759" y="567"/>
                          </a:cubicBezTo>
                          <a:cubicBezTo>
                            <a:pt x="25871" y="567"/>
                            <a:pt x="25947" y="508"/>
                            <a:pt x="26030" y="433"/>
                          </a:cubicBezTo>
                          <a:cubicBezTo>
                            <a:pt x="26105" y="363"/>
                            <a:pt x="26216" y="332"/>
                            <a:pt x="26341" y="332"/>
                          </a:cubicBezTo>
                          <a:close/>
                          <a:moveTo>
                            <a:pt x="15008" y="1886"/>
                          </a:moveTo>
                          <a:cubicBezTo>
                            <a:pt x="15449" y="1886"/>
                            <a:pt x="15931" y="2411"/>
                            <a:pt x="16048" y="2761"/>
                          </a:cubicBezTo>
                          <a:cubicBezTo>
                            <a:pt x="16181" y="3153"/>
                            <a:pt x="16244" y="3617"/>
                            <a:pt x="16146" y="4028"/>
                          </a:cubicBezTo>
                          <a:cubicBezTo>
                            <a:pt x="15985" y="4063"/>
                            <a:pt x="15825" y="4108"/>
                            <a:pt x="15673" y="4162"/>
                          </a:cubicBezTo>
                          <a:cubicBezTo>
                            <a:pt x="15887" y="3858"/>
                            <a:pt x="15834" y="3403"/>
                            <a:pt x="15771" y="3046"/>
                          </a:cubicBezTo>
                          <a:cubicBezTo>
                            <a:pt x="15691" y="2565"/>
                            <a:pt x="15200" y="2235"/>
                            <a:pt x="14736" y="2145"/>
                          </a:cubicBezTo>
                          <a:cubicBezTo>
                            <a:pt x="14754" y="2065"/>
                            <a:pt x="14781" y="1994"/>
                            <a:pt x="14817" y="1922"/>
                          </a:cubicBezTo>
                          <a:cubicBezTo>
                            <a:pt x="14879" y="1897"/>
                            <a:pt x="14943" y="1886"/>
                            <a:pt x="15008" y="1886"/>
                          </a:cubicBezTo>
                          <a:close/>
                          <a:moveTo>
                            <a:pt x="15040" y="174"/>
                          </a:moveTo>
                          <a:cubicBezTo>
                            <a:pt x="15303" y="174"/>
                            <a:pt x="15540" y="281"/>
                            <a:pt x="15735" y="540"/>
                          </a:cubicBezTo>
                          <a:cubicBezTo>
                            <a:pt x="15765" y="583"/>
                            <a:pt x="15815" y="597"/>
                            <a:pt x="15870" y="597"/>
                          </a:cubicBezTo>
                          <a:cubicBezTo>
                            <a:pt x="15951" y="597"/>
                            <a:pt x="16043" y="568"/>
                            <a:pt x="16101" y="557"/>
                          </a:cubicBezTo>
                          <a:cubicBezTo>
                            <a:pt x="16167" y="545"/>
                            <a:pt x="16229" y="539"/>
                            <a:pt x="16289" y="539"/>
                          </a:cubicBezTo>
                          <a:cubicBezTo>
                            <a:pt x="16709" y="539"/>
                            <a:pt x="16989" y="829"/>
                            <a:pt x="17145" y="1235"/>
                          </a:cubicBezTo>
                          <a:cubicBezTo>
                            <a:pt x="17172" y="1316"/>
                            <a:pt x="17198" y="1325"/>
                            <a:pt x="17279" y="1342"/>
                          </a:cubicBezTo>
                          <a:cubicBezTo>
                            <a:pt x="17475" y="1387"/>
                            <a:pt x="17725" y="1423"/>
                            <a:pt x="17885" y="1557"/>
                          </a:cubicBezTo>
                          <a:cubicBezTo>
                            <a:pt x="18215" y="1833"/>
                            <a:pt x="18082" y="2243"/>
                            <a:pt x="17903" y="2556"/>
                          </a:cubicBezTo>
                          <a:cubicBezTo>
                            <a:pt x="17876" y="2591"/>
                            <a:pt x="17859" y="2627"/>
                            <a:pt x="17832" y="2654"/>
                          </a:cubicBezTo>
                          <a:cubicBezTo>
                            <a:pt x="17814" y="2681"/>
                            <a:pt x="17841" y="2698"/>
                            <a:pt x="17859" y="2698"/>
                          </a:cubicBezTo>
                          <a:cubicBezTo>
                            <a:pt x="17874" y="2739"/>
                            <a:pt x="17915" y="2765"/>
                            <a:pt x="17957" y="2765"/>
                          </a:cubicBezTo>
                          <a:cubicBezTo>
                            <a:pt x="17987" y="2765"/>
                            <a:pt x="18018" y="2751"/>
                            <a:pt x="18037" y="2716"/>
                          </a:cubicBezTo>
                          <a:cubicBezTo>
                            <a:pt x="18100" y="2591"/>
                            <a:pt x="18162" y="2467"/>
                            <a:pt x="18198" y="2342"/>
                          </a:cubicBezTo>
                          <a:cubicBezTo>
                            <a:pt x="18287" y="2243"/>
                            <a:pt x="18394" y="2154"/>
                            <a:pt x="18510" y="2083"/>
                          </a:cubicBezTo>
                          <a:cubicBezTo>
                            <a:pt x="18658" y="1988"/>
                            <a:pt x="18829" y="1942"/>
                            <a:pt x="18995" y="1942"/>
                          </a:cubicBezTo>
                          <a:cubicBezTo>
                            <a:pt x="19389" y="1942"/>
                            <a:pt x="19761" y="2199"/>
                            <a:pt x="19768" y="2663"/>
                          </a:cubicBezTo>
                          <a:cubicBezTo>
                            <a:pt x="19768" y="2712"/>
                            <a:pt x="19811" y="2745"/>
                            <a:pt x="19852" y="2745"/>
                          </a:cubicBezTo>
                          <a:cubicBezTo>
                            <a:pt x="19870" y="2745"/>
                            <a:pt x="19888" y="2739"/>
                            <a:pt x="19902" y="2725"/>
                          </a:cubicBezTo>
                          <a:cubicBezTo>
                            <a:pt x="19964" y="2659"/>
                            <a:pt x="20033" y="2635"/>
                            <a:pt x="20104" y="2635"/>
                          </a:cubicBezTo>
                          <a:cubicBezTo>
                            <a:pt x="20244" y="2635"/>
                            <a:pt x="20390" y="2731"/>
                            <a:pt x="20508" y="2797"/>
                          </a:cubicBezTo>
                          <a:cubicBezTo>
                            <a:pt x="20660" y="2877"/>
                            <a:pt x="20731" y="3020"/>
                            <a:pt x="20722" y="3225"/>
                          </a:cubicBezTo>
                          <a:cubicBezTo>
                            <a:pt x="20660" y="3305"/>
                            <a:pt x="20651" y="3287"/>
                            <a:pt x="20597" y="3376"/>
                          </a:cubicBezTo>
                          <a:cubicBezTo>
                            <a:pt x="20526" y="3492"/>
                            <a:pt x="20704" y="3769"/>
                            <a:pt x="20713" y="3912"/>
                          </a:cubicBezTo>
                          <a:cubicBezTo>
                            <a:pt x="20735" y="4088"/>
                            <a:pt x="20643" y="4173"/>
                            <a:pt x="20445" y="4173"/>
                          </a:cubicBezTo>
                          <a:cubicBezTo>
                            <a:pt x="20403" y="4173"/>
                            <a:pt x="20355" y="4169"/>
                            <a:pt x="20303" y="4162"/>
                          </a:cubicBezTo>
                          <a:cubicBezTo>
                            <a:pt x="20169" y="4099"/>
                            <a:pt x="20071" y="3956"/>
                            <a:pt x="19991" y="3840"/>
                          </a:cubicBezTo>
                          <a:cubicBezTo>
                            <a:pt x="19928" y="3751"/>
                            <a:pt x="19741" y="3519"/>
                            <a:pt x="19589" y="3466"/>
                          </a:cubicBezTo>
                          <a:cubicBezTo>
                            <a:pt x="19458" y="3412"/>
                            <a:pt x="19327" y="3344"/>
                            <a:pt x="19213" y="3344"/>
                          </a:cubicBezTo>
                          <a:cubicBezTo>
                            <a:pt x="19196" y="3344"/>
                            <a:pt x="19178" y="3346"/>
                            <a:pt x="19161" y="3350"/>
                          </a:cubicBezTo>
                          <a:cubicBezTo>
                            <a:pt x="19134" y="3359"/>
                            <a:pt x="19125" y="3385"/>
                            <a:pt x="19134" y="3403"/>
                          </a:cubicBezTo>
                          <a:cubicBezTo>
                            <a:pt x="18938" y="3403"/>
                            <a:pt x="18733" y="3412"/>
                            <a:pt x="18563" y="3501"/>
                          </a:cubicBezTo>
                          <a:cubicBezTo>
                            <a:pt x="18349" y="3617"/>
                            <a:pt x="18242" y="3760"/>
                            <a:pt x="18242" y="3956"/>
                          </a:cubicBezTo>
                          <a:cubicBezTo>
                            <a:pt x="17935" y="3917"/>
                            <a:pt x="17628" y="3892"/>
                            <a:pt x="17318" y="3892"/>
                          </a:cubicBezTo>
                          <a:cubicBezTo>
                            <a:pt x="17204" y="3892"/>
                            <a:pt x="17090" y="3896"/>
                            <a:pt x="16975" y="3903"/>
                          </a:cubicBezTo>
                          <a:cubicBezTo>
                            <a:pt x="17448" y="2814"/>
                            <a:pt x="16735" y="1815"/>
                            <a:pt x="15646" y="1441"/>
                          </a:cubicBezTo>
                          <a:cubicBezTo>
                            <a:pt x="15542" y="1406"/>
                            <a:pt x="15444" y="1390"/>
                            <a:pt x="15354" y="1390"/>
                          </a:cubicBezTo>
                          <a:cubicBezTo>
                            <a:pt x="15021" y="1390"/>
                            <a:pt x="14784" y="1613"/>
                            <a:pt x="14629" y="1985"/>
                          </a:cubicBezTo>
                          <a:cubicBezTo>
                            <a:pt x="14504" y="2288"/>
                            <a:pt x="14549" y="2663"/>
                            <a:pt x="14478" y="2984"/>
                          </a:cubicBezTo>
                          <a:cubicBezTo>
                            <a:pt x="14421" y="3222"/>
                            <a:pt x="14201" y="3347"/>
                            <a:pt x="14002" y="3347"/>
                          </a:cubicBezTo>
                          <a:cubicBezTo>
                            <a:pt x="13790" y="3347"/>
                            <a:pt x="13602" y="3206"/>
                            <a:pt x="13657" y="2913"/>
                          </a:cubicBezTo>
                          <a:cubicBezTo>
                            <a:pt x="13701" y="2681"/>
                            <a:pt x="13898" y="2538"/>
                            <a:pt x="14049" y="2377"/>
                          </a:cubicBezTo>
                          <a:cubicBezTo>
                            <a:pt x="14076" y="2351"/>
                            <a:pt x="14085" y="2288"/>
                            <a:pt x="14049" y="2261"/>
                          </a:cubicBezTo>
                          <a:cubicBezTo>
                            <a:pt x="13782" y="2012"/>
                            <a:pt x="13675" y="1699"/>
                            <a:pt x="13639" y="1342"/>
                          </a:cubicBezTo>
                          <a:cubicBezTo>
                            <a:pt x="13585" y="780"/>
                            <a:pt x="14130" y="424"/>
                            <a:pt x="14585" y="263"/>
                          </a:cubicBezTo>
                          <a:cubicBezTo>
                            <a:pt x="14743" y="206"/>
                            <a:pt x="14895" y="174"/>
                            <a:pt x="15040" y="174"/>
                          </a:cubicBezTo>
                          <a:close/>
                          <a:moveTo>
                            <a:pt x="19630" y="3740"/>
                          </a:moveTo>
                          <a:cubicBezTo>
                            <a:pt x="19641" y="3740"/>
                            <a:pt x="19651" y="3741"/>
                            <a:pt x="19661" y="3742"/>
                          </a:cubicBezTo>
                          <a:cubicBezTo>
                            <a:pt x="19687" y="3769"/>
                            <a:pt x="19714" y="3796"/>
                            <a:pt x="19750" y="3831"/>
                          </a:cubicBezTo>
                          <a:cubicBezTo>
                            <a:pt x="19580" y="3876"/>
                            <a:pt x="19456" y="3974"/>
                            <a:pt x="19357" y="4126"/>
                          </a:cubicBezTo>
                          <a:cubicBezTo>
                            <a:pt x="19348" y="4153"/>
                            <a:pt x="19340" y="4179"/>
                            <a:pt x="19331" y="4206"/>
                          </a:cubicBezTo>
                          <a:cubicBezTo>
                            <a:pt x="19170" y="4153"/>
                            <a:pt x="19009" y="4117"/>
                            <a:pt x="18840" y="4072"/>
                          </a:cubicBezTo>
                          <a:cubicBezTo>
                            <a:pt x="18893" y="3947"/>
                            <a:pt x="19009" y="3876"/>
                            <a:pt x="19161" y="3823"/>
                          </a:cubicBezTo>
                          <a:cubicBezTo>
                            <a:pt x="19259" y="3787"/>
                            <a:pt x="19357" y="3778"/>
                            <a:pt x="19447" y="3769"/>
                          </a:cubicBezTo>
                          <a:cubicBezTo>
                            <a:pt x="19500" y="3761"/>
                            <a:pt x="19567" y="3740"/>
                            <a:pt x="19630" y="3740"/>
                          </a:cubicBezTo>
                          <a:close/>
                          <a:moveTo>
                            <a:pt x="25818" y="1928"/>
                          </a:moveTo>
                          <a:cubicBezTo>
                            <a:pt x="25860" y="1928"/>
                            <a:pt x="25898" y="1929"/>
                            <a:pt x="25932" y="1931"/>
                          </a:cubicBezTo>
                          <a:cubicBezTo>
                            <a:pt x="26485" y="1967"/>
                            <a:pt x="26985" y="2440"/>
                            <a:pt x="27065" y="2814"/>
                          </a:cubicBezTo>
                          <a:cubicBezTo>
                            <a:pt x="27145" y="3189"/>
                            <a:pt x="27119" y="3341"/>
                            <a:pt x="27056" y="3537"/>
                          </a:cubicBezTo>
                          <a:cubicBezTo>
                            <a:pt x="26994" y="3742"/>
                            <a:pt x="26896" y="3930"/>
                            <a:pt x="26789" y="4037"/>
                          </a:cubicBezTo>
                          <a:cubicBezTo>
                            <a:pt x="26530" y="4090"/>
                            <a:pt x="26280" y="4153"/>
                            <a:pt x="26030" y="4233"/>
                          </a:cubicBezTo>
                          <a:cubicBezTo>
                            <a:pt x="26178" y="3668"/>
                            <a:pt x="25904" y="3223"/>
                            <a:pt x="25320" y="3223"/>
                          </a:cubicBezTo>
                          <a:cubicBezTo>
                            <a:pt x="25268" y="3223"/>
                            <a:pt x="25213" y="3226"/>
                            <a:pt x="25156" y="3234"/>
                          </a:cubicBezTo>
                          <a:cubicBezTo>
                            <a:pt x="24933" y="3252"/>
                            <a:pt x="24817" y="3287"/>
                            <a:pt x="24755" y="3501"/>
                          </a:cubicBezTo>
                          <a:cubicBezTo>
                            <a:pt x="24719" y="3608"/>
                            <a:pt x="24701" y="3733"/>
                            <a:pt x="24674" y="3840"/>
                          </a:cubicBezTo>
                          <a:cubicBezTo>
                            <a:pt x="24648" y="3930"/>
                            <a:pt x="24621" y="4010"/>
                            <a:pt x="24585" y="4090"/>
                          </a:cubicBezTo>
                          <a:cubicBezTo>
                            <a:pt x="24541" y="4204"/>
                            <a:pt x="24474" y="4260"/>
                            <a:pt x="24386" y="4260"/>
                          </a:cubicBezTo>
                          <a:cubicBezTo>
                            <a:pt x="24315" y="4260"/>
                            <a:pt x="24229" y="4224"/>
                            <a:pt x="24130" y="4153"/>
                          </a:cubicBezTo>
                          <a:cubicBezTo>
                            <a:pt x="24005" y="3796"/>
                            <a:pt x="24184" y="3350"/>
                            <a:pt x="24496" y="3162"/>
                          </a:cubicBezTo>
                          <a:cubicBezTo>
                            <a:pt x="24558" y="3118"/>
                            <a:pt x="24541" y="3011"/>
                            <a:pt x="24451" y="3011"/>
                          </a:cubicBezTo>
                          <a:cubicBezTo>
                            <a:pt x="24166" y="3011"/>
                            <a:pt x="24086" y="2761"/>
                            <a:pt x="24451" y="2725"/>
                          </a:cubicBezTo>
                          <a:cubicBezTo>
                            <a:pt x="24485" y="2721"/>
                            <a:pt x="24521" y="2719"/>
                            <a:pt x="24556" y="2719"/>
                          </a:cubicBezTo>
                          <a:cubicBezTo>
                            <a:pt x="24679" y="2719"/>
                            <a:pt x="24809" y="2740"/>
                            <a:pt x="24933" y="2761"/>
                          </a:cubicBezTo>
                          <a:cubicBezTo>
                            <a:pt x="24940" y="2763"/>
                            <a:pt x="24946" y="2764"/>
                            <a:pt x="24953" y="2764"/>
                          </a:cubicBezTo>
                          <a:cubicBezTo>
                            <a:pt x="25009" y="2764"/>
                            <a:pt x="25062" y="2701"/>
                            <a:pt x="25022" y="2645"/>
                          </a:cubicBezTo>
                          <a:cubicBezTo>
                            <a:pt x="24640" y="2068"/>
                            <a:pt x="25392" y="1928"/>
                            <a:pt x="25818" y="1928"/>
                          </a:cubicBezTo>
                          <a:close/>
                          <a:moveTo>
                            <a:pt x="14736" y="2181"/>
                          </a:moveTo>
                          <a:cubicBezTo>
                            <a:pt x="15673" y="2458"/>
                            <a:pt x="15807" y="3368"/>
                            <a:pt x="15557" y="4197"/>
                          </a:cubicBezTo>
                          <a:cubicBezTo>
                            <a:pt x="15477" y="4233"/>
                            <a:pt x="15388" y="4260"/>
                            <a:pt x="15307" y="4295"/>
                          </a:cubicBezTo>
                          <a:cubicBezTo>
                            <a:pt x="15263" y="4313"/>
                            <a:pt x="15209" y="4340"/>
                            <a:pt x="15164" y="4358"/>
                          </a:cubicBezTo>
                          <a:cubicBezTo>
                            <a:pt x="15272" y="4144"/>
                            <a:pt x="15280" y="3814"/>
                            <a:pt x="15280" y="3653"/>
                          </a:cubicBezTo>
                          <a:cubicBezTo>
                            <a:pt x="15289" y="3216"/>
                            <a:pt x="15102" y="2716"/>
                            <a:pt x="14718" y="2475"/>
                          </a:cubicBezTo>
                          <a:cubicBezTo>
                            <a:pt x="14718" y="2440"/>
                            <a:pt x="14718" y="2395"/>
                            <a:pt x="14718" y="2359"/>
                          </a:cubicBezTo>
                          <a:cubicBezTo>
                            <a:pt x="14718" y="2306"/>
                            <a:pt x="14718" y="2243"/>
                            <a:pt x="14736" y="2181"/>
                          </a:cubicBezTo>
                          <a:close/>
                          <a:moveTo>
                            <a:pt x="25354" y="3353"/>
                          </a:moveTo>
                          <a:cubicBezTo>
                            <a:pt x="25489" y="3353"/>
                            <a:pt x="25621" y="3383"/>
                            <a:pt x="25736" y="3448"/>
                          </a:cubicBezTo>
                          <a:cubicBezTo>
                            <a:pt x="26012" y="3591"/>
                            <a:pt x="25977" y="3974"/>
                            <a:pt x="25950" y="4260"/>
                          </a:cubicBezTo>
                          <a:cubicBezTo>
                            <a:pt x="25807" y="4304"/>
                            <a:pt x="25665" y="4358"/>
                            <a:pt x="25531" y="4411"/>
                          </a:cubicBezTo>
                          <a:cubicBezTo>
                            <a:pt x="25602" y="4277"/>
                            <a:pt x="25647" y="4117"/>
                            <a:pt x="25647" y="4019"/>
                          </a:cubicBezTo>
                          <a:cubicBezTo>
                            <a:pt x="25638" y="3742"/>
                            <a:pt x="25504" y="3475"/>
                            <a:pt x="25254" y="3359"/>
                          </a:cubicBezTo>
                          <a:cubicBezTo>
                            <a:pt x="25287" y="3355"/>
                            <a:pt x="25321" y="3353"/>
                            <a:pt x="25354" y="3353"/>
                          </a:cubicBezTo>
                          <a:close/>
                          <a:moveTo>
                            <a:pt x="25174" y="3368"/>
                          </a:moveTo>
                          <a:cubicBezTo>
                            <a:pt x="25442" y="3492"/>
                            <a:pt x="25575" y="3805"/>
                            <a:pt x="25486" y="4090"/>
                          </a:cubicBezTo>
                          <a:cubicBezTo>
                            <a:pt x="25459" y="4170"/>
                            <a:pt x="25406" y="4367"/>
                            <a:pt x="25326" y="4501"/>
                          </a:cubicBezTo>
                          <a:cubicBezTo>
                            <a:pt x="25290" y="4509"/>
                            <a:pt x="25254" y="4527"/>
                            <a:pt x="25210" y="4545"/>
                          </a:cubicBezTo>
                          <a:cubicBezTo>
                            <a:pt x="25290" y="4447"/>
                            <a:pt x="25334" y="4322"/>
                            <a:pt x="25343" y="4224"/>
                          </a:cubicBezTo>
                          <a:cubicBezTo>
                            <a:pt x="25361" y="3876"/>
                            <a:pt x="25254" y="3644"/>
                            <a:pt x="25004" y="3421"/>
                          </a:cubicBezTo>
                          <a:cubicBezTo>
                            <a:pt x="25040" y="3403"/>
                            <a:pt x="25076" y="3385"/>
                            <a:pt x="25120" y="3376"/>
                          </a:cubicBezTo>
                          <a:cubicBezTo>
                            <a:pt x="25138" y="3376"/>
                            <a:pt x="25156" y="3368"/>
                            <a:pt x="25174" y="3368"/>
                          </a:cubicBezTo>
                          <a:close/>
                          <a:moveTo>
                            <a:pt x="17331" y="4093"/>
                          </a:moveTo>
                          <a:cubicBezTo>
                            <a:pt x="17645" y="4093"/>
                            <a:pt x="17958" y="4120"/>
                            <a:pt x="18269" y="4170"/>
                          </a:cubicBezTo>
                          <a:cubicBezTo>
                            <a:pt x="18274" y="4181"/>
                            <a:pt x="18283" y="4185"/>
                            <a:pt x="18290" y="4185"/>
                          </a:cubicBezTo>
                          <a:cubicBezTo>
                            <a:pt x="18296" y="4185"/>
                            <a:pt x="18301" y="4183"/>
                            <a:pt x="18305" y="4179"/>
                          </a:cubicBezTo>
                          <a:cubicBezTo>
                            <a:pt x="18465" y="4206"/>
                            <a:pt x="18617" y="4233"/>
                            <a:pt x="18778" y="4269"/>
                          </a:cubicBezTo>
                          <a:cubicBezTo>
                            <a:pt x="18786" y="4277"/>
                            <a:pt x="18795" y="4277"/>
                            <a:pt x="18804" y="4277"/>
                          </a:cubicBezTo>
                          <a:cubicBezTo>
                            <a:pt x="19009" y="4322"/>
                            <a:pt x="19206" y="4385"/>
                            <a:pt x="19411" y="4447"/>
                          </a:cubicBezTo>
                          <a:cubicBezTo>
                            <a:pt x="19429" y="4456"/>
                            <a:pt x="19447" y="4465"/>
                            <a:pt x="19473" y="4465"/>
                          </a:cubicBezTo>
                          <a:cubicBezTo>
                            <a:pt x="20606" y="4831"/>
                            <a:pt x="21721" y="5410"/>
                            <a:pt x="22783" y="5946"/>
                          </a:cubicBezTo>
                          <a:cubicBezTo>
                            <a:pt x="22596" y="6071"/>
                            <a:pt x="22399" y="6187"/>
                            <a:pt x="22212" y="6303"/>
                          </a:cubicBezTo>
                          <a:cubicBezTo>
                            <a:pt x="22132" y="6356"/>
                            <a:pt x="22052" y="6410"/>
                            <a:pt x="21971" y="6463"/>
                          </a:cubicBezTo>
                          <a:cubicBezTo>
                            <a:pt x="20704" y="5981"/>
                            <a:pt x="19438" y="5491"/>
                            <a:pt x="18082" y="5402"/>
                          </a:cubicBezTo>
                          <a:cubicBezTo>
                            <a:pt x="17983" y="5395"/>
                            <a:pt x="17886" y="5392"/>
                            <a:pt x="17790" y="5392"/>
                          </a:cubicBezTo>
                          <a:cubicBezTo>
                            <a:pt x="16821" y="5392"/>
                            <a:pt x="15958" y="5713"/>
                            <a:pt x="15147" y="6240"/>
                          </a:cubicBezTo>
                          <a:cubicBezTo>
                            <a:pt x="14139" y="6900"/>
                            <a:pt x="13202" y="7641"/>
                            <a:pt x="12149" y="8229"/>
                          </a:cubicBezTo>
                          <a:cubicBezTo>
                            <a:pt x="11516" y="8586"/>
                            <a:pt x="10856" y="8899"/>
                            <a:pt x="10213" y="9238"/>
                          </a:cubicBezTo>
                          <a:cubicBezTo>
                            <a:pt x="10204" y="9238"/>
                            <a:pt x="10204" y="9229"/>
                            <a:pt x="10195" y="9229"/>
                          </a:cubicBezTo>
                          <a:cubicBezTo>
                            <a:pt x="9812" y="8961"/>
                            <a:pt x="9393" y="8738"/>
                            <a:pt x="8973" y="8542"/>
                          </a:cubicBezTo>
                          <a:cubicBezTo>
                            <a:pt x="11391" y="8051"/>
                            <a:pt x="12836" y="5848"/>
                            <a:pt x="14915" y="4715"/>
                          </a:cubicBezTo>
                          <a:cubicBezTo>
                            <a:pt x="15722" y="4272"/>
                            <a:pt x="16530" y="4093"/>
                            <a:pt x="17331" y="4093"/>
                          </a:cubicBezTo>
                          <a:close/>
                          <a:moveTo>
                            <a:pt x="17912" y="5589"/>
                          </a:moveTo>
                          <a:cubicBezTo>
                            <a:pt x="19241" y="5589"/>
                            <a:pt x="20544" y="6115"/>
                            <a:pt x="21784" y="6588"/>
                          </a:cubicBezTo>
                          <a:cubicBezTo>
                            <a:pt x="21614" y="6695"/>
                            <a:pt x="21454" y="6802"/>
                            <a:pt x="21302" y="6918"/>
                          </a:cubicBezTo>
                          <a:cubicBezTo>
                            <a:pt x="20713" y="6749"/>
                            <a:pt x="20125" y="6561"/>
                            <a:pt x="19527" y="6419"/>
                          </a:cubicBezTo>
                          <a:cubicBezTo>
                            <a:pt x="19222" y="6345"/>
                            <a:pt x="18915" y="6313"/>
                            <a:pt x="18609" y="6313"/>
                          </a:cubicBezTo>
                          <a:cubicBezTo>
                            <a:pt x="17841" y="6313"/>
                            <a:pt x="17076" y="6513"/>
                            <a:pt x="16342" y="6749"/>
                          </a:cubicBezTo>
                          <a:cubicBezTo>
                            <a:pt x="15209" y="7114"/>
                            <a:pt x="14246" y="7757"/>
                            <a:pt x="13220" y="8354"/>
                          </a:cubicBezTo>
                          <a:cubicBezTo>
                            <a:pt x="12791" y="8604"/>
                            <a:pt x="12345" y="8827"/>
                            <a:pt x="11882" y="9015"/>
                          </a:cubicBezTo>
                          <a:cubicBezTo>
                            <a:pt x="11480" y="9175"/>
                            <a:pt x="11061" y="9443"/>
                            <a:pt x="10624" y="9541"/>
                          </a:cubicBezTo>
                          <a:cubicBezTo>
                            <a:pt x="10534" y="9469"/>
                            <a:pt x="10436" y="9398"/>
                            <a:pt x="10338" y="9327"/>
                          </a:cubicBezTo>
                          <a:cubicBezTo>
                            <a:pt x="11962" y="8586"/>
                            <a:pt x="13434" y="7641"/>
                            <a:pt x="14915" y="6642"/>
                          </a:cubicBezTo>
                          <a:cubicBezTo>
                            <a:pt x="15272" y="6392"/>
                            <a:pt x="15628" y="6151"/>
                            <a:pt x="16021" y="5955"/>
                          </a:cubicBezTo>
                          <a:cubicBezTo>
                            <a:pt x="16592" y="5660"/>
                            <a:pt x="17279" y="5589"/>
                            <a:pt x="17912" y="5589"/>
                          </a:cubicBezTo>
                          <a:close/>
                          <a:moveTo>
                            <a:pt x="18567" y="6458"/>
                          </a:moveTo>
                          <a:cubicBezTo>
                            <a:pt x="18878" y="6458"/>
                            <a:pt x="19187" y="6490"/>
                            <a:pt x="19491" y="6561"/>
                          </a:cubicBezTo>
                          <a:cubicBezTo>
                            <a:pt x="20053" y="6695"/>
                            <a:pt x="20633" y="6838"/>
                            <a:pt x="21186" y="6998"/>
                          </a:cubicBezTo>
                          <a:cubicBezTo>
                            <a:pt x="21008" y="7123"/>
                            <a:pt x="20838" y="7257"/>
                            <a:pt x="20660" y="7391"/>
                          </a:cubicBezTo>
                          <a:cubicBezTo>
                            <a:pt x="20116" y="7293"/>
                            <a:pt x="19571" y="7114"/>
                            <a:pt x="19018" y="7061"/>
                          </a:cubicBezTo>
                          <a:cubicBezTo>
                            <a:pt x="18886" y="7048"/>
                            <a:pt x="18751" y="7042"/>
                            <a:pt x="18614" y="7042"/>
                          </a:cubicBezTo>
                          <a:cubicBezTo>
                            <a:pt x="17898" y="7042"/>
                            <a:pt x="17131" y="7211"/>
                            <a:pt x="16503" y="7480"/>
                          </a:cubicBezTo>
                          <a:cubicBezTo>
                            <a:pt x="15682" y="7828"/>
                            <a:pt x="14906" y="8265"/>
                            <a:pt x="14094" y="8649"/>
                          </a:cubicBezTo>
                          <a:cubicBezTo>
                            <a:pt x="13095" y="9131"/>
                            <a:pt x="12033" y="9505"/>
                            <a:pt x="10963" y="9791"/>
                          </a:cubicBezTo>
                          <a:cubicBezTo>
                            <a:pt x="10865" y="9719"/>
                            <a:pt x="10766" y="9639"/>
                            <a:pt x="10668" y="9568"/>
                          </a:cubicBezTo>
                          <a:cubicBezTo>
                            <a:pt x="10998" y="9523"/>
                            <a:pt x="11311" y="9371"/>
                            <a:pt x="11614" y="9246"/>
                          </a:cubicBezTo>
                          <a:cubicBezTo>
                            <a:pt x="12060" y="9050"/>
                            <a:pt x="12506" y="8872"/>
                            <a:pt x="12943" y="8649"/>
                          </a:cubicBezTo>
                          <a:cubicBezTo>
                            <a:pt x="13398" y="8417"/>
                            <a:pt x="13826" y="8149"/>
                            <a:pt x="14263" y="7890"/>
                          </a:cubicBezTo>
                          <a:cubicBezTo>
                            <a:pt x="14817" y="7551"/>
                            <a:pt x="15361" y="7284"/>
                            <a:pt x="15958" y="7043"/>
                          </a:cubicBezTo>
                          <a:cubicBezTo>
                            <a:pt x="16772" y="6719"/>
                            <a:pt x="17675" y="6458"/>
                            <a:pt x="18567" y="6458"/>
                          </a:cubicBezTo>
                          <a:close/>
                          <a:moveTo>
                            <a:pt x="18733" y="7203"/>
                          </a:moveTo>
                          <a:cubicBezTo>
                            <a:pt x="18751" y="7203"/>
                            <a:pt x="18769" y="7203"/>
                            <a:pt x="18786" y="7204"/>
                          </a:cubicBezTo>
                          <a:cubicBezTo>
                            <a:pt x="19357" y="7204"/>
                            <a:pt x="19937" y="7400"/>
                            <a:pt x="20508" y="7525"/>
                          </a:cubicBezTo>
                          <a:cubicBezTo>
                            <a:pt x="20401" y="7605"/>
                            <a:pt x="20303" y="7685"/>
                            <a:pt x="20205" y="7775"/>
                          </a:cubicBezTo>
                          <a:cubicBezTo>
                            <a:pt x="19723" y="8194"/>
                            <a:pt x="18778" y="8836"/>
                            <a:pt x="18349" y="9068"/>
                          </a:cubicBezTo>
                          <a:cubicBezTo>
                            <a:pt x="18039" y="9240"/>
                            <a:pt x="17737" y="9363"/>
                            <a:pt x="17701" y="9363"/>
                          </a:cubicBezTo>
                          <a:cubicBezTo>
                            <a:pt x="17700" y="9363"/>
                            <a:pt x="17699" y="9363"/>
                            <a:pt x="17698" y="9362"/>
                          </a:cubicBezTo>
                          <a:cubicBezTo>
                            <a:pt x="17377" y="9255"/>
                            <a:pt x="17047" y="9157"/>
                            <a:pt x="16708" y="9086"/>
                          </a:cubicBezTo>
                          <a:cubicBezTo>
                            <a:pt x="16371" y="9010"/>
                            <a:pt x="16042" y="8976"/>
                            <a:pt x="15719" y="8976"/>
                          </a:cubicBezTo>
                          <a:cubicBezTo>
                            <a:pt x="14265" y="8976"/>
                            <a:pt x="12939" y="9662"/>
                            <a:pt x="11596" y="10246"/>
                          </a:cubicBezTo>
                          <a:cubicBezTo>
                            <a:pt x="11587" y="10255"/>
                            <a:pt x="11578" y="10263"/>
                            <a:pt x="11569" y="10263"/>
                          </a:cubicBezTo>
                          <a:cubicBezTo>
                            <a:pt x="11409" y="10139"/>
                            <a:pt x="11239" y="10005"/>
                            <a:pt x="11070" y="9871"/>
                          </a:cubicBezTo>
                          <a:cubicBezTo>
                            <a:pt x="12836" y="9443"/>
                            <a:pt x="14424" y="8631"/>
                            <a:pt x="16057" y="7846"/>
                          </a:cubicBezTo>
                          <a:cubicBezTo>
                            <a:pt x="16897" y="7434"/>
                            <a:pt x="17798" y="7203"/>
                            <a:pt x="18733" y="7203"/>
                          </a:cubicBezTo>
                          <a:close/>
                          <a:moveTo>
                            <a:pt x="25156" y="10067"/>
                          </a:moveTo>
                          <a:cubicBezTo>
                            <a:pt x="25299" y="10201"/>
                            <a:pt x="25326" y="10433"/>
                            <a:pt x="25192" y="10585"/>
                          </a:cubicBezTo>
                          <a:cubicBezTo>
                            <a:pt x="25085" y="10692"/>
                            <a:pt x="24969" y="10745"/>
                            <a:pt x="24835" y="10781"/>
                          </a:cubicBezTo>
                          <a:cubicBezTo>
                            <a:pt x="24995" y="10629"/>
                            <a:pt x="25040" y="10326"/>
                            <a:pt x="25031" y="10121"/>
                          </a:cubicBezTo>
                          <a:cubicBezTo>
                            <a:pt x="25031" y="10112"/>
                            <a:pt x="25031" y="10103"/>
                            <a:pt x="25022" y="10094"/>
                          </a:cubicBezTo>
                          <a:cubicBezTo>
                            <a:pt x="25067" y="10067"/>
                            <a:pt x="25111" y="10067"/>
                            <a:pt x="25156" y="10067"/>
                          </a:cubicBezTo>
                          <a:close/>
                          <a:moveTo>
                            <a:pt x="25227" y="10085"/>
                          </a:moveTo>
                          <a:lnTo>
                            <a:pt x="25227" y="10085"/>
                          </a:lnTo>
                          <a:cubicBezTo>
                            <a:pt x="25290" y="10103"/>
                            <a:pt x="25352" y="10139"/>
                            <a:pt x="25406" y="10165"/>
                          </a:cubicBezTo>
                          <a:cubicBezTo>
                            <a:pt x="25486" y="10219"/>
                            <a:pt x="25566" y="10272"/>
                            <a:pt x="25638" y="10335"/>
                          </a:cubicBezTo>
                          <a:cubicBezTo>
                            <a:pt x="25807" y="10495"/>
                            <a:pt x="25718" y="10701"/>
                            <a:pt x="25611" y="10870"/>
                          </a:cubicBezTo>
                          <a:cubicBezTo>
                            <a:pt x="25433" y="10843"/>
                            <a:pt x="25254" y="10825"/>
                            <a:pt x="25076" y="10817"/>
                          </a:cubicBezTo>
                          <a:cubicBezTo>
                            <a:pt x="25192" y="10754"/>
                            <a:pt x="25281" y="10656"/>
                            <a:pt x="25326" y="10549"/>
                          </a:cubicBezTo>
                          <a:cubicBezTo>
                            <a:pt x="25397" y="10397"/>
                            <a:pt x="25343" y="10201"/>
                            <a:pt x="25227" y="10085"/>
                          </a:cubicBezTo>
                          <a:close/>
                          <a:moveTo>
                            <a:pt x="24380" y="8820"/>
                          </a:moveTo>
                          <a:cubicBezTo>
                            <a:pt x="24563" y="8820"/>
                            <a:pt x="24741" y="8881"/>
                            <a:pt x="24862" y="9023"/>
                          </a:cubicBezTo>
                          <a:cubicBezTo>
                            <a:pt x="24865" y="9027"/>
                            <a:pt x="24871" y="9029"/>
                            <a:pt x="24876" y="9029"/>
                          </a:cubicBezTo>
                          <a:cubicBezTo>
                            <a:pt x="24884" y="9029"/>
                            <a:pt x="24892" y="9025"/>
                            <a:pt x="24897" y="9015"/>
                          </a:cubicBezTo>
                          <a:cubicBezTo>
                            <a:pt x="24962" y="8916"/>
                            <a:pt x="25083" y="8885"/>
                            <a:pt x="25211" y="8885"/>
                          </a:cubicBezTo>
                          <a:cubicBezTo>
                            <a:pt x="25349" y="8885"/>
                            <a:pt x="25496" y="8920"/>
                            <a:pt x="25593" y="8943"/>
                          </a:cubicBezTo>
                          <a:cubicBezTo>
                            <a:pt x="25807" y="8988"/>
                            <a:pt x="26004" y="9166"/>
                            <a:pt x="26155" y="9300"/>
                          </a:cubicBezTo>
                          <a:cubicBezTo>
                            <a:pt x="26512" y="9612"/>
                            <a:pt x="26414" y="9942"/>
                            <a:pt x="26485" y="10344"/>
                          </a:cubicBezTo>
                          <a:cubicBezTo>
                            <a:pt x="26490" y="10364"/>
                            <a:pt x="26509" y="10375"/>
                            <a:pt x="26528" y="10375"/>
                          </a:cubicBezTo>
                          <a:cubicBezTo>
                            <a:pt x="26543" y="10375"/>
                            <a:pt x="26558" y="10368"/>
                            <a:pt x="26566" y="10353"/>
                          </a:cubicBezTo>
                          <a:cubicBezTo>
                            <a:pt x="26690" y="10112"/>
                            <a:pt x="26664" y="9853"/>
                            <a:pt x="26566" y="9630"/>
                          </a:cubicBezTo>
                          <a:cubicBezTo>
                            <a:pt x="26557" y="9541"/>
                            <a:pt x="26557" y="9487"/>
                            <a:pt x="26628" y="9362"/>
                          </a:cubicBezTo>
                          <a:cubicBezTo>
                            <a:pt x="26700" y="9242"/>
                            <a:pt x="26830" y="9183"/>
                            <a:pt x="26957" y="9183"/>
                          </a:cubicBezTo>
                          <a:cubicBezTo>
                            <a:pt x="27112" y="9183"/>
                            <a:pt x="27263" y="9271"/>
                            <a:pt x="27297" y="9443"/>
                          </a:cubicBezTo>
                          <a:cubicBezTo>
                            <a:pt x="27308" y="9480"/>
                            <a:pt x="27335" y="9495"/>
                            <a:pt x="27363" y="9495"/>
                          </a:cubicBezTo>
                          <a:cubicBezTo>
                            <a:pt x="27381" y="9495"/>
                            <a:pt x="27399" y="9489"/>
                            <a:pt x="27413" y="9478"/>
                          </a:cubicBezTo>
                          <a:cubicBezTo>
                            <a:pt x="27475" y="9430"/>
                            <a:pt x="27553" y="9405"/>
                            <a:pt x="27624" y="9405"/>
                          </a:cubicBezTo>
                          <a:cubicBezTo>
                            <a:pt x="27738" y="9405"/>
                            <a:pt x="27834" y="9470"/>
                            <a:pt x="27823" y="9612"/>
                          </a:cubicBezTo>
                          <a:cubicBezTo>
                            <a:pt x="27823" y="9657"/>
                            <a:pt x="27859" y="9684"/>
                            <a:pt x="27895" y="9684"/>
                          </a:cubicBezTo>
                          <a:cubicBezTo>
                            <a:pt x="28278" y="9684"/>
                            <a:pt x="28573" y="10005"/>
                            <a:pt x="28234" y="10353"/>
                          </a:cubicBezTo>
                          <a:cubicBezTo>
                            <a:pt x="28116" y="10464"/>
                            <a:pt x="27994" y="10515"/>
                            <a:pt x="27868" y="10515"/>
                          </a:cubicBezTo>
                          <a:cubicBezTo>
                            <a:pt x="27812" y="10515"/>
                            <a:pt x="27756" y="10506"/>
                            <a:pt x="27699" y="10486"/>
                          </a:cubicBezTo>
                          <a:cubicBezTo>
                            <a:pt x="27699" y="10473"/>
                            <a:pt x="27689" y="10465"/>
                            <a:pt x="27677" y="10465"/>
                          </a:cubicBezTo>
                          <a:cubicBezTo>
                            <a:pt x="27672" y="10465"/>
                            <a:pt x="27668" y="10466"/>
                            <a:pt x="27663" y="10469"/>
                          </a:cubicBezTo>
                          <a:cubicBezTo>
                            <a:pt x="27609" y="10442"/>
                            <a:pt x="27556" y="10415"/>
                            <a:pt x="27502" y="10371"/>
                          </a:cubicBezTo>
                          <a:cubicBezTo>
                            <a:pt x="27395" y="10290"/>
                            <a:pt x="27368" y="10174"/>
                            <a:pt x="27261" y="10112"/>
                          </a:cubicBezTo>
                          <a:cubicBezTo>
                            <a:pt x="27256" y="10108"/>
                            <a:pt x="27249" y="10106"/>
                            <a:pt x="27243" y="10106"/>
                          </a:cubicBezTo>
                          <a:cubicBezTo>
                            <a:pt x="27221" y="10106"/>
                            <a:pt x="27201" y="10129"/>
                            <a:pt x="27208" y="10156"/>
                          </a:cubicBezTo>
                          <a:cubicBezTo>
                            <a:pt x="27208" y="10183"/>
                            <a:pt x="27217" y="10210"/>
                            <a:pt x="27226" y="10237"/>
                          </a:cubicBezTo>
                          <a:cubicBezTo>
                            <a:pt x="27083" y="10281"/>
                            <a:pt x="26958" y="10397"/>
                            <a:pt x="26869" y="10522"/>
                          </a:cubicBezTo>
                          <a:cubicBezTo>
                            <a:pt x="26753" y="10710"/>
                            <a:pt x="26798" y="10933"/>
                            <a:pt x="26931" y="11075"/>
                          </a:cubicBezTo>
                          <a:cubicBezTo>
                            <a:pt x="26530" y="11004"/>
                            <a:pt x="26128" y="10933"/>
                            <a:pt x="25718" y="10879"/>
                          </a:cubicBezTo>
                          <a:cubicBezTo>
                            <a:pt x="25914" y="10647"/>
                            <a:pt x="25870" y="10335"/>
                            <a:pt x="25602" y="10147"/>
                          </a:cubicBezTo>
                          <a:cubicBezTo>
                            <a:pt x="25486" y="10067"/>
                            <a:pt x="25272" y="9907"/>
                            <a:pt x="25129" y="9907"/>
                          </a:cubicBezTo>
                          <a:cubicBezTo>
                            <a:pt x="24918" y="9907"/>
                            <a:pt x="24757" y="10324"/>
                            <a:pt x="24536" y="10324"/>
                          </a:cubicBezTo>
                          <a:cubicBezTo>
                            <a:pt x="24477" y="10324"/>
                            <a:pt x="24414" y="10294"/>
                            <a:pt x="24344" y="10219"/>
                          </a:cubicBezTo>
                          <a:cubicBezTo>
                            <a:pt x="24338" y="10213"/>
                            <a:pt x="24323" y="10206"/>
                            <a:pt x="24311" y="10206"/>
                          </a:cubicBezTo>
                          <a:cubicBezTo>
                            <a:pt x="24306" y="10206"/>
                            <a:pt x="24302" y="10207"/>
                            <a:pt x="24300" y="10210"/>
                          </a:cubicBezTo>
                          <a:lnTo>
                            <a:pt x="24291" y="10210"/>
                          </a:lnTo>
                          <a:cubicBezTo>
                            <a:pt x="24166" y="10228"/>
                            <a:pt x="24059" y="10255"/>
                            <a:pt x="23943" y="10272"/>
                          </a:cubicBezTo>
                          <a:cubicBezTo>
                            <a:pt x="23890" y="10284"/>
                            <a:pt x="23840" y="10289"/>
                            <a:pt x="23790" y="10289"/>
                          </a:cubicBezTo>
                          <a:cubicBezTo>
                            <a:pt x="23730" y="10289"/>
                            <a:pt x="23671" y="10282"/>
                            <a:pt x="23613" y="10272"/>
                          </a:cubicBezTo>
                          <a:cubicBezTo>
                            <a:pt x="23408" y="10228"/>
                            <a:pt x="23425" y="9969"/>
                            <a:pt x="23577" y="9871"/>
                          </a:cubicBezTo>
                          <a:cubicBezTo>
                            <a:pt x="23764" y="9764"/>
                            <a:pt x="23987" y="9693"/>
                            <a:pt x="24184" y="9612"/>
                          </a:cubicBezTo>
                          <a:cubicBezTo>
                            <a:pt x="24184" y="9603"/>
                            <a:pt x="24193" y="9603"/>
                            <a:pt x="24202" y="9603"/>
                          </a:cubicBezTo>
                          <a:cubicBezTo>
                            <a:pt x="24275" y="9563"/>
                            <a:pt x="24237" y="9448"/>
                            <a:pt x="24162" y="9448"/>
                          </a:cubicBezTo>
                          <a:cubicBezTo>
                            <a:pt x="24155" y="9448"/>
                            <a:pt x="24147" y="9449"/>
                            <a:pt x="24139" y="9452"/>
                          </a:cubicBezTo>
                          <a:cubicBezTo>
                            <a:pt x="24032" y="9487"/>
                            <a:pt x="23925" y="9505"/>
                            <a:pt x="23818" y="9514"/>
                          </a:cubicBezTo>
                          <a:cubicBezTo>
                            <a:pt x="23802" y="9516"/>
                            <a:pt x="23787" y="9516"/>
                            <a:pt x="23773" y="9516"/>
                          </a:cubicBezTo>
                          <a:cubicBezTo>
                            <a:pt x="23455" y="9516"/>
                            <a:pt x="23698" y="9135"/>
                            <a:pt x="23809" y="9032"/>
                          </a:cubicBezTo>
                          <a:cubicBezTo>
                            <a:pt x="23956" y="8899"/>
                            <a:pt x="24171" y="8820"/>
                            <a:pt x="24380" y="8820"/>
                          </a:cubicBezTo>
                          <a:close/>
                          <a:moveTo>
                            <a:pt x="27279" y="10335"/>
                          </a:moveTo>
                          <a:cubicBezTo>
                            <a:pt x="27297" y="10371"/>
                            <a:pt x="27324" y="10406"/>
                            <a:pt x="27351" y="10442"/>
                          </a:cubicBezTo>
                          <a:cubicBezTo>
                            <a:pt x="27235" y="10576"/>
                            <a:pt x="27199" y="10817"/>
                            <a:pt x="27181" y="10986"/>
                          </a:cubicBezTo>
                          <a:cubicBezTo>
                            <a:pt x="27181" y="11040"/>
                            <a:pt x="27199" y="11093"/>
                            <a:pt x="27235" y="11138"/>
                          </a:cubicBezTo>
                          <a:cubicBezTo>
                            <a:pt x="27154" y="11120"/>
                            <a:pt x="27074" y="11102"/>
                            <a:pt x="26985" y="11093"/>
                          </a:cubicBezTo>
                          <a:cubicBezTo>
                            <a:pt x="26994" y="11084"/>
                            <a:pt x="26994" y="11075"/>
                            <a:pt x="26994" y="11075"/>
                          </a:cubicBezTo>
                          <a:cubicBezTo>
                            <a:pt x="26949" y="10924"/>
                            <a:pt x="26931" y="10772"/>
                            <a:pt x="26994" y="10620"/>
                          </a:cubicBezTo>
                          <a:cubicBezTo>
                            <a:pt x="27038" y="10513"/>
                            <a:pt x="27154" y="10379"/>
                            <a:pt x="27279" y="10335"/>
                          </a:cubicBezTo>
                          <a:close/>
                          <a:moveTo>
                            <a:pt x="27422" y="10504"/>
                          </a:moveTo>
                          <a:cubicBezTo>
                            <a:pt x="27476" y="10549"/>
                            <a:pt x="27529" y="10585"/>
                            <a:pt x="27592" y="10611"/>
                          </a:cubicBezTo>
                          <a:cubicBezTo>
                            <a:pt x="27538" y="10754"/>
                            <a:pt x="27520" y="10906"/>
                            <a:pt x="27592" y="11049"/>
                          </a:cubicBezTo>
                          <a:cubicBezTo>
                            <a:pt x="27618" y="11120"/>
                            <a:pt x="27663" y="11182"/>
                            <a:pt x="27716" y="11245"/>
                          </a:cubicBezTo>
                          <a:cubicBezTo>
                            <a:pt x="27618" y="11227"/>
                            <a:pt x="27520" y="11200"/>
                            <a:pt x="27413" y="11182"/>
                          </a:cubicBezTo>
                          <a:cubicBezTo>
                            <a:pt x="27351" y="11102"/>
                            <a:pt x="27306" y="11013"/>
                            <a:pt x="27306" y="10933"/>
                          </a:cubicBezTo>
                          <a:cubicBezTo>
                            <a:pt x="27306" y="10817"/>
                            <a:pt x="27342" y="10620"/>
                            <a:pt x="27422" y="10504"/>
                          </a:cubicBezTo>
                          <a:close/>
                          <a:moveTo>
                            <a:pt x="15550" y="9163"/>
                          </a:moveTo>
                          <a:cubicBezTo>
                            <a:pt x="16134" y="9163"/>
                            <a:pt x="16714" y="9266"/>
                            <a:pt x="17297" y="9434"/>
                          </a:cubicBezTo>
                          <a:cubicBezTo>
                            <a:pt x="18242" y="9710"/>
                            <a:pt x="19134" y="10130"/>
                            <a:pt x="20053" y="10469"/>
                          </a:cubicBezTo>
                          <a:cubicBezTo>
                            <a:pt x="20606" y="10674"/>
                            <a:pt x="21249" y="10915"/>
                            <a:pt x="21882" y="10986"/>
                          </a:cubicBezTo>
                          <a:cubicBezTo>
                            <a:pt x="21418" y="11066"/>
                            <a:pt x="20963" y="11164"/>
                            <a:pt x="20508" y="11280"/>
                          </a:cubicBezTo>
                          <a:cubicBezTo>
                            <a:pt x="19054" y="11066"/>
                            <a:pt x="17752" y="10362"/>
                            <a:pt x="16315" y="10094"/>
                          </a:cubicBezTo>
                          <a:cubicBezTo>
                            <a:pt x="15959" y="10027"/>
                            <a:pt x="15605" y="9999"/>
                            <a:pt x="15250" y="9999"/>
                          </a:cubicBezTo>
                          <a:cubicBezTo>
                            <a:pt x="14940" y="9999"/>
                            <a:pt x="14629" y="10021"/>
                            <a:pt x="14317" y="10058"/>
                          </a:cubicBezTo>
                          <a:cubicBezTo>
                            <a:pt x="13594" y="10139"/>
                            <a:pt x="12899" y="10522"/>
                            <a:pt x="12238" y="10763"/>
                          </a:cubicBezTo>
                          <a:cubicBezTo>
                            <a:pt x="12229" y="10763"/>
                            <a:pt x="12221" y="10772"/>
                            <a:pt x="12221" y="10772"/>
                          </a:cubicBezTo>
                          <a:cubicBezTo>
                            <a:pt x="12158" y="10727"/>
                            <a:pt x="12096" y="10674"/>
                            <a:pt x="12033" y="10629"/>
                          </a:cubicBezTo>
                          <a:cubicBezTo>
                            <a:pt x="11926" y="10540"/>
                            <a:pt x="11810" y="10460"/>
                            <a:pt x="11703" y="10371"/>
                          </a:cubicBezTo>
                          <a:cubicBezTo>
                            <a:pt x="12568" y="9996"/>
                            <a:pt x="13407" y="9577"/>
                            <a:pt x="14317" y="9327"/>
                          </a:cubicBezTo>
                          <a:cubicBezTo>
                            <a:pt x="14732" y="9213"/>
                            <a:pt x="15142" y="9163"/>
                            <a:pt x="15550" y="9163"/>
                          </a:cubicBezTo>
                          <a:close/>
                          <a:moveTo>
                            <a:pt x="15130" y="10159"/>
                          </a:moveTo>
                          <a:cubicBezTo>
                            <a:pt x="15630" y="10159"/>
                            <a:pt x="16138" y="10237"/>
                            <a:pt x="16610" y="10335"/>
                          </a:cubicBezTo>
                          <a:cubicBezTo>
                            <a:pt x="17805" y="10576"/>
                            <a:pt x="18911" y="11129"/>
                            <a:pt x="20107" y="11388"/>
                          </a:cubicBezTo>
                          <a:cubicBezTo>
                            <a:pt x="19857" y="11450"/>
                            <a:pt x="19616" y="11521"/>
                            <a:pt x="19375" y="11593"/>
                          </a:cubicBezTo>
                          <a:cubicBezTo>
                            <a:pt x="19366" y="11593"/>
                            <a:pt x="19357" y="11593"/>
                            <a:pt x="19357" y="11602"/>
                          </a:cubicBezTo>
                          <a:cubicBezTo>
                            <a:pt x="18956" y="11602"/>
                            <a:pt x="18537" y="11521"/>
                            <a:pt x="18180" y="11414"/>
                          </a:cubicBezTo>
                          <a:cubicBezTo>
                            <a:pt x="17493" y="11209"/>
                            <a:pt x="16797" y="11049"/>
                            <a:pt x="16092" y="10933"/>
                          </a:cubicBezTo>
                          <a:cubicBezTo>
                            <a:pt x="15674" y="10868"/>
                            <a:pt x="15275" y="10834"/>
                            <a:pt x="14870" y="10834"/>
                          </a:cubicBezTo>
                          <a:cubicBezTo>
                            <a:pt x="14662" y="10834"/>
                            <a:pt x="14452" y="10843"/>
                            <a:pt x="14237" y="10861"/>
                          </a:cubicBezTo>
                          <a:cubicBezTo>
                            <a:pt x="13978" y="10879"/>
                            <a:pt x="13728" y="10906"/>
                            <a:pt x="13469" y="10968"/>
                          </a:cubicBezTo>
                          <a:cubicBezTo>
                            <a:pt x="13238" y="11022"/>
                            <a:pt x="13015" y="11138"/>
                            <a:pt x="12791" y="11200"/>
                          </a:cubicBezTo>
                          <a:cubicBezTo>
                            <a:pt x="12640" y="11102"/>
                            <a:pt x="12506" y="10995"/>
                            <a:pt x="12363" y="10888"/>
                          </a:cubicBezTo>
                          <a:cubicBezTo>
                            <a:pt x="12970" y="10674"/>
                            <a:pt x="13559" y="10433"/>
                            <a:pt x="14183" y="10272"/>
                          </a:cubicBezTo>
                          <a:cubicBezTo>
                            <a:pt x="14488" y="10192"/>
                            <a:pt x="14807" y="10159"/>
                            <a:pt x="15130" y="10159"/>
                          </a:cubicBezTo>
                          <a:close/>
                          <a:moveTo>
                            <a:pt x="14810" y="10954"/>
                          </a:moveTo>
                          <a:cubicBezTo>
                            <a:pt x="15462" y="10954"/>
                            <a:pt x="16097" y="11052"/>
                            <a:pt x="16744" y="11191"/>
                          </a:cubicBezTo>
                          <a:cubicBezTo>
                            <a:pt x="17448" y="11343"/>
                            <a:pt x="18126" y="11557"/>
                            <a:pt x="18831" y="11691"/>
                          </a:cubicBezTo>
                          <a:cubicBezTo>
                            <a:pt x="18876" y="11700"/>
                            <a:pt x="18938" y="11709"/>
                            <a:pt x="19001" y="11709"/>
                          </a:cubicBezTo>
                          <a:cubicBezTo>
                            <a:pt x="18974" y="11718"/>
                            <a:pt x="18938" y="11727"/>
                            <a:pt x="18911" y="11735"/>
                          </a:cubicBezTo>
                          <a:lnTo>
                            <a:pt x="18902" y="11735"/>
                          </a:lnTo>
                          <a:cubicBezTo>
                            <a:pt x="18876" y="11753"/>
                            <a:pt x="18858" y="11762"/>
                            <a:pt x="18840" y="11762"/>
                          </a:cubicBezTo>
                          <a:cubicBezTo>
                            <a:pt x="18831" y="11771"/>
                            <a:pt x="18822" y="11771"/>
                            <a:pt x="18813" y="11771"/>
                          </a:cubicBezTo>
                          <a:cubicBezTo>
                            <a:pt x="18723" y="11803"/>
                            <a:pt x="18617" y="11815"/>
                            <a:pt x="18504" y="11815"/>
                          </a:cubicBezTo>
                          <a:cubicBezTo>
                            <a:pt x="18166" y="11815"/>
                            <a:pt x="17762" y="11706"/>
                            <a:pt x="17529" y="11673"/>
                          </a:cubicBezTo>
                          <a:cubicBezTo>
                            <a:pt x="16993" y="11593"/>
                            <a:pt x="16458" y="11495"/>
                            <a:pt x="15914" y="11423"/>
                          </a:cubicBezTo>
                          <a:cubicBezTo>
                            <a:pt x="15476" y="11363"/>
                            <a:pt x="15052" y="11341"/>
                            <a:pt x="14618" y="11341"/>
                          </a:cubicBezTo>
                          <a:cubicBezTo>
                            <a:pt x="14539" y="11341"/>
                            <a:pt x="14459" y="11342"/>
                            <a:pt x="14379" y="11343"/>
                          </a:cubicBezTo>
                          <a:cubicBezTo>
                            <a:pt x="14344" y="11343"/>
                            <a:pt x="14308" y="11343"/>
                            <a:pt x="14272" y="11343"/>
                          </a:cubicBezTo>
                          <a:cubicBezTo>
                            <a:pt x="13914" y="11343"/>
                            <a:pt x="13554" y="11350"/>
                            <a:pt x="13238" y="11512"/>
                          </a:cubicBezTo>
                          <a:cubicBezTo>
                            <a:pt x="13104" y="11432"/>
                            <a:pt x="12979" y="11343"/>
                            <a:pt x="12854" y="11254"/>
                          </a:cubicBezTo>
                          <a:cubicBezTo>
                            <a:pt x="13023" y="11218"/>
                            <a:pt x="13202" y="11164"/>
                            <a:pt x="13371" y="11120"/>
                          </a:cubicBezTo>
                          <a:cubicBezTo>
                            <a:pt x="13710" y="11040"/>
                            <a:pt x="14040" y="10995"/>
                            <a:pt x="14388" y="10968"/>
                          </a:cubicBezTo>
                          <a:cubicBezTo>
                            <a:pt x="14530" y="10959"/>
                            <a:pt x="14670" y="10954"/>
                            <a:pt x="14810" y="10954"/>
                          </a:cubicBezTo>
                          <a:close/>
                          <a:moveTo>
                            <a:pt x="13993" y="11420"/>
                          </a:moveTo>
                          <a:cubicBezTo>
                            <a:pt x="14288" y="11420"/>
                            <a:pt x="14590" y="11450"/>
                            <a:pt x="14861" y="11450"/>
                          </a:cubicBezTo>
                          <a:cubicBezTo>
                            <a:pt x="15477" y="11450"/>
                            <a:pt x="16110" y="11557"/>
                            <a:pt x="16717" y="11664"/>
                          </a:cubicBezTo>
                          <a:cubicBezTo>
                            <a:pt x="17198" y="11744"/>
                            <a:pt x="17662" y="11842"/>
                            <a:pt x="18144" y="11905"/>
                          </a:cubicBezTo>
                          <a:cubicBezTo>
                            <a:pt x="18215" y="11914"/>
                            <a:pt x="18305" y="11923"/>
                            <a:pt x="18394" y="11923"/>
                          </a:cubicBezTo>
                          <a:cubicBezTo>
                            <a:pt x="17814" y="12137"/>
                            <a:pt x="17243" y="12378"/>
                            <a:pt x="16663" y="12601"/>
                          </a:cubicBezTo>
                          <a:cubicBezTo>
                            <a:pt x="15825" y="12601"/>
                            <a:pt x="15066" y="12467"/>
                            <a:pt x="14281" y="12110"/>
                          </a:cubicBezTo>
                          <a:cubicBezTo>
                            <a:pt x="13924" y="11950"/>
                            <a:pt x="13585" y="11744"/>
                            <a:pt x="13255" y="11530"/>
                          </a:cubicBezTo>
                          <a:cubicBezTo>
                            <a:pt x="13480" y="11443"/>
                            <a:pt x="13734" y="11420"/>
                            <a:pt x="13993" y="11420"/>
                          </a:cubicBezTo>
                          <a:close/>
                          <a:moveTo>
                            <a:pt x="31938" y="11296"/>
                          </a:moveTo>
                          <a:cubicBezTo>
                            <a:pt x="32593" y="11296"/>
                            <a:pt x="33272" y="11393"/>
                            <a:pt x="33890" y="11521"/>
                          </a:cubicBezTo>
                          <a:cubicBezTo>
                            <a:pt x="34693" y="11691"/>
                            <a:pt x="35469" y="12137"/>
                            <a:pt x="36174" y="12547"/>
                          </a:cubicBezTo>
                          <a:cubicBezTo>
                            <a:pt x="36477" y="12726"/>
                            <a:pt x="36816" y="12940"/>
                            <a:pt x="37173" y="13091"/>
                          </a:cubicBezTo>
                          <a:cubicBezTo>
                            <a:pt x="36744" y="13127"/>
                            <a:pt x="36316" y="13207"/>
                            <a:pt x="35906" y="13332"/>
                          </a:cubicBezTo>
                          <a:cubicBezTo>
                            <a:pt x="35831" y="13337"/>
                            <a:pt x="35755" y="13339"/>
                            <a:pt x="35680" y="13339"/>
                          </a:cubicBezTo>
                          <a:cubicBezTo>
                            <a:pt x="34895" y="13339"/>
                            <a:pt x="34094" y="13099"/>
                            <a:pt x="33346" y="12895"/>
                          </a:cubicBezTo>
                          <a:cubicBezTo>
                            <a:pt x="32329" y="12619"/>
                            <a:pt x="31356" y="12217"/>
                            <a:pt x="30348" y="11941"/>
                          </a:cubicBezTo>
                          <a:cubicBezTo>
                            <a:pt x="29965" y="11834"/>
                            <a:pt x="29590" y="11727"/>
                            <a:pt x="29197" y="11619"/>
                          </a:cubicBezTo>
                          <a:cubicBezTo>
                            <a:pt x="29367" y="11611"/>
                            <a:pt x="29527" y="11575"/>
                            <a:pt x="29697" y="11539"/>
                          </a:cubicBezTo>
                          <a:cubicBezTo>
                            <a:pt x="30179" y="11414"/>
                            <a:pt x="30705" y="11414"/>
                            <a:pt x="31196" y="11343"/>
                          </a:cubicBezTo>
                          <a:cubicBezTo>
                            <a:pt x="31436" y="11311"/>
                            <a:pt x="31686" y="11296"/>
                            <a:pt x="31938" y="11296"/>
                          </a:cubicBezTo>
                          <a:close/>
                          <a:moveTo>
                            <a:pt x="9562" y="11352"/>
                          </a:moveTo>
                          <a:lnTo>
                            <a:pt x="9562" y="11352"/>
                          </a:lnTo>
                          <a:cubicBezTo>
                            <a:pt x="10303" y="12119"/>
                            <a:pt x="9839" y="13466"/>
                            <a:pt x="8848" y="13796"/>
                          </a:cubicBezTo>
                          <a:cubicBezTo>
                            <a:pt x="8590" y="13680"/>
                            <a:pt x="8322" y="13564"/>
                            <a:pt x="8045" y="13457"/>
                          </a:cubicBezTo>
                          <a:cubicBezTo>
                            <a:pt x="8777" y="13341"/>
                            <a:pt x="9348" y="12984"/>
                            <a:pt x="9589" y="12235"/>
                          </a:cubicBezTo>
                          <a:cubicBezTo>
                            <a:pt x="9660" y="11985"/>
                            <a:pt x="9696" y="11602"/>
                            <a:pt x="9562" y="11352"/>
                          </a:cubicBezTo>
                          <a:close/>
                          <a:moveTo>
                            <a:pt x="10017" y="12030"/>
                          </a:moveTo>
                          <a:lnTo>
                            <a:pt x="10017" y="12030"/>
                          </a:lnTo>
                          <a:cubicBezTo>
                            <a:pt x="10178" y="12333"/>
                            <a:pt x="10401" y="12583"/>
                            <a:pt x="10285" y="13002"/>
                          </a:cubicBezTo>
                          <a:cubicBezTo>
                            <a:pt x="10169" y="13448"/>
                            <a:pt x="9785" y="13903"/>
                            <a:pt x="9330" y="14028"/>
                          </a:cubicBezTo>
                          <a:cubicBezTo>
                            <a:pt x="9223" y="13975"/>
                            <a:pt x="9107" y="13921"/>
                            <a:pt x="9000" y="13868"/>
                          </a:cubicBezTo>
                          <a:cubicBezTo>
                            <a:pt x="9428" y="13769"/>
                            <a:pt x="9758" y="13413"/>
                            <a:pt x="9919" y="12993"/>
                          </a:cubicBezTo>
                          <a:cubicBezTo>
                            <a:pt x="10044" y="12672"/>
                            <a:pt x="10079" y="12333"/>
                            <a:pt x="10017" y="12030"/>
                          </a:cubicBezTo>
                          <a:close/>
                          <a:moveTo>
                            <a:pt x="11569" y="13065"/>
                          </a:moveTo>
                          <a:cubicBezTo>
                            <a:pt x="11569" y="13065"/>
                            <a:pt x="11427" y="13377"/>
                            <a:pt x="11435" y="13555"/>
                          </a:cubicBezTo>
                          <a:cubicBezTo>
                            <a:pt x="11435" y="13707"/>
                            <a:pt x="11462" y="13859"/>
                            <a:pt x="11578" y="13975"/>
                          </a:cubicBezTo>
                          <a:cubicBezTo>
                            <a:pt x="11596" y="13992"/>
                            <a:pt x="11614" y="14010"/>
                            <a:pt x="11623" y="14019"/>
                          </a:cubicBezTo>
                          <a:cubicBezTo>
                            <a:pt x="11480" y="14028"/>
                            <a:pt x="11328" y="14046"/>
                            <a:pt x="11177" y="14055"/>
                          </a:cubicBezTo>
                          <a:cubicBezTo>
                            <a:pt x="11070" y="13600"/>
                            <a:pt x="11186" y="13341"/>
                            <a:pt x="11320" y="13207"/>
                          </a:cubicBezTo>
                          <a:cubicBezTo>
                            <a:pt x="11435" y="13091"/>
                            <a:pt x="11569" y="13065"/>
                            <a:pt x="11569" y="13065"/>
                          </a:cubicBezTo>
                          <a:close/>
                          <a:moveTo>
                            <a:pt x="9638" y="10261"/>
                          </a:moveTo>
                          <a:cubicBezTo>
                            <a:pt x="9839" y="10261"/>
                            <a:pt x="9963" y="10518"/>
                            <a:pt x="10026" y="10665"/>
                          </a:cubicBezTo>
                          <a:cubicBezTo>
                            <a:pt x="10079" y="10790"/>
                            <a:pt x="10187" y="10805"/>
                            <a:pt x="10308" y="10805"/>
                          </a:cubicBezTo>
                          <a:cubicBezTo>
                            <a:pt x="10349" y="10805"/>
                            <a:pt x="10391" y="10804"/>
                            <a:pt x="10433" y="10804"/>
                          </a:cubicBezTo>
                          <a:cubicBezTo>
                            <a:pt x="10518" y="10804"/>
                            <a:pt x="10603" y="10811"/>
                            <a:pt x="10677" y="10852"/>
                          </a:cubicBezTo>
                          <a:cubicBezTo>
                            <a:pt x="11266" y="11182"/>
                            <a:pt x="10713" y="11200"/>
                            <a:pt x="10909" y="11396"/>
                          </a:cubicBezTo>
                          <a:cubicBezTo>
                            <a:pt x="11052" y="11539"/>
                            <a:pt x="11204" y="11664"/>
                            <a:pt x="11346" y="11807"/>
                          </a:cubicBezTo>
                          <a:cubicBezTo>
                            <a:pt x="11774" y="12226"/>
                            <a:pt x="11105" y="12503"/>
                            <a:pt x="10891" y="12636"/>
                          </a:cubicBezTo>
                          <a:cubicBezTo>
                            <a:pt x="10856" y="12663"/>
                            <a:pt x="10865" y="12726"/>
                            <a:pt x="10909" y="12726"/>
                          </a:cubicBezTo>
                          <a:cubicBezTo>
                            <a:pt x="11195" y="12699"/>
                            <a:pt x="11480" y="12565"/>
                            <a:pt x="11596" y="12289"/>
                          </a:cubicBezTo>
                          <a:cubicBezTo>
                            <a:pt x="11662" y="12274"/>
                            <a:pt x="11727" y="12267"/>
                            <a:pt x="11791" y="12267"/>
                          </a:cubicBezTo>
                          <a:cubicBezTo>
                            <a:pt x="12006" y="12267"/>
                            <a:pt x="12209" y="12349"/>
                            <a:pt x="12381" y="12520"/>
                          </a:cubicBezTo>
                          <a:cubicBezTo>
                            <a:pt x="12497" y="12636"/>
                            <a:pt x="12568" y="12797"/>
                            <a:pt x="12604" y="12949"/>
                          </a:cubicBezTo>
                          <a:cubicBezTo>
                            <a:pt x="12631" y="13056"/>
                            <a:pt x="12622" y="13163"/>
                            <a:pt x="12604" y="13270"/>
                          </a:cubicBezTo>
                          <a:cubicBezTo>
                            <a:pt x="12588" y="13350"/>
                            <a:pt x="12550" y="13376"/>
                            <a:pt x="12506" y="13376"/>
                          </a:cubicBezTo>
                          <a:cubicBezTo>
                            <a:pt x="12432" y="13376"/>
                            <a:pt x="12340" y="13301"/>
                            <a:pt x="12301" y="13279"/>
                          </a:cubicBezTo>
                          <a:cubicBezTo>
                            <a:pt x="12185" y="13199"/>
                            <a:pt x="11867" y="12917"/>
                            <a:pt x="11661" y="12917"/>
                          </a:cubicBezTo>
                          <a:cubicBezTo>
                            <a:pt x="11615" y="12917"/>
                            <a:pt x="11574" y="12932"/>
                            <a:pt x="11543" y="12967"/>
                          </a:cubicBezTo>
                          <a:cubicBezTo>
                            <a:pt x="11537" y="12966"/>
                            <a:pt x="11531" y="12966"/>
                            <a:pt x="11525" y="12966"/>
                          </a:cubicBezTo>
                          <a:cubicBezTo>
                            <a:pt x="11346" y="12966"/>
                            <a:pt x="11209" y="13097"/>
                            <a:pt x="11114" y="13270"/>
                          </a:cubicBezTo>
                          <a:cubicBezTo>
                            <a:pt x="10972" y="13520"/>
                            <a:pt x="10954" y="13823"/>
                            <a:pt x="11088" y="14064"/>
                          </a:cubicBezTo>
                          <a:cubicBezTo>
                            <a:pt x="10650" y="14108"/>
                            <a:pt x="10213" y="14189"/>
                            <a:pt x="9776" y="14269"/>
                          </a:cubicBezTo>
                          <a:cubicBezTo>
                            <a:pt x="9660" y="14207"/>
                            <a:pt x="9544" y="14144"/>
                            <a:pt x="9428" y="14082"/>
                          </a:cubicBezTo>
                          <a:cubicBezTo>
                            <a:pt x="9830" y="14001"/>
                            <a:pt x="10142" y="13716"/>
                            <a:pt x="10311" y="13314"/>
                          </a:cubicBezTo>
                          <a:cubicBezTo>
                            <a:pt x="10401" y="13091"/>
                            <a:pt x="10454" y="12886"/>
                            <a:pt x="10427" y="12645"/>
                          </a:cubicBezTo>
                          <a:cubicBezTo>
                            <a:pt x="10383" y="12271"/>
                            <a:pt x="10044" y="12074"/>
                            <a:pt x="9928" y="11744"/>
                          </a:cubicBezTo>
                          <a:cubicBezTo>
                            <a:pt x="9928" y="11735"/>
                            <a:pt x="9919" y="11727"/>
                            <a:pt x="9910" y="11727"/>
                          </a:cubicBezTo>
                          <a:cubicBezTo>
                            <a:pt x="9812" y="11530"/>
                            <a:pt x="9669" y="11352"/>
                            <a:pt x="9455" y="11200"/>
                          </a:cubicBezTo>
                          <a:lnTo>
                            <a:pt x="9446" y="11200"/>
                          </a:lnTo>
                          <a:cubicBezTo>
                            <a:pt x="9371" y="11130"/>
                            <a:pt x="9287" y="11092"/>
                            <a:pt x="9201" y="11092"/>
                          </a:cubicBezTo>
                          <a:cubicBezTo>
                            <a:pt x="9124" y="11092"/>
                            <a:pt x="9045" y="11123"/>
                            <a:pt x="8973" y="11191"/>
                          </a:cubicBezTo>
                          <a:cubicBezTo>
                            <a:pt x="8908" y="11210"/>
                            <a:pt x="8848" y="11218"/>
                            <a:pt x="8792" y="11218"/>
                          </a:cubicBezTo>
                          <a:cubicBezTo>
                            <a:pt x="8292" y="11218"/>
                            <a:pt x="8194" y="10532"/>
                            <a:pt x="8813" y="10460"/>
                          </a:cubicBezTo>
                          <a:cubicBezTo>
                            <a:pt x="8838" y="10456"/>
                            <a:pt x="8860" y="10454"/>
                            <a:pt x="8881" y="10454"/>
                          </a:cubicBezTo>
                          <a:cubicBezTo>
                            <a:pt x="8964" y="10454"/>
                            <a:pt x="9020" y="10483"/>
                            <a:pt x="9098" y="10540"/>
                          </a:cubicBezTo>
                          <a:cubicBezTo>
                            <a:pt x="9106" y="10548"/>
                            <a:pt x="9116" y="10550"/>
                            <a:pt x="9128" y="10550"/>
                          </a:cubicBezTo>
                          <a:cubicBezTo>
                            <a:pt x="9143" y="10550"/>
                            <a:pt x="9159" y="10545"/>
                            <a:pt x="9170" y="10540"/>
                          </a:cubicBezTo>
                          <a:cubicBezTo>
                            <a:pt x="9286" y="10486"/>
                            <a:pt x="9348" y="10388"/>
                            <a:pt x="9455" y="10326"/>
                          </a:cubicBezTo>
                          <a:cubicBezTo>
                            <a:pt x="9522" y="10280"/>
                            <a:pt x="9583" y="10261"/>
                            <a:pt x="9638" y="10261"/>
                          </a:cubicBezTo>
                          <a:close/>
                          <a:moveTo>
                            <a:pt x="24101" y="10977"/>
                          </a:moveTo>
                          <a:cubicBezTo>
                            <a:pt x="25032" y="10977"/>
                            <a:pt x="25971" y="11097"/>
                            <a:pt x="26869" y="11263"/>
                          </a:cubicBezTo>
                          <a:cubicBezTo>
                            <a:pt x="27493" y="11379"/>
                            <a:pt x="28118" y="11548"/>
                            <a:pt x="28724" y="11718"/>
                          </a:cubicBezTo>
                          <a:cubicBezTo>
                            <a:pt x="29349" y="11896"/>
                            <a:pt x="30000" y="12021"/>
                            <a:pt x="30607" y="12244"/>
                          </a:cubicBezTo>
                          <a:cubicBezTo>
                            <a:pt x="31570" y="12592"/>
                            <a:pt x="32552" y="12895"/>
                            <a:pt x="33542" y="13163"/>
                          </a:cubicBezTo>
                          <a:cubicBezTo>
                            <a:pt x="34132" y="13319"/>
                            <a:pt x="34799" y="13475"/>
                            <a:pt x="35443" y="13475"/>
                          </a:cubicBezTo>
                          <a:cubicBezTo>
                            <a:pt x="35460" y="13475"/>
                            <a:pt x="35478" y="13475"/>
                            <a:pt x="35496" y="13475"/>
                          </a:cubicBezTo>
                          <a:lnTo>
                            <a:pt x="35496" y="13475"/>
                          </a:lnTo>
                          <a:cubicBezTo>
                            <a:pt x="35478" y="13484"/>
                            <a:pt x="35469" y="13484"/>
                            <a:pt x="35451" y="13493"/>
                          </a:cubicBezTo>
                          <a:cubicBezTo>
                            <a:pt x="35074" y="13571"/>
                            <a:pt x="34699" y="13609"/>
                            <a:pt x="34319" y="13609"/>
                          </a:cubicBezTo>
                          <a:cubicBezTo>
                            <a:pt x="33962" y="13609"/>
                            <a:pt x="33601" y="13576"/>
                            <a:pt x="33230" y="13511"/>
                          </a:cubicBezTo>
                          <a:cubicBezTo>
                            <a:pt x="32355" y="13359"/>
                            <a:pt x="31517" y="13083"/>
                            <a:pt x="30669" y="12877"/>
                          </a:cubicBezTo>
                          <a:cubicBezTo>
                            <a:pt x="28903" y="12440"/>
                            <a:pt x="27038" y="11905"/>
                            <a:pt x="25210" y="11905"/>
                          </a:cubicBezTo>
                          <a:cubicBezTo>
                            <a:pt x="23934" y="11905"/>
                            <a:pt x="22649" y="12199"/>
                            <a:pt x="21418" y="12512"/>
                          </a:cubicBezTo>
                          <a:cubicBezTo>
                            <a:pt x="20187" y="12815"/>
                            <a:pt x="18956" y="13145"/>
                            <a:pt x="17716" y="13448"/>
                          </a:cubicBezTo>
                          <a:cubicBezTo>
                            <a:pt x="16538" y="13743"/>
                            <a:pt x="15334" y="13903"/>
                            <a:pt x="14147" y="14153"/>
                          </a:cubicBezTo>
                          <a:cubicBezTo>
                            <a:pt x="12881" y="14412"/>
                            <a:pt x="11614" y="14438"/>
                            <a:pt x="10338" y="14590"/>
                          </a:cubicBezTo>
                          <a:cubicBezTo>
                            <a:pt x="10240" y="14528"/>
                            <a:pt x="10133" y="14474"/>
                            <a:pt x="10035" y="14412"/>
                          </a:cubicBezTo>
                          <a:cubicBezTo>
                            <a:pt x="9990" y="14385"/>
                            <a:pt x="9946" y="14367"/>
                            <a:pt x="9901" y="14340"/>
                          </a:cubicBezTo>
                          <a:cubicBezTo>
                            <a:pt x="10847" y="14224"/>
                            <a:pt x="11810" y="14215"/>
                            <a:pt x="12738" y="14037"/>
                          </a:cubicBezTo>
                          <a:cubicBezTo>
                            <a:pt x="13889" y="13814"/>
                            <a:pt x="14977" y="13341"/>
                            <a:pt x="16092" y="13002"/>
                          </a:cubicBezTo>
                          <a:cubicBezTo>
                            <a:pt x="16619" y="12851"/>
                            <a:pt x="17118" y="12628"/>
                            <a:pt x="17627" y="12422"/>
                          </a:cubicBezTo>
                          <a:cubicBezTo>
                            <a:pt x="18135" y="12226"/>
                            <a:pt x="18653" y="12074"/>
                            <a:pt x="19170" y="11896"/>
                          </a:cubicBezTo>
                          <a:cubicBezTo>
                            <a:pt x="19687" y="11709"/>
                            <a:pt x="20241" y="11602"/>
                            <a:pt x="20785" y="11468"/>
                          </a:cubicBezTo>
                          <a:cubicBezTo>
                            <a:pt x="21516" y="11298"/>
                            <a:pt x="22248" y="11129"/>
                            <a:pt x="22988" y="11040"/>
                          </a:cubicBezTo>
                          <a:cubicBezTo>
                            <a:pt x="23356" y="10996"/>
                            <a:pt x="23728" y="10977"/>
                            <a:pt x="24101" y="10977"/>
                          </a:cubicBezTo>
                          <a:close/>
                          <a:moveTo>
                            <a:pt x="25445" y="12047"/>
                          </a:moveTo>
                          <a:cubicBezTo>
                            <a:pt x="26481" y="12047"/>
                            <a:pt x="27565" y="12284"/>
                            <a:pt x="28573" y="12512"/>
                          </a:cubicBezTo>
                          <a:cubicBezTo>
                            <a:pt x="29358" y="12690"/>
                            <a:pt x="30134" y="12868"/>
                            <a:pt x="30910" y="13065"/>
                          </a:cubicBezTo>
                          <a:cubicBezTo>
                            <a:pt x="31784" y="13279"/>
                            <a:pt x="32641" y="13555"/>
                            <a:pt x="33542" y="13662"/>
                          </a:cubicBezTo>
                          <a:cubicBezTo>
                            <a:pt x="33751" y="13692"/>
                            <a:pt x="33958" y="13706"/>
                            <a:pt x="34163" y="13706"/>
                          </a:cubicBezTo>
                          <a:cubicBezTo>
                            <a:pt x="34517" y="13706"/>
                            <a:pt x="34866" y="13664"/>
                            <a:pt x="35210" y="13591"/>
                          </a:cubicBezTo>
                          <a:lnTo>
                            <a:pt x="35210" y="13591"/>
                          </a:lnTo>
                          <a:cubicBezTo>
                            <a:pt x="34925" y="13725"/>
                            <a:pt x="34648" y="13876"/>
                            <a:pt x="34380" y="14037"/>
                          </a:cubicBezTo>
                          <a:cubicBezTo>
                            <a:pt x="33849" y="14112"/>
                            <a:pt x="33314" y="14145"/>
                            <a:pt x="32779" y="14145"/>
                          </a:cubicBezTo>
                          <a:cubicBezTo>
                            <a:pt x="31096" y="14145"/>
                            <a:pt x="29403" y="13826"/>
                            <a:pt x="27752" y="13529"/>
                          </a:cubicBezTo>
                          <a:cubicBezTo>
                            <a:pt x="26666" y="13333"/>
                            <a:pt x="25523" y="13170"/>
                            <a:pt x="24408" y="13170"/>
                          </a:cubicBezTo>
                          <a:cubicBezTo>
                            <a:pt x="24351" y="13170"/>
                            <a:pt x="24294" y="13171"/>
                            <a:pt x="24237" y="13172"/>
                          </a:cubicBezTo>
                          <a:cubicBezTo>
                            <a:pt x="23176" y="13190"/>
                            <a:pt x="22105" y="13457"/>
                            <a:pt x="21070" y="13698"/>
                          </a:cubicBezTo>
                          <a:cubicBezTo>
                            <a:pt x="19661" y="14028"/>
                            <a:pt x="18224" y="14296"/>
                            <a:pt x="16788" y="14537"/>
                          </a:cubicBezTo>
                          <a:cubicBezTo>
                            <a:pt x="15994" y="14670"/>
                            <a:pt x="15200" y="14813"/>
                            <a:pt x="14406" y="14956"/>
                          </a:cubicBezTo>
                          <a:cubicBezTo>
                            <a:pt x="13759" y="15069"/>
                            <a:pt x="13122" y="15114"/>
                            <a:pt x="12483" y="15114"/>
                          </a:cubicBezTo>
                          <a:cubicBezTo>
                            <a:pt x="12064" y="15114"/>
                            <a:pt x="11645" y="15095"/>
                            <a:pt x="11221" y="15063"/>
                          </a:cubicBezTo>
                          <a:cubicBezTo>
                            <a:pt x="10954" y="14929"/>
                            <a:pt x="10686" y="14786"/>
                            <a:pt x="10427" y="14635"/>
                          </a:cubicBezTo>
                          <a:lnTo>
                            <a:pt x="10427" y="14635"/>
                          </a:lnTo>
                          <a:cubicBezTo>
                            <a:pt x="10667" y="14658"/>
                            <a:pt x="10911" y="14668"/>
                            <a:pt x="11156" y="14668"/>
                          </a:cubicBezTo>
                          <a:cubicBezTo>
                            <a:pt x="12061" y="14668"/>
                            <a:pt x="12992" y="14529"/>
                            <a:pt x="13862" y="14367"/>
                          </a:cubicBezTo>
                          <a:cubicBezTo>
                            <a:pt x="15057" y="14135"/>
                            <a:pt x="16253" y="13912"/>
                            <a:pt x="17448" y="13671"/>
                          </a:cubicBezTo>
                          <a:cubicBezTo>
                            <a:pt x="20089" y="13136"/>
                            <a:pt x="22658" y="12057"/>
                            <a:pt x="25388" y="12048"/>
                          </a:cubicBezTo>
                          <a:cubicBezTo>
                            <a:pt x="25407" y="12048"/>
                            <a:pt x="25426" y="12047"/>
                            <a:pt x="25445" y="12047"/>
                          </a:cubicBezTo>
                          <a:close/>
                          <a:moveTo>
                            <a:pt x="24469" y="13330"/>
                          </a:moveTo>
                          <a:cubicBezTo>
                            <a:pt x="25385" y="13330"/>
                            <a:pt x="26301" y="13472"/>
                            <a:pt x="27208" y="13609"/>
                          </a:cubicBezTo>
                          <a:cubicBezTo>
                            <a:pt x="27797" y="13689"/>
                            <a:pt x="28377" y="13796"/>
                            <a:pt x="28965" y="13885"/>
                          </a:cubicBezTo>
                          <a:cubicBezTo>
                            <a:pt x="28329" y="13807"/>
                            <a:pt x="27693" y="13772"/>
                            <a:pt x="27058" y="13772"/>
                          </a:cubicBezTo>
                          <a:cubicBezTo>
                            <a:pt x="24564" y="13772"/>
                            <a:pt x="22083" y="14320"/>
                            <a:pt x="19687" y="15009"/>
                          </a:cubicBezTo>
                          <a:cubicBezTo>
                            <a:pt x="18456" y="15357"/>
                            <a:pt x="17198" y="15786"/>
                            <a:pt x="15914" y="15848"/>
                          </a:cubicBezTo>
                          <a:cubicBezTo>
                            <a:pt x="15658" y="15863"/>
                            <a:pt x="15402" y="15870"/>
                            <a:pt x="15146" y="15870"/>
                          </a:cubicBezTo>
                          <a:cubicBezTo>
                            <a:pt x="14652" y="15870"/>
                            <a:pt x="14159" y="15845"/>
                            <a:pt x="13666" y="15803"/>
                          </a:cubicBezTo>
                          <a:cubicBezTo>
                            <a:pt x="13318" y="15768"/>
                            <a:pt x="12934" y="15759"/>
                            <a:pt x="12568" y="15696"/>
                          </a:cubicBezTo>
                          <a:cubicBezTo>
                            <a:pt x="12140" y="15518"/>
                            <a:pt x="11730" y="15322"/>
                            <a:pt x="11320" y="15116"/>
                          </a:cubicBezTo>
                          <a:lnTo>
                            <a:pt x="11320" y="15116"/>
                          </a:lnTo>
                          <a:cubicBezTo>
                            <a:pt x="11819" y="15194"/>
                            <a:pt x="12302" y="15244"/>
                            <a:pt x="12808" y="15244"/>
                          </a:cubicBezTo>
                          <a:cubicBezTo>
                            <a:pt x="12943" y="15244"/>
                            <a:pt x="13080" y="15240"/>
                            <a:pt x="13220" y="15232"/>
                          </a:cubicBezTo>
                          <a:cubicBezTo>
                            <a:pt x="14156" y="15179"/>
                            <a:pt x="15075" y="14992"/>
                            <a:pt x="16003" y="14831"/>
                          </a:cubicBezTo>
                          <a:cubicBezTo>
                            <a:pt x="17484" y="14590"/>
                            <a:pt x="18956" y="14331"/>
                            <a:pt x="20419" y="14019"/>
                          </a:cubicBezTo>
                          <a:cubicBezTo>
                            <a:pt x="21436" y="13796"/>
                            <a:pt x="22435" y="13529"/>
                            <a:pt x="23461" y="13395"/>
                          </a:cubicBezTo>
                          <a:cubicBezTo>
                            <a:pt x="23797" y="13349"/>
                            <a:pt x="24133" y="13330"/>
                            <a:pt x="24469" y="13330"/>
                          </a:cubicBezTo>
                          <a:close/>
                          <a:moveTo>
                            <a:pt x="27135" y="13895"/>
                          </a:moveTo>
                          <a:cubicBezTo>
                            <a:pt x="27926" y="13895"/>
                            <a:pt x="28718" y="13936"/>
                            <a:pt x="29510" y="14010"/>
                          </a:cubicBezTo>
                          <a:cubicBezTo>
                            <a:pt x="29424" y="14009"/>
                            <a:pt x="29339" y="14009"/>
                            <a:pt x="29254" y="14009"/>
                          </a:cubicBezTo>
                          <a:cubicBezTo>
                            <a:pt x="27473" y="14009"/>
                            <a:pt x="25683" y="14194"/>
                            <a:pt x="24023" y="14867"/>
                          </a:cubicBezTo>
                          <a:cubicBezTo>
                            <a:pt x="22114" y="15643"/>
                            <a:pt x="20196" y="16392"/>
                            <a:pt x="18153" y="16651"/>
                          </a:cubicBezTo>
                          <a:cubicBezTo>
                            <a:pt x="17828" y="16677"/>
                            <a:pt x="17504" y="16690"/>
                            <a:pt x="17183" y="16690"/>
                          </a:cubicBezTo>
                          <a:cubicBezTo>
                            <a:pt x="16173" y="16690"/>
                            <a:pt x="15178" y="16558"/>
                            <a:pt x="14183" y="16267"/>
                          </a:cubicBezTo>
                          <a:cubicBezTo>
                            <a:pt x="13701" y="16133"/>
                            <a:pt x="13238" y="15973"/>
                            <a:pt x="12774" y="15786"/>
                          </a:cubicBezTo>
                          <a:lnTo>
                            <a:pt x="12774" y="15786"/>
                          </a:lnTo>
                          <a:cubicBezTo>
                            <a:pt x="12943" y="15812"/>
                            <a:pt x="13113" y="15839"/>
                            <a:pt x="13273" y="15857"/>
                          </a:cubicBezTo>
                          <a:cubicBezTo>
                            <a:pt x="13978" y="15964"/>
                            <a:pt x="14701" y="15973"/>
                            <a:pt x="15405" y="15973"/>
                          </a:cubicBezTo>
                          <a:cubicBezTo>
                            <a:pt x="16681" y="15964"/>
                            <a:pt x="17885" y="15625"/>
                            <a:pt x="19108" y="15286"/>
                          </a:cubicBezTo>
                          <a:cubicBezTo>
                            <a:pt x="20678" y="14840"/>
                            <a:pt x="22230" y="14394"/>
                            <a:pt x="23845" y="14144"/>
                          </a:cubicBezTo>
                          <a:cubicBezTo>
                            <a:pt x="24939" y="13973"/>
                            <a:pt x="26036" y="13895"/>
                            <a:pt x="27135" y="13895"/>
                          </a:cubicBezTo>
                          <a:close/>
                          <a:moveTo>
                            <a:pt x="15158" y="1"/>
                          </a:moveTo>
                          <a:cubicBezTo>
                            <a:pt x="15083" y="1"/>
                            <a:pt x="15002" y="9"/>
                            <a:pt x="14915" y="22"/>
                          </a:cubicBezTo>
                          <a:cubicBezTo>
                            <a:pt x="14210" y="129"/>
                            <a:pt x="13318" y="638"/>
                            <a:pt x="13478" y="1494"/>
                          </a:cubicBezTo>
                          <a:cubicBezTo>
                            <a:pt x="13523" y="1699"/>
                            <a:pt x="13559" y="1887"/>
                            <a:pt x="13657" y="2065"/>
                          </a:cubicBezTo>
                          <a:cubicBezTo>
                            <a:pt x="13657" y="2065"/>
                            <a:pt x="13657" y="2065"/>
                            <a:pt x="13657" y="2065"/>
                          </a:cubicBezTo>
                          <a:cubicBezTo>
                            <a:pt x="13662" y="2065"/>
                            <a:pt x="13764" y="2244"/>
                            <a:pt x="13782" y="2261"/>
                          </a:cubicBezTo>
                          <a:cubicBezTo>
                            <a:pt x="13880" y="2342"/>
                            <a:pt x="13898" y="2306"/>
                            <a:pt x="13782" y="2386"/>
                          </a:cubicBezTo>
                          <a:cubicBezTo>
                            <a:pt x="13577" y="2529"/>
                            <a:pt x="13505" y="2868"/>
                            <a:pt x="13514" y="3091"/>
                          </a:cubicBezTo>
                          <a:cubicBezTo>
                            <a:pt x="13519" y="3381"/>
                            <a:pt x="13720" y="3500"/>
                            <a:pt x="13947" y="3500"/>
                          </a:cubicBezTo>
                          <a:cubicBezTo>
                            <a:pt x="14168" y="3500"/>
                            <a:pt x="14412" y="3387"/>
                            <a:pt x="14522" y="3207"/>
                          </a:cubicBezTo>
                          <a:cubicBezTo>
                            <a:pt x="14629" y="3037"/>
                            <a:pt x="14701" y="2779"/>
                            <a:pt x="14718" y="2547"/>
                          </a:cubicBezTo>
                          <a:cubicBezTo>
                            <a:pt x="15245" y="3011"/>
                            <a:pt x="15182" y="3885"/>
                            <a:pt x="14924" y="4465"/>
                          </a:cubicBezTo>
                          <a:cubicBezTo>
                            <a:pt x="12729" y="5553"/>
                            <a:pt x="11320" y="7819"/>
                            <a:pt x="8857" y="8488"/>
                          </a:cubicBezTo>
                          <a:cubicBezTo>
                            <a:pt x="8518" y="8337"/>
                            <a:pt x="8179" y="8203"/>
                            <a:pt x="7831" y="8078"/>
                          </a:cubicBezTo>
                          <a:cubicBezTo>
                            <a:pt x="6829" y="7723"/>
                            <a:pt x="5780" y="7551"/>
                            <a:pt x="4733" y="7551"/>
                          </a:cubicBezTo>
                          <a:cubicBezTo>
                            <a:pt x="3095" y="7551"/>
                            <a:pt x="1460" y="7970"/>
                            <a:pt x="8" y="8765"/>
                          </a:cubicBezTo>
                          <a:cubicBezTo>
                            <a:pt x="0" y="8765"/>
                            <a:pt x="5" y="8776"/>
                            <a:pt x="11" y="8776"/>
                          </a:cubicBezTo>
                          <a:cubicBezTo>
                            <a:pt x="13" y="8776"/>
                            <a:pt x="15" y="8775"/>
                            <a:pt x="17" y="8774"/>
                          </a:cubicBezTo>
                          <a:cubicBezTo>
                            <a:pt x="1346" y="8131"/>
                            <a:pt x="2898" y="7739"/>
                            <a:pt x="4379" y="7676"/>
                          </a:cubicBezTo>
                          <a:cubicBezTo>
                            <a:pt x="4485" y="7672"/>
                            <a:pt x="4590" y="7669"/>
                            <a:pt x="4696" y="7669"/>
                          </a:cubicBezTo>
                          <a:cubicBezTo>
                            <a:pt x="6007" y="7669"/>
                            <a:pt x="7303" y="8021"/>
                            <a:pt x="8500" y="8533"/>
                          </a:cubicBezTo>
                          <a:cubicBezTo>
                            <a:pt x="9999" y="9175"/>
                            <a:pt x="11177" y="10263"/>
                            <a:pt x="12470" y="11218"/>
                          </a:cubicBezTo>
                          <a:cubicBezTo>
                            <a:pt x="12256" y="11093"/>
                            <a:pt x="12033" y="10959"/>
                            <a:pt x="11819" y="10834"/>
                          </a:cubicBezTo>
                          <a:cubicBezTo>
                            <a:pt x="10686" y="10156"/>
                            <a:pt x="9553" y="9478"/>
                            <a:pt x="8331" y="8970"/>
                          </a:cubicBezTo>
                          <a:cubicBezTo>
                            <a:pt x="7057" y="8438"/>
                            <a:pt x="5777" y="8032"/>
                            <a:pt x="4421" y="8032"/>
                          </a:cubicBezTo>
                          <a:cubicBezTo>
                            <a:pt x="4163" y="8032"/>
                            <a:pt x="3903" y="8046"/>
                            <a:pt x="3639" y="8078"/>
                          </a:cubicBezTo>
                          <a:cubicBezTo>
                            <a:pt x="2969" y="8158"/>
                            <a:pt x="2309" y="8310"/>
                            <a:pt x="1658" y="8470"/>
                          </a:cubicBezTo>
                          <a:cubicBezTo>
                            <a:pt x="1221" y="8568"/>
                            <a:pt x="766" y="8667"/>
                            <a:pt x="373" y="8872"/>
                          </a:cubicBezTo>
                          <a:cubicBezTo>
                            <a:pt x="356" y="8881"/>
                            <a:pt x="364" y="8899"/>
                            <a:pt x="382" y="8899"/>
                          </a:cubicBezTo>
                          <a:cubicBezTo>
                            <a:pt x="1435" y="8497"/>
                            <a:pt x="2657" y="8328"/>
                            <a:pt x="3763" y="8194"/>
                          </a:cubicBezTo>
                          <a:cubicBezTo>
                            <a:pt x="3997" y="8166"/>
                            <a:pt x="4230" y="8153"/>
                            <a:pt x="4461" y="8153"/>
                          </a:cubicBezTo>
                          <a:cubicBezTo>
                            <a:pt x="5954" y="8153"/>
                            <a:pt x="7399" y="8690"/>
                            <a:pt x="8750" y="9300"/>
                          </a:cubicBezTo>
                          <a:cubicBezTo>
                            <a:pt x="9901" y="9817"/>
                            <a:pt x="10972" y="10486"/>
                            <a:pt x="12051" y="11129"/>
                          </a:cubicBezTo>
                          <a:cubicBezTo>
                            <a:pt x="12560" y="11441"/>
                            <a:pt x="13077" y="11735"/>
                            <a:pt x="13603" y="12021"/>
                          </a:cubicBezTo>
                          <a:cubicBezTo>
                            <a:pt x="13889" y="12173"/>
                            <a:pt x="14183" y="12360"/>
                            <a:pt x="14495" y="12431"/>
                          </a:cubicBezTo>
                          <a:cubicBezTo>
                            <a:pt x="14498" y="12434"/>
                            <a:pt x="14501" y="12435"/>
                            <a:pt x="14504" y="12435"/>
                          </a:cubicBezTo>
                          <a:cubicBezTo>
                            <a:pt x="14510" y="12435"/>
                            <a:pt x="14516" y="12431"/>
                            <a:pt x="14522" y="12431"/>
                          </a:cubicBezTo>
                          <a:cubicBezTo>
                            <a:pt x="15048" y="12638"/>
                            <a:pt x="15599" y="12762"/>
                            <a:pt x="16159" y="12762"/>
                          </a:cubicBezTo>
                          <a:cubicBezTo>
                            <a:pt x="16175" y="12762"/>
                            <a:pt x="16192" y="12762"/>
                            <a:pt x="16208" y="12761"/>
                          </a:cubicBezTo>
                          <a:lnTo>
                            <a:pt x="16208" y="12761"/>
                          </a:lnTo>
                          <a:cubicBezTo>
                            <a:pt x="15102" y="13154"/>
                            <a:pt x="13978" y="13573"/>
                            <a:pt x="12845" y="13850"/>
                          </a:cubicBezTo>
                          <a:cubicBezTo>
                            <a:pt x="12515" y="13930"/>
                            <a:pt x="12185" y="13966"/>
                            <a:pt x="11855" y="14001"/>
                          </a:cubicBezTo>
                          <a:cubicBezTo>
                            <a:pt x="11766" y="13975"/>
                            <a:pt x="11694" y="13939"/>
                            <a:pt x="11632" y="13850"/>
                          </a:cubicBezTo>
                          <a:cubicBezTo>
                            <a:pt x="11569" y="13760"/>
                            <a:pt x="11569" y="13618"/>
                            <a:pt x="11551" y="13511"/>
                          </a:cubicBezTo>
                          <a:cubicBezTo>
                            <a:pt x="11534" y="13350"/>
                            <a:pt x="11551" y="13172"/>
                            <a:pt x="11667" y="13065"/>
                          </a:cubicBezTo>
                          <a:cubicBezTo>
                            <a:pt x="11899" y="13118"/>
                            <a:pt x="12247" y="13493"/>
                            <a:pt x="12408" y="13529"/>
                          </a:cubicBezTo>
                          <a:cubicBezTo>
                            <a:pt x="12440" y="13536"/>
                            <a:pt x="12469" y="13540"/>
                            <a:pt x="12497" y="13540"/>
                          </a:cubicBezTo>
                          <a:cubicBezTo>
                            <a:pt x="12719" y="13540"/>
                            <a:pt x="12782" y="13296"/>
                            <a:pt x="12774" y="13074"/>
                          </a:cubicBezTo>
                          <a:cubicBezTo>
                            <a:pt x="12765" y="12744"/>
                            <a:pt x="12542" y="12449"/>
                            <a:pt x="12283" y="12280"/>
                          </a:cubicBezTo>
                          <a:cubicBezTo>
                            <a:pt x="12161" y="12200"/>
                            <a:pt x="12030" y="12168"/>
                            <a:pt x="11896" y="12168"/>
                          </a:cubicBezTo>
                          <a:cubicBezTo>
                            <a:pt x="11805" y="12168"/>
                            <a:pt x="11713" y="12183"/>
                            <a:pt x="11623" y="12208"/>
                          </a:cubicBezTo>
                          <a:cubicBezTo>
                            <a:pt x="11739" y="11789"/>
                            <a:pt x="11355" y="11593"/>
                            <a:pt x="11079" y="11325"/>
                          </a:cubicBezTo>
                          <a:cubicBezTo>
                            <a:pt x="11070" y="11316"/>
                            <a:pt x="11123" y="11236"/>
                            <a:pt x="11105" y="11173"/>
                          </a:cubicBezTo>
                          <a:cubicBezTo>
                            <a:pt x="11061" y="11013"/>
                            <a:pt x="10998" y="10906"/>
                            <a:pt x="10873" y="10790"/>
                          </a:cubicBezTo>
                          <a:cubicBezTo>
                            <a:pt x="10784" y="10710"/>
                            <a:pt x="10633" y="10602"/>
                            <a:pt x="10499" y="10594"/>
                          </a:cubicBezTo>
                          <a:cubicBezTo>
                            <a:pt x="10473" y="10591"/>
                            <a:pt x="10450" y="10590"/>
                            <a:pt x="10427" y="10590"/>
                          </a:cubicBezTo>
                          <a:cubicBezTo>
                            <a:pt x="10388" y="10590"/>
                            <a:pt x="10354" y="10593"/>
                            <a:pt x="10324" y="10593"/>
                          </a:cubicBezTo>
                          <a:cubicBezTo>
                            <a:pt x="10246" y="10593"/>
                            <a:pt x="10192" y="10577"/>
                            <a:pt x="10142" y="10460"/>
                          </a:cubicBezTo>
                          <a:cubicBezTo>
                            <a:pt x="10055" y="10279"/>
                            <a:pt x="9833" y="10109"/>
                            <a:pt x="9619" y="10109"/>
                          </a:cubicBezTo>
                          <a:cubicBezTo>
                            <a:pt x="9569" y="10109"/>
                            <a:pt x="9520" y="10118"/>
                            <a:pt x="9473" y="10139"/>
                          </a:cubicBezTo>
                          <a:cubicBezTo>
                            <a:pt x="9396" y="10177"/>
                            <a:pt x="9234" y="10321"/>
                            <a:pt x="9127" y="10321"/>
                          </a:cubicBezTo>
                          <a:cubicBezTo>
                            <a:pt x="9110" y="10321"/>
                            <a:pt x="9094" y="10317"/>
                            <a:pt x="9080" y="10308"/>
                          </a:cubicBezTo>
                          <a:cubicBezTo>
                            <a:pt x="9044" y="10289"/>
                            <a:pt x="8998" y="10281"/>
                            <a:pt x="8946" y="10281"/>
                          </a:cubicBezTo>
                          <a:cubicBezTo>
                            <a:pt x="8804" y="10281"/>
                            <a:pt x="8623" y="10338"/>
                            <a:pt x="8518" y="10371"/>
                          </a:cubicBezTo>
                          <a:cubicBezTo>
                            <a:pt x="7885" y="10584"/>
                            <a:pt x="8211" y="11313"/>
                            <a:pt x="8726" y="11313"/>
                          </a:cubicBezTo>
                          <a:cubicBezTo>
                            <a:pt x="8813" y="11313"/>
                            <a:pt x="8906" y="11293"/>
                            <a:pt x="9000" y="11245"/>
                          </a:cubicBezTo>
                          <a:cubicBezTo>
                            <a:pt x="9031" y="11241"/>
                            <a:pt x="9061" y="11239"/>
                            <a:pt x="9089" y="11239"/>
                          </a:cubicBezTo>
                          <a:cubicBezTo>
                            <a:pt x="9605" y="11239"/>
                            <a:pt x="9505" y="11920"/>
                            <a:pt x="9446" y="12199"/>
                          </a:cubicBezTo>
                          <a:cubicBezTo>
                            <a:pt x="9384" y="12458"/>
                            <a:pt x="9241" y="12690"/>
                            <a:pt x="9062" y="12886"/>
                          </a:cubicBezTo>
                          <a:cubicBezTo>
                            <a:pt x="8813" y="13172"/>
                            <a:pt x="8340" y="13341"/>
                            <a:pt x="7947" y="13421"/>
                          </a:cubicBezTo>
                          <a:cubicBezTo>
                            <a:pt x="6866" y="13015"/>
                            <a:pt x="5714" y="12749"/>
                            <a:pt x="4587" y="12749"/>
                          </a:cubicBezTo>
                          <a:cubicBezTo>
                            <a:pt x="4106" y="12749"/>
                            <a:pt x="3630" y="12797"/>
                            <a:pt x="3166" y="12904"/>
                          </a:cubicBezTo>
                          <a:cubicBezTo>
                            <a:pt x="3124" y="12912"/>
                            <a:pt x="3137" y="12967"/>
                            <a:pt x="3175" y="12967"/>
                          </a:cubicBezTo>
                          <a:cubicBezTo>
                            <a:pt x="3178" y="12967"/>
                            <a:pt x="3181" y="12967"/>
                            <a:pt x="3184" y="12967"/>
                          </a:cubicBezTo>
                          <a:cubicBezTo>
                            <a:pt x="3627" y="12871"/>
                            <a:pt x="4069" y="12828"/>
                            <a:pt x="4508" y="12828"/>
                          </a:cubicBezTo>
                          <a:cubicBezTo>
                            <a:pt x="6692" y="12828"/>
                            <a:pt x="8805" y="13900"/>
                            <a:pt x="10677" y="14947"/>
                          </a:cubicBezTo>
                          <a:cubicBezTo>
                            <a:pt x="12566" y="16000"/>
                            <a:pt x="14759" y="16870"/>
                            <a:pt x="16958" y="16870"/>
                          </a:cubicBezTo>
                          <a:cubicBezTo>
                            <a:pt x="17366" y="16870"/>
                            <a:pt x="17774" y="16840"/>
                            <a:pt x="18180" y="16776"/>
                          </a:cubicBezTo>
                          <a:cubicBezTo>
                            <a:pt x="18840" y="16731"/>
                            <a:pt x="19518" y="16588"/>
                            <a:pt x="20134" y="16437"/>
                          </a:cubicBezTo>
                          <a:cubicBezTo>
                            <a:pt x="20785" y="16285"/>
                            <a:pt x="21409" y="16044"/>
                            <a:pt x="22034" y="15803"/>
                          </a:cubicBezTo>
                          <a:cubicBezTo>
                            <a:pt x="22631" y="15580"/>
                            <a:pt x="23220" y="15268"/>
                            <a:pt x="23836" y="15090"/>
                          </a:cubicBezTo>
                          <a:cubicBezTo>
                            <a:pt x="25085" y="14733"/>
                            <a:pt x="26316" y="14233"/>
                            <a:pt x="27645" y="14215"/>
                          </a:cubicBezTo>
                          <a:cubicBezTo>
                            <a:pt x="28323" y="14207"/>
                            <a:pt x="29001" y="14153"/>
                            <a:pt x="29679" y="14135"/>
                          </a:cubicBezTo>
                          <a:cubicBezTo>
                            <a:pt x="29792" y="14129"/>
                            <a:pt x="29905" y="14127"/>
                            <a:pt x="30018" y="14127"/>
                          </a:cubicBezTo>
                          <a:cubicBezTo>
                            <a:pt x="30244" y="14127"/>
                            <a:pt x="30470" y="14135"/>
                            <a:pt x="30696" y="14135"/>
                          </a:cubicBezTo>
                          <a:cubicBezTo>
                            <a:pt x="31297" y="14209"/>
                            <a:pt x="31900" y="14256"/>
                            <a:pt x="32508" y="14256"/>
                          </a:cubicBezTo>
                          <a:cubicBezTo>
                            <a:pt x="33001" y="14256"/>
                            <a:pt x="33497" y="14225"/>
                            <a:pt x="33997" y="14153"/>
                          </a:cubicBezTo>
                          <a:cubicBezTo>
                            <a:pt x="34086" y="14144"/>
                            <a:pt x="34175" y="14126"/>
                            <a:pt x="34264" y="14108"/>
                          </a:cubicBezTo>
                          <a:lnTo>
                            <a:pt x="34264" y="14108"/>
                          </a:lnTo>
                          <a:cubicBezTo>
                            <a:pt x="33845" y="14367"/>
                            <a:pt x="33426" y="14644"/>
                            <a:pt x="32980" y="14876"/>
                          </a:cubicBezTo>
                          <a:cubicBezTo>
                            <a:pt x="32507" y="15125"/>
                            <a:pt x="32088" y="15438"/>
                            <a:pt x="31579" y="15616"/>
                          </a:cubicBezTo>
                          <a:cubicBezTo>
                            <a:pt x="31089" y="15794"/>
                            <a:pt x="30607" y="15919"/>
                            <a:pt x="30098" y="16026"/>
                          </a:cubicBezTo>
                          <a:cubicBezTo>
                            <a:pt x="30072" y="16035"/>
                            <a:pt x="30080" y="16071"/>
                            <a:pt x="30107" y="16071"/>
                          </a:cubicBezTo>
                          <a:cubicBezTo>
                            <a:pt x="30571" y="15991"/>
                            <a:pt x="31035" y="15919"/>
                            <a:pt x="31490" y="15777"/>
                          </a:cubicBezTo>
                          <a:cubicBezTo>
                            <a:pt x="31927" y="15634"/>
                            <a:pt x="32284" y="15420"/>
                            <a:pt x="32685" y="15206"/>
                          </a:cubicBezTo>
                          <a:cubicBezTo>
                            <a:pt x="33622" y="14688"/>
                            <a:pt x="34487" y="14046"/>
                            <a:pt x="35487" y="13636"/>
                          </a:cubicBezTo>
                          <a:cubicBezTo>
                            <a:pt x="36125" y="13373"/>
                            <a:pt x="36776" y="13268"/>
                            <a:pt x="37434" y="13268"/>
                          </a:cubicBezTo>
                          <a:cubicBezTo>
                            <a:pt x="37558" y="13268"/>
                            <a:pt x="37682" y="13272"/>
                            <a:pt x="37806" y="13279"/>
                          </a:cubicBezTo>
                          <a:cubicBezTo>
                            <a:pt x="37877" y="13288"/>
                            <a:pt x="37949" y="13297"/>
                            <a:pt x="38020" y="13297"/>
                          </a:cubicBezTo>
                          <a:cubicBezTo>
                            <a:pt x="38270" y="13314"/>
                            <a:pt x="38520" y="13350"/>
                            <a:pt x="38778" y="13404"/>
                          </a:cubicBezTo>
                          <a:cubicBezTo>
                            <a:pt x="39139" y="13467"/>
                            <a:pt x="39521" y="13519"/>
                            <a:pt x="39899" y="13519"/>
                          </a:cubicBezTo>
                          <a:cubicBezTo>
                            <a:pt x="40315" y="13519"/>
                            <a:pt x="40728" y="13456"/>
                            <a:pt x="41107" y="13279"/>
                          </a:cubicBezTo>
                          <a:cubicBezTo>
                            <a:pt x="41140" y="13262"/>
                            <a:pt x="41120" y="13215"/>
                            <a:pt x="41088" y="13215"/>
                          </a:cubicBezTo>
                          <a:cubicBezTo>
                            <a:pt x="41085" y="13215"/>
                            <a:pt x="41083" y="13216"/>
                            <a:pt x="41080" y="13216"/>
                          </a:cubicBezTo>
                          <a:cubicBezTo>
                            <a:pt x="40705" y="13295"/>
                            <a:pt x="40347" y="13326"/>
                            <a:pt x="39993" y="13326"/>
                          </a:cubicBezTo>
                          <a:cubicBezTo>
                            <a:pt x="39421" y="13326"/>
                            <a:pt x="38862" y="13244"/>
                            <a:pt x="38261" y="13145"/>
                          </a:cubicBezTo>
                          <a:cubicBezTo>
                            <a:pt x="38118" y="13118"/>
                            <a:pt x="37976" y="13100"/>
                            <a:pt x="37824" y="13091"/>
                          </a:cubicBezTo>
                          <a:cubicBezTo>
                            <a:pt x="37547" y="13011"/>
                            <a:pt x="37280" y="12913"/>
                            <a:pt x="37003" y="12797"/>
                          </a:cubicBezTo>
                          <a:cubicBezTo>
                            <a:pt x="36593" y="12619"/>
                            <a:pt x="36218" y="12369"/>
                            <a:pt x="35817" y="12155"/>
                          </a:cubicBezTo>
                          <a:cubicBezTo>
                            <a:pt x="35121" y="11780"/>
                            <a:pt x="34416" y="11432"/>
                            <a:pt x="33631" y="11298"/>
                          </a:cubicBezTo>
                          <a:cubicBezTo>
                            <a:pt x="33082" y="11206"/>
                            <a:pt x="32509" y="11138"/>
                            <a:pt x="31948" y="11138"/>
                          </a:cubicBezTo>
                          <a:cubicBezTo>
                            <a:pt x="31752" y="11138"/>
                            <a:pt x="31557" y="11146"/>
                            <a:pt x="31365" y="11164"/>
                          </a:cubicBezTo>
                          <a:cubicBezTo>
                            <a:pt x="30955" y="11200"/>
                            <a:pt x="30553" y="11280"/>
                            <a:pt x="30143" y="11334"/>
                          </a:cubicBezTo>
                          <a:cubicBezTo>
                            <a:pt x="29759" y="11388"/>
                            <a:pt x="29385" y="11503"/>
                            <a:pt x="28992" y="11566"/>
                          </a:cubicBezTo>
                          <a:cubicBezTo>
                            <a:pt x="28653" y="11477"/>
                            <a:pt x="28305" y="11388"/>
                            <a:pt x="27966" y="11307"/>
                          </a:cubicBezTo>
                          <a:cubicBezTo>
                            <a:pt x="27734" y="11138"/>
                            <a:pt x="27592" y="10915"/>
                            <a:pt x="27654" y="10638"/>
                          </a:cubicBezTo>
                          <a:lnTo>
                            <a:pt x="27654" y="10638"/>
                          </a:lnTo>
                          <a:cubicBezTo>
                            <a:pt x="27723" y="10666"/>
                            <a:pt x="27795" y="10682"/>
                            <a:pt x="27866" y="10682"/>
                          </a:cubicBezTo>
                          <a:cubicBezTo>
                            <a:pt x="27931" y="10682"/>
                            <a:pt x="27995" y="10668"/>
                            <a:pt x="28055" y="10638"/>
                          </a:cubicBezTo>
                          <a:cubicBezTo>
                            <a:pt x="28314" y="10531"/>
                            <a:pt x="28716" y="10156"/>
                            <a:pt x="28519" y="9844"/>
                          </a:cubicBezTo>
                          <a:cubicBezTo>
                            <a:pt x="28439" y="9710"/>
                            <a:pt x="28341" y="9639"/>
                            <a:pt x="28198" y="9585"/>
                          </a:cubicBezTo>
                          <a:cubicBezTo>
                            <a:pt x="28145" y="9568"/>
                            <a:pt x="28082" y="9550"/>
                            <a:pt x="28029" y="9550"/>
                          </a:cubicBezTo>
                          <a:cubicBezTo>
                            <a:pt x="28018" y="9548"/>
                            <a:pt x="28009" y="9547"/>
                            <a:pt x="28001" y="9547"/>
                          </a:cubicBezTo>
                          <a:cubicBezTo>
                            <a:pt x="27979" y="9547"/>
                            <a:pt x="27969" y="9554"/>
                            <a:pt x="27966" y="9558"/>
                          </a:cubicBezTo>
                          <a:lnTo>
                            <a:pt x="27966" y="9558"/>
                          </a:lnTo>
                          <a:cubicBezTo>
                            <a:pt x="27968" y="9553"/>
                            <a:pt x="27972" y="9541"/>
                            <a:pt x="27975" y="9514"/>
                          </a:cubicBezTo>
                          <a:cubicBezTo>
                            <a:pt x="27991" y="9311"/>
                            <a:pt x="27869" y="9238"/>
                            <a:pt x="27721" y="9238"/>
                          </a:cubicBezTo>
                          <a:cubicBezTo>
                            <a:pt x="27616" y="9238"/>
                            <a:pt x="27497" y="9275"/>
                            <a:pt x="27404" y="9327"/>
                          </a:cubicBezTo>
                          <a:cubicBezTo>
                            <a:pt x="27323" y="9097"/>
                            <a:pt x="27164" y="9000"/>
                            <a:pt x="27003" y="9000"/>
                          </a:cubicBezTo>
                          <a:cubicBezTo>
                            <a:pt x="26759" y="9000"/>
                            <a:pt x="26510" y="9223"/>
                            <a:pt x="26521" y="9541"/>
                          </a:cubicBezTo>
                          <a:cubicBezTo>
                            <a:pt x="26414" y="9354"/>
                            <a:pt x="26262" y="9184"/>
                            <a:pt x="26102" y="9068"/>
                          </a:cubicBezTo>
                          <a:cubicBezTo>
                            <a:pt x="25929" y="8941"/>
                            <a:pt x="25561" y="8754"/>
                            <a:pt x="25261" y="8754"/>
                          </a:cubicBezTo>
                          <a:cubicBezTo>
                            <a:pt x="25097" y="8754"/>
                            <a:pt x="24952" y="8810"/>
                            <a:pt x="24871" y="8961"/>
                          </a:cubicBezTo>
                          <a:cubicBezTo>
                            <a:pt x="24743" y="8767"/>
                            <a:pt x="24551" y="8688"/>
                            <a:pt x="24348" y="8688"/>
                          </a:cubicBezTo>
                          <a:cubicBezTo>
                            <a:pt x="24083" y="8688"/>
                            <a:pt x="23799" y="8823"/>
                            <a:pt x="23613" y="9015"/>
                          </a:cubicBezTo>
                          <a:cubicBezTo>
                            <a:pt x="23479" y="9148"/>
                            <a:pt x="23345" y="9425"/>
                            <a:pt x="23515" y="9585"/>
                          </a:cubicBezTo>
                          <a:cubicBezTo>
                            <a:pt x="23550" y="9621"/>
                            <a:pt x="23595" y="9648"/>
                            <a:pt x="23639" y="9657"/>
                          </a:cubicBezTo>
                          <a:cubicBezTo>
                            <a:pt x="23416" y="9764"/>
                            <a:pt x="23220" y="9907"/>
                            <a:pt x="23247" y="10121"/>
                          </a:cubicBezTo>
                          <a:cubicBezTo>
                            <a:pt x="23270" y="10347"/>
                            <a:pt x="23478" y="10422"/>
                            <a:pt x="23710" y="10422"/>
                          </a:cubicBezTo>
                          <a:cubicBezTo>
                            <a:pt x="23935" y="10422"/>
                            <a:pt x="24181" y="10352"/>
                            <a:pt x="24300" y="10281"/>
                          </a:cubicBezTo>
                          <a:cubicBezTo>
                            <a:pt x="24392" y="10353"/>
                            <a:pt x="24478" y="10404"/>
                            <a:pt x="24571" y="10404"/>
                          </a:cubicBezTo>
                          <a:cubicBezTo>
                            <a:pt x="24639" y="10404"/>
                            <a:pt x="24711" y="10376"/>
                            <a:pt x="24790" y="10308"/>
                          </a:cubicBezTo>
                          <a:cubicBezTo>
                            <a:pt x="24853" y="10255"/>
                            <a:pt x="24906" y="10192"/>
                            <a:pt x="24969" y="10139"/>
                          </a:cubicBezTo>
                          <a:lnTo>
                            <a:pt x="24969" y="10139"/>
                          </a:lnTo>
                          <a:cubicBezTo>
                            <a:pt x="24942" y="10424"/>
                            <a:pt x="24826" y="10665"/>
                            <a:pt x="24567" y="10781"/>
                          </a:cubicBezTo>
                          <a:cubicBezTo>
                            <a:pt x="24398" y="10773"/>
                            <a:pt x="24229" y="10769"/>
                            <a:pt x="24060" y="10769"/>
                          </a:cubicBezTo>
                          <a:cubicBezTo>
                            <a:pt x="23649" y="10769"/>
                            <a:pt x="23239" y="10793"/>
                            <a:pt x="22828" y="10843"/>
                          </a:cubicBezTo>
                          <a:cubicBezTo>
                            <a:pt x="22756" y="10852"/>
                            <a:pt x="22694" y="10861"/>
                            <a:pt x="22631" y="10870"/>
                          </a:cubicBezTo>
                          <a:cubicBezTo>
                            <a:pt x="22132" y="10763"/>
                            <a:pt x="21623" y="10718"/>
                            <a:pt x="21124" y="10594"/>
                          </a:cubicBezTo>
                          <a:cubicBezTo>
                            <a:pt x="20615" y="10460"/>
                            <a:pt x="20116" y="10272"/>
                            <a:pt x="19625" y="10085"/>
                          </a:cubicBezTo>
                          <a:cubicBezTo>
                            <a:pt x="19340" y="9978"/>
                            <a:pt x="19054" y="9862"/>
                            <a:pt x="18769" y="9755"/>
                          </a:cubicBezTo>
                          <a:lnTo>
                            <a:pt x="18769" y="9755"/>
                          </a:lnTo>
                          <a:cubicBezTo>
                            <a:pt x="18826" y="9758"/>
                            <a:pt x="18884" y="9759"/>
                            <a:pt x="18942" y="9759"/>
                          </a:cubicBezTo>
                          <a:cubicBezTo>
                            <a:pt x="19389" y="9759"/>
                            <a:pt x="19848" y="9675"/>
                            <a:pt x="20258" y="9612"/>
                          </a:cubicBezTo>
                          <a:cubicBezTo>
                            <a:pt x="21463" y="9416"/>
                            <a:pt x="22631" y="9077"/>
                            <a:pt x="23773" y="8640"/>
                          </a:cubicBezTo>
                          <a:cubicBezTo>
                            <a:pt x="24772" y="8256"/>
                            <a:pt x="25745" y="7766"/>
                            <a:pt x="26815" y="7578"/>
                          </a:cubicBezTo>
                          <a:cubicBezTo>
                            <a:pt x="27078" y="7533"/>
                            <a:pt x="27337" y="7511"/>
                            <a:pt x="27592" y="7511"/>
                          </a:cubicBezTo>
                          <a:cubicBezTo>
                            <a:pt x="28535" y="7511"/>
                            <a:pt x="29433" y="7801"/>
                            <a:pt x="30304" y="8229"/>
                          </a:cubicBezTo>
                          <a:cubicBezTo>
                            <a:pt x="31160" y="8658"/>
                            <a:pt x="31990" y="9122"/>
                            <a:pt x="32917" y="9380"/>
                          </a:cubicBezTo>
                          <a:cubicBezTo>
                            <a:pt x="33381" y="9514"/>
                            <a:pt x="33863" y="9612"/>
                            <a:pt x="34345" y="9675"/>
                          </a:cubicBezTo>
                          <a:cubicBezTo>
                            <a:pt x="34666" y="9716"/>
                            <a:pt x="35010" y="9743"/>
                            <a:pt x="35357" y="9743"/>
                          </a:cubicBezTo>
                          <a:cubicBezTo>
                            <a:pt x="36437" y="9743"/>
                            <a:pt x="37553" y="9478"/>
                            <a:pt x="38154" y="8533"/>
                          </a:cubicBezTo>
                          <a:cubicBezTo>
                            <a:pt x="38172" y="8509"/>
                            <a:pt x="38154" y="8489"/>
                            <a:pt x="38132" y="8489"/>
                          </a:cubicBezTo>
                          <a:cubicBezTo>
                            <a:pt x="38121" y="8489"/>
                            <a:pt x="38109" y="8494"/>
                            <a:pt x="38100" y="8506"/>
                          </a:cubicBezTo>
                          <a:cubicBezTo>
                            <a:pt x="37492" y="9349"/>
                            <a:pt x="36488" y="9593"/>
                            <a:pt x="35476" y="9593"/>
                          </a:cubicBezTo>
                          <a:cubicBezTo>
                            <a:pt x="34946" y="9593"/>
                            <a:pt x="34413" y="9526"/>
                            <a:pt x="33934" y="9443"/>
                          </a:cubicBezTo>
                          <a:cubicBezTo>
                            <a:pt x="33533" y="9371"/>
                            <a:pt x="33131" y="9273"/>
                            <a:pt x="32739" y="9166"/>
                          </a:cubicBezTo>
                          <a:cubicBezTo>
                            <a:pt x="31660" y="8854"/>
                            <a:pt x="30714" y="8212"/>
                            <a:pt x="29688" y="7783"/>
                          </a:cubicBezTo>
                          <a:cubicBezTo>
                            <a:pt x="29030" y="7508"/>
                            <a:pt x="28347" y="7374"/>
                            <a:pt x="27647" y="7374"/>
                          </a:cubicBezTo>
                          <a:cubicBezTo>
                            <a:pt x="27416" y="7374"/>
                            <a:pt x="27183" y="7389"/>
                            <a:pt x="26949" y="7418"/>
                          </a:cubicBezTo>
                          <a:cubicBezTo>
                            <a:pt x="26021" y="7534"/>
                            <a:pt x="25165" y="7926"/>
                            <a:pt x="24309" y="8283"/>
                          </a:cubicBezTo>
                          <a:cubicBezTo>
                            <a:pt x="23265" y="8702"/>
                            <a:pt x="22221" y="9041"/>
                            <a:pt x="21133" y="9309"/>
                          </a:cubicBezTo>
                          <a:cubicBezTo>
                            <a:pt x="20482" y="9473"/>
                            <a:pt x="19660" y="9707"/>
                            <a:pt x="18907" y="9707"/>
                          </a:cubicBezTo>
                          <a:cubicBezTo>
                            <a:pt x="18803" y="9707"/>
                            <a:pt x="18700" y="9702"/>
                            <a:pt x="18599" y="9693"/>
                          </a:cubicBezTo>
                          <a:cubicBezTo>
                            <a:pt x="18528" y="9657"/>
                            <a:pt x="18447" y="9630"/>
                            <a:pt x="18376" y="9603"/>
                          </a:cubicBezTo>
                          <a:lnTo>
                            <a:pt x="18376" y="9603"/>
                          </a:lnTo>
                          <a:cubicBezTo>
                            <a:pt x="18406" y="9605"/>
                            <a:pt x="18436" y="9606"/>
                            <a:pt x="18466" y="9606"/>
                          </a:cubicBezTo>
                          <a:cubicBezTo>
                            <a:pt x="19065" y="9606"/>
                            <a:pt x="19704" y="9278"/>
                            <a:pt x="20205" y="9023"/>
                          </a:cubicBezTo>
                          <a:cubicBezTo>
                            <a:pt x="21017" y="8613"/>
                            <a:pt x="21775" y="8096"/>
                            <a:pt x="22587" y="7659"/>
                          </a:cubicBezTo>
                          <a:cubicBezTo>
                            <a:pt x="23372" y="7230"/>
                            <a:pt x="24184" y="6847"/>
                            <a:pt x="24995" y="6472"/>
                          </a:cubicBezTo>
                          <a:cubicBezTo>
                            <a:pt x="25843" y="6088"/>
                            <a:pt x="26664" y="5776"/>
                            <a:pt x="27600" y="5749"/>
                          </a:cubicBezTo>
                          <a:cubicBezTo>
                            <a:pt x="27630" y="5749"/>
                            <a:pt x="27660" y="5748"/>
                            <a:pt x="27690" y="5748"/>
                          </a:cubicBezTo>
                          <a:cubicBezTo>
                            <a:pt x="29667" y="5748"/>
                            <a:pt x="31355" y="7199"/>
                            <a:pt x="33033" y="8060"/>
                          </a:cubicBezTo>
                          <a:cubicBezTo>
                            <a:pt x="33917" y="8511"/>
                            <a:pt x="35039" y="8983"/>
                            <a:pt x="36096" y="8983"/>
                          </a:cubicBezTo>
                          <a:cubicBezTo>
                            <a:pt x="36692" y="8983"/>
                            <a:pt x="37269" y="8833"/>
                            <a:pt x="37770" y="8444"/>
                          </a:cubicBezTo>
                          <a:cubicBezTo>
                            <a:pt x="37794" y="8428"/>
                            <a:pt x="37776" y="8398"/>
                            <a:pt x="37752" y="8398"/>
                          </a:cubicBezTo>
                          <a:cubicBezTo>
                            <a:pt x="37749" y="8398"/>
                            <a:pt x="37747" y="8398"/>
                            <a:pt x="37744" y="8399"/>
                          </a:cubicBezTo>
                          <a:cubicBezTo>
                            <a:pt x="37243" y="8699"/>
                            <a:pt x="36712" y="8820"/>
                            <a:pt x="36173" y="8820"/>
                          </a:cubicBezTo>
                          <a:cubicBezTo>
                            <a:pt x="34967" y="8820"/>
                            <a:pt x="33722" y="8214"/>
                            <a:pt x="32685" y="7659"/>
                          </a:cubicBezTo>
                          <a:cubicBezTo>
                            <a:pt x="31038" y="6782"/>
                            <a:pt x="29510" y="5561"/>
                            <a:pt x="27562" y="5561"/>
                          </a:cubicBezTo>
                          <a:cubicBezTo>
                            <a:pt x="27527" y="5561"/>
                            <a:pt x="27493" y="5561"/>
                            <a:pt x="27458" y="5562"/>
                          </a:cubicBezTo>
                          <a:cubicBezTo>
                            <a:pt x="25905" y="5589"/>
                            <a:pt x="24353" y="6526"/>
                            <a:pt x="23015" y="7221"/>
                          </a:cubicBezTo>
                          <a:cubicBezTo>
                            <a:pt x="22275" y="7605"/>
                            <a:pt x="21588" y="8051"/>
                            <a:pt x="20874" y="8470"/>
                          </a:cubicBezTo>
                          <a:cubicBezTo>
                            <a:pt x="20428" y="8738"/>
                            <a:pt x="19973" y="8979"/>
                            <a:pt x="19491" y="9193"/>
                          </a:cubicBezTo>
                          <a:cubicBezTo>
                            <a:pt x="19143" y="9349"/>
                            <a:pt x="18745" y="9529"/>
                            <a:pt x="18349" y="9529"/>
                          </a:cubicBezTo>
                          <a:cubicBezTo>
                            <a:pt x="18268" y="9529"/>
                            <a:pt x="18188" y="9522"/>
                            <a:pt x="18108" y="9505"/>
                          </a:cubicBezTo>
                          <a:cubicBezTo>
                            <a:pt x="18046" y="9487"/>
                            <a:pt x="17984" y="9461"/>
                            <a:pt x="17921" y="9443"/>
                          </a:cubicBezTo>
                          <a:cubicBezTo>
                            <a:pt x="18001" y="9425"/>
                            <a:pt x="18662" y="9166"/>
                            <a:pt x="19322" y="8676"/>
                          </a:cubicBezTo>
                          <a:cubicBezTo>
                            <a:pt x="20098" y="8096"/>
                            <a:pt x="20981" y="7302"/>
                            <a:pt x="21793" y="6811"/>
                          </a:cubicBezTo>
                          <a:cubicBezTo>
                            <a:pt x="21873" y="6766"/>
                            <a:pt x="21953" y="6713"/>
                            <a:pt x="22025" y="6668"/>
                          </a:cubicBezTo>
                          <a:cubicBezTo>
                            <a:pt x="22043" y="6668"/>
                            <a:pt x="22060" y="6650"/>
                            <a:pt x="22078" y="6642"/>
                          </a:cubicBezTo>
                          <a:cubicBezTo>
                            <a:pt x="23720" y="5633"/>
                            <a:pt x="25334" y="4402"/>
                            <a:pt x="27306" y="4179"/>
                          </a:cubicBezTo>
                          <a:cubicBezTo>
                            <a:pt x="27481" y="4159"/>
                            <a:pt x="27653" y="4149"/>
                            <a:pt x="27820" y="4149"/>
                          </a:cubicBezTo>
                          <a:cubicBezTo>
                            <a:pt x="31273" y="4149"/>
                            <a:pt x="33103" y="8273"/>
                            <a:pt x="36588" y="8273"/>
                          </a:cubicBezTo>
                          <a:cubicBezTo>
                            <a:pt x="36715" y="8273"/>
                            <a:pt x="36845" y="8268"/>
                            <a:pt x="36976" y="8256"/>
                          </a:cubicBezTo>
                          <a:cubicBezTo>
                            <a:pt x="37048" y="8256"/>
                            <a:pt x="37048" y="8158"/>
                            <a:pt x="36976" y="8158"/>
                          </a:cubicBezTo>
                          <a:cubicBezTo>
                            <a:pt x="35959" y="8078"/>
                            <a:pt x="35050" y="7882"/>
                            <a:pt x="34148" y="7391"/>
                          </a:cubicBezTo>
                          <a:cubicBezTo>
                            <a:pt x="33328" y="6954"/>
                            <a:pt x="32623" y="6320"/>
                            <a:pt x="31900" y="5723"/>
                          </a:cubicBezTo>
                          <a:cubicBezTo>
                            <a:pt x="30955" y="4955"/>
                            <a:pt x="29947" y="4322"/>
                            <a:pt x="28805" y="4072"/>
                          </a:cubicBezTo>
                          <a:cubicBezTo>
                            <a:pt x="28948" y="3805"/>
                            <a:pt x="29349" y="3662"/>
                            <a:pt x="29626" y="3635"/>
                          </a:cubicBezTo>
                          <a:cubicBezTo>
                            <a:pt x="29644" y="3634"/>
                            <a:pt x="29661" y="3633"/>
                            <a:pt x="29679" y="3633"/>
                          </a:cubicBezTo>
                          <a:cubicBezTo>
                            <a:pt x="29991" y="3633"/>
                            <a:pt x="30227" y="3851"/>
                            <a:pt x="30455" y="4046"/>
                          </a:cubicBezTo>
                          <a:cubicBezTo>
                            <a:pt x="30491" y="4081"/>
                            <a:pt x="30527" y="4117"/>
                            <a:pt x="30571" y="4144"/>
                          </a:cubicBezTo>
                          <a:cubicBezTo>
                            <a:pt x="30678" y="4212"/>
                            <a:pt x="30804" y="4248"/>
                            <a:pt x="30933" y="4248"/>
                          </a:cubicBezTo>
                          <a:cubicBezTo>
                            <a:pt x="31039" y="4248"/>
                            <a:pt x="31148" y="4223"/>
                            <a:pt x="31249" y="4170"/>
                          </a:cubicBezTo>
                          <a:cubicBezTo>
                            <a:pt x="31606" y="4001"/>
                            <a:pt x="31436" y="3608"/>
                            <a:pt x="31276" y="3323"/>
                          </a:cubicBezTo>
                          <a:cubicBezTo>
                            <a:pt x="31401" y="3323"/>
                            <a:pt x="31490" y="3260"/>
                            <a:pt x="31552" y="3100"/>
                          </a:cubicBezTo>
                          <a:cubicBezTo>
                            <a:pt x="31660" y="2814"/>
                            <a:pt x="31178" y="2395"/>
                            <a:pt x="31017" y="2235"/>
                          </a:cubicBezTo>
                          <a:cubicBezTo>
                            <a:pt x="30796" y="2026"/>
                            <a:pt x="30563" y="1941"/>
                            <a:pt x="30330" y="1941"/>
                          </a:cubicBezTo>
                          <a:cubicBezTo>
                            <a:pt x="29878" y="1941"/>
                            <a:pt x="29429" y="2262"/>
                            <a:pt x="29081" y="2609"/>
                          </a:cubicBezTo>
                          <a:cubicBezTo>
                            <a:pt x="29215" y="2145"/>
                            <a:pt x="29188" y="1646"/>
                            <a:pt x="28939" y="1253"/>
                          </a:cubicBezTo>
                          <a:cubicBezTo>
                            <a:pt x="28733" y="939"/>
                            <a:pt x="28195" y="610"/>
                            <a:pt x="27760" y="610"/>
                          </a:cubicBezTo>
                          <a:cubicBezTo>
                            <a:pt x="27591" y="610"/>
                            <a:pt x="27436" y="660"/>
                            <a:pt x="27324" y="780"/>
                          </a:cubicBezTo>
                          <a:cubicBezTo>
                            <a:pt x="27235" y="513"/>
                            <a:pt x="26949" y="299"/>
                            <a:pt x="26690" y="227"/>
                          </a:cubicBezTo>
                          <a:cubicBezTo>
                            <a:pt x="26582" y="197"/>
                            <a:pt x="26462" y="175"/>
                            <a:pt x="26344" y="175"/>
                          </a:cubicBezTo>
                          <a:cubicBezTo>
                            <a:pt x="26219" y="175"/>
                            <a:pt x="26095" y="199"/>
                            <a:pt x="25986" y="263"/>
                          </a:cubicBezTo>
                          <a:cubicBezTo>
                            <a:pt x="25772" y="388"/>
                            <a:pt x="25584" y="379"/>
                            <a:pt x="25361" y="468"/>
                          </a:cubicBezTo>
                          <a:cubicBezTo>
                            <a:pt x="25004" y="620"/>
                            <a:pt x="24621" y="1093"/>
                            <a:pt x="24969" y="1458"/>
                          </a:cubicBezTo>
                          <a:cubicBezTo>
                            <a:pt x="25131" y="1637"/>
                            <a:pt x="25301" y="1720"/>
                            <a:pt x="25532" y="1720"/>
                          </a:cubicBezTo>
                          <a:cubicBezTo>
                            <a:pt x="25555" y="1720"/>
                            <a:pt x="25578" y="1719"/>
                            <a:pt x="25602" y="1717"/>
                          </a:cubicBezTo>
                          <a:cubicBezTo>
                            <a:pt x="25745" y="1717"/>
                            <a:pt x="25798" y="1592"/>
                            <a:pt x="25879" y="1521"/>
                          </a:cubicBezTo>
                          <a:cubicBezTo>
                            <a:pt x="25919" y="1511"/>
                            <a:pt x="25959" y="1506"/>
                            <a:pt x="25998" y="1506"/>
                          </a:cubicBezTo>
                          <a:cubicBezTo>
                            <a:pt x="26265" y="1506"/>
                            <a:pt x="26515" y="1723"/>
                            <a:pt x="26717" y="1887"/>
                          </a:cubicBezTo>
                          <a:cubicBezTo>
                            <a:pt x="26931" y="2065"/>
                            <a:pt x="27021" y="2288"/>
                            <a:pt x="27083" y="2538"/>
                          </a:cubicBezTo>
                          <a:cubicBezTo>
                            <a:pt x="26860" y="2074"/>
                            <a:pt x="26289" y="1851"/>
                            <a:pt x="25772" y="1789"/>
                          </a:cubicBezTo>
                          <a:cubicBezTo>
                            <a:pt x="25728" y="1784"/>
                            <a:pt x="25684" y="1782"/>
                            <a:pt x="25640" y="1782"/>
                          </a:cubicBezTo>
                          <a:cubicBezTo>
                            <a:pt x="25128" y="1782"/>
                            <a:pt x="24586" y="2065"/>
                            <a:pt x="24799" y="2574"/>
                          </a:cubicBezTo>
                          <a:cubicBezTo>
                            <a:pt x="24704" y="2561"/>
                            <a:pt x="24593" y="2549"/>
                            <a:pt x="24484" y="2549"/>
                          </a:cubicBezTo>
                          <a:cubicBezTo>
                            <a:pt x="24287" y="2549"/>
                            <a:pt x="24098" y="2587"/>
                            <a:pt x="24023" y="2725"/>
                          </a:cubicBezTo>
                          <a:cubicBezTo>
                            <a:pt x="23898" y="2957"/>
                            <a:pt x="24050" y="3100"/>
                            <a:pt x="24255" y="3145"/>
                          </a:cubicBezTo>
                          <a:cubicBezTo>
                            <a:pt x="24005" y="3385"/>
                            <a:pt x="23889" y="3751"/>
                            <a:pt x="23952" y="4099"/>
                          </a:cubicBezTo>
                          <a:cubicBezTo>
                            <a:pt x="23993" y="4315"/>
                            <a:pt x="24151" y="4488"/>
                            <a:pt x="24331" y="4488"/>
                          </a:cubicBezTo>
                          <a:cubicBezTo>
                            <a:pt x="24427" y="4488"/>
                            <a:pt x="24528" y="4440"/>
                            <a:pt x="24621" y="4322"/>
                          </a:cubicBezTo>
                          <a:cubicBezTo>
                            <a:pt x="24799" y="4081"/>
                            <a:pt x="24772" y="3626"/>
                            <a:pt x="24978" y="3448"/>
                          </a:cubicBezTo>
                          <a:cubicBezTo>
                            <a:pt x="25147" y="3617"/>
                            <a:pt x="25245" y="3796"/>
                            <a:pt x="25245" y="4054"/>
                          </a:cubicBezTo>
                          <a:cubicBezTo>
                            <a:pt x="25245" y="4242"/>
                            <a:pt x="25165" y="4474"/>
                            <a:pt x="25031" y="4634"/>
                          </a:cubicBezTo>
                          <a:cubicBezTo>
                            <a:pt x="24317" y="4973"/>
                            <a:pt x="23639" y="5393"/>
                            <a:pt x="22979" y="5821"/>
                          </a:cubicBezTo>
                          <a:cubicBezTo>
                            <a:pt x="21846" y="5241"/>
                            <a:pt x="20678" y="4625"/>
                            <a:pt x="19464" y="4242"/>
                          </a:cubicBezTo>
                          <a:cubicBezTo>
                            <a:pt x="19482" y="4197"/>
                            <a:pt x="19491" y="4153"/>
                            <a:pt x="19527" y="4099"/>
                          </a:cubicBezTo>
                          <a:cubicBezTo>
                            <a:pt x="19589" y="4001"/>
                            <a:pt x="19696" y="3938"/>
                            <a:pt x="19803" y="3903"/>
                          </a:cubicBezTo>
                          <a:cubicBezTo>
                            <a:pt x="19839" y="3938"/>
                            <a:pt x="19866" y="3974"/>
                            <a:pt x="19893" y="4010"/>
                          </a:cubicBezTo>
                          <a:cubicBezTo>
                            <a:pt x="20035" y="4206"/>
                            <a:pt x="20196" y="4331"/>
                            <a:pt x="20437" y="4376"/>
                          </a:cubicBezTo>
                          <a:cubicBezTo>
                            <a:pt x="20465" y="4381"/>
                            <a:pt x="20491" y="4383"/>
                            <a:pt x="20516" y="4383"/>
                          </a:cubicBezTo>
                          <a:cubicBezTo>
                            <a:pt x="20805" y="4383"/>
                            <a:pt x="20915" y="4068"/>
                            <a:pt x="20874" y="3814"/>
                          </a:cubicBezTo>
                          <a:cubicBezTo>
                            <a:pt x="20838" y="3591"/>
                            <a:pt x="20704" y="3475"/>
                            <a:pt x="20838" y="3341"/>
                          </a:cubicBezTo>
                          <a:cubicBezTo>
                            <a:pt x="20981" y="3216"/>
                            <a:pt x="20919" y="3020"/>
                            <a:pt x="20838" y="2868"/>
                          </a:cubicBezTo>
                          <a:cubicBezTo>
                            <a:pt x="20727" y="2659"/>
                            <a:pt x="20405" y="2483"/>
                            <a:pt x="20128" y="2483"/>
                          </a:cubicBezTo>
                          <a:cubicBezTo>
                            <a:pt x="20050" y="2483"/>
                            <a:pt x="19975" y="2497"/>
                            <a:pt x="19910" y="2529"/>
                          </a:cubicBezTo>
                          <a:cubicBezTo>
                            <a:pt x="19839" y="2172"/>
                            <a:pt x="19536" y="1833"/>
                            <a:pt x="19161" y="1789"/>
                          </a:cubicBezTo>
                          <a:cubicBezTo>
                            <a:pt x="19124" y="1785"/>
                            <a:pt x="19087" y="1784"/>
                            <a:pt x="19052" y="1784"/>
                          </a:cubicBezTo>
                          <a:cubicBezTo>
                            <a:pt x="18707" y="1784"/>
                            <a:pt x="18453" y="1936"/>
                            <a:pt x="18242" y="2154"/>
                          </a:cubicBezTo>
                          <a:cubicBezTo>
                            <a:pt x="18278" y="1860"/>
                            <a:pt x="18198" y="1574"/>
                            <a:pt x="17894" y="1351"/>
                          </a:cubicBezTo>
                          <a:cubicBezTo>
                            <a:pt x="17814" y="1289"/>
                            <a:pt x="17662" y="1271"/>
                            <a:pt x="17564" y="1244"/>
                          </a:cubicBezTo>
                          <a:cubicBezTo>
                            <a:pt x="17377" y="1191"/>
                            <a:pt x="17306" y="1209"/>
                            <a:pt x="17279" y="1128"/>
                          </a:cubicBezTo>
                          <a:cubicBezTo>
                            <a:pt x="17172" y="834"/>
                            <a:pt x="16993" y="575"/>
                            <a:pt x="16699" y="450"/>
                          </a:cubicBezTo>
                          <a:cubicBezTo>
                            <a:pt x="16593" y="412"/>
                            <a:pt x="16455" y="355"/>
                            <a:pt x="16328" y="355"/>
                          </a:cubicBezTo>
                          <a:cubicBezTo>
                            <a:pt x="16305" y="355"/>
                            <a:pt x="16283" y="357"/>
                            <a:pt x="16262" y="361"/>
                          </a:cubicBezTo>
                          <a:cubicBezTo>
                            <a:pt x="16153" y="378"/>
                            <a:pt x="16070" y="400"/>
                            <a:pt x="15995" y="400"/>
                          </a:cubicBezTo>
                          <a:cubicBezTo>
                            <a:pt x="15909" y="400"/>
                            <a:pt x="15834" y="371"/>
                            <a:pt x="15744" y="272"/>
                          </a:cubicBezTo>
                          <a:cubicBezTo>
                            <a:pt x="15570" y="71"/>
                            <a:pt x="15386" y="1"/>
                            <a:pt x="15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21"/>
                    <p:cNvSpPr/>
                    <p:nvPr/>
                  </p:nvSpPr>
                  <p:spPr>
                    <a:xfrm>
                      <a:off x="3553318" y="3838158"/>
                      <a:ext cx="724975" cy="201516"/>
                    </a:xfrm>
                    <a:custGeom>
                      <a:avLst/>
                      <a:gdLst/>
                      <a:ahLst/>
                      <a:cxnLst/>
                      <a:rect l="l" t="t" r="r" b="b"/>
                      <a:pathLst>
                        <a:path w="8699" h="2418" extrusionOk="0">
                          <a:moveTo>
                            <a:pt x="8182" y="1"/>
                          </a:moveTo>
                          <a:cubicBezTo>
                            <a:pt x="6817" y="1"/>
                            <a:pt x="5424" y="208"/>
                            <a:pt x="4139" y="679"/>
                          </a:cubicBezTo>
                          <a:cubicBezTo>
                            <a:pt x="3524" y="910"/>
                            <a:pt x="2944" y="1232"/>
                            <a:pt x="2382" y="1580"/>
                          </a:cubicBezTo>
                          <a:cubicBezTo>
                            <a:pt x="1795" y="1944"/>
                            <a:pt x="1146" y="2376"/>
                            <a:pt x="445" y="2376"/>
                          </a:cubicBezTo>
                          <a:cubicBezTo>
                            <a:pt x="305" y="2376"/>
                            <a:pt x="162" y="2359"/>
                            <a:pt x="18" y="2320"/>
                          </a:cubicBezTo>
                          <a:cubicBezTo>
                            <a:pt x="9" y="2320"/>
                            <a:pt x="0" y="2338"/>
                            <a:pt x="9" y="2338"/>
                          </a:cubicBezTo>
                          <a:cubicBezTo>
                            <a:pt x="182" y="2393"/>
                            <a:pt x="353" y="2417"/>
                            <a:pt x="521" y="2417"/>
                          </a:cubicBezTo>
                          <a:cubicBezTo>
                            <a:pt x="926" y="2417"/>
                            <a:pt x="1317" y="2277"/>
                            <a:pt x="1695" y="2088"/>
                          </a:cubicBezTo>
                          <a:cubicBezTo>
                            <a:pt x="2355" y="1749"/>
                            <a:pt x="2962" y="1330"/>
                            <a:pt x="3622" y="1000"/>
                          </a:cubicBezTo>
                          <a:cubicBezTo>
                            <a:pt x="5183" y="241"/>
                            <a:pt x="6967" y="143"/>
                            <a:pt x="8662" y="63"/>
                          </a:cubicBezTo>
                          <a:cubicBezTo>
                            <a:pt x="8698" y="63"/>
                            <a:pt x="8698" y="18"/>
                            <a:pt x="8662" y="9"/>
                          </a:cubicBezTo>
                          <a:cubicBezTo>
                            <a:pt x="8503" y="4"/>
                            <a:pt x="8342" y="1"/>
                            <a:pt x="8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21"/>
                    <p:cNvSpPr/>
                    <p:nvPr/>
                  </p:nvSpPr>
                  <p:spPr>
                    <a:xfrm>
                      <a:off x="3692329" y="3888579"/>
                      <a:ext cx="534459" cy="170014"/>
                    </a:xfrm>
                    <a:custGeom>
                      <a:avLst/>
                      <a:gdLst/>
                      <a:ahLst/>
                      <a:cxnLst/>
                      <a:rect l="l" t="t" r="r" b="b"/>
                      <a:pathLst>
                        <a:path w="6413" h="2040" extrusionOk="0">
                          <a:moveTo>
                            <a:pt x="6378" y="0"/>
                          </a:moveTo>
                          <a:cubicBezTo>
                            <a:pt x="6375" y="0"/>
                            <a:pt x="6372" y="1"/>
                            <a:pt x="6370" y="2"/>
                          </a:cubicBezTo>
                          <a:cubicBezTo>
                            <a:pt x="5371" y="261"/>
                            <a:pt x="4300" y="305"/>
                            <a:pt x="3355" y="752"/>
                          </a:cubicBezTo>
                          <a:cubicBezTo>
                            <a:pt x="2240" y="1269"/>
                            <a:pt x="1303" y="1938"/>
                            <a:pt x="27" y="1992"/>
                          </a:cubicBezTo>
                          <a:cubicBezTo>
                            <a:pt x="0" y="2000"/>
                            <a:pt x="0" y="2036"/>
                            <a:pt x="27" y="2036"/>
                          </a:cubicBezTo>
                          <a:cubicBezTo>
                            <a:pt x="80" y="2038"/>
                            <a:pt x="131" y="2040"/>
                            <a:pt x="183" y="2040"/>
                          </a:cubicBezTo>
                          <a:cubicBezTo>
                            <a:pt x="1301" y="2040"/>
                            <a:pt x="2160" y="1496"/>
                            <a:pt x="3141" y="992"/>
                          </a:cubicBezTo>
                          <a:cubicBezTo>
                            <a:pt x="3801" y="653"/>
                            <a:pt x="4604" y="448"/>
                            <a:pt x="5344" y="359"/>
                          </a:cubicBezTo>
                          <a:cubicBezTo>
                            <a:pt x="5665" y="314"/>
                            <a:pt x="6183" y="323"/>
                            <a:pt x="6397" y="38"/>
                          </a:cubicBezTo>
                          <a:cubicBezTo>
                            <a:pt x="6412" y="22"/>
                            <a:pt x="6394" y="0"/>
                            <a:pt x="6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733" name="Google Shape;6733;p21"/>
                <p:cNvSpPr/>
                <p:nvPr/>
              </p:nvSpPr>
              <p:spPr>
                <a:xfrm>
                  <a:off x="4777137" y="4553269"/>
                  <a:ext cx="86393" cy="40555"/>
                </a:xfrm>
                <a:custGeom>
                  <a:avLst/>
                  <a:gdLst/>
                  <a:ahLst/>
                  <a:cxnLst/>
                  <a:rect l="l" t="t" r="r" b="b"/>
                  <a:pathLst>
                    <a:path w="1161" h="545" extrusionOk="0">
                      <a:moveTo>
                        <a:pt x="982" y="0"/>
                      </a:moveTo>
                      <a:cubicBezTo>
                        <a:pt x="812" y="18"/>
                        <a:pt x="634" y="27"/>
                        <a:pt x="482" y="72"/>
                      </a:cubicBezTo>
                      <a:cubicBezTo>
                        <a:pt x="348" y="107"/>
                        <a:pt x="179" y="152"/>
                        <a:pt x="81" y="268"/>
                      </a:cubicBezTo>
                      <a:cubicBezTo>
                        <a:pt x="36" y="322"/>
                        <a:pt x="18" y="402"/>
                        <a:pt x="0" y="473"/>
                      </a:cubicBezTo>
                      <a:cubicBezTo>
                        <a:pt x="116" y="491"/>
                        <a:pt x="241" y="518"/>
                        <a:pt x="357" y="545"/>
                      </a:cubicBezTo>
                      <a:cubicBezTo>
                        <a:pt x="366" y="384"/>
                        <a:pt x="527" y="277"/>
                        <a:pt x="705" y="197"/>
                      </a:cubicBezTo>
                      <a:cubicBezTo>
                        <a:pt x="811" y="156"/>
                        <a:pt x="969" y="115"/>
                        <a:pt x="1118" y="115"/>
                      </a:cubicBezTo>
                      <a:cubicBezTo>
                        <a:pt x="1132" y="115"/>
                        <a:pt x="1146" y="116"/>
                        <a:pt x="1160" y="116"/>
                      </a:cubicBezTo>
                      <a:cubicBezTo>
                        <a:pt x="1107" y="72"/>
                        <a:pt x="1044" y="36"/>
                        <a:pt x="9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21"/>
                <p:cNvSpPr/>
                <p:nvPr/>
              </p:nvSpPr>
              <p:spPr>
                <a:xfrm>
                  <a:off x="4515579" y="4405859"/>
                  <a:ext cx="177325" cy="185287"/>
                </a:xfrm>
                <a:custGeom>
                  <a:avLst/>
                  <a:gdLst/>
                  <a:ahLst/>
                  <a:cxnLst/>
                  <a:rect l="l" t="t" r="r" b="b"/>
                  <a:pathLst>
                    <a:path w="2383" h="2490" extrusionOk="0">
                      <a:moveTo>
                        <a:pt x="462" y="0"/>
                      </a:moveTo>
                      <a:cubicBezTo>
                        <a:pt x="454" y="0"/>
                        <a:pt x="446" y="1"/>
                        <a:pt x="438" y="1"/>
                      </a:cubicBezTo>
                      <a:cubicBezTo>
                        <a:pt x="241" y="19"/>
                        <a:pt x="90" y="170"/>
                        <a:pt x="0" y="358"/>
                      </a:cubicBezTo>
                      <a:cubicBezTo>
                        <a:pt x="75" y="314"/>
                        <a:pt x="156" y="295"/>
                        <a:pt x="240" y="295"/>
                      </a:cubicBezTo>
                      <a:cubicBezTo>
                        <a:pt x="637" y="295"/>
                        <a:pt x="1096" y="722"/>
                        <a:pt x="1258" y="1009"/>
                      </a:cubicBezTo>
                      <a:cubicBezTo>
                        <a:pt x="1472" y="1401"/>
                        <a:pt x="1651" y="2079"/>
                        <a:pt x="1392" y="2490"/>
                      </a:cubicBezTo>
                      <a:cubicBezTo>
                        <a:pt x="1624" y="2445"/>
                        <a:pt x="1847" y="2410"/>
                        <a:pt x="2070" y="2392"/>
                      </a:cubicBezTo>
                      <a:cubicBezTo>
                        <a:pt x="2382" y="1482"/>
                        <a:pt x="1936" y="572"/>
                        <a:pt x="1044" y="179"/>
                      </a:cubicBezTo>
                      <a:cubicBezTo>
                        <a:pt x="881" y="102"/>
                        <a:pt x="661" y="0"/>
                        <a:pt x="4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21"/>
                <p:cNvSpPr/>
                <p:nvPr/>
              </p:nvSpPr>
              <p:spPr>
                <a:xfrm>
                  <a:off x="5259699" y="5041859"/>
                  <a:ext cx="36611" cy="53130"/>
                </a:xfrm>
                <a:custGeom>
                  <a:avLst/>
                  <a:gdLst/>
                  <a:ahLst/>
                  <a:cxnLst/>
                  <a:rect l="l" t="t" r="r" b="b"/>
                  <a:pathLst>
                    <a:path w="492" h="714" extrusionOk="0">
                      <a:moveTo>
                        <a:pt x="322" y="0"/>
                      </a:moveTo>
                      <a:cubicBezTo>
                        <a:pt x="277" y="0"/>
                        <a:pt x="233" y="0"/>
                        <a:pt x="188" y="27"/>
                      </a:cubicBezTo>
                      <a:cubicBezTo>
                        <a:pt x="197" y="36"/>
                        <a:pt x="197" y="45"/>
                        <a:pt x="197" y="54"/>
                      </a:cubicBezTo>
                      <a:cubicBezTo>
                        <a:pt x="206" y="259"/>
                        <a:pt x="161" y="562"/>
                        <a:pt x="1" y="714"/>
                      </a:cubicBezTo>
                      <a:cubicBezTo>
                        <a:pt x="135" y="678"/>
                        <a:pt x="251" y="625"/>
                        <a:pt x="358" y="518"/>
                      </a:cubicBezTo>
                      <a:cubicBezTo>
                        <a:pt x="492" y="366"/>
                        <a:pt x="465" y="134"/>
                        <a:pt x="3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21"/>
                <p:cNvSpPr/>
                <p:nvPr/>
              </p:nvSpPr>
              <p:spPr>
                <a:xfrm>
                  <a:off x="5277632" y="5043198"/>
                  <a:ext cx="54544" cy="58488"/>
                </a:xfrm>
                <a:custGeom>
                  <a:avLst/>
                  <a:gdLst/>
                  <a:ahLst/>
                  <a:cxnLst/>
                  <a:rect l="l" t="t" r="r" b="b"/>
                  <a:pathLst>
                    <a:path w="733" h="786" extrusionOk="0">
                      <a:moveTo>
                        <a:pt x="152" y="0"/>
                      </a:moveTo>
                      <a:lnTo>
                        <a:pt x="152" y="0"/>
                      </a:lnTo>
                      <a:cubicBezTo>
                        <a:pt x="268" y="116"/>
                        <a:pt x="322" y="312"/>
                        <a:pt x="251" y="464"/>
                      </a:cubicBezTo>
                      <a:cubicBezTo>
                        <a:pt x="206" y="571"/>
                        <a:pt x="117" y="669"/>
                        <a:pt x="1" y="732"/>
                      </a:cubicBezTo>
                      <a:cubicBezTo>
                        <a:pt x="179" y="740"/>
                        <a:pt x="358" y="758"/>
                        <a:pt x="536" y="785"/>
                      </a:cubicBezTo>
                      <a:cubicBezTo>
                        <a:pt x="634" y="616"/>
                        <a:pt x="732" y="410"/>
                        <a:pt x="563" y="250"/>
                      </a:cubicBezTo>
                      <a:cubicBezTo>
                        <a:pt x="491" y="187"/>
                        <a:pt x="411" y="134"/>
                        <a:pt x="331" y="80"/>
                      </a:cubicBezTo>
                      <a:cubicBezTo>
                        <a:pt x="277" y="54"/>
                        <a:pt x="215" y="18"/>
                        <a:pt x="1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21"/>
                <p:cNvSpPr/>
                <p:nvPr/>
              </p:nvSpPr>
              <p:spPr>
                <a:xfrm>
                  <a:off x="4813599" y="4571054"/>
                  <a:ext cx="67790" cy="34751"/>
                </a:xfrm>
                <a:custGeom>
                  <a:avLst/>
                  <a:gdLst/>
                  <a:ahLst/>
                  <a:cxnLst/>
                  <a:rect l="l" t="t" r="r" b="b"/>
                  <a:pathLst>
                    <a:path w="911" h="467" extrusionOk="0">
                      <a:moveTo>
                        <a:pt x="791" y="0"/>
                      </a:moveTo>
                      <a:cubicBezTo>
                        <a:pt x="728" y="0"/>
                        <a:pt x="661" y="21"/>
                        <a:pt x="608" y="29"/>
                      </a:cubicBezTo>
                      <a:cubicBezTo>
                        <a:pt x="518" y="38"/>
                        <a:pt x="420" y="47"/>
                        <a:pt x="322" y="83"/>
                      </a:cubicBezTo>
                      <a:cubicBezTo>
                        <a:pt x="170" y="136"/>
                        <a:pt x="54" y="207"/>
                        <a:pt x="1" y="332"/>
                      </a:cubicBezTo>
                      <a:cubicBezTo>
                        <a:pt x="170" y="377"/>
                        <a:pt x="331" y="413"/>
                        <a:pt x="492" y="466"/>
                      </a:cubicBezTo>
                      <a:cubicBezTo>
                        <a:pt x="501" y="439"/>
                        <a:pt x="509" y="413"/>
                        <a:pt x="518" y="386"/>
                      </a:cubicBezTo>
                      <a:cubicBezTo>
                        <a:pt x="608" y="234"/>
                        <a:pt x="741" y="136"/>
                        <a:pt x="911" y="91"/>
                      </a:cubicBezTo>
                      <a:cubicBezTo>
                        <a:pt x="875" y="56"/>
                        <a:pt x="848" y="29"/>
                        <a:pt x="822" y="2"/>
                      </a:cubicBezTo>
                      <a:cubicBezTo>
                        <a:pt x="812" y="1"/>
                        <a:pt x="802" y="0"/>
                        <a:pt x="7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21"/>
                <p:cNvSpPr/>
                <p:nvPr/>
              </p:nvSpPr>
              <p:spPr>
                <a:xfrm>
                  <a:off x="4508286" y="4433019"/>
                  <a:ext cx="112214" cy="169437"/>
                </a:xfrm>
                <a:custGeom>
                  <a:avLst/>
                  <a:gdLst/>
                  <a:ahLst/>
                  <a:cxnLst/>
                  <a:rect l="l" t="t" r="r" b="b"/>
                  <a:pathLst>
                    <a:path w="1508" h="2277" extrusionOk="0">
                      <a:moveTo>
                        <a:pt x="272" y="1"/>
                      </a:moveTo>
                      <a:cubicBezTo>
                        <a:pt x="207" y="1"/>
                        <a:pt x="143" y="12"/>
                        <a:pt x="81" y="37"/>
                      </a:cubicBezTo>
                      <a:cubicBezTo>
                        <a:pt x="45" y="109"/>
                        <a:pt x="18" y="180"/>
                        <a:pt x="0" y="260"/>
                      </a:cubicBezTo>
                      <a:cubicBezTo>
                        <a:pt x="464" y="350"/>
                        <a:pt x="955" y="680"/>
                        <a:pt x="1035" y="1161"/>
                      </a:cubicBezTo>
                      <a:cubicBezTo>
                        <a:pt x="1098" y="1518"/>
                        <a:pt x="1151" y="1973"/>
                        <a:pt x="937" y="2277"/>
                      </a:cubicBezTo>
                      <a:cubicBezTo>
                        <a:pt x="1089" y="2223"/>
                        <a:pt x="1249" y="2178"/>
                        <a:pt x="1410" y="2143"/>
                      </a:cubicBezTo>
                      <a:cubicBezTo>
                        <a:pt x="1508" y="1732"/>
                        <a:pt x="1445" y="1268"/>
                        <a:pt x="1312" y="876"/>
                      </a:cubicBezTo>
                      <a:cubicBezTo>
                        <a:pt x="1195" y="526"/>
                        <a:pt x="713" y="1"/>
                        <a:pt x="2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21"/>
                <p:cNvSpPr/>
                <p:nvPr/>
              </p:nvSpPr>
              <p:spPr>
                <a:xfrm>
                  <a:off x="4205578" y="4773306"/>
                  <a:ext cx="782744" cy="248017"/>
                </a:xfrm>
                <a:custGeom>
                  <a:avLst/>
                  <a:gdLst/>
                  <a:ahLst/>
                  <a:cxnLst/>
                  <a:rect l="l" t="t" r="r" b="b"/>
                  <a:pathLst>
                    <a:path w="10519" h="3333" extrusionOk="0">
                      <a:moveTo>
                        <a:pt x="7899" y="0"/>
                      </a:moveTo>
                      <a:cubicBezTo>
                        <a:pt x="7007" y="0"/>
                        <a:pt x="6104" y="261"/>
                        <a:pt x="5290" y="585"/>
                      </a:cubicBezTo>
                      <a:cubicBezTo>
                        <a:pt x="4693" y="826"/>
                        <a:pt x="4149" y="1093"/>
                        <a:pt x="3595" y="1432"/>
                      </a:cubicBezTo>
                      <a:cubicBezTo>
                        <a:pt x="3158" y="1691"/>
                        <a:pt x="2730" y="1959"/>
                        <a:pt x="2275" y="2191"/>
                      </a:cubicBezTo>
                      <a:cubicBezTo>
                        <a:pt x="1838" y="2414"/>
                        <a:pt x="1392" y="2592"/>
                        <a:pt x="946" y="2788"/>
                      </a:cubicBezTo>
                      <a:cubicBezTo>
                        <a:pt x="643" y="2913"/>
                        <a:pt x="330" y="3065"/>
                        <a:pt x="0" y="3110"/>
                      </a:cubicBezTo>
                      <a:cubicBezTo>
                        <a:pt x="98" y="3181"/>
                        <a:pt x="197" y="3261"/>
                        <a:pt x="295" y="3333"/>
                      </a:cubicBezTo>
                      <a:cubicBezTo>
                        <a:pt x="1365" y="3047"/>
                        <a:pt x="2427" y="2673"/>
                        <a:pt x="3426" y="2191"/>
                      </a:cubicBezTo>
                      <a:cubicBezTo>
                        <a:pt x="4238" y="1807"/>
                        <a:pt x="5014" y="1370"/>
                        <a:pt x="5835" y="1022"/>
                      </a:cubicBezTo>
                      <a:cubicBezTo>
                        <a:pt x="6463" y="753"/>
                        <a:pt x="7230" y="584"/>
                        <a:pt x="7946" y="584"/>
                      </a:cubicBezTo>
                      <a:cubicBezTo>
                        <a:pt x="8083" y="584"/>
                        <a:pt x="8218" y="590"/>
                        <a:pt x="8350" y="603"/>
                      </a:cubicBezTo>
                      <a:cubicBezTo>
                        <a:pt x="8903" y="656"/>
                        <a:pt x="9448" y="835"/>
                        <a:pt x="9992" y="933"/>
                      </a:cubicBezTo>
                      <a:cubicBezTo>
                        <a:pt x="10170" y="799"/>
                        <a:pt x="10340" y="665"/>
                        <a:pt x="10518" y="540"/>
                      </a:cubicBezTo>
                      <a:cubicBezTo>
                        <a:pt x="9965" y="380"/>
                        <a:pt x="9385" y="237"/>
                        <a:pt x="8823" y="103"/>
                      </a:cubicBezTo>
                      <a:cubicBezTo>
                        <a:pt x="8519" y="32"/>
                        <a:pt x="8210" y="0"/>
                        <a:pt x="78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21"/>
                <p:cNvSpPr/>
                <p:nvPr/>
              </p:nvSpPr>
              <p:spPr>
                <a:xfrm>
                  <a:off x="4506947" y="4455045"/>
                  <a:ext cx="81035" cy="161996"/>
                </a:xfrm>
                <a:custGeom>
                  <a:avLst/>
                  <a:gdLst/>
                  <a:ahLst/>
                  <a:cxnLst/>
                  <a:rect l="l" t="t" r="r" b="b"/>
                  <a:pathLst>
                    <a:path w="1089" h="2177" extrusionOk="0">
                      <a:moveTo>
                        <a:pt x="18" y="0"/>
                      </a:moveTo>
                      <a:cubicBezTo>
                        <a:pt x="0" y="62"/>
                        <a:pt x="0" y="125"/>
                        <a:pt x="0" y="178"/>
                      </a:cubicBezTo>
                      <a:cubicBezTo>
                        <a:pt x="0" y="214"/>
                        <a:pt x="0" y="259"/>
                        <a:pt x="0" y="294"/>
                      </a:cubicBezTo>
                      <a:cubicBezTo>
                        <a:pt x="384" y="535"/>
                        <a:pt x="571" y="1035"/>
                        <a:pt x="562" y="1472"/>
                      </a:cubicBezTo>
                      <a:cubicBezTo>
                        <a:pt x="562" y="1633"/>
                        <a:pt x="554" y="1963"/>
                        <a:pt x="446" y="2177"/>
                      </a:cubicBezTo>
                      <a:cubicBezTo>
                        <a:pt x="491" y="2159"/>
                        <a:pt x="545" y="2132"/>
                        <a:pt x="589" y="2114"/>
                      </a:cubicBezTo>
                      <a:cubicBezTo>
                        <a:pt x="670" y="2079"/>
                        <a:pt x="759" y="2052"/>
                        <a:pt x="839" y="2016"/>
                      </a:cubicBezTo>
                      <a:cubicBezTo>
                        <a:pt x="1089" y="1187"/>
                        <a:pt x="955" y="277"/>
                        <a:pt x="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21"/>
                <p:cNvSpPr/>
                <p:nvPr/>
              </p:nvSpPr>
              <p:spPr>
                <a:xfrm>
                  <a:off x="5272349" y="4543298"/>
                  <a:ext cx="42564" cy="87732"/>
                </a:xfrm>
                <a:custGeom>
                  <a:avLst/>
                  <a:gdLst/>
                  <a:ahLst/>
                  <a:cxnLst/>
                  <a:rect l="l" t="t" r="r" b="b"/>
                  <a:pathLst>
                    <a:path w="572" h="1179" extrusionOk="0">
                      <a:moveTo>
                        <a:pt x="170" y="1"/>
                      </a:moveTo>
                      <a:cubicBezTo>
                        <a:pt x="152" y="1"/>
                        <a:pt x="134" y="9"/>
                        <a:pt x="116" y="9"/>
                      </a:cubicBezTo>
                      <a:cubicBezTo>
                        <a:pt x="72" y="18"/>
                        <a:pt x="36" y="36"/>
                        <a:pt x="0" y="54"/>
                      </a:cubicBezTo>
                      <a:cubicBezTo>
                        <a:pt x="250" y="277"/>
                        <a:pt x="357" y="509"/>
                        <a:pt x="339" y="857"/>
                      </a:cubicBezTo>
                      <a:cubicBezTo>
                        <a:pt x="330" y="955"/>
                        <a:pt x="286" y="1080"/>
                        <a:pt x="206" y="1178"/>
                      </a:cubicBezTo>
                      <a:cubicBezTo>
                        <a:pt x="250" y="1160"/>
                        <a:pt x="286" y="1142"/>
                        <a:pt x="322" y="1134"/>
                      </a:cubicBezTo>
                      <a:cubicBezTo>
                        <a:pt x="402" y="1000"/>
                        <a:pt x="455" y="803"/>
                        <a:pt x="482" y="723"/>
                      </a:cubicBezTo>
                      <a:cubicBezTo>
                        <a:pt x="571" y="438"/>
                        <a:pt x="438" y="125"/>
                        <a:pt x="1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21"/>
                <p:cNvSpPr/>
                <p:nvPr/>
              </p:nvSpPr>
              <p:spPr>
                <a:xfrm>
                  <a:off x="4411327" y="5232354"/>
                  <a:ext cx="17338" cy="15627"/>
                </a:xfrm>
                <a:custGeom>
                  <a:avLst/>
                  <a:gdLst/>
                  <a:ahLst/>
                  <a:cxnLst/>
                  <a:rect l="l" t="t" r="r" b="b"/>
                  <a:pathLst>
                    <a:path w="233" h="210" extrusionOk="0">
                      <a:moveTo>
                        <a:pt x="81" y="1"/>
                      </a:moveTo>
                      <a:cubicBezTo>
                        <a:pt x="36" y="54"/>
                        <a:pt x="1" y="143"/>
                        <a:pt x="54" y="188"/>
                      </a:cubicBezTo>
                      <a:cubicBezTo>
                        <a:pt x="70" y="203"/>
                        <a:pt x="87" y="210"/>
                        <a:pt x="105" y="210"/>
                      </a:cubicBezTo>
                      <a:cubicBezTo>
                        <a:pt x="149" y="210"/>
                        <a:pt x="193" y="170"/>
                        <a:pt x="206" y="125"/>
                      </a:cubicBezTo>
                      <a:cubicBezTo>
                        <a:pt x="215" y="90"/>
                        <a:pt x="233" y="45"/>
                        <a:pt x="188" y="27"/>
                      </a:cubicBezTo>
                      <a:cubicBezTo>
                        <a:pt x="161" y="9"/>
                        <a:pt x="126" y="9"/>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21"/>
                <p:cNvSpPr/>
                <p:nvPr/>
              </p:nvSpPr>
              <p:spPr>
                <a:xfrm>
                  <a:off x="4368168" y="5107863"/>
                  <a:ext cx="457488" cy="64069"/>
                </a:xfrm>
                <a:custGeom>
                  <a:avLst/>
                  <a:gdLst/>
                  <a:ahLst/>
                  <a:cxnLst/>
                  <a:rect l="l" t="t" r="r" b="b"/>
                  <a:pathLst>
                    <a:path w="6148" h="861" extrusionOk="0">
                      <a:moveTo>
                        <a:pt x="1957" y="0"/>
                      </a:moveTo>
                      <a:cubicBezTo>
                        <a:pt x="1817" y="0"/>
                        <a:pt x="1677" y="5"/>
                        <a:pt x="1535" y="14"/>
                      </a:cubicBezTo>
                      <a:cubicBezTo>
                        <a:pt x="1187" y="41"/>
                        <a:pt x="857" y="86"/>
                        <a:pt x="518" y="166"/>
                      </a:cubicBezTo>
                      <a:cubicBezTo>
                        <a:pt x="349" y="210"/>
                        <a:pt x="170" y="264"/>
                        <a:pt x="1" y="300"/>
                      </a:cubicBezTo>
                      <a:cubicBezTo>
                        <a:pt x="126" y="389"/>
                        <a:pt x="251" y="478"/>
                        <a:pt x="385" y="558"/>
                      </a:cubicBezTo>
                      <a:cubicBezTo>
                        <a:pt x="701" y="396"/>
                        <a:pt x="1061" y="389"/>
                        <a:pt x="1419" y="389"/>
                      </a:cubicBezTo>
                      <a:cubicBezTo>
                        <a:pt x="1455" y="389"/>
                        <a:pt x="1491" y="389"/>
                        <a:pt x="1526" y="389"/>
                      </a:cubicBezTo>
                      <a:cubicBezTo>
                        <a:pt x="1606" y="388"/>
                        <a:pt x="1686" y="387"/>
                        <a:pt x="1765" y="387"/>
                      </a:cubicBezTo>
                      <a:cubicBezTo>
                        <a:pt x="2199" y="387"/>
                        <a:pt x="2623" y="409"/>
                        <a:pt x="3061" y="469"/>
                      </a:cubicBezTo>
                      <a:cubicBezTo>
                        <a:pt x="3605" y="541"/>
                        <a:pt x="4140" y="639"/>
                        <a:pt x="4676" y="719"/>
                      </a:cubicBezTo>
                      <a:cubicBezTo>
                        <a:pt x="4909" y="752"/>
                        <a:pt x="5313" y="861"/>
                        <a:pt x="5651" y="861"/>
                      </a:cubicBezTo>
                      <a:cubicBezTo>
                        <a:pt x="5764" y="861"/>
                        <a:pt x="5870" y="849"/>
                        <a:pt x="5960" y="817"/>
                      </a:cubicBezTo>
                      <a:lnTo>
                        <a:pt x="5987" y="808"/>
                      </a:lnTo>
                      <a:cubicBezTo>
                        <a:pt x="6005" y="808"/>
                        <a:pt x="6023" y="799"/>
                        <a:pt x="6049" y="781"/>
                      </a:cubicBezTo>
                      <a:lnTo>
                        <a:pt x="6058" y="781"/>
                      </a:lnTo>
                      <a:cubicBezTo>
                        <a:pt x="6085" y="773"/>
                        <a:pt x="6121" y="764"/>
                        <a:pt x="6148" y="755"/>
                      </a:cubicBezTo>
                      <a:cubicBezTo>
                        <a:pt x="6085" y="755"/>
                        <a:pt x="6023" y="746"/>
                        <a:pt x="5978" y="737"/>
                      </a:cubicBezTo>
                      <a:cubicBezTo>
                        <a:pt x="5273" y="603"/>
                        <a:pt x="4595" y="389"/>
                        <a:pt x="3891" y="237"/>
                      </a:cubicBezTo>
                      <a:cubicBezTo>
                        <a:pt x="3244" y="98"/>
                        <a:pt x="2609" y="0"/>
                        <a:pt x="19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21"/>
                <p:cNvSpPr/>
                <p:nvPr/>
              </p:nvSpPr>
              <p:spPr>
                <a:xfrm>
                  <a:off x="4254020" y="5284666"/>
                  <a:ext cx="1313156" cy="189082"/>
                </a:xfrm>
                <a:custGeom>
                  <a:avLst/>
                  <a:gdLst/>
                  <a:ahLst/>
                  <a:cxnLst/>
                  <a:rect l="l" t="t" r="r" b="b"/>
                  <a:pathLst>
                    <a:path w="17647" h="2541" extrusionOk="0">
                      <a:moveTo>
                        <a:pt x="13150" y="0"/>
                      </a:moveTo>
                      <a:cubicBezTo>
                        <a:pt x="12814" y="0"/>
                        <a:pt x="12478" y="19"/>
                        <a:pt x="12142" y="65"/>
                      </a:cubicBezTo>
                      <a:cubicBezTo>
                        <a:pt x="11116" y="199"/>
                        <a:pt x="10117" y="466"/>
                        <a:pt x="9100" y="689"/>
                      </a:cubicBezTo>
                      <a:cubicBezTo>
                        <a:pt x="7637" y="1001"/>
                        <a:pt x="6165" y="1260"/>
                        <a:pt x="4684" y="1501"/>
                      </a:cubicBezTo>
                      <a:cubicBezTo>
                        <a:pt x="3756" y="1662"/>
                        <a:pt x="2837" y="1849"/>
                        <a:pt x="1901" y="1902"/>
                      </a:cubicBezTo>
                      <a:cubicBezTo>
                        <a:pt x="1771" y="1909"/>
                        <a:pt x="1644" y="1913"/>
                        <a:pt x="1519" y="1913"/>
                      </a:cubicBezTo>
                      <a:cubicBezTo>
                        <a:pt x="1002" y="1913"/>
                        <a:pt x="510" y="1858"/>
                        <a:pt x="1" y="1786"/>
                      </a:cubicBezTo>
                      <a:lnTo>
                        <a:pt x="1" y="1786"/>
                      </a:lnTo>
                      <a:cubicBezTo>
                        <a:pt x="411" y="1992"/>
                        <a:pt x="821" y="2188"/>
                        <a:pt x="1249" y="2366"/>
                      </a:cubicBezTo>
                      <a:cubicBezTo>
                        <a:pt x="1615" y="2429"/>
                        <a:pt x="1999" y="2438"/>
                        <a:pt x="2347" y="2473"/>
                      </a:cubicBezTo>
                      <a:cubicBezTo>
                        <a:pt x="2840" y="2515"/>
                        <a:pt x="3333" y="2540"/>
                        <a:pt x="3827" y="2540"/>
                      </a:cubicBezTo>
                      <a:cubicBezTo>
                        <a:pt x="4083" y="2540"/>
                        <a:pt x="4339" y="2533"/>
                        <a:pt x="4595" y="2518"/>
                      </a:cubicBezTo>
                      <a:cubicBezTo>
                        <a:pt x="5879" y="2456"/>
                        <a:pt x="7137" y="2027"/>
                        <a:pt x="8368" y="1679"/>
                      </a:cubicBezTo>
                      <a:cubicBezTo>
                        <a:pt x="10764" y="990"/>
                        <a:pt x="13245" y="442"/>
                        <a:pt x="15739" y="442"/>
                      </a:cubicBezTo>
                      <a:cubicBezTo>
                        <a:pt x="16374" y="442"/>
                        <a:pt x="17010" y="477"/>
                        <a:pt x="17646" y="555"/>
                      </a:cubicBezTo>
                      <a:cubicBezTo>
                        <a:pt x="17058" y="466"/>
                        <a:pt x="16478" y="359"/>
                        <a:pt x="15889" y="279"/>
                      </a:cubicBezTo>
                      <a:cubicBezTo>
                        <a:pt x="14982" y="142"/>
                        <a:pt x="14066" y="0"/>
                        <a:pt x="13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45" name="Google Shape;6745;p21"/>
                <p:cNvGrpSpPr/>
                <p:nvPr/>
              </p:nvGrpSpPr>
              <p:grpSpPr>
                <a:xfrm>
                  <a:off x="3797949" y="4305626"/>
                  <a:ext cx="2255126" cy="1072873"/>
                  <a:chOff x="1566186" y="3119918"/>
                  <a:chExt cx="2525703" cy="1201600"/>
                </a:xfrm>
              </p:grpSpPr>
              <p:sp>
                <p:nvSpPr>
                  <p:cNvPr id="6746" name="Google Shape;6746;p21"/>
                  <p:cNvSpPr/>
                  <p:nvPr/>
                </p:nvSpPr>
                <p:spPr>
                  <a:xfrm>
                    <a:off x="3084394" y="3840478"/>
                    <a:ext cx="430534" cy="188098"/>
                  </a:xfrm>
                  <a:custGeom>
                    <a:avLst/>
                    <a:gdLst/>
                    <a:ahLst/>
                    <a:cxnLst/>
                    <a:rect l="l" t="t" r="r" b="b"/>
                    <a:pathLst>
                      <a:path w="5166" h="2257" extrusionOk="0">
                        <a:moveTo>
                          <a:pt x="973" y="1"/>
                        </a:moveTo>
                        <a:cubicBezTo>
                          <a:pt x="764" y="1"/>
                          <a:pt x="549" y="80"/>
                          <a:pt x="402" y="213"/>
                        </a:cubicBezTo>
                        <a:cubicBezTo>
                          <a:pt x="291" y="316"/>
                          <a:pt x="48" y="697"/>
                          <a:pt x="366" y="697"/>
                        </a:cubicBezTo>
                        <a:cubicBezTo>
                          <a:pt x="380" y="697"/>
                          <a:pt x="395" y="697"/>
                          <a:pt x="411" y="695"/>
                        </a:cubicBezTo>
                        <a:cubicBezTo>
                          <a:pt x="518" y="686"/>
                          <a:pt x="625" y="668"/>
                          <a:pt x="732" y="633"/>
                        </a:cubicBezTo>
                        <a:cubicBezTo>
                          <a:pt x="740" y="630"/>
                          <a:pt x="748" y="629"/>
                          <a:pt x="755" y="629"/>
                        </a:cubicBezTo>
                        <a:cubicBezTo>
                          <a:pt x="830" y="629"/>
                          <a:pt x="868" y="744"/>
                          <a:pt x="795" y="784"/>
                        </a:cubicBezTo>
                        <a:cubicBezTo>
                          <a:pt x="786" y="784"/>
                          <a:pt x="777" y="784"/>
                          <a:pt x="777" y="793"/>
                        </a:cubicBezTo>
                        <a:cubicBezTo>
                          <a:pt x="580" y="874"/>
                          <a:pt x="357" y="945"/>
                          <a:pt x="170" y="1052"/>
                        </a:cubicBezTo>
                        <a:cubicBezTo>
                          <a:pt x="18" y="1150"/>
                          <a:pt x="1" y="1409"/>
                          <a:pt x="206" y="1453"/>
                        </a:cubicBezTo>
                        <a:cubicBezTo>
                          <a:pt x="264" y="1463"/>
                          <a:pt x="323" y="1470"/>
                          <a:pt x="383" y="1470"/>
                        </a:cubicBezTo>
                        <a:cubicBezTo>
                          <a:pt x="433" y="1470"/>
                          <a:pt x="483" y="1465"/>
                          <a:pt x="536" y="1453"/>
                        </a:cubicBezTo>
                        <a:cubicBezTo>
                          <a:pt x="652" y="1436"/>
                          <a:pt x="759" y="1409"/>
                          <a:pt x="884" y="1391"/>
                        </a:cubicBezTo>
                        <a:lnTo>
                          <a:pt x="893" y="1391"/>
                        </a:lnTo>
                        <a:cubicBezTo>
                          <a:pt x="895" y="1388"/>
                          <a:pt x="899" y="1387"/>
                          <a:pt x="904" y="1387"/>
                        </a:cubicBezTo>
                        <a:cubicBezTo>
                          <a:pt x="916" y="1387"/>
                          <a:pt x="931" y="1394"/>
                          <a:pt x="937" y="1400"/>
                        </a:cubicBezTo>
                        <a:cubicBezTo>
                          <a:pt x="1007" y="1475"/>
                          <a:pt x="1070" y="1505"/>
                          <a:pt x="1129" y="1505"/>
                        </a:cubicBezTo>
                        <a:cubicBezTo>
                          <a:pt x="1350" y="1505"/>
                          <a:pt x="1511" y="1088"/>
                          <a:pt x="1722" y="1088"/>
                        </a:cubicBezTo>
                        <a:cubicBezTo>
                          <a:pt x="1865" y="1088"/>
                          <a:pt x="2079" y="1248"/>
                          <a:pt x="2195" y="1328"/>
                        </a:cubicBezTo>
                        <a:cubicBezTo>
                          <a:pt x="2463" y="1516"/>
                          <a:pt x="2507" y="1828"/>
                          <a:pt x="2311" y="2060"/>
                        </a:cubicBezTo>
                        <a:cubicBezTo>
                          <a:pt x="2721" y="2114"/>
                          <a:pt x="3123" y="2185"/>
                          <a:pt x="3524" y="2256"/>
                        </a:cubicBezTo>
                        <a:cubicBezTo>
                          <a:pt x="3391" y="2114"/>
                          <a:pt x="3346" y="1891"/>
                          <a:pt x="3462" y="1703"/>
                        </a:cubicBezTo>
                        <a:cubicBezTo>
                          <a:pt x="3551" y="1578"/>
                          <a:pt x="3676" y="1462"/>
                          <a:pt x="3819" y="1418"/>
                        </a:cubicBezTo>
                        <a:cubicBezTo>
                          <a:pt x="3810" y="1391"/>
                          <a:pt x="3801" y="1364"/>
                          <a:pt x="3801" y="1337"/>
                        </a:cubicBezTo>
                        <a:cubicBezTo>
                          <a:pt x="3794" y="1310"/>
                          <a:pt x="3814" y="1287"/>
                          <a:pt x="3836" y="1287"/>
                        </a:cubicBezTo>
                        <a:cubicBezTo>
                          <a:pt x="3842" y="1287"/>
                          <a:pt x="3849" y="1289"/>
                          <a:pt x="3854" y="1293"/>
                        </a:cubicBezTo>
                        <a:cubicBezTo>
                          <a:pt x="3961" y="1355"/>
                          <a:pt x="3988" y="1471"/>
                          <a:pt x="4095" y="1552"/>
                        </a:cubicBezTo>
                        <a:cubicBezTo>
                          <a:pt x="4149" y="1596"/>
                          <a:pt x="4202" y="1623"/>
                          <a:pt x="4256" y="1650"/>
                        </a:cubicBezTo>
                        <a:cubicBezTo>
                          <a:pt x="4261" y="1647"/>
                          <a:pt x="4265" y="1646"/>
                          <a:pt x="4270" y="1646"/>
                        </a:cubicBezTo>
                        <a:cubicBezTo>
                          <a:pt x="4282" y="1646"/>
                          <a:pt x="4292" y="1654"/>
                          <a:pt x="4292" y="1667"/>
                        </a:cubicBezTo>
                        <a:cubicBezTo>
                          <a:pt x="4349" y="1687"/>
                          <a:pt x="4405" y="1696"/>
                          <a:pt x="4461" y="1696"/>
                        </a:cubicBezTo>
                        <a:cubicBezTo>
                          <a:pt x="4587" y="1696"/>
                          <a:pt x="4709" y="1645"/>
                          <a:pt x="4827" y="1534"/>
                        </a:cubicBezTo>
                        <a:cubicBezTo>
                          <a:pt x="5166" y="1186"/>
                          <a:pt x="4871" y="865"/>
                          <a:pt x="4488" y="865"/>
                        </a:cubicBezTo>
                        <a:cubicBezTo>
                          <a:pt x="4452" y="865"/>
                          <a:pt x="4416" y="838"/>
                          <a:pt x="4416" y="793"/>
                        </a:cubicBezTo>
                        <a:cubicBezTo>
                          <a:pt x="4427" y="651"/>
                          <a:pt x="4331" y="586"/>
                          <a:pt x="4217" y="586"/>
                        </a:cubicBezTo>
                        <a:cubicBezTo>
                          <a:pt x="4146" y="586"/>
                          <a:pt x="4068" y="611"/>
                          <a:pt x="4006" y="659"/>
                        </a:cubicBezTo>
                        <a:cubicBezTo>
                          <a:pt x="3992" y="670"/>
                          <a:pt x="3974" y="676"/>
                          <a:pt x="3956" y="676"/>
                        </a:cubicBezTo>
                        <a:cubicBezTo>
                          <a:pt x="3928" y="676"/>
                          <a:pt x="3901" y="661"/>
                          <a:pt x="3890" y="624"/>
                        </a:cubicBezTo>
                        <a:cubicBezTo>
                          <a:pt x="3856" y="452"/>
                          <a:pt x="3705" y="364"/>
                          <a:pt x="3550" y="364"/>
                        </a:cubicBezTo>
                        <a:cubicBezTo>
                          <a:pt x="3423" y="364"/>
                          <a:pt x="3293" y="423"/>
                          <a:pt x="3221" y="543"/>
                        </a:cubicBezTo>
                        <a:cubicBezTo>
                          <a:pt x="3150" y="668"/>
                          <a:pt x="3150" y="722"/>
                          <a:pt x="3159" y="811"/>
                        </a:cubicBezTo>
                        <a:cubicBezTo>
                          <a:pt x="3257" y="1034"/>
                          <a:pt x="3283" y="1293"/>
                          <a:pt x="3159" y="1534"/>
                        </a:cubicBezTo>
                        <a:cubicBezTo>
                          <a:pt x="3151" y="1549"/>
                          <a:pt x="3136" y="1556"/>
                          <a:pt x="3121" y="1556"/>
                        </a:cubicBezTo>
                        <a:cubicBezTo>
                          <a:pt x="3102" y="1556"/>
                          <a:pt x="3083" y="1545"/>
                          <a:pt x="3078" y="1525"/>
                        </a:cubicBezTo>
                        <a:cubicBezTo>
                          <a:pt x="3007" y="1123"/>
                          <a:pt x="3105" y="793"/>
                          <a:pt x="2748" y="481"/>
                        </a:cubicBezTo>
                        <a:cubicBezTo>
                          <a:pt x="2597" y="347"/>
                          <a:pt x="2400" y="169"/>
                          <a:pt x="2186" y="124"/>
                        </a:cubicBezTo>
                        <a:cubicBezTo>
                          <a:pt x="2089" y="101"/>
                          <a:pt x="1942" y="66"/>
                          <a:pt x="1804" y="66"/>
                        </a:cubicBezTo>
                        <a:cubicBezTo>
                          <a:pt x="1676" y="66"/>
                          <a:pt x="1555" y="97"/>
                          <a:pt x="1490" y="196"/>
                        </a:cubicBezTo>
                        <a:cubicBezTo>
                          <a:pt x="1485" y="206"/>
                          <a:pt x="1477" y="210"/>
                          <a:pt x="1469" y="210"/>
                        </a:cubicBezTo>
                        <a:cubicBezTo>
                          <a:pt x="1464" y="210"/>
                          <a:pt x="1458" y="208"/>
                          <a:pt x="1455" y="204"/>
                        </a:cubicBezTo>
                        <a:cubicBezTo>
                          <a:pt x="1334" y="62"/>
                          <a:pt x="1156" y="1"/>
                          <a:pt x="9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21"/>
                  <p:cNvSpPr/>
                  <p:nvPr/>
                </p:nvSpPr>
                <p:spPr>
                  <a:xfrm>
                    <a:off x="2265827" y="3119918"/>
                    <a:ext cx="595964" cy="333443"/>
                  </a:xfrm>
                  <a:custGeom>
                    <a:avLst/>
                    <a:gdLst/>
                    <a:ahLst/>
                    <a:cxnLst/>
                    <a:rect l="l" t="t" r="r" b="b"/>
                    <a:pathLst>
                      <a:path w="7151" h="4001" extrusionOk="0">
                        <a:moveTo>
                          <a:pt x="1455" y="1"/>
                        </a:moveTo>
                        <a:cubicBezTo>
                          <a:pt x="1310" y="1"/>
                          <a:pt x="1158" y="33"/>
                          <a:pt x="1000" y="90"/>
                        </a:cubicBezTo>
                        <a:cubicBezTo>
                          <a:pt x="545" y="251"/>
                          <a:pt x="0" y="607"/>
                          <a:pt x="54" y="1169"/>
                        </a:cubicBezTo>
                        <a:cubicBezTo>
                          <a:pt x="90" y="1526"/>
                          <a:pt x="197" y="1839"/>
                          <a:pt x="464" y="2088"/>
                        </a:cubicBezTo>
                        <a:cubicBezTo>
                          <a:pt x="500" y="2115"/>
                          <a:pt x="491" y="2178"/>
                          <a:pt x="464" y="2204"/>
                        </a:cubicBezTo>
                        <a:cubicBezTo>
                          <a:pt x="313" y="2365"/>
                          <a:pt x="116" y="2508"/>
                          <a:pt x="72" y="2740"/>
                        </a:cubicBezTo>
                        <a:cubicBezTo>
                          <a:pt x="17" y="3033"/>
                          <a:pt x="205" y="3174"/>
                          <a:pt x="417" y="3174"/>
                        </a:cubicBezTo>
                        <a:cubicBezTo>
                          <a:pt x="616" y="3174"/>
                          <a:pt x="836" y="3049"/>
                          <a:pt x="893" y="2811"/>
                        </a:cubicBezTo>
                        <a:cubicBezTo>
                          <a:pt x="964" y="2490"/>
                          <a:pt x="919" y="2115"/>
                          <a:pt x="1044" y="1812"/>
                        </a:cubicBezTo>
                        <a:cubicBezTo>
                          <a:pt x="1199" y="1445"/>
                          <a:pt x="1438" y="1218"/>
                          <a:pt x="1773" y="1218"/>
                        </a:cubicBezTo>
                        <a:cubicBezTo>
                          <a:pt x="1862" y="1218"/>
                          <a:pt x="1958" y="1234"/>
                          <a:pt x="2061" y="1268"/>
                        </a:cubicBezTo>
                        <a:cubicBezTo>
                          <a:pt x="3150" y="1642"/>
                          <a:pt x="3863" y="2641"/>
                          <a:pt x="3390" y="3730"/>
                        </a:cubicBezTo>
                        <a:cubicBezTo>
                          <a:pt x="3505" y="3723"/>
                          <a:pt x="3619" y="3719"/>
                          <a:pt x="3733" y="3719"/>
                        </a:cubicBezTo>
                        <a:cubicBezTo>
                          <a:pt x="4043" y="3719"/>
                          <a:pt x="4350" y="3744"/>
                          <a:pt x="4657" y="3783"/>
                        </a:cubicBezTo>
                        <a:cubicBezTo>
                          <a:pt x="4657" y="3587"/>
                          <a:pt x="4764" y="3444"/>
                          <a:pt x="4978" y="3328"/>
                        </a:cubicBezTo>
                        <a:cubicBezTo>
                          <a:pt x="5148" y="3239"/>
                          <a:pt x="5353" y="3230"/>
                          <a:pt x="5549" y="3230"/>
                        </a:cubicBezTo>
                        <a:cubicBezTo>
                          <a:pt x="5540" y="3212"/>
                          <a:pt x="5549" y="3186"/>
                          <a:pt x="5576" y="3177"/>
                        </a:cubicBezTo>
                        <a:cubicBezTo>
                          <a:pt x="5593" y="3173"/>
                          <a:pt x="5611" y="3171"/>
                          <a:pt x="5628" y="3171"/>
                        </a:cubicBezTo>
                        <a:cubicBezTo>
                          <a:pt x="5742" y="3171"/>
                          <a:pt x="5873" y="3239"/>
                          <a:pt x="6004" y="3293"/>
                        </a:cubicBezTo>
                        <a:cubicBezTo>
                          <a:pt x="6156" y="3346"/>
                          <a:pt x="6343" y="3578"/>
                          <a:pt x="6406" y="3667"/>
                        </a:cubicBezTo>
                        <a:cubicBezTo>
                          <a:pt x="6486" y="3783"/>
                          <a:pt x="6584" y="3926"/>
                          <a:pt x="6718" y="3989"/>
                        </a:cubicBezTo>
                        <a:cubicBezTo>
                          <a:pt x="6770" y="3996"/>
                          <a:pt x="6818" y="4000"/>
                          <a:pt x="6860" y="4000"/>
                        </a:cubicBezTo>
                        <a:cubicBezTo>
                          <a:pt x="7058" y="4000"/>
                          <a:pt x="7150" y="3915"/>
                          <a:pt x="7128" y="3739"/>
                        </a:cubicBezTo>
                        <a:cubicBezTo>
                          <a:pt x="7119" y="3596"/>
                          <a:pt x="6941" y="3319"/>
                          <a:pt x="7012" y="3203"/>
                        </a:cubicBezTo>
                        <a:cubicBezTo>
                          <a:pt x="7066" y="3114"/>
                          <a:pt x="7075" y="3132"/>
                          <a:pt x="7137" y="3052"/>
                        </a:cubicBezTo>
                        <a:cubicBezTo>
                          <a:pt x="7146" y="2847"/>
                          <a:pt x="7075" y="2704"/>
                          <a:pt x="6923" y="2624"/>
                        </a:cubicBezTo>
                        <a:cubicBezTo>
                          <a:pt x="6805" y="2558"/>
                          <a:pt x="6659" y="2466"/>
                          <a:pt x="6519" y="2466"/>
                        </a:cubicBezTo>
                        <a:cubicBezTo>
                          <a:pt x="6448" y="2466"/>
                          <a:pt x="6379" y="2489"/>
                          <a:pt x="6317" y="2552"/>
                        </a:cubicBezTo>
                        <a:cubicBezTo>
                          <a:pt x="6303" y="2566"/>
                          <a:pt x="6285" y="2572"/>
                          <a:pt x="6267" y="2572"/>
                        </a:cubicBezTo>
                        <a:cubicBezTo>
                          <a:pt x="6226" y="2572"/>
                          <a:pt x="6183" y="2539"/>
                          <a:pt x="6183" y="2490"/>
                        </a:cubicBezTo>
                        <a:cubicBezTo>
                          <a:pt x="6176" y="2026"/>
                          <a:pt x="5804" y="1769"/>
                          <a:pt x="5410" y="1769"/>
                        </a:cubicBezTo>
                        <a:cubicBezTo>
                          <a:pt x="5244" y="1769"/>
                          <a:pt x="5073" y="1815"/>
                          <a:pt x="4925" y="1910"/>
                        </a:cubicBezTo>
                        <a:cubicBezTo>
                          <a:pt x="4809" y="1981"/>
                          <a:pt x="4702" y="2070"/>
                          <a:pt x="4613" y="2169"/>
                        </a:cubicBezTo>
                        <a:cubicBezTo>
                          <a:pt x="4577" y="2294"/>
                          <a:pt x="4515" y="2418"/>
                          <a:pt x="4452" y="2543"/>
                        </a:cubicBezTo>
                        <a:cubicBezTo>
                          <a:pt x="4433" y="2578"/>
                          <a:pt x="4402" y="2592"/>
                          <a:pt x="4372" y="2592"/>
                        </a:cubicBezTo>
                        <a:cubicBezTo>
                          <a:pt x="4330" y="2592"/>
                          <a:pt x="4289" y="2566"/>
                          <a:pt x="4274" y="2525"/>
                        </a:cubicBezTo>
                        <a:cubicBezTo>
                          <a:pt x="4256" y="2525"/>
                          <a:pt x="4229" y="2508"/>
                          <a:pt x="4247" y="2481"/>
                        </a:cubicBezTo>
                        <a:cubicBezTo>
                          <a:pt x="4274" y="2454"/>
                          <a:pt x="4291" y="2418"/>
                          <a:pt x="4318" y="2383"/>
                        </a:cubicBezTo>
                        <a:cubicBezTo>
                          <a:pt x="4497" y="2070"/>
                          <a:pt x="4630" y="1660"/>
                          <a:pt x="4300" y="1384"/>
                        </a:cubicBezTo>
                        <a:cubicBezTo>
                          <a:pt x="4140" y="1250"/>
                          <a:pt x="3890" y="1214"/>
                          <a:pt x="3694" y="1169"/>
                        </a:cubicBezTo>
                        <a:cubicBezTo>
                          <a:pt x="3613" y="1152"/>
                          <a:pt x="3587" y="1143"/>
                          <a:pt x="3560" y="1062"/>
                        </a:cubicBezTo>
                        <a:cubicBezTo>
                          <a:pt x="3404" y="656"/>
                          <a:pt x="3124" y="366"/>
                          <a:pt x="2704" y="366"/>
                        </a:cubicBezTo>
                        <a:cubicBezTo>
                          <a:pt x="2644" y="366"/>
                          <a:pt x="2582" y="372"/>
                          <a:pt x="2516" y="384"/>
                        </a:cubicBezTo>
                        <a:cubicBezTo>
                          <a:pt x="2458" y="395"/>
                          <a:pt x="2366" y="424"/>
                          <a:pt x="2285" y="424"/>
                        </a:cubicBezTo>
                        <a:cubicBezTo>
                          <a:pt x="2230" y="424"/>
                          <a:pt x="2180" y="410"/>
                          <a:pt x="2150" y="367"/>
                        </a:cubicBezTo>
                        <a:cubicBezTo>
                          <a:pt x="1955" y="108"/>
                          <a:pt x="1718" y="1"/>
                          <a:pt x="14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21"/>
                  <p:cNvSpPr/>
                  <p:nvPr/>
                </p:nvSpPr>
                <p:spPr>
                  <a:xfrm>
                    <a:off x="2108980" y="3869064"/>
                    <a:ext cx="848401" cy="176597"/>
                  </a:xfrm>
                  <a:custGeom>
                    <a:avLst/>
                    <a:gdLst/>
                    <a:ahLst/>
                    <a:cxnLst/>
                    <a:rect l="l" t="t" r="r" b="b"/>
                    <a:pathLst>
                      <a:path w="10180" h="2119" extrusionOk="0">
                        <a:moveTo>
                          <a:pt x="3847" y="1"/>
                        </a:moveTo>
                        <a:cubicBezTo>
                          <a:pt x="3439" y="1"/>
                          <a:pt x="3029" y="51"/>
                          <a:pt x="2614" y="165"/>
                        </a:cubicBezTo>
                        <a:cubicBezTo>
                          <a:pt x="1704" y="415"/>
                          <a:pt x="865" y="834"/>
                          <a:pt x="0" y="1209"/>
                        </a:cubicBezTo>
                        <a:cubicBezTo>
                          <a:pt x="107" y="1298"/>
                          <a:pt x="223" y="1378"/>
                          <a:pt x="330" y="1467"/>
                        </a:cubicBezTo>
                        <a:cubicBezTo>
                          <a:pt x="393" y="1512"/>
                          <a:pt x="455" y="1565"/>
                          <a:pt x="518" y="1610"/>
                        </a:cubicBezTo>
                        <a:cubicBezTo>
                          <a:pt x="518" y="1610"/>
                          <a:pt x="526" y="1601"/>
                          <a:pt x="535" y="1601"/>
                        </a:cubicBezTo>
                        <a:cubicBezTo>
                          <a:pt x="1196" y="1360"/>
                          <a:pt x="1891" y="977"/>
                          <a:pt x="2614" y="896"/>
                        </a:cubicBezTo>
                        <a:cubicBezTo>
                          <a:pt x="2926" y="859"/>
                          <a:pt x="3237" y="837"/>
                          <a:pt x="3547" y="837"/>
                        </a:cubicBezTo>
                        <a:cubicBezTo>
                          <a:pt x="3902" y="837"/>
                          <a:pt x="4256" y="865"/>
                          <a:pt x="4612" y="932"/>
                        </a:cubicBezTo>
                        <a:cubicBezTo>
                          <a:pt x="6049" y="1200"/>
                          <a:pt x="7351" y="1904"/>
                          <a:pt x="8805" y="2118"/>
                        </a:cubicBezTo>
                        <a:cubicBezTo>
                          <a:pt x="9260" y="2002"/>
                          <a:pt x="9715" y="1904"/>
                          <a:pt x="10179" y="1824"/>
                        </a:cubicBezTo>
                        <a:cubicBezTo>
                          <a:pt x="9546" y="1753"/>
                          <a:pt x="8903" y="1512"/>
                          <a:pt x="8350" y="1307"/>
                        </a:cubicBezTo>
                        <a:cubicBezTo>
                          <a:pt x="7431" y="968"/>
                          <a:pt x="6539" y="548"/>
                          <a:pt x="5594" y="272"/>
                        </a:cubicBezTo>
                        <a:cubicBezTo>
                          <a:pt x="5011" y="104"/>
                          <a:pt x="4431" y="1"/>
                          <a:pt x="38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21"/>
                  <p:cNvSpPr/>
                  <p:nvPr/>
                </p:nvSpPr>
                <p:spPr>
                  <a:xfrm>
                    <a:off x="3079977" y="3257513"/>
                    <a:ext cx="30502" cy="23752"/>
                  </a:xfrm>
                  <a:custGeom>
                    <a:avLst/>
                    <a:gdLst/>
                    <a:ahLst/>
                    <a:cxnLst/>
                    <a:rect l="l" t="t" r="r" b="b"/>
                    <a:pathLst>
                      <a:path w="366" h="285" extrusionOk="0">
                        <a:moveTo>
                          <a:pt x="107" y="0"/>
                        </a:moveTo>
                        <a:cubicBezTo>
                          <a:pt x="54" y="36"/>
                          <a:pt x="0" y="116"/>
                          <a:pt x="18" y="170"/>
                        </a:cubicBezTo>
                        <a:cubicBezTo>
                          <a:pt x="32" y="242"/>
                          <a:pt x="81" y="284"/>
                          <a:pt x="146" y="284"/>
                        </a:cubicBezTo>
                        <a:cubicBezTo>
                          <a:pt x="162" y="284"/>
                          <a:pt x="179" y="282"/>
                          <a:pt x="196" y="277"/>
                        </a:cubicBezTo>
                        <a:cubicBezTo>
                          <a:pt x="268" y="250"/>
                          <a:pt x="366" y="188"/>
                          <a:pt x="303" y="98"/>
                        </a:cubicBezTo>
                        <a:cubicBezTo>
                          <a:pt x="268" y="27"/>
                          <a:pt x="187" y="9"/>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21"/>
                  <p:cNvSpPr/>
                  <p:nvPr/>
                </p:nvSpPr>
                <p:spPr>
                  <a:xfrm>
                    <a:off x="2254659" y="3419526"/>
                    <a:ext cx="25919" cy="25502"/>
                  </a:xfrm>
                  <a:custGeom>
                    <a:avLst/>
                    <a:gdLst/>
                    <a:ahLst/>
                    <a:cxnLst/>
                    <a:rect l="l" t="t" r="r" b="b"/>
                    <a:pathLst>
                      <a:path w="311" h="306" extrusionOk="0">
                        <a:moveTo>
                          <a:pt x="161" y="1"/>
                        </a:moveTo>
                        <a:cubicBezTo>
                          <a:pt x="158" y="1"/>
                          <a:pt x="155" y="1"/>
                          <a:pt x="152" y="1"/>
                        </a:cubicBezTo>
                        <a:cubicBezTo>
                          <a:pt x="99" y="28"/>
                          <a:pt x="63" y="46"/>
                          <a:pt x="27" y="90"/>
                        </a:cubicBezTo>
                        <a:cubicBezTo>
                          <a:pt x="1" y="126"/>
                          <a:pt x="1" y="188"/>
                          <a:pt x="18" y="215"/>
                        </a:cubicBezTo>
                        <a:cubicBezTo>
                          <a:pt x="45" y="255"/>
                          <a:pt x="112" y="305"/>
                          <a:pt x="167" y="305"/>
                        </a:cubicBezTo>
                        <a:cubicBezTo>
                          <a:pt x="185" y="305"/>
                          <a:pt x="201" y="300"/>
                          <a:pt x="215" y="286"/>
                        </a:cubicBezTo>
                        <a:cubicBezTo>
                          <a:pt x="311" y="199"/>
                          <a:pt x="296"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21"/>
                  <p:cNvSpPr/>
                  <p:nvPr/>
                </p:nvSpPr>
                <p:spPr>
                  <a:xfrm>
                    <a:off x="3007054" y="3363772"/>
                    <a:ext cx="50671" cy="32669"/>
                  </a:xfrm>
                  <a:custGeom>
                    <a:avLst/>
                    <a:gdLst/>
                    <a:ahLst/>
                    <a:cxnLst/>
                    <a:rect l="l" t="t" r="r" b="b"/>
                    <a:pathLst>
                      <a:path w="608" h="392" extrusionOk="0">
                        <a:moveTo>
                          <a:pt x="295" y="1"/>
                        </a:moveTo>
                        <a:cubicBezTo>
                          <a:pt x="170" y="37"/>
                          <a:pt x="1" y="108"/>
                          <a:pt x="81" y="251"/>
                        </a:cubicBezTo>
                        <a:cubicBezTo>
                          <a:pt x="129" y="339"/>
                          <a:pt x="207" y="391"/>
                          <a:pt x="297" y="391"/>
                        </a:cubicBezTo>
                        <a:cubicBezTo>
                          <a:pt x="326" y="391"/>
                          <a:pt x="355" y="386"/>
                          <a:pt x="384" y="376"/>
                        </a:cubicBezTo>
                        <a:cubicBezTo>
                          <a:pt x="518" y="340"/>
                          <a:pt x="607" y="215"/>
                          <a:pt x="482" y="108"/>
                        </a:cubicBezTo>
                        <a:cubicBezTo>
                          <a:pt x="429" y="63"/>
                          <a:pt x="358" y="37"/>
                          <a:pt x="2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21"/>
                  <p:cNvSpPr/>
                  <p:nvPr/>
                </p:nvSpPr>
                <p:spPr>
                  <a:xfrm>
                    <a:off x="3012305" y="3238178"/>
                    <a:ext cx="11918" cy="9834"/>
                  </a:xfrm>
                  <a:custGeom>
                    <a:avLst/>
                    <a:gdLst/>
                    <a:ahLst/>
                    <a:cxnLst/>
                    <a:rect l="l" t="t" r="r" b="b"/>
                    <a:pathLst>
                      <a:path w="143" h="118" extrusionOk="0">
                        <a:moveTo>
                          <a:pt x="116" y="0"/>
                        </a:moveTo>
                        <a:cubicBezTo>
                          <a:pt x="107" y="0"/>
                          <a:pt x="98" y="0"/>
                          <a:pt x="89" y="9"/>
                        </a:cubicBezTo>
                        <a:lnTo>
                          <a:pt x="80" y="9"/>
                        </a:lnTo>
                        <a:cubicBezTo>
                          <a:pt x="63" y="18"/>
                          <a:pt x="54" y="45"/>
                          <a:pt x="36" y="54"/>
                        </a:cubicBezTo>
                        <a:cubicBezTo>
                          <a:pt x="18" y="63"/>
                          <a:pt x="9" y="72"/>
                          <a:pt x="9" y="81"/>
                        </a:cubicBezTo>
                        <a:cubicBezTo>
                          <a:pt x="0" y="89"/>
                          <a:pt x="0" y="89"/>
                          <a:pt x="9" y="98"/>
                        </a:cubicBezTo>
                        <a:cubicBezTo>
                          <a:pt x="20" y="109"/>
                          <a:pt x="28" y="117"/>
                          <a:pt x="38" y="117"/>
                        </a:cubicBezTo>
                        <a:cubicBezTo>
                          <a:pt x="45" y="117"/>
                          <a:pt x="52" y="114"/>
                          <a:pt x="63" y="107"/>
                        </a:cubicBezTo>
                        <a:cubicBezTo>
                          <a:pt x="80" y="89"/>
                          <a:pt x="98" y="72"/>
                          <a:pt x="116" y="45"/>
                        </a:cubicBezTo>
                        <a:cubicBezTo>
                          <a:pt x="116" y="36"/>
                          <a:pt x="143" y="0"/>
                          <a:pt x="1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21"/>
                  <p:cNvSpPr/>
                  <p:nvPr/>
                </p:nvSpPr>
                <p:spPr>
                  <a:xfrm>
                    <a:off x="3859125" y="3372689"/>
                    <a:ext cx="40920" cy="33586"/>
                  </a:xfrm>
                  <a:custGeom>
                    <a:avLst/>
                    <a:gdLst/>
                    <a:ahLst/>
                    <a:cxnLst/>
                    <a:rect l="l" t="t" r="r" b="b"/>
                    <a:pathLst>
                      <a:path w="491" h="403" extrusionOk="0">
                        <a:moveTo>
                          <a:pt x="211" y="0"/>
                        </a:moveTo>
                        <a:cubicBezTo>
                          <a:pt x="162" y="0"/>
                          <a:pt x="110" y="5"/>
                          <a:pt x="72" y="37"/>
                        </a:cubicBezTo>
                        <a:cubicBezTo>
                          <a:pt x="0" y="117"/>
                          <a:pt x="45" y="233"/>
                          <a:pt x="98" y="313"/>
                        </a:cubicBezTo>
                        <a:cubicBezTo>
                          <a:pt x="142" y="371"/>
                          <a:pt x="209" y="403"/>
                          <a:pt x="275" y="403"/>
                        </a:cubicBezTo>
                        <a:cubicBezTo>
                          <a:pt x="332" y="403"/>
                          <a:pt x="388" y="380"/>
                          <a:pt x="428" y="331"/>
                        </a:cubicBezTo>
                        <a:cubicBezTo>
                          <a:pt x="491" y="269"/>
                          <a:pt x="491" y="197"/>
                          <a:pt x="464" y="144"/>
                        </a:cubicBezTo>
                        <a:cubicBezTo>
                          <a:pt x="455" y="144"/>
                          <a:pt x="455" y="135"/>
                          <a:pt x="455" y="135"/>
                        </a:cubicBezTo>
                        <a:cubicBezTo>
                          <a:pt x="411" y="72"/>
                          <a:pt x="348" y="10"/>
                          <a:pt x="268" y="1"/>
                        </a:cubicBezTo>
                        <a:cubicBezTo>
                          <a:pt x="250" y="1"/>
                          <a:pt x="231"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21"/>
                  <p:cNvSpPr/>
                  <p:nvPr/>
                </p:nvSpPr>
                <p:spPr>
                  <a:xfrm>
                    <a:off x="3759450" y="3149670"/>
                    <a:ext cx="27586" cy="28586"/>
                  </a:xfrm>
                  <a:custGeom>
                    <a:avLst/>
                    <a:gdLst/>
                    <a:ahLst/>
                    <a:cxnLst/>
                    <a:rect l="l" t="t" r="r" b="b"/>
                    <a:pathLst>
                      <a:path w="331" h="343" extrusionOk="0">
                        <a:moveTo>
                          <a:pt x="161" y="1"/>
                        </a:moveTo>
                        <a:cubicBezTo>
                          <a:pt x="135" y="19"/>
                          <a:pt x="117" y="45"/>
                          <a:pt x="99" y="63"/>
                        </a:cubicBezTo>
                        <a:cubicBezTo>
                          <a:pt x="72" y="90"/>
                          <a:pt x="28" y="108"/>
                          <a:pt x="19" y="143"/>
                        </a:cubicBezTo>
                        <a:cubicBezTo>
                          <a:pt x="10" y="179"/>
                          <a:pt x="1" y="215"/>
                          <a:pt x="10" y="250"/>
                        </a:cubicBezTo>
                        <a:cubicBezTo>
                          <a:pt x="28" y="277"/>
                          <a:pt x="54" y="295"/>
                          <a:pt x="81" y="313"/>
                        </a:cubicBezTo>
                        <a:cubicBezTo>
                          <a:pt x="99" y="333"/>
                          <a:pt x="129" y="342"/>
                          <a:pt x="161" y="342"/>
                        </a:cubicBezTo>
                        <a:cubicBezTo>
                          <a:pt x="228" y="342"/>
                          <a:pt x="307" y="304"/>
                          <a:pt x="313" y="250"/>
                        </a:cubicBezTo>
                        <a:cubicBezTo>
                          <a:pt x="331" y="143"/>
                          <a:pt x="242" y="54"/>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21"/>
                  <p:cNvSpPr/>
                  <p:nvPr/>
                </p:nvSpPr>
                <p:spPr>
                  <a:xfrm>
                    <a:off x="3659108" y="3162338"/>
                    <a:ext cx="13501" cy="11418"/>
                  </a:xfrm>
                  <a:custGeom>
                    <a:avLst/>
                    <a:gdLst/>
                    <a:ahLst/>
                    <a:cxnLst/>
                    <a:rect l="l" t="t" r="r" b="b"/>
                    <a:pathLst>
                      <a:path w="162" h="137" extrusionOk="0">
                        <a:moveTo>
                          <a:pt x="90" y="0"/>
                        </a:moveTo>
                        <a:lnTo>
                          <a:pt x="90" y="0"/>
                        </a:lnTo>
                        <a:cubicBezTo>
                          <a:pt x="54" y="9"/>
                          <a:pt x="27" y="36"/>
                          <a:pt x="18" y="63"/>
                        </a:cubicBezTo>
                        <a:cubicBezTo>
                          <a:pt x="1" y="90"/>
                          <a:pt x="1" y="98"/>
                          <a:pt x="18" y="116"/>
                        </a:cubicBezTo>
                        <a:cubicBezTo>
                          <a:pt x="26" y="124"/>
                          <a:pt x="39" y="137"/>
                          <a:pt x="53" y="137"/>
                        </a:cubicBezTo>
                        <a:cubicBezTo>
                          <a:pt x="56" y="137"/>
                          <a:pt x="60" y="136"/>
                          <a:pt x="63" y="134"/>
                        </a:cubicBezTo>
                        <a:cubicBezTo>
                          <a:pt x="108" y="125"/>
                          <a:pt x="161" y="9"/>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21"/>
                  <p:cNvSpPr/>
                  <p:nvPr/>
                </p:nvSpPr>
                <p:spPr>
                  <a:xfrm>
                    <a:off x="3134232" y="3266097"/>
                    <a:ext cx="261771" cy="194516"/>
                  </a:xfrm>
                  <a:custGeom>
                    <a:avLst/>
                    <a:gdLst/>
                    <a:ahLst/>
                    <a:cxnLst/>
                    <a:rect l="l" t="t" r="r" b="b"/>
                    <a:pathLst>
                      <a:path w="3141" h="2334" extrusionOk="0">
                        <a:moveTo>
                          <a:pt x="1813" y="1"/>
                        </a:moveTo>
                        <a:cubicBezTo>
                          <a:pt x="1387" y="1"/>
                          <a:pt x="635" y="141"/>
                          <a:pt x="1017" y="718"/>
                        </a:cubicBezTo>
                        <a:cubicBezTo>
                          <a:pt x="1057" y="774"/>
                          <a:pt x="1004" y="837"/>
                          <a:pt x="948" y="837"/>
                        </a:cubicBezTo>
                        <a:cubicBezTo>
                          <a:pt x="941" y="837"/>
                          <a:pt x="935" y="836"/>
                          <a:pt x="928" y="834"/>
                        </a:cubicBezTo>
                        <a:cubicBezTo>
                          <a:pt x="804" y="813"/>
                          <a:pt x="674" y="792"/>
                          <a:pt x="551" y="792"/>
                        </a:cubicBezTo>
                        <a:cubicBezTo>
                          <a:pt x="516" y="792"/>
                          <a:pt x="480" y="794"/>
                          <a:pt x="446" y="798"/>
                        </a:cubicBezTo>
                        <a:cubicBezTo>
                          <a:pt x="81" y="834"/>
                          <a:pt x="161" y="1084"/>
                          <a:pt x="446" y="1084"/>
                        </a:cubicBezTo>
                        <a:cubicBezTo>
                          <a:pt x="536" y="1084"/>
                          <a:pt x="553" y="1191"/>
                          <a:pt x="491" y="1235"/>
                        </a:cubicBezTo>
                        <a:cubicBezTo>
                          <a:pt x="179" y="1423"/>
                          <a:pt x="0" y="1869"/>
                          <a:pt x="125" y="2226"/>
                        </a:cubicBezTo>
                        <a:cubicBezTo>
                          <a:pt x="224" y="2297"/>
                          <a:pt x="310" y="2333"/>
                          <a:pt x="381" y="2333"/>
                        </a:cubicBezTo>
                        <a:cubicBezTo>
                          <a:pt x="469" y="2333"/>
                          <a:pt x="536" y="2277"/>
                          <a:pt x="580" y="2163"/>
                        </a:cubicBezTo>
                        <a:cubicBezTo>
                          <a:pt x="616" y="2083"/>
                          <a:pt x="643" y="2003"/>
                          <a:pt x="669" y="1913"/>
                        </a:cubicBezTo>
                        <a:cubicBezTo>
                          <a:pt x="696" y="1806"/>
                          <a:pt x="714" y="1681"/>
                          <a:pt x="750" y="1574"/>
                        </a:cubicBezTo>
                        <a:cubicBezTo>
                          <a:pt x="812" y="1360"/>
                          <a:pt x="928" y="1325"/>
                          <a:pt x="1151" y="1307"/>
                        </a:cubicBezTo>
                        <a:cubicBezTo>
                          <a:pt x="1208" y="1299"/>
                          <a:pt x="1263" y="1296"/>
                          <a:pt x="1315" y="1296"/>
                        </a:cubicBezTo>
                        <a:cubicBezTo>
                          <a:pt x="1899" y="1296"/>
                          <a:pt x="2173" y="1741"/>
                          <a:pt x="2025" y="2306"/>
                        </a:cubicBezTo>
                        <a:cubicBezTo>
                          <a:pt x="2275" y="2226"/>
                          <a:pt x="2525" y="2163"/>
                          <a:pt x="2784" y="2110"/>
                        </a:cubicBezTo>
                        <a:cubicBezTo>
                          <a:pt x="2891" y="2003"/>
                          <a:pt x="2989" y="1815"/>
                          <a:pt x="3051" y="1610"/>
                        </a:cubicBezTo>
                        <a:cubicBezTo>
                          <a:pt x="3114" y="1414"/>
                          <a:pt x="3140" y="1262"/>
                          <a:pt x="3060" y="887"/>
                        </a:cubicBezTo>
                        <a:cubicBezTo>
                          <a:pt x="2980" y="513"/>
                          <a:pt x="2480" y="40"/>
                          <a:pt x="1927" y="4"/>
                        </a:cubicBezTo>
                        <a:cubicBezTo>
                          <a:pt x="1893" y="2"/>
                          <a:pt x="1855" y="1"/>
                          <a:pt x="18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21"/>
                  <p:cNvSpPr/>
                  <p:nvPr/>
                </p:nvSpPr>
                <p:spPr>
                  <a:xfrm>
                    <a:off x="2144650" y="3249345"/>
                    <a:ext cx="24585" cy="25335"/>
                  </a:xfrm>
                  <a:custGeom>
                    <a:avLst/>
                    <a:gdLst/>
                    <a:ahLst/>
                    <a:cxnLst/>
                    <a:rect l="l" t="t" r="r" b="b"/>
                    <a:pathLst>
                      <a:path w="295" h="304" extrusionOk="0">
                        <a:moveTo>
                          <a:pt x="214" y="0"/>
                        </a:moveTo>
                        <a:cubicBezTo>
                          <a:pt x="170" y="0"/>
                          <a:pt x="134" y="27"/>
                          <a:pt x="107" y="45"/>
                        </a:cubicBezTo>
                        <a:cubicBezTo>
                          <a:pt x="107" y="54"/>
                          <a:pt x="107" y="63"/>
                          <a:pt x="98" y="63"/>
                        </a:cubicBezTo>
                        <a:cubicBezTo>
                          <a:pt x="54" y="89"/>
                          <a:pt x="0" y="196"/>
                          <a:pt x="36" y="241"/>
                        </a:cubicBezTo>
                        <a:cubicBezTo>
                          <a:pt x="57" y="284"/>
                          <a:pt x="88" y="304"/>
                          <a:pt x="123" y="304"/>
                        </a:cubicBezTo>
                        <a:cubicBezTo>
                          <a:pt x="146" y="304"/>
                          <a:pt x="171" y="295"/>
                          <a:pt x="197" y="277"/>
                        </a:cubicBezTo>
                        <a:cubicBezTo>
                          <a:pt x="259" y="232"/>
                          <a:pt x="295" y="178"/>
                          <a:pt x="277" y="98"/>
                        </a:cubicBezTo>
                        <a:cubicBezTo>
                          <a:pt x="268" y="54"/>
                          <a:pt x="268" y="0"/>
                          <a:pt x="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21"/>
                  <p:cNvSpPr/>
                  <p:nvPr/>
                </p:nvSpPr>
                <p:spPr>
                  <a:xfrm>
                    <a:off x="2025640" y="3337519"/>
                    <a:ext cx="65589" cy="51171"/>
                  </a:xfrm>
                  <a:custGeom>
                    <a:avLst/>
                    <a:gdLst/>
                    <a:ahLst/>
                    <a:cxnLst/>
                    <a:rect l="l" t="t" r="r" b="b"/>
                    <a:pathLst>
                      <a:path w="787" h="614" extrusionOk="0">
                        <a:moveTo>
                          <a:pt x="434" y="1"/>
                        </a:moveTo>
                        <a:cubicBezTo>
                          <a:pt x="414" y="1"/>
                          <a:pt x="395" y="2"/>
                          <a:pt x="376" y="4"/>
                        </a:cubicBezTo>
                        <a:cubicBezTo>
                          <a:pt x="376" y="13"/>
                          <a:pt x="376" y="13"/>
                          <a:pt x="367" y="22"/>
                        </a:cubicBezTo>
                        <a:cubicBezTo>
                          <a:pt x="242" y="84"/>
                          <a:pt x="1" y="289"/>
                          <a:pt x="117" y="450"/>
                        </a:cubicBezTo>
                        <a:cubicBezTo>
                          <a:pt x="185" y="542"/>
                          <a:pt x="295" y="613"/>
                          <a:pt x="404" y="613"/>
                        </a:cubicBezTo>
                        <a:cubicBezTo>
                          <a:pt x="452" y="613"/>
                          <a:pt x="501" y="599"/>
                          <a:pt x="545" y="566"/>
                        </a:cubicBezTo>
                        <a:cubicBezTo>
                          <a:pt x="679" y="468"/>
                          <a:pt x="786" y="200"/>
                          <a:pt x="625" y="57"/>
                        </a:cubicBezTo>
                        <a:cubicBezTo>
                          <a:pt x="576" y="15"/>
                          <a:pt x="505"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21"/>
                  <p:cNvSpPr/>
                  <p:nvPr/>
                </p:nvSpPr>
                <p:spPr>
                  <a:xfrm>
                    <a:off x="3196320" y="3133086"/>
                    <a:ext cx="558795" cy="314108"/>
                  </a:xfrm>
                  <a:custGeom>
                    <a:avLst/>
                    <a:gdLst/>
                    <a:ahLst/>
                    <a:cxnLst/>
                    <a:rect l="l" t="t" r="r" b="b"/>
                    <a:pathLst>
                      <a:path w="6705" h="3769" extrusionOk="0">
                        <a:moveTo>
                          <a:pt x="1591" y="1"/>
                        </a:moveTo>
                        <a:cubicBezTo>
                          <a:pt x="1466" y="1"/>
                          <a:pt x="1355" y="32"/>
                          <a:pt x="1280" y="102"/>
                        </a:cubicBezTo>
                        <a:cubicBezTo>
                          <a:pt x="1197" y="177"/>
                          <a:pt x="1121" y="236"/>
                          <a:pt x="1009" y="236"/>
                        </a:cubicBezTo>
                        <a:cubicBezTo>
                          <a:pt x="1002" y="236"/>
                          <a:pt x="994" y="236"/>
                          <a:pt x="986" y="235"/>
                        </a:cubicBezTo>
                        <a:cubicBezTo>
                          <a:pt x="966" y="233"/>
                          <a:pt x="945" y="231"/>
                          <a:pt x="923" y="231"/>
                        </a:cubicBezTo>
                        <a:cubicBezTo>
                          <a:pt x="739" y="231"/>
                          <a:pt x="526" y="331"/>
                          <a:pt x="406" y="467"/>
                        </a:cubicBezTo>
                        <a:cubicBezTo>
                          <a:pt x="0" y="913"/>
                          <a:pt x="404" y="1231"/>
                          <a:pt x="781" y="1231"/>
                        </a:cubicBezTo>
                        <a:cubicBezTo>
                          <a:pt x="826" y="1231"/>
                          <a:pt x="871" y="1226"/>
                          <a:pt x="915" y="1217"/>
                        </a:cubicBezTo>
                        <a:cubicBezTo>
                          <a:pt x="915" y="1208"/>
                          <a:pt x="915" y="1199"/>
                          <a:pt x="923" y="1199"/>
                        </a:cubicBezTo>
                        <a:cubicBezTo>
                          <a:pt x="1047" y="1105"/>
                          <a:pt x="1178" y="1065"/>
                          <a:pt x="1310" y="1065"/>
                        </a:cubicBezTo>
                        <a:cubicBezTo>
                          <a:pt x="1493" y="1065"/>
                          <a:pt x="1677" y="1142"/>
                          <a:pt x="1842" y="1261"/>
                        </a:cubicBezTo>
                        <a:cubicBezTo>
                          <a:pt x="2556" y="1573"/>
                          <a:pt x="3261" y="2885"/>
                          <a:pt x="2868" y="3625"/>
                        </a:cubicBezTo>
                        <a:cubicBezTo>
                          <a:pt x="2908" y="3624"/>
                          <a:pt x="2948" y="3624"/>
                          <a:pt x="2988" y="3624"/>
                        </a:cubicBezTo>
                        <a:cubicBezTo>
                          <a:pt x="3346" y="3624"/>
                          <a:pt x="3690" y="3660"/>
                          <a:pt x="4019" y="3732"/>
                        </a:cubicBezTo>
                        <a:cubicBezTo>
                          <a:pt x="4117" y="3393"/>
                          <a:pt x="4554" y="3206"/>
                          <a:pt x="4876" y="3188"/>
                        </a:cubicBezTo>
                        <a:cubicBezTo>
                          <a:pt x="4901" y="3186"/>
                          <a:pt x="4927" y="3185"/>
                          <a:pt x="4952" y="3185"/>
                        </a:cubicBezTo>
                        <a:cubicBezTo>
                          <a:pt x="5270" y="3185"/>
                          <a:pt x="5506" y="3340"/>
                          <a:pt x="5696" y="3572"/>
                        </a:cubicBezTo>
                        <a:cubicBezTo>
                          <a:pt x="5840" y="3659"/>
                          <a:pt x="6022" y="3768"/>
                          <a:pt x="6198" y="3768"/>
                        </a:cubicBezTo>
                        <a:cubicBezTo>
                          <a:pt x="6274" y="3768"/>
                          <a:pt x="6349" y="3748"/>
                          <a:pt x="6419" y="3697"/>
                        </a:cubicBezTo>
                        <a:cubicBezTo>
                          <a:pt x="6704" y="3474"/>
                          <a:pt x="6374" y="3090"/>
                          <a:pt x="6249" y="2912"/>
                        </a:cubicBezTo>
                        <a:cubicBezTo>
                          <a:pt x="6209" y="2847"/>
                          <a:pt x="6272" y="2767"/>
                          <a:pt x="6337" y="2767"/>
                        </a:cubicBezTo>
                        <a:cubicBezTo>
                          <a:pt x="6344" y="2767"/>
                          <a:pt x="6350" y="2767"/>
                          <a:pt x="6356" y="2769"/>
                        </a:cubicBezTo>
                        <a:cubicBezTo>
                          <a:pt x="6392" y="2787"/>
                          <a:pt x="6423" y="2796"/>
                          <a:pt x="6448" y="2796"/>
                        </a:cubicBezTo>
                        <a:cubicBezTo>
                          <a:pt x="6536" y="2796"/>
                          <a:pt x="6559" y="2687"/>
                          <a:pt x="6517" y="2466"/>
                        </a:cubicBezTo>
                        <a:cubicBezTo>
                          <a:pt x="6437" y="2341"/>
                          <a:pt x="6347" y="2225"/>
                          <a:pt x="6240" y="2118"/>
                        </a:cubicBezTo>
                        <a:cubicBezTo>
                          <a:pt x="6050" y="1927"/>
                          <a:pt x="5789" y="1767"/>
                          <a:pt x="5510" y="1767"/>
                        </a:cubicBezTo>
                        <a:cubicBezTo>
                          <a:pt x="5489" y="1767"/>
                          <a:pt x="5468" y="1768"/>
                          <a:pt x="5446" y="1770"/>
                        </a:cubicBezTo>
                        <a:cubicBezTo>
                          <a:pt x="5009" y="1823"/>
                          <a:pt x="4608" y="2127"/>
                          <a:pt x="4287" y="2439"/>
                        </a:cubicBezTo>
                        <a:cubicBezTo>
                          <a:pt x="4144" y="2822"/>
                          <a:pt x="3903" y="3161"/>
                          <a:pt x="3582" y="3376"/>
                        </a:cubicBezTo>
                        <a:cubicBezTo>
                          <a:pt x="3576" y="3380"/>
                          <a:pt x="3570" y="3382"/>
                          <a:pt x="3564" y="3382"/>
                        </a:cubicBezTo>
                        <a:cubicBezTo>
                          <a:pt x="3536" y="3382"/>
                          <a:pt x="3515" y="3335"/>
                          <a:pt x="3537" y="3313"/>
                        </a:cubicBezTo>
                        <a:cubicBezTo>
                          <a:pt x="3894" y="2894"/>
                          <a:pt x="4198" y="2260"/>
                          <a:pt x="4198" y="1707"/>
                        </a:cubicBezTo>
                        <a:cubicBezTo>
                          <a:pt x="4198" y="1279"/>
                          <a:pt x="4019" y="878"/>
                          <a:pt x="3635" y="664"/>
                        </a:cubicBezTo>
                        <a:cubicBezTo>
                          <a:pt x="3465" y="566"/>
                          <a:pt x="3220" y="461"/>
                          <a:pt x="3006" y="461"/>
                        </a:cubicBezTo>
                        <a:cubicBezTo>
                          <a:pt x="2829" y="461"/>
                          <a:pt x="2673" y="533"/>
                          <a:pt x="2601" y="744"/>
                        </a:cubicBezTo>
                        <a:cubicBezTo>
                          <a:pt x="2592" y="753"/>
                          <a:pt x="2592" y="771"/>
                          <a:pt x="2592" y="780"/>
                        </a:cubicBezTo>
                        <a:cubicBezTo>
                          <a:pt x="2583" y="788"/>
                          <a:pt x="2583" y="797"/>
                          <a:pt x="2583" y="815"/>
                        </a:cubicBezTo>
                        <a:lnTo>
                          <a:pt x="2574" y="815"/>
                        </a:lnTo>
                        <a:cubicBezTo>
                          <a:pt x="2574" y="815"/>
                          <a:pt x="2574" y="824"/>
                          <a:pt x="2574" y="833"/>
                        </a:cubicBezTo>
                        <a:cubicBezTo>
                          <a:pt x="2559" y="862"/>
                          <a:pt x="2536" y="874"/>
                          <a:pt x="2512" y="874"/>
                        </a:cubicBezTo>
                        <a:cubicBezTo>
                          <a:pt x="2463" y="874"/>
                          <a:pt x="2410" y="824"/>
                          <a:pt x="2422" y="771"/>
                        </a:cubicBezTo>
                        <a:cubicBezTo>
                          <a:pt x="2431" y="726"/>
                          <a:pt x="2440" y="681"/>
                          <a:pt x="2458" y="646"/>
                        </a:cubicBezTo>
                        <a:cubicBezTo>
                          <a:pt x="2498" y="295"/>
                          <a:pt x="1979" y="1"/>
                          <a:pt x="15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21"/>
                  <p:cNvSpPr/>
                  <p:nvPr/>
                </p:nvSpPr>
                <p:spPr>
                  <a:xfrm>
                    <a:off x="1881462" y="3446529"/>
                    <a:ext cx="1151009" cy="428868"/>
                  </a:xfrm>
                  <a:custGeom>
                    <a:avLst/>
                    <a:gdLst/>
                    <a:ahLst/>
                    <a:cxnLst/>
                    <a:rect l="l" t="t" r="r" b="b"/>
                    <a:pathLst>
                      <a:path w="13811" h="5146" extrusionOk="0">
                        <a:moveTo>
                          <a:pt x="8358" y="1"/>
                        </a:moveTo>
                        <a:cubicBezTo>
                          <a:pt x="7557" y="1"/>
                          <a:pt x="6749" y="180"/>
                          <a:pt x="5942" y="623"/>
                        </a:cubicBezTo>
                        <a:cubicBezTo>
                          <a:pt x="3863" y="1756"/>
                          <a:pt x="2418" y="3959"/>
                          <a:pt x="0" y="4450"/>
                        </a:cubicBezTo>
                        <a:cubicBezTo>
                          <a:pt x="420" y="4646"/>
                          <a:pt x="839" y="4869"/>
                          <a:pt x="1222" y="5137"/>
                        </a:cubicBezTo>
                        <a:cubicBezTo>
                          <a:pt x="1231" y="5137"/>
                          <a:pt x="1231" y="5146"/>
                          <a:pt x="1240" y="5146"/>
                        </a:cubicBezTo>
                        <a:cubicBezTo>
                          <a:pt x="1883" y="4807"/>
                          <a:pt x="2543" y="4494"/>
                          <a:pt x="3176" y="4137"/>
                        </a:cubicBezTo>
                        <a:cubicBezTo>
                          <a:pt x="4229" y="3549"/>
                          <a:pt x="5166" y="2808"/>
                          <a:pt x="6174" y="2148"/>
                        </a:cubicBezTo>
                        <a:cubicBezTo>
                          <a:pt x="6985" y="1621"/>
                          <a:pt x="7848" y="1300"/>
                          <a:pt x="8817" y="1300"/>
                        </a:cubicBezTo>
                        <a:cubicBezTo>
                          <a:pt x="8913" y="1300"/>
                          <a:pt x="9010" y="1303"/>
                          <a:pt x="9109" y="1310"/>
                        </a:cubicBezTo>
                        <a:cubicBezTo>
                          <a:pt x="10465" y="1399"/>
                          <a:pt x="11731" y="1889"/>
                          <a:pt x="12998" y="2371"/>
                        </a:cubicBezTo>
                        <a:cubicBezTo>
                          <a:pt x="13079" y="2318"/>
                          <a:pt x="13159" y="2264"/>
                          <a:pt x="13239" y="2211"/>
                        </a:cubicBezTo>
                        <a:cubicBezTo>
                          <a:pt x="13426" y="2095"/>
                          <a:pt x="13623" y="1979"/>
                          <a:pt x="13810" y="1854"/>
                        </a:cubicBezTo>
                        <a:cubicBezTo>
                          <a:pt x="12748" y="1318"/>
                          <a:pt x="11633" y="739"/>
                          <a:pt x="10500" y="373"/>
                        </a:cubicBezTo>
                        <a:cubicBezTo>
                          <a:pt x="10474" y="373"/>
                          <a:pt x="10456" y="364"/>
                          <a:pt x="10438" y="355"/>
                        </a:cubicBezTo>
                        <a:cubicBezTo>
                          <a:pt x="10233" y="293"/>
                          <a:pt x="10036" y="230"/>
                          <a:pt x="9831" y="185"/>
                        </a:cubicBezTo>
                        <a:cubicBezTo>
                          <a:pt x="9822" y="185"/>
                          <a:pt x="9813" y="185"/>
                          <a:pt x="9805" y="177"/>
                        </a:cubicBezTo>
                        <a:cubicBezTo>
                          <a:pt x="9644" y="141"/>
                          <a:pt x="9492" y="114"/>
                          <a:pt x="9332" y="87"/>
                        </a:cubicBezTo>
                        <a:cubicBezTo>
                          <a:pt x="9328" y="91"/>
                          <a:pt x="9323" y="93"/>
                          <a:pt x="9317" y="93"/>
                        </a:cubicBezTo>
                        <a:cubicBezTo>
                          <a:pt x="9310" y="93"/>
                          <a:pt x="9301" y="89"/>
                          <a:pt x="9296" y="78"/>
                        </a:cubicBezTo>
                        <a:cubicBezTo>
                          <a:pt x="8985" y="28"/>
                          <a:pt x="8672" y="1"/>
                          <a:pt x="8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21"/>
                  <p:cNvSpPr/>
                  <p:nvPr/>
                </p:nvSpPr>
                <p:spPr>
                  <a:xfrm>
                    <a:off x="3636773" y="3876815"/>
                    <a:ext cx="14251" cy="7751"/>
                  </a:xfrm>
                  <a:custGeom>
                    <a:avLst/>
                    <a:gdLst/>
                    <a:ahLst/>
                    <a:cxnLst/>
                    <a:rect l="l" t="t" r="r" b="b"/>
                    <a:pathLst>
                      <a:path w="171" h="93" extrusionOk="0">
                        <a:moveTo>
                          <a:pt x="99" y="0"/>
                        </a:moveTo>
                        <a:cubicBezTo>
                          <a:pt x="90" y="9"/>
                          <a:pt x="90" y="9"/>
                          <a:pt x="81" y="9"/>
                        </a:cubicBezTo>
                        <a:cubicBezTo>
                          <a:pt x="63" y="18"/>
                          <a:pt x="1" y="72"/>
                          <a:pt x="45" y="90"/>
                        </a:cubicBezTo>
                        <a:cubicBezTo>
                          <a:pt x="54" y="92"/>
                          <a:pt x="63" y="93"/>
                          <a:pt x="72" y="93"/>
                        </a:cubicBezTo>
                        <a:cubicBezTo>
                          <a:pt x="98" y="93"/>
                          <a:pt x="124" y="83"/>
                          <a:pt x="144" y="63"/>
                        </a:cubicBezTo>
                        <a:cubicBezTo>
                          <a:pt x="170" y="36"/>
                          <a:pt x="135" y="18"/>
                          <a:pt x="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21"/>
                  <p:cNvSpPr/>
                  <p:nvPr/>
                </p:nvSpPr>
                <p:spPr>
                  <a:xfrm>
                    <a:off x="1778870" y="4048579"/>
                    <a:ext cx="24585" cy="32919"/>
                  </a:xfrm>
                  <a:custGeom>
                    <a:avLst/>
                    <a:gdLst/>
                    <a:ahLst/>
                    <a:cxnLst/>
                    <a:rect l="l" t="t" r="r" b="b"/>
                    <a:pathLst>
                      <a:path w="295" h="395" extrusionOk="0">
                        <a:moveTo>
                          <a:pt x="107" y="0"/>
                        </a:moveTo>
                        <a:cubicBezTo>
                          <a:pt x="9" y="80"/>
                          <a:pt x="0" y="321"/>
                          <a:pt x="107" y="384"/>
                        </a:cubicBezTo>
                        <a:cubicBezTo>
                          <a:pt x="120" y="391"/>
                          <a:pt x="132" y="394"/>
                          <a:pt x="144" y="394"/>
                        </a:cubicBezTo>
                        <a:cubicBezTo>
                          <a:pt x="219" y="394"/>
                          <a:pt x="261" y="258"/>
                          <a:pt x="277" y="196"/>
                        </a:cubicBezTo>
                        <a:cubicBezTo>
                          <a:pt x="286" y="134"/>
                          <a:pt x="295" y="54"/>
                          <a:pt x="232" y="18"/>
                        </a:cubicBezTo>
                        <a:cubicBezTo>
                          <a:pt x="188" y="0"/>
                          <a:pt x="143"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21"/>
                  <p:cNvSpPr/>
                  <p:nvPr/>
                </p:nvSpPr>
                <p:spPr>
                  <a:xfrm>
                    <a:off x="1566186" y="3952404"/>
                    <a:ext cx="52171" cy="46337"/>
                  </a:xfrm>
                  <a:custGeom>
                    <a:avLst/>
                    <a:gdLst/>
                    <a:ahLst/>
                    <a:cxnLst/>
                    <a:rect l="l" t="t" r="r" b="b"/>
                    <a:pathLst>
                      <a:path w="626" h="556" extrusionOk="0">
                        <a:moveTo>
                          <a:pt x="333" y="0"/>
                        </a:moveTo>
                        <a:cubicBezTo>
                          <a:pt x="309" y="0"/>
                          <a:pt x="284" y="4"/>
                          <a:pt x="259" y="12"/>
                        </a:cubicBezTo>
                        <a:cubicBezTo>
                          <a:pt x="143" y="75"/>
                          <a:pt x="1" y="262"/>
                          <a:pt x="90" y="396"/>
                        </a:cubicBezTo>
                        <a:cubicBezTo>
                          <a:pt x="142" y="480"/>
                          <a:pt x="222" y="555"/>
                          <a:pt x="314" y="555"/>
                        </a:cubicBezTo>
                        <a:cubicBezTo>
                          <a:pt x="348" y="555"/>
                          <a:pt x="384" y="545"/>
                          <a:pt x="420" y="521"/>
                        </a:cubicBezTo>
                        <a:cubicBezTo>
                          <a:pt x="536" y="440"/>
                          <a:pt x="625" y="253"/>
                          <a:pt x="536" y="119"/>
                        </a:cubicBezTo>
                        <a:cubicBezTo>
                          <a:pt x="488" y="44"/>
                          <a:pt x="414" y="0"/>
                          <a:pt x="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21"/>
                  <p:cNvSpPr/>
                  <p:nvPr/>
                </p:nvSpPr>
                <p:spPr>
                  <a:xfrm>
                    <a:off x="1740283" y="3957822"/>
                    <a:ext cx="23002" cy="23419"/>
                  </a:xfrm>
                  <a:custGeom>
                    <a:avLst/>
                    <a:gdLst/>
                    <a:ahLst/>
                    <a:cxnLst/>
                    <a:rect l="l" t="t" r="r" b="b"/>
                    <a:pathLst>
                      <a:path w="276" h="281" extrusionOk="0">
                        <a:moveTo>
                          <a:pt x="142" y="1"/>
                        </a:moveTo>
                        <a:lnTo>
                          <a:pt x="142" y="1"/>
                        </a:lnTo>
                        <a:cubicBezTo>
                          <a:pt x="80" y="28"/>
                          <a:pt x="26" y="117"/>
                          <a:pt x="8" y="170"/>
                        </a:cubicBezTo>
                        <a:cubicBezTo>
                          <a:pt x="0" y="225"/>
                          <a:pt x="20" y="280"/>
                          <a:pt x="74" y="280"/>
                        </a:cubicBezTo>
                        <a:cubicBezTo>
                          <a:pt x="81" y="280"/>
                          <a:pt x="89" y="279"/>
                          <a:pt x="97" y="277"/>
                        </a:cubicBezTo>
                        <a:cubicBezTo>
                          <a:pt x="196" y="242"/>
                          <a:pt x="276" y="36"/>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21"/>
                  <p:cNvSpPr/>
                  <p:nvPr/>
                </p:nvSpPr>
                <p:spPr>
                  <a:xfrm>
                    <a:off x="3557266" y="3899150"/>
                    <a:ext cx="28336" cy="24002"/>
                  </a:xfrm>
                  <a:custGeom>
                    <a:avLst/>
                    <a:gdLst/>
                    <a:ahLst/>
                    <a:cxnLst/>
                    <a:rect l="l" t="t" r="r" b="b"/>
                    <a:pathLst>
                      <a:path w="340" h="288" extrusionOk="0">
                        <a:moveTo>
                          <a:pt x="188" y="0"/>
                        </a:moveTo>
                        <a:cubicBezTo>
                          <a:pt x="125" y="18"/>
                          <a:pt x="45" y="98"/>
                          <a:pt x="27" y="161"/>
                        </a:cubicBezTo>
                        <a:cubicBezTo>
                          <a:pt x="0" y="241"/>
                          <a:pt x="90" y="268"/>
                          <a:pt x="152" y="285"/>
                        </a:cubicBezTo>
                        <a:cubicBezTo>
                          <a:pt x="161" y="287"/>
                          <a:pt x="169" y="287"/>
                          <a:pt x="178" y="287"/>
                        </a:cubicBezTo>
                        <a:cubicBezTo>
                          <a:pt x="238" y="287"/>
                          <a:pt x="289" y="259"/>
                          <a:pt x="313" y="196"/>
                        </a:cubicBezTo>
                        <a:cubicBezTo>
                          <a:pt x="339" y="107"/>
                          <a:pt x="259" y="36"/>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21"/>
                  <p:cNvSpPr/>
                  <p:nvPr/>
                </p:nvSpPr>
                <p:spPr>
                  <a:xfrm>
                    <a:off x="3041307" y="3893899"/>
                    <a:ext cx="6751" cy="7501"/>
                  </a:xfrm>
                  <a:custGeom>
                    <a:avLst/>
                    <a:gdLst/>
                    <a:ahLst/>
                    <a:cxnLst/>
                    <a:rect l="l" t="t" r="r" b="b"/>
                    <a:pathLst>
                      <a:path w="81" h="90" extrusionOk="0">
                        <a:moveTo>
                          <a:pt x="54" y="1"/>
                        </a:moveTo>
                        <a:cubicBezTo>
                          <a:pt x="45" y="9"/>
                          <a:pt x="36" y="9"/>
                          <a:pt x="27" y="27"/>
                        </a:cubicBezTo>
                        <a:cubicBezTo>
                          <a:pt x="27" y="45"/>
                          <a:pt x="0" y="72"/>
                          <a:pt x="9" y="90"/>
                        </a:cubicBezTo>
                        <a:lnTo>
                          <a:pt x="27" y="90"/>
                        </a:lnTo>
                        <a:cubicBezTo>
                          <a:pt x="36" y="90"/>
                          <a:pt x="45" y="81"/>
                          <a:pt x="54" y="72"/>
                        </a:cubicBezTo>
                        <a:cubicBezTo>
                          <a:pt x="71" y="54"/>
                          <a:pt x="80" y="45"/>
                          <a:pt x="71" y="27"/>
                        </a:cubicBezTo>
                        <a:cubicBezTo>
                          <a:pt x="71" y="9"/>
                          <a:pt x="63"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21"/>
                  <p:cNvSpPr/>
                  <p:nvPr/>
                </p:nvSpPr>
                <p:spPr>
                  <a:xfrm>
                    <a:off x="3494095" y="3833644"/>
                    <a:ext cx="10918" cy="11418"/>
                  </a:xfrm>
                  <a:custGeom>
                    <a:avLst/>
                    <a:gdLst/>
                    <a:ahLst/>
                    <a:cxnLst/>
                    <a:rect l="l" t="t" r="r" b="b"/>
                    <a:pathLst>
                      <a:path w="131" h="137" extrusionOk="0">
                        <a:moveTo>
                          <a:pt x="71" y="1"/>
                        </a:moveTo>
                        <a:cubicBezTo>
                          <a:pt x="62" y="1"/>
                          <a:pt x="54" y="10"/>
                          <a:pt x="45" y="10"/>
                        </a:cubicBezTo>
                        <a:cubicBezTo>
                          <a:pt x="27" y="19"/>
                          <a:pt x="18" y="19"/>
                          <a:pt x="9" y="19"/>
                        </a:cubicBezTo>
                        <a:lnTo>
                          <a:pt x="0" y="19"/>
                        </a:lnTo>
                        <a:cubicBezTo>
                          <a:pt x="0" y="28"/>
                          <a:pt x="9" y="63"/>
                          <a:pt x="18" y="72"/>
                        </a:cubicBezTo>
                        <a:cubicBezTo>
                          <a:pt x="27" y="90"/>
                          <a:pt x="36" y="117"/>
                          <a:pt x="54" y="126"/>
                        </a:cubicBezTo>
                        <a:cubicBezTo>
                          <a:pt x="63" y="133"/>
                          <a:pt x="72" y="136"/>
                          <a:pt x="80" y="136"/>
                        </a:cubicBezTo>
                        <a:cubicBezTo>
                          <a:pt x="111" y="136"/>
                          <a:pt x="130" y="90"/>
                          <a:pt x="116" y="55"/>
                        </a:cubicBezTo>
                        <a:cubicBezTo>
                          <a:pt x="107" y="37"/>
                          <a:pt x="89" y="19"/>
                          <a:pt x="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21"/>
                  <p:cNvSpPr/>
                  <p:nvPr/>
                </p:nvSpPr>
                <p:spPr>
                  <a:xfrm>
                    <a:off x="2989220" y="3928819"/>
                    <a:ext cx="12751" cy="15168"/>
                  </a:xfrm>
                  <a:custGeom>
                    <a:avLst/>
                    <a:gdLst/>
                    <a:ahLst/>
                    <a:cxnLst/>
                    <a:rect l="l" t="t" r="r" b="b"/>
                    <a:pathLst>
                      <a:path w="153" h="182" extrusionOk="0">
                        <a:moveTo>
                          <a:pt x="63" y="1"/>
                        </a:moveTo>
                        <a:cubicBezTo>
                          <a:pt x="63" y="10"/>
                          <a:pt x="54" y="10"/>
                          <a:pt x="54" y="19"/>
                        </a:cubicBezTo>
                        <a:cubicBezTo>
                          <a:pt x="27" y="37"/>
                          <a:pt x="18" y="54"/>
                          <a:pt x="10" y="90"/>
                        </a:cubicBezTo>
                        <a:cubicBezTo>
                          <a:pt x="1" y="108"/>
                          <a:pt x="1" y="144"/>
                          <a:pt x="10" y="161"/>
                        </a:cubicBezTo>
                        <a:cubicBezTo>
                          <a:pt x="24" y="176"/>
                          <a:pt x="39" y="182"/>
                          <a:pt x="54" y="182"/>
                        </a:cubicBezTo>
                        <a:cubicBezTo>
                          <a:pt x="85" y="182"/>
                          <a:pt x="113" y="156"/>
                          <a:pt x="126" y="126"/>
                        </a:cubicBezTo>
                        <a:cubicBezTo>
                          <a:pt x="152" y="63"/>
                          <a:pt x="108" y="28"/>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21"/>
                  <p:cNvSpPr/>
                  <p:nvPr/>
                </p:nvSpPr>
                <p:spPr>
                  <a:xfrm>
                    <a:off x="1804122" y="4051496"/>
                    <a:ext cx="188182" cy="203850"/>
                  </a:xfrm>
                  <a:custGeom>
                    <a:avLst/>
                    <a:gdLst/>
                    <a:ahLst/>
                    <a:cxnLst/>
                    <a:rect l="l" t="t" r="r" b="b"/>
                    <a:pathLst>
                      <a:path w="2258" h="2446" extrusionOk="0">
                        <a:moveTo>
                          <a:pt x="1517" y="1"/>
                        </a:moveTo>
                        <a:lnTo>
                          <a:pt x="1517" y="1"/>
                        </a:lnTo>
                        <a:cubicBezTo>
                          <a:pt x="1651" y="251"/>
                          <a:pt x="1615" y="634"/>
                          <a:pt x="1544" y="884"/>
                        </a:cubicBezTo>
                        <a:cubicBezTo>
                          <a:pt x="1303" y="1633"/>
                          <a:pt x="732" y="1990"/>
                          <a:pt x="0" y="2106"/>
                        </a:cubicBezTo>
                        <a:cubicBezTo>
                          <a:pt x="277" y="2213"/>
                          <a:pt x="545" y="2329"/>
                          <a:pt x="803" y="2445"/>
                        </a:cubicBezTo>
                        <a:cubicBezTo>
                          <a:pt x="1794" y="2115"/>
                          <a:pt x="2258" y="768"/>
                          <a:pt x="1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21"/>
                  <p:cNvSpPr/>
                  <p:nvPr/>
                </p:nvSpPr>
                <p:spPr>
                  <a:xfrm>
                    <a:off x="1816540" y="3960572"/>
                    <a:ext cx="369780" cy="334110"/>
                  </a:xfrm>
                  <a:custGeom>
                    <a:avLst/>
                    <a:gdLst/>
                    <a:ahLst/>
                    <a:cxnLst/>
                    <a:rect l="l" t="t" r="r" b="b"/>
                    <a:pathLst>
                      <a:path w="4437" h="4009" extrusionOk="0">
                        <a:moveTo>
                          <a:pt x="1444" y="1"/>
                        </a:moveTo>
                        <a:cubicBezTo>
                          <a:pt x="1389" y="1"/>
                          <a:pt x="1328" y="20"/>
                          <a:pt x="1261" y="66"/>
                        </a:cubicBezTo>
                        <a:cubicBezTo>
                          <a:pt x="1154" y="128"/>
                          <a:pt x="1092" y="226"/>
                          <a:pt x="976" y="280"/>
                        </a:cubicBezTo>
                        <a:cubicBezTo>
                          <a:pt x="965" y="285"/>
                          <a:pt x="949" y="290"/>
                          <a:pt x="934" y="290"/>
                        </a:cubicBezTo>
                        <a:cubicBezTo>
                          <a:pt x="922" y="290"/>
                          <a:pt x="912" y="288"/>
                          <a:pt x="904" y="280"/>
                        </a:cubicBezTo>
                        <a:cubicBezTo>
                          <a:pt x="826" y="223"/>
                          <a:pt x="770" y="194"/>
                          <a:pt x="687" y="194"/>
                        </a:cubicBezTo>
                        <a:cubicBezTo>
                          <a:pt x="666" y="194"/>
                          <a:pt x="644" y="196"/>
                          <a:pt x="619" y="200"/>
                        </a:cubicBezTo>
                        <a:cubicBezTo>
                          <a:pt x="0" y="272"/>
                          <a:pt x="98" y="958"/>
                          <a:pt x="598" y="958"/>
                        </a:cubicBezTo>
                        <a:cubicBezTo>
                          <a:pt x="654" y="958"/>
                          <a:pt x="714" y="950"/>
                          <a:pt x="779" y="931"/>
                        </a:cubicBezTo>
                        <a:cubicBezTo>
                          <a:pt x="851" y="863"/>
                          <a:pt x="930" y="832"/>
                          <a:pt x="1007" y="832"/>
                        </a:cubicBezTo>
                        <a:cubicBezTo>
                          <a:pt x="1093" y="832"/>
                          <a:pt x="1177" y="870"/>
                          <a:pt x="1252" y="940"/>
                        </a:cubicBezTo>
                        <a:lnTo>
                          <a:pt x="1261" y="940"/>
                        </a:lnTo>
                        <a:cubicBezTo>
                          <a:pt x="1475" y="1092"/>
                          <a:pt x="1618" y="1270"/>
                          <a:pt x="1716" y="1467"/>
                        </a:cubicBezTo>
                        <a:cubicBezTo>
                          <a:pt x="1725" y="1467"/>
                          <a:pt x="1734" y="1475"/>
                          <a:pt x="1734" y="1484"/>
                        </a:cubicBezTo>
                        <a:cubicBezTo>
                          <a:pt x="1850" y="1814"/>
                          <a:pt x="2189" y="2011"/>
                          <a:pt x="2233" y="2385"/>
                        </a:cubicBezTo>
                        <a:cubicBezTo>
                          <a:pt x="2260" y="2626"/>
                          <a:pt x="2207" y="2831"/>
                          <a:pt x="2117" y="3054"/>
                        </a:cubicBezTo>
                        <a:cubicBezTo>
                          <a:pt x="1948" y="3456"/>
                          <a:pt x="1636" y="3741"/>
                          <a:pt x="1234" y="3822"/>
                        </a:cubicBezTo>
                        <a:cubicBezTo>
                          <a:pt x="1350" y="3884"/>
                          <a:pt x="1466" y="3947"/>
                          <a:pt x="1582" y="4009"/>
                        </a:cubicBezTo>
                        <a:cubicBezTo>
                          <a:pt x="2019" y="3929"/>
                          <a:pt x="2456" y="3848"/>
                          <a:pt x="2894" y="3804"/>
                        </a:cubicBezTo>
                        <a:cubicBezTo>
                          <a:pt x="2760" y="3563"/>
                          <a:pt x="2778" y="3260"/>
                          <a:pt x="2920" y="3010"/>
                        </a:cubicBezTo>
                        <a:cubicBezTo>
                          <a:pt x="3015" y="2837"/>
                          <a:pt x="3152" y="2706"/>
                          <a:pt x="3331" y="2706"/>
                        </a:cubicBezTo>
                        <a:cubicBezTo>
                          <a:pt x="3337" y="2706"/>
                          <a:pt x="3343" y="2706"/>
                          <a:pt x="3349" y="2707"/>
                        </a:cubicBezTo>
                        <a:cubicBezTo>
                          <a:pt x="3380" y="2672"/>
                          <a:pt x="3421" y="2657"/>
                          <a:pt x="3467" y="2657"/>
                        </a:cubicBezTo>
                        <a:cubicBezTo>
                          <a:pt x="3673" y="2657"/>
                          <a:pt x="3991" y="2939"/>
                          <a:pt x="4107" y="3019"/>
                        </a:cubicBezTo>
                        <a:cubicBezTo>
                          <a:pt x="4146" y="3041"/>
                          <a:pt x="4238" y="3116"/>
                          <a:pt x="4312" y="3116"/>
                        </a:cubicBezTo>
                        <a:cubicBezTo>
                          <a:pt x="4356" y="3116"/>
                          <a:pt x="4394" y="3090"/>
                          <a:pt x="4410" y="3010"/>
                        </a:cubicBezTo>
                        <a:cubicBezTo>
                          <a:pt x="4428" y="2903"/>
                          <a:pt x="4437" y="2796"/>
                          <a:pt x="4410" y="2689"/>
                        </a:cubicBezTo>
                        <a:cubicBezTo>
                          <a:pt x="4366" y="2537"/>
                          <a:pt x="4303" y="2376"/>
                          <a:pt x="4187" y="2260"/>
                        </a:cubicBezTo>
                        <a:cubicBezTo>
                          <a:pt x="4015" y="2089"/>
                          <a:pt x="3812" y="2007"/>
                          <a:pt x="3597" y="2007"/>
                        </a:cubicBezTo>
                        <a:cubicBezTo>
                          <a:pt x="3533" y="2007"/>
                          <a:pt x="3468" y="2014"/>
                          <a:pt x="3402" y="2029"/>
                        </a:cubicBezTo>
                        <a:cubicBezTo>
                          <a:pt x="3286" y="2305"/>
                          <a:pt x="3001" y="2439"/>
                          <a:pt x="2715" y="2457"/>
                        </a:cubicBezTo>
                        <a:cubicBezTo>
                          <a:pt x="2712" y="2457"/>
                          <a:pt x="2709" y="2458"/>
                          <a:pt x="2707" y="2458"/>
                        </a:cubicBezTo>
                        <a:cubicBezTo>
                          <a:pt x="2670" y="2458"/>
                          <a:pt x="2664" y="2401"/>
                          <a:pt x="2697" y="2376"/>
                        </a:cubicBezTo>
                        <a:cubicBezTo>
                          <a:pt x="2911" y="2243"/>
                          <a:pt x="3580" y="1966"/>
                          <a:pt x="3152" y="1547"/>
                        </a:cubicBezTo>
                        <a:cubicBezTo>
                          <a:pt x="3010" y="1404"/>
                          <a:pt x="2858" y="1279"/>
                          <a:pt x="2715" y="1136"/>
                        </a:cubicBezTo>
                        <a:cubicBezTo>
                          <a:pt x="2519" y="940"/>
                          <a:pt x="3072" y="922"/>
                          <a:pt x="2483" y="592"/>
                        </a:cubicBezTo>
                        <a:cubicBezTo>
                          <a:pt x="2409" y="551"/>
                          <a:pt x="2324" y="544"/>
                          <a:pt x="2239" y="544"/>
                        </a:cubicBezTo>
                        <a:cubicBezTo>
                          <a:pt x="2197" y="544"/>
                          <a:pt x="2155" y="545"/>
                          <a:pt x="2114" y="545"/>
                        </a:cubicBezTo>
                        <a:cubicBezTo>
                          <a:pt x="1993" y="545"/>
                          <a:pt x="1885" y="530"/>
                          <a:pt x="1832" y="405"/>
                        </a:cubicBezTo>
                        <a:cubicBezTo>
                          <a:pt x="1769" y="258"/>
                          <a:pt x="1645" y="1"/>
                          <a:pt x="14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21"/>
                  <p:cNvSpPr/>
                  <p:nvPr/>
                </p:nvSpPr>
                <p:spPr>
                  <a:xfrm>
                    <a:off x="1958801" y="4020243"/>
                    <a:ext cx="2133087" cy="301274"/>
                  </a:xfrm>
                  <a:custGeom>
                    <a:avLst/>
                    <a:gdLst/>
                    <a:ahLst/>
                    <a:cxnLst/>
                    <a:rect l="l" t="t" r="r" b="b"/>
                    <a:pathLst>
                      <a:path w="25595" h="3615" extrusionOk="0">
                        <a:moveTo>
                          <a:pt x="14200" y="1"/>
                        </a:moveTo>
                        <a:cubicBezTo>
                          <a:pt x="13827" y="1"/>
                          <a:pt x="13455" y="20"/>
                          <a:pt x="13087" y="64"/>
                        </a:cubicBezTo>
                        <a:cubicBezTo>
                          <a:pt x="12347" y="153"/>
                          <a:pt x="11615" y="322"/>
                          <a:pt x="10884" y="492"/>
                        </a:cubicBezTo>
                        <a:cubicBezTo>
                          <a:pt x="10340" y="626"/>
                          <a:pt x="9786" y="733"/>
                          <a:pt x="9269" y="920"/>
                        </a:cubicBezTo>
                        <a:cubicBezTo>
                          <a:pt x="8752" y="1098"/>
                          <a:pt x="8234" y="1250"/>
                          <a:pt x="7726" y="1446"/>
                        </a:cubicBezTo>
                        <a:cubicBezTo>
                          <a:pt x="7217" y="1652"/>
                          <a:pt x="6718" y="1875"/>
                          <a:pt x="6191" y="2026"/>
                        </a:cubicBezTo>
                        <a:cubicBezTo>
                          <a:pt x="5076" y="2365"/>
                          <a:pt x="3988" y="2838"/>
                          <a:pt x="2837" y="3061"/>
                        </a:cubicBezTo>
                        <a:cubicBezTo>
                          <a:pt x="1909" y="3239"/>
                          <a:pt x="946" y="3248"/>
                          <a:pt x="0" y="3364"/>
                        </a:cubicBezTo>
                        <a:cubicBezTo>
                          <a:pt x="45" y="3391"/>
                          <a:pt x="89" y="3409"/>
                          <a:pt x="134" y="3436"/>
                        </a:cubicBezTo>
                        <a:cubicBezTo>
                          <a:pt x="232" y="3498"/>
                          <a:pt x="339" y="3552"/>
                          <a:pt x="437" y="3614"/>
                        </a:cubicBezTo>
                        <a:cubicBezTo>
                          <a:pt x="1713" y="3462"/>
                          <a:pt x="2980" y="3436"/>
                          <a:pt x="4246" y="3177"/>
                        </a:cubicBezTo>
                        <a:cubicBezTo>
                          <a:pt x="5433" y="2927"/>
                          <a:pt x="6637" y="2767"/>
                          <a:pt x="7815" y="2472"/>
                        </a:cubicBezTo>
                        <a:cubicBezTo>
                          <a:pt x="9055" y="2169"/>
                          <a:pt x="10286" y="1839"/>
                          <a:pt x="11517" y="1536"/>
                        </a:cubicBezTo>
                        <a:cubicBezTo>
                          <a:pt x="12748" y="1223"/>
                          <a:pt x="14033" y="929"/>
                          <a:pt x="15309" y="929"/>
                        </a:cubicBezTo>
                        <a:cubicBezTo>
                          <a:pt x="15323" y="929"/>
                          <a:pt x="15338" y="929"/>
                          <a:pt x="15353" y="929"/>
                        </a:cubicBezTo>
                        <a:cubicBezTo>
                          <a:pt x="17168" y="929"/>
                          <a:pt x="19016" y="1468"/>
                          <a:pt x="20768" y="1901"/>
                        </a:cubicBezTo>
                        <a:cubicBezTo>
                          <a:pt x="21616" y="2107"/>
                          <a:pt x="22454" y="2383"/>
                          <a:pt x="23329" y="2535"/>
                        </a:cubicBezTo>
                        <a:cubicBezTo>
                          <a:pt x="23700" y="2600"/>
                          <a:pt x="24061" y="2633"/>
                          <a:pt x="24418" y="2633"/>
                        </a:cubicBezTo>
                        <a:cubicBezTo>
                          <a:pt x="24798" y="2633"/>
                          <a:pt x="25173" y="2595"/>
                          <a:pt x="25550" y="2517"/>
                        </a:cubicBezTo>
                        <a:cubicBezTo>
                          <a:pt x="25568" y="2508"/>
                          <a:pt x="25577" y="2508"/>
                          <a:pt x="25595" y="2499"/>
                        </a:cubicBezTo>
                        <a:lnTo>
                          <a:pt x="25595" y="2499"/>
                        </a:lnTo>
                        <a:cubicBezTo>
                          <a:pt x="25577" y="2499"/>
                          <a:pt x="25559" y="2499"/>
                          <a:pt x="25542" y="2499"/>
                        </a:cubicBezTo>
                        <a:cubicBezTo>
                          <a:pt x="24898" y="2499"/>
                          <a:pt x="24231" y="2343"/>
                          <a:pt x="23641" y="2187"/>
                        </a:cubicBezTo>
                        <a:cubicBezTo>
                          <a:pt x="22651" y="1919"/>
                          <a:pt x="21669" y="1616"/>
                          <a:pt x="20706" y="1268"/>
                        </a:cubicBezTo>
                        <a:cubicBezTo>
                          <a:pt x="20099" y="1045"/>
                          <a:pt x="19448" y="920"/>
                          <a:pt x="18823" y="742"/>
                        </a:cubicBezTo>
                        <a:cubicBezTo>
                          <a:pt x="18217" y="572"/>
                          <a:pt x="17592" y="403"/>
                          <a:pt x="16968" y="287"/>
                        </a:cubicBezTo>
                        <a:cubicBezTo>
                          <a:pt x="16070" y="121"/>
                          <a:pt x="15131" y="1"/>
                          <a:pt x="14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72" name="Google Shape;6772;p21"/>
                <p:cNvSpPr/>
                <p:nvPr/>
              </p:nvSpPr>
              <p:spPr>
                <a:xfrm>
                  <a:off x="4235417" y="5264872"/>
                  <a:ext cx="41224" cy="73743"/>
                </a:xfrm>
                <a:custGeom>
                  <a:avLst/>
                  <a:gdLst/>
                  <a:ahLst/>
                  <a:cxnLst/>
                  <a:rect l="l" t="t" r="r" b="b"/>
                  <a:pathLst>
                    <a:path w="554" h="991" extrusionOk="0">
                      <a:moveTo>
                        <a:pt x="500" y="1"/>
                      </a:moveTo>
                      <a:cubicBezTo>
                        <a:pt x="500" y="1"/>
                        <a:pt x="366" y="27"/>
                        <a:pt x="251" y="143"/>
                      </a:cubicBezTo>
                      <a:cubicBezTo>
                        <a:pt x="117" y="277"/>
                        <a:pt x="1" y="536"/>
                        <a:pt x="108" y="991"/>
                      </a:cubicBezTo>
                      <a:cubicBezTo>
                        <a:pt x="259" y="982"/>
                        <a:pt x="411" y="964"/>
                        <a:pt x="554" y="955"/>
                      </a:cubicBezTo>
                      <a:cubicBezTo>
                        <a:pt x="545" y="946"/>
                        <a:pt x="527" y="928"/>
                        <a:pt x="509" y="911"/>
                      </a:cubicBezTo>
                      <a:cubicBezTo>
                        <a:pt x="393" y="795"/>
                        <a:pt x="366" y="643"/>
                        <a:pt x="366" y="491"/>
                      </a:cubicBezTo>
                      <a:cubicBezTo>
                        <a:pt x="358" y="313"/>
                        <a:pt x="500" y="1"/>
                        <a:pt x="5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21"/>
                <p:cNvSpPr/>
                <p:nvPr/>
              </p:nvSpPr>
              <p:spPr>
                <a:xfrm>
                  <a:off x="4081459" y="5187856"/>
                  <a:ext cx="104252" cy="148825"/>
                </a:xfrm>
                <a:custGeom>
                  <a:avLst/>
                  <a:gdLst/>
                  <a:ahLst/>
                  <a:cxnLst/>
                  <a:rect l="l" t="t" r="r" b="b"/>
                  <a:pathLst>
                    <a:path w="1401" h="2000" extrusionOk="0">
                      <a:moveTo>
                        <a:pt x="1017" y="1"/>
                      </a:moveTo>
                      <a:cubicBezTo>
                        <a:pt x="1079" y="304"/>
                        <a:pt x="1044" y="643"/>
                        <a:pt x="919" y="964"/>
                      </a:cubicBezTo>
                      <a:cubicBezTo>
                        <a:pt x="758" y="1384"/>
                        <a:pt x="428" y="1740"/>
                        <a:pt x="0" y="1839"/>
                      </a:cubicBezTo>
                      <a:cubicBezTo>
                        <a:pt x="107" y="1892"/>
                        <a:pt x="223" y="1946"/>
                        <a:pt x="330" y="1999"/>
                      </a:cubicBezTo>
                      <a:cubicBezTo>
                        <a:pt x="785" y="1874"/>
                        <a:pt x="1169" y="1419"/>
                        <a:pt x="1285" y="973"/>
                      </a:cubicBezTo>
                      <a:cubicBezTo>
                        <a:pt x="1401" y="554"/>
                        <a:pt x="1178" y="304"/>
                        <a:pt x="10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4" name="Google Shape;6774;p21"/>
              <p:cNvGrpSpPr/>
              <p:nvPr/>
            </p:nvGrpSpPr>
            <p:grpSpPr>
              <a:xfrm>
                <a:off x="5316726" y="4447477"/>
                <a:ext cx="3061303" cy="1264038"/>
                <a:chOff x="5316726" y="4447477"/>
                <a:chExt cx="3061303" cy="1264038"/>
              </a:xfrm>
            </p:grpSpPr>
            <p:sp>
              <p:nvSpPr>
                <p:cNvPr id="6775" name="Google Shape;6775;p21"/>
                <p:cNvSpPr/>
                <p:nvPr/>
              </p:nvSpPr>
              <p:spPr>
                <a:xfrm>
                  <a:off x="5584358" y="5133312"/>
                  <a:ext cx="593514" cy="152099"/>
                </a:xfrm>
                <a:custGeom>
                  <a:avLst/>
                  <a:gdLst/>
                  <a:ahLst/>
                  <a:cxnLst/>
                  <a:rect l="l" t="t" r="r" b="b"/>
                  <a:pathLst>
                    <a:path w="7976" h="2044" extrusionOk="0">
                      <a:moveTo>
                        <a:pt x="2741" y="0"/>
                      </a:moveTo>
                      <a:cubicBezTo>
                        <a:pt x="2489" y="0"/>
                        <a:pt x="2239" y="15"/>
                        <a:pt x="1999" y="47"/>
                      </a:cubicBezTo>
                      <a:cubicBezTo>
                        <a:pt x="1508" y="118"/>
                        <a:pt x="982" y="118"/>
                        <a:pt x="500" y="243"/>
                      </a:cubicBezTo>
                      <a:cubicBezTo>
                        <a:pt x="330" y="279"/>
                        <a:pt x="170" y="315"/>
                        <a:pt x="0" y="323"/>
                      </a:cubicBezTo>
                      <a:cubicBezTo>
                        <a:pt x="393" y="431"/>
                        <a:pt x="768" y="538"/>
                        <a:pt x="1151" y="645"/>
                      </a:cubicBezTo>
                      <a:cubicBezTo>
                        <a:pt x="2159" y="921"/>
                        <a:pt x="3132" y="1323"/>
                        <a:pt x="4149" y="1599"/>
                      </a:cubicBezTo>
                      <a:cubicBezTo>
                        <a:pt x="4897" y="1803"/>
                        <a:pt x="5698" y="2043"/>
                        <a:pt x="6483" y="2043"/>
                      </a:cubicBezTo>
                      <a:cubicBezTo>
                        <a:pt x="6558" y="2043"/>
                        <a:pt x="6634" y="2041"/>
                        <a:pt x="6709" y="2036"/>
                      </a:cubicBezTo>
                      <a:cubicBezTo>
                        <a:pt x="7119" y="1911"/>
                        <a:pt x="7547" y="1831"/>
                        <a:pt x="7976" y="1795"/>
                      </a:cubicBezTo>
                      <a:cubicBezTo>
                        <a:pt x="7619" y="1644"/>
                        <a:pt x="7280" y="1430"/>
                        <a:pt x="6977" y="1251"/>
                      </a:cubicBezTo>
                      <a:cubicBezTo>
                        <a:pt x="6272" y="841"/>
                        <a:pt x="5496" y="395"/>
                        <a:pt x="4693" y="225"/>
                      </a:cubicBezTo>
                      <a:cubicBezTo>
                        <a:pt x="4075" y="97"/>
                        <a:pt x="3396" y="0"/>
                        <a:pt x="27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76" name="Google Shape;6776;p21"/>
                <p:cNvGrpSpPr/>
                <p:nvPr/>
              </p:nvGrpSpPr>
              <p:grpSpPr>
                <a:xfrm flipH="1">
                  <a:off x="5316726" y="4447477"/>
                  <a:ext cx="3061303" cy="1264038"/>
                  <a:chOff x="1133650" y="3105500"/>
                  <a:chExt cx="3428608" cy="1415701"/>
                </a:xfrm>
              </p:grpSpPr>
              <p:sp>
                <p:nvSpPr>
                  <p:cNvPr id="6777" name="Google Shape;6777;p21"/>
                  <p:cNvSpPr/>
                  <p:nvPr/>
                </p:nvSpPr>
                <p:spPr>
                  <a:xfrm>
                    <a:off x="2240575" y="3413443"/>
                    <a:ext cx="54421" cy="44004"/>
                  </a:xfrm>
                  <a:custGeom>
                    <a:avLst/>
                    <a:gdLst/>
                    <a:ahLst/>
                    <a:cxnLst/>
                    <a:rect l="l" t="t" r="r" b="b"/>
                    <a:pathLst>
                      <a:path w="653" h="528" extrusionOk="0">
                        <a:moveTo>
                          <a:pt x="330" y="74"/>
                        </a:moveTo>
                        <a:cubicBezTo>
                          <a:pt x="465" y="74"/>
                          <a:pt x="480" y="272"/>
                          <a:pt x="384" y="359"/>
                        </a:cubicBezTo>
                        <a:cubicBezTo>
                          <a:pt x="370" y="373"/>
                          <a:pt x="354" y="378"/>
                          <a:pt x="336" y="378"/>
                        </a:cubicBezTo>
                        <a:cubicBezTo>
                          <a:pt x="281" y="378"/>
                          <a:pt x="214" y="328"/>
                          <a:pt x="187" y="288"/>
                        </a:cubicBezTo>
                        <a:cubicBezTo>
                          <a:pt x="170" y="261"/>
                          <a:pt x="170" y="199"/>
                          <a:pt x="196" y="163"/>
                        </a:cubicBezTo>
                        <a:cubicBezTo>
                          <a:pt x="232" y="119"/>
                          <a:pt x="268" y="101"/>
                          <a:pt x="321" y="74"/>
                        </a:cubicBezTo>
                        <a:cubicBezTo>
                          <a:pt x="324" y="74"/>
                          <a:pt x="327" y="74"/>
                          <a:pt x="330" y="74"/>
                        </a:cubicBezTo>
                        <a:close/>
                        <a:moveTo>
                          <a:pt x="227" y="0"/>
                        </a:moveTo>
                        <a:cubicBezTo>
                          <a:pt x="219" y="0"/>
                          <a:pt x="212" y="1"/>
                          <a:pt x="205" y="3"/>
                        </a:cubicBezTo>
                        <a:cubicBezTo>
                          <a:pt x="161" y="12"/>
                          <a:pt x="116" y="38"/>
                          <a:pt x="80" y="74"/>
                        </a:cubicBezTo>
                        <a:cubicBezTo>
                          <a:pt x="9" y="136"/>
                          <a:pt x="0" y="235"/>
                          <a:pt x="27" y="324"/>
                        </a:cubicBezTo>
                        <a:cubicBezTo>
                          <a:pt x="75" y="446"/>
                          <a:pt x="200" y="527"/>
                          <a:pt x="328" y="527"/>
                        </a:cubicBezTo>
                        <a:cubicBezTo>
                          <a:pt x="368" y="527"/>
                          <a:pt x="408" y="519"/>
                          <a:pt x="446" y="502"/>
                        </a:cubicBezTo>
                        <a:cubicBezTo>
                          <a:pt x="653" y="403"/>
                          <a:pt x="584" y="13"/>
                          <a:pt x="374" y="13"/>
                        </a:cubicBezTo>
                        <a:cubicBezTo>
                          <a:pt x="357" y="13"/>
                          <a:pt x="340" y="15"/>
                          <a:pt x="321" y="20"/>
                        </a:cubicBezTo>
                        <a:cubicBezTo>
                          <a:pt x="292" y="13"/>
                          <a:pt x="258" y="0"/>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21"/>
                  <p:cNvSpPr/>
                  <p:nvPr/>
                </p:nvSpPr>
                <p:spPr>
                  <a:xfrm>
                    <a:off x="2131982" y="3244012"/>
                    <a:ext cx="49171" cy="44087"/>
                  </a:xfrm>
                  <a:custGeom>
                    <a:avLst/>
                    <a:gdLst/>
                    <a:ahLst/>
                    <a:cxnLst/>
                    <a:rect l="l" t="t" r="r" b="b"/>
                    <a:pathLst>
                      <a:path w="590" h="529" extrusionOk="0">
                        <a:moveTo>
                          <a:pt x="366" y="64"/>
                        </a:moveTo>
                        <a:cubicBezTo>
                          <a:pt x="420" y="64"/>
                          <a:pt x="420" y="118"/>
                          <a:pt x="429" y="162"/>
                        </a:cubicBezTo>
                        <a:cubicBezTo>
                          <a:pt x="447" y="242"/>
                          <a:pt x="411" y="296"/>
                          <a:pt x="349" y="341"/>
                        </a:cubicBezTo>
                        <a:cubicBezTo>
                          <a:pt x="323" y="359"/>
                          <a:pt x="298" y="368"/>
                          <a:pt x="275" y="368"/>
                        </a:cubicBezTo>
                        <a:cubicBezTo>
                          <a:pt x="240" y="368"/>
                          <a:pt x="209" y="348"/>
                          <a:pt x="188" y="305"/>
                        </a:cubicBezTo>
                        <a:cubicBezTo>
                          <a:pt x="152" y="260"/>
                          <a:pt x="206" y="153"/>
                          <a:pt x="250" y="127"/>
                        </a:cubicBezTo>
                        <a:cubicBezTo>
                          <a:pt x="259" y="127"/>
                          <a:pt x="259" y="118"/>
                          <a:pt x="259" y="109"/>
                        </a:cubicBezTo>
                        <a:cubicBezTo>
                          <a:pt x="286" y="91"/>
                          <a:pt x="322" y="64"/>
                          <a:pt x="366" y="64"/>
                        </a:cubicBezTo>
                        <a:close/>
                        <a:moveTo>
                          <a:pt x="398" y="0"/>
                        </a:moveTo>
                        <a:cubicBezTo>
                          <a:pt x="340" y="0"/>
                          <a:pt x="279" y="42"/>
                          <a:pt x="242" y="91"/>
                        </a:cubicBezTo>
                        <a:cubicBezTo>
                          <a:pt x="161" y="91"/>
                          <a:pt x="108" y="109"/>
                          <a:pt x="54" y="171"/>
                        </a:cubicBezTo>
                        <a:cubicBezTo>
                          <a:pt x="1" y="234"/>
                          <a:pt x="19" y="314"/>
                          <a:pt x="45" y="385"/>
                        </a:cubicBezTo>
                        <a:cubicBezTo>
                          <a:pt x="81" y="457"/>
                          <a:pt x="143" y="501"/>
                          <a:pt x="215" y="519"/>
                        </a:cubicBezTo>
                        <a:cubicBezTo>
                          <a:pt x="234" y="525"/>
                          <a:pt x="253" y="528"/>
                          <a:pt x="272" y="528"/>
                        </a:cubicBezTo>
                        <a:cubicBezTo>
                          <a:pt x="333" y="528"/>
                          <a:pt x="392" y="499"/>
                          <a:pt x="447" y="466"/>
                        </a:cubicBezTo>
                        <a:cubicBezTo>
                          <a:pt x="589" y="376"/>
                          <a:pt x="589" y="198"/>
                          <a:pt x="500" y="64"/>
                        </a:cubicBezTo>
                        <a:cubicBezTo>
                          <a:pt x="472" y="18"/>
                          <a:pt x="435" y="0"/>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21"/>
                  <p:cNvSpPr/>
                  <p:nvPr/>
                </p:nvSpPr>
                <p:spPr>
                  <a:xfrm>
                    <a:off x="1761118" y="4044079"/>
                    <a:ext cx="51254" cy="50087"/>
                  </a:xfrm>
                  <a:custGeom>
                    <a:avLst/>
                    <a:gdLst/>
                    <a:ahLst/>
                    <a:cxnLst/>
                    <a:rect l="l" t="t" r="r" b="b"/>
                    <a:pathLst>
                      <a:path w="615" h="601" extrusionOk="0">
                        <a:moveTo>
                          <a:pt x="320" y="54"/>
                        </a:moveTo>
                        <a:cubicBezTo>
                          <a:pt x="356" y="54"/>
                          <a:pt x="401" y="54"/>
                          <a:pt x="445" y="72"/>
                        </a:cubicBezTo>
                        <a:cubicBezTo>
                          <a:pt x="508" y="108"/>
                          <a:pt x="499" y="188"/>
                          <a:pt x="490" y="250"/>
                        </a:cubicBezTo>
                        <a:cubicBezTo>
                          <a:pt x="474" y="312"/>
                          <a:pt x="432" y="448"/>
                          <a:pt x="357" y="448"/>
                        </a:cubicBezTo>
                        <a:cubicBezTo>
                          <a:pt x="345" y="448"/>
                          <a:pt x="333" y="445"/>
                          <a:pt x="320" y="438"/>
                        </a:cubicBezTo>
                        <a:cubicBezTo>
                          <a:pt x="213" y="375"/>
                          <a:pt x="222" y="134"/>
                          <a:pt x="320" y="54"/>
                        </a:cubicBezTo>
                        <a:close/>
                        <a:moveTo>
                          <a:pt x="315" y="0"/>
                        </a:moveTo>
                        <a:cubicBezTo>
                          <a:pt x="0" y="0"/>
                          <a:pt x="48" y="572"/>
                          <a:pt x="329" y="598"/>
                        </a:cubicBezTo>
                        <a:cubicBezTo>
                          <a:pt x="341" y="600"/>
                          <a:pt x="352" y="600"/>
                          <a:pt x="362" y="600"/>
                        </a:cubicBezTo>
                        <a:cubicBezTo>
                          <a:pt x="558" y="600"/>
                          <a:pt x="614" y="375"/>
                          <a:pt x="606" y="206"/>
                        </a:cubicBezTo>
                        <a:cubicBezTo>
                          <a:pt x="598" y="69"/>
                          <a:pt x="507" y="4"/>
                          <a:pt x="397" y="4"/>
                        </a:cubicBezTo>
                        <a:cubicBezTo>
                          <a:pt x="378" y="4"/>
                          <a:pt x="358" y="6"/>
                          <a:pt x="338" y="10"/>
                        </a:cubicBezTo>
                        <a:cubicBezTo>
                          <a:pt x="338" y="1"/>
                          <a:pt x="338" y="1"/>
                          <a:pt x="329" y="1"/>
                        </a:cubicBezTo>
                        <a:cubicBezTo>
                          <a:pt x="324" y="0"/>
                          <a:pt x="319" y="0"/>
                          <a:pt x="3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21"/>
                  <p:cNvSpPr/>
                  <p:nvPr/>
                </p:nvSpPr>
                <p:spPr>
                  <a:xfrm>
                    <a:off x="1727866" y="3952404"/>
                    <a:ext cx="44337" cy="39253"/>
                  </a:xfrm>
                  <a:custGeom>
                    <a:avLst/>
                    <a:gdLst/>
                    <a:ahLst/>
                    <a:cxnLst/>
                    <a:rect l="l" t="t" r="r" b="b"/>
                    <a:pathLst>
                      <a:path w="532" h="471" extrusionOk="0">
                        <a:moveTo>
                          <a:pt x="291" y="66"/>
                        </a:moveTo>
                        <a:lnTo>
                          <a:pt x="291" y="66"/>
                        </a:lnTo>
                        <a:cubicBezTo>
                          <a:pt x="425" y="101"/>
                          <a:pt x="345" y="307"/>
                          <a:pt x="246" y="342"/>
                        </a:cubicBezTo>
                        <a:cubicBezTo>
                          <a:pt x="238" y="344"/>
                          <a:pt x="230" y="345"/>
                          <a:pt x="223" y="345"/>
                        </a:cubicBezTo>
                        <a:cubicBezTo>
                          <a:pt x="169" y="345"/>
                          <a:pt x="149" y="290"/>
                          <a:pt x="157" y="235"/>
                        </a:cubicBezTo>
                        <a:cubicBezTo>
                          <a:pt x="175" y="182"/>
                          <a:pt x="229" y="93"/>
                          <a:pt x="291" y="66"/>
                        </a:cubicBezTo>
                        <a:close/>
                        <a:moveTo>
                          <a:pt x="266" y="0"/>
                        </a:moveTo>
                        <a:cubicBezTo>
                          <a:pt x="161" y="0"/>
                          <a:pt x="79" y="111"/>
                          <a:pt x="41" y="209"/>
                        </a:cubicBezTo>
                        <a:cubicBezTo>
                          <a:pt x="0" y="332"/>
                          <a:pt x="88" y="470"/>
                          <a:pt x="221" y="470"/>
                        </a:cubicBezTo>
                        <a:cubicBezTo>
                          <a:pt x="232" y="470"/>
                          <a:pt x="243" y="469"/>
                          <a:pt x="255" y="467"/>
                        </a:cubicBezTo>
                        <a:cubicBezTo>
                          <a:pt x="443" y="432"/>
                          <a:pt x="532" y="75"/>
                          <a:pt x="336" y="12"/>
                        </a:cubicBezTo>
                        <a:lnTo>
                          <a:pt x="327" y="12"/>
                        </a:lnTo>
                        <a:cubicBezTo>
                          <a:pt x="306" y="4"/>
                          <a:pt x="286"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21"/>
                  <p:cNvSpPr/>
                  <p:nvPr/>
                </p:nvSpPr>
                <p:spPr>
                  <a:xfrm>
                    <a:off x="1551351" y="3947237"/>
                    <a:ext cx="77423" cy="66089"/>
                  </a:xfrm>
                  <a:custGeom>
                    <a:avLst/>
                    <a:gdLst/>
                    <a:ahLst/>
                    <a:cxnLst/>
                    <a:rect l="l" t="t" r="r" b="b"/>
                    <a:pathLst>
                      <a:path w="929" h="793" extrusionOk="0">
                        <a:moveTo>
                          <a:pt x="511" y="62"/>
                        </a:moveTo>
                        <a:cubicBezTo>
                          <a:pt x="592" y="62"/>
                          <a:pt x="666" y="106"/>
                          <a:pt x="714" y="181"/>
                        </a:cubicBezTo>
                        <a:cubicBezTo>
                          <a:pt x="803" y="315"/>
                          <a:pt x="714" y="502"/>
                          <a:pt x="598" y="583"/>
                        </a:cubicBezTo>
                        <a:cubicBezTo>
                          <a:pt x="562" y="607"/>
                          <a:pt x="526" y="617"/>
                          <a:pt x="492" y="617"/>
                        </a:cubicBezTo>
                        <a:cubicBezTo>
                          <a:pt x="400" y="617"/>
                          <a:pt x="320" y="542"/>
                          <a:pt x="268" y="458"/>
                        </a:cubicBezTo>
                        <a:cubicBezTo>
                          <a:pt x="179" y="324"/>
                          <a:pt x="321" y="137"/>
                          <a:pt x="437" y="74"/>
                        </a:cubicBezTo>
                        <a:cubicBezTo>
                          <a:pt x="462" y="66"/>
                          <a:pt x="487" y="62"/>
                          <a:pt x="511" y="62"/>
                        </a:cubicBezTo>
                        <a:close/>
                        <a:moveTo>
                          <a:pt x="556" y="0"/>
                        </a:moveTo>
                        <a:cubicBezTo>
                          <a:pt x="505" y="0"/>
                          <a:pt x="455" y="13"/>
                          <a:pt x="411" y="39"/>
                        </a:cubicBezTo>
                        <a:cubicBezTo>
                          <a:pt x="206" y="74"/>
                          <a:pt x="0" y="279"/>
                          <a:pt x="98" y="494"/>
                        </a:cubicBezTo>
                        <a:cubicBezTo>
                          <a:pt x="167" y="664"/>
                          <a:pt x="323" y="792"/>
                          <a:pt x="496" y="792"/>
                        </a:cubicBezTo>
                        <a:cubicBezTo>
                          <a:pt x="550" y="792"/>
                          <a:pt x="605" y="780"/>
                          <a:pt x="660" y="752"/>
                        </a:cubicBezTo>
                        <a:cubicBezTo>
                          <a:pt x="875" y="645"/>
                          <a:pt x="928" y="315"/>
                          <a:pt x="803" y="137"/>
                        </a:cubicBezTo>
                        <a:cubicBezTo>
                          <a:pt x="745" y="44"/>
                          <a:pt x="650" y="0"/>
                          <a:pt x="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21"/>
                  <p:cNvSpPr/>
                  <p:nvPr/>
                </p:nvSpPr>
                <p:spPr>
                  <a:xfrm>
                    <a:off x="2244242" y="4151921"/>
                    <a:ext cx="35086" cy="32919"/>
                  </a:xfrm>
                  <a:custGeom>
                    <a:avLst/>
                    <a:gdLst/>
                    <a:ahLst/>
                    <a:cxnLst/>
                    <a:rect l="l" t="t" r="r" b="b"/>
                    <a:pathLst>
                      <a:path w="421" h="395" extrusionOk="0">
                        <a:moveTo>
                          <a:pt x="197" y="72"/>
                        </a:moveTo>
                        <a:cubicBezTo>
                          <a:pt x="233" y="80"/>
                          <a:pt x="268" y="80"/>
                          <a:pt x="295" y="98"/>
                        </a:cubicBezTo>
                        <a:cubicBezTo>
                          <a:pt x="340" y="116"/>
                          <a:pt x="322" y="161"/>
                          <a:pt x="313" y="196"/>
                        </a:cubicBezTo>
                        <a:cubicBezTo>
                          <a:pt x="300" y="241"/>
                          <a:pt x="256" y="281"/>
                          <a:pt x="212" y="281"/>
                        </a:cubicBezTo>
                        <a:cubicBezTo>
                          <a:pt x="194" y="281"/>
                          <a:pt x="177" y="274"/>
                          <a:pt x="161" y="259"/>
                        </a:cubicBezTo>
                        <a:cubicBezTo>
                          <a:pt x="108" y="214"/>
                          <a:pt x="143" y="125"/>
                          <a:pt x="188" y="72"/>
                        </a:cubicBezTo>
                        <a:close/>
                        <a:moveTo>
                          <a:pt x="197" y="0"/>
                        </a:moveTo>
                        <a:cubicBezTo>
                          <a:pt x="108" y="18"/>
                          <a:pt x="45" y="98"/>
                          <a:pt x="28" y="188"/>
                        </a:cubicBezTo>
                        <a:cubicBezTo>
                          <a:pt x="1" y="303"/>
                          <a:pt x="72" y="375"/>
                          <a:pt x="170" y="393"/>
                        </a:cubicBezTo>
                        <a:cubicBezTo>
                          <a:pt x="178" y="394"/>
                          <a:pt x="187" y="394"/>
                          <a:pt x="194" y="394"/>
                        </a:cubicBezTo>
                        <a:cubicBezTo>
                          <a:pt x="247" y="394"/>
                          <a:pt x="292" y="370"/>
                          <a:pt x="331" y="339"/>
                        </a:cubicBezTo>
                        <a:cubicBezTo>
                          <a:pt x="384" y="286"/>
                          <a:pt x="384" y="232"/>
                          <a:pt x="402" y="170"/>
                        </a:cubicBezTo>
                        <a:cubicBezTo>
                          <a:pt x="420" y="63"/>
                          <a:pt x="304" y="27"/>
                          <a:pt x="224" y="27"/>
                        </a:cubicBezTo>
                        <a:cubicBezTo>
                          <a:pt x="224" y="18"/>
                          <a:pt x="215" y="0"/>
                          <a:pt x="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21"/>
                  <p:cNvSpPr/>
                  <p:nvPr/>
                </p:nvSpPr>
                <p:spPr>
                  <a:xfrm>
                    <a:off x="2011556" y="3329852"/>
                    <a:ext cx="89257" cy="74006"/>
                  </a:xfrm>
                  <a:custGeom>
                    <a:avLst/>
                    <a:gdLst/>
                    <a:ahLst/>
                    <a:cxnLst/>
                    <a:rect l="l" t="t" r="r" b="b"/>
                    <a:pathLst>
                      <a:path w="1071" h="888" extrusionOk="0">
                        <a:moveTo>
                          <a:pt x="603" y="93"/>
                        </a:moveTo>
                        <a:cubicBezTo>
                          <a:pt x="674" y="93"/>
                          <a:pt x="745" y="107"/>
                          <a:pt x="794" y="149"/>
                        </a:cubicBezTo>
                        <a:cubicBezTo>
                          <a:pt x="955" y="292"/>
                          <a:pt x="848" y="560"/>
                          <a:pt x="714" y="658"/>
                        </a:cubicBezTo>
                        <a:cubicBezTo>
                          <a:pt x="670" y="691"/>
                          <a:pt x="621" y="705"/>
                          <a:pt x="573" y="705"/>
                        </a:cubicBezTo>
                        <a:cubicBezTo>
                          <a:pt x="464" y="705"/>
                          <a:pt x="354" y="634"/>
                          <a:pt x="286" y="542"/>
                        </a:cubicBezTo>
                        <a:cubicBezTo>
                          <a:pt x="170" y="381"/>
                          <a:pt x="411" y="176"/>
                          <a:pt x="536" y="114"/>
                        </a:cubicBezTo>
                        <a:cubicBezTo>
                          <a:pt x="545" y="105"/>
                          <a:pt x="545" y="105"/>
                          <a:pt x="545" y="96"/>
                        </a:cubicBezTo>
                        <a:cubicBezTo>
                          <a:pt x="564" y="94"/>
                          <a:pt x="583" y="93"/>
                          <a:pt x="603" y="93"/>
                        </a:cubicBezTo>
                        <a:close/>
                        <a:moveTo>
                          <a:pt x="671" y="1"/>
                        </a:moveTo>
                        <a:cubicBezTo>
                          <a:pt x="572" y="1"/>
                          <a:pt x="467" y="34"/>
                          <a:pt x="384" y="78"/>
                        </a:cubicBezTo>
                        <a:cubicBezTo>
                          <a:pt x="170" y="149"/>
                          <a:pt x="0" y="345"/>
                          <a:pt x="99" y="577"/>
                        </a:cubicBezTo>
                        <a:cubicBezTo>
                          <a:pt x="176" y="758"/>
                          <a:pt x="371" y="888"/>
                          <a:pt x="564" y="888"/>
                        </a:cubicBezTo>
                        <a:cubicBezTo>
                          <a:pt x="637" y="888"/>
                          <a:pt x="710" y="869"/>
                          <a:pt x="777" y="827"/>
                        </a:cubicBezTo>
                        <a:cubicBezTo>
                          <a:pt x="1009" y="684"/>
                          <a:pt x="1071" y="363"/>
                          <a:pt x="928" y="131"/>
                        </a:cubicBezTo>
                        <a:cubicBezTo>
                          <a:pt x="869" y="36"/>
                          <a:pt x="774" y="1"/>
                          <a:pt x="6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21"/>
                  <p:cNvSpPr/>
                  <p:nvPr/>
                </p:nvSpPr>
                <p:spPr>
                  <a:xfrm>
                    <a:off x="3067309" y="3251429"/>
                    <a:ext cx="52838" cy="43754"/>
                  </a:xfrm>
                  <a:custGeom>
                    <a:avLst/>
                    <a:gdLst/>
                    <a:ahLst/>
                    <a:cxnLst/>
                    <a:rect l="l" t="t" r="r" b="b"/>
                    <a:pathLst>
                      <a:path w="634" h="525" extrusionOk="0">
                        <a:moveTo>
                          <a:pt x="259" y="73"/>
                        </a:moveTo>
                        <a:cubicBezTo>
                          <a:pt x="339" y="82"/>
                          <a:pt x="420" y="100"/>
                          <a:pt x="455" y="171"/>
                        </a:cubicBezTo>
                        <a:cubicBezTo>
                          <a:pt x="518" y="261"/>
                          <a:pt x="420" y="323"/>
                          <a:pt x="348" y="350"/>
                        </a:cubicBezTo>
                        <a:cubicBezTo>
                          <a:pt x="331" y="355"/>
                          <a:pt x="314" y="357"/>
                          <a:pt x="298" y="357"/>
                        </a:cubicBezTo>
                        <a:cubicBezTo>
                          <a:pt x="233" y="357"/>
                          <a:pt x="184" y="315"/>
                          <a:pt x="170" y="243"/>
                        </a:cubicBezTo>
                        <a:cubicBezTo>
                          <a:pt x="152" y="189"/>
                          <a:pt x="206" y="109"/>
                          <a:pt x="259" y="73"/>
                        </a:cubicBezTo>
                        <a:close/>
                        <a:moveTo>
                          <a:pt x="264" y="1"/>
                        </a:moveTo>
                        <a:cubicBezTo>
                          <a:pt x="250" y="1"/>
                          <a:pt x="237" y="1"/>
                          <a:pt x="223" y="2"/>
                        </a:cubicBezTo>
                        <a:cubicBezTo>
                          <a:pt x="214" y="2"/>
                          <a:pt x="206" y="11"/>
                          <a:pt x="197" y="11"/>
                        </a:cubicBezTo>
                        <a:cubicBezTo>
                          <a:pt x="90" y="38"/>
                          <a:pt x="0" y="136"/>
                          <a:pt x="0" y="252"/>
                        </a:cubicBezTo>
                        <a:cubicBezTo>
                          <a:pt x="0" y="332"/>
                          <a:pt x="54" y="403"/>
                          <a:pt x="107" y="466"/>
                        </a:cubicBezTo>
                        <a:cubicBezTo>
                          <a:pt x="154" y="507"/>
                          <a:pt x="205" y="525"/>
                          <a:pt x="259" y="525"/>
                        </a:cubicBezTo>
                        <a:cubicBezTo>
                          <a:pt x="288" y="525"/>
                          <a:pt x="317" y="520"/>
                          <a:pt x="348" y="510"/>
                        </a:cubicBezTo>
                        <a:cubicBezTo>
                          <a:pt x="491" y="475"/>
                          <a:pt x="634" y="341"/>
                          <a:pt x="580" y="180"/>
                        </a:cubicBezTo>
                        <a:cubicBezTo>
                          <a:pt x="540" y="43"/>
                          <a:pt x="397"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21"/>
                  <p:cNvSpPr/>
                  <p:nvPr/>
                </p:nvSpPr>
                <p:spPr>
                  <a:xfrm>
                    <a:off x="2997387" y="3355354"/>
                    <a:ext cx="69256" cy="56338"/>
                  </a:xfrm>
                  <a:custGeom>
                    <a:avLst/>
                    <a:gdLst/>
                    <a:ahLst/>
                    <a:cxnLst/>
                    <a:rect l="l" t="t" r="r" b="b"/>
                    <a:pathLst>
                      <a:path w="831" h="676" extrusionOk="0">
                        <a:moveTo>
                          <a:pt x="411" y="102"/>
                        </a:moveTo>
                        <a:cubicBezTo>
                          <a:pt x="474" y="138"/>
                          <a:pt x="545" y="164"/>
                          <a:pt x="598" y="209"/>
                        </a:cubicBezTo>
                        <a:cubicBezTo>
                          <a:pt x="723" y="316"/>
                          <a:pt x="634" y="441"/>
                          <a:pt x="500" y="477"/>
                        </a:cubicBezTo>
                        <a:cubicBezTo>
                          <a:pt x="471" y="487"/>
                          <a:pt x="442" y="492"/>
                          <a:pt x="413" y="492"/>
                        </a:cubicBezTo>
                        <a:cubicBezTo>
                          <a:pt x="323" y="492"/>
                          <a:pt x="245" y="440"/>
                          <a:pt x="197" y="352"/>
                        </a:cubicBezTo>
                        <a:cubicBezTo>
                          <a:pt x="117" y="209"/>
                          <a:pt x="286" y="138"/>
                          <a:pt x="411" y="102"/>
                        </a:cubicBezTo>
                        <a:close/>
                        <a:moveTo>
                          <a:pt x="344" y="0"/>
                        </a:moveTo>
                        <a:cubicBezTo>
                          <a:pt x="335" y="0"/>
                          <a:pt x="328" y="6"/>
                          <a:pt x="322" y="13"/>
                        </a:cubicBezTo>
                        <a:cubicBezTo>
                          <a:pt x="306" y="10"/>
                          <a:pt x="291" y="9"/>
                          <a:pt x="275" y="9"/>
                        </a:cubicBezTo>
                        <a:cubicBezTo>
                          <a:pt x="229" y="9"/>
                          <a:pt x="186" y="19"/>
                          <a:pt x="152" y="39"/>
                        </a:cubicBezTo>
                        <a:cubicBezTo>
                          <a:pt x="54" y="93"/>
                          <a:pt x="10" y="182"/>
                          <a:pt x="1" y="289"/>
                        </a:cubicBezTo>
                        <a:cubicBezTo>
                          <a:pt x="1" y="498"/>
                          <a:pt x="196" y="675"/>
                          <a:pt x="397" y="675"/>
                        </a:cubicBezTo>
                        <a:cubicBezTo>
                          <a:pt x="410" y="675"/>
                          <a:pt x="424" y="675"/>
                          <a:pt x="438" y="673"/>
                        </a:cubicBezTo>
                        <a:cubicBezTo>
                          <a:pt x="634" y="637"/>
                          <a:pt x="830" y="494"/>
                          <a:pt x="786" y="280"/>
                        </a:cubicBezTo>
                        <a:cubicBezTo>
                          <a:pt x="750" y="147"/>
                          <a:pt x="616" y="93"/>
                          <a:pt x="491" y="48"/>
                        </a:cubicBezTo>
                        <a:cubicBezTo>
                          <a:pt x="491" y="39"/>
                          <a:pt x="483" y="39"/>
                          <a:pt x="483" y="39"/>
                        </a:cubicBezTo>
                        <a:cubicBezTo>
                          <a:pt x="474" y="39"/>
                          <a:pt x="456" y="31"/>
                          <a:pt x="447" y="31"/>
                        </a:cubicBezTo>
                        <a:cubicBezTo>
                          <a:pt x="420" y="22"/>
                          <a:pt x="384" y="13"/>
                          <a:pt x="358" y="4"/>
                        </a:cubicBezTo>
                        <a:cubicBezTo>
                          <a:pt x="352" y="1"/>
                          <a:pt x="348" y="0"/>
                          <a:pt x="3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21"/>
                  <p:cNvSpPr/>
                  <p:nvPr/>
                </p:nvSpPr>
                <p:spPr>
                  <a:xfrm>
                    <a:off x="3746115" y="3141920"/>
                    <a:ext cx="53588" cy="49171"/>
                  </a:xfrm>
                  <a:custGeom>
                    <a:avLst/>
                    <a:gdLst/>
                    <a:ahLst/>
                    <a:cxnLst/>
                    <a:rect l="l" t="t" r="r" b="b"/>
                    <a:pathLst>
                      <a:path w="643" h="590" extrusionOk="0">
                        <a:moveTo>
                          <a:pt x="321" y="94"/>
                        </a:moveTo>
                        <a:cubicBezTo>
                          <a:pt x="402" y="147"/>
                          <a:pt x="491" y="236"/>
                          <a:pt x="473" y="343"/>
                        </a:cubicBezTo>
                        <a:cubicBezTo>
                          <a:pt x="467" y="397"/>
                          <a:pt x="388" y="435"/>
                          <a:pt x="321" y="435"/>
                        </a:cubicBezTo>
                        <a:cubicBezTo>
                          <a:pt x="289" y="435"/>
                          <a:pt x="259" y="426"/>
                          <a:pt x="241" y="406"/>
                        </a:cubicBezTo>
                        <a:cubicBezTo>
                          <a:pt x="214" y="388"/>
                          <a:pt x="188" y="370"/>
                          <a:pt x="170" y="343"/>
                        </a:cubicBezTo>
                        <a:cubicBezTo>
                          <a:pt x="161" y="308"/>
                          <a:pt x="170" y="272"/>
                          <a:pt x="179" y="236"/>
                        </a:cubicBezTo>
                        <a:cubicBezTo>
                          <a:pt x="188" y="201"/>
                          <a:pt x="232" y="183"/>
                          <a:pt x="259" y="156"/>
                        </a:cubicBezTo>
                        <a:cubicBezTo>
                          <a:pt x="277" y="138"/>
                          <a:pt x="295" y="112"/>
                          <a:pt x="321" y="94"/>
                        </a:cubicBezTo>
                        <a:close/>
                        <a:moveTo>
                          <a:pt x="298" y="1"/>
                        </a:moveTo>
                        <a:cubicBezTo>
                          <a:pt x="193" y="1"/>
                          <a:pt x="83" y="93"/>
                          <a:pt x="36" y="174"/>
                        </a:cubicBezTo>
                        <a:cubicBezTo>
                          <a:pt x="0" y="245"/>
                          <a:pt x="0" y="317"/>
                          <a:pt x="18" y="388"/>
                        </a:cubicBezTo>
                        <a:cubicBezTo>
                          <a:pt x="18" y="424"/>
                          <a:pt x="45" y="459"/>
                          <a:pt x="63" y="486"/>
                        </a:cubicBezTo>
                        <a:cubicBezTo>
                          <a:pt x="78" y="494"/>
                          <a:pt x="87" y="509"/>
                          <a:pt x="101" y="518"/>
                        </a:cubicBezTo>
                        <a:lnTo>
                          <a:pt x="101" y="518"/>
                        </a:lnTo>
                        <a:cubicBezTo>
                          <a:pt x="105" y="522"/>
                          <a:pt x="143" y="551"/>
                          <a:pt x="143" y="558"/>
                        </a:cubicBezTo>
                        <a:cubicBezTo>
                          <a:pt x="183" y="579"/>
                          <a:pt x="232" y="589"/>
                          <a:pt x="282" y="589"/>
                        </a:cubicBezTo>
                        <a:cubicBezTo>
                          <a:pt x="400" y="589"/>
                          <a:pt x="527" y="533"/>
                          <a:pt x="571" y="433"/>
                        </a:cubicBezTo>
                        <a:cubicBezTo>
                          <a:pt x="643" y="281"/>
                          <a:pt x="536" y="138"/>
                          <a:pt x="402" y="58"/>
                        </a:cubicBezTo>
                        <a:cubicBezTo>
                          <a:pt x="402" y="49"/>
                          <a:pt x="402" y="40"/>
                          <a:pt x="393" y="31"/>
                        </a:cubicBezTo>
                        <a:cubicBezTo>
                          <a:pt x="363" y="10"/>
                          <a:pt x="330"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21"/>
                  <p:cNvSpPr/>
                  <p:nvPr/>
                </p:nvSpPr>
                <p:spPr>
                  <a:xfrm>
                    <a:off x="3544599" y="3893733"/>
                    <a:ext cx="49171" cy="39920"/>
                  </a:xfrm>
                  <a:custGeom>
                    <a:avLst/>
                    <a:gdLst/>
                    <a:ahLst/>
                    <a:cxnLst/>
                    <a:rect l="l" t="t" r="r" b="b"/>
                    <a:pathLst>
                      <a:path w="590" h="479" extrusionOk="0">
                        <a:moveTo>
                          <a:pt x="340" y="65"/>
                        </a:moveTo>
                        <a:cubicBezTo>
                          <a:pt x="411" y="101"/>
                          <a:pt x="491" y="172"/>
                          <a:pt x="465" y="261"/>
                        </a:cubicBezTo>
                        <a:cubicBezTo>
                          <a:pt x="441" y="324"/>
                          <a:pt x="390" y="352"/>
                          <a:pt x="330" y="352"/>
                        </a:cubicBezTo>
                        <a:cubicBezTo>
                          <a:pt x="321" y="352"/>
                          <a:pt x="313" y="352"/>
                          <a:pt x="304" y="350"/>
                        </a:cubicBezTo>
                        <a:cubicBezTo>
                          <a:pt x="242" y="333"/>
                          <a:pt x="152" y="306"/>
                          <a:pt x="179" y="226"/>
                        </a:cubicBezTo>
                        <a:cubicBezTo>
                          <a:pt x="197" y="163"/>
                          <a:pt x="277" y="83"/>
                          <a:pt x="340" y="65"/>
                        </a:cubicBezTo>
                        <a:close/>
                        <a:moveTo>
                          <a:pt x="310" y="1"/>
                        </a:moveTo>
                        <a:cubicBezTo>
                          <a:pt x="189" y="1"/>
                          <a:pt x="87" y="100"/>
                          <a:pt x="54" y="208"/>
                        </a:cubicBezTo>
                        <a:cubicBezTo>
                          <a:pt x="1" y="342"/>
                          <a:pt x="143" y="466"/>
                          <a:pt x="268" y="475"/>
                        </a:cubicBezTo>
                        <a:cubicBezTo>
                          <a:pt x="282" y="477"/>
                          <a:pt x="296" y="478"/>
                          <a:pt x="310" y="478"/>
                        </a:cubicBezTo>
                        <a:cubicBezTo>
                          <a:pt x="418" y="478"/>
                          <a:pt x="513" y="417"/>
                          <a:pt x="545" y="306"/>
                        </a:cubicBezTo>
                        <a:cubicBezTo>
                          <a:pt x="589" y="172"/>
                          <a:pt x="482" y="65"/>
                          <a:pt x="358" y="20"/>
                        </a:cubicBezTo>
                        <a:cubicBezTo>
                          <a:pt x="358" y="11"/>
                          <a:pt x="349" y="3"/>
                          <a:pt x="340" y="3"/>
                        </a:cubicBezTo>
                        <a:cubicBezTo>
                          <a:pt x="330" y="1"/>
                          <a:pt x="320" y="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21"/>
                  <p:cNvSpPr/>
                  <p:nvPr/>
                </p:nvSpPr>
                <p:spPr>
                  <a:xfrm>
                    <a:off x="3482927" y="3827644"/>
                    <a:ext cx="27586" cy="25419"/>
                  </a:xfrm>
                  <a:custGeom>
                    <a:avLst/>
                    <a:gdLst/>
                    <a:ahLst/>
                    <a:cxnLst/>
                    <a:rect l="l" t="t" r="r" b="b"/>
                    <a:pathLst>
                      <a:path w="331" h="305" extrusionOk="0">
                        <a:moveTo>
                          <a:pt x="205" y="73"/>
                        </a:moveTo>
                        <a:cubicBezTo>
                          <a:pt x="223" y="91"/>
                          <a:pt x="241" y="109"/>
                          <a:pt x="250" y="127"/>
                        </a:cubicBezTo>
                        <a:cubicBezTo>
                          <a:pt x="264" y="162"/>
                          <a:pt x="245" y="208"/>
                          <a:pt x="214" y="208"/>
                        </a:cubicBezTo>
                        <a:cubicBezTo>
                          <a:pt x="206" y="208"/>
                          <a:pt x="197" y="205"/>
                          <a:pt x="188" y="198"/>
                        </a:cubicBezTo>
                        <a:cubicBezTo>
                          <a:pt x="170" y="189"/>
                          <a:pt x="161" y="162"/>
                          <a:pt x="152" y="144"/>
                        </a:cubicBezTo>
                        <a:cubicBezTo>
                          <a:pt x="143" y="135"/>
                          <a:pt x="134" y="100"/>
                          <a:pt x="134" y="91"/>
                        </a:cubicBezTo>
                        <a:cubicBezTo>
                          <a:pt x="152" y="91"/>
                          <a:pt x="161" y="91"/>
                          <a:pt x="179" y="82"/>
                        </a:cubicBezTo>
                        <a:cubicBezTo>
                          <a:pt x="188" y="82"/>
                          <a:pt x="196" y="73"/>
                          <a:pt x="205" y="73"/>
                        </a:cubicBezTo>
                        <a:close/>
                        <a:moveTo>
                          <a:pt x="120" y="0"/>
                        </a:moveTo>
                        <a:cubicBezTo>
                          <a:pt x="80" y="0"/>
                          <a:pt x="43" y="33"/>
                          <a:pt x="27" y="73"/>
                        </a:cubicBezTo>
                        <a:cubicBezTo>
                          <a:pt x="0" y="162"/>
                          <a:pt x="72" y="269"/>
                          <a:pt x="161" y="296"/>
                        </a:cubicBezTo>
                        <a:cubicBezTo>
                          <a:pt x="176" y="302"/>
                          <a:pt x="190" y="305"/>
                          <a:pt x="204" y="305"/>
                        </a:cubicBezTo>
                        <a:cubicBezTo>
                          <a:pt x="275" y="305"/>
                          <a:pt x="330" y="237"/>
                          <a:pt x="330" y="162"/>
                        </a:cubicBezTo>
                        <a:cubicBezTo>
                          <a:pt x="330" y="100"/>
                          <a:pt x="286" y="55"/>
                          <a:pt x="232" y="28"/>
                        </a:cubicBezTo>
                        <a:lnTo>
                          <a:pt x="223" y="28"/>
                        </a:lnTo>
                        <a:cubicBezTo>
                          <a:pt x="214" y="19"/>
                          <a:pt x="214" y="19"/>
                          <a:pt x="205" y="19"/>
                        </a:cubicBezTo>
                        <a:cubicBezTo>
                          <a:pt x="188" y="11"/>
                          <a:pt x="170" y="2"/>
                          <a:pt x="152" y="2"/>
                        </a:cubicBezTo>
                        <a:lnTo>
                          <a:pt x="134" y="2"/>
                        </a:lnTo>
                        <a:cubicBezTo>
                          <a:pt x="129" y="1"/>
                          <a:pt x="125"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21"/>
                  <p:cNvSpPr/>
                  <p:nvPr/>
                </p:nvSpPr>
                <p:spPr>
                  <a:xfrm>
                    <a:off x="3630106" y="3872231"/>
                    <a:ext cx="25252" cy="18918"/>
                  </a:xfrm>
                  <a:custGeom>
                    <a:avLst/>
                    <a:gdLst/>
                    <a:ahLst/>
                    <a:cxnLst/>
                    <a:rect l="l" t="t" r="r" b="b"/>
                    <a:pathLst>
                      <a:path w="303" h="227" extrusionOk="0">
                        <a:moveTo>
                          <a:pt x="179" y="55"/>
                        </a:moveTo>
                        <a:cubicBezTo>
                          <a:pt x="215" y="73"/>
                          <a:pt x="250" y="91"/>
                          <a:pt x="224" y="118"/>
                        </a:cubicBezTo>
                        <a:cubicBezTo>
                          <a:pt x="204" y="138"/>
                          <a:pt x="178" y="148"/>
                          <a:pt x="152" y="148"/>
                        </a:cubicBezTo>
                        <a:cubicBezTo>
                          <a:pt x="143" y="148"/>
                          <a:pt x="134" y="147"/>
                          <a:pt x="125" y="145"/>
                        </a:cubicBezTo>
                        <a:cubicBezTo>
                          <a:pt x="81" y="127"/>
                          <a:pt x="143" y="73"/>
                          <a:pt x="161" y="64"/>
                        </a:cubicBezTo>
                        <a:cubicBezTo>
                          <a:pt x="170" y="64"/>
                          <a:pt x="170" y="64"/>
                          <a:pt x="179" y="55"/>
                        </a:cubicBezTo>
                        <a:close/>
                        <a:moveTo>
                          <a:pt x="135" y="0"/>
                        </a:moveTo>
                        <a:cubicBezTo>
                          <a:pt x="125" y="0"/>
                          <a:pt x="116" y="1"/>
                          <a:pt x="108" y="2"/>
                        </a:cubicBezTo>
                        <a:cubicBezTo>
                          <a:pt x="90" y="2"/>
                          <a:pt x="90" y="11"/>
                          <a:pt x="90" y="20"/>
                        </a:cubicBezTo>
                        <a:cubicBezTo>
                          <a:pt x="54" y="29"/>
                          <a:pt x="27" y="55"/>
                          <a:pt x="18" y="91"/>
                        </a:cubicBezTo>
                        <a:cubicBezTo>
                          <a:pt x="1" y="154"/>
                          <a:pt x="54" y="216"/>
                          <a:pt x="117" y="225"/>
                        </a:cubicBezTo>
                        <a:cubicBezTo>
                          <a:pt x="123" y="226"/>
                          <a:pt x="129" y="226"/>
                          <a:pt x="136" y="226"/>
                        </a:cubicBezTo>
                        <a:cubicBezTo>
                          <a:pt x="199" y="226"/>
                          <a:pt x="287" y="190"/>
                          <a:pt x="295" y="118"/>
                        </a:cubicBezTo>
                        <a:cubicBezTo>
                          <a:pt x="303" y="31"/>
                          <a:pt x="207" y="0"/>
                          <a:pt x="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21"/>
                  <p:cNvSpPr/>
                  <p:nvPr/>
                </p:nvSpPr>
                <p:spPr>
                  <a:xfrm>
                    <a:off x="2978052" y="3923319"/>
                    <a:ext cx="31336" cy="29669"/>
                  </a:xfrm>
                  <a:custGeom>
                    <a:avLst/>
                    <a:gdLst/>
                    <a:ahLst/>
                    <a:cxnLst/>
                    <a:rect l="l" t="t" r="r" b="b"/>
                    <a:pathLst>
                      <a:path w="376" h="356" extrusionOk="0">
                        <a:moveTo>
                          <a:pt x="197" y="67"/>
                        </a:moveTo>
                        <a:cubicBezTo>
                          <a:pt x="242" y="94"/>
                          <a:pt x="286" y="129"/>
                          <a:pt x="260" y="192"/>
                        </a:cubicBezTo>
                        <a:cubicBezTo>
                          <a:pt x="247" y="222"/>
                          <a:pt x="219" y="248"/>
                          <a:pt x="188" y="248"/>
                        </a:cubicBezTo>
                        <a:cubicBezTo>
                          <a:pt x="173" y="248"/>
                          <a:pt x="158" y="242"/>
                          <a:pt x="144" y="227"/>
                        </a:cubicBezTo>
                        <a:cubicBezTo>
                          <a:pt x="135" y="210"/>
                          <a:pt x="135" y="174"/>
                          <a:pt x="144" y="156"/>
                        </a:cubicBezTo>
                        <a:cubicBezTo>
                          <a:pt x="152" y="120"/>
                          <a:pt x="161" y="103"/>
                          <a:pt x="188" y="85"/>
                        </a:cubicBezTo>
                        <a:cubicBezTo>
                          <a:pt x="188" y="76"/>
                          <a:pt x="197" y="76"/>
                          <a:pt x="197" y="67"/>
                        </a:cubicBezTo>
                        <a:close/>
                        <a:moveTo>
                          <a:pt x="184" y="1"/>
                        </a:moveTo>
                        <a:cubicBezTo>
                          <a:pt x="174" y="1"/>
                          <a:pt x="168" y="9"/>
                          <a:pt x="161" y="22"/>
                        </a:cubicBezTo>
                        <a:cubicBezTo>
                          <a:pt x="152" y="19"/>
                          <a:pt x="142" y="17"/>
                          <a:pt x="132" y="17"/>
                        </a:cubicBezTo>
                        <a:cubicBezTo>
                          <a:pt x="72" y="17"/>
                          <a:pt x="17" y="84"/>
                          <a:pt x="10" y="138"/>
                        </a:cubicBezTo>
                        <a:cubicBezTo>
                          <a:pt x="1" y="219"/>
                          <a:pt x="37" y="308"/>
                          <a:pt x="108" y="334"/>
                        </a:cubicBezTo>
                        <a:cubicBezTo>
                          <a:pt x="137" y="349"/>
                          <a:pt x="161" y="356"/>
                          <a:pt x="186" y="356"/>
                        </a:cubicBezTo>
                        <a:cubicBezTo>
                          <a:pt x="206" y="356"/>
                          <a:pt x="227" y="351"/>
                          <a:pt x="251" y="343"/>
                        </a:cubicBezTo>
                        <a:cubicBezTo>
                          <a:pt x="295" y="317"/>
                          <a:pt x="331" y="254"/>
                          <a:pt x="349" y="210"/>
                        </a:cubicBezTo>
                        <a:cubicBezTo>
                          <a:pt x="376" y="103"/>
                          <a:pt x="286" y="31"/>
                          <a:pt x="197" y="4"/>
                        </a:cubicBezTo>
                        <a:cubicBezTo>
                          <a:pt x="192" y="2"/>
                          <a:pt x="188"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21"/>
                  <p:cNvSpPr/>
                  <p:nvPr/>
                </p:nvSpPr>
                <p:spPr>
                  <a:xfrm>
                    <a:off x="3033057" y="3887982"/>
                    <a:ext cx="19418" cy="20168"/>
                  </a:xfrm>
                  <a:custGeom>
                    <a:avLst/>
                    <a:gdLst/>
                    <a:ahLst/>
                    <a:cxnLst/>
                    <a:rect l="l" t="t" r="r" b="b"/>
                    <a:pathLst>
                      <a:path w="233" h="242" extrusionOk="0">
                        <a:moveTo>
                          <a:pt x="153" y="72"/>
                        </a:moveTo>
                        <a:cubicBezTo>
                          <a:pt x="162" y="72"/>
                          <a:pt x="170" y="80"/>
                          <a:pt x="170" y="98"/>
                        </a:cubicBezTo>
                        <a:cubicBezTo>
                          <a:pt x="179" y="116"/>
                          <a:pt x="170" y="125"/>
                          <a:pt x="153" y="143"/>
                        </a:cubicBezTo>
                        <a:cubicBezTo>
                          <a:pt x="144" y="152"/>
                          <a:pt x="135" y="161"/>
                          <a:pt x="126" y="170"/>
                        </a:cubicBezTo>
                        <a:cubicBezTo>
                          <a:pt x="117" y="161"/>
                          <a:pt x="117" y="161"/>
                          <a:pt x="108" y="161"/>
                        </a:cubicBezTo>
                        <a:cubicBezTo>
                          <a:pt x="99" y="143"/>
                          <a:pt x="126" y="116"/>
                          <a:pt x="126" y="98"/>
                        </a:cubicBezTo>
                        <a:cubicBezTo>
                          <a:pt x="135" y="80"/>
                          <a:pt x="144" y="80"/>
                          <a:pt x="153" y="72"/>
                        </a:cubicBezTo>
                        <a:close/>
                        <a:moveTo>
                          <a:pt x="141" y="0"/>
                        </a:moveTo>
                        <a:cubicBezTo>
                          <a:pt x="91" y="0"/>
                          <a:pt x="35" y="61"/>
                          <a:pt x="28" y="98"/>
                        </a:cubicBezTo>
                        <a:cubicBezTo>
                          <a:pt x="1" y="161"/>
                          <a:pt x="37" y="232"/>
                          <a:pt x="108" y="241"/>
                        </a:cubicBezTo>
                        <a:cubicBezTo>
                          <a:pt x="111" y="242"/>
                          <a:pt x="114" y="242"/>
                          <a:pt x="118" y="242"/>
                        </a:cubicBezTo>
                        <a:cubicBezTo>
                          <a:pt x="177" y="242"/>
                          <a:pt x="233" y="167"/>
                          <a:pt x="233" y="116"/>
                        </a:cubicBezTo>
                        <a:cubicBezTo>
                          <a:pt x="224" y="80"/>
                          <a:pt x="206" y="45"/>
                          <a:pt x="179" y="27"/>
                        </a:cubicBezTo>
                        <a:cubicBezTo>
                          <a:pt x="179" y="27"/>
                          <a:pt x="179" y="18"/>
                          <a:pt x="170" y="9"/>
                        </a:cubicBezTo>
                        <a:cubicBezTo>
                          <a:pt x="161" y="3"/>
                          <a:pt x="151"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21"/>
                  <p:cNvSpPr/>
                  <p:nvPr/>
                </p:nvSpPr>
                <p:spPr>
                  <a:xfrm>
                    <a:off x="3648691" y="3157504"/>
                    <a:ext cx="31336" cy="23502"/>
                  </a:xfrm>
                  <a:custGeom>
                    <a:avLst/>
                    <a:gdLst/>
                    <a:ahLst/>
                    <a:cxnLst/>
                    <a:rect l="l" t="t" r="r" b="b"/>
                    <a:pathLst>
                      <a:path w="376" h="282" extrusionOk="0">
                        <a:moveTo>
                          <a:pt x="215" y="58"/>
                        </a:moveTo>
                        <a:lnTo>
                          <a:pt x="215" y="58"/>
                        </a:lnTo>
                        <a:cubicBezTo>
                          <a:pt x="286" y="67"/>
                          <a:pt x="233" y="183"/>
                          <a:pt x="188" y="192"/>
                        </a:cubicBezTo>
                        <a:cubicBezTo>
                          <a:pt x="185" y="194"/>
                          <a:pt x="181" y="195"/>
                          <a:pt x="178" y="195"/>
                        </a:cubicBezTo>
                        <a:cubicBezTo>
                          <a:pt x="164" y="195"/>
                          <a:pt x="151" y="182"/>
                          <a:pt x="143" y="174"/>
                        </a:cubicBezTo>
                        <a:cubicBezTo>
                          <a:pt x="126" y="156"/>
                          <a:pt x="126" y="148"/>
                          <a:pt x="134" y="121"/>
                        </a:cubicBezTo>
                        <a:cubicBezTo>
                          <a:pt x="152" y="94"/>
                          <a:pt x="179" y="67"/>
                          <a:pt x="215" y="58"/>
                        </a:cubicBezTo>
                        <a:close/>
                        <a:moveTo>
                          <a:pt x="199" y="1"/>
                        </a:moveTo>
                        <a:cubicBezTo>
                          <a:pt x="133" y="1"/>
                          <a:pt x="59" y="41"/>
                          <a:pt x="36" y="94"/>
                        </a:cubicBezTo>
                        <a:cubicBezTo>
                          <a:pt x="1" y="183"/>
                          <a:pt x="90" y="281"/>
                          <a:pt x="179" y="281"/>
                        </a:cubicBezTo>
                        <a:cubicBezTo>
                          <a:pt x="313" y="264"/>
                          <a:pt x="375" y="23"/>
                          <a:pt x="233" y="5"/>
                        </a:cubicBezTo>
                        <a:cubicBezTo>
                          <a:pt x="222" y="2"/>
                          <a:pt x="210"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21"/>
                  <p:cNvSpPr/>
                  <p:nvPr/>
                </p:nvSpPr>
                <p:spPr>
                  <a:xfrm>
                    <a:off x="3000387" y="3233177"/>
                    <a:ext cx="27586" cy="22168"/>
                  </a:xfrm>
                  <a:custGeom>
                    <a:avLst/>
                    <a:gdLst/>
                    <a:ahLst/>
                    <a:cxnLst/>
                    <a:rect l="l" t="t" r="r" b="b"/>
                    <a:pathLst>
                      <a:path w="331" h="266" extrusionOk="0">
                        <a:moveTo>
                          <a:pt x="259" y="60"/>
                        </a:moveTo>
                        <a:cubicBezTo>
                          <a:pt x="286" y="60"/>
                          <a:pt x="259" y="96"/>
                          <a:pt x="259" y="105"/>
                        </a:cubicBezTo>
                        <a:cubicBezTo>
                          <a:pt x="241" y="132"/>
                          <a:pt x="223" y="149"/>
                          <a:pt x="206" y="167"/>
                        </a:cubicBezTo>
                        <a:cubicBezTo>
                          <a:pt x="195" y="174"/>
                          <a:pt x="188" y="177"/>
                          <a:pt x="181" y="177"/>
                        </a:cubicBezTo>
                        <a:cubicBezTo>
                          <a:pt x="171" y="177"/>
                          <a:pt x="163" y="169"/>
                          <a:pt x="152" y="158"/>
                        </a:cubicBezTo>
                        <a:cubicBezTo>
                          <a:pt x="143" y="149"/>
                          <a:pt x="143" y="149"/>
                          <a:pt x="152" y="141"/>
                        </a:cubicBezTo>
                        <a:cubicBezTo>
                          <a:pt x="152" y="132"/>
                          <a:pt x="161" y="123"/>
                          <a:pt x="179" y="114"/>
                        </a:cubicBezTo>
                        <a:cubicBezTo>
                          <a:pt x="197" y="105"/>
                          <a:pt x="206" y="78"/>
                          <a:pt x="223" y="69"/>
                        </a:cubicBezTo>
                        <a:lnTo>
                          <a:pt x="232" y="69"/>
                        </a:lnTo>
                        <a:cubicBezTo>
                          <a:pt x="241" y="60"/>
                          <a:pt x="250" y="60"/>
                          <a:pt x="259" y="60"/>
                        </a:cubicBezTo>
                        <a:close/>
                        <a:moveTo>
                          <a:pt x="233" y="1"/>
                        </a:moveTo>
                        <a:cubicBezTo>
                          <a:pt x="212" y="1"/>
                          <a:pt x="191" y="5"/>
                          <a:pt x="170" y="16"/>
                        </a:cubicBezTo>
                        <a:cubicBezTo>
                          <a:pt x="134" y="33"/>
                          <a:pt x="90" y="42"/>
                          <a:pt x="63" y="78"/>
                        </a:cubicBezTo>
                        <a:cubicBezTo>
                          <a:pt x="0" y="149"/>
                          <a:pt x="81" y="265"/>
                          <a:pt x="161" y="265"/>
                        </a:cubicBezTo>
                        <a:cubicBezTo>
                          <a:pt x="250" y="265"/>
                          <a:pt x="322" y="167"/>
                          <a:pt x="331" y="87"/>
                        </a:cubicBezTo>
                        <a:cubicBezTo>
                          <a:pt x="331" y="42"/>
                          <a:pt x="313" y="25"/>
                          <a:pt x="286" y="25"/>
                        </a:cubicBezTo>
                        <a:cubicBezTo>
                          <a:pt x="286" y="16"/>
                          <a:pt x="286" y="7"/>
                          <a:pt x="277" y="7"/>
                        </a:cubicBezTo>
                        <a:cubicBezTo>
                          <a:pt x="262" y="3"/>
                          <a:pt x="247"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21"/>
                  <p:cNvSpPr/>
                  <p:nvPr/>
                </p:nvSpPr>
                <p:spPr>
                  <a:xfrm>
                    <a:off x="3844207" y="3361605"/>
                    <a:ext cx="67755" cy="58171"/>
                  </a:xfrm>
                  <a:custGeom>
                    <a:avLst/>
                    <a:gdLst/>
                    <a:ahLst/>
                    <a:cxnLst/>
                    <a:rect l="l" t="t" r="r" b="b"/>
                    <a:pathLst>
                      <a:path w="813" h="698" extrusionOk="0">
                        <a:moveTo>
                          <a:pt x="390" y="133"/>
                        </a:moveTo>
                        <a:cubicBezTo>
                          <a:pt x="410" y="133"/>
                          <a:pt x="429" y="134"/>
                          <a:pt x="447" y="134"/>
                        </a:cubicBezTo>
                        <a:cubicBezTo>
                          <a:pt x="527" y="143"/>
                          <a:pt x="590" y="205"/>
                          <a:pt x="634" y="268"/>
                        </a:cubicBezTo>
                        <a:cubicBezTo>
                          <a:pt x="634" y="268"/>
                          <a:pt x="634" y="277"/>
                          <a:pt x="643" y="277"/>
                        </a:cubicBezTo>
                        <a:cubicBezTo>
                          <a:pt x="670" y="330"/>
                          <a:pt x="670" y="402"/>
                          <a:pt x="607" y="464"/>
                        </a:cubicBezTo>
                        <a:cubicBezTo>
                          <a:pt x="567" y="513"/>
                          <a:pt x="511" y="536"/>
                          <a:pt x="454" y="536"/>
                        </a:cubicBezTo>
                        <a:cubicBezTo>
                          <a:pt x="388" y="536"/>
                          <a:pt x="321" y="504"/>
                          <a:pt x="277" y="446"/>
                        </a:cubicBezTo>
                        <a:cubicBezTo>
                          <a:pt x="224" y="366"/>
                          <a:pt x="179" y="250"/>
                          <a:pt x="251" y="170"/>
                        </a:cubicBezTo>
                        <a:cubicBezTo>
                          <a:pt x="289" y="138"/>
                          <a:pt x="341" y="133"/>
                          <a:pt x="390" y="133"/>
                        </a:cubicBezTo>
                        <a:close/>
                        <a:moveTo>
                          <a:pt x="362" y="0"/>
                        </a:moveTo>
                        <a:cubicBezTo>
                          <a:pt x="305" y="0"/>
                          <a:pt x="248" y="12"/>
                          <a:pt x="197" y="36"/>
                        </a:cubicBezTo>
                        <a:cubicBezTo>
                          <a:pt x="1" y="134"/>
                          <a:pt x="54" y="393"/>
                          <a:pt x="153" y="535"/>
                        </a:cubicBezTo>
                        <a:cubicBezTo>
                          <a:pt x="222" y="641"/>
                          <a:pt x="331" y="697"/>
                          <a:pt x="440" y="697"/>
                        </a:cubicBezTo>
                        <a:cubicBezTo>
                          <a:pt x="543" y="697"/>
                          <a:pt x="645" y="648"/>
                          <a:pt x="715" y="544"/>
                        </a:cubicBezTo>
                        <a:cubicBezTo>
                          <a:pt x="813" y="393"/>
                          <a:pt x="759" y="241"/>
                          <a:pt x="643" y="143"/>
                        </a:cubicBezTo>
                        <a:cubicBezTo>
                          <a:pt x="590" y="48"/>
                          <a:pt x="477" y="0"/>
                          <a:pt x="3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95" name="Google Shape;6795;p21"/>
                  <p:cNvGrpSpPr/>
                  <p:nvPr/>
                </p:nvGrpSpPr>
                <p:grpSpPr>
                  <a:xfrm>
                    <a:off x="1133650" y="3105500"/>
                    <a:ext cx="3428608" cy="1415701"/>
                    <a:chOff x="911100" y="2701063"/>
                    <a:chExt cx="3428608" cy="1415701"/>
                  </a:xfrm>
                </p:grpSpPr>
                <p:sp>
                  <p:nvSpPr>
                    <p:cNvPr id="6796" name="Google Shape;6796;p21"/>
                    <p:cNvSpPr/>
                    <p:nvPr/>
                  </p:nvSpPr>
                  <p:spPr>
                    <a:xfrm>
                      <a:off x="1285631" y="3840408"/>
                      <a:ext cx="859569" cy="276355"/>
                    </a:xfrm>
                    <a:custGeom>
                      <a:avLst/>
                      <a:gdLst/>
                      <a:ahLst/>
                      <a:cxnLst/>
                      <a:rect l="l" t="t" r="r" b="b"/>
                      <a:pathLst>
                        <a:path w="10314" h="3316" extrusionOk="0">
                          <a:moveTo>
                            <a:pt x="19" y="0"/>
                          </a:moveTo>
                          <a:cubicBezTo>
                            <a:pt x="10" y="0"/>
                            <a:pt x="1" y="27"/>
                            <a:pt x="19" y="27"/>
                          </a:cubicBezTo>
                          <a:cubicBezTo>
                            <a:pt x="536" y="125"/>
                            <a:pt x="1054" y="188"/>
                            <a:pt x="1571" y="286"/>
                          </a:cubicBezTo>
                          <a:cubicBezTo>
                            <a:pt x="2615" y="482"/>
                            <a:pt x="3605" y="901"/>
                            <a:pt x="4515" y="1428"/>
                          </a:cubicBezTo>
                          <a:cubicBezTo>
                            <a:pt x="5880" y="2222"/>
                            <a:pt x="7316" y="2962"/>
                            <a:pt x="8860" y="3212"/>
                          </a:cubicBezTo>
                          <a:cubicBezTo>
                            <a:pt x="8735" y="3221"/>
                            <a:pt x="8610" y="3239"/>
                            <a:pt x="8485" y="3239"/>
                          </a:cubicBezTo>
                          <a:cubicBezTo>
                            <a:pt x="8119" y="3230"/>
                            <a:pt x="7753" y="3203"/>
                            <a:pt x="7396" y="3167"/>
                          </a:cubicBezTo>
                          <a:cubicBezTo>
                            <a:pt x="6433" y="3069"/>
                            <a:pt x="5577" y="2801"/>
                            <a:pt x="4738" y="2311"/>
                          </a:cubicBezTo>
                          <a:cubicBezTo>
                            <a:pt x="4131" y="1954"/>
                            <a:pt x="3489" y="1615"/>
                            <a:pt x="2856" y="1303"/>
                          </a:cubicBezTo>
                          <a:cubicBezTo>
                            <a:pt x="2366" y="1066"/>
                            <a:pt x="1786" y="814"/>
                            <a:pt x="1227" y="814"/>
                          </a:cubicBezTo>
                          <a:cubicBezTo>
                            <a:pt x="1175" y="814"/>
                            <a:pt x="1123" y="816"/>
                            <a:pt x="1071" y="821"/>
                          </a:cubicBezTo>
                          <a:cubicBezTo>
                            <a:pt x="1063" y="821"/>
                            <a:pt x="1063" y="839"/>
                            <a:pt x="1071" y="839"/>
                          </a:cubicBezTo>
                          <a:cubicBezTo>
                            <a:pt x="1758" y="839"/>
                            <a:pt x="2561" y="1258"/>
                            <a:pt x="3150" y="1579"/>
                          </a:cubicBezTo>
                          <a:cubicBezTo>
                            <a:pt x="3855" y="1972"/>
                            <a:pt x="4560" y="2382"/>
                            <a:pt x="5273" y="2739"/>
                          </a:cubicBezTo>
                          <a:cubicBezTo>
                            <a:pt x="6138" y="3165"/>
                            <a:pt x="7092" y="3315"/>
                            <a:pt x="8043" y="3315"/>
                          </a:cubicBezTo>
                          <a:cubicBezTo>
                            <a:pt x="8406" y="3315"/>
                            <a:pt x="8769" y="3293"/>
                            <a:pt x="9127" y="3256"/>
                          </a:cubicBezTo>
                          <a:cubicBezTo>
                            <a:pt x="9389" y="3287"/>
                            <a:pt x="9651" y="3301"/>
                            <a:pt x="9916" y="3301"/>
                          </a:cubicBezTo>
                          <a:cubicBezTo>
                            <a:pt x="10039" y="3301"/>
                            <a:pt x="10163" y="3298"/>
                            <a:pt x="10287" y="3292"/>
                          </a:cubicBezTo>
                          <a:cubicBezTo>
                            <a:pt x="10314" y="3292"/>
                            <a:pt x="10314" y="3256"/>
                            <a:pt x="10287" y="3256"/>
                          </a:cubicBezTo>
                          <a:cubicBezTo>
                            <a:pt x="9181" y="3176"/>
                            <a:pt x="8092" y="2944"/>
                            <a:pt x="7049" y="2552"/>
                          </a:cubicBezTo>
                          <a:cubicBezTo>
                            <a:pt x="6558" y="2364"/>
                            <a:pt x="6094" y="2070"/>
                            <a:pt x="5621" y="1838"/>
                          </a:cubicBezTo>
                          <a:cubicBezTo>
                            <a:pt x="5131" y="1597"/>
                            <a:pt x="4658" y="1321"/>
                            <a:pt x="4176" y="1053"/>
                          </a:cubicBezTo>
                          <a:cubicBezTo>
                            <a:pt x="2909" y="339"/>
                            <a:pt x="1455" y="54"/>
                            <a:pt x="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21"/>
                    <p:cNvSpPr/>
                    <p:nvPr/>
                  </p:nvSpPr>
                  <p:spPr>
                    <a:xfrm>
                      <a:off x="911100" y="2701063"/>
                      <a:ext cx="3428608" cy="1405946"/>
                    </a:xfrm>
                    <a:custGeom>
                      <a:avLst/>
                      <a:gdLst/>
                      <a:ahLst/>
                      <a:cxnLst/>
                      <a:rect l="l" t="t" r="r" b="b"/>
                      <a:pathLst>
                        <a:path w="41140" h="16870" extrusionOk="0">
                          <a:moveTo>
                            <a:pt x="15296" y="1520"/>
                          </a:moveTo>
                          <a:cubicBezTo>
                            <a:pt x="15495" y="1520"/>
                            <a:pt x="15715" y="1622"/>
                            <a:pt x="15878" y="1699"/>
                          </a:cubicBezTo>
                          <a:cubicBezTo>
                            <a:pt x="16770" y="2092"/>
                            <a:pt x="17216" y="3002"/>
                            <a:pt x="16904" y="3912"/>
                          </a:cubicBezTo>
                          <a:cubicBezTo>
                            <a:pt x="16681" y="3930"/>
                            <a:pt x="16458" y="3965"/>
                            <a:pt x="16226" y="4010"/>
                          </a:cubicBezTo>
                          <a:cubicBezTo>
                            <a:pt x="16485" y="3599"/>
                            <a:pt x="16306" y="2921"/>
                            <a:pt x="16092" y="2529"/>
                          </a:cubicBezTo>
                          <a:cubicBezTo>
                            <a:pt x="15930" y="2242"/>
                            <a:pt x="15471" y="1815"/>
                            <a:pt x="15074" y="1815"/>
                          </a:cubicBezTo>
                          <a:cubicBezTo>
                            <a:pt x="14990" y="1815"/>
                            <a:pt x="14909" y="1834"/>
                            <a:pt x="14834" y="1878"/>
                          </a:cubicBezTo>
                          <a:cubicBezTo>
                            <a:pt x="14924" y="1690"/>
                            <a:pt x="15075" y="1539"/>
                            <a:pt x="15272" y="1521"/>
                          </a:cubicBezTo>
                          <a:cubicBezTo>
                            <a:pt x="15280" y="1521"/>
                            <a:pt x="15288" y="1520"/>
                            <a:pt x="15296" y="1520"/>
                          </a:cubicBezTo>
                          <a:close/>
                          <a:moveTo>
                            <a:pt x="26976" y="1967"/>
                          </a:moveTo>
                          <a:cubicBezTo>
                            <a:pt x="27440" y="2493"/>
                            <a:pt x="27707" y="3359"/>
                            <a:pt x="27511" y="3956"/>
                          </a:cubicBezTo>
                          <a:cubicBezTo>
                            <a:pt x="27440" y="3956"/>
                            <a:pt x="27368" y="3965"/>
                            <a:pt x="27306" y="3965"/>
                          </a:cubicBezTo>
                          <a:cubicBezTo>
                            <a:pt x="27181" y="3983"/>
                            <a:pt x="27056" y="3992"/>
                            <a:pt x="26940" y="4010"/>
                          </a:cubicBezTo>
                          <a:cubicBezTo>
                            <a:pt x="27360" y="3662"/>
                            <a:pt x="27333" y="2904"/>
                            <a:pt x="27226" y="2449"/>
                          </a:cubicBezTo>
                          <a:cubicBezTo>
                            <a:pt x="27181" y="2297"/>
                            <a:pt x="27092" y="2128"/>
                            <a:pt x="26976" y="1967"/>
                          </a:cubicBezTo>
                          <a:close/>
                          <a:moveTo>
                            <a:pt x="19331" y="3501"/>
                          </a:moveTo>
                          <a:cubicBezTo>
                            <a:pt x="19393" y="3537"/>
                            <a:pt x="19456" y="3573"/>
                            <a:pt x="19509" y="3617"/>
                          </a:cubicBezTo>
                          <a:cubicBezTo>
                            <a:pt x="19495" y="3617"/>
                            <a:pt x="19481" y="3616"/>
                            <a:pt x="19467" y="3616"/>
                          </a:cubicBezTo>
                          <a:cubicBezTo>
                            <a:pt x="19318" y="3616"/>
                            <a:pt x="19160" y="3657"/>
                            <a:pt x="19054" y="3698"/>
                          </a:cubicBezTo>
                          <a:cubicBezTo>
                            <a:pt x="18876" y="3778"/>
                            <a:pt x="18715" y="3885"/>
                            <a:pt x="18706" y="4046"/>
                          </a:cubicBezTo>
                          <a:cubicBezTo>
                            <a:pt x="18590" y="4019"/>
                            <a:pt x="18465" y="3992"/>
                            <a:pt x="18349" y="3974"/>
                          </a:cubicBezTo>
                          <a:cubicBezTo>
                            <a:pt x="18367" y="3903"/>
                            <a:pt x="18385" y="3823"/>
                            <a:pt x="18430" y="3769"/>
                          </a:cubicBezTo>
                          <a:cubicBezTo>
                            <a:pt x="18528" y="3653"/>
                            <a:pt x="18697" y="3608"/>
                            <a:pt x="18831" y="3573"/>
                          </a:cubicBezTo>
                          <a:cubicBezTo>
                            <a:pt x="18983" y="3528"/>
                            <a:pt x="19161" y="3519"/>
                            <a:pt x="19331" y="3501"/>
                          </a:cubicBezTo>
                          <a:close/>
                          <a:moveTo>
                            <a:pt x="26341" y="332"/>
                          </a:moveTo>
                          <a:cubicBezTo>
                            <a:pt x="26729" y="332"/>
                            <a:pt x="27248" y="626"/>
                            <a:pt x="27208" y="977"/>
                          </a:cubicBezTo>
                          <a:cubicBezTo>
                            <a:pt x="27190" y="1012"/>
                            <a:pt x="27181" y="1057"/>
                            <a:pt x="27172" y="1102"/>
                          </a:cubicBezTo>
                          <a:cubicBezTo>
                            <a:pt x="27160" y="1155"/>
                            <a:pt x="27213" y="1205"/>
                            <a:pt x="27262" y="1205"/>
                          </a:cubicBezTo>
                          <a:cubicBezTo>
                            <a:pt x="27286" y="1205"/>
                            <a:pt x="27309" y="1193"/>
                            <a:pt x="27324" y="1164"/>
                          </a:cubicBezTo>
                          <a:cubicBezTo>
                            <a:pt x="27324" y="1155"/>
                            <a:pt x="27324" y="1146"/>
                            <a:pt x="27324" y="1146"/>
                          </a:cubicBezTo>
                          <a:lnTo>
                            <a:pt x="27333" y="1146"/>
                          </a:lnTo>
                          <a:cubicBezTo>
                            <a:pt x="27333" y="1128"/>
                            <a:pt x="27333" y="1119"/>
                            <a:pt x="27342" y="1111"/>
                          </a:cubicBezTo>
                          <a:cubicBezTo>
                            <a:pt x="27342" y="1102"/>
                            <a:pt x="27342" y="1084"/>
                            <a:pt x="27351" y="1075"/>
                          </a:cubicBezTo>
                          <a:cubicBezTo>
                            <a:pt x="27423" y="864"/>
                            <a:pt x="27579" y="792"/>
                            <a:pt x="27756" y="792"/>
                          </a:cubicBezTo>
                          <a:cubicBezTo>
                            <a:pt x="27970" y="792"/>
                            <a:pt x="28215" y="897"/>
                            <a:pt x="28385" y="995"/>
                          </a:cubicBezTo>
                          <a:cubicBezTo>
                            <a:pt x="28769" y="1209"/>
                            <a:pt x="28948" y="1610"/>
                            <a:pt x="28948" y="2038"/>
                          </a:cubicBezTo>
                          <a:cubicBezTo>
                            <a:pt x="28948" y="2591"/>
                            <a:pt x="28644" y="3225"/>
                            <a:pt x="28287" y="3644"/>
                          </a:cubicBezTo>
                          <a:cubicBezTo>
                            <a:pt x="28265" y="3666"/>
                            <a:pt x="28286" y="3713"/>
                            <a:pt x="28314" y="3713"/>
                          </a:cubicBezTo>
                          <a:cubicBezTo>
                            <a:pt x="28320" y="3713"/>
                            <a:pt x="28326" y="3711"/>
                            <a:pt x="28332" y="3707"/>
                          </a:cubicBezTo>
                          <a:cubicBezTo>
                            <a:pt x="28653" y="3492"/>
                            <a:pt x="28894" y="3153"/>
                            <a:pt x="29037" y="2770"/>
                          </a:cubicBezTo>
                          <a:cubicBezTo>
                            <a:pt x="29358" y="2458"/>
                            <a:pt x="29759" y="2154"/>
                            <a:pt x="30196" y="2101"/>
                          </a:cubicBezTo>
                          <a:cubicBezTo>
                            <a:pt x="30218" y="2099"/>
                            <a:pt x="30239" y="2098"/>
                            <a:pt x="30260" y="2098"/>
                          </a:cubicBezTo>
                          <a:cubicBezTo>
                            <a:pt x="30539" y="2098"/>
                            <a:pt x="30800" y="2258"/>
                            <a:pt x="30990" y="2449"/>
                          </a:cubicBezTo>
                          <a:cubicBezTo>
                            <a:pt x="31097" y="2556"/>
                            <a:pt x="31187" y="2672"/>
                            <a:pt x="31276" y="2797"/>
                          </a:cubicBezTo>
                          <a:cubicBezTo>
                            <a:pt x="31311" y="3018"/>
                            <a:pt x="31286" y="3127"/>
                            <a:pt x="31198" y="3127"/>
                          </a:cubicBezTo>
                          <a:cubicBezTo>
                            <a:pt x="31173" y="3127"/>
                            <a:pt x="31142" y="3118"/>
                            <a:pt x="31106" y="3100"/>
                          </a:cubicBezTo>
                          <a:cubicBezTo>
                            <a:pt x="31100" y="3098"/>
                            <a:pt x="31094" y="3098"/>
                            <a:pt x="31087" y="3098"/>
                          </a:cubicBezTo>
                          <a:cubicBezTo>
                            <a:pt x="31022" y="3098"/>
                            <a:pt x="30959" y="3178"/>
                            <a:pt x="30999" y="3243"/>
                          </a:cubicBezTo>
                          <a:cubicBezTo>
                            <a:pt x="31124" y="3421"/>
                            <a:pt x="31454" y="3805"/>
                            <a:pt x="31169" y="4028"/>
                          </a:cubicBezTo>
                          <a:cubicBezTo>
                            <a:pt x="31099" y="4079"/>
                            <a:pt x="31024" y="4099"/>
                            <a:pt x="30948" y="4099"/>
                          </a:cubicBezTo>
                          <a:cubicBezTo>
                            <a:pt x="30772" y="4099"/>
                            <a:pt x="30590" y="3990"/>
                            <a:pt x="30446" y="3903"/>
                          </a:cubicBezTo>
                          <a:cubicBezTo>
                            <a:pt x="30256" y="3671"/>
                            <a:pt x="30020" y="3516"/>
                            <a:pt x="29702" y="3516"/>
                          </a:cubicBezTo>
                          <a:cubicBezTo>
                            <a:pt x="29677" y="3516"/>
                            <a:pt x="29651" y="3517"/>
                            <a:pt x="29626" y="3519"/>
                          </a:cubicBezTo>
                          <a:cubicBezTo>
                            <a:pt x="29304" y="3537"/>
                            <a:pt x="28867" y="3724"/>
                            <a:pt x="28769" y="4063"/>
                          </a:cubicBezTo>
                          <a:cubicBezTo>
                            <a:pt x="28440" y="3991"/>
                            <a:pt x="28096" y="3955"/>
                            <a:pt x="27738" y="3955"/>
                          </a:cubicBezTo>
                          <a:cubicBezTo>
                            <a:pt x="27698" y="3955"/>
                            <a:pt x="27658" y="3955"/>
                            <a:pt x="27618" y="3956"/>
                          </a:cubicBezTo>
                          <a:cubicBezTo>
                            <a:pt x="28011" y="3216"/>
                            <a:pt x="27306" y="1904"/>
                            <a:pt x="26592" y="1592"/>
                          </a:cubicBezTo>
                          <a:cubicBezTo>
                            <a:pt x="26427" y="1473"/>
                            <a:pt x="26243" y="1396"/>
                            <a:pt x="26060" y="1396"/>
                          </a:cubicBezTo>
                          <a:cubicBezTo>
                            <a:pt x="25928" y="1396"/>
                            <a:pt x="25797" y="1436"/>
                            <a:pt x="25673" y="1530"/>
                          </a:cubicBezTo>
                          <a:cubicBezTo>
                            <a:pt x="25665" y="1530"/>
                            <a:pt x="25665" y="1539"/>
                            <a:pt x="25665" y="1548"/>
                          </a:cubicBezTo>
                          <a:cubicBezTo>
                            <a:pt x="25621" y="1557"/>
                            <a:pt x="25576" y="1562"/>
                            <a:pt x="25531" y="1562"/>
                          </a:cubicBezTo>
                          <a:cubicBezTo>
                            <a:pt x="25154" y="1562"/>
                            <a:pt x="24750" y="1244"/>
                            <a:pt x="25156" y="798"/>
                          </a:cubicBezTo>
                          <a:cubicBezTo>
                            <a:pt x="25276" y="662"/>
                            <a:pt x="25489" y="562"/>
                            <a:pt x="25673" y="562"/>
                          </a:cubicBezTo>
                          <a:cubicBezTo>
                            <a:pt x="25695" y="562"/>
                            <a:pt x="25716" y="564"/>
                            <a:pt x="25736" y="566"/>
                          </a:cubicBezTo>
                          <a:cubicBezTo>
                            <a:pt x="25744" y="567"/>
                            <a:pt x="25752" y="567"/>
                            <a:pt x="25759" y="567"/>
                          </a:cubicBezTo>
                          <a:cubicBezTo>
                            <a:pt x="25871" y="567"/>
                            <a:pt x="25947" y="508"/>
                            <a:pt x="26030" y="433"/>
                          </a:cubicBezTo>
                          <a:cubicBezTo>
                            <a:pt x="26105" y="363"/>
                            <a:pt x="26216" y="332"/>
                            <a:pt x="26341" y="332"/>
                          </a:cubicBezTo>
                          <a:close/>
                          <a:moveTo>
                            <a:pt x="15008" y="1886"/>
                          </a:moveTo>
                          <a:cubicBezTo>
                            <a:pt x="15449" y="1886"/>
                            <a:pt x="15931" y="2411"/>
                            <a:pt x="16048" y="2761"/>
                          </a:cubicBezTo>
                          <a:cubicBezTo>
                            <a:pt x="16181" y="3153"/>
                            <a:pt x="16244" y="3617"/>
                            <a:pt x="16146" y="4028"/>
                          </a:cubicBezTo>
                          <a:cubicBezTo>
                            <a:pt x="15985" y="4063"/>
                            <a:pt x="15825" y="4108"/>
                            <a:pt x="15673" y="4162"/>
                          </a:cubicBezTo>
                          <a:cubicBezTo>
                            <a:pt x="15887" y="3858"/>
                            <a:pt x="15834" y="3403"/>
                            <a:pt x="15771" y="3046"/>
                          </a:cubicBezTo>
                          <a:cubicBezTo>
                            <a:pt x="15691" y="2565"/>
                            <a:pt x="15200" y="2235"/>
                            <a:pt x="14736" y="2145"/>
                          </a:cubicBezTo>
                          <a:cubicBezTo>
                            <a:pt x="14754" y="2065"/>
                            <a:pt x="14781" y="1994"/>
                            <a:pt x="14817" y="1922"/>
                          </a:cubicBezTo>
                          <a:cubicBezTo>
                            <a:pt x="14879" y="1897"/>
                            <a:pt x="14943" y="1886"/>
                            <a:pt x="15008" y="1886"/>
                          </a:cubicBezTo>
                          <a:close/>
                          <a:moveTo>
                            <a:pt x="15040" y="174"/>
                          </a:moveTo>
                          <a:cubicBezTo>
                            <a:pt x="15303" y="174"/>
                            <a:pt x="15540" y="281"/>
                            <a:pt x="15735" y="540"/>
                          </a:cubicBezTo>
                          <a:cubicBezTo>
                            <a:pt x="15765" y="583"/>
                            <a:pt x="15815" y="597"/>
                            <a:pt x="15870" y="597"/>
                          </a:cubicBezTo>
                          <a:cubicBezTo>
                            <a:pt x="15951" y="597"/>
                            <a:pt x="16043" y="568"/>
                            <a:pt x="16101" y="557"/>
                          </a:cubicBezTo>
                          <a:cubicBezTo>
                            <a:pt x="16167" y="545"/>
                            <a:pt x="16229" y="539"/>
                            <a:pt x="16289" y="539"/>
                          </a:cubicBezTo>
                          <a:cubicBezTo>
                            <a:pt x="16709" y="539"/>
                            <a:pt x="16989" y="829"/>
                            <a:pt x="17145" y="1235"/>
                          </a:cubicBezTo>
                          <a:cubicBezTo>
                            <a:pt x="17172" y="1316"/>
                            <a:pt x="17198" y="1325"/>
                            <a:pt x="17279" y="1342"/>
                          </a:cubicBezTo>
                          <a:cubicBezTo>
                            <a:pt x="17475" y="1387"/>
                            <a:pt x="17725" y="1423"/>
                            <a:pt x="17885" y="1557"/>
                          </a:cubicBezTo>
                          <a:cubicBezTo>
                            <a:pt x="18215" y="1833"/>
                            <a:pt x="18082" y="2243"/>
                            <a:pt x="17903" y="2556"/>
                          </a:cubicBezTo>
                          <a:cubicBezTo>
                            <a:pt x="17876" y="2591"/>
                            <a:pt x="17859" y="2627"/>
                            <a:pt x="17832" y="2654"/>
                          </a:cubicBezTo>
                          <a:cubicBezTo>
                            <a:pt x="17814" y="2681"/>
                            <a:pt x="17841" y="2698"/>
                            <a:pt x="17859" y="2698"/>
                          </a:cubicBezTo>
                          <a:cubicBezTo>
                            <a:pt x="17874" y="2739"/>
                            <a:pt x="17915" y="2765"/>
                            <a:pt x="17957" y="2765"/>
                          </a:cubicBezTo>
                          <a:cubicBezTo>
                            <a:pt x="17987" y="2765"/>
                            <a:pt x="18018" y="2751"/>
                            <a:pt x="18037" y="2716"/>
                          </a:cubicBezTo>
                          <a:cubicBezTo>
                            <a:pt x="18100" y="2591"/>
                            <a:pt x="18162" y="2467"/>
                            <a:pt x="18198" y="2342"/>
                          </a:cubicBezTo>
                          <a:cubicBezTo>
                            <a:pt x="18287" y="2243"/>
                            <a:pt x="18394" y="2154"/>
                            <a:pt x="18510" y="2083"/>
                          </a:cubicBezTo>
                          <a:cubicBezTo>
                            <a:pt x="18658" y="1988"/>
                            <a:pt x="18829" y="1942"/>
                            <a:pt x="18995" y="1942"/>
                          </a:cubicBezTo>
                          <a:cubicBezTo>
                            <a:pt x="19389" y="1942"/>
                            <a:pt x="19761" y="2199"/>
                            <a:pt x="19768" y="2663"/>
                          </a:cubicBezTo>
                          <a:cubicBezTo>
                            <a:pt x="19768" y="2712"/>
                            <a:pt x="19811" y="2745"/>
                            <a:pt x="19852" y="2745"/>
                          </a:cubicBezTo>
                          <a:cubicBezTo>
                            <a:pt x="19870" y="2745"/>
                            <a:pt x="19888" y="2739"/>
                            <a:pt x="19902" y="2725"/>
                          </a:cubicBezTo>
                          <a:cubicBezTo>
                            <a:pt x="19964" y="2659"/>
                            <a:pt x="20033" y="2635"/>
                            <a:pt x="20104" y="2635"/>
                          </a:cubicBezTo>
                          <a:cubicBezTo>
                            <a:pt x="20244" y="2635"/>
                            <a:pt x="20390" y="2731"/>
                            <a:pt x="20508" y="2797"/>
                          </a:cubicBezTo>
                          <a:cubicBezTo>
                            <a:pt x="20660" y="2877"/>
                            <a:pt x="20731" y="3020"/>
                            <a:pt x="20722" y="3225"/>
                          </a:cubicBezTo>
                          <a:cubicBezTo>
                            <a:pt x="20660" y="3305"/>
                            <a:pt x="20651" y="3287"/>
                            <a:pt x="20597" y="3376"/>
                          </a:cubicBezTo>
                          <a:cubicBezTo>
                            <a:pt x="20526" y="3492"/>
                            <a:pt x="20704" y="3769"/>
                            <a:pt x="20713" y="3912"/>
                          </a:cubicBezTo>
                          <a:cubicBezTo>
                            <a:pt x="20735" y="4088"/>
                            <a:pt x="20643" y="4173"/>
                            <a:pt x="20445" y="4173"/>
                          </a:cubicBezTo>
                          <a:cubicBezTo>
                            <a:pt x="20403" y="4173"/>
                            <a:pt x="20355" y="4169"/>
                            <a:pt x="20303" y="4162"/>
                          </a:cubicBezTo>
                          <a:cubicBezTo>
                            <a:pt x="20169" y="4099"/>
                            <a:pt x="20071" y="3956"/>
                            <a:pt x="19991" y="3840"/>
                          </a:cubicBezTo>
                          <a:cubicBezTo>
                            <a:pt x="19928" y="3751"/>
                            <a:pt x="19741" y="3519"/>
                            <a:pt x="19589" y="3466"/>
                          </a:cubicBezTo>
                          <a:cubicBezTo>
                            <a:pt x="19458" y="3412"/>
                            <a:pt x="19327" y="3344"/>
                            <a:pt x="19213" y="3344"/>
                          </a:cubicBezTo>
                          <a:cubicBezTo>
                            <a:pt x="19196" y="3344"/>
                            <a:pt x="19178" y="3346"/>
                            <a:pt x="19161" y="3350"/>
                          </a:cubicBezTo>
                          <a:cubicBezTo>
                            <a:pt x="19134" y="3359"/>
                            <a:pt x="19125" y="3385"/>
                            <a:pt x="19134" y="3403"/>
                          </a:cubicBezTo>
                          <a:cubicBezTo>
                            <a:pt x="18938" y="3403"/>
                            <a:pt x="18733" y="3412"/>
                            <a:pt x="18563" y="3501"/>
                          </a:cubicBezTo>
                          <a:cubicBezTo>
                            <a:pt x="18349" y="3617"/>
                            <a:pt x="18242" y="3760"/>
                            <a:pt x="18242" y="3956"/>
                          </a:cubicBezTo>
                          <a:cubicBezTo>
                            <a:pt x="17935" y="3917"/>
                            <a:pt x="17628" y="3892"/>
                            <a:pt x="17318" y="3892"/>
                          </a:cubicBezTo>
                          <a:cubicBezTo>
                            <a:pt x="17204" y="3892"/>
                            <a:pt x="17090" y="3896"/>
                            <a:pt x="16975" y="3903"/>
                          </a:cubicBezTo>
                          <a:cubicBezTo>
                            <a:pt x="17448" y="2814"/>
                            <a:pt x="16735" y="1815"/>
                            <a:pt x="15646" y="1441"/>
                          </a:cubicBezTo>
                          <a:cubicBezTo>
                            <a:pt x="15542" y="1406"/>
                            <a:pt x="15444" y="1390"/>
                            <a:pt x="15354" y="1390"/>
                          </a:cubicBezTo>
                          <a:cubicBezTo>
                            <a:pt x="15021" y="1390"/>
                            <a:pt x="14784" y="1613"/>
                            <a:pt x="14629" y="1985"/>
                          </a:cubicBezTo>
                          <a:cubicBezTo>
                            <a:pt x="14504" y="2288"/>
                            <a:pt x="14549" y="2663"/>
                            <a:pt x="14478" y="2984"/>
                          </a:cubicBezTo>
                          <a:cubicBezTo>
                            <a:pt x="14421" y="3222"/>
                            <a:pt x="14201" y="3347"/>
                            <a:pt x="14002" y="3347"/>
                          </a:cubicBezTo>
                          <a:cubicBezTo>
                            <a:pt x="13790" y="3347"/>
                            <a:pt x="13602" y="3206"/>
                            <a:pt x="13657" y="2913"/>
                          </a:cubicBezTo>
                          <a:cubicBezTo>
                            <a:pt x="13701" y="2681"/>
                            <a:pt x="13898" y="2538"/>
                            <a:pt x="14049" y="2377"/>
                          </a:cubicBezTo>
                          <a:cubicBezTo>
                            <a:pt x="14076" y="2351"/>
                            <a:pt x="14085" y="2288"/>
                            <a:pt x="14049" y="2261"/>
                          </a:cubicBezTo>
                          <a:cubicBezTo>
                            <a:pt x="13782" y="2012"/>
                            <a:pt x="13675" y="1699"/>
                            <a:pt x="13639" y="1342"/>
                          </a:cubicBezTo>
                          <a:cubicBezTo>
                            <a:pt x="13585" y="780"/>
                            <a:pt x="14130" y="424"/>
                            <a:pt x="14585" y="263"/>
                          </a:cubicBezTo>
                          <a:cubicBezTo>
                            <a:pt x="14743" y="206"/>
                            <a:pt x="14895" y="174"/>
                            <a:pt x="15040" y="174"/>
                          </a:cubicBezTo>
                          <a:close/>
                          <a:moveTo>
                            <a:pt x="19630" y="3740"/>
                          </a:moveTo>
                          <a:cubicBezTo>
                            <a:pt x="19641" y="3740"/>
                            <a:pt x="19651" y="3741"/>
                            <a:pt x="19661" y="3742"/>
                          </a:cubicBezTo>
                          <a:cubicBezTo>
                            <a:pt x="19687" y="3769"/>
                            <a:pt x="19714" y="3796"/>
                            <a:pt x="19750" y="3831"/>
                          </a:cubicBezTo>
                          <a:cubicBezTo>
                            <a:pt x="19580" y="3876"/>
                            <a:pt x="19456" y="3974"/>
                            <a:pt x="19357" y="4126"/>
                          </a:cubicBezTo>
                          <a:cubicBezTo>
                            <a:pt x="19348" y="4153"/>
                            <a:pt x="19340" y="4179"/>
                            <a:pt x="19331" y="4206"/>
                          </a:cubicBezTo>
                          <a:cubicBezTo>
                            <a:pt x="19170" y="4153"/>
                            <a:pt x="19009" y="4117"/>
                            <a:pt x="18840" y="4072"/>
                          </a:cubicBezTo>
                          <a:cubicBezTo>
                            <a:pt x="18893" y="3947"/>
                            <a:pt x="19009" y="3876"/>
                            <a:pt x="19161" y="3823"/>
                          </a:cubicBezTo>
                          <a:cubicBezTo>
                            <a:pt x="19259" y="3787"/>
                            <a:pt x="19357" y="3778"/>
                            <a:pt x="19447" y="3769"/>
                          </a:cubicBezTo>
                          <a:cubicBezTo>
                            <a:pt x="19500" y="3761"/>
                            <a:pt x="19567" y="3740"/>
                            <a:pt x="19630" y="3740"/>
                          </a:cubicBezTo>
                          <a:close/>
                          <a:moveTo>
                            <a:pt x="25818" y="1928"/>
                          </a:moveTo>
                          <a:cubicBezTo>
                            <a:pt x="25860" y="1928"/>
                            <a:pt x="25898" y="1929"/>
                            <a:pt x="25932" y="1931"/>
                          </a:cubicBezTo>
                          <a:cubicBezTo>
                            <a:pt x="26485" y="1967"/>
                            <a:pt x="26985" y="2440"/>
                            <a:pt x="27065" y="2814"/>
                          </a:cubicBezTo>
                          <a:cubicBezTo>
                            <a:pt x="27145" y="3189"/>
                            <a:pt x="27119" y="3341"/>
                            <a:pt x="27056" y="3537"/>
                          </a:cubicBezTo>
                          <a:cubicBezTo>
                            <a:pt x="26994" y="3742"/>
                            <a:pt x="26896" y="3930"/>
                            <a:pt x="26789" y="4037"/>
                          </a:cubicBezTo>
                          <a:cubicBezTo>
                            <a:pt x="26530" y="4090"/>
                            <a:pt x="26280" y="4153"/>
                            <a:pt x="26030" y="4233"/>
                          </a:cubicBezTo>
                          <a:cubicBezTo>
                            <a:pt x="26178" y="3668"/>
                            <a:pt x="25904" y="3223"/>
                            <a:pt x="25320" y="3223"/>
                          </a:cubicBezTo>
                          <a:cubicBezTo>
                            <a:pt x="25268" y="3223"/>
                            <a:pt x="25213" y="3226"/>
                            <a:pt x="25156" y="3234"/>
                          </a:cubicBezTo>
                          <a:cubicBezTo>
                            <a:pt x="24933" y="3252"/>
                            <a:pt x="24817" y="3287"/>
                            <a:pt x="24755" y="3501"/>
                          </a:cubicBezTo>
                          <a:cubicBezTo>
                            <a:pt x="24719" y="3608"/>
                            <a:pt x="24701" y="3733"/>
                            <a:pt x="24674" y="3840"/>
                          </a:cubicBezTo>
                          <a:cubicBezTo>
                            <a:pt x="24648" y="3930"/>
                            <a:pt x="24621" y="4010"/>
                            <a:pt x="24585" y="4090"/>
                          </a:cubicBezTo>
                          <a:cubicBezTo>
                            <a:pt x="24541" y="4204"/>
                            <a:pt x="24474" y="4260"/>
                            <a:pt x="24386" y="4260"/>
                          </a:cubicBezTo>
                          <a:cubicBezTo>
                            <a:pt x="24315" y="4260"/>
                            <a:pt x="24229" y="4224"/>
                            <a:pt x="24130" y="4153"/>
                          </a:cubicBezTo>
                          <a:cubicBezTo>
                            <a:pt x="24005" y="3796"/>
                            <a:pt x="24184" y="3350"/>
                            <a:pt x="24496" y="3162"/>
                          </a:cubicBezTo>
                          <a:cubicBezTo>
                            <a:pt x="24558" y="3118"/>
                            <a:pt x="24541" y="3011"/>
                            <a:pt x="24451" y="3011"/>
                          </a:cubicBezTo>
                          <a:cubicBezTo>
                            <a:pt x="24166" y="3011"/>
                            <a:pt x="24086" y="2761"/>
                            <a:pt x="24451" y="2725"/>
                          </a:cubicBezTo>
                          <a:cubicBezTo>
                            <a:pt x="24485" y="2721"/>
                            <a:pt x="24521" y="2719"/>
                            <a:pt x="24556" y="2719"/>
                          </a:cubicBezTo>
                          <a:cubicBezTo>
                            <a:pt x="24679" y="2719"/>
                            <a:pt x="24809" y="2740"/>
                            <a:pt x="24933" y="2761"/>
                          </a:cubicBezTo>
                          <a:cubicBezTo>
                            <a:pt x="24940" y="2763"/>
                            <a:pt x="24946" y="2764"/>
                            <a:pt x="24953" y="2764"/>
                          </a:cubicBezTo>
                          <a:cubicBezTo>
                            <a:pt x="25009" y="2764"/>
                            <a:pt x="25062" y="2701"/>
                            <a:pt x="25022" y="2645"/>
                          </a:cubicBezTo>
                          <a:cubicBezTo>
                            <a:pt x="24640" y="2068"/>
                            <a:pt x="25392" y="1928"/>
                            <a:pt x="25818" y="1928"/>
                          </a:cubicBezTo>
                          <a:close/>
                          <a:moveTo>
                            <a:pt x="14736" y="2181"/>
                          </a:moveTo>
                          <a:cubicBezTo>
                            <a:pt x="15673" y="2458"/>
                            <a:pt x="15807" y="3368"/>
                            <a:pt x="15557" y="4197"/>
                          </a:cubicBezTo>
                          <a:cubicBezTo>
                            <a:pt x="15477" y="4233"/>
                            <a:pt x="15388" y="4260"/>
                            <a:pt x="15307" y="4295"/>
                          </a:cubicBezTo>
                          <a:cubicBezTo>
                            <a:pt x="15263" y="4313"/>
                            <a:pt x="15209" y="4340"/>
                            <a:pt x="15164" y="4358"/>
                          </a:cubicBezTo>
                          <a:cubicBezTo>
                            <a:pt x="15272" y="4144"/>
                            <a:pt x="15280" y="3814"/>
                            <a:pt x="15280" y="3653"/>
                          </a:cubicBezTo>
                          <a:cubicBezTo>
                            <a:pt x="15289" y="3216"/>
                            <a:pt x="15102" y="2716"/>
                            <a:pt x="14718" y="2475"/>
                          </a:cubicBezTo>
                          <a:cubicBezTo>
                            <a:pt x="14718" y="2440"/>
                            <a:pt x="14718" y="2395"/>
                            <a:pt x="14718" y="2359"/>
                          </a:cubicBezTo>
                          <a:cubicBezTo>
                            <a:pt x="14718" y="2306"/>
                            <a:pt x="14718" y="2243"/>
                            <a:pt x="14736" y="2181"/>
                          </a:cubicBezTo>
                          <a:close/>
                          <a:moveTo>
                            <a:pt x="25354" y="3353"/>
                          </a:moveTo>
                          <a:cubicBezTo>
                            <a:pt x="25489" y="3353"/>
                            <a:pt x="25621" y="3383"/>
                            <a:pt x="25736" y="3448"/>
                          </a:cubicBezTo>
                          <a:cubicBezTo>
                            <a:pt x="26012" y="3591"/>
                            <a:pt x="25977" y="3974"/>
                            <a:pt x="25950" y="4260"/>
                          </a:cubicBezTo>
                          <a:cubicBezTo>
                            <a:pt x="25807" y="4304"/>
                            <a:pt x="25665" y="4358"/>
                            <a:pt x="25531" y="4411"/>
                          </a:cubicBezTo>
                          <a:cubicBezTo>
                            <a:pt x="25602" y="4277"/>
                            <a:pt x="25647" y="4117"/>
                            <a:pt x="25647" y="4019"/>
                          </a:cubicBezTo>
                          <a:cubicBezTo>
                            <a:pt x="25638" y="3742"/>
                            <a:pt x="25504" y="3475"/>
                            <a:pt x="25254" y="3359"/>
                          </a:cubicBezTo>
                          <a:cubicBezTo>
                            <a:pt x="25287" y="3355"/>
                            <a:pt x="25321" y="3353"/>
                            <a:pt x="25354" y="3353"/>
                          </a:cubicBezTo>
                          <a:close/>
                          <a:moveTo>
                            <a:pt x="25174" y="3368"/>
                          </a:moveTo>
                          <a:cubicBezTo>
                            <a:pt x="25442" y="3492"/>
                            <a:pt x="25575" y="3805"/>
                            <a:pt x="25486" y="4090"/>
                          </a:cubicBezTo>
                          <a:cubicBezTo>
                            <a:pt x="25459" y="4170"/>
                            <a:pt x="25406" y="4367"/>
                            <a:pt x="25326" y="4501"/>
                          </a:cubicBezTo>
                          <a:cubicBezTo>
                            <a:pt x="25290" y="4509"/>
                            <a:pt x="25254" y="4527"/>
                            <a:pt x="25210" y="4545"/>
                          </a:cubicBezTo>
                          <a:cubicBezTo>
                            <a:pt x="25290" y="4447"/>
                            <a:pt x="25334" y="4322"/>
                            <a:pt x="25343" y="4224"/>
                          </a:cubicBezTo>
                          <a:cubicBezTo>
                            <a:pt x="25361" y="3876"/>
                            <a:pt x="25254" y="3644"/>
                            <a:pt x="25004" y="3421"/>
                          </a:cubicBezTo>
                          <a:cubicBezTo>
                            <a:pt x="25040" y="3403"/>
                            <a:pt x="25076" y="3385"/>
                            <a:pt x="25120" y="3376"/>
                          </a:cubicBezTo>
                          <a:cubicBezTo>
                            <a:pt x="25138" y="3376"/>
                            <a:pt x="25156" y="3368"/>
                            <a:pt x="25174" y="3368"/>
                          </a:cubicBezTo>
                          <a:close/>
                          <a:moveTo>
                            <a:pt x="17331" y="4093"/>
                          </a:moveTo>
                          <a:cubicBezTo>
                            <a:pt x="17645" y="4093"/>
                            <a:pt x="17958" y="4120"/>
                            <a:pt x="18269" y="4170"/>
                          </a:cubicBezTo>
                          <a:cubicBezTo>
                            <a:pt x="18274" y="4181"/>
                            <a:pt x="18283" y="4185"/>
                            <a:pt x="18290" y="4185"/>
                          </a:cubicBezTo>
                          <a:cubicBezTo>
                            <a:pt x="18296" y="4185"/>
                            <a:pt x="18301" y="4183"/>
                            <a:pt x="18305" y="4179"/>
                          </a:cubicBezTo>
                          <a:cubicBezTo>
                            <a:pt x="18465" y="4206"/>
                            <a:pt x="18617" y="4233"/>
                            <a:pt x="18778" y="4269"/>
                          </a:cubicBezTo>
                          <a:cubicBezTo>
                            <a:pt x="18786" y="4277"/>
                            <a:pt x="18795" y="4277"/>
                            <a:pt x="18804" y="4277"/>
                          </a:cubicBezTo>
                          <a:cubicBezTo>
                            <a:pt x="19009" y="4322"/>
                            <a:pt x="19206" y="4385"/>
                            <a:pt x="19411" y="4447"/>
                          </a:cubicBezTo>
                          <a:cubicBezTo>
                            <a:pt x="19429" y="4456"/>
                            <a:pt x="19447" y="4465"/>
                            <a:pt x="19473" y="4465"/>
                          </a:cubicBezTo>
                          <a:cubicBezTo>
                            <a:pt x="20606" y="4831"/>
                            <a:pt x="21721" y="5410"/>
                            <a:pt x="22783" y="5946"/>
                          </a:cubicBezTo>
                          <a:cubicBezTo>
                            <a:pt x="22596" y="6071"/>
                            <a:pt x="22399" y="6187"/>
                            <a:pt x="22212" y="6303"/>
                          </a:cubicBezTo>
                          <a:cubicBezTo>
                            <a:pt x="22132" y="6356"/>
                            <a:pt x="22052" y="6410"/>
                            <a:pt x="21971" y="6463"/>
                          </a:cubicBezTo>
                          <a:cubicBezTo>
                            <a:pt x="20704" y="5981"/>
                            <a:pt x="19438" y="5491"/>
                            <a:pt x="18082" y="5402"/>
                          </a:cubicBezTo>
                          <a:cubicBezTo>
                            <a:pt x="17983" y="5395"/>
                            <a:pt x="17886" y="5392"/>
                            <a:pt x="17790" y="5392"/>
                          </a:cubicBezTo>
                          <a:cubicBezTo>
                            <a:pt x="16821" y="5392"/>
                            <a:pt x="15958" y="5713"/>
                            <a:pt x="15147" y="6240"/>
                          </a:cubicBezTo>
                          <a:cubicBezTo>
                            <a:pt x="14139" y="6900"/>
                            <a:pt x="13202" y="7641"/>
                            <a:pt x="12149" y="8229"/>
                          </a:cubicBezTo>
                          <a:cubicBezTo>
                            <a:pt x="11516" y="8586"/>
                            <a:pt x="10856" y="8899"/>
                            <a:pt x="10213" y="9238"/>
                          </a:cubicBezTo>
                          <a:cubicBezTo>
                            <a:pt x="10204" y="9238"/>
                            <a:pt x="10204" y="9229"/>
                            <a:pt x="10195" y="9229"/>
                          </a:cubicBezTo>
                          <a:cubicBezTo>
                            <a:pt x="9812" y="8961"/>
                            <a:pt x="9393" y="8738"/>
                            <a:pt x="8973" y="8542"/>
                          </a:cubicBezTo>
                          <a:cubicBezTo>
                            <a:pt x="11391" y="8051"/>
                            <a:pt x="12836" y="5848"/>
                            <a:pt x="14915" y="4715"/>
                          </a:cubicBezTo>
                          <a:cubicBezTo>
                            <a:pt x="15722" y="4272"/>
                            <a:pt x="16530" y="4093"/>
                            <a:pt x="17331" y="4093"/>
                          </a:cubicBezTo>
                          <a:close/>
                          <a:moveTo>
                            <a:pt x="17912" y="5589"/>
                          </a:moveTo>
                          <a:cubicBezTo>
                            <a:pt x="19241" y="5589"/>
                            <a:pt x="20544" y="6115"/>
                            <a:pt x="21784" y="6588"/>
                          </a:cubicBezTo>
                          <a:cubicBezTo>
                            <a:pt x="21614" y="6695"/>
                            <a:pt x="21454" y="6802"/>
                            <a:pt x="21302" y="6918"/>
                          </a:cubicBezTo>
                          <a:cubicBezTo>
                            <a:pt x="20713" y="6749"/>
                            <a:pt x="20125" y="6561"/>
                            <a:pt x="19527" y="6419"/>
                          </a:cubicBezTo>
                          <a:cubicBezTo>
                            <a:pt x="19222" y="6345"/>
                            <a:pt x="18915" y="6313"/>
                            <a:pt x="18609" y="6313"/>
                          </a:cubicBezTo>
                          <a:cubicBezTo>
                            <a:pt x="17841" y="6313"/>
                            <a:pt x="17076" y="6513"/>
                            <a:pt x="16342" y="6749"/>
                          </a:cubicBezTo>
                          <a:cubicBezTo>
                            <a:pt x="15209" y="7114"/>
                            <a:pt x="14246" y="7757"/>
                            <a:pt x="13220" y="8354"/>
                          </a:cubicBezTo>
                          <a:cubicBezTo>
                            <a:pt x="12791" y="8604"/>
                            <a:pt x="12345" y="8827"/>
                            <a:pt x="11882" y="9015"/>
                          </a:cubicBezTo>
                          <a:cubicBezTo>
                            <a:pt x="11480" y="9175"/>
                            <a:pt x="11061" y="9443"/>
                            <a:pt x="10624" y="9541"/>
                          </a:cubicBezTo>
                          <a:cubicBezTo>
                            <a:pt x="10534" y="9469"/>
                            <a:pt x="10436" y="9398"/>
                            <a:pt x="10338" y="9327"/>
                          </a:cubicBezTo>
                          <a:cubicBezTo>
                            <a:pt x="11962" y="8586"/>
                            <a:pt x="13434" y="7641"/>
                            <a:pt x="14915" y="6642"/>
                          </a:cubicBezTo>
                          <a:cubicBezTo>
                            <a:pt x="15272" y="6392"/>
                            <a:pt x="15628" y="6151"/>
                            <a:pt x="16021" y="5955"/>
                          </a:cubicBezTo>
                          <a:cubicBezTo>
                            <a:pt x="16592" y="5660"/>
                            <a:pt x="17279" y="5589"/>
                            <a:pt x="17912" y="5589"/>
                          </a:cubicBezTo>
                          <a:close/>
                          <a:moveTo>
                            <a:pt x="18567" y="6458"/>
                          </a:moveTo>
                          <a:cubicBezTo>
                            <a:pt x="18878" y="6458"/>
                            <a:pt x="19187" y="6490"/>
                            <a:pt x="19491" y="6561"/>
                          </a:cubicBezTo>
                          <a:cubicBezTo>
                            <a:pt x="20053" y="6695"/>
                            <a:pt x="20633" y="6838"/>
                            <a:pt x="21186" y="6998"/>
                          </a:cubicBezTo>
                          <a:cubicBezTo>
                            <a:pt x="21008" y="7123"/>
                            <a:pt x="20838" y="7257"/>
                            <a:pt x="20660" y="7391"/>
                          </a:cubicBezTo>
                          <a:cubicBezTo>
                            <a:pt x="20116" y="7293"/>
                            <a:pt x="19571" y="7114"/>
                            <a:pt x="19018" y="7061"/>
                          </a:cubicBezTo>
                          <a:cubicBezTo>
                            <a:pt x="18886" y="7048"/>
                            <a:pt x="18751" y="7042"/>
                            <a:pt x="18614" y="7042"/>
                          </a:cubicBezTo>
                          <a:cubicBezTo>
                            <a:pt x="17898" y="7042"/>
                            <a:pt x="17131" y="7211"/>
                            <a:pt x="16503" y="7480"/>
                          </a:cubicBezTo>
                          <a:cubicBezTo>
                            <a:pt x="15682" y="7828"/>
                            <a:pt x="14906" y="8265"/>
                            <a:pt x="14094" y="8649"/>
                          </a:cubicBezTo>
                          <a:cubicBezTo>
                            <a:pt x="13095" y="9131"/>
                            <a:pt x="12033" y="9505"/>
                            <a:pt x="10963" y="9791"/>
                          </a:cubicBezTo>
                          <a:cubicBezTo>
                            <a:pt x="10865" y="9719"/>
                            <a:pt x="10766" y="9639"/>
                            <a:pt x="10668" y="9568"/>
                          </a:cubicBezTo>
                          <a:cubicBezTo>
                            <a:pt x="10998" y="9523"/>
                            <a:pt x="11311" y="9371"/>
                            <a:pt x="11614" y="9246"/>
                          </a:cubicBezTo>
                          <a:cubicBezTo>
                            <a:pt x="12060" y="9050"/>
                            <a:pt x="12506" y="8872"/>
                            <a:pt x="12943" y="8649"/>
                          </a:cubicBezTo>
                          <a:cubicBezTo>
                            <a:pt x="13398" y="8417"/>
                            <a:pt x="13826" y="8149"/>
                            <a:pt x="14263" y="7890"/>
                          </a:cubicBezTo>
                          <a:cubicBezTo>
                            <a:pt x="14817" y="7551"/>
                            <a:pt x="15361" y="7284"/>
                            <a:pt x="15958" y="7043"/>
                          </a:cubicBezTo>
                          <a:cubicBezTo>
                            <a:pt x="16772" y="6719"/>
                            <a:pt x="17675" y="6458"/>
                            <a:pt x="18567" y="6458"/>
                          </a:cubicBezTo>
                          <a:close/>
                          <a:moveTo>
                            <a:pt x="18733" y="7203"/>
                          </a:moveTo>
                          <a:cubicBezTo>
                            <a:pt x="18751" y="7203"/>
                            <a:pt x="18769" y="7203"/>
                            <a:pt x="18786" y="7204"/>
                          </a:cubicBezTo>
                          <a:cubicBezTo>
                            <a:pt x="19357" y="7204"/>
                            <a:pt x="19937" y="7400"/>
                            <a:pt x="20508" y="7525"/>
                          </a:cubicBezTo>
                          <a:cubicBezTo>
                            <a:pt x="20401" y="7605"/>
                            <a:pt x="20303" y="7685"/>
                            <a:pt x="20205" y="7775"/>
                          </a:cubicBezTo>
                          <a:cubicBezTo>
                            <a:pt x="19723" y="8194"/>
                            <a:pt x="18778" y="8836"/>
                            <a:pt x="18349" y="9068"/>
                          </a:cubicBezTo>
                          <a:cubicBezTo>
                            <a:pt x="18039" y="9240"/>
                            <a:pt x="17737" y="9363"/>
                            <a:pt x="17701" y="9363"/>
                          </a:cubicBezTo>
                          <a:cubicBezTo>
                            <a:pt x="17700" y="9363"/>
                            <a:pt x="17699" y="9363"/>
                            <a:pt x="17698" y="9362"/>
                          </a:cubicBezTo>
                          <a:cubicBezTo>
                            <a:pt x="17377" y="9255"/>
                            <a:pt x="17047" y="9157"/>
                            <a:pt x="16708" y="9086"/>
                          </a:cubicBezTo>
                          <a:cubicBezTo>
                            <a:pt x="16371" y="9010"/>
                            <a:pt x="16042" y="8976"/>
                            <a:pt x="15719" y="8976"/>
                          </a:cubicBezTo>
                          <a:cubicBezTo>
                            <a:pt x="14265" y="8976"/>
                            <a:pt x="12939" y="9662"/>
                            <a:pt x="11596" y="10246"/>
                          </a:cubicBezTo>
                          <a:cubicBezTo>
                            <a:pt x="11587" y="10255"/>
                            <a:pt x="11578" y="10263"/>
                            <a:pt x="11569" y="10263"/>
                          </a:cubicBezTo>
                          <a:cubicBezTo>
                            <a:pt x="11409" y="10139"/>
                            <a:pt x="11239" y="10005"/>
                            <a:pt x="11070" y="9871"/>
                          </a:cubicBezTo>
                          <a:cubicBezTo>
                            <a:pt x="12836" y="9443"/>
                            <a:pt x="14424" y="8631"/>
                            <a:pt x="16057" y="7846"/>
                          </a:cubicBezTo>
                          <a:cubicBezTo>
                            <a:pt x="16897" y="7434"/>
                            <a:pt x="17798" y="7203"/>
                            <a:pt x="18733" y="7203"/>
                          </a:cubicBezTo>
                          <a:close/>
                          <a:moveTo>
                            <a:pt x="25156" y="10067"/>
                          </a:moveTo>
                          <a:cubicBezTo>
                            <a:pt x="25299" y="10201"/>
                            <a:pt x="25326" y="10433"/>
                            <a:pt x="25192" y="10585"/>
                          </a:cubicBezTo>
                          <a:cubicBezTo>
                            <a:pt x="25085" y="10692"/>
                            <a:pt x="24969" y="10745"/>
                            <a:pt x="24835" y="10781"/>
                          </a:cubicBezTo>
                          <a:cubicBezTo>
                            <a:pt x="24995" y="10629"/>
                            <a:pt x="25040" y="10326"/>
                            <a:pt x="25031" y="10121"/>
                          </a:cubicBezTo>
                          <a:cubicBezTo>
                            <a:pt x="25031" y="10112"/>
                            <a:pt x="25031" y="10103"/>
                            <a:pt x="25022" y="10094"/>
                          </a:cubicBezTo>
                          <a:cubicBezTo>
                            <a:pt x="25067" y="10067"/>
                            <a:pt x="25111" y="10067"/>
                            <a:pt x="25156" y="10067"/>
                          </a:cubicBezTo>
                          <a:close/>
                          <a:moveTo>
                            <a:pt x="25227" y="10085"/>
                          </a:moveTo>
                          <a:lnTo>
                            <a:pt x="25227" y="10085"/>
                          </a:lnTo>
                          <a:cubicBezTo>
                            <a:pt x="25290" y="10103"/>
                            <a:pt x="25352" y="10139"/>
                            <a:pt x="25406" y="10165"/>
                          </a:cubicBezTo>
                          <a:cubicBezTo>
                            <a:pt x="25486" y="10219"/>
                            <a:pt x="25566" y="10272"/>
                            <a:pt x="25638" y="10335"/>
                          </a:cubicBezTo>
                          <a:cubicBezTo>
                            <a:pt x="25807" y="10495"/>
                            <a:pt x="25718" y="10701"/>
                            <a:pt x="25611" y="10870"/>
                          </a:cubicBezTo>
                          <a:cubicBezTo>
                            <a:pt x="25433" y="10843"/>
                            <a:pt x="25254" y="10825"/>
                            <a:pt x="25076" y="10817"/>
                          </a:cubicBezTo>
                          <a:cubicBezTo>
                            <a:pt x="25192" y="10754"/>
                            <a:pt x="25281" y="10656"/>
                            <a:pt x="25326" y="10549"/>
                          </a:cubicBezTo>
                          <a:cubicBezTo>
                            <a:pt x="25397" y="10397"/>
                            <a:pt x="25343" y="10201"/>
                            <a:pt x="25227" y="10085"/>
                          </a:cubicBezTo>
                          <a:close/>
                          <a:moveTo>
                            <a:pt x="24380" y="8820"/>
                          </a:moveTo>
                          <a:cubicBezTo>
                            <a:pt x="24563" y="8820"/>
                            <a:pt x="24741" y="8881"/>
                            <a:pt x="24862" y="9023"/>
                          </a:cubicBezTo>
                          <a:cubicBezTo>
                            <a:pt x="24865" y="9027"/>
                            <a:pt x="24871" y="9029"/>
                            <a:pt x="24876" y="9029"/>
                          </a:cubicBezTo>
                          <a:cubicBezTo>
                            <a:pt x="24884" y="9029"/>
                            <a:pt x="24892" y="9025"/>
                            <a:pt x="24897" y="9015"/>
                          </a:cubicBezTo>
                          <a:cubicBezTo>
                            <a:pt x="24962" y="8916"/>
                            <a:pt x="25083" y="8885"/>
                            <a:pt x="25211" y="8885"/>
                          </a:cubicBezTo>
                          <a:cubicBezTo>
                            <a:pt x="25349" y="8885"/>
                            <a:pt x="25496" y="8920"/>
                            <a:pt x="25593" y="8943"/>
                          </a:cubicBezTo>
                          <a:cubicBezTo>
                            <a:pt x="25807" y="8988"/>
                            <a:pt x="26004" y="9166"/>
                            <a:pt x="26155" y="9300"/>
                          </a:cubicBezTo>
                          <a:cubicBezTo>
                            <a:pt x="26512" y="9612"/>
                            <a:pt x="26414" y="9942"/>
                            <a:pt x="26485" y="10344"/>
                          </a:cubicBezTo>
                          <a:cubicBezTo>
                            <a:pt x="26490" y="10364"/>
                            <a:pt x="26509" y="10375"/>
                            <a:pt x="26528" y="10375"/>
                          </a:cubicBezTo>
                          <a:cubicBezTo>
                            <a:pt x="26543" y="10375"/>
                            <a:pt x="26558" y="10368"/>
                            <a:pt x="26566" y="10353"/>
                          </a:cubicBezTo>
                          <a:cubicBezTo>
                            <a:pt x="26690" y="10112"/>
                            <a:pt x="26664" y="9853"/>
                            <a:pt x="26566" y="9630"/>
                          </a:cubicBezTo>
                          <a:cubicBezTo>
                            <a:pt x="26557" y="9541"/>
                            <a:pt x="26557" y="9487"/>
                            <a:pt x="26628" y="9362"/>
                          </a:cubicBezTo>
                          <a:cubicBezTo>
                            <a:pt x="26700" y="9242"/>
                            <a:pt x="26830" y="9183"/>
                            <a:pt x="26957" y="9183"/>
                          </a:cubicBezTo>
                          <a:cubicBezTo>
                            <a:pt x="27112" y="9183"/>
                            <a:pt x="27263" y="9271"/>
                            <a:pt x="27297" y="9443"/>
                          </a:cubicBezTo>
                          <a:cubicBezTo>
                            <a:pt x="27308" y="9480"/>
                            <a:pt x="27335" y="9495"/>
                            <a:pt x="27363" y="9495"/>
                          </a:cubicBezTo>
                          <a:cubicBezTo>
                            <a:pt x="27381" y="9495"/>
                            <a:pt x="27399" y="9489"/>
                            <a:pt x="27413" y="9478"/>
                          </a:cubicBezTo>
                          <a:cubicBezTo>
                            <a:pt x="27475" y="9430"/>
                            <a:pt x="27553" y="9405"/>
                            <a:pt x="27624" y="9405"/>
                          </a:cubicBezTo>
                          <a:cubicBezTo>
                            <a:pt x="27738" y="9405"/>
                            <a:pt x="27834" y="9470"/>
                            <a:pt x="27823" y="9612"/>
                          </a:cubicBezTo>
                          <a:cubicBezTo>
                            <a:pt x="27823" y="9657"/>
                            <a:pt x="27859" y="9684"/>
                            <a:pt x="27895" y="9684"/>
                          </a:cubicBezTo>
                          <a:cubicBezTo>
                            <a:pt x="28278" y="9684"/>
                            <a:pt x="28573" y="10005"/>
                            <a:pt x="28234" y="10353"/>
                          </a:cubicBezTo>
                          <a:cubicBezTo>
                            <a:pt x="28116" y="10464"/>
                            <a:pt x="27994" y="10515"/>
                            <a:pt x="27868" y="10515"/>
                          </a:cubicBezTo>
                          <a:cubicBezTo>
                            <a:pt x="27812" y="10515"/>
                            <a:pt x="27756" y="10506"/>
                            <a:pt x="27699" y="10486"/>
                          </a:cubicBezTo>
                          <a:cubicBezTo>
                            <a:pt x="27699" y="10473"/>
                            <a:pt x="27689" y="10465"/>
                            <a:pt x="27677" y="10465"/>
                          </a:cubicBezTo>
                          <a:cubicBezTo>
                            <a:pt x="27672" y="10465"/>
                            <a:pt x="27668" y="10466"/>
                            <a:pt x="27663" y="10469"/>
                          </a:cubicBezTo>
                          <a:cubicBezTo>
                            <a:pt x="27609" y="10442"/>
                            <a:pt x="27556" y="10415"/>
                            <a:pt x="27502" y="10371"/>
                          </a:cubicBezTo>
                          <a:cubicBezTo>
                            <a:pt x="27395" y="10290"/>
                            <a:pt x="27368" y="10174"/>
                            <a:pt x="27261" y="10112"/>
                          </a:cubicBezTo>
                          <a:cubicBezTo>
                            <a:pt x="27256" y="10108"/>
                            <a:pt x="27249" y="10106"/>
                            <a:pt x="27243" y="10106"/>
                          </a:cubicBezTo>
                          <a:cubicBezTo>
                            <a:pt x="27221" y="10106"/>
                            <a:pt x="27201" y="10129"/>
                            <a:pt x="27208" y="10156"/>
                          </a:cubicBezTo>
                          <a:cubicBezTo>
                            <a:pt x="27208" y="10183"/>
                            <a:pt x="27217" y="10210"/>
                            <a:pt x="27226" y="10237"/>
                          </a:cubicBezTo>
                          <a:cubicBezTo>
                            <a:pt x="27083" y="10281"/>
                            <a:pt x="26958" y="10397"/>
                            <a:pt x="26869" y="10522"/>
                          </a:cubicBezTo>
                          <a:cubicBezTo>
                            <a:pt x="26753" y="10710"/>
                            <a:pt x="26798" y="10933"/>
                            <a:pt x="26931" y="11075"/>
                          </a:cubicBezTo>
                          <a:cubicBezTo>
                            <a:pt x="26530" y="11004"/>
                            <a:pt x="26128" y="10933"/>
                            <a:pt x="25718" y="10879"/>
                          </a:cubicBezTo>
                          <a:cubicBezTo>
                            <a:pt x="25914" y="10647"/>
                            <a:pt x="25870" y="10335"/>
                            <a:pt x="25602" y="10147"/>
                          </a:cubicBezTo>
                          <a:cubicBezTo>
                            <a:pt x="25486" y="10067"/>
                            <a:pt x="25272" y="9907"/>
                            <a:pt x="25129" y="9907"/>
                          </a:cubicBezTo>
                          <a:cubicBezTo>
                            <a:pt x="24918" y="9907"/>
                            <a:pt x="24757" y="10324"/>
                            <a:pt x="24536" y="10324"/>
                          </a:cubicBezTo>
                          <a:cubicBezTo>
                            <a:pt x="24477" y="10324"/>
                            <a:pt x="24414" y="10294"/>
                            <a:pt x="24344" y="10219"/>
                          </a:cubicBezTo>
                          <a:cubicBezTo>
                            <a:pt x="24338" y="10213"/>
                            <a:pt x="24323" y="10206"/>
                            <a:pt x="24311" y="10206"/>
                          </a:cubicBezTo>
                          <a:cubicBezTo>
                            <a:pt x="24306" y="10206"/>
                            <a:pt x="24302" y="10207"/>
                            <a:pt x="24300" y="10210"/>
                          </a:cubicBezTo>
                          <a:lnTo>
                            <a:pt x="24291" y="10210"/>
                          </a:lnTo>
                          <a:cubicBezTo>
                            <a:pt x="24166" y="10228"/>
                            <a:pt x="24059" y="10255"/>
                            <a:pt x="23943" y="10272"/>
                          </a:cubicBezTo>
                          <a:cubicBezTo>
                            <a:pt x="23890" y="10284"/>
                            <a:pt x="23840" y="10289"/>
                            <a:pt x="23790" y="10289"/>
                          </a:cubicBezTo>
                          <a:cubicBezTo>
                            <a:pt x="23730" y="10289"/>
                            <a:pt x="23671" y="10282"/>
                            <a:pt x="23613" y="10272"/>
                          </a:cubicBezTo>
                          <a:cubicBezTo>
                            <a:pt x="23408" y="10228"/>
                            <a:pt x="23425" y="9969"/>
                            <a:pt x="23577" y="9871"/>
                          </a:cubicBezTo>
                          <a:cubicBezTo>
                            <a:pt x="23764" y="9764"/>
                            <a:pt x="23987" y="9693"/>
                            <a:pt x="24184" y="9612"/>
                          </a:cubicBezTo>
                          <a:cubicBezTo>
                            <a:pt x="24184" y="9603"/>
                            <a:pt x="24193" y="9603"/>
                            <a:pt x="24202" y="9603"/>
                          </a:cubicBezTo>
                          <a:cubicBezTo>
                            <a:pt x="24275" y="9563"/>
                            <a:pt x="24237" y="9448"/>
                            <a:pt x="24162" y="9448"/>
                          </a:cubicBezTo>
                          <a:cubicBezTo>
                            <a:pt x="24155" y="9448"/>
                            <a:pt x="24147" y="9449"/>
                            <a:pt x="24139" y="9452"/>
                          </a:cubicBezTo>
                          <a:cubicBezTo>
                            <a:pt x="24032" y="9487"/>
                            <a:pt x="23925" y="9505"/>
                            <a:pt x="23818" y="9514"/>
                          </a:cubicBezTo>
                          <a:cubicBezTo>
                            <a:pt x="23802" y="9516"/>
                            <a:pt x="23787" y="9516"/>
                            <a:pt x="23773" y="9516"/>
                          </a:cubicBezTo>
                          <a:cubicBezTo>
                            <a:pt x="23455" y="9516"/>
                            <a:pt x="23698" y="9135"/>
                            <a:pt x="23809" y="9032"/>
                          </a:cubicBezTo>
                          <a:cubicBezTo>
                            <a:pt x="23956" y="8899"/>
                            <a:pt x="24171" y="8820"/>
                            <a:pt x="24380" y="8820"/>
                          </a:cubicBezTo>
                          <a:close/>
                          <a:moveTo>
                            <a:pt x="27279" y="10335"/>
                          </a:moveTo>
                          <a:cubicBezTo>
                            <a:pt x="27297" y="10371"/>
                            <a:pt x="27324" y="10406"/>
                            <a:pt x="27351" y="10442"/>
                          </a:cubicBezTo>
                          <a:cubicBezTo>
                            <a:pt x="27235" y="10576"/>
                            <a:pt x="27199" y="10817"/>
                            <a:pt x="27181" y="10986"/>
                          </a:cubicBezTo>
                          <a:cubicBezTo>
                            <a:pt x="27181" y="11040"/>
                            <a:pt x="27199" y="11093"/>
                            <a:pt x="27235" y="11138"/>
                          </a:cubicBezTo>
                          <a:cubicBezTo>
                            <a:pt x="27154" y="11120"/>
                            <a:pt x="27074" y="11102"/>
                            <a:pt x="26985" y="11093"/>
                          </a:cubicBezTo>
                          <a:cubicBezTo>
                            <a:pt x="26994" y="11084"/>
                            <a:pt x="26994" y="11075"/>
                            <a:pt x="26994" y="11075"/>
                          </a:cubicBezTo>
                          <a:cubicBezTo>
                            <a:pt x="26949" y="10924"/>
                            <a:pt x="26931" y="10772"/>
                            <a:pt x="26994" y="10620"/>
                          </a:cubicBezTo>
                          <a:cubicBezTo>
                            <a:pt x="27038" y="10513"/>
                            <a:pt x="27154" y="10379"/>
                            <a:pt x="27279" y="10335"/>
                          </a:cubicBezTo>
                          <a:close/>
                          <a:moveTo>
                            <a:pt x="27422" y="10504"/>
                          </a:moveTo>
                          <a:cubicBezTo>
                            <a:pt x="27476" y="10549"/>
                            <a:pt x="27529" y="10585"/>
                            <a:pt x="27592" y="10611"/>
                          </a:cubicBezTo>
                          <a:cubicBezTo>
                            <a:pt x="27538" y="10754"/>
                            <a:pt x="27520" y="10906"/>
                            <a:pt x="27592" y="11049"/>
                          </a:cubicBezTo>
                          <a:cubicBezTo>
                            <a:pt x="27618" y="11120"/>
                            <a:pt x="27663" y="11182"/>
                            <a:pt x="27716" y="11245"/>
                          </a:cubicBezTo>
                          <a:cubicBezTo>
                            <a:pt x="27618" y="11227"/>
                            <a:pt x="27520" y="11200"/>
                            <a:pt x="27413" y="11182"/>
                          </a:cubicBezTo>
                          <a:cubicBezTo>
                            <a:pt x="27351" y="11102"/>
                            <a:pt x="27306" y="11013"/>
                            <a:pt x="27306" y="10933"/>
                          </a:cubicBezTo>
                          <a:cubicBezTo>
                            <a:pt x="27306" y="10817"/>
                            <a:pt x="27342" y="10620"/>
                            <a:pt x="27422" y="10504"/>
                          </a:cubicBezTo>
                          <a:close/>
                          <a:moveTo>
                            <a:pt x="15550" y="9163"/>
                          </a:moveTo>
                          <a:cubicBezTo>
                            <a:pt x="16134" y="9163"/>
                            <a:pt x="16714" y="9266"/>
                            <a:pt x="17297" y="9434"/>
                          </a:cubicBezTo>
                          <a:cubicBezTo>
                            <a:pt x="18242" y="9710"/>
                            <a:pt x="19134" y="10130"/>
                            <a:pt x="20053" y="10469"/>
                          </a:cubicBezTo>
                          <a:cubicBezTo>
                            <a:pt x="20606" y="10674"/>
                            <a:pt x="21249" y="10915"/>
                            <a:pt x="21882" y="10986"/>
                          </a:cubicBezTo>
                          <a:cubicBezTo>
                            <a:pt x="21418" y="11066"/>
                            <a:pt x="20963" y="11164"/>
                            <a:pt x="20508" y="11280"/>
                          </a:cubicBezTo>
                          <a:cubicBezTo>
                            <a:pt x="19054" y="11066"/>
                            <a:pt x="17752" y="10362"/>
                            <a:pt x="16315" y="10094"/>
                          </a:cubicBezTo>
                          <a:cubicBezTo>
                            <a:pt x="15959" y="10027"/>
                            <a:pt x="15605" y="9999"/>
                            <a:pt x="15250" y="9999"/>
                          </a:cubicBezTo>
                          <a:cubicBezTo>
                            <a:pt x="14940" y="9999"/>
                            <a:pt x="14629" y="10021"/>
                            <a:pt x="14317" y="10058"/>
                          </a:cubicBezTo>
                          <a:cubicBezTo>
                            <a:pt x="13594" y="10139"/>
                            <a:pt x="12899" y="10522"/>
                            <a:pt x="12238" y="10763"/>
                          </a:cubicBezTo>
                          <a:cubicBezTo>
                            <a:pt x="12229" y="10763"/>
                            <a:pt x="12221" y="10772"/>
                            <a:pt x="12221" y="10772"/>
                          </a:cubicBezTo>
                          <a:cubicBezTo>
                            <a:pt x="12158" y="10727"/>
                            <a:pt x="12096" y="10674"/>
                            <a:pt x="12033" y="10629"/>
                          </a:cubicBezTo>
                          <a:cubicBezTo>
                            <a:pt x="11926" y="10540"/>
                            <a:pt x="11810" y="10460"/>
                            <a:pt x="11703" y="10371"/>
                          </a:cubicBezTo>
                          <a:cubicBezTo>
                            <a:pt x="12568" y="9996"/>
                            <a:pt x="13407" y="9577"/>
                            <a:pt x="14317" y="9327"/>
                          </a:cubicBezTo>
                          <a:cubicBezTo>
                            <a:pt x="14732" y="9213"/>
                            <a:pt x="15142" y="9163"/>
                            <a:pt x="15550" y="9163"/>
                          </a:cubicBezTo>
                          <a:close/>
                          <a:moveTo>
                            <a:pt x="15130" y="10159"/>
                          </a:moveTo>
                          <a:cubicBezTo>
                            <a:pt x="15630" y="10159"/>
                            <a:pt x="16138" y="10237"/>
                            <a:pt x="16610" y="10335"/>
                          </a:cubicBezTo>
                          <a:cubicBezTo>
                            <a:pt x="17805" y="10576"/>
                            <a:pt x="18911" y="11129"/>
                            <a:pt x="20107" y="11388"/>
                          </a:cubicBezTo>
                          <a:cubicBezTo>
                            <a:pt x="19857" y="11450"/>
                            <a:pt x="19616" y="11521"/>
                            <a:pt x="19375" y="11593"/>
                          </a:cubicBezTo>
                          <a:cubicBezTo>
                            <a:pt x="19366" y="11593"/>
                            <a:pt x="19357" y="11593"/>
                            <a:pt x="19357" y="11602"/>
                          </a:cubicBezTo>
                          <a:cubicBezTo>
                            <a:pt x="18956" y="11602"/>
                            <a:pt x="18537" y="11521"/>
                            <a:pt x="18180" y="11414"/>
                          </a:cubicBezTo>
                          <a:cubicBezTo>
                            <a:pt x="17493" y="11209"/>
                            <a:pt x="16797" y="11049"/>
                            <a:pt x="16092" y="10933"/>
                          </a:cubicBezTo>
                          <a:cubicBezTo>
                            <a:pt x="15674" y="10868"/>
                            <a:pt x="15275" y="10834"/>
                            <a:pt x="14870" y="10834"/>
                          </a:cubicBezTo>
                          <a:cubicBezTo>
                            <a:pt x="14662" y="10834"/>
                            <a:pt x="14452" y="10843"/>
                            <a:pt x="14237" y="10861"/>
                          </a:cubicBezTo>
                          <a:cubicBezTo>
                            <a:pt x="13978" y="10879"/>
                            <a:pt x="13728" y="10906"/>
                            <a:pt x="13469" y="10968"/>
                          </a:cubicBezTo>
                          <a:cubicBezTo>
                            <a:pt x="13238" y="11022"/>
                            <a:pt x="13015" y="11138"/>
                            <a:pt x="12791" y="11200"/>
                          </a:cubicBezTo>
                          <a:cubicBezTo>
                            <a:pt x="12640" y="11102"/>
                            <a:pt x="12506" y="10995"/>
                            <a:pt x="12363" y="10888"/>
                          </a:cubicBezTo>
                          <a:cubicBezTo>
                            <a:pt x="12970" y="10674"/>
                            <a:pt x="13559" y="10433"/>
                            <a:pt x="14183" y="10272"/>
                          </a:cubicBezTo>
                          <a:cubicBezTo>
                            <a:pt x="14488" y="10192"/>
                            <a:pt x="14807" y="10159"/>
                            <a:pt x="15130" y="10159"/>
                          </a:cubicBezTo>
                          <a:close/>
                          <a:moveTo>
                            <a:pt x="14810" y="10954"/>
                          </a:moveTo>
                          <a:cubicBezTo>
                            <a:pt x="15462" y="10954"/>
                            <a:pt x="16097" y="11052"/>
                            <a:pt x="16744" y="11191"/>
                          </a:cubicBezTo>
                          <a:cubicBezTo>
                            <a:pt x="17448" y="11343"/>
                            <a:pt x="18126" y="11557"/>
                            <a:pt x="18831" y="11691"/>
                          </a:cubicBezTo>
                          <a:cubicBezTo>
                            <a:pt x="18876" y="11700"/>
                            <a:pt x="18938" y="11709"/>
                            <a:pt x="19001" y="11709"/>
                          </a:cubicBezTo>
                          <a:cubicBezTo>
                            <a:pt x="18974" y="11718"/>
                            <a:pt x="18938" y="11727"/>
                            <a:pt x="18911" y="11735"/>
                          </a:cubicBezTo>
                          <a:lnTo>
                            <a:pt x="18902" y="11735"/>
                          </a:lnTo>
                          <a:cubicBezTo>
                            <a:pt x="18876" y="11753"/>
                            <a:pt x="18858" y="11762"/>
                            <a:pt x="18840" y="11762"/>
                          </a:cubicBezTo>
                          <a:cubicBezTo>
                            <a:pt x="18831" y="11771"/>
                            <a:pt x="18822" y="11771"/>
                            <a:pt x="18813" y="11771"/>
                          </a:cubicBezTo>
                          <a:cubicBezTo>
                            <a:pt x="18723" y="11803"/>
                            <a:pt x="18617" y="11815"/>
                            <a:pt x="18504" y="11815"/>
                          </a:cubicBezTo>
                          <a:cubicBezTo>
                            <a:pt x="18166" y="11815"/>
                            <a:pt x="17762" y="11706"/>
                            <a:pt x="17529" y="11673"/>
                          </a:cubicBezTo>
                          <a:cubicBezTo>
                            <a:pt x="16993" y="11593"/>
                            <a:pt x="16458" y="11495"/>
                            <a:pt x="15914" y="11423"/>
                          </a:cubicBezTo>
                          <a:cubicBezTo>
                            <a:pt x="15476" y="11363"/>
                            <a:pt x="15052" y="11341"/>
                            <a:pt x="14618" y="11341"/>
                          </a:cubicBezTo>
                          <a:cubicBezTo>
                            <a:pt x="14539" y="11341"/>
                            <a:pt x="14459" y="11342"/>
                            <a:pt x="14379" y="11343"/>
                          </a:cubicBezTo>
                          <a:cubicBezTo>
                            <a:pt x="14344" y="11343"/>
                            <a:pt x="14308" y="11343"/>
                            <a:pt x="14272" y="11343"/>
                          </a:cubicBezTo>
                          <a:cubicBezTo>
                            <a:pt x="13914" y="11343"/>
                            <a:pt x="13554" y="11350"/>
                            <a:pt x="13238" y="11512"/>
                          </a:cubicBezTo>
                          <a:cubicBezTo>
                            <a:pt x="13104" y="11432"/>
                            <a:pt x="12979" y="11343"/>
                            <a:pt x="12854" y="11254"/>
                          </a:cubicBezTo>
                          <a:cubicBezTo>
                            <a:pt x="13023" y="11218"/>
                            <a:pt x="13202" y="11164"/>
                            <a:pt x="13371" y="11120"/>
                          </a:cubicBezTo>
                          <a:cubicBezTo>
                            <a:pt x="13710" y="11040"/>
                            <a:pt x="14040" y="10995"/>
                            <a:pt x="14388" y="10968"/>
                          </a:cubicBezTo>
                          <a:cubicBezTo>
                            <a:pt x="14530" y="10959"/>
                            <a:pt x="14670" y="10954"/>
                            <a:pt x="14810" y="10954"/>
                          </a:cubicBezTo>
                          <a:close/>
                          <a:moveTo>
                            <a:pt x="13993" y="11420"/>
                          </a:moveTo>
                          <a:cubicBezTo>
                            <a:pt x="14288" y="11420"/>
                            <a:pt x="14590" y="11450"/>
                            <a:pt x="14861" y="11450"/>
                          </a:cubicBezTo>
                          <a:cubicBezTo>
                            <a:pt x="15477" y="11450"/>
                            <a:pt x="16110" y="11557"/>
                            <a:pt x="16717" y="11664"/>
                          </a:cubicBezTo>
                          <a:cubicBezTo>
                            <a:pt x="17198" y="11744"/>
                            <a:pt x="17662" y="11842"/>
                            <a:pt x="18144" y="11905"/>
                          </a:cubicBezTo>
                          <a:cubicBezTo>
                            <a:pt x="18215" y="11914"/>
                            <a:pt x="18305" y="11923"/>
                            <a:pt x="18394" y="11923"/>
                          </a:cubicBezTo>
                          <a:cubicBezTo>
                            <a:pt x="17814" y="12137"/>
                            <a:pt x="17243" y="12378"/>
                            <a:pt x="16663" y="12601"/>
                          </a:cubicBezTo>
                          <a:cubicBezTo>
                            <a:pt x="15825" y="12601"/>
                            <a:pt x="15066" y="12467"/>
                            <a:pt x="14281" y="12110"/>
                          </a:cubicBezTo>
                          <a:cubicBezTo>
                            <a:pt x="13924" y="11950"/>
                            <a:pt x="13585" y="11744"/>
                            <a:pt x="13255" y="11530"/>
                          </a:cubicBezTo>
                          <a:cubicBezTo>
                            <a:pt x="13480" y="11443"/>
                            <a:pt x="13734" y="11420"/>
                            <a:pt x="13993" y="11420"/>
                          </a:cubicBezTo>
                          <a:close/>
                          <a:moveTo>
                            <a:pt x="31938" y="11296"/>
                          </a:moveTo>
                          <a:cubicBezTo>
                            <a:pt x="32593" y="11296"/>
                            <a:pt x="33272" y="11393"/>
                            <a:pt x="33890" y="11521"/>
                          </a:cubicBezTo>
                          <a:cubicBezTo>
                            <a:pt x="34693" y="11691"/>
                            <a:pt x="35469" y="12137"/>
                            <a:pt x="36174" y="12547"/>
                          </a:cubicBezTo>
                          <a:cubicBezTo>
                            <a:pt x="36477" y="12726"/>
                            <a:pt x="36816" y="12940"/>
                            <a:pt x="37173" y="13091"/>
                          </a:cubicBezTo>
                          <a:cubicBezTo>
                            <a:pt x="36744" y="13127"/>
                            <a:pt x="36316" y="13207"/>
                            <a:pt x="35906" y="13332"/>
                          </a:cubicBezTo>
                          <a:cubicBezTo>
                            <a:pt x="35831" y="13337"/>
                            <a:pt x="35755" y="13339"/>
                            <a:pt x="35680" y="13339"/>
                          </a:cubicBezTo>
                          <a:cubicBezTo>
                            <a:pt x="34895" y="13339"/>
                            <a:pt x="34094" y="13099"/>
                            <a:pt x="33346" y="12895"/>
                          </a:cubicBezTo>
                          <a:cubicBezTo>
                            <a:pt x="32329" y="12619"/>
                            <a:pt x="31356" y="12217"/>
                            <a:pt x="30348" y="11941"/>
                          </a:cubicBezTo>
                          <a:cubicBezTo>
                            <a:pt x="29965" y="11834"/>
                            <a:pt x="29590" y="11727"/>
                            <a:pt x="29197" y="11619"/>
                          </a:cubicBezTo>
                          <a:cubicBezTo>
                            <a:pt x="29367" y="11611"/>
                            <a:pt x="29527" y="11575"/>
                            <a:pt x="29697" y="11539"/>
                          </a:cubicBezTo>
                          <a:cubicBezTo>
                            <a:pt x="30179" y="11414"/>
                            <a:pt x="30705" y="11414"/>
                            <a:pt x="31196" y="11343"/>
                          </a:cubicBezTo>
                          <a:cubicBezTo>
                            <a:pt x="31436" y="11311"/>
                            <a:pt x="31686" y="11296"/>
                            <a:pt x="31938" y="11296"/>
                          </a:cubicBezTo>
                          <a:close/>
                          <a:moveTo>
                            <a:pt x="9562" y="11352"/>
                          </a:moveTo>
                          <a:lnTo>
                            <a:pt x="9562" y="11352"/>
                          </a:lnTo>
                          <a:cubicBezTo>
                            <a:pt x="10303" y="12119"/>
                            <a:pt x="9839" y="13466"/>
                            <a:pt x="8848" y="13796"/>
                          </a:cubicBezTo>
                          <a:cubicBezTo>
                            <a:pt x="8590" y="13680"/>
                            <a:pt x="8322" y="13564"/>
                            <a:pt x="8045" y="13457"/>
                          </a:cubicBezTo>
                          <a:cubicBezTo>
                            <a:pt x="8777" y="13341"/>
                            <a:pt x="9348" y="12984"/>
                            <a:pt x="9589" y="12235"/>
                          </a:cubicBezTo>
                          <a:cubicBezTo>
                            <a:pt x="9660" y="11985"/>
                            <a:pt x="9696" y="11602"/>
                            <a:pt x="9562" y="11352"/>
                          </a:cubicBezTo>
                          <a:close/>
                          <a:moveTo>
                            <a:pt x="10017" y="12030"/>
                          </a:moveTo>
                          <a:lnTo>
                            <a:pt x="10017" y="12030"/>
                          </a:lnTo>
                          <a:cubicBezTo>
                            <a:pt x="10178" y="12333"/>
                            <a:pt x="10401" y="12583"/>
                            <a:pt x="10285" y="13002"/>
                          </a:cubicBezTo>
                          <a:cubicBezTo>
                            <a:pt x="10169" y="13448"/>
                            <a:pt x="9785" y="13903"/>
                            <a:pt x="9330" y="14028"/>
                          </a:cubicBezTo>
                          <a:cubicBezTo>
                            <a:pt x="9223" y="13975"/>
                            <a:pt x="9107" y="13921"/>
                            <a:pt x="9000" y="13868"/>
                          </a:cubicBezTo>
                          <a:cubicBezTo>
                            <a:pt x="9428" y="13769"/>
                            <a:pt x="9758" y="13413"/>
                            <a:pt x="9919" y="12993"/>
                          </a:cubicBezTo>
                          <a:cubicBezTo>
                            <a:pt x="10044" y="12672"/>
                            <a:pt x="10079" y="12333"/>
                            <a:pt x="10017" y="12030"/>
                          </a:cubicBezTo>
                          <a:close/>
                          <a:moveTo>
                            <a:pt x="11569" y="13065"/>
                          </a:moveTo>
                          <a:cubicBezTo>
                            <a:pt x="11569" y="13065"/>
                            <a:pt x="11427" y="13377"/>
                            <a:pt x="11435" y="13555"/>
                          </a:cubicBezTo>
                          <a:cubicBezTo>
                            <a:pt x="11435" y="13707"/>
                            <a:pt x="11462" y="13859"/>
                            <a:pt x="11578" y="13975"/>
                          </a:cubicBezTo>
                          <a:cubicBezTo>
                            <a:pt x="11596" y="13992"/>
                            <a:pt x="11614" y="14010"/>
                            <a:pt x="11623" y="14019"/>
                          </a:cubicBezTo>
                          <a:cubicBezTo>
                            <a:pt x="11480" y="14028"/>
                            <a:pt x="11328" y="14046"/>
                            <a:pt x="11177" y="14055"/>
                          </a:cubicBezTo>
                          <a:cubicBezTo>
                            <a:pt x="11070" y="13600"/>
                            <a:pt x="11186" y="13341"/>
                            <a:pt x="11320" y="13207"/>
                          </a:cubicBezTo>
                          <a:cubicBezTo>
                            <a:pt x="11435" y="13091"/>
                            <a:pt x="11569" y="13065"/>
                            <a:pt x="11569" y="13065"/>
                          </a:cubicBezTo>
                          <a:close/>
                          <a:moveTo>
                            <a:pt x="9638" y="10261"/>
                          </a:moveTo>
                          <a:cubicBezTo>
                            <a:pt x="9839" y="10261"/>
                            <a:pt x="9963" y="10518"/>
                            <a:pt x="10026" y="10665"/>
                          </a:cubicBezTo>
                          <a:cubicBezTo>
                            <a:pt x="10079" y="10790"/>
                            <a:pt x="10187" y="10805"/>
                            <a:pt x="10308" y="10805"/>
                          </a:cubicBezTo>
                          <a:cubicBezTo>
                            <a:pt x="10349" y="10805"/>
                            <a:pt x="10391" y="10804"/>
                            <a:pt x="10433" y="10804"/>
                          </a:cubicBezTo>
                          <a:cubicBezTo>
                            <a:pt x="10518" y="10804"/>
                            <a:pt x="10603" y="10811"/>
                            <a:pt x="10677" y="10852"/>
                          </a:cubicBezTo>
                          <a:cubicBezTo>
                            <a:pt x="11266" y="11182"/>
                            <a:pt x="10713" y="11200"/>
                            <a:pt x="10909" y="11396"/>
                          </a:cubicBezTo>
                          <a:cubicBezTo>
                            <a:pt x="11052" y="11539"/>
                            <a:pt x="11204" y="11664"/>
                            <a:pt x="11346" y="11807"/>
                          </a:cubicBezTo>
                          <a:cubicBezTo>
                            <a:pt x="11774" y="12226"/>
                            <a:pt x="11105" y="12503"/>
                            <a:pt x="10891" y="12636"/>
                          </a:cubicBezTo>
                          <a:cubicBezTo>
                            <a:pt x="10856" y="12663"/>
                            <a:pt x="10865" y="12726"/>
                            <a:pt x="10909" y="12726"/>
                          </a:cubicBezTo>
                          <a:cubicBezTo>
                            <a:pt x="11195" y="12699"/>
                            <a:pt x="11480" y="12565"/>
                            <a:pt x="11596" y="12289"/>
                          </a:cubicBezTo>
                          <a:cubicBezTo>
                            <a:pt x="11662" y="12274"/>
                            <a:pt x="11727" y="12267"/>
                            <a:pt x="11791" y="12267"/>
                          </a:cubicBezTo>
                          <a:cubicBezTo>
                            <a:pt x="12006" y="12267"/>
                            <a:pt x="12209" y="12349"/>
                            <a:pt x="12381" y="12520"/>
                          </a:cubicBezTo>
                          <a:cubicBezTo>
                            <a:pt x="12497" y="12636"/>
                            <a:pt x="12568" y="12797"/>
                            <a:pt x="12604" y="12949"/>
                          </a:cubicBezTo>
                          <a:cubicBezTo>
                            <a:pt x="12631" y="13056"/>
                            <a:pt x="12622" y="13163"/>
                            <a:pt x="12604" y="13270"/>
                          </a:cubicBezTo>
                          <a:cubicBezTo>
                            <a:pt x="12588" y="13350"/>
                            <a:pt x="12550" y="13376"/>
                            <a:pt x="12506" y="13376"/>
                          </a:cubicBezTo>
                          <a:cubicBezTo>
                            <a:pt x="12432" y="13376"/>
                            <a:pt x="12340" y="13301"/>
                            <a:pt x="12301" y="13279"/>
                          </a:cubicBezTo>
                          <a:cubicBezTo>
                            <a:pt x="12185" y="13199"/>
                            <a:pt x="11867" y="12917"/>
                            <a:pt x="11661" y="12917"/>
                          </a:cubicBezTo>
                          <a:cubicBezTo>
                            <a:pt x="11615" y="12917"/>
                            <a:pt x="11574" y="12932"/>
                            <a:pt x="11543" y="12967"/>
                          </a:cubicBezTo>
                          <a:cubicBezTo>
                            <a:pt x="11537" y="12966"/>
                            <a:pt x="11531" y="12966"/>
                            <a:pt x="11525" y="12966"/>
                          </a:cubicBezTo>
                          <a:cubicBezTo>
                            <a:pt x="11346" y="12966"/>
                            <a:pt x="11209" y="13097"/>
                            <a:pt x="11114" y="13270"/>
                          </a:cubicBezTo>
                          <a:cubicBezTo>
                            <a:pt x="10972" y="13520"/>
                            <a:pt x="10954" y="13823"/>
                            <a:pt x="11088" y="14064"/>
                          </a:cubicBezTo>
                          <a:cubicBezTo>
                            <a:pt x="10650" y="14108"/>
                            <a:pt x="10213" y="14189"/>
                            <a:pt x="9776" y="14269"/>
                          </a:cubicBezTo>
                          <a:cubicBezTo>
                            <a:pt x="9660" y="14207"/>
                            <a:pt x="9544" y="14144"/>
                            <a:pt x="9428" y="14082"/>
                          </a:cubicBezTo>
                          <a:cubicBezTo>
                            <a:pt x="9830" y="14001"/>
                            <a:pt x="10142" y="13716"/>
                            <a:pt x="10311" y="13314"/>
                          </a:cubicBezTo>
                          <a:cubicBezTo>
                            <a:pt x="10401" y="13091"/>
                            <a:pt x="10454" y="12886"/>
                            <a:pt x="10427" y="12645"/>
                          </a:cubicBezTo>
                          <a:cubicBezTo>
                            <a:pt x="10383" y="12271"/>
                            <a:pt x="10044" y="12074"/>
                            <a:pt x="9928" y="11744"/>
                          </a:cubicBezTo>
                          <a:cubicBezTo>
                            <a:pt x="9928" y="11735"/>
                            <a:pt x="9919" y="11727"/>
                            <a:pt x="9910" y="11727"/>
                          </a:cubicBezTo>
                          <a:cubicBezTo>
                            <a:pt x="9812" y="11530"/>
                            <a:pt x="9669" y="11352"/>
                            <a:pt x="9455" y="11200"/>
                          </a:cubicBezTo>
                          <a:lnTo>
                            <a:pt x="9446" y="11200"/>
                          </a:lnTo>
                          <a:cubicBezTo>
                            <a:pt x="9371" y="11130"/>
                            <a:pt x="9287" y="11092"/>
                            <a:pt x="9201" y="11092"/>
                          </a:cubicBezTo>
                          <a:cubicBezTo>
                            <a:pt x="9124" y="11092"/>
                            <a:pt x="9045" y="11123"/>
                            <a:pt x="8973" y="11191"/>
                          </a:cubicBezTo>
                          <a:cubicBezTo>
                            <a:pt x="8908" y="11210"/>
                            <a:pt x="8848" y="11218"/>
                            <a:pt x="8792" y="11218"/>
                          </a:cubicBezTo>
                          <a:cubicBezTo>
                            <a:pt x="8292" y="11218"/>
                            <a:pt x="8194" y="10532"/>
                            <a:pt x="8813" y="10460"/>
                          </a:cubicBezTo>
                          <a:cubicBezTo>
                            <a:pt x="8838" y="10456"/>
                            <a:pt x="8860" y="10454"/>
                            <a:pt x="8881" y="10454"/>
                          </a:cubicBezTo>
                          <a:cubicBezTo>
                            <a:pt x="8964" y="10454"/>
                            <a:pt x="9020" y="10483"/>
                            <a:pt x="9098" y="10540"/>
                          </a:cubicBezTo>
                          <a:cubicBezTo>
                            <a:pt x="9106" y="10548"/>
                            <a:pt x="9116" y="10550"/>
                            <a:pt x="9128" y="10550"/>
                          </a:cubicBezTo>
                          <a:cubicBezTo>
                            <a:pt x="9143" y="10550"/>
                            <a:pt x="9159" y="10545"/>
                            <a:pt x="9170" y="10540"/>
                          </a:cubicBezTo>
                          <a:cubicBezTo>
                            <a:pt x="9286" y="10486"/>
                            <a:pt x="9348" y="10388"/>
                            <a:pt x="9455" y="10326"/>
                          </a:cubicBezTo>
                          <a:cubicBezTo>
                            <a:pt x="9522" y="10280"/>
                            <a:pt x="9583" y="10261"/>
                            <a:pt x="9638" y="10261"/>
                          </a:cubicBezTo>
                          <a:close/>
                          <a:moveTo>
                            <a:pt x="24101" y="10977"/>
                          </a:moveTo>
                          <a:cubicBezTo>
                            <a:pt x="25032" y="10977"/>
                            <a:pt x="25971" y="11097"/>
                            <a:pt x="26869" y="11263"/>
                          </a:cubicBezTo>
                          <a:cubicBezTo>
                            <a:pt x="27493" y="11379"/>
                            <a:pt x="28118" y="11548"/>
                            <a:pt x="28724" y="11718"/>
                          </a:cubicBezTo>
                          <a:cubicBezTo>
                            <a:pt x="29349" y="11896"/>
                            <a:pt x="30000" y="12021"/>
                            <a:pt x="30607" y="12244"/>
                          </a:cubicBezTo>
                          <a:cubicBezTo>
                            <a:pt x="31570" y="12592"/>
                            <a:pt x="32552" y="12895"/>
                            <a:pt x="33542" y="13163"/>
                          </a:cubicBezTo>
                          <a:cubicBezTo>
                            <a:pt x="34132" y="13319"/>
                            <a:pt x="34799" y="13475"/>
                            <a:pt x="35443" y="13475"/>
                          </a:cubicBezTo>
                          <a:cubicBezTo>
                            <a:pt x="35460" y="13475"/>
                            <a:pt x="35478" y="13475"/>
                            <a:pt x="35496" y="13475"/>
                          </a:cubicBezTo>
                          <a:lnTo>
                            <a:pt x="35496" y="13475"/>
                          </a:lnTo>
                          <a:cubicBezTo>
                            <a:pt x="35478" y="13484"/>
                            <a:pt x="35469" y="13484"/>
                            <a:pt x="35451" y="13493"/>
                          </a:cubicBezTo>
                          <a:cubicBezTo>
                            <a:pt x="35074" y="13571"/>
                            <a:pt x="34699" y="13609"/>
                            <a:pt x="34319" y="13609"/>
                          </a:cubicBezTo>
                          <a:cubicBezTo>
                            <a:pt x="33962" y="13609"/>
                            <a:pt x="33601" y="13576"/>
                            <a:pt x="33230" y="13511"/>
                          </a:cubicBezTo>
                          <a:cubicBezTo>
                            <a:pt x="32355" y="13359"/>
                            <a:pt x="31517" y="13083"/>
                            <a:pt x="30669" y="12877"/>
                          </a:cubicBezTo>
                          <a:cubicBezTo>
                            <a:pt x="28903" y="12440"/>
                            <a:pt x="27038" y="11905"/>
                            <a:pt x="25210" y="11905"/>
                          </a:cubicBezTo>
                          <a:cubicBezTo>
                            <a:pt x="23934" y="11905"/>
                            <a:pt x="22649" y="12199"/>
                            <a:pt x="21418" y="12512"/>
                          </a:cubicBezTo>
                          <a:cubicBezTo>
                            <a:pt x="20187" y="12815"/>
                            <a:pt x="18956" y="13145"/>
                            <a:pt x="17716" y="13448"/>
                          </a:cubicBezTo>
                          <a:cubicBezTo>
                            <a:pt x="16538" y="13743"/>
                            <a:pt x="15334" y="13903"/>
                            <a:pt x="14147" y="14153"/>
                          </a:cubicBezTo>
                          <a:cubicBezTo>
                            <a:pt x="12881" y="14412"/>
                            <a:pt x="11614" y="14438"/>
                            <a:pt x="10338" y="14590"/>
                          </a:cubicBezTo>
                          <a:cubicBezTo>
                            <a:pt x="10240" y="14528"/>
                            <a:pt x="10133" y="14474"/>
                            <a:pt x="10035" y="14412"/>
                          </a:cubicBezTo>
                          <a:cubicBezTo>
                            <a:pt x="9990" y="14385"/>
                            <a:pt x="9946" y="14367"/>
                            <a:pt x="9901" y="14340"/>
                          </a:cubicBezTo>
                          <a:cubicBezTo>
                            <a:pt x="10847" y="14224"/>
                            <a:pt x="11810" y="14215"/>
                            <a:pt x="12738" y="14037"/>
                          </a:cubicBezTo>
                          <a:cubicBezTo>
                            <a:pt x="13889" y="13814"/>
                            <a:pt x="14977" y="13341"/>
                            <a:pt x="16092" y="13002"/>
                          </a:cubicBezTo>
                          <a:cubicBezTo>
                            <a:pt x="16619" y="12851"/>
                            <a:pt x="17118" y="12628"/>
                            <a:pt x="17627" y="12422"/>
                          </a:cubicBezTo>
                          <a:cubicBezTo>
                            <a:pt x="18135" y="12226"/>
                            <a:pt x="18653" y="12074"/>
                            <a:pt x="19170" y="11896"/>
                          </a:cubicBezTo>
                          <a:cubicBezTo>
                            <a:pt x="19687" y="11709"/>
                            <a:pt x="20241" y="11602"/>
                            <a:pt x="20785" y="11468"/>
                          </a:cubicBezTo>
                          <a:cubicBezTo>
                            <a:pt x="21516" y="11298"/>
                            <a:pt x="22248" y="11129"/>
                            <a:pt x="22988" y="11040"/>
                          </a:cubicBezTo>
                          <a:cubicBezTo>
                            <a:pt x="23356" y="10996"/>
                            <a:pt x="23728" y="10977"/>
                            <a:pt x="24101" y="10977"/>
                          </a:cubicBezTo>
                          <a:close/>
                          <a:moveTo>
                            <a:pt x="25445" y="12047"/>
                          </a:moveTo>
                          <a:cubicBezTo>
                            <a:pt x="26481" y="12047"/>
                            <a:pt x="27565" y="12284"/>
                            <a:pt x="28573" y="12512"/>
                          </a:cubicBezTo>
                          <a:cubicBezTo>
                            <a:pt x="29358" y="12690"/>
                            <a:pt x="30134" y="12868"/>
                            <a:pt x="30910" y="13065"/>
                          </a:cubicBezTo>
                          <a:cubicBezTo>
                            <a:pt x="31784" y="13279"/>
                            <a:pt x="32641" y="13555"/>
                            <a:pt x="33542" y="13662"/>
                          </a:cubicBezTo>
                          <a:cubicBezTo>
                            <a:pt x="33751" y="13692"/>
                            <a:pt x="33958" y="13706"/>
                            <a:pt x="34163" y="13706"/>
                          </a:cubicBezTo>
                          <a:cubicBezTo>
                            <a:pt x="34517" y="13706"/>
                            <a:pt x="34866" y="13664"/>
                            <a:pt x="35210" y="13591"/>
                          </a:cubicBezTo>
                          <a:lnTo>
                            <a:pt x="35210" y="13591"/>
                          </a:lnTo>
                          <a:cubicBezTo>
                            <a:pt x="34925" y="13725"/>
                            <a:pt x="34648" y="13876"/>
                            <a:pt x="34380" y="14037"/>
                          </a:cubicBezTo>
                          <a:cubicBezTo>
                            <a:pt x="33849" y="14112"/>
                            <a:pt x="33314" y="14145"/>
                            <a:pt x="32779" y="14145"/>
                          </a:cubicBezTo>
                          <a:cubicBezTo>
                            <a:pt x="31096" y="14145"/>
                            <a:pt x="29403" y="13826"/>
                            <a:pt x="27752" y="13529"/>
                          </a:cubicBezTo>
                          <a:cubicBezTo>
                            <a:pt x="26666" y="13333"/>
                            <a:pt x="25523" y="13170"/>
                            <a:pt x="24408" y="13170"/>
                          </a:cubicBezTo>
                          <a:cubicBezTo>
                            <a:pt x="24351" y="13170"/>
                            <a:pt x="24294" y="13171"/>
                            <a:pt x="24237" y="13172"/>
                          </a:cubicBezTo>
                          <a:cubicBezTo>
                            <a:pt x="23176" y="13190"/>
                            <a:pt x="22105" y="13457"/>
                            <a:pt x="21070" y="13698"/>
                          </a:cubicBezTo>
                          <a:cubicBezTo>
                            <a:pt x="19661" y="14028"/>
                            <a:pt x="18224" y="14296"/>
                            <a:pt x="16788" y="14537"/>
                          </a:cubicBezTo>
                          <a:cubicBezTo>
                            <a:pt x="15994" y="14670"/>
                            <a:pt x="15200" y="14813"/>
                            <a:pt x="14406" y="14956"/>
                          </a:cubicBezTo>
                          <a:cubicBezTo>
                            <a:pt x="13759" y="15069"/>
                            <a:pt x="13122" y="15114"/>
                            <a:pt x="12483" y="15114"/>
                          </a:cubicBezTo>
                          <a:cubicBezTo>
                            <a:pt x="12064" y="15114"/>
                            <a:pt x="11645" y="15095"/>
                            <a:pt x="11221" y="15063"/>
                          </a:cubicBezTo>
                          <a:cubicBezTo>
                            <a:pt x="10954" y="14929"/>
                            <a:pt x="10686" y="14786"/>
                            <a:pt x="10427" y="14635"/>
                          </a:cubicBezTo>
                          <a:lnTo>
                            <a:pt x="10427" y="14635"/>
                          </a:lnTo>
                          <a:cubicBezTo>
                            <a:pt x="10667" y="14658"/>
                            <a:pt x="10911" y="14668"/>
                            <a:pt x="11156" y="14668"/>
                          </a:cubicBezTo>
                          <a:cubicBezTo>
                            <a:pt x="12061" y="14668"/>
                            <a:pt x="12992" y="14529"/>
                            <a:pt x="13862" y="14367"/>
                          </a:cubicBezTo>
                          <a:cubicBezTo>
                            <a:pt x="15057" y="14135"/>
                            <a:pt x="16253" y="13912"/>
                            <a:pt x="17448" y="13671"/>
                          </a:cubicBezTo>
                          <a:cubicBezTo>
                            <a:pt x="20089" y="13136"/>
                            <a:pt x="22658" y="12057"/>
                            <a:pt x="25388" y="12048"/>
                          </a:cubicBezTo>
                          <a:cubicBezTo>
                            <a:pt x="25407" y="12048"/>
                            <a:pt x="25426" y="12047"/>
                            <a:pt x="25445" y="12047"/>
                          </a:cubicBezTo>
                          <a:close/>
                          <a:moveTo>
                            <a:pt x="24469" y="13330"/>
                          </a:moveTo>
                          <a:cubicBezTo>
                            <a:pt x="25385" y="13330"/>
                            <a:pt x="26301" y="13472"/>
                            <a:pt x="27208" y="13609"/>
                          </a:cubicBezTo>
                          <a:cubicBezTo>
                            <a:pt x="27797" y="13689"/>
                            <a:pt x="28377" y="13796"/>
                            <a:pt x="28965" y="13885"/>
                          </a:cubicBezTo>
                          <a:cubicBezTo>
                            <a:pt x="28329" y="13807"/>
                            <a:pt x="27693" y="13772"/>
                            <a:pt x="27058" y="13772"/>
                          </a:cubicBezTo>
                          <a:cubicBezTo>
                            <a:pt x="24564" y="13772"/>
                            <a:pt x="22083" y="14320"/>
                            <a:pt x="19687" y="15009"/>
                          </a:cubicBezTo>
                          <a:cubicBezTo>
                            <a:pt x="18456" y="15357"/>
                            <a:pt x="17198" y="15786"/>
                            <a:pt x="15914" y="15848"/>
                          </a:cubicBezTo>
                          <a:cubicBezTo>
                            <a:pt x="15658" y="15863"/>
                            <a:pt x="15402" y="15870"/>
                            <a:pt x="15146" y="15870"/>
                          </a:cubicBezTo>
                          <a:cubicBezTo>
                            <a:pt x="14652" y="15870"/>
                            <a:pt x="14159" y="15845"/>
                            <a:pt x="13666" y="15803"/>
                          </a:cubicBezTo>
                          <a:cubicBezTo>
                            <a:pt x="13318" y="15768"/>
                            <a:pt x="12934" y="15759"/>
                            <a:pt x="12568" y="15696"/>
                          </a:cubicBezTo>
                          <a:cubicBezTo>
                            <a:pt x="12140" y="15518"/>
                            <a:pt x="11730" y="15322"/>
                            <a:pt x="11320" y="15116"/>
                          </a:cubicBezTo>
                          <a:lnTo>
                            <a:pt x="11320" y="15116"/>
                          </a:lnTo>
                          <a:cubicBezTo>
                            <a:pt x="11819" y="15194"/>
                            <a:pt x="12302" y="15244"/>
                            <a:pt x="12808" y="15244"/>
                          </a:cubicBezTo>
                          <a:cubicBezTo>
                            <a:pt x="12943" y="15244"/>
                            <a:pt x="13080" y="15240"/>
                            <a:pt x="13220" y="15232"/>
                          </a:cubicBezTo>
                          <a:cubicBezTo>
                            <a:pt x="14156" y="15179"/>
                            <a:pt x="15075" y="14992"/>
                            <a:pt x="16003" y="14831"/>
                          </a:cubicBezTo>
                          <a:cubicBezTo>
                            <a:pt x="17484" y="14590"/>
                            <a:pt x="18956" y="14331"/>
                            <a:pt x="20419" y="14019"/>
                          </a:cubicBezTo>
                          <a:cubicBezTo>
                            <a:pt x="21436" y="13796"/>
                            <a:pt x="22435" y="13529"/>
                            <a:pt x="23461" y="13395"/>
                          </a:cubicBezTo>
                          <a:cubicBezTo>
                            <a:pt x="23797" y="13349"/>
                            <a:pt x="24133" y="13330"/>
                            <a:pt x="24469" y="13330"/>
                          </a:cubicBezTo>
                          <a:close/>
                          <a:moveTo>
                            <a:pt x="27135" y="13895"/>
                          </a:moveTo>
                          <a:cubicBezTo>
                            <a:pt x="27926" y="13895"/>
                            <a:pt x="28718" y="13936"/>
                            <a:pt x="29510" y="14010"/>
                          </a:cubicBezTo>
                          <a:cubicBezTo>
                            <a:pt x="29424" y="14009"/>
                            <a:pt x="29339" y="14009"/>
                            <a:pt x="29254" y="14009"/>
                          </a:cubicBezTo>
                          <a:cubicBezTo>
                            <a:pt x="27473" y="14009"/>
                            <a:pt x="25683" y="14194"/>
                            <a:pt x="24023" y="14867"/>
                          </a:cubicBezTo>
                          <a:cubicBezTo>
                            <a:pt x="22114" y="15643"/>
                            <a:pt x="20196" y="16392"/>
                            <a:pt x="18153" y="16651"/>
                          </a:cubicBezTo>
                          <a:cubicBezTo>
                            <a:pt x="17828" y="16677"/>
                            <a:pt x="17504" y="16690"/>
                            <a:pt x="17183" y="16690"/>
                          </a:cubicBezTo>
                          <a:cubicBezTo>
                            <a:pt x="16173" y="16690"/>
                            <a:pt x="15178" y="16558"/>
                            <a:pt x="14183" y="16267"/>
                          </a:cubicBezTo>
                          <a:cubicBezTo>
                            <a:pt x="13701" y="16133"/>
                            <a:pt x="13238" y="15973"/>
                            <a:pt x="12774" y="15786"/>
                          </a:cubicBezTo>
                          <a:lnTo>
                            <a:pt x="12774" y="15786"/>
                          </a:lnTo>
                          <a:cubicBezTo>
                            <a:pt x="12943" y="15812"/>
                            <a:pt x="13113" y="15839"/>
                            <a:pt x="13273" y="15857"/>
                          </a:cubicBezTo>
                          <a:cubicBezTo>
                            <a:pt x="13978" y="15964"/>
                            <a:pt x="14701" y="15973"/>
                            <a:pt x="15405" y="15973"/>
                          </a:cubicBezTo>
                          <a:cubicBezTo>
                            <a:pt x="16681" y="15964"/>
                            <a:pt x="17885" y="15625"/>
                            <a:pt x="19108" y="15286"/>
                          </a:cubicBezTo>
                          <a:cubicBezTo>
                            <a:pt x="20678" y="14840"/>
                            <a:pt x="22230" y="14394"/>
                            <a:pt x="23845" y="14144"/>
                          </a:cubicBezTo>
                          <a:cubicBezTo>
                            <a:pt x="24939" y="13973"/>
                            <a:pt x="26036" y="13895"/>
                            <a:pt x="27135" y="13895"/>
                          </a:cubicBezTo>
                          <a:close/>
                          <a:moveTo>
                            <a:pt x="15158" y="1"/>
                          </a:moveTo>
                          <a:cubicBezTo>
                            <a:pt x="15083" y="1"/>
                            <a:pt x="15002" y="9"/>
                            <a:pt x="14915" y="22"/>
                          </a:cubicBezTo>
                          <a:cubicBezTo>
                            <a:pt x="14210" y="129"/>
                            <a:pt x="13318" y="638"/>
                            <a:pt x="13478" y="1494"/>
                          </a:cubicBezTo>
                          <a:cubicBezTo>
                            <a:pt x="13523" y="1699"/>
                            <a:pt x="13559" y="1887"/>
                            <a:pt x="13657" y="2065"/>
                          </a:cubicBezTo>
                          <a:cubicBezTo>
                            <a:pt x="13657" y="2065"/>
                            <a:pt x="13657" y="2065"/>
                            <a:pt x="13657" y="2065"/>
                          </a:cubicBezTo>
                          <a:cubicBezTo>
                            <a:pt x="13662" y="2065"/>
                            <a:pt x="13764" y="2244"/>
                            <a:pt x="13782" y="2261"/>
                          </a:cubicBezTo>
                          <a:cubicBezTo>
                            <a:pt x="13880" y="2342"/>
                            <a:pt x="13898" y="2306"/>
                            <a:pt x="13782" y="2386"/>
                          </a:cubicBezTo>
                          <a:cubicBezTo>
                            <a:pt x="13577" y="2529"/>
                            <a:pt x="13505" y="2868"/>
                            <a:pt x="13514" y="3091"/>
                          </a:cubicBezTo>
                          <a:cubicBezTo>
                            <a:pt x="13519" y="3381"/>
                            <a:pt x="13720" y="3500"/>
                            <a:pt x="13947" y="3500"/>
                          </a:cubicBezTo>
                          <a:cubicBezTo>
                            <a:pt x="14168" y="3500"/>
                            <a:pt x="14412" y="3387"/>
                            <a:pt x="14522" y="3207"/>
                          </a:cubicBezTo>
                          <a:cubicBezTo>
                            <a:pt x="14629" y="3037"/>
                            <a:pt x="14701" y="2779"/>
                            <a:pt x="14718" y="2547"/>
                          </a:cubicBezTo>
                          <a:cubicBezTo>
                            <a:pt x="15245" y="3011"/>
                            <a:pt x="15182" y="3885"/>
                            <a:pt x="14924" y="4465"/>
                          </a:cubicBezTo>
                          <a:cubicBezTo>
                            <a:pt x="12729" y="5553"/>
                            <a:pt x="11320" y="7819"/>
                            <a:pt x="8857" y="8488"/>
                          </a:cubicBezTo>
                          <a:cubicBezTo>
                            <a:pt x="8518" y="8337"/>
                            <a:pt x="8179" y="8203"/>
                            <a:pt x="7831" y="8078"/>
                          </a:cubicBezTo>
                          <a:cubicBezTo>
                            <a:pt x="6829" y="7723"/>
                            <a:pt x="5780" y="7551"/>
                            <a:pt x="4733" y="7551"/>
                          </a:cubicBezTo>
                          <a:cubicBezTo>
                            <a:pt x="3095" y="7551"/>
                            <a:pt x="1460" y="7970"/>
                            <a:pt x="8" y="8765"/>
                          </a:cubicBezTo>
                          <a:cubicBezTo>
                            <a:pt x="0" y="8765"/>
                            <a:pt x="5" y="8776"/>
                            <a:pt x="11" y="8776"/>
                          </a:cubicBezTo>
                          <a:cubicBezTo>
                            <a:pt x="13" y="8776"/>
                            <a:pt x="15" y="8775"/>
                            <a:pt x="17" y="8774"/>
                          </a:cubicBezTo>
                          <a:cubicBezTo>
                            <a:pt x="1346" y="8131"/>
                            <a:pt x="2898" y="7739"/>
                            <a:pt x="4379" y="7676"/>
                          </a:cubicBezTo>
                          <a:cubicBezTo>
                            <a:pt x="4485" y="7672"/>
                            <a:pt x="4590" y="7669"/>
                            <a:pt x="4696" y="7669"/>
                          </a:cubicBezTo>
                          <a:cubicBezTo>
                            <a:pt x="6007" y="7669"/>
                            <a:pt x="7303" y="8021"/>
                            <a:pt x="8500" y="8533"/>
                          </a:cubicBezTo>
                          <a:cubicBezTo>
                            <a:pt x="9999" y="9175"/>
                            <a:pt x="11177" y="10263"/>
                            <a:pt x="12470" y="11218"/>
                          </a:cubicBezTo>
                          <a:cubicBezTo>
                            <a:pt x="12256" y="11093"/>
                            <a:pt x="12033" y="10959"/>
                            <a:pt x="11819" y="10834"/>
                          </a:cubicBezTo>
                          <a:cubicBezTo>
                            <a:pt x="10686" y="10156"/>
                            <a:pt x="9553" y="9478"/>
                            <a:pt x="8331" y="8970"/>
                          </a:cubicBezTo>
                          <a:cubicBezTo>
                            <a:pt x="7057" y="8438"/>
                            <a:pt x="5777" y="8032"/>
                            <a:pt x="4421" y="8032"/>
                          </a:cubicBezTo>
                          <a:cubicBezTo>
                            <a:pt x="4163" y="8032"/>
                            <a:pt x="3903" y="8046"/>
                            <a:pt x="3639" y="8078"/>
                          </a:cubicBezTo>
                          <a:cubicBezTo>
                            <a:pt x="2969" y="8158"/>
                            <a:pt x="2309" y="8310"/>
                            <a:pt x="1658" y="8470"/>
                          </a:cubicBezTo>
                          <a:cubicBezTo>
                            <a:pt x="1221" y="8568"/>
                            <a:pt x="766" y="8667"/>
                            <a:pt x="373" y="8872"/>
                          </a:cubicBezTo>
                          <a:cubicBezTo>
                            <a:pt x="356" y="8881"/>
                            <a:pt x="364" y="8899"/>
                            <a:pt x="382" y="8899"/>
                          </a:cubicBezTo>
                          <a:cubicBezTo>
                            <a:pt x="1435" y="8497"/>
                            <a:pt x="2657" y="8328"/>
                            <a:pt x="3763" y="8194"/>
                          </a:cubicBezTo>
                          <a:cubicBezTo>
                            <a:pt x="3997" y="8166"/>
                            <a:pt x="4230" y="8153"/>
                            <a:pt x="4461" y="8153"/>
                          </a:cubicBezTo>
                          <a:cubicBezTo>
                            <a:pt x="5954" y="8153"/>
                            <a:pt x="7399" y="8690"/>
                            <a:pt x="8750" y="9300"/>
                          </a:cubicBezTo>
                          <a:cubicBezTo>
                            <a:pt x="9901" y="9817"/>
                            <a:pt x="10972" y="10486"/>
                            <a:pt x="12051" y="11129"/>
                          </a:cubicBezTo>
                          <a:cubicBezTo>
                            <a:pt x="12560" y="11441"/>
                            <a:pt x="13077" y="11735"/>
                            <a:pt x="13603" y="12021"/>
                          </a:cubicBezTo>
                          <a:cubicBezTo>
                            <a:pt x="13889" y="12173"/>
                            <a:pt x="14183" y="12360"/>
                            <a:pt x="14495" y="12431"/>
                          </a:cubicBezTo>
                          <a:cubicBezTo>
                            <a:pt x="14498" y="12434"/>
                            <a:pt x="14501" y="12435"/>
                            <a:pt x="14504" y="12435"/>
                          </a:cubicBezTo>
                          <a:cubicBezTo>
                            <a:pt x="14510" y="12435"/>
                            <a:pt x="14516" y="12431"/>
                            <a:pt x="14522" y="12431"/>
                          </a:cubicBezTo>
                          <a:cubicBezTo>
                            <a:pt x="15048" y="12638"/>
                            <a:pt x="15599" y="12762"/>
                            <a:pt x="16159" y="12762"/>
                          </a:cubicBezTo>
                          <a:cubicBezTo>
                            <a:pt x="16175" y="12762"/>
                            <a:pt x="16192" y="12762"/>
                            <a:pt x="16208" y="12761"/>
                          </a:cubicBezTo>
                          <a:lnTo>
                            <a:pt x="16208" y="12761"/>
                          </a:lnTo>
                          <a:cubicBezTo>
                            <a:pt x="15102" y="13154"/>
                            <a:pt x="13978" y="13573"/>
                            <a:pt x="12845" y="13850"/>
                          </a:cubicBezTo>
                          <a:cubicBezTo>
                            <a:pt x="12515" y="13930"/>
                            <a:pt x="12185" y="13966"/>
                            <a:pt x="11855" y="14001"/>
                          </a:cubicBezTo>
                          <a:cubicBezTo>
                            <a:pt x="11766" y="13975"/>
                            <a:pt x="11694" y="13939"/>
                            <a:pt x="11632" y="13850"/>
                          </a:cubicBezTo>
                          <a:cubicBezTo>
                            <a:pt x="11569" y="13760"/>
                            <a:pt x="11569" y="13618"/>
                            <a:pt x="11551" y="13511"/>
                          </a:cubicBezTo>
                          <a:cubicBezTo>
                            <a:pt x="11534" y="13350"/>
                            <a:pt x="11551" y="13172"/>
                            <a:pt x="11667" y="13065"/>
                          </a:cubicBezTo>
                          <a:cubicBezTo>
                            <a:pt x="11899" y="13118"/>
                            <a:pt x="12247" y="13493"/>
                            <a:pt x="12408" y="13529"/>
                          </a:cubicBezTo>
                          <a:cubicBezTo>
                            <a:pt x="12440" y="13536"/>
                            <a:pt x="12469" y="13540"/>
                            <a:pt x="12497" y="13540"/>
                          </a:cubicBezTo>
                          <a:cubicBezTo>
                            <a:pt x="12719" y="13540"/>
                            <a:pt x="12782" y="13296"/>
                            <a:pt x="12774" y="13074"/>
                          </a:cubicBezTo>
                          <a:cubicBezTo>
                            <a:pt x="12765" y="12744"/>
                            <a:pt x="12542" y="12449"/>
                            <a:pt x="12283" y="12280"/>
                          </a:cubicBezTo>
                          <a:cubicBezTo>
                            <a:pt x="12161" y="12200"/>
                            <a:pt x="12030" y="12168"/>
                            <a:pt x="11896" y="12168"/>
                          </a:cubicBezTo>
                          <a:cubicBezTo>
                            <a:pt x="11805" y="12168"/>
                            <a:pt x="11713" y="12183"/>
                            <a:pt x="11623" y="12208"/>
                          </a:cubicBezTo>
                          <a:cubicBezTo>
                            <a:pt x="11739" y="11789"/>
                            <a:pt x="11355" y="11593"/>
                            <a:pt x="11079" y="11325"/>
                          </a:cubicBezTo>
                          <a:cubicBezTo>
                            <a:pt x="11070" y="11316"/>
                            <a:pt x="11123" y="11236"/>
                            <a:pt x="11105" y="11173"/>
                          </a:cubicBezTo>
                          <a:cubicBezTo>
                            <a:pt x="11061" y="11013"/>
                            <a:pt x="10998" y="10906"/>
                            <a:pt x="10873" y="10790"/>
                          </a:cubicBezTo>
                          <a:cubicBezTo>
                            <a:pt x="10784" y="10710"/>
                            <a:pt x="10633" y="10602"/>
                            <a:pt x="10499" y="10594"/>
                          </a:cubicBezTo>
                          <a:cubicBezTo>
                            <a:pt x="10473" y="10591"/>
                            <a:pt x="10450" y="10590"/>
                            <a:pt x="10427" y="10590"/>
                          </a:cubicBezTo>
                          <a:cubicBezTo>
                            <a:pt x="10388" y="10590"/>
                            <a:pt x="10354" y="10593"/>
                            <a:pt x="10324" y="10593"/>
                          </a:cubicBezTo>
                          <a:cubicBezTo>
                            <a:pt x="10246" y="10593"/>
                            <a:pt x="10192" y="10577"/>
                            <a:pt x="10142" y="10460"/>
                          </a:cubicBezTo>
                          <a:cubicBezTo>
                            <a:pt x="10055" y="10279"/>
                            <a:pt x="9833" y="10109"/>
                            <a:pt x="9619" y="10109"/>
                          </a:cubicBezTo>
                          <a:cubicBezTo>
                            <a:pt x="9569" y="10109"/>
                            <a:pt x="9520" y="10118"/>
                            <a:pt x="9473" y="10139"/>
                          </a:cubicBezTo>
                          <a:cubicBezTo>
                            <a:pt x="9396" y="10177"/>
                            <a:pt x="9234" y="10321"/>
                            <a:pt x="9127" y="10321"/>
                          </a:cubicBezTo>
                          <a:cubicBezTo>
                            <a:pt x="9110" y="10321"/>
                            <a:pt x="9094" y="10317"/>
                            <a:pt x="9080" y="10308"/>
                          </a:cubicBezTo>
                          <a:cubicBezTo>
                            <a:pt x="9044" y="10289"/>
                            <a:pt x="8998" y="10281"/>
                            <a:pt x="8946" y="10281"/>
                          </a:cubicBezTo>
                          <a:cubicBezTo>
                            <a:pt x="8804" y="10281"/>
                            <a:pt x="8623" y="10338"/>
                            <a:pt x="8518" y="10371"/>
                          </a:cubicBezTo>
                          <a:cubicBezTo>
                            <a:pt x="7885" y="10584"/>
                            <a:pt x="8211" y="11313"/>
                            <a:pt x="8726" y="11313"/>
                          </a:cubicBezTo>
                          <a:cubicBezTo>
                            <a:pt x="8813" y="11313"/>
                            <a:pt x="8906" y="11293"/>
                            <a:pt x="9000" y="11245"/>
                          </a:cubicBezTo>
                          <a:cubicBezTo>
                            <a:pt x="9031" y="11241"/>
                            <a:pt x="9061" y="11239"/>
                            <a:pt x="9089" y="11239"/>
                          </a:cubicBezTo>
                          <a:cubicBezTo>
                            <a:pt x="9605" y="11239"/>
                            <a:pt x="9505" y="11920"/>
                            <a:pt x="9446" y="12199"/>
                          </a:cubicBezTo>
                          <a:cubicBezTo>
                            <a:pt x="9384" y="12458"/>
                            <a:pt x="9241" y="12690"/>
                            <a:pt x="9062" y="12886"/>
                          </a:cubicBezTo>
                          <a:cubicBezTo>
                            <a:pt x="8813" y="13172"/>
                            <a:pt x="8340" y="13341"/>
                            <a:pt x="7947" y="13421"/>
                          </a:cubicBezTo>
                          <a:cubicBezTo>
                            <a:pt x="6866" y="13015"/>
                            <a:pt x="5714" y="12749"/>
                            <a:pt x="4587" y="12749"/>
                          </a:cubicBezTo>
                          <a:cubicBezTo>
                            <a:pt x="4106" y="12749"/>
                            <a:pt x="3630" y="12797"/>
                            <a:pt x="3166" y="12904"/>
                          </a:cubicBezTo>
                          <a:cubicBezTo>
                            <a:pt x="3124" y="12912"/>
                            <a:pt x="3137" y="12967"/>
                            <a:pt x="3175" y="12967"/>
                          </a:cubicBezTo>
                          <a:cubicBezTo>
                            <a:pt x="3178" y="12967"/>
                            <a:pt x="3181" y="12967"/>
                            <a:pt x="3184" y="12967"/>
                          </a:cubicBezTo>
                          <a:cubicBezTo>
                            <a:pt x="3627" y="12871"/>
                            <a:pt x="4069" y="12828"/>
                            <a:pt x="4508" y="12828"/>
                          </a:cubicBezTo>
                          <a:cubicBezTo>
                            <a:pt x="6692" y="12828"/>
                            <a:pt x="8805" y="13900"/>
                            <a:pt x="10677" y="14947"/>
                          </a:cubicBezTo>
                          <a:cubicBezTo>
                            <a:pt x="12566" y="16000"/>
                            <a:pt x="14759" y="16870"/>
                            <a:pt x="16958" y="16870"/>
                          </a:cubicBezTo>
                          <a:cubicBezTo>
                            <a:pt x="17366" y="16870"/>
                            <a:pt x="17774" y="16840"/>
                            <a:pt x="18180" y="16776"/>
                          </a:cubicBezTo>
                          <a:cubicBezTo>
                            <a:pt x="18840" y="16731"/>
                            <a:pt x="19518" y="16588"/>
                            <a:pt x="20134" y="16437"/>
                          </a:cubicBezTo>
                          <a:cubicBezTo>
                            <a:pt x="20785" y="16285"/>
                            <a:pt x="21409" y="16044"/>
                            <a:pt x="22034" y="15803"/>
                          </a:cubicBezTo>
                          <a:cubicBezTo>
                            <a:pt x="22631" y="15580"/>
                            <a:pt x="23220" y="15268"/>
                            <a:pt x="23836" y="15090"/>
                          </a:cubicBezTo>
                          <a:cubicBezTo>
                            <a:pt x="25085" y="14733"/>
                            <a:pt x="26316" y="14233"/>
                            <a:pt x="27645" y="14215"/>
                          </a:cubicBezTo>
                          <a:cubicBezTo>
                            <a:pt x="28323" y="14207"/>
                            <a:pt x="29001" y="14153"/>
                            <a:pt x="29679" y="14135"/>
                          </a:cubicBezTo>
                          <a:cubicBezTo>
                            <a:pt x="29792" y="14129"/>
                            <a:pt x="29905" y="14127"/>
                            <a:pt x="30018" y="14127"/>
                          </a:cubicBezTo>
                          <a:cubicBezTo>
                            <a:pt x="30244" y="14127"/>
                            <a:pt x="30470" y="14135"/>
                            <a:pt x="30696" y="14135"/>
                          </a:cubicBezTo>
                          <a:cubicBezTo>
                            <a:pt x="31297" y="14209"/>
                            <a:pt x="31900" y="14256"/>
                            <a:pt x="32508" y="14256"/>
                          </a:cubicBezTo>
                          <a:cubicBezTo>
                            <a:pt x="33001" y="14256"/>
                            <a:pt x="33497" y="14225"/>
                            <a:pt x="33997" y="14153"/>
                          </a:cubicBezTo>
                          <a:cubicBezTo>
                            <a:pt x="34086" y="14144"/>
                            <a:pt x="34175" y="14126"/>
                            <a:pt x="34264" y="14108"/>
                          </a:cubicBezTo>
                          <a:lnTo>
                            <a:pt x="34264" y="14108"/>
                          </a:lnTo>
                          <a:cubicBezTo>
                            <a:pt x="33845" y="14367"/>
                            <a:pt x="33426" y="14644"/>
                            <a:pt x="32980" y="14876"/>
                          </a:cubicBezTo>
                          <a:cubicBezTo>
                            <a:pt x="32507" y="15125"/>
                            <a:pt x="32088" y="15438"/>
                            <a:pt x="31579" y="15616"/>
                          </a:cubicBezTo>
                          <a:cubicBezTo>
                            <a:pt x="31089" y="15794"/>
                            <a:pt x="30607" y="15919"/>
                            <a:pt x="30098" y="16026"/>
                          </a:cubicBezTo>
                          <a:cubicBezTo>
                            <a:pt x="30072" y="16035"/>
                            <a:pt x="30080" y="16071"/>
                            <a:pt x="30107" y="16071"/>
                          </a:cubicBezTo>
                          <a:cubicBezTo>
                            <a:pt x="30571" y="15991"/>
                            <a:pt x="31035" y="15919"/>
                            <a:pt x="31490" y="15777"/>
                          </a:cubicBezTo>
                          <a:cubicBezTo>
                            <a:pt x="31927" y="15634"/>
                            <a:pt x="32284" y="15420"/>
                            <a:pt x="32685" y="15206"/>
                          </a:cubicBezTo>
                          <a:cubicBezTo>
                            <a:pt x="33622" y="14688"/>
                            <a:pt x="34487" y="14046"/>
                            <a:pt x="35487" y="13636"/>
                          </a:cubicBezTo>
                          <a:cubicBezTo>
                            <a:pt x="36125" y="13373"/>
                            <a:pt x="36776" y="13268"/>
                            <a:pt x="37434" y="13268"/>
                          </a:cubicBezTo>
                          <a:cubicBezTo>
                            <a:pt x="37558" y="13268"/>
                            <a:pt x="37682" y="13272"/>
                            <a:pt x="37806" y="13279"/>
                          </a:cubicBezTo>
                          <a:cubicBezTo>
                            <a:pt x="37877" y="13288"/>
                            <a:pt x="37949" y="13297"/>
                            <a:pt x="38020" y="13297"/>
                          </a:cubicBezTo>
                          <a:cubicBezTo>
                            <a:pt x="38270" y="13314"/>
                            <a:pt x="38520" y="13350"/>
                            <a:pt x="38778" y="13404"/>
                          </a:cubicBezTo>
                          <a:cubicBezTo>
                            <a:pt x="39139" y="13467"/>
                            <a:pt x="39521" y="13519"/>
                            <a:pt x="39899" y="13519"/>
                          </a:cubicBezTo>
                          <a:cubicBezTo>
                            <a:pt x="40315" y="13519"/>
                            <a:pt x="40728" y="13456"/>
                            <a:pt x="41107" y="13279"/>
                          </a:cubicBezTo>
                          <a:cubicBezTo>
                            <a:pt x="41140" y="13262"/>
                            <a:pt x="41120" y="13215"/>
                            <a:pt x="41088" y="13215"/>
                          </a:cubicBezTo>
                          <a:cubicBezTo>
                            <a:pt x="41085" y="13215"/>
                            <a:pt x="41083" y="13216"/>
                            <a:pt x="41080" y="13216"/>
                          </a:cubicBezTo>
                          <a:cubicBezTo>
                            <a:pt x="40705" y="13295"/>
                            <a:pt x="40347" y="13326"/>
                            <a:pt x="39993" y="13326"/>
                          </a:cubicBezTo>
                          <a:cubicBezTo>
                            <a:pt x="39421" y="13326"/>
                            <a:pt x="38862" y="13244"/>
                            <a:pt x="38261" y="13145"/>
                          </a:cubicBezTo>
                          <a:cubicBezTo>
                            <a:pt x="38118" y="13118"/>
                            <a:pt x="37976" y="13100"/>
                            <a:pt x="37824" y="13091"/>
                          </a:cubicBezTo>
                          <a:cubicBezTo>
                            <a:pt x="37547" y="13011"/>
                            <a:pt x="37280" y="12913"/>
                            <a:pt x="37003" y="12797"/>
                          </a:cubicBezTo>
                          <a:cubicBezTo>
                            <a:pt x="36593" y="12619"/>
                            <a:pt x="36218" y="12369"/>
                            <a:pt x="35817" y="12155"/>
                          </a:cubicBezTo>
                          <a:cubicBezTo>
                            <a:pt x="35121" y="11780"/>
                            <a:pt x="34416" y="11432"/>
                            <a:pt x="33631" y="11298"/>
                          </a:cubicBezTo>
                          <a:cubicBezTo>
                            <a:pt x="33082" y="11206"/>
                            <a:pt x="32509" y="11138"/>
                            <a:pt x="31948" y="11138"/>
                          </a:cubicBezTo>
                          <a:cubicBezTo>
                            <a:pt x="31752" y="11138"/>
                            <a:pt x="31557" y="11146"/>
                            <a:pt x="31365" y="11164"/>
                          </a:cubicBezTo>
                          <a:cubicBezTo>
                            <a:pt x="30955" y="11200"/>
                            <a:pt x="30553" y="11280"/>
                            <a:pt x="30143" y="11334"/>
                          </a:cubicBezTo>
                          <a:cubicBezTo>
                            <a:pt x="29759" y="11388"/>
                            <a:pt x="29385" y="11503"/>
                            <a:pt x="28992" y="11566"/>
                          </a:cubicBezTo>
                          <a:cubicBezTo>
                            <a:pt x="28653" y="11477"/>
                            <a:pt x="28305" y="11388"/>
                            <a:pt x="27966" y="11307"/>
                          </a:cubicBezTo>
                          <a:cubicBezTo>
                            <a:pt x="27734" y="11138"/>
                            <a:pt x="27592" y="10915"/>
                            <a:pt x="27654" y="10638"/>
                          </a:cubicBezTo>
                          <a:lnTo>
                            <a:pt x="27654" y="10638"/>
                          </a:lnTo>
                          <a:cubicBezTo>
                            <a:pt x="27723" y="10666"/>
                            <a:pt x="27795" y="10682"/>
                            <a:pt x="27866" y="10682"/>
                          </a:cubicBezTo>
                          <a:cubicBezTo>
                            <a:pt x="27931" y="10682"/>
                            <a:pt x="27995" y="10668"/>
                            <a:pt x="28055" y="10638"/>
                          </a:cubicBezTo>
                          <a:cubicBezTo>
                            <a:pt x="28314" y="10531"/>
                            <a:pt x="28716" y="10156"/>
                            <a:pt x="28519" y="9844"/>
                          </a:cubicBezTo>
                          <a:cubicBezTo>
                            <a:pt x="28439" y="9710"/>
                            <a:pt x="28341" y="9639"/>
                            <a:pt x="28198" y="9585"/>
                          </a:cubicBezTo>
                          <a:cubicBezTo>
                            <a:pt x="28145" y="9568"/>
                            <a:pt x="28082" y="9550"/>
                            <a:pt x="28029" y="9550"/>
                          </a:cubicBezTo>
                          <a:cubicBezTo>
                            <a:pt x="28018" y="9548"/>
                            <a:pt x="28009" y="9547"/>
                            <a:pt x="28001" y="9547"/>
                          </a:cubicBezTo>
                          <a:cubicBezTo>
                            <a:pt x="27979" y="9547"/>
                            <a:pt x="27969" y="9554"/>
                            <a:pt x="27966" y="9558"/>
                          </a:cubicBezTo>
                          <a:lnTo>
                            <a:pt x="27966" y="9558"/>
                          </a:lnTo>
                          <a:cubicBezTo>
                            <a:pt x="27968" y="9553"/>
                            <a:pt x="27972" y="9541"/>
                            <a:pt x="27975" y="9514"/>
                          </a:cubicBezTo>
                          <a:cubicBezTo>
                            <a:pt x="27991" y="9311"/>
                            <a:pt x="27869" y="9238"/>
                            <a:pt x="27721" y="9238"/>
                          </a:cubicBezTo>
                          <a:cubicBezTo>
                            <a:pt x="27616" y="9238"/>
                            <a:pt x="27497" y="9275"/>
                            <a:pt x="27404" y="9327"/>
                          </a:cubicBezTo>
                          <a:cubicBezTo>
                            <a:pt x="27323" y="9097"/>
                            <a:pt x="27164" y="9000"/>
                            <a:pt x="27003" y="9000"/>
                          </a:cubicBezTo>
                          <a:cubicBezTo>
                            <a:pt x="26759" y="9000"/>
                            <a:pt x="26510" y="9223"/>
                            <a:pt x="26521" y="9541"/>
                          </a:cubicBezTo>
                          <a:cubicBezTo>
                            <a:pt x="26414" y="9354"/>
                            <a:pt x="26262" y="9184"/>
                            <a:pt x="26102" y="9068"/>
                          </a:cubicBezTo>
                          <a:cubicBezTo>
                            <a:pt x="25929" y="8941"/>
                            <a:pt x="25561" y="8754"/>
                            <a:pt x="25261" y="8754"/>
                          </a:cubicBezTo>
                          <a:cubicBezTo>
                            <a:pt x="25097" y="8754"/>
                            <a:pt x="24952" y="8810"/>
                            <a:pt x="24871" y="8961"/>
                          </a:cubicBezTo>
                          <a:cubicBezTo>
                            <a:pt x="24743" y="8767"/>
                            <a:pt x="24551" y="8688"/>
                            <a:pt x="24348" y="8688"/>
                          </a:cubicBezTo>
                          <a:cubicBezTo>
                            <a:pt x="24083" y="8688"/>
                            <a:pt x="23799" y="8823"/>
                            <a:pt x="23613" y="9015"/>
                          </a:cubicBezTo>
                          <a:cubicBezTo>
                            <a:pt x="23479" y="9148"/>
                            <a:pt x="23345" y="9425"/>
                            <a:pt x="23515" y="9585"/>
                          </a:cubicBezTo>
                          <a:cubicBezTo>
                            <a:pt x="23550" y="9621"/>
                            <a:pt x="23595" y="9648"/>
                            <a:pt x="23639" y="9657"/>
                          </a:cubicBezTo>
                          <a:cubicBezTo>
                            <a:pt x="23416" y="9764"/>
                            <a:pt x="23220" y="9907"/>
                            <a:pt x="23247" y="10121"/>
                          </a:cubicBezTo>
                          <a:cubicBezTo>
                            <a:pt x="23270" y="10347"/>
                            <a:pt x="23478" y="10422"/>
                            <a:pt x="23710" y="10422"/>
                          </a:cubicBezTo>
                          <a:cubicBezTo>
                            <a:pt x="23935" y="10422"/>
                            <a:pt x="24181" y="10352"/>
                            <a:pt x="24300" y="10281"/>
                          </a:cubicBezTo>
                          <a:cubicBezTo>
                            <a:pt x="24392" y="10353"/>
                            <a:pt x="24478" y="10404"/>
                            <a:pt x="24571" y="10404"/>
                          </a:cubicBezTo>
                          <a:cubicBezTo>
                            <a:pt x="24639" y="10404"/>
                            <a:pt x="24711" y="10376"/>
                            <a:pt x="24790" y="10308"/>
                          </a:cubicBezTo>
                          <a:cubicBezTo>
                            <a:pt x="24853" y="10255"/>
                            <a:pt x="24906" y="10192"/>
                            <a:pt x="24969" y="10139"/>
                          </a:cubicBezTo>
                          <a:lnTo>
                            <a:pt x="24969" y="10139"/>
                          </a:lnTo>
                          <a:cubicBezTo>
                            <a:pt x="24942" y="10424"/>
                            <a:pt x="24826" y="10665"/>
                            <a:pt x="24567" y="10781"/>
                          </a:cubicBezTo>
                          <a:cubicBezTo>
                            <a:pt x="24398" y="10773"/>
                            <a:pt x="24229" y="10769"/>
                            <a:pt x="24060" y="10769"/>
                          </a:cubicBezTo>
                          <a:cubicBezTo>
                            <a:pt x="23649" y="10769"/>
                            <a:pt x="23239" y="10793"/>
                            <a:pt x="22828" y="10843"/>
                          </a:cubicBezTo>
                          <a:cubicBezTo>
                            <a:pt x="22756" y="10852"/>
                            <a:pt x="22694" y="10861"/>
                            <a:pt x="22631" y="10870"/>
                          </a:cubicBezTo>
                          <a:cubicBezTo>
                            <a:pt x="22132" y="10763"/>
                            <a:pt x="21623" y="10718"/>
                            <a:pt x="21124" y="10594"/>
                          </a:cubicBezTo>
                          <a:cubicBezTo>
                            <a:pt x="20615" y="10460"/>
                            <a:pt x="20116" y="10272"/>
                            <a:pt x="19625" y="10085"/>
                          </a:cubicBezTo>
                          <a:cubicBezTo>
                            <a:pt x="19340" y="9978"/>
                            <a:pt x="19054" y="9862"/>
                            <a:pt x="18769" y="9755"/>
                          </a:cubicBezTo>
                          <a:lnTo>
                            <a:pt x="18769" y="9755"/>
                          </a:lnTo>
                          <a:cubicBezTo>
                            <a:pt x="18826" y="9758"/>
                            <a:pt x="18884" y="9759"/>
                            <a:pt x="18942" y="9759"/>
                          </a:cubicBezTo>
                          <a:cubicBezTo>
                            <a:pt x="19389" y="9759"/>
                            <a:pt x="19848" y="9675"/>
                            <a:pt x="20258" y="9612"/>
                          </a:cubicBezTo>
                          <a:cubicBezTo>
                            <a:pt x="21463" y="9416"/>
                            <a:pt x="22631" y="9077"/>
                            <a:pt x="23773" y="8640"/>
                          </a:cubicBezTo>
                          <a:cubicBezTo>
                            <a:pt x="24772" y="8256"/>
                            <a:pt x="25745" y="7766"/>
                            <a:pt x="26815" y="7578"/>
                          </a:cubicBezTo>
                          <a:cubicBezTo>
                            <a:pt x="27078" y="7533"/>
                            <a:pt x="27337" y="7511"/>
                            <a:pt x="27592" y="7511"/>
                          </a:cubicBezTo>
                          <a:cubicBezTo>
                            <a:pt x="28535" y="7511"/>
                            <a:pt x="29433" y="7801"/>
                            <a:pt x="30304" y="8229"/>
                          </a:cubicBezTo>
                          <a:cubicBezTo>
                            <a:pt x="31160" y="8658"/>
                            <a:pt x="31990" y="9122"/>
                            <a:pt x="32917" y="9380"/>
                          </a:cubicBezTo>
                          <a:cubicBezTo>
                            <a:pt x="33381" y="9514"/>
                            <a:pt x="33863" y="9612"/>
                            <a:pt x="34345" y="9675"/>
                          </a:cubicBezTo>
                          <a:cubicBezTo>
                            <a:pt x="34666" y="9716"/>
                            <a:pt x="35010" y="9743"/>
                            <a:pt x="35357" y="9743"/>
                          </a:cubicBezTo>
                          <a:cubicBezTo>
                            <a:pt x="36437" y="9743"/>
                            <a:pt x="37553" y="9478"/>
                            <a:pt x="38154" y="8533"/>
                          </a:cubicBezTo>
                          <a:cubicBezTo>
                            <a:pt x="38172" y="8509"/>
                            <a:pt x="38154" y="8489"/>
                            <a:pt x="38132" y="8489"/>
                          </a:cubicBezTo>
                          <a:cubicBezTo>
                            <a:pt x="38121" y="8489"/>
                            <a:pt x="38109" y="8494"/>
                            <a:pt x="38100" y="8506"/>
                          </a:cubicBezTo>
                          <a:cubicBezTo>
                            <a:pt x="37492" y="9349"/>
                            <a:pt x="36488" y="9593"/>
                            <a:pt x="35476" y="9593"/>
                          </a:cubicBezTo>
                          <a:cubicBezTo>
                            <a:pt x="34946" y="9593"/>
                            <a:pt x="34413" y="9526"/>
                            <a:pt x="33934" y="9443"/>
                          </a:cubicBezTo>
                          <a:cubicBezTo>
                            <a:pt x="33533" y="9371"/>
                            <a:pt x="33131" y="9273"/>
                            <a:pt x="32739" y="9166"/>
                          </a:cubicBezTo>
                          <a:cubicBezTo>
                            <a:pt x="31660" y="8854"/>
                            <a:pt x="30714" y="8212"/>
                            <a:pt x="29688" y="7783"/>
                          </a:cubicBezTo>
                          <a:cubicBezTo>
                            <a:pt x="29030" y="7508"/>
                            <a:pt x="28347" y="7374"/>
                            <a:pt x="27647" y="7374"/>
                          </a:cubicBezTo>
                          <a:cubicBezTo>
                            <a:pt x="27416" y="7374"/>
                            <a:pt x="27183" y="7389"/>
                            <a:pt x="26949" y="7418"/>
                          </a:cubicBezTo>
                          <a:cubicBezTo>
                            <a:pt x="26021" y="7534"/>
                            <a:pt x="25165" y="7926"/>
                            <a:pt x="24309" y="8283"/>
                          </a:cubicBezTo>
                          <a:cubicBezTo>
                            <a:pt x="23265" y="8702"/>
                            <a:pt x="22221" y="9041"/>
                            <a:pt x="21133" y="9309"/>
                          </a:cubicBezTo>
                          <a:cubicBezTo>
                            <a:pt x="20482" y="9473"/>
                            <a:pt x="19660" y="9707"/>
                            <a:pt x="18907" y="9707"/>
                          </a:cubicBezTo>
                          <a:cubicBezTo>
                            <a:pt x="18803" y="9707"/>
                            <a:pt x="18700" y="9702"/>
                            <a:pt x="18599" y="9693"/>
                          </a:cubicBezTo>
                          <a:cubicBezTo>
                            <a:pt x="18528" y="9657"/>
                            <a:pt x="18447" y="9630"/>
                            <a:pt x="18376" y="9603"/>
                          </a:cubicBezTo>
                          <a:lnTo>
                            <a:pt x="18376" y="9603"/>
                          </a:lnTo>
                          <a:cubicBezTo>
                            <a:pt x="18406" y="9605"/>
                            <a:pt x="18436" y="9606"/>
                            <a:pt x="18466" y="9606"/>
                          </a:cubicBezTo>
                          <a:cubicBezTo>
                            <a:pt x="19065" y="9606"/>
                            <a:pt x="19704" y="9278"/>
                            <a:pt x="20205" y="9023"/>
                          </a:cubicBezTo>
                          <a:cubicBezTo>
                            <a:pt x="21017" y="8613"/>
                            <a:pt x="21775" y="8096"/>
                            <a:pt x="22587" y="7659"/>
                          </a:cubicBezTo>
                          <a:cubicBezTo>
                            <a:pt x="23372" y="7230"/>
                            <a:pt x="24184" y="6847"/>
                            <a:pt x="24995" y="6472"/>
                          </a:cubicBezTo>
                          <a:cubicBezTo>
                            <a:pt x="25843" y="6088"/>
                            <a:pt x="26664" y="5776"/>
                            <a:pt x="27600" y="5749"/>
                          </a:cubicBezTo>
                          <a:cubicBezTo>
                            <a:pt x="27630" y="5749"/>
                            <a:pt x="27660" y="5748"/>
                            <a:pt x="27690" y="5748"/>
                          </a:cubicBezTo>
                          <a:cubicBezTo>
                            <a:pt x="29667" y="5748"/>
                            <a:pt x="31355" y="7199"/>
                            <a:pt x="33033" y="8060"/>
                          </a:cubicBezTo>
                          <a:cubicBezTo>
                            <a:pt x="33917" y="8511"/>
                            <a:pt x="35039" y="8983"/>
                            <a:pt x="36096" y="8983"/>
                          </a:cubicBezTo>
                          <a:cubicBezTo>
                            <a:pt x="36692" y="8983"/>
                            <a:pt x="37269" y="8833"/>
                            <a:pt x="37770" y="8444"/>
                          </a:cubicBezTo>
                          <a:cubicBezTo>
                            <a:pt x="37794" y="8428"/>
                            <a:pt x="37776" y="8398"/>
                            <a:pt x="37752" y="8398"/>
                          </a:cubicBezTo>
                          <a:cubicBezTo>
                            <a:pt x="37749" y="8398"/>
                            <a:pt x="37747" y="8398"/>
                            <a:pt x="37744" y="8399"/>
                          </a:cubicBezTo>
                          <a:cubicBezTo>
                            <a:pt x="37243" y="8699"/>
                            <a:pt x="36712" y="8820"/>
                            <a:pt x="36173" y="8820"/>
                          </a:cubicBezTo>
                          <a:cubicBezTo>
                            <a:pt x="34967" y="8820"/>
                            <a:pt x="33722" y="8214"/>
                            <a:pt x="32685" y="7659"/>
                          </a:cubicBezTo>
                          <a:cubicBezTo>
                            <a:pt x="31038" y="6782"/>
                            <a:pt x="29510" y="5561"/>
                            <a:pt x="27562" y="5561"/>
                          </a:cubicBezTo>
                          <a:cubicBezTo>
                            <a:pt x="27527" y="5561"/>
                            <a:pt x="27493" y="5561"/>
                            <a:pt x="27458" y="5562"/>
                          </a:cubicBezTo>
                          <a:cubicBezTo>
                            <a:pt x="25905" y="5589"/>
                            <a:pt x="24353" y="6526"/>
                            <a:pt x="23015" y="7221"/>
                          </a:cubicBezTo>
                          <a:cubicBezTo>
                            <a:pt x="22275" y="7605"/>
                            <a:pt x="21588" y="8051"/>
                            <a:pt x="20874" y="8470"/>
                          </a:cubicBezTo>
                          <a:cubicBezTo>
                            <a:pt x="20428" y="8738"/>
                            <a:pt x="19973" y="8979"/>
                            <a:pt x="19491" y="9193"/>
                          </a:cubicBezTo>
                          <a:cubicBezTo>
                            <a:pt x="19143" y="9349"/>
                            <a:pt x="18745" y="9529"/>
                            <a:pt x="18349" y="9529"/>
                          </a:cubicBezTo>
                          <a:cubicBezTo>
                            <a:pt x="18268" y="9529"/>
                            <a:pt x="18188" y="9522"/>
                            <a:pt x="18108" y="9505"/>
                          </a:cubicBezTo>
                          <a:cubicBezTo>
                            <a:pt x="18046" y="9487"/>
                            <a:pt x="17984" y="9461"/>
                            <a:pt x="17921" y="9443"/>
                          </a:cubicBezTo>
                          <a:cubicBezTo>
                            <a:pt x="18001" y="9425"/>
                            <a:pt x="18662" y="9166"/>
                            <a:pt x="19322" y="8676"/>
                          </a:cubicBezTo>
                          <a:cubicBezTo>
                            <a:pt x="20098" y="8096"/>
                            <a:pt x="20981" y="7302"/>
                            <a:pt x="21793" y="6811"/>
                          </a:cubicBezTo>
                          <a:cubicBezTo>
                            <a:pt x="21873" y="6766"/>
                            <a:pt x="21953" y="6713"/>
                            <a:pt x="22025" y="6668"/>
                          </a:cubicBezTo>
                          <a:cubicBezTo>
                            <a:pt x="22043" y="6668"/>
                            <a:pt x="22060" y="6650"/>
                            <a:pt x="22078" y="6642"/>
                          </a:cubicBezTo>
                          <a:cubicBezTo>
                            <a:pt x="23720" y="5633"/>
                            <a:pt x="25334" y="4402"/>
                            <a:pt x="27306" y="4179"/>
                          </a:cubicBezTo>
                          <a:cubicBezTo>
                            <a:pt x="27481" y="4159"/>
                            <a:pt x="27653" y="4149"/>
                            <a:pt x="27820" y="4149"/>
                          </a:cubicBezTo>
                          <a:cubicBezTo>
                            <a:pt x="31273" y="4149"/>
                            <a:pt x="33103" y="8273"/>
                            <a:pt x="36588" y="8273"/>
                          </a:cubicBezTo>
                          <a:cubicBezTo>
                            <a:pt x="36715" y="8273"/>
                            <a:pt x="36845" y="8268"/>
                            <a:pt x="36976" y="8256"/>
                          </a:cubicBezTo>
                          <a:cubicBezTo>
                            <a:pt x="37048" y="8256"/>
                            <a:pt x="37048" y="8158"/>
                            <a:pt x="36976" y="8158"/>
                          </a:cubicBezTo>
                          <a:cubicBezTo>
                            <a:pt x="35959" y="8078"/>
                            <a:pt x="35050" y="7882"/>
                            <a:pt x="34148" y="7391"/>
                          </a:cubicBezTo>
                          <a:cubicBezTo>
                            <a:pt x="33328" y="6954"/>
                            <a:pt x="32623" y="6320"/>
                            <a:pt x="31900" y="5723"/>
                          </a:cubicBezTo>
                          <a:cubicBezTo>
                            <a:pt x="30955" y="4955"/>
                            <a:pt x="29947" y="4322"/>
                            <a:pt x="28805" y="4072"/>
                          </a:cubicBezTo>
                          <a:cubicBezTo>
                            <a:pt x="28948" y="3805"/>
                            <a:pt x="29349" y="3662"/>
                            <a:pt x="29626" y="3635"/>
                          </a:cubicBezTo>
                          <a:cubicBezTo>
                            <a:pt x="29644" y="3634"/>
                            <a:pt x="29661" y="3633"/>
                            <a:pt x="29679" y="3633"/>
                          </a:cubicBezTo>
                          <a:cubicBezTo>
                            <a:pt x="29991" y="3633"/>
                            <a:pt x="30227" y="3851"/>
                            <a:pt x="30455" y="4046"/>
                          </a:cubicBezTo>
                          <a:cubicBezTo>
                            <a:pt x="30491" y="4081"/>
                            <a:pt x="30527" y="4117"/>
                            <a:pt x="30571" y="4144"/>
                          </a:cubicBezTo>
                          <a:cubicBezTo>
                            <a:pt x="30678" y="4212"/>
                            <a:pt x="30804" y="4248"/>
                            <a:pt x="30933" y="4248"/>
                          </a:cubicBezTo>
                          <a:cubicBezTo>
                            <a:pt x="31039" y="4248"/>
                            <a:pt x="31148" y="4223"/>
                            <a:pt x="31249" y="4170"/>
                          </a:cubicBezTo>
                          <a:cubicBezTo>
                            <a:pt x="31606" y="4001"/>
                            <a:pt x="31436" y="3608"/>
                            <a:pt x="31276" y="3323"/>
                          </a:cubicBezTo>
                          <a:cubicBezTo>
                            <a:pt x="31401" y="3323"/>
                            <a:pt x="31490" y="3260"/>
                            <a:pt x="31552" y="3100"/>
                          </a:cubicBezTo>
                          <a:cubicBezTo>
                            <a:pt x="31660" y="2814"/>
                            <a:pt x="31178" y="2395"/>
                            <a:pt x="31017" y="2235"/>
                          </a:cubicBezTo>
                          <a:cubicBezTo>
                            <a:pt x="30796" y="2026"/>
                            <a:pt x="30563" y="1941"/>
                            <a:pt x="30330" y="1941"/>
                          </a:cubicBezTo>
                          <a:cubicBezTo>
                            <a:pt x="29878" y="1941"/>
                            <a:pt x="29429" y="2262"/>
                            <a:pt x="29081" y="2609"/>
                          </a:cubicBezTo>
                          <a:cubicBezTo>
                            <a:pt x="29215" y="2145"/>
                            <a:pt x="29188" y="1646"/>
                            <a:pt x="28939" y="1253"/>
                          </a:cubicBezTo>
                          <a:cubicBezTo>
                            <a:pt x="28733" y="939"/>
                            <a:pt x="28195" y="610"/>
                            <a:pt x="27760" y="610"/>
                          </a:cubicBezTo>
                          <a:cubicBezTo>
                            <a:pt x="27591" y="610"/>
                            <a:pt x="27436" y="660"/>
                            <a:pt x="27324" y="780"/>
                          </a:cubicBezTo>
                          <a:cubicBezTo>
                            <a:pt x="27235" y="513"/>
                            <a:pt x="26949" y="299"/>
                            <a:pt x="26690" y="227"/>
                          </a:cubicBezTo>
                          <a:cubicBezTo>
                            <a:pt x="26582" y="197"/>
                            <a:pt x="26462" y="175"/>
                            <a:pt x="26344" y="175"/>
                          </a:cubicBezTo>
                          <a:cubicBezTo>
                            <a:pt x="26219" y="175"/>
                            <a:pt x="26095" y="199"/>
                            <a:pt x="25986" y="263"/>
                          </a:cubicBezTo>
                          <a:cubicBezTo>
                            <a:pt x="25772" y="388"/>
                            <a:pt x="25584" y="379"/>
                            <a:pt x="25361" y="468"/>
                          </a:cubicBezTo>
                          <a:cubicBezTo>
                            <a:pt x="25004" y="620"/>
                            <a:pt x="24621" y="1093"/>
                            <a:pt x="24969" y="1458"/>
                          </a:cubicBezTo>
                          <a:cubicBezTo>
                            <a:pt x="25131" y="1637"/>
                            <a:pt x="25301" y="1720"/>
                            <a:pt x="25532" y="1720"/>
                          </a:cubicBezTo>
                          <a:cubicBezTo>
                            <a:pt x="25555" y="1720"/>
                            <a:pt x="25578" y="1719"/>
                            <a:pt x="25602" y="1717"/>
                          </a:cubicBezTo>
                          <a:cubicBezTo>
                            <a:pt x="25745" y="1717"/>
                            <a:pt x="25798" y="1592"/>
                            <a:pt x="25879" y="1521"/>
                          </a:cubicBezTo>
                          <a:cubicBezTo>
                            <a:pt x="25919" y="1511"/>
                            <a:pt x="25959" y="1506"/>
                            <a:pt x="25998" y="1506"/>
                          </a:cubicBezTo>
                          <a:cubicBezTo>
                            <a:pt x="26265" y="1506"/>
                            <a:pt x="26515" y="1723"/>
                            <a:pt x="26717" y="1887"/>
                          </a:cubicBezTo>
                          <a:cubicBezTo>
                            <a:pt x="26931" y="2065"/>
                            <a:pt x="27021" y="2288"/>
                            <a:pt x="27083" y="2538"/>
                          </a:cubicBezTo>
                          <a:cubicBezTo>
                            <a:pt x="26860" y="2074"/>
                            <a:pt x="26289" y="1851"/>
                            <a:pt x="25772" y="1789"/>
                          </a:cubicBezTo>
                          <a:cubicBezTo>
                            <a:pt x="25728" y="1784"/>
                            <a:pt x="25684" y="1782"/>
                            <a:pt x="25640" y="1782"/>
                          </a:cubicBezTo>
                          <a:cubicBezTo>
                            <a:pt x="25128" y="1782"/>
                            <a:pt x="24586" y="2065"/>
                            <a:pt x="24799" y="2574"/>
                          </a:cubicBezTo>
                          <a:cubicBezTo>
                            <a:pt x="24704" y="2561"/>
                            <a:pt x="24593" y="2549"/>
                            <a:pt x="24484" y="2549"/>
                          </a:cubicBezTo>
                          <a:cubicBezTo>
                            <a:pt x="24287" y="2549"/>
                            <a:pt x="24098" y="2587"/>
                            <a:pt x="24023" y="2725"/>
                          </a:cubicBezTo>
                          <a:cubicBezTo>
                            <a:pt x="23898" y="2957"/>
                            <a:pt x="24050" y="3100"/>
                            <a:pt x="24255" y="3145"/>
                          </a:cubicBezTo>
                          <a:cubicBezTo>
                            <a:pt x="24005" y="3385"/>
                            <a:pt x="23889" y="3751"/>
                            <a:pt x="23952" y="4099"/>
                          </a:cubicBezTo>
                          <a:cubicBezTo>
                            <a:pt x="23993" y="4315"/>
                            <a:pt x="24151" y="4488"/>
                            <a:pt x="24331" y="4488"/>
                          </a:cubicBezTo>
                          <a:cubicBezTo>
                            <a:pt x="24427" y="4488"/>
                            <a:pt x="24528" y="4440"/>
                            <a:pt x="24621" y="4322"/>
                          </a:cubicBezTo>
                          <a:cubicBezTo>
                            <a:pt x="24799" y="4081"/>
                            <a:pt x="24772" y="3626"/>
                            <a:pt x="24978" y="3448"/>
                          </a:cubicBezTo>
                          <a:cubicBezTo>
                            <a:pt x="25147" y="3617"/>
                            <a:pt x="25245" y="3796"/>
                            <a:pt x="25245" y="4054"/>
                          </a:cubicBezTo>
                          <a:cubicBezTo>
                            <a:pt x="25245" y="4242"/>
                            <a:pt x="25165" y="4474"/>
                            <a:pt x="25031" y="4634"/>
                          </a:cubicBezTo>
                          <a:cubicBezTo>
                            <a:pt x="24317" y="4973"/>
                            <a:pt x="23639" y="5393"/>
                            <a:pt x="22979" y="5821"/>
                          </a:cubicBezTo>
                          <a:cubicBezTo>
                            <a:pt x="21846" y="5241"/>
                            <a:pt x="20678" y="4625"/>
                            <a:pt x="19464" y="4242"/>
                          </a:cubicBezTo>
                          <a:cubicBezTo>
                            <a:pt x="19482" y="4197"/>
                            <a:pt x="19491" y="4153"/>
                            <a:pt x="19527" y="4099"/>
                          </a:cubicBezTo>
                          <a:cubicBezTo>
                            <a:pt x="19589" y="4001"/>
                            <a:pt x="19696" y="3938"/>
                            <a:pt x="19803" y="3903"/>
                          </a:cubicBezTo>
                          <a:cubicBezTo>
                            <a:pt x="19839" y="3938"/>
                            <a:pt x="19866" y="3974"/>
                            <a:pt x="19893" y="4010"/>
                          </a:cubicBezTo>
                          <a:cubicBezTo>
                            <a:pt x="20035" y="4206"/>
                            <a:pt x="20196" y="4331"/>
                            <a:pt x="20437" y="4376"/>
                          </a:cubicBezTo>
                          <a:cubicBezTo>
                            <a:pt x="20465" y="4381"/>
                            <a:pt x="20491" y="4383"/>
                            <a:pt x="20516" y="4383"/>
                          </a:cubicBezTo>
                          <a:cubicBezTo>
                            <a:pt x="20805" y="4383"/>
                            <a:pt x="20915" y="4068"/>
                            <a:pt x="20874" y="3814"/>
                          </a:cubicBezTo>
                          <a:cubicBezTo>
                            <a:pt x="20838" y="3591"/>
                            <a:pt x="20704" y="3475"/>
                            <a:pt x="20838" y="3341"/>
                          </a:cubicBezTo>
                          <a:cubicBezTo>
                            <a:pt x="20981" y="3216"/>
                            <a:pt x="20919" y="3020"/>
                            <a:pt x="20838" y="2868"/>
                          </a:cubicBezTo>
                          <a:cubicBezTo>
                            <a:pt x="20727" y="2659"/>
                            <a:pt x="20405" y="2483"/>
                            <a:pt x="20128" y="2483"/>
                          </a:cubicBezTo>
                          <a:cubicBezTo>
                            <a:pt x="20050" y="2483"/>
                            <a:pt x="19975" y="2497"/>
                            <a:pt x="19910" y="2529"/>
                          </a:cubicBezTo>
                          <a:cubicBezTo>
                            <a:pt x="19839" y="2172"/>
                            <a:pt x="19536" y="1833"/>
                            <a:pt x="19161" y="1789"/>
                          </a:cubicBezTo>
                          <a:cubicBezTo>
                            <a:pt x="19124" y="1785"/>
                            <a:pt x="19087" y="1784"/>
                            <a:pt x="19052" y="1784"/>
                          </a:cubicBezTo>
                          <a:cubicBezTo>
                            <a:pt x="18707" y="1784"/>
                            <a:pt x="18453" y="1936"/>
                            <a:pt x="18242" y="2154"/>
                          </a:cubicBezTo>
                          <a:cubicBezTo>
                            <a:pt x="18278" y="1860"/>
                            <a:pt x="18198" y="1574"/>
                            <a:pt x="17894" y="1351"/>
                          </a:cubicBezTo>
                          <a:cubicBezTo>
                            <a:pt x="17814" y="1289"/>
                            <a:pt x="17662" y="1271"/>
                            <a:pt x="17564" y="1244"/>
                          </a:cubicBezTo>
                          <a:cubicBezTo>
                            <a:pt x="17377" y="1191"/>
                            <a:pt x="17306" y="1209"/>
                            <a:pt x="17279" y="1128"/>
                          </a:cubicBezTo>
                          <a:cubicBezTo>
                            <a:pt x="17172" y="834"/>
                            <a:pt x="16993" y="575"/>
                            <a:pt x="16699" y="450"/>
                          </a:cubicBezTo>
                          <a:cubicBezTo>
                            <a:pt x="16593" y="412"/>
                            <a:pt x="16455" y="355"/>
                            <a:pt x="16328" y="355"/>
                          </a:cubicBezTo>
                          <a:cubicBezTo>
                            <a:pt x="16305" y="355"/>
                            <a:pt x="16283" y="357"/>
                            <a:pt x="16262" y="361"/>
                          </a:cubicBezTo>
                          <a:cubicBezTo>
                            <a:pt x="16153" y="378"/>
                            <a:pt x="16070" y="400"/>
                            <a:pt x="15995" y="400"/>
                          </a:cubicBezTo>
                          <a:cubicBezTo>
                            <a:pt x="15909" y="400"/>
                            <a:pt x="15834" y="371"/>
                            <a:pt x="15744" y="272"/>
                          </a:cubicBezTo>
                          <a:cubicBezTo>
                            <a:pt x="15570" y="71"/>
                            <a:pt x="15386" y="1"/>
                            <a:pt x="15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21"/>
                    <p:cNvSpPr/>
                    <p:nvPr/>
                  </p:nvSpPr>
                  <p:spPr>
                    <a:xfrm>
                      <a:off x="3553318" y="3838158"/>
                      <a:ext cx="724975" cy="201516"/>
                    </a:xfrm>
                    <a:custGeom>
                      <a:avLst/>
                      <a:gdLst/>
                      <a:ahLst/>
                      <a:cxnLst/>
                      <a:rect l="l" t="t" r="r" b="b"/>
                      <a:pathLst>
                        <a:path w="8699" h="2418" extrusionOk="0">
                          <a:moveTo>
                            <a:pt x="8182" y="1"/>
                          </a:moveTo>
                          <a:cubicBezTo>
                            <a:pt x="6817" y="1"/>
                            <a:pt x="5424" y="208"/>
                            <a:pt x="4139" y="679"/>
                          </a:cubicBezTo>
                          <a:cubicBezTo>
                            <a:pt x="3524" y="910"/>
                            <a:pt x="2944" y="1232"/>
                            <a:pt x="2382" y="1580"/>
                          </a:cubicBezTo>
                          <a:cubicBezTo>
                            <a:pt x="1795" y="1944"/>
                            <a:pt x="1146" y="2376"/>
                            <a:pt x="445" y="2376"/>
                          </a:cubicBezTo>
                          <a:cubicBezTo>
                            <a:pt x="305" y="2376"/>
                            <a:pt x="162" y="2359"/>
                            <a:pt x="18" y="2320"/>
                          </a:cubicBezTo>
                          <a:cubicBezTo>
                            <a:pt x="9" y="2320"/>
                            <a:pt x="0" y="2338"/>
                            <a:pt x="9" y="2338"/>
                          </a:cubicBezTo>
                          <a:cubicBezTo>
                            <a:pt x="182" y="2393"/>
                            <a:pt x="353" y="2417"/>
                            <a:pt x="521" y="2417"/>
                          </a:cubicBezTo>
                          <a:cubicBezTo>
                            <a:pt x="926" y="2417"/>
                            <a:pt x="1317" y="2277"/>
                            <a:pt x="1695" y="2088"/>
                          </a:cubicBezTo>
                          <a:cubicBezTo>
                            <a:pt x="2355" y="1749"/>
                            <a:pt x="2962" y="1330"/>
                            <a:pt x="3622" y="1000"/>
                          </a:cubicBezTo>
                          <a:cubicBezTo>
                            <a:pt x="5183" y="241"/>
                            <a:pt x="6967" y="143"/>
                            <a:pt x="8662" y="63"/>
                          </a:cubicBezTo>
                          <a:cubicBezTo>
                            <a:pt x="8698" y="63"/>
                            <a:pt x="8698" y="18"/>
                            <a:pt x="8662" y="9"/>
                          </a:cubicBezTo>
                          <a:cubicBezTo>
                            <a:pt x="8503" y="4"/>
                            <a:pt x="8342" y="1"/>
                            <a:pt x="8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21"/>
                    <p:cNvSpPr/>
                    <p:nvPr/>
                  </p:nvSpPr>
                  <p:spPr>
                    <a:xfrm>
                      <a:off x="3692329" y="3888579"/>
                      <a:ext cx="534459" cy="170014"/>
                    </a:xfrm>
                    <a:custGeom>
                      <a:avLst/>
                      <a:gdLst/>
                      <a:ahLst/>
                      <a:cxnLst/>
                      <a:rect l="l" t="t" r="r" b="b"/>
                      <a:pathLst>
                        <a:path w="6413" h="2040" extrusionOk="0">
                          <a:moveTo>
                            <a:pt x="6378" y="0"/>
                          </a:moveTo>
                          <a:cubicBezTo>
                            <a:pt x="6375" y="0"/>
                            <a:pt x="6372" y="1"/>
                            <a:pt x="6370" y="2"/>
                          </a:cubicBezTo>
                          <a:cubicBezTo>
                            <a:pt x="5371" y="261"/>
                            <a:pt x="4300" y="305"/>
                            <a:pt x="3355" y="752"/>
                          </a:cubicBezTo>
                          <a:cubicBezTo>
                            <a:pt x="2240" y="1269"/>
                            <a:pt x="1303" y="1938"/>
                            <a:pt x="27" y="1992"/>
                          </a:cubicBezTo>
                          <a:cubicBezTo>
                            <a:pt x="0" y="2000"/>
                            <a:pt x="0" y="2036"/>
                            <a:pt x="27" y="2036"/>
                          </a:cubicBezTo>
                          <a:cubicBezTo>
                            <a:pt x="80" y="2038"/>
                            <a:pt x="131" y="2040"/>
                            <a:pt x="183" y="2040"/>
                          </a:cubicBezTo>
                          <a:cubicBezTo>
                            <a:pt x="1301" y="2040"/>
                            <a:pt x="2160" y="1496"/>
                            <a:pt x="3141" y="992"/>
                          </a:cubicBezTo>
                          <a:cubicBezTo>
                            <a:pt x="3801" y="653"/>
                            <a:pt x="4604" y="448"/>
                            <a:pt x="5344" y="359"/>
                          </a:cubicBezTo>
                          <a:cubicBezTo>
                            <a:pt x="5665" y="314"/>
                            <a:pt x="6183" y="323"/>
                            <a:pt x="6397" y="38"/>
                          </a:cubicBezTo>
                          <a:cubicBezTo>
                            <a:pt x="6412" y="22"/>
                            <a:pt x="6394" y="0"/>
                            <a:pt x="6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800" name="Google Shape;6800;p21"/>
                <p:cNvSpPr/>
                <p:nvPr/>
              </p:nvSpPr>
              <p:spPr>
                <a:xfrm flipH="1">
                  <a:off x="6926250" y="4707994"/>
                  <a:ext cx="86393" cy="40555"/>
                </a:xfrm>
                <a:custGeom>
                  <a:avLst/>
                  <a:gdLst/>
                  <a:ahLst/>
                  <a:cxnLst/>
                  <a:rect l="l" t="t" r="r" b="b"/>
                  <a:pathLst>
                    <a:path w="1161" h="545" extrusionOk="0">
                      <a:moveTo>
                        <a:pt x="982" y="0"/>
                      </a:moveTo>
                      <a:cubicBezTo>
                        <a:pt x="812" y="18"/>
                        <a:pt x="634" y="27"/>
                        <a:pt x="482" y="72"/>
                      </a:cubicBezTo>
                      <a:cubicBezTo>
                        <a:pt x="348" y="107"/>
                        <a:pt x="179" y="152"/>
                        <a:pt x="81" y="268"/>
                      </a:cubicBezTo>
                      <a:cubicBezTo>
                        <a:pt x="36" y="322"/>
                        <a:pt x="18" y="402"/>
                        <a:pt x="0" y="473"/>
                      </a:cubicBezTo>
                      <a:cubicBezTo>
                        <a:pt x="116" y="491"/>
                        <a:pt x="241" y="518"/>
                        <a:pt x="357" y="545"/>
                      </a:cubicBezTo>
                      <a:cubicBezTo>
                        <a:pt x="366" y="384"/>
                        <a:pt x="527" y="277"/>
                        <a:pt x="705" y="197"/>
                      </a:cubicBezTo>
                      <a:cubicBezTo>
                        <a:pt x="811" y="156"/>
                        <a:pt x="969" y="115"/>
                        <a:pt x="1118" y="115"/>
                      </a:cubicBezTo>
                      <a:cubicBezTo>
                        <a:pt x="1132" y="115"/>
                        <a:pt x="1146" y="116"/>
                        <a:pt x="1160" y="116"/>
                      </a:cubicBezTo>
                      <a:cubicBezTo>
                        <a:pt x="1107" y="72"/>
                        <a:pt x="1044" y="36"/>
                        <a:pt x="9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21"/>
                <p:cNvSpPr/>
                <p:nvPr/>
              </p:nvSpPr>
              <p:spPr>
                <a:xfrm flipH="1">
                  <a:off x="6342785" y="5216452"/>
                  <a:ext cx="31253" cy="59828"/>
                </a:xfrm>
                <a:custGeom>
                  <a:avLst/>
                  <a:gdLst/>
                  <a:ahLst/>
                  <a:cxnLst/>
                  <a:rect l="l" t="t" r="r" b="b"/>
                  <a:pathLst>
                    <a:path w="420" h="804" extrusionOk="0">
                      <a:moveTo>
                        <a:pt x="348" y="1"/>
                      </a:moveTo>
                      <a:cubicBezTo>
                        <a:pt x="223" y="45"/>
                        <a:pt x="107" y="179"/>
                        <a:pt x="63" y="286"/>
                      </a:cubicBezTo>
                      <a:cubicBezTo>
                        <a:pt x="0" y="438"/>
                        <a:pt x="18" y="590"/>
                        <a:pt x="63" y="741"/>
                      </a:cubicBezTo>
                      <a:cubicBezTo>
                        <a:pt x="63" y="741"/>
                        <a:pt x="63" y="750"/>
                        <a:pt x="54" y="759"/>
                      </a:cubicBezTo>
                      <a:cubicBezTo>
                        <a:pt x="143" y="768"/>
                        <a:pt x="223" y="786"/>
                        <a:pt x="304" y="804"/>
                      </a:cubicBezTo>
                      <a:cubicBezTo>
                        <a:pt x="268" y="759"/>
                        <a:pt x="250" y="706"/>
                        <a:pt x="250" y="652"/>
                      </a:cubicBezTo>
                      <a:cubicBezTo>
                        <a:pt x="268" y="483"/>
                        <a:pt x="304" y="242"/>
                        <a:pt x="420" y="108"/>
                      </a:cubicBezTo>
                      <a:cubicBezTo>
                        <a:pt x="393" y="72"/>
                        <a:pt x="366" y="37"/>
                        <a:pt x="3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21"/>
                <p:cNvSpPr/>
                <p:nvPr/>
              </p:nvSpPr>
              <p:spPr>
                <a:xfrm flipH="1">
                  <a:off x="7096876" y="4560584"/>
                  <a:ext cx="177325" cy="185287"/>
                </a:xfrm>
                <a:custGeom>
                  <a:avLst/>
                  <a:gdLst/>
                  <a:ahLst/>
                  <a:cxnLst/>
                  <a:rect l="l" t="t" r="r" b="b"/>
                  <a:pathLst>
                    <a:path w="2383" h="2490" extrusionOk="0">
                      <a:moveTo>
                        <a:pt x="462" y="0"/>
                      </a:moveTo>
                      <a:cubicBezTo>
                        <a:pt x="454" y="0"/>
                        <a:pt x="446" y="1"/>
                        <a:pt x="438" y="1"/>
                      </a:cubicBezTo>
                      <a:cubicBezTo>
                        <a:pt x="241" y="19"/>
                        <a:pt x="90" y="170"/>
                        <a:pt x="0" y="358"/>
                      </a:cubicBezTo>
                      <a:cubicBezTo>
                        <a:pt x="75" y="314"/>
                        <a:pt x="156" y="295"/>
                        <a:pt x="240" y="295"/>
                      </a:cubicBezTo>
                      <a:cubicBezTo>
                        <a:pt x="637" y="295"/>
                        <a:pt x="1096" y="722"/>
                        <a:pt x="1258" y="1009"/>
                      </a:cubicBezTo>
                      <a:cubicBezTo>
                        <a:pt x="1472" y="1401"/>
                        <a:pt x="1651" y="2079"/>
                        <a:pt x="1392" y="2490"/>
                      </a:cubicBezTo>
                      <a:cubicBezTo>
                        <a:pt x="1624" y="2445"/>
                        <a:pt x="1847" y="2410"/>
                        <a:pt x="2070" y="2392"/>
                      </a:cubicBezTo>
                      <a:cubicBezTo>
                        <a:pt x="2382" y="1482"/>
                        <a:pt x="1936" y="572"/>
                        <a:pt x="1044" y="179"/>
                      </a:cubicBezTo>
                      <a:cubicBezTo>
                        <a:pt x="881" y="102"/>
                        <a:pt x="661" y="0"/>
                        <a:pt x="4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21"/>
                <p:cNvSpPr/>
                <p:nvPr/>
              </p:nvSpPr>
              <p:spPr>
                <a:xfrm flipH="1">
                  <a:off x="6493470" y="5196584"/>
                  <a:ext cx="36611" cy="53130"/>
                </a:xfrm>
                <a:custGeom>
                  <a:avLst/>
                  <a:gdLst/>
                  <a:ahLst/>
                  <a:cxnLst/>
                  <a:rect l="l" t="t" r="r" b="b"/>
                  <a:pathLst>
                    <a:path w="492" h="714" extrusionOk="0">
                      <a:moveTo>
                        <a:pt x="322" y="0"/>
                      </a:moveTo>
                      <a:cubicBezTo>
                        <a:pt x="277" y="0"/>
                        <a:pt x="233" y="0"/>
                        <a:pt x="188" y="27"/>
                      </a:cubicBezTo>
                      <a:cubicBezTo>
                        <a:pt x="197" y="36"/>
                        <a:pt x="197" y="45"/>
                        <a:pt x="197" y="54"/>
                      </a:cubicBezTo>
                      <a:cubicBezTo>
                        <a:pt x="206" y="259"/>
                        <a:pt x="161" y="562"/>
                        <a:pt x="1" y="714"/>
                      </a:cubicBezTo>
                      <a:cubicBezTo>
                        <a:pt x="135" y="678"/>
                        <a:pt x="251" y="625"/>
                        <a:pt x="358" y="518"/>
                      </a:cubicBezTo>
                      <a:cubicBezTo>
                        <a:pt x="492" y="366"/>
                        <a:pt x="465" y="134"/>
                        <a:pt x="3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21"/>
                <p:cNvSpPr/>
                <p:nvPr/>
              </p:nvSpPr>
              <p:spPr>
                <a:xfrm flipH="1">
                  <a:off x="6457603" y="5197923"/>
                  <a:ext cx="54544" cy="58488"/>
                </a:xfrm>
                <a:custGeom>
                  <a:avLst/>
                  <a:gdLst/>
                  <a:ahLst/>
                  <a:cxnLst/>
                  <a:rect l="l" t="t" r="r" b="b"/>
                  <a:pathLst>
                    <a:path w="733" h="786" extrusionOk="0">
                      <a:moveTo>
                        <a:pt x="152" y="0"/>
                      </a:moveTo>
                      <a:lnTo>
                        <a:pt x="152" y="0"/>
                      </a:lnTo>
                      <a:cubicBezTo>
                        <a:pt x="268" y="116"/>
                        <a:pt x="322" y="312"/>
                        <a:pt x="251" y="464"/>
                      </a:cubicBezTo>
                      <a:cubicBezTo>
                        <a:pt x="206" y="571"/>
                        <a:pt x="117" y="669"/>
                        <a:pt x="1" y="732"/>
                      </a:cubicBezTo>
                      <a:cubicBezTo>
                        <a:pt x="179" y="740"/>
                        <a:pt x="358" y="758"/>
                        <a:pt x="536" y="785"/>
                      </a:cubicBezTo>
                      <a:cubicBezTo>
                        <a:pt x="634" y="616"/>
                        <a:pt x="732" y="410"/>
                        <a:pt x="563" y="250"/>
                      </a:cubicBezTo>
                      <a:cubicBezTo>
                        <a:pt x="491" y="187"/>
                        <a:pt x="411" y="134"/>
                        <a:pt x="331" y="80"/>
                      </a:cubicBezTo>
                      <a:cubicBezTo>
                        <a:pt x="277" y="54"/>
                        <a:pt x="215" y="18"/>
                        <a:pt x="1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21"/>
                <p:cNvSpPr/>
                <p:nvPr/>
              </p:nvSpPr>
              <p:spPr>
                <a:xfrm flipH="1">
                  <a:off x="6908391" y="4725779"/>
                  <a:ext cx="67790" cy="34751"/>
                </a:xfrm>
                <a:custGeom>
                  <a:avLst/>
                  <a:gdLst/>
                  <a:ahLst/>
                  <a:cxnLst/>
                  <a:rect l="l" t="t" r="r" b="b"/>
                  <a:pathLst>
                    <a:path w="911" h="467" extrusionOk="0">
                      <a:moveTo>
                        <a:pt x="791" y="0"/>
                      </a:moveTo>
                      <a:cubicBezTo>
                        <a:pt x="728" y="0"/>
                        <a:pt x="661" y="21"/>
                        <a:pt x="608" y="29"/>
                      </a:cubicBezTo>
                      <a:cubicBezTo>
                        <a:pt x="518" y="38"/>
                        <a:pt x="420" y="47"/>
                        <a:pt x="322" y="83"/>
                      </a:cubicBezTo>
                      <a:cubicBezTo>
                        <a:pt x="170" y="136"/>
                        <a:pt x="54" y="207"/>
                        <a:pt x="1" y="332"/>
                      </a:cubicBezTo>
                      <a:cubicBezTo>
                        <a:pt x="170" y="377"/>
                        <a:pt x="331" y="413"/>
                        <a:pt x="492" y="466"/>
                      </a:cubicBezTo>
                      <a:cubicBezTo>
                        <a:pt x="501" y="439"/>
                        <a:pt x="509" y="413"/>
                        <a:pt x="518" y="386"/>
                      </a:cubicBezTo>
                      <a:cubicBezTo>
                        <a:pt x="608" y="234"/>
                        <a:pt x="741" y="136"/>
                        <a:pt x="911" y="91"/>
                      </a:cubicBezTo>
                      <a:cubicBezTo>
                        <a:pt x="875" y="56"/>
                        <a:pt x="848" y="29"/>
                        <a:pt x="822" y="2"/>
                      </a:cubicBezTo>
                      <a:cubicBezTo>
                        <a:pt x="812" y="1"/>
                        <a:pt x="802" y="0"/>
                        <a:pt x="7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21"/>
                <p:cNvSpPr/>
                <p:nvPr/>
              </p:nvSpPr>
              <p:spPr>
                <a:xfrm flipH="1">
                  <a:off x="7169279" y="4587744"/>
                  <a:ext cx="112214" cy="169437"/>
                </a:xfrm>
                <a:custGeom>
                  <a:avLst/>
                  <a:gdLst/>
                  <a:ahLst/>
                  <a:cxnLst/>
                  <a:rect l="l" t="t" r="r" b="b"/>
                  <a:pathLst>
                    <a:path w="1508" h="2277" extrusionOk="0">
                      <a:moveTo>
                        <a:pt x="272" y="1"/>
                      </a:moveTo>
                      <a:cubicBezTo>
                        <a:pt x="207" y="1"/>
                        <a:pt x="143" y="12"/>
                        <a:pt x="81" y="37"/>
                      </a:cubicBezTo>
                      <a:cubicBezTo>
                        <a:pt x="45" y="109"/>
                        <a:pt x="18" y="180"/>
                        <a:pt x="0" y="260"/>
                      </a:cubicBezTo>
                      <a:cubicBezTo>
                        <a:pt x="464" y="350"/>
                        <a:pt x="955" y="680"/>
                        <a:pt x="1035" y="1161"/>
                      </a:cubicBezTo>
                      <a:cubicBezTo>
                        <a:pt x="1098" y="1518"/>
                        <a:pt x="1151" y="1973"/>
                        <a:pt x="937" y="2277"/>
                      </a:cubicBezTo>
                      <a:cubicBezTo>
                        <a:pt x="1089" y="2223"/>
                        <a:pt x="1249" y="2178"/>
                        <a:pt x="1410" y="2143"/>
                      </a:cubicBezTo>
                      <a:cubicBezTo>
                        <a:pt x="1508" y="1732"/>
                        <a:pt x="1445" y="1268"/>
                        <a:pt x="1312" y="876"/>
                      </a:cubicBezTo>
                      <a:cubicBezTo>
                        <a:pt x="1195" y="526"/>
                        <a:pt x="713" y="1"/>
                        <a:pt x="2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21"/>
                <p:cNvSpPr/>
                <p:nvPr/>
              </p:nvSpPr>
              <p:spPr>
                <a:xfrm flipH="1">
                  <a:off x="6801457" y="4928031"/>
                  <a:ext cx="782744" cy="248017"/>
                </a:xfrm>
                <a:custGeom>
                  <a:avLst/>
                  <a:gdLst/>
                  <a:ahLst/>
                  <a:cxnLst/>
                  <a:rect l="l" t="t" r="r" b="b"/>
                  <a:pathLst>
                    <a:path w="10519" h="3333" extrusionOk="0">
                      <a:moveTo>
                        <a:pt x="7899" y="0"/>
                      </a:moveTo>
                      <a:cubicBezTo>
                        <a:pt x="7007" y="0"/>
                        <a:pt x="6104" y="261"/>
                        <a:pt x="5290" y="585"/>
                      </a:cubicBezTo>
                      <a:cubicBezTo>
                        <a:pt x="4693" y="826"/>
                        <a:pt x="4149" y="1093"/>
                        <a:pt x="3595" y="1432"/>
                      </a:cubicBezTo>
                      <a:cubicBezTo>
                        <a:pt x="3158" y="1691"/>
                        <a:pt x="2730" y="1959"/>
                        <a:pt x="2275" y="2191"/>
                      </a:cubicBezTo>
                      <a:cubicBezTo>
                        <a:pt x="1838" y="2414"/>
                        <a:pt x="1392" y="2592"/>
                        <a:pt x="946" y="2788"/>
                      </a:cubicBezTo>
                      <a:cubicBezTo>
                        <a:pt x="643" y="2913"/>
                        <a:pt x="330" y="3065"/>
                        <a:pt x="0" y="3110"/>
                      </a:cubicBezTo>
                      <a:cubicBezTo>
                        <a:pt x="98" y="3181"/>
                        <a:pt x="197" y="3261"/>
                        <a:pt x="295" y="3333"/>
                      </a:cubicBezTo>
                      <a:cubicBezTo>
                        <a:pt x="1365" y="3047"/>
                        <a:pt x="2427" y="2673"/>
                        <a:pt x="3426" y="2191"/>
                      </a:cubicBezTo>
                      <a:cubicBezTo>
                        <a:pt x="4238" y="1807"/>
                        <a:pt x="5014" y="1370"/>
                        <a:pt x="5835" y="1022"/>
                      </a:cubicBezTo>
                      <a:cubicBezTo>
                        <a:pt x="6463" y="753"/>
                        <a:pt x="7230" y="584"/>
                        <a:pt x="7946" y="584"/>
                      </a:cubicBezTo>
                      <a:cubicBezTo>
                        <a:pt x="8083" y="584"/>
                        <a:pt x="8218" y="590"/>
                        <a:pt x="8350" y="603"/>
                      </a:cubicBezTo>
                      <a:cubicBezTo>
                        <a:pt x="8903" y="656"/>
                        <a:pt x="9448" y="835"/>
                        <a:pt x="9992" y="933"/>
                      </a:cubicBezTo>
                      <a:cubicBezTo>
                        <a:pt x="10170" y="799"/>
                        <a:pt x="10340" y="665"/>
                        <a:pt x="10518" y="540"/>
                      </a:cubicBezTo>
                      <a:cubicBezTo>
                        <a:pt x="9965" y="380"/>
                        <a:pt x="9385" y="237"/>
                        <a:pt x="8823" y="103"/>
                      </a:cubicBezTo>
                      <a:cubicBezTo>
                        <a:pt x="8519" y="32"/>
                        <a:pt x="8210" y="0"/>
                        <a:pt x="78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21"/>
                <p:cNvSpPr/>
                <p:nvPr/>
              </p:nvSpPr>
              <p:spPr>
                <a:xfrm flipH="1">
                  <a:off x="7201797" y="4609770"/>
                  <a:ext cx="81035" cy="161996"/>
                </a:xfrm>
                <a:custGeom>
                  <a:avLst/>
                  <a:gdLst/>
                  <a:ahLst/>
                  <a:cxnLst/>
                  <a:rect l="l" t="t" r="r" b="b"/>
                  <a:pathLst>
                    <a:path w="1089" h="2177" extrusionOk="0">
                      <a:moveTo>
                        <a:pt x="18" y="0"/>
                      </a:moveTo>
                      <a:cubicBezTo>
                        <a:pt x="0" y="62"/>
                        <a:pt x="0" y="125"/>
                        <a:pt x="0" y="178"/>
                      </a:cubicBezTo>
                      <a:cubicBezTo>
                        <a:pt x="0" y="214"/>
                        <a:pt x="0" y="259"/>
                        <a:pt x="0" y="294"/>
                      </a:cubicBezTo>
                      <a:cubicBezTo>
                        <a:pt x="384" y="535"/>
                        <a:pt x="571" y="1035"/>
                        <a:pt x="562" y="1472"/>
                      </a:cubicBezTo>
                      <a:cubicBezTo>
                        <a:pt x="562" y="1633"/>
                        <a:pt x="554" y="1963"/>
                        <a:pt x="446" y="2177"/>
                      </a:cubicBezTo>
                      <a:cubicBezTo>
                        <a:pt x="491" y="2159"/>
                        <a:pt x="545" y="2132"/>
                        <a:pt x="589" y="2114"/>
                      </a:cubicBezTo>
                      <a:cubicBezTo>
                        <a:pt x="670" y="2079"/>
                        <a:pt x="759" y="2052"/>
                        <a:pt x="839" y="2016"/>
                      </a:cubicBezTo>
                      <a:cubicBezTo>
                        <a:pt x="1089" y="1187"/>
                        <a:pt x="955" y="277"/>
                        <a:pt x="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21"/>
                <p:cNvSpPr/>
                <p:nvPr/>
              </p:nvSpPr>
              <p:spPr>
                <a:xfrm flipH="1">
                  <a:off x="6474867" y="4698023"/>
                  <a:ext cx="42564" cy="87732"/>
                </a:xfrm>
                <a:custGeom>
                  <a:avLst/>
                  <a:gdLst/>
                  <a:ahLst/>
                  <a:cxnLst/>
                  <a:rect l="l" t="t" r="r" b="b"/>
                  <a:pathLst>
                    <a:path w="572" h="1179" extrusionOk="0">
                      <a:moveTo>
                        <a:pt x="170" y="1"/>
                      </a:moveTo>
                      <a:cubicBezTo>
                        <a:pt x="152" y="1"/>
                        <a:pt x="134" y="9"/>
                        <a:pt x="116" y="9"/>
                      </a:cubicBezTo>
                      <a:cubicBezTo>
                        <a:pt x="72" y="18"/>
                        <a:pt x="36" y="36"/>
                        <a:pt x="0" y="54"/>
                      </a:cubicBezTo>
                      <a:cubicBezTo>
                        <a:pt x="250" y="277"/>
                        <a:pt x="357" y="509"/>
                        <a:pt x="339" y="857"/>
                      </a:cubicBezTo>
                      <a:cubicBezTo>
                        <a:pt x="330" y="955"/>
                        <a:pt x="286" y="1080"/>
                        <a:pt x="206" y="1178"/>
                      </a:cubicBezTo>
                      <a:cubicBezTo>
                        <a:pt x="250" y="1160"/>
                        <a:pt x="286" y="1142"/>
                        <a:pt x="322" y="1134"/>
                      </a:cubicBezTo>
                      <a:cubicBezTo>
                        <a:pt x="402" y="1000"/>
                        <a:pt x="455" y="803"/>
                        <a:pt x="482" y="723"/>
                      </a:cubicBezTo>
                      <a:cubicBezTo>
                        <a:pt x="571" y="438"/>
                        <a:pt x="438" y="125"/>
                        <a:pt x="1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21"/>
                <p:cNvSpPr/>
                <p:nvPr/>
              </p:nvSpPr>
              <p:spPr>
                <a:xfrm flipH="1">
                  <a:off x="6315550" y="5229102"/>
                  <a:ext cx="30584" cy="55140"/>
                </a:xfrm>
                <a:custGeom>
                  <a:avLst/>
                  <a:gdLst/>
                  <a:ahLst/>
                  <a:cxnLst/>
                  <a:rect l="l" t="t" r="r" b="b"/>
                  <a:pathLst>
                    <a:path w="411" h="741" extrusionOk="0">
                      <a:moveTo>
                        <a:pt x="116" y="0"/>
                      </a:moveTo>
                      <a:cubicBezTo>
                        <a:pt x="36" y="116"/>
                        <a:pt x="0" y="313"/>
                        <a:pt x="0" y="429"/>
                      </a:cubicBezTo>
                      <a:cubicBezTo>
                        <a:pt x="0" y="509"/>
                        <a:pt x="45" y="598"/>
                        <a:pt x="107" y="678"/>
                      </a:cubicBezTo>
                      <a:cubicBezTo>
                        <a:pt x="214" y="696"/>
                        <a:pt x="312" y="723"/>
                        <a:pt x="410" y="741"/>
                      </a:cubicBezTo>
                      <a:cubicBezTo>
                        <a:pt x="357" y="678"/>
                        <a:pt x="312" y="616"/>
                        <a:pt x="286" y="545"/>
                      </a:cubicBezTo>
                      <a:cubicBezTo>
                        <a:pt x="214" y="402"/>
                        <a:pt x="232" y="250"/>
                        <a:pt x="286" y="107"/>
                      </a:cubicBezTo>
                      <a:cubicBezTo>
                        <a:pt x="223" y="81"/>
                        <a:pt x="170" y="45"/>
                        <a:pt x="1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21"/>
                <p:cNvSpPr/>
                <p:nvPr/>
              </p:nvSpPr>
              <p:spPr>
                <a:xfrm flipH="1">
                  <a:off x="6316220" y="4593771"/>
                  <a:ext cx="57149" cy="152099"/>
                </a:xfrm>
                <a:custGeom>
                  <a:avLst/>
                  <a:gdLst/>
                  <a:ahLst/>
                  <a:cxnLst/>
                  <a:rect l="l" t="t" r="r" b="b"/>
                  <a:pathLst>
                    <a:path w="768" h="2044" extrusionOk="0">
                      <a:moveTo>
                        <a:pt x="36" y="1"/>
                      </a:moveTo>
                      <a:lnTo>
                        <a:pt x="36" y="1"/>
                      </a:lnTo>
                      <a:cubicBezTo>
                        <a:pt x="152" y="162"/>
                        <a:pt x="241" y="331"/>
                        <a:pt x="286" y="483"/>
                      </a:cubicBezTo>
                      <a:cubicBezTo>
                        <a:pt x="393" y="938"/>
                        <a:pt x="420" y="1696"/>
                        <a:pt x="0" y="2044"/>
                      </a:cubicBezTo>
                      <a:cubicBezTo>
                        <a:pt x="116" y="2026"/>
                        <a:pt x="241" y="2017"/>
                        <a:pt x="366" y="1999"/>
                      </a:cubicBezTo>
                      <a:cubicBezTo>
                        <a:pt x="428" y="1999"/>
                        <a:pt x="500" y="1990"/>
                        <a:pt x="571" y="1990"/>
                      </a:cubicBezTo>
                      <a:cubicBezTo>
                        <a:pt x="767" y="1393"/>
                        <a:pt x="500" y="527"/>
                        <a:pt x="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21"/>
                <p:cNvSpPr/>
                <p:nvPr/>
              </p:nvSpPr>
              <p:spPr>
                <a:xfrm flipH="1">
                  <a:off x="6442348" y="4696981"/>
                  <a:ext cx="56479" cy="78803"/>
                </a:xfrm>
                <a:custGeom>
                  <a:avLst/>
                  <a:gdLst/>
                  <a:ahLst/>
                  <a:cxnLst/>
                  <a:rect l="l" t="t" r="r" b="b"/>
                  <a:pathLst>
                    <a:path w="759" h="1059" extrusionOk="0">
                      <a:moveTo>
                        <a:pt x="100" y="0"/>
                      </a:moveTo>
                      <a:cubicBezTo>
                        <a:pt x="67" y="0"/>
                        <a:pt x="33" y="2"/>
                        <a:pt x="0" y="6"/>
                      </a:cubicBezTo>
                      <a:cubicBezTo>
                        <a:pt x="250" y="122"/>
                        <a:pt x="384" y="389"/>
                        <a:pt x="393" y="666"/>
                      </a:cubicBezTo>
                      <a:cubicBezTo>
                        <a:pt x="393" y="764"/>
                        <a:pt x="348" y="924"/>
                        <a:pt x="277" y="1058"/>
                      </a:cubicBezTo>
                      <a:cubicBezTo>
                        <a:pt x="411" y="1005"/>
                        <a:pt x="553" y="951"/>
                        <a:pt x="696" y="907"/>
                      </a:cubicBezTo>
                      <a:cubicBezTo>
                        <a:pt x="723" y="621"/>
                        <a:pt x="758" y="238"/>
                        <a:pt x="482" y="95"/>
                      </a:cubicBezTo>
                      <a:cubicBezTo>
                        <a:pt x="367" y="30"/>
                        <a:pt x="235" y="0"/>
                        <a:pt x="1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21"/>
                <p:cNvSpPr/>
                <p:nvPr/>
              </p:nvSpPr>
              <p:spPr>
                <a:xfrm flipH="1">
                  <a:off x="7361114" y="5387079"/>
                  <a:ext cx="17338" cy="15627"/>
                </a:xfrm>
                <a:custGeom>
                  <a:avLst/>
                  <a:gdLst/>
                  <a:ahLst/>
                  <a:cxnLst/>
                  <a:rect l="l" t="t" r="r" b="b"/>
                  <a:pathLst>
                    <a:path w="233" h="210" extrusionOk="0">
                      <a:moveTo>
                        <a:pt x="81" y="1"/>
                      </a:moveTo>
                      <a:cubicBezTo>
                        <a:pt x="36" y="54"/>
                        <a:pt x="1" y="143"/>
                        <a:pt x="54" y="188"/>
                      </a:cubicBezTo>
                      <a:cubicBezTo>
                        <a:pt x="70" y="203"/>
                        <a:pt x="87" y="210"/>
                        <a:pt x="105" y="210"/>
                      </a:cubicBezTo>
                      <a:cubicBezTo>
                        <a:pt x="149" y="210"/>
                        <a:pt x="193" y="170"/>
                        <a:pt x="206" y="125"/>
                      </a:cubicBezTo>
                      <a:cubicBezTo>
                        <a:pt x="215" y="90"/>
                        <a:pt x="233" y="45"/>
                        <a:pt x="188" y="27"/>
                      </a:cubicBezTo>
                      <a:cubicBezTo>
                        <a:pt x="161" y="9"/>
                        <a:pt x="126" y="9"/>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21"/>
                <p:cNvSpPr/>
                <p:nvPr/>
              </p:nvSpPr>
              <p:spPr>
                <a:xfrm flipH="1">
                  <a:off x="6964123" y="5262588"/>
                  <a:ext cx="457488" cy="64069"/>
                </a:xfrm>
                <a:custGeom>
                  <a:avLst/>
                  <a:gdLst/>
                  <a:ahLst/>
                  <a:cxnLst/>
                  <a:rect l="l" t="t" r="r" b="b"/>
                  <a:pathLst>
                    <a:path w="6148" h="861" extrusionOk="0">
                      <a:moveTo>
                        <a:pt x="1957" y="0"/>
                      </a:moveTo>
                      <a:cubicBezTo>
                        <a:pt x="1817" y="0"/>
                        <a:pt x="1677" y="5"/>
                        <a:pt x="1535" y="14"/>
                      </a:cubicBezTo>
                      <a:cubicBezTo>
                        <a:pt x="1187" y="41"/>
                        <a:pt x="857" y="86"/>
                        <a:pt x="518" y="166"/>
                      </a:cubicBezTo>
                      <a:cubicBezTo>
                        <a:pt x="349" y="210"/>
                        <a:pt x="170" y="264"/>
                        <a:pt x="1" y="300"/>
                      </a:cubicBezTo>
                      <a:cubicBezTo>
                        <a:pt x="126" y="389"/>
                        <a:pt x="251" y="478"/>
                        <a:pt x="385" y="558"/>
                      </a:cubicBezTo>
                      <a:cubicBezTo>
                        <a:pt x="701" y="396"/>
                        <a:pt x="1061" y="389"/>
                        <a:pt x="1419" y="389"/>
                      </a:cubicBezTo>
                      <a:cubicBezTo>
                        <a:pt x="1455" y="389"/>
                        <a:pt x="1491" y="389"/>
                        <a:pt x="1526" y="389"/>
                      </a:cubicBezTo>
                      <a:cubicBezTo>
                        <a:pt x="1606" y="388"/>
                        <a:pt x="1686" y="387"/>
                        <a:pt x="1765" y="387"/>
                      </a:cubicBezTo>
                      <a:cubicBezTo>
                        <a:pt x="2199" y="387"/>
                        <a:pt x="2623" y="409"/>
                        <a:pt x="3061" y="469"/>
                      </a:cubicBezTo>
                      <a:cubicBezTo>
                        <a:pt x="3605" y="541"/>
                        <a:pt x="4140" y="639"/>
                        <a:pt x="4676" y="719"/>
                      </a:cubicBezTo>
                      <a:cubicBezTo>
                        <a:pt x="4909" y="752"/>
                        <a:pt x="5313" y="861"/>
                        <a:pt x="5651" y="861"/>
                      </a:cubicBezTo>
                      <a:cubicBezTo>
                        <a:pt x="5764" y="861"/>
                        <a:pt x="5870" y="849"/>
                        <a:pt x="5960" y="817"/>
                      </a:cubicBezTo>
                      <a:lnTo>
                        <a:pt x="5987" y="808"/>
                      </a:lnTo>
                      <a:cubicBezTo>
                        <a:pt x="6005" y="808"/>
                        <a:pt x="6023" y="799"/>
                        <a:pt x="6049" y="781"/>
                      </a:cubicBezTo>
                      <a:lnTo>
                        <a:pt x="6058" y="781"/>
                      </a:lnTo>
                      <a:cubicBezTo>
                        <a:pt x="6085" y="773"/>
                        <a:pt x="6121" y="764"/>
                        <a:pt x="6148" y="755"/>
                      </a:cubicBezTo>
                      <a:cubicBezTo>
                        <a:pt x="6085" y="755"/>
                        <a:pt x="6023" y="746"/>
                        <a:pt x="5978" y="737"/>
                      </a:cubicBezTo>
                      <a:cubicBezTo>
                        <a:pt x="5273" y="603"/>
                        <a:pt x="4595" y="389"/>
                        <a:pt x="3891" y="237"/>
                      </a:cubicBezTo>
                      <a:cubicBezTo>
                        <a:pt x="3244" y="98"/>
                        <a:pt x="2609" y="0"/>
                        <a:pt x="19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21"/>
                <p:cNvSpPr/>
                <p:nvPr/>
              </p:nvSpPr>
              <p:spPr>
                <a:xfrm flipH="1">
                  <a:off x="6222603" y="5439391"/>
                  <a:ext cx="1313156" cy="189082"/>
                </a:xfrm>
                <a:custGeom>
                  <a:avLst/>
                  <a:gdLst/>
                  <a:ahLst/>
                  <a:cxnLst/>
                  <a:rect l="l" t="t" r="r" b="b"/>
                  <a:pathLst>
                    <a:path w="17647" h="2541" extrusionOk="0">
                      <a:moveTo>
                        <a:pt x="13150" y="0"/>
                      </a:moveTo>
                      <a:cubicBezTo>
                        <a:pt x="12814" y="0"/>
                        <a:pt x="12478" y="19"/>
                        <a:pt x="12142" y="65"/>
                      </a:cubicBezTo>
                      <a:cubicBezTo>
                        <a:pt x="11116" y="199"/>
                        <a:pt x="10117" y="466"/>
                        <a:pt x="9100" y="689"/>
                      </a:cubicBezTo>
                      <a:cubicBezTo>
                        <a:pt x="7637" y="1001"/>
                        <a:pt x="6165" y="1260"/>
                        <a:pt x="4684" y="1501"/>
                      </a:cubicBezTo>
                      <a:cubicBezTo>
                        <a:pt x="3756" y="1662"/>
                        <a:pt x="2837" y="1849"/>
                        <a:pt x="1901" y="1902"/>
                      </a:cubicBezTo>
                      <a:cubicBezTo>
                        <a:pt x="1771" y="1909"/>
                        <a:pt x="1644" y="1913"/>
                        <a:pt x="1519" y="1913"/>
                      </a:cubicBezTo>
                      <a:cubicBezTo>
                        <a:pt x="1002" y="1913"/>
                        <a:pt x="510" y="1858"/>
                        <a:pt x="1" y="1786"/>
                      </a:cubicBezTo>
                      <a:lnTo>
                        <a:pt x="1" y="1786"/>
                      </a:lnTo>
                      <a:cubicBezTo>
                        <a:pt x="411" y="1992"/>
                        <a:pt x="821" y="2188"/>
                        <a:pt x="1249" y="2366"/>
                      </a:cubicBezTo>
                      <a:cubicBezTo>
                        <a:pt x="1615" y="2429"/>
                        <a:pt x="1999" y="2438"/>
                        <a:pt x="2347" y="2473"/>
                      </a:cubicBezTo>
                      <a:cubicBezTo>
                        <a:pt x="2840" y="2515"/>
                        <a:pt x="3333" y="2540"/>
                        <a:pt x="3827" y="2540"/>
                      </a:cubicBezTo>
                      <a:cubicBezTo>
                        <a:pt x="4083" y="2540"/>
                        <a:pt x="4339" y="2533"/>
                        <a:pt x="4595" y="2518"/>
                      </a:cubicBezTo>
                      <a:cubicBezTo>
                        <a:pt x="5879" y="2456"/>
                        <a:pt x="7137" y="2027"/>
                        <a:pt x="8368" y="1679"/>
                      </a:cubicBezTo>
                      <a:cubicBezTo>
                        <a:pt x="10764" y="990"/>
                        <a:pt x="13245" y="442"/>
                        <a:pt x="15739" y="442"/>
                      </a:cubicBezTo>
                      <a:cubicBezTo>
                        <a:pt x="16374" y="442"/>
                        <a:pt x="17010" y="477"/>
                        <a:pt x="17646" y="555"/>
                      </a:cubicBezTo>
                      <a:cubicBezTo>
                        <a:pt x="17058" y="466"/>
                        <a:pt x="16478" y="359"/>
                        <a:pt x="15889" y="279"/>
                      </a:cubicBezTo>
                      <a:cubicBezTo>
                        <a:pt x="14982" y="142"/>
                        <a:pt x="14066" y="0"/>
                        <a:pt x="13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16" name="Google Shape;6816;p21"/>
                <p:cNvGrpSpPr/>
                <p:nvPr/>
              </p:nvGrpSpPr>
              <p:grpSpPr>
                <a:xfrm flipH="1">
                  <a:off x="5736704" y="4460351"/>
                  <a:ext cx="2255126" cy="1072873"/>
                  <a:chOff x="1566186" y="3119918"/>
                  <a:chExt cx="2525703" cy="1201600"/>
                </a:xfrm>
              </p:grpSpPr>
              <p:sp>
                <p:nvSpPr>
                  <p:cNvPr id="6817" name="Google Shape;6817;p21"/>
                  <p:cNvSpPr/>
                  <p:nvPr/>
                </p:nvSpPr>
                <p:spPr>
                  <a:xfrm>
                    <a:off x="3084394" y="3840478"/>
                    <a:ext cx="430534" cy="188098"/>
                  </a:xfrm>
                  <a:custGeom>
                    <a:avLst/>
                    <a:gdLst/>
                    <a:ahLst/>
                    <a:cxnLst/>
                    <a:rect l="l" t="t" r="r" b="b"/>
                    <a:pathLst>
                      <a:path w="5166" h="2257" extrusionOk="0">
                        <a:moveTo>
                          <a:pt x="973" y="1"/>
                        </a:moveTo>
                        <a:cubicBezTo>
                          <a:pt x="764" y="1"/>
                          <a:pt x="549" y="80"/>
                          <a:pt x="402" y="213"/>
                        </a:cubicBezTo>
                        <a:cubicBezTo>
                          <a:pt x="291" y="316"/>
                          <a:pt x="48" y="697"/>
                          <a:pt x="366" y="697"/>
                        </a:cubicBezTo>
                        <a:cubicBezTo>
                          <a:pt x="380" y="697"/>
                          <a:pt x="395" y="697"/>
                          <a:pt x="411" y="695"/>
                        </a:cubicBezTo>
                        <a:cubicBezTo>
                          <a:pt x="518" y="686"/>
                          <a:pt x="625" y="668"/>
                          <a:pt x="732" y="633"/>
                        </a:cubicBezTo>
                        <a:cubicBezTo>
                          <a:pt x="740" y="630"/>
                          <a:pt x="748" y="629"/>
                          <a:pt x="755" y="629"/>
                        </a:cubicBezTo>
                        <a:cubicBezTo>
                          <a:pt x="830" y="629"/>
                          <a:pt x="868" y="744"/>
                          <a:pt x="795" y="784"/>
                        </a:cubicBezTo>
                        <a:cubicBezTo>
                          <a:pt x="786" y="784"/>
                          <a:pt x="777" y="784"/>
                          <a:pt x="777" y="793"/>
                        </a:cubicBezTo>
                        <a:cubicBezTo>
                          <a:pt x="580" y="874"/>
                          <a:pt x="357" y="945"/>
                          <a:pt x="170" y="1052"/>
                        </a:cubicBezTo>
                        <a:cubicBezTo>
                          <a:pt x="18" y="1150"/>
                          <a:pt x="1" y="1409"/>
                          <a:pt x="206" y="1453"/>
                        </a:cubicBezTo>
                        <a:cubicBezTo>
                          <a:pt x="264" y="1463"/>
                          <a:pt x="323" y="1470"/>
                          <a:pt x="383" y="1470"/>
                        </a:cubicBezTo>
                        <a:cubicBezTo>
                          <a:pt x="433" y="1470"/>
                          <a:pt x="483" y="1465"/>
                          <a:pt x="536" y="1453"/>
                        </a:cubicBezTo>
                        <a:cubicBezTo>
                          <a:pt x="652" y="1436"/>
                          <a:pt x="759" y="1409"/>
                          <a:pt x="884" y="1391"/>
                        </a:cubicBezTo>
                        <a:lnTo>
                          <a:pt x="893" y="1391"/>
                        </a:lnTo>
                        <a:cubicBezTo>
                          <a:pt x="895" y="1388"/>
                          <a:pt x="899" y="1387"/>
                          <a:pt x="904" y="1387"/>
                        </a:cubicBezTo>
                        <a:cubicBezTo>
                          <a:pt x="916" y="1387"/>
                          <a:pt x="931" y="1394"/>
                          <a:pt x="937" y="1400"/>
                        </a:cubicBezTo>
                        <a:cubicBezTo>
                          <a:pt x="1007" y="1475"/>
                          <a:pt x="1070" y="1505"/>
                          <a:pt x="1129" y="1505"/>
                        </a:cubicBezTo>
                        <a:cubicBezTo>
                          <a:pt x="1350" y="1505"/>
                          <a:pt x="1511" y="1088"/>
                          <a:pt x="1722" y="1088"/>
                        </a:cubicBezTo>
                        <a:cubicBezTo>
                          <a:pt x="1865" y="1088"/>
                          <a:pt x="2079" y="1248"/>
                          <a:pt x="2195" y="1328"/>
                        </a:cubicBezTo>
                        <a:cubicBezTo>
                          <a:pt x="2463" y="1516"/>
                          <a:pt x="2507" y="1828"/>
                          <a:pt x="2311" y="2060"/>
                        </a:cubicBezTo>
                        <a:cubicBezTo>
                          <a:pt x="2721" y="2114"/>
                          <a:pt x="3123" y="2185"/>
                          <a:pt x="3524" y="2256"/>
                        </a:cubicBezTo>
                        <a:cubicBezTo>
                          <a:pt x="3391" y="2114"/>
                          <a:pt x="3346" y="1891"/>
                          <a:pt x="3462" y="1703"/>
                        </a:cubicBezTo>
                        <a:cubicBezTo>
                          <a:pt x="3551" y="1578"/>
                          <a:pt x="3676" y="1462"/>
                          <a:pt x="3819" y="1418"/>
                        </a:cubicBezTo>
                        <a:cubicBezTo>
                          <a:pt x="3810" y="1391"/>
                          <a:pt x="3801" y="1364"/>
                          <a:pt x="3801" y="1337"/>
                        </a:cubicBezTo>
                        <a:cubicBezTo>
                          <a:pt x="3794" y="1310"/>
                          <a:pt x="3814" y="1287"/>
                          <a:pt x="3836" y="1287"/>
                        </a:cubicBezTo>
                        <a:cubicBezTo>
                          <a:pt x="3842" y="1287"/>
                          <a:pt x="3849" y="1289"/>
                          <a:pt x="3854" y="1293"/>
                        </a:cubicBezTo>
                        <a:cubicBezTo>
                          <a:pt x="3961" y="1355"/>
                          <a:pt x="3988" y="1471"/>
                          <a:pt x="4095" y="1552"/>
                        </a:cubicBezTo>
                        <a:cubicBezTo>
                          <a:pt x="4149" y="1596"/>
                          <a:pt x="4202" y="1623"/>
                          <a:pt x="4256" y="1650"/>
                        </a:cubicBezTo>
                        <a:cubicBezTo>
                          <a:pt x="4261" y="1647"/>
                          <a:pt x="4265" y="1646"/>
                          <a:pt x="4270" y="1646"/>
                        </a:cubicBezTo>
                        <a:cubicBezTo>
                          <a:pt x="4282" y="1646"/>
                          <a:pt x="4292" y="1654"/>
                          <a:pt x="4292" y="1667"/>
                        </a:cubicBezTo>
                        <a:cubicBezTo>
                          <a:pt x="4349" y="1687"/>
                          <a:pt x="4405" y="1696"/>
                          <a:pt x="4461" y="1696"/>
                        </a:cubicBezTo>
                        <a:cubicBezTo>
                          <a:pt x="4587" y="1696"/>
                          <a:pt x="4709" y="1645"/>
                          <a:pt x="4827" y="1534"/>
                        </a:cubicBezTo>
                        <a:cubicBezTo>
                          <a:pt x="5166" y="1186"/>
                          <a:pt x="4871" y="865"/>
                          <a:pt x="4488" y="865"/>
                        </a:cubicBezTo>
                        <a:cubicBezTo>
                          <a:pt x="4452" y="865"/>
                          <a:pt x="4416" y="838"/>
                          <a:pt x="4416" y="793"/>
                        </a:cubicBezTo>
                        <a:cubicBezTo>
                          <a:pt x="4427" y="651"/>
                          <a:pt x="4331" y="586"/>
                          <a:pt x="4217" y="586"/>
                        </a:cubicBezTo>
                        <a:cubicBezTo>
                          <a:pt x="4146" y="586"/>
                          <a:pt x="4068" y="611"/>
                          <a:pt x="4006" y="659"/>
                        </a:cubicBezTo>
                        <a:cubicBezTo>
                          <a:pt x="3992" y="670"/>
                          <a:pt x="3974" y="676"/>
                          <a:pt x="3956" y="676"/>
                        </a:cubicBezTo>
                        <a:cubicBezTo>
                          <a:pt x="3928" y="676"/>
                          <a:pt x="3901" y="661"/>
                          <a:pt x="3890" y="624"/>
                        </a:cubicBezTo>
                        <a:cubicBezTo>
                          <a:pt x="3856" y="452"/>
                          <a:pt x="3705" y="364"/>
                          <a:pt x="3550" y="364"/>
                        </a:cubicBezTo>
                        <a:cubicBezTo>
                          <a:pt x="3423" y="364"/>
                          <a:pt x="3293" y="423"/>
                          <a:pt x="3221" y="543"/>
                        </a:cubicBezTo>
                        <a:cubicBezTo>
                          <a:pt x="3150" y="668"/>
                          <a:pt x="3150" y="722"/>
                          <a:pt x="3159" y="811"/>
                        </a:cubicBezTo>
                        <a:cubicBezTo>
                          <a:pt x="3257" y="1034"/>
                          <a:pt x="3283" y="1293"/>
                          <a:pt x="3159" y="1534"/>
                        </a:cubicBezTo>
                        <a:cubicBezTo>
                          <a:pt x="3151" y="1549"/>
                          <a:pt x="3136" y="1556"/>
                          <a:pt x="3121" y="1556"/>
                        </a:cubicBezTo>
                        <a:cubicBezTo>
                          <a:pt x="3102" y="1556"/>
                          <a:pt x="3083" y="1545"/>
                          <a:pt x="3078" y="1525"/>
                        </a:cubicBezTo>
                        <a:cubicBezTo>
                          <a:pt x="3007" y="1123"/>
                          <a:pt x="3105" y="793"/>
                          <a:pt x="2748" y="481"/>
                        </a:cubicBezTo>
                        <a:cubicBezTo>
                          <a:pt x="2597" y="347"/>
                          <a:pt x="2400" y="169"/>
                          <a:pt x="2186" y="124"/>
                        </a:cubicBezTo>
                        <a:cubicBezTo>
                          <a:pt x="2089" y="101"/>
                          <a:pt x="1942" y="66"/>
                          <a:pt x="1804" y="66"/>
                        </a:cubicBezTo>
                        <a:cubicBezTo>
                          <a:pt x="1676" y="66"/>
                          <a:pt x="1555" y="97"/>
                          <a:pt x="1490" y="196"/>
                        </a:cubicBezTo>
                        <a:cubicBezTo>
                          <a:pt x="1485" y="206"/>
                          <a:pt x="1477" y="210"/>
                          <a:pt x="1469" y="210"/>
                        </a:cubicBezTo>
                        <a:cubicBezTo>
                          <a:pt x="1464" y="210"/>
                          <a:pt x="1458" y="208"/>
                          <a:pt x="1455" y="204"/>
                        </a:cubicBezTo>
                        <a:cubicBezTo>
                          <a:pt x="1334" y="62"/>
                          <a:pt x="1156" y="1"/>
                          <a:pt x="9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21"/>
                  <p:cNvSpPr/>
                  <p:nvPr/>
                </p:nvSpPr>
                <p:spPr>
                  <a:xfrm>
                    <a:off x="2265827" y="3119918"/>
                    <a:ext cx="595964" cy="333443"/>
                  </a:xfrm>
                  <a:custGeom>
                    <a:avLst/>
                    <a:gdLst/>
                    <a:ahLst/>
                    <a:cxnLst/>
                    <a:rect l="l" t="t" r="r" b="b"/>
                    <a:pathLst>
                      <a:path w="7151" h="4001" extrusionOk="0">
                        <a:moveTo>
                          <a:pt x="1455" y="1"/>
                        </a:moveTo>
                        <a:cubicBezTo>
                          <a:pt x="1310" y="1"/>
                          <a:pt x="1158" y="33"/>
                          <a:pt x="1000" y="90"/>
                        </a:cubicBezTo>
                        <a:cubicBezTo>
                          <a:pt x="545" y="251"/>
                          <a:pt x="0" y="607"/>
                          <a:pt x="54" y="1169"/>
                        </a:cubicBezTo>
                        <a:cubicBezTo>
                          <a:pt x="90" y="1526"/>
                          <a:pt x="197" y="1839"/>
                          <a:pt x="464" y="2088"/>
                        </a:cubicBezTo>
                        <a:cubicBezTo>
                          <a:pt x="500" y="2115"/>
                          <a:pt x="491" y="2178"/>
                          <a:pt x="464" y="2204"/>
                        </a:cubicBezTo>
                        <a:cubicBezTo>
                          <a:pt x="313" y="2365"/>
                          <a:pt x="116" y="2508"/>
                          <a:pt x="72" y="2740"/>
                        </a:cubicBezTo>
                        <a:cubicBezTo>
                          <a:pt x="17" y="3033"/>
                          <a:pt x="205" y="3174"/>
                          <a:pt x="417" y="3174"/>
                        </a:cubicBezTo>
                        <a:cubicBezTo>
                          <a:pt x="616" y="3174"/>
                          <a:pt x="836" y="3049"/>
                          <a:pt x="893" y="2811"/>
                        </a:cubicBezTo>
                        <a:cubicBezTo>
                          <a:pt x="964" y="2490"/>
                          <a:pt x="919" y="2115"/>
                          <a:pt x="1044" y="1812"/>
                        </a:cubicBezTo>
                        <a:cubicBezTo>
                          <a:pt x="1199" y="1445"/>
                          <a:pt x="1438" y="1218"/>
                          <a:pt x="1773" y="1218"/>
                        </a:cubicBezTo>
                        <a:cubicBezTo>
                          <a:pt x="1862" y="1218"/>
                          <a:pt x="1958" y="1234"/>
                          <a:pt x="2061" y="1268"/>
                        </a:cubicBezTo>
                        <a:cubicBezTo>
                          <a:pt x="3150" y="1642"/>
                          <a:pt x="3863" y="2641"/>
                          <a:pt x="3390" y="3730"/>
                        </a:cubicBezTo>
                        <a:cubicBezTo>
                          <a:pt x="3505" y="3723"/>
                          <a:pt x="3619" y="3719"/>
                          <a:pt x="3733" y="3719"/>
                        </a:cubicBezTo>
                        <a:cubicBezTo>
                          <a:pt x="4043" y="3719"/>
                          <a:pt x="4350" y="3744"/>
                          <a:pt x="4657" y="3783"/>
                        </a:cubicBezTo>
                        <a:cubicBezTo>
                          <a:pt x="4657" y="3587"/>
                          <a:pt x="4764" y="3444"/>
                          <a:pt x="4978" y="3328"/>
                        </a:cubicBezTo>
                        <a:cubicBezTo>
                          <a:pt x="5148" y="3239"/>
                          <a:pt x="5353" y="3230"/>
                          <a:pt x="5549" y="3230"/>
                        </a:cubicBezTo>
                        <a:cubicBezTo>
                          <a:pt x="5540" y="3212"/>
                          <a:pt x="5549" y="3186"/>
                          <a:pt x="5576" y="3177"/>
                        </a:cubicBezTo>
                        <a:cubicBezTo>
                          <a:pt x="5593" y="3173"/>
                          <a:pt x="5611" y="3171"/>
                          <a:pt x="5628" y="3171"/>
                        </a:cubicBezTo>
                        <a:cubicBezTo>
                          <a:pt x="5742" y="3171"/>
                          <a:pt x="5873" y="3239"/>
                          <a:pt x="6004" y="3293"/>
                        </a:cubicBezTo>
                        <a:cubicBezTo>
                          <a:pt x="6156" y="3346"/>
                          <a:pt x="6343" y="3578"/>
                          <a:pt x="6406" y="3667"/>
                        </a:cubicBezTo>
                        <a:cubicBezTo>
                          <a:pt x="6486" y="3783"/>
                          <a:pt x="6584" y="3926"/>
                          <a:pt x="6718" y="3989"/>
                        </a:cubicBezTo>
                        <a:cubicBezTo>
                          <a:pt x="6770" y="3996"/>
                          <a:pt x="6818" y="4000"/>
                          <a:pt x="6860" y="4000"/>
                        </a:cubicBezTo>
                        <a:cubicBezTo>
                          <a:pt x="7058" y="4000"/>
                          <a:pt x="7150" y="3915"/>
                          <a:pt x="7128" y="3739"/>
                        </a:cubicBezTo>
                        <a:cubicBezTo>
                          <a:pt x="7119" y="3596"/>
                          <a:pt x="6941" y="3319"/>
                          <a:pt x="7012" y="3203"/>
                        </a:cubicBezTo>
                        <a:cubicBezTo>
                          <a:pt x="7066" y="3114"/>
                          <a:pt x="7075" y="3132"/>
                          <a:pt x="7137" y="3052"/>
                        </a:cubicBezTo>
                        <a:cubicBezTo>
                          <a:pt x="7146" y="2847"/>
                          <a:pt x="7075" y="2704"/>
                          <a:pt x="6923" y="2624"/>
                        </a:cubicBezTo>
                        <a:cubicBezTo>
                          <a:pt x="6805" y="2558"/>
                          <a:pt x="6659" y="2466"/>
                          <a:pt x="6519" y="2466"/>
                        </a:cubicBezTo>
                        <a:cubicBezTo>
                          <a:pt x="6448" y="2466"/>
                          <a:pt x="6379" y="2489"/>
                          <a:pt x="6317" y="2552"/>
                        </a:cubicBezTo>
                        <a:cubicBezTo>
                          <a:pt x="6303" y="2566"/>
                          <a:pt x="6285" y="2572"/>
                          <a:pt x="6267" y="2572"/>
                        </a:cubicBezTo>
                        <a:cubicBezTo>
                          <a:pt x="6226" y="2572"/>
                          <a:pt x="6183" y="2539"/>
                          <a:pt x="6183" y="2490"/>
                        </a:cubicBezTo>
                        <a:cubicBezTo>
                          <a:pt x="6176" y="2026"/>
                          <a:pt x="5804" y="1769"/>
                          <a:pt x="5410" y="1769"/>
                        </a:cubicBezTo>
                        <a:cubicBezTo>
                          <a:pt x="5244" y="1769"/>
                          <a:pt x="5073" y="1815"/>
                          <a:pt x="4925" y="1910"/>
                        </a:cubicBezTo>
                        <a:cubicBezTo>
                          <a:pt x="4809" y="1981"/>
                          <a:pt x="4702" y="2070"/>
                          <a:pt x="4613" y="2169"/>
                        </a:cubicBezTo>
                        <a:cubicBezTo>
                          <a:pt x="4577" y="2294"/>
                          <a:pt x="4515" y="2418"/>
                          <a:pt x="4452" y="2543"/>
                        </a:cubicBezTo>
                        <a:cubicBezTo>
                          <a:pt x="4433" y="2578"/>
                          <a:pt x="4402" y="2592"/>
                          <a:pt x="4372" y="2592"/>
                        </a:cubicBezTo>
                        <a:cubicBezTo>
                          <a:pt x="4330" y="2592"/>
                          <a:pt x="4289" y="2566"/>
                          <a:pt x="4274" y="2525"/>
                        </a:cubicBezTo>
                        <a:cubicBezTo>
                          <a:pt x="4256" y="2525"/>
                          <a:pt x="4229" y="2508"/>
                          <a:pt x="4247" y="2481"/>
                        </a:cubicBezTo>
                        <a:cubicBezTo>
                          <a:pt x="4274" y="2454"/>
                          <a:pt x="4291" y="2418"/>
                          <a:pt x="4318" y="2383"/>
                        </a:cubicBezTo>
                        <a:cubicBezTo>
                          <a:pt x="4497" y="2070"/>
                          <a:pt x="4630" y="1660"/>
                          <a:pt x="4300" y="1384"/>
                        </a:cubicBezTo>
                        <a:cubicBezTo>
                          <a:pt x="4140" y="1250"/>
                          <a:pt x="3890" y="1214"/>
                          <a:pt x="3694" y="1169"/>
                        </a:cubicBezTo>
                        <a:cubicBezTo>
                          <a:pt x="3613" y="1152"/>
                          <a:pt x="3587" y="1143"/>
                          <a:pt x="3560" y="1062"/>
                        </a:cubicBezTo>
                        <a:cubicBezTo>
                          <a:pt x="3404" y="656"/>
                          <a:pt x="3124" y="366"/>
                          <a:pt x="2704" y="366"/>
                        </a:cubicBezTo>
                        <a:cubicBezTo>
                          <a:pt x="2644" y="366"/>
                          <a:pt x="2582" y="372"/>
                          <a:pt x="2516" y="384"/>
                        </a:cubicBezTo>
                        <a:cubicBezTo>
                          <a:pt x="2458" y="395"/>
                          <a:pt x="2366" y="424"/>
                          <a:pt x="2285" y="424"/>
                        </a:cubicBezTo>
                        <a:cubicBezTo>
                          <a:pt x="2230" y="424"/>
                          <a:pt x="2180" y="410"/>
                          <a:pt x="2150" y="367"/>
                        </a:cubicBezTo>
                        <a:cubicBezTo>
                          <a:pt x="1955" y="108"/>
                          <a:pt x="1718" y="1"/>
                          <a:pt x="14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21"/>
                  <p:cNvSpPr/>
                  <p:nvPr/>
                </p:nvSpPr>
                <p:spPr>
                  <a:xfrm>
                    <a:off x="2108980" y="3869064"/>
                    <a:ext cx="848401" cy="176597"/>
                  </a:xfrm>
                  <a:custGeom>
                    <a:avLst/>
                    <a:gdLst/>
                    <a:ahLst/>
                    <a:cxnLst/>
                    <a:rect l="l" t="t" r="r" b="b"/>
                    <a:pathLst>
                      <a:path w="10180" h="2119" extrusionOk="0">
                        <a:moveTo>
                          <a:pt x="3847" y="1"/>
                        </a:moveTo>
                        <a:cubicBezTo>
                          <a:pt x="3439" y="1"/>
                          <a:pt x="3029" y="51"/>
                          <a:pt x="2614" y="165"/>
                        </a:cubicBezTo>
                        <a:cubicBezTo>
                          <a:pt x="1704" y="415"/>
                          <a:pt x="865" y="834"/>
                          <a:pt x="0" y="1209"/>
                        </a:cubicBezTo>
                        <a:cubicBezTo>
                          <a:pt x="107" y="1298"/>
                          <a:pt x="223" y="1378"/>
                          <a:pt x="330" y="1467"/>
                        </a:cubicBezTo>
                        <a:cubicBezTo>
                          <a:pt x="393" y="1512"/>
                          <a:pt x="455" y="1565"/>
                          <a:pt x="518" y="1610"/>
                        </a:cubicBezTo>
                        <a:cubicBezTo>
                          <a:pt x="518" y="1610"/>
                          <a:pt x="526" y="1601"/>
                          <a:pt x="535" y="1601"/>
                        </a:cubicBezTo>
                        <a:cubicBezTo>
                          <a:pt x="1196" y="1360"/>
                          <a:pt x="1891" y="977"/>
                          <a:pt x="2614" y="896"/>
                        </a:cubicBezTo>
                        <a:cubicBezTo>
                          <a:pt x="2926" y="859"/>
                          <a:pt x="3237" y="837"/>
                          <a:pt x="3547" y="837"/>
                        </a:cubicBezTo>
                        <a:cubicBezTo>
                          <a:pt x="3902" y="837"/>
                          <a:pt x="4256" y="865"/>
                          <a:pt x="4612" y="932"/>
                        </a:cubicBezTo>
                        <a:cubicBezTo>
                          <a:pt x="6049" y="1200"/>
                          <a:pt x="7351" y="1904"/>
                          <a:pt x="8805" y="2118"/>
                        </a:cubicBezTo>
                        <a:cubicBezTo>
                          <a:pt x="9260" y="2002"/>
                          <a:pt x="9715" y="1904"/>
                          <a:pt x="10179" y="1824"/>
                        </a:cubicBezTo>
                        <a:cubicBezTo>
                          <a:pt x="9546" y="1753"/>
                          <a:pt x="8903" y="1512"/>
                          <a:pt x="8350" y="1307"/>
                        </a:cubicBezTo>
                        <a:cubicBezTo>
                          <a:pt x="7431" y="968"/>
                          <a:pt x="6539" y="548"/>
                          <a:pt x="5594" y="272"/>
                        </a:cubicBezTo>
                        <a:cubicBezTo>
                          <a:pt x="5011" y="104"/>
                          <a:pt x="4431" y="1"/>
                          <a:pt x="38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21"/>
                  <p:cNvSpPr/>
                  <p:nvPr/>
                </p:nvSpPr>
                <p:spPr>
                  <a:xfrm>
                    <a:off x="3079977" y="3257513"/>
                    <a:ext cx="30502" cy="23752"/>
                  </a:xfrm>
                  <a:custGeom>
                    <a:avLst/>
                    <a:gdLst/>
                    <a:ahLst/>
                    <a:cxnLst/>
                    <a:rect l="l" t="t" r="r" b="b"/>
                    <a:pathLst>
                      <a:path w="366" h="285" extrusionOk="0">
                        <a:moveTo>
                          <a:pt x="107" y="0"/>
                        </a:moveTo>
                        <a:cubicBezTo>
                          <a:pt x="54" y="36"/>
                          <a:pt x="0" y="116"/>
                          <a:pt x="18" y="170"/>
                        </a:cubicBezTo>
                        <a:cubicBezTo>
                          <a:pt x="32" y="242"/>
                          <a:pt x="81" y="284"/>
                          <a:pt x="146" y="284"/>
                        </a:cubicBezTo>
                        <a:cubicBezTo>
                          <a:pt x="162" y="284"/>
                          <a:pt x="179" y="282"/>
                          <a:pt x="196" y="277"/>
                        </a:cubicBezTo>
                        <a:cubicBezTo>
                          <a:pt x="268" y="250"/>
                          <a:pt x="366" y="188"/>
                          <a:pt x="303" y="98"/>
                        </a:cubicBezTo>
                        <a:cubicBezTo>
                          <a:pt x="268" y="27"/>
                          <a:pt x="187" y="9"/>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21"/>
                  <p:cNvSpPr/>
                  <p:nvPr/>
                </p:nvSpPr>
                <p:spPr>
                  <a:xfrm>
                    <a:off x="2254659" y="3419526"/>
                    <a:ext cx="25919" cy="25502"/>
                  </a:xfrm>
                  <a:custGeom>
                    <a:avLst/>
                    <a:gdLst/>
                    <a:ahLst/>
                    <a:cxnLst/>
                    <a:rect l="l" t="t" r="r" b="b"/>
                    <a:pathLst>
                      <a:path w="311" h="306" extrusionOk="0">
                        <a:moveTo>
                          <a:pt x="161" y="1"/>
                        </a:moveTo>
                        <a:cubicBezTo>
                          <a:pt x="158" y="1"/>
                          <a:pt x="155" y="1"/>
                          <a:pt x="152" y="1"/>
                        </a:cubicBezTo>
                        <a:cubicBezTo>
                          <a:pt x="99" y="28"/>
                          <a:pt x="63" y="46"/>
                          <a:pt x="27" y="90"/>
                        </a:cubicBezTo>
                        <a:cubicBezTo>
                          <a:pt x="1" y="126"/>
                          <a:pt x="1" y="188"/>
                          <a:pt x="18" y="215"/>
                        </a:cubicBezTo>
                        <a:cubicBezTo>
                          <a:pt x="45" y="255"/>
                          <a:pt x="112" y="305"/>
                          <a:pt x="167" y="305"/>
                        </a:cubicBezTo>
                        <a:cubicBezTo>
                          <a:pt x="185" y="305"/>
                          <a:pt x="201" y="300"/>
                          <a:pt x="215" y="286"/>
                        </a:cubicBezTo>
                        <a:cubicBezTo>
                          <a:pt x="311" y="199"/>
                          <a:pt x="296"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21"/>
                  <p:cNvSpPr/>
                  <p:nvPr/>
                </p:nvSpPr>
                <p:spPr>
                  <a:xfrm>
                    <a:off x="3007054" y="3363772"/>
                    <a:ext cx="50671" cy="32669"/>
                  </a:xfrm>
                  <a:custGeom>
                    <a:avLst/>
                    <a:gdLst/>
                    <a:ahLst/>
                    <a:cxnLst/>
                    <a:rect l="l" t="t" r="r" b="b"/>
                    <a:pathLst>
                      <a:path w="608" h="392" extrusionOk="0">
                        <a:moveTo>
                          <a:pt x="295" y="1"/>
                        </a:moveTo>
                        <a:cubicBezTo>
                          <a:pt x="170" y="37"/>
                          <a:pt x="1" y="108"/>
                          <a:pt x="81" y="251"/>
                        </a:cubicBezTo>
                        <a:cubicBezTo>
                          <a:pt x="129" y="339"/>
                          <a:pt x="207" y="391"/>
                          <a:pt x="297" y="391"/>
                        </a:cubicBezTo>
                        <a:cubicBezTo>
                          <a:pt x="326" y="391"/>
                          <a:pt x="355" y="386"/>
                          <a:pt x="384" y="376"/>
                        </a:cubicBezTo>
                        <a:cubicBezTo>
                          <a:pt x="518" y="340"/>
                          <a:pt x="607" y="215"/>
                          <a:pt x="482" y="108"/>
                        </a:cubicBezTo>
                        <a:cubicBezTo>
                          <a:pt x="429" y="63"/>
                          <a:pt x="358" y="37"/>
                          <a:pt x="2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21"/>
                  <p:cNvSpPr/>
                  <p:nvPr/>
                </p:nvSpPr>
                <p:spPr>
                  <a:xfrm>
                    <a:off x="3012305" y="3238178"/>
                    <a:ext cx="11918" cy="9834"/>
                  </a:xfrm>
                  <a:custGeom>
                    <a:avLst/>
                    <a:gdLst/>
                    <a:ahLst/>
                    <a:cxnLst/>
                    <a:rect l="l" t="t" r="r" b="b"/>
                    <a:pathLst>
                      <a:path w="143" h="118" extrusionOk="0">
                        <a:moveTo>
                          <a:pt x="116" y="0"/>
                        </a:moveTo>
                        <a:cubicBezTo>
                          <a:pt x="107" y="0"/>
                          <a:pt x="98" y="0"/>
                          <a:pt x="89" y="9"/>
                        </a:cubicBezTo>
                        <a:lnTo>
                          <a:pt x="80" y="9"/>
                        </a:lnTo>
                        <a:cubicBezTo>
                          <a:pt x="63" y="18"/>
                          <a:pt x="54" y="45"/>
                          <a:pt x="36" y="54"/>
                        </a:cubicBezTo>
                        <a:cubicBezTo>
                          <a:pt x="18" y="63"/>
                          <a:pt x="9" y="72"/>
                          <a:pt x="9" y="81"/>
                        </a:cubicBezTo>
                        <a:cubicBezTo>
                          <a:pt x="0" y="89"/>
                          <a:pt x="0" y="89"/>
                          <a:pt x="9" y="98"/>
                        </a:cubicBezTo>
                        <a:cubicBezTo>
                          <a:pt x="20" y="109"/>
                          <a:pt x="28" y="117"/>
                          <a:pt x="38" y="117"/>
                        </a:cubicBezTo>
                        <a:cubicBezTo>
                          <a:pt x="45" y="117"/>
                          <a:pt x="52" y="114"/>
                          <a:pt x="63" y="107"/>
                        </a:cubicBezTo>
                        <a:cubicBezTo>
                          <a:pt x="80" y="89"/>
                          <a:pt x="98" y="72"/>
                          <a:pt x="116" y="45"/>
                        </a:cubicBezTo>
                        <a:cubicBezTo>
                          <a:pt x="116" y="36"/>
                          <a:pt x="143" y="0"/>
                          <a:pt x="1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21"/>
                  <p:cNvSpPr/>
                  <p:nvPr/>
                </p:nvSpPr>
                <p:spPr>
                  <a:xfrm>
                    <a:off x="3859125" y="3372689"/>
                    <a:ext cx="40920" cy="33586"/>
                  </a:xfrm>
                  <a:custGeom>
                    <a:avLst/>
                    <a:gdLst/>
                    <a:ahLst/>
                    <a:cxnLst/>
                    <a:rect l="l" t="t" r="r" b="b"/>
                    <a:pathLst>
                      <a:path w="491" h="403" extrusionOk="0">
                        <a:moveTo>
                          <a:pt x="211" y="0"/>
                        </a:moveTo>
                        <a:cubicBezTo>
                          <a:pt x="162" y="0"/>
                          <a:pt x="110" y="5"/>
                          <a:pt x="72" y="37"/>
                        </a:cubicBezTo>
                        <a:cubicBezTo>
                          <a:pt x="0" y="117"/>
                          <a:pt x="45" y="233"/>
                          <a:pt x="98" y="313"/>
                        </a:cubicBezTo>
                        <a:cubicBezTo>
                          <a:pt x="142" y="371"/>
                          <a:pt x="209" y="403"/>
                          <a:pt x="275" y="403"/>
                        </a:cubicBezTo>
                        <a:cubicBezTo>
                          <a:pt x="332" y="403"/>
                          <a:pt x="388" y="380"/>
                          <a:pt x="428" y="331"/>
                        </a:cubicBezTo>
                        <a:cubicBezTo>
                          <a:pt x="491" y="269"/>
                          <a:pt x="491" y="197"/>
                          <a:pt x="464" y="144"/>
                        </a:cubicBezTo>
                        <a:cubicBezTo>
                          <a:pt x="455" y="144"/>
                          <a:pt x="455" y="135"/>
                          <a:pt x="455" y="135"/>
                        </a:cubicBezTo>
                        <a:cubicBezTo>
                          <a:pt x="411" y="72"/>
                          <a:pt x="348" y="10"/>
                          <a:pt x="268" y="1"/>
                        </a:cubicBezTo>
                        <a:cubicBezTo>
                          <a:pt x="250" y="1"/>
                          <a:pt x="231"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21"/>
                  <p:cNvSpPr/>
                  <p:nvPr/>
                </p:nvSpPr>
                <p:spPr>
                  <a:xfrm>
                    <a:off x="3759450" y="3149670"/>
                    <a:ext cx="27586" cy="28586"/>
                  </a:xfrm>
                  <a:custGeom>
                    <a:avLst/>
                    <a:gdLst/>
                    <a:ahLst/>
                    <a:cxnLst/>
                    <a:rect l="l" t="t" r="r" b="b"/>
                    <a:pathLst>
                      <a:path w="331" h="343" extrusionOk="0">
                        <a:moveTo>
                          <a:pt x="161" y="1"/>
                        </a:moveTo>
                        <a:cubicBezTo>
                          <a:pt x="135" y="19"/>
                          <a:pt x="117" y="45"/>
                          <a:pt x="99" y="63"/>
                        </a:cubicBezTo>
                        <a:cubicBezTo>
                          <a:pt x="72" y="90"/>
                          <a:pt x="28" y="108"/>
                          <a:pt x="19" y="143"/>
                        </a:cubicBezTo>
                        <a:cubicBezTo>
                          <a:pt x="10" y="179"/>
                          <a:pt x="1" y="215"/>
                          <a:pt x="10" y="250"/>
                        </a:cubicBezTo>
                        <a:cubicBezTo>
                          <a:pt x="28" y="277"/>
                          <a:pt x="54" y="295"/>
                          <a:pt x="81" y="313"/>
                        </a:cubicBezTo>
                        <a:cubicBezTo>
                          <a:pt x="99" y="333"/>
                          <a:pt x="129" y="342"/>
                          <a:pt x="161" y="342"/>
                        </a:cubicBezTo>
                        <a:cubicBezTo>
                          <a:pt x="228" y="342"/>
                          <a:pt x="307" y="304"/>
                          <a:pt x="313" y="250"/>
                        </a:cubicBezTo>
                        <a:cubicBezTo>
                          <a:pt x="331" y="143"/>
                          <a:pt x="242" y="54"/>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21"/>
                  <p:cNvSpPr/>
                  <p:nvPr/>
                </p:nvSpPr>
                <p:spPr>
                  <a:xfrm>
                    <a:off x="3659108" y="3162338"/>
                    <a:ext cx="13501" cy="11418"/>
                  </a:xfrm>
                  <a:custGeom>
                    <a:avLst/>
                    <a:gdLst/>
                    <a:ahLst/>
                    <a:cxnLst/>
                    <a:rect l="l" t="t" r="r" b="b"/>
                    <a:pathLst>
                      <a:path w="162" h="137" extrusionOk="0">
                        <a:moveTo>
                          <a:pt x="90" y="0"/>
                        </a:moveTo>
                        <a:lnTo>
                          <a:pt x="90" y="0"/>
                        </a:lnTo>
                        <a:cubicBezTo>
                          <a:pt x="54" y="9"/>
                          <a:pt x="27" y="36"/>
                          <a:pt x="18" y="63"/>
                        </a:cubicBezTo>
                        <a:cubicBezTo>
                          <a:pt x="1" y="90"/>
                          <a:pt x="1" y="98"/>
                          <a:pt x="18" y="116"/>
                        </a:cubicBezTo>
                        <a:cubicBezTo>
                          <a:pt x="26" y="124"/>
                          <a:pt x="39" y="137"/>
                          <a:pt x="53" y="137"/>
                        </a:cubicBezTo>
                        <a:cubicBezTo>
                          <a:pt x="56" y="137"/>
                          <a:pt x="60" y="136"/>
                          <a:pt x="63" y="134"/>
                        </a:cubicBezTo>
                        <a:cubicBezTo>
                          <a:pt x="108" y="125"/>
                          <a:pt x="161" y="9"/>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21"/>
                  <p:cNvSpPr/>
                  <p:nvPr/>
                </p:nvSpPr>
                <p:spPr>
                  <a:xfrm>
                    <a:off x="3134232" y="3266097"/>
                    <a:ext cx="261771" cy="194516"/>
                  </a:xfrm>
                  <a:custGeom>
                    <a:avLst/>
                    <a:gdLst/>
                    <a:ahLst/>
                    <a:cxnLst/>
                    <a:rect l="l" t="t" r="r" b="b"/>
                    <a:pathLst>
                      <a:path w="3141" h="2334" extrusionOk="0">
                        <a:moveTo>
                          <a:pt x="1813" y="1"/>
                        </a:moveTo>
                        <a:cubicBezTo>
                          <a:pt x="1387" y="1"/>
                          <a:pt x="635" y="141"/>
                          <a:pt x="1017" y="718"/>
                        </a:cubicBezTo>
                        <a:cubicBezTo>
                          <a:pt x="1057" y="774"/>
                          <a:pt x="1004" y="837"/>
                          <a:pt x="948" y="837"/>
                        </a:cubicBezTo>
                        <a:cubicBezTo>
                          <a:pt x="941" y="837"/>
                          <a:pt x="935" y="836"/>
                          <a:pt x="928" y="834"/>
                        </a:cubicBezTo>
                        <a:cubicBezTo>
                          <a:pt x="804" y="813"/>
                          <a:pt x="674" y="792"/>
                          <a:pt x="551" y="792"/>
                        </a:cubicBezTo>
                        <a:cubicBezTo>
                          <a:pt x="516" y="792"/>
                          <a:pt x="480" y="794"/>
                          <a:pt x="446" y="798"/>
                        </a:cubicBezTo>
                        <a:cubicBezTo>
                          <a:pt x="81" y="834"/>
                          <a:pt x="161" y="1084"/>
                          <a:pt x="446" y="1084"/>
                        </a:cubicBezTo>
                        <a:cubicBezTo>
                          <a:pt x="536" y="1084"/>
                          <a:pt x="553" y="1191"/>
                          <a:pt x="491" y="1235"/>
                        </a:cubicBezTo>
                        <a:cubicBezTo>
                          <a:pt x="179" y="1423"/>
                          <a:pt x="0" y="1869"/>
                          <a:pt x="125" y="2226"/>
                        </a:cubicBezTo>
                        <a:cubicBezTo>
                          <a:pt x="224" y="2297"/>
                          <a:pt x="310" y="2333"/>
                          <a:pt x="381" y="2333"/>
                        </a:cubicBezTo>
                        <a:cubicBezTo>
                          <a:pt x="469" y="2333"/>
                          <a:pt x="536" y="2277"/>
                          <a:pt x="580" y="2163"/>
                        </a:cubicBezTo>
                        <a:cubicBezTo>
                          <a:pt x="616" y="2083"/>
                          <a:pt x="643" y="2003"/>
                          <a:pt x="669" y="1913"/>
                        </a:cubicBezTo>
                        <a:cubicBezTo>
                          <a:pt x="696" y="1806"/>
                          <a:pt x="714" y="1681"/>
                          <a:pt x="750" y="1574"/>
                        </a:cubicBezTo>
                        <a:cubicBezTo>
                          <a:pt x="812" y="1360"/>
                          <a:pt x="928" y="1325"/>
                          <a:pt x="1151" y="1307"/>
                        </a:cubicBezTo>
                        <a:cubicBezTo>
                          <a:pt x="1208" y="1299"/>
                          <a:pt x="1263" y="1296"/>
                          <a:pt x="1315" y="1296"/>
                        </a:cubicBezTo>
                        <a:cubicBezTo>
                          <a:pt x="1899" y="1296"/>
                          <a:pt x="2173" y="1741"/>
                          <a:pt x="2025" y="2306"/>
                        </a:cubicBezTo>
                        <a:cubicBezTo>
                          <a:pt x="2275" y="2226"/>
                          <a:pt x="2525" y="2163"/>
                          <a:pt x="2784" y="2110"/>
                        </a:cubicBezTo>
                        <a:cubicBezTo>
                          <a:pt x="2891" y="2003"/>
                          <a:pt x="2989" y="1815"/>
                          <a:pt x="3051" y="1610"/>
                        </a:cubicBezTo>
                        <a:cubicBezTo>
                          <a:pt x="3114" y="1414"/>
                          <a:pt x="3140" y="1262"/>
                          <a:pt x="3060" y="887"/>
                        </a:cubicBezTo>
                        <a:cubicBezTo>
                          <a:pt x="2980" y="513"/>
                          <a:pt x="2480" y="40"/>
                          <a:pt x="1927" y="4"/>
                        </a:cubicBezTo>
                        <a:cubicBezTo>
                          <a:pt x="1893" y="2"/>
                          <a:pt x="1855" y="1"/>
                          <a:pt x="18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21"/>
                  <p:cNvSpPr/>
                  <p:nvPr/>
                </p:nvSpPr>
                <p:spPr>
                  <a:xfrm>
                    <a:off x="2144650" y="3249345"/>
                    <a:ext cx="24585" cy="25335"/>
                  </a:xfrm>
                  <a:custGeom>
                    <a:avLst/>
                    <a:gdLst/>
                    <a:ahLst/>
                    <a:cxnLst/>
                    <a:rect l="l" t="t" r="r" b="b"/>
                    <a:pathLst>
                      <a:path w="295" h="304" extrusionOk="0">
                        <a:moveTo>
                          <a:pt x="214" y="0"/>
                        </a:moveTo>
                        <a:cubicBezTo>
                          <a:pt x="170" y="0"/>
                          <a:pt x="134" y="27"/>
                          <a:pt x="107" y="45"/>
                        </a:cubicBezTo>
                        <a:cubicBezTo>
                          <a:pt x="107" y="54"/>
                          <a:pt x="107" y="63"/>
                          <a:pt x="98" y="63"/>
                        </a:cubicBezTo>
                        <a:cubicBezTo>
                          <a:pt x="54" y="89"/>
                          <a:pt x="0" y="196"/>
                          <a:pt x="36" y="241"/>
                        </a:cubicBezTo>
                        <a:cubicBezTo>
                          <a:pt x="57" y="284"/>
                          <a:pt x="88" y="304"/>
                          <a:pt x="123" y="304"/>
                        </a:cubicBezTo>
                        <a:cubicBezTo>
                          <a:pt x="146" y="304"/>
                          <a:pt x="171" y="295"/>
                          <a:pt x="197" y="277"/>
                        </a:cubicBezTo>
                        <a:cubicBezTo>
                          <a:pt x="259" y="232"/>
                          <a:pt x="295" y="178"/>
                          <a:pt x="277" y="98"/>
                        </a:cubicBezTo>
                        <a:cubicBezTo>
                          <a:pt x="268" y="54"/>
                          <a:pt x="268" y="0"/>
                          <a:pt x="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21"/>
                  <p:cNvSpPr/>
                  <p:nvPr/>
                </p:nvSpPr>
                <p:spPr>
                  <a:xfrm>
                    <a:off x="2025640" y="3337519"/>
                    <a:ext cx="65589" cy="51171"/>
                  </a:xfrm>
                  <a:custGeom>
                    <a:avLst/>
                    <a:gdLst/>
                    <a:ahLst/>
                    <a:cxnLst/>
                    <a:rect l="l" t="t" r="r" b="b"/>
                    <a:pathLst>
                      <a:path w="787" h="614" extrusionOk="0">
                        <a:moveTo>
                          <a:pt x="434" y="1"/>
                        </a:moveTo>
                        <a:cubicBezTo>
                          <a:pt x="414" y="1"/>
                          <a:pt x="395" y="2"/>
                          <a:pt x="376" y="4"/>
                        </a:cubicBezTo>
                        <a:cubicBezTo>
                          <a:pt x="376" y="13"/>
                          <a:pt x="376" y="13"/>
                          <a:pt x="367" y="22"/>
                        </a:cubicBezTo>
                        <a:cubicBezTo>
                          <a:pt x="242" y="84"/>
                          <a:pt x="1" y="289"/>
                          <a:pt x="117" y="450"/>
                        </a:cubicBezTo>
                        <a:cubicBezTo>
                          <a:pt x="185" y="542"/>
                          <a:pt x="295" y="613"/>
                          <a:pt x="404" y="613"/>
                        </a:cubicBezTo>
                        <a:cubicBezTo>
                          <a:pt x="452" y="613"/>
                          <a:pt x="501" y="599"/>
                          <a:pt x="545" y="566"/>
                        </a:cubicBezTo>
                        <a:cubicBezTo>
                          <a:pt x="679" y="468"/>
                          <a:pt x="786" y="200"/>
                          <a:pt x="625" y="57"/>
                        </a:cubicBezTo>
                        <a:cubicBezTo>
                          <a:pt x="576" y="15"/>
                          <a:pt x="505"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21"/>
                  <p:cNvSpPr/>
                  <p:nvPr/>
                </p:nvSpPr>
                <p:spPr>
                  <a:xfrm>
                    <a:off x="3196320" y="3133086"/>
                    <a:ext cx="558795" cy="314108"/>
                  </a:xfrm>
                  <a:custGeom>
                    <a:avLst/>
                    <a:gdLst/>
                    <a:ahLst/>
                    <a:cxnLst/>
                    <a:rect l="l" t="t" r="r" b="b"/>
                    <a:pathLst>
                      <a:path w="6705" h="3769" extrusionOk="0">
                        <a:moveTo>
                          <a:pt x="1591" y="1"/>
                        </a:moveTo>
                        <a:cubicBezTo>
                          <a:pt x="1466" y="1"/>
                          <a:pt x="1355" y="32"/>
                          <a:pt x="1280" y="102"/>
                        </a:cubicBezTo>
                        <a:cubicBezTo>
                          <a:pt x="1197" y="177"/>
                          <a:pt x="1121" y="236"/>
                          <a:pt x="1009" y="236"/>
                        </a:cubicBezTo>
                        <a:cubicBezTo>
                          <a:pt x="1002" y="236"/>
                          <a:pt x="994" y="236"/>
                          <a:pt x="986" y="235"/>
                        </a:cubicBezTo>
                        <a:cubicBezTo>
                          <a:pt x="966" y="233"/>
                          <a:pt x="945" y="231"/>
                          <a:pt x="923" y="231"/>
                        </a:cubicBezTo>
                        <a:cubicBezTo>
                          <a:pt x="739" y="231"/>
                          <a:pt x="526" y="331"/>
                          <a:pt x="406" y="467"/>
                        </a:cubicBezTo>
                        <a:cubicBezTo>
                          <a:pt x="0" y="913"/>
                          <a:pt x="404" y="1231"/>
                          <a:pt x="781" y="1231"/>
                        </a:cubicBezTo>
                        <a:cubicBezTo>
                          <a:pt x="826" y="1231"/>
                          <a:pt x="871" y="1226"/>
                          <a:pt x="915" y="1217"/>
                        </a:cubicBezTo>
                        <a:cubicBezTo>
                          <a:pt x="915" y="1208"/>
                          <a:pt x="915" y="1199"/>
                          <a:pt x="923" y="1199"/>
                        </a:cubicBezTo>
                        <a:cubicBezTo>
                          <a:pt x="1047" y="1105"/>
                          <a:pt x="1178" y="1065"/>
                          <a:pt x="1310" y="1065"/>
                        </a:cubicBezTo>
                        <a:cubicBezTo>
                          <a:pt x="1493" y="1065"/>
                          <a:pt x="1677" y="1142"/>
                          <a:pt x="1842" y="1261"/>
                        </a:cubicBezTo>
                        <a:cubicBezTo>
                          <a:pt x="2556" y="1573"/>
                          <a:pt x="3261" y="2885"/>
                          <a:pt x="2868" y="3625"/>
                        </a:cubicBezTo>
                        <a:cubicBezTo>
                          <a:pt x="2908" y="3624"/>
                          <a:pt x="2948" y="3624"/>
                          <a:pt x="2988" y="3624"/>
                        </a:cubicBezTo>
                        <a:cubicBezTo>
                          <a:pt x="3346" y="3624"/>
                          <a:pt x="3690" y="3660"/>
                          <a:pt x="4019" y="3732"/>
                        </a:cubicBezTo>
                        <a:cubicBezTo>
                          <a:pt x="4117" y="3393"/>
                          <a:pt x="4554" y="3206"/>
                          <a:pt x="4876" y="3188"/>
                        </a:cubicBezTo>
                        <a:cubicBezTo>
                          <a:pt x="4901" y="3186"/>
                          <a:pt x="4927" y="3185"/>
                          <a:pt x="4952" y="3185"/>
                        </a:cubicBezTo>
                        <a:cubicBezTo>
                          <a:pt x="5270" y="3185"/>
                          <a:pt x="5506" y="3340"/>
                          <a:pt x="5696" y="3572"/>
                        </a:cubicBezTo>
                        <a:cubicBezTo>
                          <a:pt x="5840" y="3659"/>
                          <a:pt x="6022" y="3768"/>
                          <a:pt x="6198" y="3768"/>
                        </a:cubicBezTo>
                        <a:cubicBezTo>
                          <a:pt x="6274" y="3768"/>
                          <a:pt x="6349" y="3748"/>
                          <a:pt x="6419" y="3697"/>
                        </a:cubicBezTo>
                        <a:cubicBezTo>
                          <a:pt x="6704" y="3474"/>
                          <a:pt x="6374" y="3090"/>
                          <a:pt x="6249" y="2912"/>
                        </a:cubicBezTo>
                        <a:cubicBezTo>
                          <a:pt x="6209" y="2847"/>
                          <a:pt x="6272" y="2767"/>
                          <a:pt x="6337" y="2767"/>
                        </a:cubicBezTo>
                        <a:cubicBezTo>
                          <a:pt x="6344" y="2767"/>
                          <a:pt x="6350" y="2767"/>
                          <a:pt x="6356" y="2769"/>
                        </a:cubicBezTo>
                        <a:cubicBezTo>
                          <a:pt x="6392" y="2787"/>
                          <a:pt x="6423" y="2796"/>
                          <a:pt x="6448" y="2796"/>
                        </a:cubicBezTo>
                        <a:cubicBezTo>
                          <a:pt x="6536" y="2796"/>
                          <a:pt x="6559" y="2687"/>
                          <a:pt x="6517" y="2466"/>
                        </a:cubicBezTo>
                        <a:cubicBezTo>
                          <a:pt x="6437" y="2341"/>
                          <a:pt x="6347" y="2225"/>
                          <a:pt x="6240" y="2118"/>
                        </a:cubicBezTo>
                        <a:cubicBezTo>
                          <a:pt x="6050" y="1927"/>
                          <a:pt x="5789" y="1767"/>
                          <a:pt x="5510" y="1767"/>
                        </a:cubicBezTo>
                        <a:cubicBezTo>
                          <a:pt x="5489" y="1767"/>
                          <a:pt x="5468" y="1768"/>
                          <a:pt x="5446" y="1770"/>
                        </a:cubicBezTo>
                        <a:cubicBezTo>
                          <a:pt x="5009" y="1823"/>
                          <a:pt x="4608" y="2127"/>
                          <a:pt x="4287" y="2439"/>
                        </a:cubicBezTo>
                        <a:cubicBezTo>
                          <a:pt x="4144" y="2822"/>
                          <a:pt x="3903" y="3161"/>
                          <a:pt x="3582" y="3376"/>
                        </a:cubicBezTo>
                        <a:cubicBezTo>
                          <a:pt x="3576" y="3380"/>
                          <a:pt x="3570" y="3382"/>
                          <a:pt x="3564" y="3382"/>
                        </a:cubicBezTo>
                        <a:cubicBezTo>
                          <a:pt x="3536" y="3382"/>
                          <a:pt x="3515" y="3335"/>
                          <a:pt x="3537" y="3313"/>
                        </a:cubicBezTo>
                        <a:cubicBezTo>
                          <a:pt x="3894" y="2894"/>
                          <a:pt x="4198" y="2260"/>
                          <a:pt x="4198" y="1707"/>
                        </a:cubicBezTo>
                        <a:cubicBezTo>
                          <a:pt x="4198" y="1279"/>
                          <a:pt x="4019" y="878"/>
                          <a:pt x="3635" y="664"/>
                        </a:cubicBezTo>
                        <a:cubicBezTo>
                          <a:pt x="3465" y="566"/>
                          <a:pt x="3220" y="461"/>
                          <a:pt x="3006" y="461"/>
                        </a:cubicBezTo>
                        <a:cubicBezTo>
                          <a:pt x="2829" y="461"/>
                          <a:pt x="2673" y="533"/>
                          <a:pt x="2601" y="744"/>
                        </a:cubicBezTo>
                        <a:cubicBezTo>
                          <a:pt x="2592" y="753"/>
                          <a:pt x="2592" y="771"/>
                          <a:pt x="2592" y="780"/>
                        </a:cubicBezTo>
                        <a:cubicBezTo>
                          <a:pt x="2583" y="788"/>
                          <a:pt x="2583" y="797"/>
                          <a:pt x="2583" y="815"/>
                        </a:cubicBezTo>
                        <a:lnTo>
                          <a:pt x="2574" y="815"/>
                        </a:lnTo>
                        <a:cubicBezTo>
                          <a:pt x="2574" y="815"/>
                          <a:pt x="2574" y="824"/>
                          <a:pt x="2574" y="833"/>
                        </a:cubicBezTo>
                        <a:cubicBezTo>
                          <a:pt x="2559" y="862"/>
                          <a:pt x="2536" y="874"/>
                          <a:pt x="2512" y="874"/>
                        </a:cubicBezTo>
                        <a:cubicBezTo>
                          <a:pt x="2463" y="874"/>
                          <a:pt x="2410" y="824"/>
                          <a:pt x="2422" y="771"/>
                        </a:cubicBezTo>
                        <a:cubicBezTo>
                          <a:pt x="2431" y="726"/>
                          <a:pt x="2440" y="681"/>
                          <a:pt x="2458" y="646"/>
                        </a:cubicBezTo>
                        <a:cubicBezTo>
                          <a:pt x="2498" y="295"/>
                          <a:pt x="1979" y="1"/>
                          <a:pt x="15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21"/>
                  <p:cNvSpPr/>
                  <p:nvPr/>
                </p:nvSpPr>
                <p:spPr>
                  <a:xfrm>
                    <a:off x="1881462" y="3446529"/>
                    <a:ext cx="1151009" cy="428868"/>
                  </a:xfrm>
                  <a:custGeom>
                    <a:avLst/>
                    <a:gdLst/>
                    <a:ahLst/>
                    <a:cxnLst/>
                    <a:rect l="l" t="t" r="r" b="b"/>
                    <a:pathLst>
                      <a:path w="13811" h="5146" extrusionOk="0">
                        <a:moveTo>
                          <a:pt x="8358" y="1"/>
                        </a:moveTo>
                        <a:cubicBezTo>
                          <a:pt x="7557" y="1"/>
                          <a:pt x="6749" y="180"/>
                          <a:pt x="5942" y="623"/>
                        </a:cubicBezTo>
                        <a:cubicBezTo>
                          <a:pt x="3863" y="1756"/>
                          <a:pt x="2418" y="3959"/>
                          <a:pt x="0" y="4450"/>
                        </a:cubicBezTo>
                        <a:cubicBezTo>
                          <a:pt x="420" y="4646"/>
                          <a:pt x="839" y="4869"/>
                          <a:pt x="1222" y="5137"/>
                        </a:cubicBezTo>
                        <a:cubicBezTo>
                          <a:pt x="1231" y="5137"/>
                          <a:pt x="1231" y="5146"/>
                          <a:pt x="1240" y="5146"/>
                        </a:cubicBezTo>
                        <a:cubicBezTo>
                          <a:pt x="1883" y="4807"/>
                          <a:pt x="2543" y="4494"/>
                          <a:pt x="3176" y="4137"/>
                        </a:cubicBezTo>
                        <a:cubicBezTo>
                          <a:pt x="4229" y="3549"/>
                          <a:pt x="5166" y="2808"/>
                          <a:pt x="6174" y="2148"/>
                        </a:cubicBezTo>
                        <a:cubicBezTo>
                          <a:pt x="6985" y="1621"/>
                          <a:pt x="7848" y="1300"/>
                          <a:pt x="8817" y="1300"/>
                        </a:cubicBezTo>
                        <a:cubicBezTo>
                          <a:pt x="8913" y="1300"/>
                          <a:pt x="9010" y="1303"/>
                          <a:pt x="9109" y="1310"/>
                        </a:cubicBezTo>
                        <a:cubicBezTo>
                          <a:pt x="10465" y="1399"/>
                          <a:pt x="11731" y="1889"/>
                          <a:pt x="12998" y="2371"/>
                        </a:cubicBezTo>
                        <a:cubicBezTo>
                          <a:pt x="13079" y="2318"/>
                          <a:pt x="13159" y="2264"/>
                          <a:pt x="13239" y="2211"/>
                        </a:cubicBezTo>
                        <a:cubicBezTo>
                          <a:pt x="13426" y="2095"/>
                          <a:pt x="13623" y="1979"/>
                          <a:pt x="13810" y="1854"/>
                        </a:cubicBezTo>
                        <a:cubicBezTo>
                          <a:pt x="12748" y="1318"/>
                          <a:pt x="11633" y="739"/>
                          <a:pt x="10500" y="373"/>
                        </a:cubicBezTo>
                        <a:cubicBezTo>
                          <a:pt x="10474" y="373"/>
                          <a:pt x="10456" y="364"/>
                          <a:pt x="10438" y="355"/>
                        </a:cubicBezTo>
                        <a:cubicBezTo>
                          <a:pt x="10233" y="293"/>
                          <a:pt x="10036" y="230"/>
                          <a:pt x="9831" y="185"/>
                        </a:cubicBezTo>
                        <a:cubicBezTo>
                          <a:pt x="9822" y="185"/>
                          <a:pt x="9813" y="185"/>
                          <a:pt x="9805" y="177"/>
                        </a:cubicBezTo>
                        <a:cubicBezTo>
                          <a:pt x="9644" y="141"/>
                          <a:pt x="9492" y="114"/>
                          <a:pt x="9332" y="87"/>
                        </a:cubicBezTo>
                        <a:cubicBezTo>
                          <a:pt x="9328" y="91"/>
                          <a:pt x="9323" y="93"/>
                          <a:pt x="9317" y="93"/>
                        </a:cubicBezTo>
                        <a:cubicBezTo>
                          <a:pt x="9310" y="93"/>
                          <a:pt x="9301" y="89"/>
                          <a:pt x="9296" y="78"/>
                        </a:cubicBezTo>
                        <a:cubicBezTo>
                          <a:pt x="8985" y="28"/>
                          <a:pt x="8672" y="1"/>
                          <a:pt x="8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21"/>
                  <p:cNvSpPr/>
                  <p:nvPr/>
                </p:nvSpPr>
                <p:spPr>
                  <a:xfrm>
                    <a:off x="3636773" y="3876815"/>
                    <a:ext cx="14251" cy="7751"/>
                  </a:xfrm>
                  <a:custGeom>
                    <a:avLst/>
                    <a:gdLst/>
                    <a:ahLst/>
                    <a:cxnLst/>
                    <a:rect l="l" t="t" r="r" b="b"/>
                    <a:pathLst>
                      <a:path w="171" h="93" extrusionOk="0">
                        <a:moveTo>
                          <a:pt x="99" y="0"/>
                        </a:moveTo>
                        <a:cubicBezTo>
                          <a:pt x="90" y="9"/>
                          <a:pt x="90" y="9"/>
                          <a:pt x="81" y="9"/>
                        </a:cubicBezTo>
                        <a:cubicBezTo>
                          <a:pt x="63" y="18"/>
                          <a:pt x="1" y="72"/>
                          <a:pt x="45" y="90"/>
                        </a:cubicBezTo>
                        <a:cubicBezTo>
                          <a:pt x="54" y="92"/>
                          <a:pt x="63" y="93"/>
                          <a:pt x="72" y="93"/>
                        </a:cubicBezTo>
                        <a:cubicBezTo>
                          <a:pt x="98" y="93"/>
                          <a:pt x="124" y="83"/>
                          <a:pt x="144" y="63"/>
                        </a:cubicBezTo>
                        <a:cubicBezTo>
                          <a:pt x="170" y="36"/>
                          <a:pt x="135" y="18"/>
                          <a:pt x="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21"/>
                  <p:cNvSpPr/>
                  <p:nvPr/>
                </p:nvSpPr>
                <p:spPr>
                  <a:xfrm>
                    <a:off x="1778870" y="4048579"/>
                    <a:ext cx="24585" cy="32919"/>
                  </a:xfrm>
                  <a:custGeom>
                    <a:avLst/>
                    <a:gdLst/>
                    <a:ahLst/>
                    <a:cxnLst/>
                    <a:rect l="l" t="t" r="r" b="b"/>
                    <a:pathLst>
                      <a:path w="295" h="395" extrusionOk="0">
                        <a:moveTo>
                          <a:pt x="107" y="0"/>
                        </a:moveTo>
                        <a:cubicBezTo>
                          <a:pt x="9" y="80"/>
                          <a:pt x="0" y="321"/>
                          <a:pt x="107" y="384"/>
                        </a:cubicBezTo>
                        <a:cubicBezTo>
                          <a:pt x="120" y="391"/>
                          <a:pt x="132" y="394"/>
                          <a:pt x="144" y="394"/>
                        </a:cubicBezTo>
                        <a:cubicBezTo>
                          <a:pt x="219" y="394"/>
                          <a:pt x="261" y="258"/>
                          <a:pt x="277" y="196"/>
                        </a:cubicBezTo>
                        <a:cubicBezTo>
                          <a:pt x="286" y="134"/>
                          <a:pt x="295" y="54"/>
                          <a:pt x="232" y="18"/>
                        </a:cubicBezTo>
                        <a:cubicBezTo>
                          <a:pt x="188" y="0"/>
                          <a:pt x="143"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21"/>
                  <p:cNvSpPr/>
                  <p:nvPr/>
                </p:nvSpPr>
                <p:spPr>
                  <a:xfrm>
                    <a:off x="1566186" y="3952404"/>
                    <a:ext cx="52171" cy="46337"/>
                  </a:xfrm>
                  <a:custGeom>
                    <a:avLst/>
                    <a:gdLst/>
                    <a:ahLst/>
                    <a:cxnLst/>
                    <a:rect l="l" t="t" r="r" b="b"/>
                    <a:pathLst>
                      <a:path w="626" h="556" extrusionOk="0">
                        <a:moveTo>
                          <a:pt x="333" y="0"/>
                        </a:moveTo>
                        <a:cubicBezTo>
                          <a:pt x="309" y="0"/>
                          <a:pt x="284" y="4"/>
                          <a:pt x="259" y="12"/>
                        </a:cubicBezTo>
                        <a:cubicBezTo>
                          <a:pt x="143" y="75"/>
                          <a:pt x="1" y="262"/>
                          <a:pt x="90" y="396"/>
                        </a:cubicBezTo>
                        <a:cubicBezTo>
                          <a:pt x="142" y="480"/>
                          <a:pt x="222" y="555"/>
                          <a:pt x="314" y="555"/>
                        </a:cubicBezTo>
                        <a:cubicBezTo>
                          <a:pt x="348" y="555"/>
                          <a:pt x="384" y="545"/>
                          <a:pt x="420" y="521"/>
                        </a:cubicBezTo>
                        <a:cubicBezTo>
                          <a:pt x="536" y="440"/>
                          <a:pt x="625" y="253"/>
                          <a:pt x="536" y="119"/>
                        </a:cubicBezTo>
                        <a:cubicBezTo>
                          <a:pt x="488" y="44"/>
                          <a:pt x="414" y="0"/>
                          <a:pt x="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21"/>
                  <p:cNvSpPr/>
                  <p:nvPr/>
                </p:nvSpPr>
                <p:spPr>
                  <a:xfrm>
                    <a:off x="1740283" y="3957822"/>
                    <a:ext cx="23002" cy="23419"/>
                  </a:xfrm>
                  <a:custGeom>
                    <a:avLst/>
                    <a:gdLst/>
                    <a:ahLst/>
                    <a:cxnLst/>
                    <a:rect l="l" t="t" r="r" b="b"/>
                    <a:pathLst>
                      <a:path w="276" h="281" extrusionOk="0">
                        <a:moveTo>
                          <a:pt x="142" y="1"/>
                        </a:moveTo>
                        <a:lnTo>
                          <a:pt x="142" y="1"/>
                        </a:lnTo>
                        <a:cubicBezTo>
                          <a:pt x="80" y="28"/>
                          <a:pt x="26" y="117"/>
                          <a:pt x="8" y="170"/>
                        </a:cubicBezTo>
                        <a:cubicBezTo>
                          <a:pt x="0" y="225"/>
                          <a:pt x="20" y="280"/>
                          <a:pt x="74" y="280"/>
                        </a:cubicBezTo>
                        <a:cubicBezTo>
                          <a:pt x="81" y="280"/>
                          <a:pt x="89" y="279"/>
                          <a:pt x="97" y="277"/>
                        </a:cubicBezTo>
                        <a:cubicBezTo>
                          <a:pt x="196" y="242"/>
                          <a:pt x="276" y="36"/>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21"/>
                  <p:cNvSpPr/>
                  <p:nvPr/>
                </p:nvSpPr>
                <p:spPr>
                  <a:xfrm>
                    <a:off x="3557266" y="3899150"/>
                    <a:ext cx="28336" cy="24002"/>
                  </a:xfrm>
                  <a:custGeom>
                    <a:avLst/>
                    <a:gdLst/>
                    <a:ahLst/>
                    <a:cxnLst/>
                    <a:rect l="l" t="t" r="r" b="b"/>
                    <a:pathLst>
                      <a:path w="340" h="288" extrusionOk="0">
                        <a:moveTo>
                          <a:pt x="188" y="0"/>
                        </a:moveTo>
                        <a:cubicBezTo>
                          <a:pt x="125" y="18"/>
                          <a:pt x="45" y="98"/>
                          <a:pt x="27" y="161"/>
                        </a:cubicBezTo>
                        <a:cubicBezTo>
                          <a:pt x="0" y="241"/>
                          <a:pt x="90" y="268"/>
                          <a:pt x="152" y="285"/>
                        </a:cubicBezTo>
                        <a:cubicBezTo>
                          <a:pt x="161" y="287"/>
                          <a:pt x="169" y="287"/>
                          <a:pt x="178" y="287"/>
                        </a:cubicBezTo>
                        <a:cubicBezTo>
                          <a:pt x="238" y="287"/>
                          <a:pt x="289" y="259"/>
                          <a:pt x="313" y="196"/>
                        </a:cubicBezTo>
                        <a:cubicBezTo>
                          <a:pt x="339" y="107"/>
                          <a:pt x="259" y="36"/>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21"/>
                  <p:cNvSpPr/>
                  <p:nvPr/>
                </p:nvSpPr>
                <p:spPr>
                  <a:xfrm>
                    <a:off x="3041307" y="3893899"/>
                    <a:ext cx="6751" cy="7501"/>
                  </a:xfrm>
                  <a:custGeom>
                    <a:avLst/>
                    <a:gdLst/>
                    <a:ahLst/>
                    <a:cxnLst/>
                    <a:rect l="l" t="t" r="r" b="b"/>
                    <a:pathLst>
                      <a:path w="81" h="90" extrusionOk="0">
                        <a:moveTo>
                          <a:pt x="54" y="1"/>
                        </a:moveTo>
                        <a:cubicBezTo>
                          <a:pt x="45" y="9"/>
                          <a:pt x="36" y="9"/>
                          <a:pt x="27" y="27"/>
                        </a:cubicBezTo>
                        <a:cubicBezTo>
                          <a:pt x="27" y="45"/>
                          <a:pt x="0" y="72"/>
                          <a:pt x="9" y="90"/>
                        </a:cubicBezTo>
                        <a:lnTo>
                          <a:pt x="27" y="90"/>
                        </a:lnTo>
                        <a:cubicBezTo>
                          <a:pt x="36" y="90"/>
                          <a:pt x="45" y="81"/>
                          <a:pt x="54" y="72"/>
                        </a:cubicBezTo>
                        <a:cubicBezTo>
                          <a:pt x="71" y="54"/>
                          <a:pt x="80" y="45"/>
                          <a:pt x="71" y="27"/>
                        </a:cubicBezTo>
                        <a:cubicBezTo>
                          <a:pt x="71" y="9"/>
                          <a:pt x="63"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21"/>
                  <p:cNvSpPr/>
                  <p:nvPr/>
                </p:nvSpPr>
                <p:spPr>
                  <a:xfrm>
                    <a:off x="3494095" y="3833644"/>
                    <a:ext cx="10918" cy="11418"/>
                  </a:xfrm>
                  <a:custGeom>
                    <a:avLst/>
                    <a:gdLst/>
                    <a:ahLst/>
                    <a:cxnLst/>
                    <a:rect l="l" t="t" r="r" b="b"/>
                    <a:pathLst>
                      <a:path w="131" h="137" extrusionOk="0">
                        <a:moveTo>
                          <a:pt x="71" y="1"/>
                        </a:moveTo>
                        <a:cubicBezTo>
                          <a:pt x="62" y="1"/>
                          <a:pt x="54" y="10"/>
                          <a:pt x="45" y="10"/>
                        </a:cubicBezTo>
                        <a:cubicBezTo>
                          <a:pt x="27" y="19"/>
                          <a:pt x="18" y="19"/>
                          <a:pt x="9" y="19"/>
                        </a:cubicBezTo>
                        <a:lnTo>
                          <a:pt x="0" y="19"/>
                        </a:lnTo>
                        <a:cubicBezTo>
                          <a:pt x="0" y="28"/>
                          <a:pt x="9" y="63"/>
                          <a:pt x="18" y="72"/>
                        </a:cubicBezTo>
                        <a:cubicBezTo>
                          <a:pt x="27" y="90"/>
                          <a:pt x="36" y="117"/>
                          <a:pt x="54" y="126"/>
                        </a:cubicBezTo>
                        <a:cubicBezTo>
                          <a:pt x="63" y="133"/>
                          <a:pt x="72" y="136"/>
                          <a:pt x="80" y="136"/>
                        </a:cubicBezTo>
                        <a:cubicBezTo>
                          <a:pt x="111" y="136"/>
                          <a:pt x="130" y="90"/>
                          <a:pt x="116" y="55"/>
                        </a:cubicBezTo>
                        <a:cubicBezTo>
                          <a:pt x="107" y="37"/>
                          <a:pt x="89" y="19"/>
                          <a:pt x="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21"/>
                  <p:cNvSpPr/>
                  <p:nvPr/>
                </p:nvSpPr>
                <p:spPr>
                  <a:xfrm>
                    <a:off x="2989220" y="3928819"/>
                    <a:ext cx="12751" cy="15168"/>
                  </a:xfrm>
                  <a:custGeom>
                    <a:avLst/>
                    <a:gdLst/>
                    <a:ahLst/>
                    <a:cxnLst/>
                    <a:rect l="l" t="t" r="r" b="b"/>
                    <a:pathLst>
                      <a:path w="153" h="182" extrusionOk="0">
                        <a:moveTo>
                          <a:pt x="63" y="1"/>
                        </a:moveTo>
                        <a:cubicBezTo>
                          <a:pt x="63" y="10"/>
                          <a:pt x="54" y="10"/>
                          <a:pt x="54" y="19"/>
                        </a:cubicBezTo>
                        <a:cubicBezTo>
                          <a:pt x="27" y="37"/>
                          <a:pt x="18" y="54"/>
                          <a:pt x="10" y="90"/>
                        </a:cubicBezTo>
                        <a:cubicBezTo>
                          <a:pt x="1" y="108"/>
                          <a:pt x="1" y="144"/>
                          <a:pt x="10" y="161"/>
                        </a:cubicBezTo>
                        <a:cubicBezTo>
                          <a:pt x="24" y="176"/>
                          <a:pt x="39" y="182"/>
                          <a:pt x="54" y="182"/>
                        </a:cubicBezTo>
                        <a:cubicBezTo>
                          <a:pt x="85" y="182"/>
                          <a:pt x="113" y="156"/>
                          <a:pt x="126" y="126"/>
                        </a:cubicBezTo>
                        <a:cubicBezTo>
                          <a:pt x="152" y="63"/>
                          <a:pt x="108" y="28"/>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21"/>
                  <p:cNvSpPr/>
                  <p:nvPr/>
                </p:nvSpPr>
                <p:spPr>
                  <a:xfrm>
                    <a:off x="1804122" y="4051496"/>
                    <a:ext cx="188182" cy="203850"/>
                  </a:xfrm>
                  <a:custGeom>
                    <a:avLst/>
                    <a:gdLst/>
                    <a:ahLst/>
                    <a:cxnLst/>
                    <a:rect l="l" t="t" r="r" b="b"/>
                    <a:pathLst>
                      <a:path w="2258" h="2446" extrusionOk="0">
                        <a:moveTo>
                          <a:pt x="1517" y="1"/>
                        </a:moveTo>
                        <a:lnTo>
                          <a:pt x="1517" y="1"/>
                        </a:lnTo>
                        <a:cubicBezTo>
                          <a:pt x="1651" y="251"/>
                          <a:pt x="1615" y="634"/>
                          <a:pt x="1544" y="884"/>
                        </a:cubicBezTo>
                        <a:cubicBezTo>
                          <a:pt x="1303" y="1633"/>
                          <a:pt x="732" y="1990"/>
                          <a:pt x="0" y="2106"/>
                        </a:cubicBezTo>
                        <a:cubicBezTo>
                          <a:pt x="277" y="2213"/>
                          <a:pt x="545" y="2329"/>
                          <a:pt x="803" y="2445"/>
                        </a:cubicBezTo>
                        <a:cubicBezTo>
                          <a:pt x="1794" y="2115"/>
                          <a:pt x="2258" y="768"/>
                          <a:pt x="1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21"/>
                  <p:cNvSpPr/>
                  <p:nvPr/>
                </p:nvSpPr>
                <p:spPr>
                  <a:xfrm>
                    <a:off x="1816540" y="3960572"/>
                    <a:ext cx="369780" cy="334110"/>
                  </a:xfrm>
                  <a:custGeom>
                    <a:avLst/>
                    <a:gdLst/>
                    <a:ahLst/>
                    <a:cxnLst/>
                    <a:rect l="l" t="t" r="r" b="b"/>
                    <a:pathLst>
                      <a:path w="4437" h="4009" extrusionOk="0">
                        <a:moveTo>
                          <a:pt x="1444" y="1"/>
                        </a:moveTo>
                        <a:cubicBezTo>
                          <a:pt x="1389" y="1"/>
                          <a:pt x="1328" y="20"/>
                          <a:pt x="1261" y="66"/>
                        </a:cubicBezTo>
                        <a:cubicBezTo>
                          <a:pt x="1154" y="128"/>
                          <a:pt x="1092" y="226"/>
                          <a:pt x="976" y="280"/>
                        </a:cubicBezTo>
                        <a:cubicBezTo>
                          <a:pt x="965" y="285"/>
                          <a:pt x="949" y="290"/>
                          <a:pt x="934" y="290"/>
                        </a:cubicBezTo>
                        <a:cubicBezTo>
                          <a:pt x="922" y="290"/>
                          <a:pt x="912" y="288"/>
                          <a:pt x="904" y="280"/>
                        </a:cubicBezTo>
                        <a:cubicBezTo>
                          <a:pt x="826" y="223"/>
                          <a:pt x="770" y="194"/>
                          <a:pt x="687" y="194"/>
                        </a:cubicBezTo>
                        <a:cubicBezTo>
                          <a:pt x="666" y="194"/>
                          <a:pt x="644" y="196"/>
                          <a:pt x="619" y="200"/>
                        </a:cubicBezTo>
                        <a:cubicBezTo>
                          <a:pt x="0" y="272"/>
                          <a:pt x="98" y="958"/>
                          <a:pt x="598" y="958"/>
                        </a:cubicBezTo>
                        <a:cubicBezTo>
                          <a:pt x="654" y="958"/>
                          <a:pt x="714" y="950"/>
                          <a:pt x="779" y="931"/>
                        </a:cubicBezTo>
                        <a:cubicBezTo>
                          <a:pt x="851" y="863"/>
                          <a:pt x="930" y="832"/>
                          <a:pt x="1007" y="832"/>
                        </a:cubicBezTo>
                        <a:cubicBezTo>
                          <a:pt x="1093" y="832"/>
                          <a:pt x="1177" y="870"/>
                          <a:pt x="1252" y="940"/>
                        </a:cubicBezTo>
                        <a:lnTo>
                          <a:pt x="1261" y="940"/>
                        </a:lnTo>
                        <a:cubicBezTo>
                          <a:pt x="1475" y="1092"/>
                          <a:pt x="1618" y="1270"/>
                          <a:pt x="1716" y="1467"/>
                        </a:cubicBezTo>
                        <a:cubicBezTo>
                          <a:pt x="1725" y="1467"/>
                          <a:pt x="1734" y="1475"/>
                          <a:pt x="1734" y="1484"/>
                        </a:cubicBezTo>
                        <a:cubicBezTo>
                          <a:pt x="1850" y="1814"/>
                          <a:pt x="2189" y="2011"/>
                          <a:pt x="2233" y="2385"/>
                        </a:cubicBezTo>
                        <a:cubicBezTo>
                          <a:pt x="2260" y="2626"/>
                          <a:pt x="2207" y="2831"/>
                          <a:pt x="2117" y="3054"/>
                        </a:cubicBezTo>
                        <a:cubicBezTo>
                          <a:pt x="1948" y="3456"/>
                          <a:pt x="1636" y="3741"/>
                          <a:pt x="1234" y="3822"/>
                        </a:cubicBezTo>
                        <a:cubicBezTo>
                          <a:pt x="1350" y="3884"/>
                          <a:pt x="1466" y="3947"/>
                          <a:pt x="1582" y="4009"/>
                        </a:cubicBezTo>
                        <a:cubicBezTo>
                          <a:pt x="2019" y="3929"/>
                          <a:pt x="2456" y="3848"/>
                          <a:pt x="2894" y="3804"/>
                        </a:cubicBezTo>
                        <a:cubicBezTo>
                          <a:pt x="2760" y="3563"/>
                          <a:pt x="2778" y="3260"/>
                          <a:pt x="2920" y="3010"/>
                        </a:cubicBezTo>
                        <a:cubicBezTo>
                          <a:pt x="3015" y="2837"/>
                          <a:pt x="3152" y="2706"/>
                          <a:pt x="3331" y="2706"/>
                        </a:cubicBezTo>
                        <a:cubicBezTo>
                          <a:pt x="3337" y="2706"/>
                          <a:pt x="3343" y="2706"/>
                          <a:pt x="3349" y="2707"/>
                        </a:cubicBezTo>
                        <a:cubicBezTo>
                          <a:pt x="3380" y="2672"/>
                          <a:pt x="3421" y="2657"/>
                          <a:pt x="3467" y="2657"/>
                        </a:cubicBezTo>
                        <a:cubicBezTo>
                          <a:pt x="3673" y="2657"/>
                          <a:pt x="3991" y="2939"/>
                          <a:pt x="4107" y="3019"/>
                        </a:cubicBezTo>
                        <a:cubicBezTo>
                          <a:pt x="4146" y="3041"/>
                          <a:pt x="4238" y="3116"/>
                          <a:pt x="4312" y="3116"/>
                        </a:cubicBezTo>
                        <a:cubicBezTo>
                          <a:pt x="4356" y="3116"/>
                          <a:pt x="4394" y="3090"/>
                          <a:pt x="4410" y="3010"/>
                        </a:cubicBezTo>
                        <a:cubicBezTo>
                          <a:pt x="4428" y="2903"/>
                          <a:pt x="4437" y="2796"/>
                          <a:pt x="4410" y="2689"/>
                        </a:cubicBezTo>
                        <a:cubicBezTo>
                          <a:pt x="4366" y="2537"/>
                          <a:pt x="4303" y="2376"/>
                          <a:pt x="4187" y="2260"/>
                        </a:cubicBezTo>
                        <a:cubicBezTo>
                          <a:pt x="4015" y="2089"/>
                          <a:pt x="3812" y="2007"/>
                          <a:pt x="3597" y="2007"/>
                        </a:cubicBezTo>
                        <a:cubicBezTo>
                          <a:pt x="3533" y="2007"/>
                          <a:pt x="3468" y="2014"/>
                          <a:pt x="3402" y="2029"/>
                        </a:cubicBezTo>
                        <a:cubicBezTo>
                          <a:pt x="3286" y="2305"/>
                          <a:pt x="3001" y="2439"/>
                          <a:pt x="2715" y="2457"/>
                        </a:cubicBezTo>
                        <a:cubicBezTo>
                          <a:pt x="2712" y="2457"/>
                          <a:pt x="2709" y="2458"/>
                          <a:pt x="2707" y="2458"/>
                        </a:cubicBezTo>
                        <a:cubicBezTo>
                          <a:pt x="2670" y="2458"/>
                          <a:pt x="2664" y="2401"/>
                          <a:pt x="2697" y="2376"/>
                        </a:cubicBezTo>
                        <a:cubicBezTo>
                          <a:pt x="2911" y="2243"/>
                          <a:pt x="3580" y="1966"/>
                          <a:pt x="3152" y="1547"/>
                        </a:cubicBezTo>
                        <a:cubicBezTo>
                          <a:pt x="3010" y="1404"/>
                          <a:pt x="2858" y="1279"/>
                          <a:pt x="2715" y="1136"/>
                        </a:cubicBezTo>
                        <a:cubicBezTo>
                          <a:pt x="2519" y="940"/>
                          <a:pt x="3072" y="922"/>
                          <a:pt x="2483" y="592"/>
                        </a:cubicBezTo>
                        <a:cubicBezTo>
                          <a:pt x="2409" y="551"/>
                          <a:pt x="2324" y="544"/>
                          <a:pt x="2239" y="544"/>
                        </a:cubicBezTo>
                        <a:cubicBezTo>
                          <a:pt x="2197" y="544"/>
                          <a:pt x="2155" y="545"/>
                          <a:pt x="2114" y="545"/>
                        </a:cubicBezTo>
                        <a:cubicBezTo>
                          <a:pt x="1993" y="545"/>
                          <a:pt x="1885" y="530"/>
                          <a:pt x="1832" y="405"/>
                        </a:cubicBezTo>
                        <a:cubicBezTo>
                          <a:pt x="1769" y="258"/>
                          <a:pt x="1645" y="1"/>
                          <a:pt x="14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21"/>
                  <p:cNvSpPr/>
                  <p:nvPr/>
                </p:nvSpPr>
                <p:spPr>
                  <a:xfrm>
                    <a:off x="1958801" y="4020243"/>
                    <a:ext cx="2133087" cy="301274"/>
                  </a:xfrm>
                  <a:custGeom>
                    <a:avLst/>
                    <a:gdLst/>
                    <a:ahLst/>
                    <a:cxnLst/>
                    <a:rect l="l" t="t" r="r" b="b"/>
                    <a:pathLst>
                      <a:path w="25595" h="3615" extrusionOk="0">
                        <a:moveTo>
                          <a:pt x="14200" y="1"/>
                        </a:moveTo>
                        <a:cubicBezTo>
                          <a:pt x="13827" y="1"/>
                          <a:pt x="13455" y="20"/>
                          <a:pt x="13087" y="64"/>
                        </a:cubicBezTo>
                        <a:cubicBezTo>
                          <a:pt x="12347" y="153"/>
                          <a:pt x="11615" y="322"/>
                          <a:pt x="10884" y="492"/>
                        </a:cubicBezTo>
                        <a:cubicBezTo>
                          <a:pt x="10340" y="626"/>
                          <a:pt x="9786" y="733"/>
                          <a:pt x="9269" y="920"/>
                        </a:cubicBezTo>
                        <a:cubicBezTo>
                          <a:pt x="8752" y="1098"/>
                          <a:pt x="8234" y="1250"/>
                          <a:pt x="7726" y="1446"/>
                        </a:cubicBezTo>
                        <a:cubicBezTo>
                          <a:pt x="7217" y="1652"/>
                          <a:pt x="6718" y="1875"/>
                          <a:pt x="6191" y="2026"/>
                        </a:cubicBezTo>
                        <a:cubicBezTo>
                          <a:pt x="5076" y="2365"/>
                          <a:pt x="3988" y="2838"/>
                          <a:pt x="2837" y="3061"/>
                        </a:cubicBezTo>
                        <a:cubicBezTo>
                          <a:pt x="1909" y="3239"/>
                          <a:pt x="946" y="3248"/>
                          <a:pt x="0" y="3364"/>
                        </a:cubicBezTo>
                        <a:cubicBezTo>
                          <a:pt x="45" y="3391"/>
                          <a:pt x="89" y="3409"/>
                          <a:pt x="134" y="3436"/>
                        </a:cubicBezTo>
                        <a:cubicBezTo>
                          <a:pt x="232" y="3498"/>
                          <a:pt x="339" y="3552"/>
                          <a:pt x="437" y="3614"/>
                        </a:cubicBezTo>
                        <a:cubicBezTo>
                          <a:pt x="1713" y="3462"/>
                          <a:pt x="2980" y="3436"/>
                          <a:pt x="4246" y="3177"/>
                        </a:cubicBezTo>
                        <a:cubicBezTo>
                          <a:pt x="5433" y="2927"/>
                          <a:pt x="6637" y="2767"/>
                          <a:pt x="7815" y="2472"/>
                        </a:cubicBezTo>
                        <a:cubicBezTo>
                          <a:pt x="9055" y="2169"/>
                          <a:pt x="10286" y="1839"/>
                          <a:pt x="11517" y="1536"/>
                        </a:cubicBezTo>
                        <a:cubicBezTo>
                          <a:pt x="12748" y="1223"/>
                          <a:pt x="14033" y="929"/>
                          <a:pt x="15309" y="929"/>
                        </a:cubicBezTo>
                        <a:cubicBezTo>
                          <a:pt x="15323" y="929"/>
                          <a:pt x="15338" y="929"/>
                          <a:pt x="15353" y="929"/>
                        </a:cubicBezTo>
                        <a:cubicBezTo>
                          <a:pt x="17168" y="929"/>
                          <a:pt x="19016" y="1468"/>
                          <a:pt x="20768" y="1901"/>
                        </a:cubicBezTo>
                        <a:cubicBezTo>
                          <a:pt x="21616" y="2107"/>
                          <a:pt x="22454" y="2383"/>
                          <a:pt x="23329" y="2535"/>
                        </a:cubicBezTo>
                        <a:cubicBezTo>
                          <a:pt x="23700" y="2600"/>
                          <a:pt x="24061" y="2633"/>
                          <a:pt x="24418" y="2633"/>
                        </a:cubicBezTo>
                        <a:cubicBezTo>
                          <a:pt x="24798" y="2633"/>
                          <a:pt x="25173" y="2595"/>
                          <a:pt x="25550" y="2517"/>
                        </a:cubicBezTo>
                        <a:cubicBezTo>
                          <a:pt x="25568" y="2508"/>
                          <a:pt x="25577" y="2508"/>
                          <a:pt x="25595" y="2499"/>
                        </a:cubicBezTo>
                        <a:lnTo>
                          <a:pt x="25595" y="2499"/>
                        </a:lnTo>
                        <a:cubicBezTo>
                          <a:pt x="25577" y="2499"/>
                          <a:pt x="25559" y="2499"/>
                          <a:pt x="25542" y="2499"/>
                        </a:cubicBezTo>
                        <a:cubicBezTo>
                          <a:pt x="24898" y="2499"/>
                          <a:pt x="24231" y="2343"/>
                          <a:pt x="23641" y="2187"/>
                        </a:cubicBezTo>
                        <a:cubicBezTo>
                          <a:pt x="22651" y="1919"/>
                          <a:pt x="21669" y="1616"/>
                          <a:pt x="20706" y="1268"/>
                        </a:cubicBezTo>
                        <a:cubicBezTo>
                          <a:pt x="20099" y="1045"/>
                          <a:pt x="19448" y="920"/>
                          <a:pt x="18823" y="742"/>
                        </a:cubicBezTo>
                        <a:cubicBezTo>
                          <a:pt x="18217" y="572"/>
                          <a:pt x="17592" y="403"/>
                          <a:pt x="16968" y="287"/>
                        </a:cubicBezTo>
                        <a:cubicBezTo>
                          <a:pt x="16070" y="121"/>
                          <a:pt x="15131" y="1"/>
                          <a:pt x="14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43" name="Google Shape;6843;p21"/>
                <p:cNvSpPr/>
                <p:nvPr/>
              </p:nvSpPr>
              <p:spPr>
                <a:xfrm flipH="1">
                  <a:off x="7513137" y="5419597"/>
                  <a:ext cx="41224" cy="73743"/>
                </a:xfrm>
                <a:custGeom>
                  <a:avLst/>
                  <a:gdLst/>
                  <a:ahLst/>
                  <a:cxnLst/>
                  <a:rect l="l" t="t" r="r" b="b"/>
                  <a:pathLst>
                    <a:path w="554" h="991" extrusionOk="0">
                      <a:moveTo>
                        <a:pt x="500" y="1"/>
                      </a:moveTo>
                      <a:cubicBezTo>
                        <a:pt x="500" y="1"/>
                        <a:pt x="366" y="27"/>
                        <a:pt x="251" y="143"/>
                      </a:cubicBezTo>
                      <a:cubicBezTo>
                        <a:pt x="117" y="277"/>
                        <a:pt x="1" y="536"/>
                        <a:pt x="108" y="991"/>
                      </a:cubicBezTo>
                      <a:cubicBezTo>
                        <a:pt x="259" y="982"/>
                        <a:pt x="411" y="964"/>
                        <a:pt x="554" y="955"/>
                      </a:cubicBezTo>
                      <a:cubicBezTo>
                        <a:pt x="545" y="946"/>
                        <a:pt x="527" y="928"/>
                        <a:pt x="509" y="911"/>
                      </a:cubicBezTo>
                      <a:cubicBezTo>
                        <a:pt x="393" y="795"/>
                        <a:pt x="366" y="643"/>
                        <a:pt x="366" y="491"/>
                      </a:cubicBezTo>
                      <a:cubicBezTo>
                        <a:pt x="358" y="313"/>
                        <a:pt x="500" y="1"/>
                        <a:pt x="5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21"/>
                <p:cNvSpPr/>
                <p:nvPr/>
              </p:nvSpPr>
              <p:spPr>
                <a:xfrm flipH="1">
                  <a:off x="5611907" y="5288037"/>
                  <a:ext cx="593514" cy="152099"/>
                </a:xfrm>
                <a:custGeom>
                  <a:avLst/>
                  <a:gdLst/>
                  <a:ahLst/>
                  <a:cxnLst/>
                  <a:rect l="l" t="t" r="r" b="b"/>
                  <a:pathLst>
                    <a:path w="7976" h="2044" extrusionOk="0">
                      <a:moveTo>
                        <a:pt x="2741" y="0"/>
                      </a:moveTo>
                      <a:cubicBezTo>
                        <a:pt x="2489" y="0"/>
                        <a:pt x="2239" y="15"/>
                        <a:pt x="1999" y="47"/>
                      </a:cubicBezTo>
                      <a:cubicBezTo>
                        <a:pt x="1508" y="118"/>
                        <a:pt x="982" y="118"/>
                        <a:pt x="500" y="243"/>
                      </a:cubicBezTo>
                      <a:cubicBezTo>
                        <a:pt x="330" y="279"/>
                        <a:pt x="170" y="315"/>
                        <a:pt x="0" y="323"/>
                      </a:cubicBezTo>
                      <a:cubicBezTo>
                        <a:pt x="393" y="431"/>
                        <a:pt x="768" y="538"/>
                        <a:pt x="1151" y="645"/>
                      </a:cubicBezTo>
                      <a:cubicBezTo>
                        <a:pt x="2159" y="921"/>
                        <a:pt x="3132" y="1323"/>
                        <a:pt x="4149" y="1599"/>
                      </a:cubicBezTo>
                      <a:cubicBezTo>
                        <a:pt x="4897" y="1803"/>
                        <a:pt x="5698" y="2043"/>
                        <a:pt x="6483" y="2043"/>
                      </a:cubicBezTo>
                      <a:cubicBezTo>
                        <a:pt x="6558" y="2043"/>
                        <a:pt x="6634" y="2041"/>
                        <a:pt x="6709" y="2036"/>
                      </a:cubicBezTo>
                      <a:cubicBezTo>
                        <a:pt x="7119" y="1911"/>
                        <a:pt x="7547" y="1831"/>
                        <a:pt x="7976" y="1795"/>
                      </a:cubicBezTo>
                      <a:cubicBezTo>
                        <a:pt x="7619" y="1644"/>
                        <a:pt x="7280" y="1430"/>
                        <a:pt x="6977" y="1251"/>
                      </a:cubicBezTo>
                      <a:cubicBezTo>
                        <a:pt x="6272" y="841"/>
                        <a:pt x="5496" y="395"/>
                        <a:pt x="4693" y="225"/>
                      </a:cubicBezTo>
                      <a:cubicBezTo>
                        <a:pt x="4075" y="97"/>
                        <a:pt x="3396" y="0"/>
                        <a:pt x="27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21"/>
                <p:cNvSpPr/>
                <p:nvPr/>
              </p:nvSpPr>
              <p:spPr>
                <a:xfrm flipH="1">
                  <a:off x="7604068" y="5342581"/>
                  <a:ext cx="104252" cy="148825"/>
                </a:xfrm>
                <a:custGeom>
                  <a:avLst/>
                  <a:gdLst/>
                  <a:ahLst/>
                  <a:cxnLst/>
                  <a:rect l="l" t="t" r="r" b="b"/>
                  <a:pathLst>
                    <a:path w="1401" h="2000" extrusionOk="0">
                      <a:moveTo>
                        <a:pt x="1017" y="1"/>
                      </a:moveTo>
                      <a:cubicBezTo>
                        <a:pt x="1079" y="304"/>
                        <a:pt x="1044" y="643"/>
                        <a:pt x="919" y="964"/>
                      </a:cubicBezTo>
                      <a:cubicBezTo>
                        <a:pt x="758" y="1384"/>
                        <a:pt x="428" y="1740"/>
                        <a:pt x="0" y="1839"/>
                      </a:cubicBezTo>
                      <a:cubicBezTo>
                        <a:pt x="107" y="1892"/>
                        <a:pt x="223" y="1946"/>
                        <a:pt x="330" y="1999"/>
                      </a:cubicBezTo>
                      <a:cubicBezTo>
                        <a:pt x="785" y="1874"/>
                        <a:pt x="1169" y="1419"/>
                        <a:pt x="1285" y="973"/>
                      </a:cubicBezTo>
                      <a:cubicBezTo>
                        <a:pt x="1401" y="554"/>
                        <a:pt x="1178" y="304"/>
                        <a:pt x="10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6" name="Google Shape;6846;p21"/>
              <p:cNvGrpSpPr/>
              <p:nvPr/>
            </p:nvGrpSpPr>
            <p:grpSpPr>
              <a:xfrm>
                <a:off x="7117080" y="4515273"/>
                <a:ext cx="3518472" cy="819002"/>
                <a:chOff x="4795000" y="4018475"/>
                <a:chExt cx="3518472" cy="819002"/>
              </a:xfrm>
            </p:grpSpPr>
            <p:grpSp>
              <p:nvGrpSpPr>
                <p:cNvPr id="6847" name="Google Shape;6847;p21"/>
                <p:cNvGrpSpPr/>
                <p:nvPr/>
              </p:nvGrpSpPr>
              <p:grpSpPr>
                <a:xfrm>
                  <a:off x="5105440" y="4219941"/>
                  <a:ext cx="703657" cy="335407"/>
                  <a:chOff x="5210215" y="1598241"/>
                  <a:chExt cx="703657" cy="335407"/>
                </a:xfrm>
              </p:grpSpPr>
              <p:sp>
                <p:nvSpPr>
                  <p:cNvPr id="6848" name="Google Shape;6848;p21"/>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21"/>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21"/>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21"/>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21"/>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21"/>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21"/>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21"/>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6" name="Google Shape;6856;p21"/>
                <p:cNvGrpSpPr/>
                <p:nvPr/>
              </p:nvGrpSpPr>
              <p:grpSpPr>
                <a:xfrm>
                  <a:off x="5811497" y="4029087"/>
                  <a:ext cx="2020600" cy="684216"/>
                  <a:chOff x="5916272" y="1407387"/>
                  <a:chExt cx="2020600" cy="684216"/>
                </a:xfrm>
              </p:grpSpPr>
              <p:sp>
                <p:nvSpPr>
                  <p:cNvPr id="6857" name="Google Shape;6857;p21"/>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21"/>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21"/>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21"/>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21"/>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21"/>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21"/>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21"/>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21"/>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21"/>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21"/>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21"/>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21"/>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70" name="Google Shape;6870;p21"/>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21"/>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21"/>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21"/>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21"/>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21"/>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21"/>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21"/>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21"/>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21"/>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21"/>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21"/>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21"/>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21"/>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21"/>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21"/>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21"/>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21"/>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21"/>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21"/>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21"/>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21"/>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21"/>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21"/>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21"/>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3587"/>
        <p:cNvGrpSpPr/>
        <p:nvPr/>
      </p:nvGrpSpPr>
      <p:grpSpPr>
        <a:xfrm>
          <a:off x="0" y="0"/>
          <a:ext cx="0" cy="0"/>
          <a:chOff x="0" y="0"/>
          <a:chExt cx="0" cy="0"/>
        </a:xfrm>
      </p:grpSpPr>
      <p:sp>
        <p:nvSpPr>
          <p:cNvPr id="3588" name="Google Shape;3588;p13"/>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13"/>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grpSp>
        <p:nvGrpSpPr>
          <p:cNvPr id="3590" name="Google Shape;3590;p13"/>
          <p:cNvGrpSpPr/>
          <p:nvPr/>
        </p:nvGrpSpPr>
        <p:grpSpPr>
          <a:xfrm>
            <a:off x="-3768341" y="1248795"/>
            <a:ext cx="16727840" cy="5751939"/>
            <a:chOff x="-3253361" y="1425934"/>
            <a:chExt cx="15698048" cy="5397841"/>
          </a:xfrm>
        </p:grpSpPr>
        <p:sp>
          <p:nvSpPr>
            <p:cNvPr id="3591" name="Google Shape;3591;p13"/>
            <p:cNvSpPr/>
            <p:nvPr/>
          </p:nvSpPr>
          <p:spPr>
            <a:xfrm>
              <a:off x="-832500" y="2509000"/>
              <a:ext cx="11732875" cy="4314775"/>
            </a:xfrm>
            <a:custGeom>
              <a:avLst/>
              <a:gdLst/>
              <a:ahLst/>
              <a:cxnLst/>
              <a:rect l="l" t="t" r="r" b="b"/>
              <a:pathLst>
                <a:path w="469315" h="172591" extrusionOk="0">
                  <a:moveTo>
                    <a:pt x="13970" y="0"/>
                  </a:moveTo>
                  <a:lnTo>
                    <a:pt x="36502" y="38852"/>
                  </a:lnTo>
                  <a:lnTo>
                    <a:pt x="55634" y="50920"/>
                  </a:lnTo>
                  <a:lnTo>
                    <a:pt x="58577" y="82414"/>
                  </a:lnTo>
                  <a:lnTo>
                    <a:pt x="75682" y="87417"/>
                  </a:lnTo>
                  <a:lnTo>
                    <a:pt x="149320" y="85803"/>
                  </a:lnTo>
                  <a:lnTo>
                    <a:pt x="175462" y="84387"/>
                  </a:lnTo>
                  <a:lnTo>
                    <a:pt x="188467" y="87569"/>
                  </a:lnTo>
                  <a:lnTo>
                    <a:pt x="194942" y="91689"/>
                  </a:lnTo>
                  <a:lnTo>
                    <a:pt x="209953" y="86391"/>
                  </a:lnTo>
                  <a:lnTo>
                    <a:pt x="226141" y="86980"/>
                  </a:lnTo>
                  <a:lnTo>
                    <a:pt x="241152" y="93455"/>
                  </a:lnTo>
                  <a:lnTo>
                    <a:pt x="264405" y="85508"/>
                  </a:lnTo>
                  <a:lnTo>
                    <a:pt x="282305" y="93806"/>
                  </a:lnTo>
                  <a:lnTo>
                    <a:pt x="297370" y="91101"/>
                  </a:lnTo>
                  <a:lnTo>
                    <a:pt x="306495" y="89335"/>
                  </a:lnTo>
                  <a:lnTo>
                    <a:pt x="320329" y="86686"/>
                  </a:lnTo>
                  <a:lnTo>
                    <a:pt x="335928" y="88452"/>
                  </a:lnTo>
                  <a:lnTo>
                    <a:pt x="349173" y="89335"/>
                  </a:lnTo>
                  <a:lnTo>
                    <a:pt x="360652" y="90218"/>
                  </a:lnTo>
                  <a:lnTo>
                    <a:pt x="368643" y="85357"/>
                  </a:lnTo>
                  <a:lnTo>
                    <a:pt x="377179" y="57395"/>
                  </a:lnTo>
                  <a:lnTo>
                    <a:pt x="382934" y="20898"/>
                  </a:lnTo>
                  <a:lnTo>
                    <a:pt x="406775" y="28256"/>
                  </a:lnTo>
                  <a:lnTo>
                    <a:pt x="443083" y="93804"/>
                  </a:lnTo>
                  <a:lnTo>
                    <a:pt x="461098" y="102337"/>
                  </a:lnTo>
                  <a:lnTo>
                    <a:pt x="469315" y="147847"/>
                  </a:lnTo>
                  <a:lnTo>
                    <a:pt x="442451" y="167535"/>
                  </a:lnTo>
                  <a:lnTo>
                    <a:pt x="381772" y="171011"/>
                  </a:lnTo>
                  <a:lnTo>
                    <a:pt x="279060" y="166587"/>
                  </a:lnTo>
                  <a:lnTo>
                    <a:pt x="231655" y="171959"/>
                  </a:lnTo>
                  <a:lnTo>
                    <a:pt x="180457" y="172591"/>
                  </a:lnTo>
                  <a:lnTo>
                    <a:pt x="127363" y="170695"/>
                  </a:lnTo>
                  <a:lnTo>
                    <a:pt x="109349" y="166903"/>
                  </a:lnTo>
                  <a:lnTo>
                    <a:pt x="80589" y="163426"/>
                  </a:lnTo>
                  <a:lnTo>
                    <a:pt x="46457" y="167535"/>
                  </a:lnTo>
                  <a:lnTo>
                    <a:pt x="28759" y="167535"/>
                  </a:lnTo>
                  <a:lnTo>
                    <a:pt x="9797" y="160582"/>
                  </a:lnTo>
                  <a:lnTo>
                    <a:pt x="0" y="150785"/>
                  </a:lnTo>
                  <a:close/>
                </a:path>
              </a:pathLst>
            </a:custGeom>
            <a:solidFill>
              <a:schemeClr val="accent2"/>
            </a:solidFill>
            <a:ln>
              <a:noFill/>
            </a:ln>
          </p:spPr>
        </p:sp>
        <p:grpSp>
          <p:nvGrpSpPr>
            <p:cNvPr id="3592" name="Google Shape;3592;p13"/>
            <p:cNvGrpSpPr/>
            <p:nvPr/>
          </p:nvGrpSpPr>
          <p:grpSpPr>
            <a:xfrm>
              <a:off x="-3253361" y="1425934"/>
              <a:ext cx="15698048" cy="5041722"/>
              <a:chOff x="-3253361" y="1425934"/>
              <a:chExt cx="15698048" cy="5041722"/>
            </a:xfrm>
          </p:grpSpPr>
          <p:grpSp>
            <p:nvGrpSpPr>
              <p:cNvPr id="3593" name="Google Shape;3593;p13"/>
              <p:cNvGrpSpPr/>
              <p:nvPr/>
            </p:nvGrpSpPr>
            <p:grpSpPr>
              <a:xfrm flipH="1">
                <a:off x="862330" y="4603948"/>
                <a:ext cx="3518472" cy="819002"/>
                <a:chOff x="4795000" y="4018475"/>
                <a:chExt cx="3518472" cy="819002"/>
              </a:xfrm>
            </p:grpSpPr>
            <p:grpSp>
              <p:nvGrpSpPr>
                <p:cNvPr id="3594" name="Google Shape;3594;p13"/>
                <p:cNvGrpSpPr/>
                <p:nvPr/>
              </p:nvGrpSpPr>
              <p:grpSpPr>
                <a:xfrm>
                  <a:off x="5105440" y="4219941"/>
                  <a:ext cx="703657" cy="335407"/>
                  <a:chOff x="5210215" y="1598241"/>
                  <a:chExt cx="703657" cy="335407"/>
                </a:xfrm>
              </p:grpSpPr>
              <p:sp>
                <p:nvSpPr>
                  <p:cNvPr id="3595" name="Google Shape;3595;p13"/>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13"/>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13"/>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13"/>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13"/>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13"/>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13"/>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13"/>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3" name="Google Shape;3603;p13"/>
                <p:cNvGrpSpPr/>
                <p:nvPr/>
              </p:nvGrpSpPr>
              <p:grpSpPr>
                <a:xfrm>
                  <a:off x="5811497" y="4029087"/>
                  <a:ext cx="2020600" cy="684216"/>
                  <a:chOff x="5916272" y="1407387"/>
                  <a:chExt cx="2020600" cy="684216"/>
                </a:xfrm>
              </p:grpSpPr>
              <p:sp>
                <p:nvSpPr>
                  <p:cNvPr id="3604" name="Google Shape;3604;p13"/>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13"/>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13"/>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13"/>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13"/>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13"/>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13"/>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13"/>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13"/>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13"/>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13"/>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13"/>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13"/>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7" name="Google Shape;3617;p13"/>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13"/>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13"/>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13"/>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13"/>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13"/>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13"/>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13"/>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13"/>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13"/>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13"/>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13"/>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13"/>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13"/>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13"/>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13"/>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13"/>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13"/>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13"/>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13"/>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13"/>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13"/>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13"/>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13"/>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13"/>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2" name="Google Shape;3642;p13"/>
              <p:cNvGrpSpPr/>
              <p:nvPr/>
            </p:nvGrpSpPr>
            <p:grpSpPr>
              <a:xfrm rot="2313360">
                <a:off x="-2984359" y="2805088"/>
                <a:ext cx="4642332" cy="2486902"/>
                <a:chOff x="-1951296" y="3403209"/>
                <a:chExt cx="4642922" cy="2487218"/>
              </a:xfrm>
            </p:grpSpPr>
            <p:grpSp>
              <p:nvGrpSpPr>
                <p:cNvPr id="3643" name="Google Shape;3643;p13"/>
                <p:cNvGrpSpPr/>
                <p:nvPr/>
              </p:nvGrpSpPr>
              <p:grpSpPr>
                <a:xfrm flipH="1">
                  <a:off x="-1138105" y="3443947"/>
                  <a:ext cx="3102041" cy="1858991"/>
                  <a:chOff x="1998987" y="1205534"/>
                  <a:chExt cx="2649280" cy="1587660"/>
                </a:xfrm>
              </p:grpSpPr>
              <p:sp>
                <p:nvSpPr>
                  <p:cNvPr id="3644" name="Google Shape;3644;p13"/>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13"/>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13"/>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13"/>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13"/>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13"/>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13"/>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13"/>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13"/>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13"/>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13"/>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13"/>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13"/>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13"/>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13"/>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13"/>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13"/>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13"/>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13"/>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13"/>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64" name="Google Shape;3664;p13"/>
                <p:cNvGrpSpPr/>
                <p:nvPr/>
              </p:nvGrpSpPr>
              <p:grpSpPr>
                <a:xfrm flipH="1">
                  <a:off x="-186745" y="3456677"/>
                  <a:ext cx="1627295" cy="608831"/>
                  <a:chOff x="2445982" y="1216407"/>
                  <a:chExt cx="1389782" cy="519968"/>
                </a:xfrm>
              </p:grpSpPr>
              <p:sp>
                <p:nvSpPr>
                  <p:cNvPr id="3665" name="Google Shape;3665;p13"/>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13"/>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13"/>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13"/>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13"/>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13"/>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13"/>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13"/>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13"/>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13"/>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13"/>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13"/>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13"/>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78" name="Google Shape;3678;p13"/>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79" name="Google Shape;3679;p13"/>
                <p:cNvGrpSpPr/>
                <p:nvPr/>
              </p:nvGrpSpPr>
              <p:grpSpPr>
                <a:xfrm flipH="1">
                  <a:off x="-1122624" y="3420115"/>
                  <a:ext cx="3810685" cy="1880070"/>
                  <a:chOff x="1380553" y="1185181"/>
                  <a:chExt cx="3254492" cy="1605662"/>
                </a:xfrm>
              </p:grpSpPr>
              <p:sp>
                <p:nvSpPr>
                  <p:cNvPr id="3680" name="Google Shape;3680;p13"/>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13"/>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13"/>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13"/>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13"/>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13"/>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13"/>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13"/>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13"/>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13"/>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13"/>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13"/>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13"/>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13"/>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13"/>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13"/>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13"/>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13"/>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13"/>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13"/>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13"/>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13"/>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13"/>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13"/>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13"/>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13"/>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13"/>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07" name="Google Shape;3707;p13"/>
                  <p:cNvGrpSpPr/>
                  <p:nvPr/>
                </p:nvGrpSpPr>
                <p:grpSpPr>
                  <a:xfrm>
                    <a:off x="2145637" y="2189368"/>
                    <a:ext cx="1166414" cy="523100"/>
                    <a:chOff x="2145637" y="2189368"/>
                    <a:chExt cx="1166414" cy="523100"/>
                  </a:xfrm>
                </p:grpSpPr>
                <p:sp>
                  <p:nvSpPr>
                    <p:cNvPr id="3708" name="Google Shape;3708;p13"/>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13"/>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13"/>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13"/>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13"/>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13"/>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13"/>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13"/>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13"/>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13"/>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13"/>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719" name="Google Shape;3719;p13"/>
              <p:cNvGrpSpPr/>
              <p:nvPr/>
            </p:nvGrpSpPr>
            <p:grpSpPr>
              <a:xfrm>
                <a:off x="4827779" y="4603946"/>
                <a:ext cx="3518472" cy="819002"/>
                <a:chOff x="4795000" y="4018475"/>
                <a:chExt cx="3518472" cy="819002"/>
              </a:xfrm>
            </p:grpSpPr>
            <p:grpSp>
              <p:nvGrpSpPr>
                <p:cNvPr id="3720" name="Google Shape;3720;p13"/>
                <p:cNvGrpSpPr/>
                <p:nvPr/>
              </p:nvGrpSpPr>
              <p:grpSpPr>
                <a:xfrm>
                  <a:off x="5105440" y="4219941"/>
                  <a:ext cx="703657" cy="335407"/>
                  <a:chOff x="5210215" y="1598241"/>
                  <a:chExt cx="703657" cy="335407"/>
                </a:xfrm>
              </p:grpSpPr>
              <p:sp>
                <p:nvSpPr>
                  <p:cNvPr id="3721" name="Google Shape;3721;p13"/>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13"/>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13"/>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13"/>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13"/>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13"/>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13"/>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13"/>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9" name="Google Shape;3729;p13"/>
                <p:cNvGrpSpPr/>
                <p:nvPr/>
              </p:nvGrpSpPr>
              <p:grpSpPr>
                <a:xfrm>
                  <a:off x="5811497" y="4029087"/>
                  <a:ext cx="2020600" cy="684216"/>
                  <a:chOff x="5916272" y="1407387"/>
                  <a:chExt cx="2020600" cy="684216"/>
                </a:xfrm>
              </p:grpSpPr>
              <p:sp>
                <p:nvSpPr>
                  <p:cNvPr id="3730" name="Google Shape;3730;p13"/>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13"/>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13"/>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13"/>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13"/>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13"/>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13"/>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13"/>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13"/>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13"/>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13"/>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13"/>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13"/>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43" name="Google Shape;3743;p13"/>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13"/>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13"/>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13"/>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13"/>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13"/>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13"/>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13"/>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13"/>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13"/>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13"/>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13"/>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13"/>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13"/>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13"/>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13"/>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13"/>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13"/>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13"/>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13"/>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13"/>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13"/>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13"/>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13"/>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13"/>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8" name="Google Shape;3768;p13"/>
              <p:cNvGrpSpPr/>
              <p:nvPr/>
            </p:nvGrpSpPr>
            <p:grpSpPr>
              <a:xfrm rot="-2700000">
                <a:off x="7602388" y="2703198"/>
                <a:ext cx="4642877" cy="2487194"/>
                <a:chOff x="5683524" y="3609799"/>
                <a:chExt cx="4642922" cy="2487218"/>
              </a:xfrm>
            </p:grpSpPr>
            <p:grpSp>
              <p:nvGrpSpPr>
                <p:cNvPr id="3769" name="Google Shape;3769;p13"/>
                <p:cNvGrpSpPr/>
                <p:nvPr/>
              </p:nvGrpSpPr>
              <p:grpSpPr>
                <a:xfrm>
                  <a:off x="6411213" y="3650537"/>
                  <a:ext cx="3102041" cy="1858991"/>
                  <a:chOff x="1998987" y="1205534"/>
                  <a:chExt cx="2649280" cy="1587660"/>
                </a:xfrm>
              </p:grpSpPr>
              <p:sp>
                <p:nvSpPr>
                  <p:cNvPr id="3770" name="Google Shape;3770;p13"/>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13"/>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13"/>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13"/>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13"/>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13"/>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13"/>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13"/>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13"/>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13"/>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13"/>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13"/>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13"/>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13"/>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13"/>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13"/>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13"/>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13"/>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13"/>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13"/>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0" name="Google Shape;3790;p13"/>
                <p:cNvGrpSpPr/>
                <p:nvPr/>
              </p:nvGrpSpPr>
              <p:grpSpPr>
                <a:xfrm>
                  <a:off x="6934600" y="3663268"/>
                  <a:ext cx="1627295" cy="608831"/>
                  <a:chOff x="2445982" y="1216407"/>
                  <a:chExt cx="1389782" cy="519968"/>
                </a:xfrm>
              </p:grpSpPr>
              <p:sp>
                <p:nvSpPr>
                  <p:cNvPr id="3791" name="Google Shape;3791;p13"/>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13"/>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13"/>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13"/>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13"/>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13"/>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13"/>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13"/>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13"/>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13"/>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13"/>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13"/>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13"/>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04" name="Google Shape;3804;p13"/>
                <p:cNvSpPr/>
                <p:nvPr/>
              </p:nvSpPr>
              <p:spPr>
                <a:xfrm>
                  <a:off x="5683524" y="360979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05" name="Google Shape;3805;p13"/>
                <p:cNvGrpSpPr/>
                <p:nvPr/>
              </p:nvGrpSpPr>
              <p:grpSpPr>
                <a:xfrm>
                  <a:off x="5687088" y="3626705"/>
                  <a:ext cx="3810685" cy="1880070"/>
                  <a:chOff x="1380553" y="1185181"/>
                  <a:chExt cx="3254492" cy="1605662"/>
                </a:xfrm>
              </p:grpSpPr>
              <p:sp>
                <p:nvSpPr>
                  <p:cNvPr id="3806" name="Google Shape;3806;p13"/>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13"/>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13"/>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13"/>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13"/>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13"/>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13"/>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13"/>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13"/>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13"/>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13"/>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13"/>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13"/>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13"/>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13"/>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13"/>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13"/>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13"/>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13"/>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13"/>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13"/>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13"/>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13"/>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13"/>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13"/>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13"/>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13"/>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33" name="Google Shape;3833;p13"/>
                  <p:cNvGrpSpPr/>
                  <p:nvPr/>
                </p:nvGrpSpPr>
                <p:grpSpPr>
                  <a:xfrm>
                    <a:off x="2145637" y="2189368"/>
                    <a:ext cx="1166414" cy="523100"/>
                    <a:chOff x="2145637" y="2189368"/>
                    <a:chExt cx="1166414" cy="523100"/>
                  </a:xfrm>
                </p:grpSpPr>
                <p:sp>
                  <p:nvSpPr>
                    <p:cNvPr id="3834" name="Google Shape;3834;p13"/>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13"/>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13"/>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13"/>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13"/>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13"/>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13"/>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13"/>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13"/>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13"/>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13"/>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845" name="Google Shape;3845;p13"/>
              <p:cNvGrpSpPr/>
              <p:nvPr/>
            </p:nvGrpSpPr>
            <p:grpSpPr>
              <a:xfrm>
                <a:off x="3164376" y="4504429"/>
                <a:ext cx="2816857" cy="1826988"/>
                <a:chOff x="5177059" y="2533644"/>
                <a:chExt cx="3192268" cy="2070476"/>
              </a:xfrm>
            </p:grpSpPr>
            <p:grpSp>
              <p:nvGrpSpPr>
                <p:cNvPr id="3846" name="Google Shape;3846;p13"/>
                <p:cNvGrpSpPr/>
                <p:nvPr/>
              </p:nvGrpSpPr>
              <p:grpSpPr>
                <a:xfrm>
                  <a:off x="5198626" y="2549819"/>
                  <a:ext cx="2949491" cy="1698972"/>
                  <a:chOff x="5320740" y="2847612"/>
                  <a:chExt cx="2364890" cy="1362229"/>
                </a:xfrm>
              </p:grpSpPr>
              <p:sp>
                <p:nvSpPr>
                  <p:cNvPr id="3847" name="Google Shape;3847;p13"/>
                  <p:cNvSpPr/>
                  <p:nvPr/>
                </p:nvSpPr>
                <p:spPr>
                  <a:xfrm>
                    <a:off x="5320740" y="3508442"/>
                    <a:ext cx="798996" cy="293554"/>
                  </a:xfrm>
                  <a:custGeom>
                    <a:avLst/>
                    <a:gdLst/>
                    <a:ahLst/>
                    <a:cxnLst/>
                    <a:rect l="l" t="t" r="r" b="b"/>
                    <a:pathLst>
                      <a:path w="13492" h="4957" extrusionOk="0">
                        <a:moveTo>
                          <a:pt x="5987" y="1"/>
                        </a:moveTo>
                        <a:cubicBezTo>
                          <a:pt x="5038" y="1"/>
                          <a:pt x="4082" y="346"/>
                          <a:pt x="3313" y="906"/>
                        </a:cubicBezTo>
                        <a:cubicBezTo>
                          <a:pt x="2804" y="1281"/>
                          <a:pt x="2447" y="1790"/>
                          <a:pt x="2064" y="2271"/>
                        </a:cubicBezTo>
                        <a:cubicBezTo>
                          <a:pt x="2001" y="2352"/>
                          <a:pt x="1974" y="2325"/>
                          <a:pt x="1867" y="2369"/>
                        </a:cubicBezTo>
                        <a:cubicBezTo>
                          <a:pt x="1600" y="2468"/>
                          <a:pt x="1332" y="2601"/>
                          <a:pt x="1100" y="2771"/>
                        </a:cubicBezTo>
                        <a:cubicBezTo>
                          <a:pt x="654" y="3101"/>
                          <a:pt x="146" y="3440"/>
                          <a:pt x="39" y="4029"/>
                        </a:cubicBezTo>
                        <a:cubicBezTo>
                          <a:pt x="0" y="4251"/>
                          <a:pt x="146" y="4322"/>
                          <a:pt x="344" y="4322"/>
                        </a:cubicBezTo>
                        <a:cubicBezTo>
                          <a:pt x="654" y="4322"/>
                          <a:pt x="1094" y="4147"/>
                          <a:pt x="1154" y="4109"/>
                        </a:cubicBezTo>
                        <a:cubicBezTo>
                          <a:pt x="1332" y="4020"/>
                          <a:pt x="1484" y="3895"/>
                          <a:pt x="1662" y="3788"/>
                        </a:cubicBezTo>
                        <a:cubicBezTo>
                          <a:pt x="1939" y="3627"/>
                          <a:pt x="2233" y="3386"/>
                          <a:pt x="2545" y="3297"/>
                        </a:cubicBezTo>
                        <a:cubicBezTo>
                          <a:pt x="2553" y="3295"/>
                          <a:pt x="2562" y="3293"/>
                          <a:pt x="2570" y="3293"/>
                        </a:cubicBezTo>
                        <a:cubicBezTo>
                          <a:pt x="2619" y="3293"/>
                          <a:pt x="2670" y="3333"/>
                          <a:pt x="2670" y="3386"/>
                        </a:cubicBezTo>
                        <a:cubicBezTo>
                          <a:pt x="2652" y="3529"/>
                          <a:pt x="2572" y="3672"/>
                          <a:pt x="2572" y="3815"/>
                        </a:cubicBezTo>
                        <a:cubicBezTo>
                          <a:pt x="2572" y="4044"/>
                          <a:pt x="2672" y="4130"/>
                          <a:pt x="2806" y="4130"/>
                        </a:cubicBezTo>
                        <a:cubicBezTo>
                          <a:pt x="2922" y="4130"/>
                          <a:pt x="3064" y="4066"/>
                          <a:pt x="3188" y="3975"/>
                        </a:cubicBezTo>
                        <a:cubicBezTo>
                          <a:pt x="3402" y="3824"/>
                          <a:pt x="3607" y="3663"/>
                          <a:pt x="3785" y="3476"/>
                        </a:cubicBezTo>
                        <a:cubicBezTo>
                          <a:pt x="3937" y="3324"/>
                          <a:pt x="4026" y="3137"/>
                          <a:pt x="4196" y="3003"/>
                        </a:cubicBezTo>
                        <a:cubicBezTo>
                          <a:pt x="4216" y="2988"/>
                          <a:pt x="4238" y="2981"/>
                          <a:pt x="4259" y="2981"/>
                        </a:cubicBezTo>
                        <a:cubicBezTo>
                          <a:pt x="4303" y="2981"/>
                          <a:pt x="4341" y="3011"/>
                          <a:pt x="4347" y="3065"/>
                        </a:cubicBezTo>
                        <a:cubicBezTo>
                          <a:pt x="4374" y="3431"/>
                          <a:pt x="4196" y="3877"/>
                          <a:pt x="4642" y="4082"/>
                        </a:cubicBezTo>
                        <a:cubicBezTo>
                          <a:pt x="4715" y="4115"/>
                          <a:pt x="4787" y="4130"/>
                          <a:pt x="4857" y="4130"/>
                        </a:cubicBezTo>
                        <a:cubicBezTo>
                          <a:pt x="5207" y="4130"/>
                          <a:pt x="5519" y="3774"/>
                          <a:pt x="5757" y="3574"/>
                        </a:cubicBezTo>
                        <a:cubicBezTo>
                          <a:pt x="5900" y="3449"/>
                          <a:pt x="6132" y="3146"/>
                          <a:pt x="6355" y="3146"/>
                        </a:cubicBezTo>
                        <a:cubicBezTo>
                          <a:pt x="6649" y="3146"/>
                          <a:pt x="6462" y="3583"/>
                          <a:pt x="6551" y="3886"/>
                        </a:cubicBezTo>
                        <a:cubicBezTo>
                          <a:pt x="6584" y="4010"/>
                          <a:pt x="6656" y="4165"/>
                          <a:pt x="6852" y="4165"/>
                        </a:cubicBezTo>
                        <a:cubicBezTo>
                          <a:pt x="6867" y="4165"/>
                          <a:pt x="6882" y="4165"/>
                          <a:pt x="6899" y="4163"/>
                        </a:cubicBezTo>
                        <a:cubicBezTo>
                          <a:pt x="6970" y="4154"/>
                          <a:pt x="7042" y="4136"/>
                          <a:pt x="7104" y="4109"/>
                        </a:cubicBezTo>
                        <a:cubicBezTo>
                          <a:pt x="7113" y="4109"/>
                          <a:pt x="7113" y="4100"/>
                          <a:pt x="7122" y="4100"/>
                        </a:cubicBezTo>
                        <a:cubicBezTo>
                          <a:pt x="7407" y="3993"/>
                          <a:pt x="7648" y="3770"/>
                          <a:pt x="7889" y="3592"/>
                        </a:cubicBezTo>
                        <a:cubicBezTo>
                          <a:pt x="7892" y="3589"/>
                          <a:pt x="7895" y="3588"/>
                          <a:pt x="7898" y="3588"/>
                        </a:cubicBezTo>
                        <a:cubicBezTo>
                          <a:pt x="7914" y="3588"/>
                          <a:pt x="7929" y="3621"/>
                          <a:pt x="7907" y="3636"/>
                        </a:cubicBezTo>
                        <a:lnTo>
                          <a:pt x="7898" y="3636"/>
                        </a:lnTo>
                        <a:cubicBezTo>
                          <a:pt x="7907" y="3645"/>
                          <a:pt x="7907" y="3654"/>
                          <a:pt x="7898" y="3663"/>
                        </a:cubicBezTo>
                        <a:cubicBezTo>
                          <a:pt x="7702" y="3859"/>
                          <a:pt x="7450" y="4371"/>
                          <a:pt x="7915" y="4371"/>
                        </a:cubicBezTo>
                        <a:cubicBezTo>
                          <a:pt x="7937" y="4371"/>
                          <a:pt x="7961" y="4370"/>
                          <a:pt x="7987" y="4368"/>
                        </a:cubicBezTo>
                        <a:cubicBezTo>
                          <a:pt x="8308" y="4332"/>
                          <a:pt x="8585" y="4172"/>
                          <a:pt x="8870" y="4038"/>
                        </a:cubicBezTo>
                        <a:cubicBezTo>
                          <a:pt x="9052" y="3958"/>
                          <a:pt x="9256" y="3889"/>
                          <a:pt x="9457" y="3889"/>
                        </a:cubicBezTo>
                        <a:cubicBezTo>
                          <a:pt x="9570" y="3889"/>
                          <a:pt x="9683" y="3911"/>
                          <a:pt x="9789" y="3966"/>
                        </a:cubicBezTo>
                        <a:cubicBezTo>
                          <a:pt x="9914" y="4029"/>
                          <a:pt x="9994" y="4270"/>
                          <a:pt x="10057" y="4377"/>
                        </a:cubicBezTo>
                        <a:cubicBezTo>
                          <a:pt x="10173" y="4562"/>
                          <a:pt x="10316" y="4810"/>
                          <a:pt x="10562" y="4810"/>
                        </a:cubicBezTo>
                        <a:cubicBezTo>
                          <a:pt x="10636" y="4810"/>
                          <a:pt x="10720" y="4787"/>
                          <a:pt x="10815" y="4734"/>
                        </a:cubicBezTo>
                        <a:cubicBezTo>
                          <a:pt x="10895" y="4689"/>
                          <a:pt x="10967" y="4653"/>
                          <a:pt x="11038" y="4600"/>
                        </a:cubicBezTo>
                        <a:cubicBezTo>
                          <a:pt x="11162" y="4538"/>
                          <a:pt x="11385" y="4415"/>
                          <a:pt x="11573" y="4415"/>
                        </a:cubicBezTo>
                        <a:cubicBezTo>
                          <a:pt x="11655" y="4415"/>
                          <a:pt x="11730" y="4439"/>
                          <a:pt x="11788" y="4502"/>
                        </a:cubicBezTo>
                        <a:cubicBezTo>
                          <a:pt x="12001" y="4749"/>
                          <a:pt x="12174" y="4940"/>
                          <a:pt x="12517" y="4940"/>
                        </a:cubicBezTo>
                        <a:cubicBezTo>
                          <a:pt x="12532" y="4940"/>
                          <a:pt x="12548" y="4939"/>
                          <a:pt x="12564" y="4939"/>
                        </a:cubicBezTo>
                        <a:cubicBezTo>
                          <a:pt x="12707" y="4931"/>
                          <a:pt x="12857" y="4902"/>
                          <a:pt x="13008" y="4902"/>
                        </a:cubicBezTo>
                        <a:cubicBezTo>
                          <a:pt x="13026" y="4902"/>
                          <a:pt x="13045" y="4902"/>
                          <a:pt x="13063" y="4903"/>
                        </a:cubicBezTo>
                        <a:cubicBezTo>
                          <a:pt x="13197" y="4912"/>
                          <a:pt x="13340" y="4930"/>
                          <a:pt x="13491" y="4957"/>
                        </a:cubicBezTo>
                        <a:cubicBezTo>
                          <a:pt x="13349" y="4876"/>
                          <a:pt x="13206" y="4814"/>
                          <a:pt x="13099" y="4742"/>
                        </a:cubicBezTo>
                        <a:cubicBezTo>
                          <a:pt x="12778" y="4564"/>
                          <a:pt x="12412" y="4386"/>
                          <a:pt x="12180" y="4091"/>
                        </a:cubicBezTo>
                        <a:cubicBezTo>
                          <a:pt x="11948" y="3797"/>
                          <a:pt x="11796" y="3422"/>
                          <a:pt x="11529" y="3172"/>
                        </a:cubicBezTo>
                        <a:cubicBezTo>
                          <a:pt x="11333" y="2985"/>
                          <a:pt x="11047" y="2869"/>
                          <a:pt x="10806" y="2744"/>
                        </a:cubicBezTo>
                        <a:cubicBezTo>
                          <a:pt x="10164" y="2423"/>
                          <a:pt x="9646" y="2102"/>
                          <a:pt x="9129" y="1602"/>
                        </a:cubicBezTo>
                        <a:cubicBezTo>
                          <a:pt x="8451" y="951"/>
                          <a:pt x="7720" y="327"/>
                          <a:pt x="6801" y="95"/>
                        </a:cubicBezTo>
                        <a:cubicBezTo>
                          <a:pt x="6798" y="98"/>
                          <a:pt x="6795" y="99"/>
                          <a:pt x="6792" y="99"/>
                        </a:cubicBezTo>
                        <a:cubicBezTo>
                          <a:pt x="6787" y="99"/>
                          <a:pt x="6783" y="95"/>
                          <a:pt x="6783" y="95"/>
                        </a:cubicBezTo>
                        <a:cubicBezTo>
                          <a:pt x="6631" y="59"/>
                          <a:pt x="6471" y="32"/>
                          <a:pt x="6310" y="14"/>
                        </a:cubicBezTo>
                        <a:cubicBezTo>
                          <a:pt x="6203" y="5"/>
                          <a:pt x="6095" y="1"/>
                          <a:pt x="59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13"/>
                  <p:cNvSpPr/>
                  <p:nvPr/>
                </p:nvSpPr>
                <p:spPr>
                  <a:xfrm>
                    <a:off x="6099067" y="2847612"/>
                    <a:ext cx="1143301" cy="484183"/>
                  </a:xfrm>
                  <a:custGeom>
                    <a:avLst/>
                    <a:gdLst/>
                    <a:ahLst/>
                    <a:cxnLst/>
                    <a:rect l="l" t="t" r="r" b="b"/>
                    <a:pathLst>
                      <a:path w="19306" h="8176" extrusionOk="0">
                        <a:moveTo>
                          <a:pt x="10342" y="0"/>
                        </a:moveTo>
                        <a:cubicBezTo>
                          <a:pt x="9742" y="0"/>
                          <a:pt x="9141" y="116"/>
                          <a:pt x="8565" y="316"/>
                        </a:cubicBezTo>
                        <a:cubicBezTo>
                          <a:pt x="7628" y="638"/>
                          <a:pt x="6727" y="1182"/>
                          <a:pt x="6013" y="1878"/>
                        </a:cubicBezTo>
                        <a:cubicBezTo>
                          <a:pt x="5656" y="2217"/>
                          <a:pt x="5335" y="2591"/>
                          <a:pt x="5094" y="3020"/>
                        </a:cubicBezTo>
                        <a:cubicBezTo>
                          <a:pt x="4934" y="3314"/>
                          <a:pt x="4782" y="3617"/>
                          <a:pt x="4524" y="3831"/>
                        </a:cubicBezTo>
                        <a:cubicBezTo>
                          <a:pt x="4515" y="3840"/>
                          <a:pt x="4506" y="3843"/>
                          <a:pt x="4497" y="3843"/>
                        </a:cubicBezTo>
                        <a:cubicBezTo>
                          <a:pt x="4468" y="3843"/>
                          <a:pt x="4443" y="3805"/>
                          <a:pt x="4470" y="3778"/>
                        </a:cubicBezTo>
                        <a:cubicBezTo>
                          <a:pt x="4711" y="3519"/>
                          <a:pt x="4836" y="3171"/>
                          <a:pt x="5005" y="2859"/>
                        </a:cubicBezTo>
                        <a:cubicBezTo>
                          <a:pt x="4760" y="2680"/>
                          <a:pt x="4470" y="2612"/>
                          <a:pt x="4166" y="2612"/>
                        </a:cubicBezTo>
                        <a:cubicBezTo>
                          <a:pt x="3561" y="2612"/>
                          <a:pt x="2899" y="2880"/>
                          <a:pt x="2418" y="3082"/>
                        </a:cubicBezTo>
                        <a:cubicBezTo>
                          <a:pt x="1767" y="3367"/>
                          <a:pt x="928" y="3840"/>
                          <a:pt x="536" y="4465"/>
                        </a:cubicBezTo>
                        <a:cubicBezTo>
                          <a:pt x="375" y="4715"/>
                          <a:pt x="197" y="5009"/>
                          <a:pt x="108" y="5294"/>
                        </a:cubicBezTo>
                        <a:cubicBezTo>
                          <a:pt x="1" y="5614"/>
                          <a:pt x="146" y="5729"/>
                          <a:pt x="349" y="5729"/>
                        </a:cubicBezTo>
                        <a:cubicBezTo>
                          <a:pt x="504" y="5729"/>
                          <a:pt x="692" y="5663"/>
                          <a:pt x="830" y="5571"/>
                        </a:cubicBezTo>
                        <a:cubicBezTo>
                          <a:pt x="1258" y="5268"/>
                          <a:pt x="1615" y="4822"/>
                          <a:pt x="2115" y="4625"/>
                        </a:cubicBezTo>
                        <a:cubicBezTo>
                          <a:pt x="2122" y="4623"/>
                          <a:pt x="2129" y="4621"/>
                          <a:pt x="2136" y="4621"/>
                        </a:cubicBezTo>
                        <a:cubicBezTo>
                          <a:pt x="2175" y="4621"/>
                          <a:pt x="2213" y="4659"/>
                          <a:pt x="2213" y="4697"/>
                        </a:cubicBezTo>
                        <a:cubicBezTo>
                          <a:pt x="2204" y="4831"/>
                          <a:pt x="2168" y="4964"/>
                          <a:pt x="2168" y="5098"/>
                        </a:cubicBezTo>
                        <a:cubicBezTo>
                          <a:pt x="2173" y="5303"/>
                          <a:pt x="2273" y="5376"/>
                          <a:pt x="2398" y="5376"/>
                        </a:cubicBezTo>
                        <a:cubicBezTo>
                          <a:pt x="2529" y="5376"/>
                          <a:pt x="2688" y="5296"/>
                          <a:pt x="2793" y="5205"/>
                        </a:cubicBezTo>
                        <a:cubicBezTo>
                          <a:pt x="2909" y="5116"/>
                          <a:pt x="3052" y="4964"/>
                          <a:pt x="3203" y="4929"/>
                        </a:cubicBezTo>
                        <a:cubicBezTo>
                          <a:pt x="3251" y="4917"/>
                          <a:pt x="3293" y="4911"/>
                          <a:pt x="3330" y="4911"/>
                        </a:cubicBezTo>
                        <a:cubicBezTo>
                          <a:pt x="3571" y="4911"/>
                          <a:pt x="3611" y="5143"/>
                          <a:pt x="3712" y="5375"/>
                        </a:cubicBezTo>
                        <a:cubicBezTo>
                          <a:pt x="3777" y="5537"/>
                          <a:pt x="3871" y="5601"/>
                          <a:pt x="3980" y="5601"/>
                        </a:cubicBezTo>
                        <a:cubicBezTo>
                          <a:pt x="4343" y="5601"/>
                          <a:pt x="4867" y="4880"/>
                          <a:pt x="5032" y="4688"/>
                        </a:cubicBezTo>
                        <a:cubicBezTo>
                          <a:pt x="5300" y="4393"/>
                          <a:pt x="5603" y="4045"/>
                          <a:pt x="6013" y="3956"/>
                        </a:cubicBezTo>
                        <a:cubicBezTo>
                          <a:pt x="6013" y="3952"/>
                          <a:pt x="6016" y="3950"/>
                          <a:pt x="6018" y="3950"/>
                        </a:cubicBezTo>
                        <a:cubicBezTo>
                          <a:pt x="6020" y="3950"/>
                          <a:pt x="6022" y="3952"/>
                          <a:pt x="6022" y="3956"/>
                        </a:cubicBezTo>
                        <a:cubicBezTo>
                          <a:pt x="6085" y="3796"/>
                          <a:pt x="6192" y="3653"/>
                          <a:pt x="6361" y="3564"/>
                        </a:cubicBezTo>
                        <a:cubicBezTo>
                          <a:pt x="6366" y="3560"/>
                          <a:pt x="6371" y="3559"/>
                          <a:pt x="6375" y="3559"/>
                        </a:cubicBezTo>
                        <a:cubicBezTo>
                          <a:pt x="6394" y="3559"/>
                          <a:pt x="6402" y="3585"/>
                          <a:pt x="6388" y="3599"/>
                        </a:cubicBezTo>
                        <a:cubicBezTo>
                          <a:pt x="6111" y="3798"/>
                          <a:pt x="5893" y="4583"/>
                          <a:pt x="6464" y="4583"/>
                        </a:cubicBezTo>
                        <a:cubicBezTo>
                          <a:pt x="6483" y="4583"/>
                          <a:pt x="6502" y="4582"/>
                          <a:pt x="6522" y="4581"/>
                        </a:cubicBezTo>
                        <a:cubicBezTo>
                          <a:pt x="6709" y="4563"/>
                          <a:pt x="6888" y="4492"/>
                          <a:pt x="7048" y="4393"/>
                        </a:cubicBezTo>
                        <a:cubicBezTo>
                          <a:pt x="7280" y="4233"/>
                          <a:pt x="7476" y="4028"/>
                          <a:pt x="7664" y="3805"/>
                        </a:cubicBezTo>
                        <a:cubicBezTo>
                          <a:pt x="7896" y="3528"/>
                          <a:pt x="8047" y="3100"/>
                          <a:pt x="8342" y="2877"/>
                        </a:cubicBezTo>
                        <a:cubicBezTo>
                          <a:pt x="8353" y="2868"/>
                          <a:pt x="8368" y="2864"/>
                          <a:pt x="8384" y="2864"/>
                        </a:cubicBezTo>
                        <a:cubicBezTo>
                          <a:pt x="8418" y="2864"/>
                          <a:pt x="8454" y="2882"/>
                          <a:pt x="8467" y="2913"/>
                        </a:cubicBezTo>
                        <a:cubicBezTo>
                          <a:pt x="8502" y="3002"/>
                          <a:pt x="8511" y="3037"/>
                          <a:pt x="8547" y="3136"/>
                        </a:cubicBezTo>
                        <a:cubicBezTo>
                          <a:pt x="8627" y="3372"/>
                          <a:pt x="8731" y="3457"/>
                          <a:pt x="8840" y="3457"/>
                        </a:cubicBezTo>
                        <a:cubicBezTo>
                          <a:pt x="9085" y="3457"/>
                          <a:pt x="9356" y="3029"/>
                          <a:pt x="9430" y="2930"/>
                        </a:cubicBezTo>
                        <a:cubicBezTo>
                          <a:pt x="9484" y="2859"/>
                          <a:pt x="9528" y="2832"/>
                          <a:pt x="9609" y="2805"/>
                        </a:cubicBezTo>
                        <a:cubicBezTo>
                          <a:pt x="9619" y="2800"/>
                          <a:pt x="9629" y="2798"/>
                          <a:pt x="9638" y="2798"/>
                        </a:cubicBezTo>
                        <a:cubicBezTo>
                          <a:pt x="9660" y="2798"/>
                          <a:pt x="9679" y="2811"/>
                          <a:pt x="9698" y="2823"/>
                        </a:cubicBezTo>
                        <a:cubicBezTo>
                          <a:pt x="9787" y="2895"/>
                          <a:pt x="9840" y="2948"/>
                          <a:pt x="9885" y="3055"/>
                        </a:cubicBezTo>
                        <a:cubicBezTo>
                          <a:pt x="9946" y="3185"/>
                          <a:pt x="10034" y="3226"/>
                          <a:pt x="10132" y="3226"/>
                        </a:cubicBezTo>
                        <a:cubicBezTo>
                          <a:pt x="10250" y="3226"/>
                          <a:pt x="10384" y="3166"/>
                          <a:pt x="10501" y="3127"/>
                        </a:cubicBezTo>
                        <a:cubicBezTo>
                          <a:pt x="10965" y="2966"/>
                          <a:pt x="11161" y="2761"/>
                          <a:pt x="11348" y="2324"/>
                        </a:cubicBezTo>
                        <a:cubicBezTo>
                          <a:pt x="11352" y="2313"/>
                          <a:pt x="11363" y="2308"/>
                          <a:pt x="11376" y="2308"/>
                        </a:cubicBezTo>
                        <a:cubicBezTo>
                          <a:pt x="11394" y="2308"/>
                          <a:pt x="11414" y="2317"/>
                          <a:pt x="11419" y="2333"/>
                        </a:cubicBezTo>
                        <a:cubicBezTo>
                          <a:pt x="11455" y="2556"/>
                          <a:pt x="11393" y="2743"/>
                          <a:pt x="11259" y="2895"/>
                        </a:cubicBezTo>
                        <a:cubicBezTo>
                          <a:pt x="11170" y="3207"/>
                          <a:pt x="11072" y="3644"/>
                          <a:pt x="11250" y="3876"/>
                        </a:cubicBezTo>
                        <a:cubicBezTo>
                          <a:pt x="11328" y="3981"/>
                          <a:pt x="11432" y="4021"/>
                          <a:pt x="11549" y="4021"/>
                        </a:cubicBezTo>
                        <a:cubicBezTo>
                          <a:pt x="11900" y="4021"/>
                          <a:pt x="12370" y="3660"/>
                          <a:pt x="12624" y="3599"/>
                        </a:cubicBezTo>
                        <a:cubicBezTo>
                          <a:pt x="12631" y="3598"/>
                          <a:pt x="12639" y="3597"/>
                          <a:pt x="12647" y="3597"/>
                        </a:cubicBezTo>
                        <a:cubicBezTo>
                          <a:pt x="12683" y="3597"/>
                          <a:pt x="12718" y="3614"/>
                          <a:pt x="12740" y="3644"/>
                        </a:cubicBezTo>
                        <a:cubicBezTo>
                          <a:pt x="12927" y="3965"/>
                          <a:pt x="12811" y="4340"/>
                          <a:pt x="12999" y="4679"/>
                        </a:cubicBezTo>
                        <a:cubicBezTo>
                          <a:pt x="13123" y="4901"/>
                          <a:pt x="13272" y="4972"/>
                          <a:pt x="13436" y="4972"/>
                        </a:cubicBezTo>
                        <a:cubicBezTo>
                          <a:pt x="13659" y="4972"/>
                          <a:pt x="13907" y="4839"/>
                          <a:pt x="14149" y="4777"/>
                        </a:cubicBezTo>
                        <a:cubicBezTo>
                          <a:pt x="14159" y="4773"/>
                          <a:pt x="14169" y="4771"/>
                          <a:pt x="14178" y="4771"/>
                        </a:cubicBezTo>
                        <a:cubicBezTo>
                          <a:pt x="14213" y="4771"/>
                          <a:pt x="14244" y="4794"/>
                          <a:pt x="14265" y="4822"/>
                        </a:cubicBezTo>
                        <a:cubicBezTo>
                          <a:pt x="14470" y="5116"/>
                          <a:pt x="14488" y="5517"/>
                          <a:pt x="14694" y="5830"/>
                        </a:cubicBezTo>
                        <a:cubicBezTo>
                          <a:pt x="14966" y="6249"/>
                          <a:pt x="15314" y="6370"/>
                          <a:pt x="15705" y="6370"/>
                        </a:cubicBezTo>
                        <a:cubicBezTo>
                          <a:pt x="15929" y="6370"/>
                          <a:pt x="16168" y="6330"/>
                          <a:pt x="16415" y="6285"/>
                        </a:cubicBezTo>
                        <a:lnTo>
                          <a:pt x="16424" y="6285"/>
                        </a:lnTo>
                        <a:cubicBezTo>
                          <a:pt x="16424" y="6276"/>
                          <a:pt x="16433" y="6276"/>
                          <a:pt x="16433" y="6267"/>
                        </a:cubicBezTo>
                        <a:cubicBezTo>
                          <a:pt x="16440" y="6245"/>
                          <a:pt x="16459" y="6235"/>
                          <a:pt x="16478" y="6235"/>
                        </a:cubicBezTo>
                        <a:cubicBezTo>
                          <a:pt x="16506" y="6235"/>
                          <a:pt x="16533" y="6256"/>
                          <a:pt x="16522" y="6294"/>
                        </a:cubicBezTo>
                        <a:cubicBezTo>
                          <a:pt x="16416" y="6647"/>
                          <a:pt x="16477" y="7141"/>
                          <a:pt x="16964" y="7141"/>
                        </a:cubicBezTo>
                        <a:cubicBezTo>
                          <a:pt x="16969" y="7141"/>
                          <a:pt x="16973" y="7141"/>
                          <a:pt x="16977" y="7141"/>
                        </a:cubicBezTo>
                        <a:cubicBezTo>
                          <a:pt x="17191" y="7132"/>
                          <a:pt x="17379" y="7088"/>
                          <a:pt x="17575" y="7016"/>
                        </a:cubicBezTo>
                        <a:cubicBezTo>
                          <a:pt x="17583" y="7014"/>
                          <a:pt x="17592" y="7013"/>
                          <a:pt x="17600" y="7013"/>
                        </a:cubicBezTo>
                        <a:cubicBezTo>
                          <a:pt x="17651" y="7013"/>
                          <a:pt x="17691" y="7059"/>
                          <a:pt x="17691" y="7105"/>
                        </a:cubicBezTo>
                        <a:cubicBezTo>
                          <a:pt x="17709" y="7462"/>
                          <a:pt x="17673" y="7971"/>
                          <a:pt x="18119" y="8078"/>
                        </a:cubicBezTo>
                        <a:cubicBezTo>
                          <a:pt x="18396" y="8149"/>
                          <a:pt x="18681" y="8131"/>
                          <a:pt x="18958" y="8140"/>
                        </a:cubicBezTo>
                        <a:cubicBezTo>
                          <a:pt x="19083" y="8149"/>
                          <a:pt x="19199" y="8158"/>
                          <a:pt x="19306" y="8176"/>
                        </a:cubicBezTo>
                        <a:cubicBezTo>
                          <a:pt x="19225" y="8113"/>
                          <a:pt x="19145" y="8060"/>
                          <a:pt x="19074" y="7997"/>
                        </a:cubicBezTo>
                        <a:cubicBezTo>
                          <a:pt x="18538" y="7587"/>
                          <a:pt x="18057" y="7123"/>
                          <a:pt x="17566" y="6659"/>
                        </a:cubicBezTo>
                        <a:cubicBezTo>
                          <a:pt x="16915" y="6062"/>
                          <a:pt x="16281" y="5384"/>
                          <a:pt x="15826" y="4616"/>
                        </a:cubicBezTo>
                        <a:cubicBezTo>
                          <a:pt x="15336" y="3778"/>
                          <a:pt x="14908" y="2895"/>
                          <a:pt x="14328" y="2101"/>
                        </a:cubicBezTo>
                        <a:cubicBezTo>
                          <a:pt x="13677" y="1218"/>
                          <a:pt x="12767" y="593"/>
                          <a:pt x="11732" y="227"/>
                        </a:cubicBezTo>
                        <a:cubicBezTo>
                          <a:pt x="11278" y="71"/>
                          <a:pt x="10811" y="0"/>
                          <a:pt x="10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13"/>
                  <p:cNvSpPr/>
                  <p:nvPr/>
                </p:nvSpPr>
                <p:spPr>
                  <a:xfrm>
                    <a:off x="5955399" y="3657734"/>
                    <a:ext cx="467601" cy="169606"/>
                  </a:xfrm>
                  <a:custGeom>
                    <a:avLst/>
                    <a:gdLst/>
                    <a:ahLst/>
                    <a:cxnLst/>
                    <a:rect l="l" t="t" r="r" b="b"/>
                    <a:pathLst>
                      <a:path w="7896" h="2864" extrusionOk="0">
                        <a:moveTo>
                          <a:pt x="0" y="0"/>
                        </a:moveTo>
                        <a:lnTo>
                          <a:pt x="0" y="0"/>
                        </a:lnTo>
                        <a:cubicBezTo>
                          <a:pt x="268" y="134"/>
                          <a:pt x="553" y="268"/>
                          <a:pt x="794" y="437"/>
                        </a:cubicBezTo>
                        <a:cubicBezTo>
                          <a:pt x="1338" y="518"/>
                          <a:pt x="1847" y="616"/>
                          <a:pt x="2364" y="839"/>
                        </a:cubicBezTo>
                        <a:cubicBezTo>
                          <a:pt x="2873" y="1062"/>
                          <a:pt x="3336" y="1356"/>
                          <a:pt x="3809" y="1642"/>
                        </a:cubicBezTo>
                        <a:cubicBezTo>
                          <a:pt x="4461" y="2043"/>
                          <a:pt x="5210" y="2355"/>
                          <a:pt x="5933" y="2614"/>
                        </a:cubicBezTo>
                        <a:cubicBezTo>
                          <a:pt x="6227" y="2730"/>
                          <a:pt x="6619" y="2864"/>
                          <a:pt x="6941" y="2864"/>
                        </a:cubicBezTo>
                        <a:cubicBezTo>
                          <a:pt x="7262" y="2855"/>
                          <a:pt x="7565" y="2757"/>
                          <a:pt x="7877" y="2685"/>
                        </a:cubicBezTo>
                        <a:cubicBezTo>
                          <a:pt x="7886" y="2685"/>
                          <a:pt x="7886" y="2676"/>
                          <a:pt x="7895" y="2668"/>
                        </a:cubicBezTo>
                        <a:lnTo>
                          <a:pt x="7895" y="2668"/>
                        </a:lnTo>
                        <a:cubicBezTo>
                          <a:pt x="7856" y="2669"/>
                          <a:pt x="7817" y="2670"/>
                          <a:pt x="7779" y="2670"/>
                        </a:cubicBezTo>
                        <a:cubicBezTo>
                          <a:pt x="6553" y="2670"/>
                          <a:pt x="5508" y="1732"/>
                          <a:pt x="4478" y="1204"/>
                        </a:cubicBezTo>
                        <a:cubicBezTo>
                          <a:pt x="3078" y="473"/>
                          <a:pt x="1543" y="20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13"/>
                  <p:cNvSpPr/>
                  <p:nvPr/>
                </p:nvSpPr>
                <p:spPr>
                  <a:xfrm>
                    <a:off x="7065891" y="2958708"/>
                    <a:ext cx="16404" cy="16582"/>
                  </a:xfrm>
                  <a:custGeom>
                    <a:avLst/>
                    <a:gdLst/>
                    <a:ahLst/>
                    <a:cxnLst/>
                    <a:rect l="l" t="t" r="r" b="b"/>
                    <a:pathLst>
                      <a:path w="277" h="280" extrusionOk="0">
                        <a:moveTo>
                          <a:pt x="188" y="0"/>
                        </a:moveTo>
                        <a:cubicBezTo>
                          <a:pt x="182" y="0"/>
                          <a:pt x="176" y="1"/>
                          <a:pt x="170" y="2"/>
                        </a:cubicBezTo>
                        <a:cubicBezTo>
                          <a:pt x="161" y="2"/>
                          <a:pt x="161" y="11"/>
                          <a:pt x="152" y="11"/>
                        </a:cubicBezTo>
                        <a:cubicBezTo>
                          <a:pt x="80" y="46"/>
                          <a:pt x="63" y="118"/>
                          <a:pt x="27" y="180"/>
                        </a:cubicBezTo>
                        <a:cubicBezTo>
                          <a:pt x="0" y="243"/>
                          <a:pt x="27" y="269"/>
                          <a:pt x="89" y="278"/>
                        </a:cubicBezTo>
                        <a:cubicBezTo>
                          <a:pt x="97" y="279"/>
                          <a:pt x="104" y="279"/>
                          <a:pt x="111" y="279"/>
                        </a:cubicBezTo>
                        <a:cubicBezTo>
                          <a:pt x="213" y="279"/>
                          <a:pt x="268" y="218"/>
                          <a:pt x="277" y="118"/>
                        </a:cubicBezTo>
                        <a:cubicBezTo>
                          <a:pt x="277" y="37"/>
                          <a:pt x="240" y="0"/>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13"/>
                  <p:cNvSpPr/>
                  <p:nvPr/>
                </p:nvSpPr>
                <p:spPr>
                  <a:xfrm>
                    <a:off x="7201090" y="3073416"/>
                    <a:ext cx="20135" cy="22089"/>
                  </a:xfrm>
                  <a:custGeom>
                    <a:avLst/>
                    <a:gdLst/>
                    <a:ahLst/>
                    <a:cxnLst/>
                    <a:rect l="l" t="t" r="r" b="b"/>
                    <a:pathLst>
                      <a:path w="340" h="373" extrusionOk="0">
                        <a:moveTo>
                          <a:pt x="224" y="1"/>
                        </a:moveTo>
                        <a:cubicBezTo>
                          <a:pt x="161" y="18"/>
                          <a:pt x="135" y="54"/>
                          <a:pt x="90" y="99"/>
                        </a:cubicBezTo>
                        <a:cubicBezTo>
                          <a:pt x="63" y="125"/>
                          <a:pt x="19" y="152"/>
                          <a:pt x="19" y="188"/>
                        </a:cubicBezTo>
                        <a:cubicBezTo>
                          <a:pt x="1" y="268"/>
                          <a:pt x="45" y="348"/>
                          <a:pt x="126" y="366"/>
                        </a:cubicBezTo>
                        <a:cubicBezTo>
                          <a:pt x="136" y="370"/>
                          <a:pt x="148" y="372"/>
                          <a:pt x="160" y="372"/>
                        </a:cubicBezTo>
                        <a:cubicBezTo>
                          <a:pt x="231" y="372"/>
                          <a:pt x="323" y="310"/>
                          <a:pt x="331" y="241"/>
                        </a:cubicBezTo>
                        <a:cubicBezTo>
                          <a:pt x="340" y="197"/>
                          <a:pt x="322" y="152"/>
                          <a:pt x="313" y="108"/>
                        </a:cubicBezTo>
                        <a:cubicBezTo>
                          <a:pt x="304" y="45"/>
                          <a:pt x="286" y="9"/>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13"/>
                  <p:cNvSpPr/>
                  <p:nvPr/>
                </p:nvSpPr>
                <p:spPr>
                  <a:xfrm>
                    <a:off x="6261803" y="3372415"/>
                    <a:ext cx="1079877" cy="180739"/>
                  </a:xfrm>
                  <a:custGeom>
                    <a:avLst/>
                    <a:gdLst/>
                    <a:ahLst/>
                    <a:cxnLst/>
                    <a:rect l="l" t="t" r="r" b="b"/>
                    <a:pathLst>
                      <a:path w="18235" h="3052" extrusionOk="0">
                        <a:moveTo>
                          <a:pt x="17923" y="1"/>
                        </a:moveTo>
                        <a:lnTo>
                          <a:pt x="17923" y="1"/>
                        </a:lnTo>
                        <a:cubicBezTo>
                          <a:pt x="18065" y="260"/>
                          <a:pt x="17691" y="661"/>
                          <a:pt x="17432" y="875"/>
                        </a:cubicBezTo>
                        <a:cubicBezTo>
                          <a:pt x="16923" y="1294"/>
                          <a:pt x="16121" y="1526"/>
                          <a:pt x="15478" y="1616"/>
                        </a:cubicBezTo>
                        <a:cubicBezTo>
                          <a:pt x="15141" y="1665"/>
                          <a:pt x="14805" y="1688"/>
                          <a:pt x="14471" y="1688"/>
                        </a:cubicBezTo>
                        <a:cubicBezTo>
                          <a:pt x="13893" y="1688"/>
                          <a:pt x="13319" y="1617"/>
                          <a:pt x="12748" y="1482"/>
                        </a:cubicBezTo>
                        <a:cubicBezTo>
                          <a:pt x="11776" y="1250"/>
                          <a:pt x="10750" y="1000"/>
                          <a:pt x="9831" y="607"/>
                        </a:cubicBezTo>
                        <a:cubicBezTo>
                          <a:pt x="9250" y="355"/>
                          <a:pt x="8562" y="214"/>
                          <a:pt x="7885" y="214"/>
                        </a:cubicBezTo>
                        <a:cubicBezTo>
                          <a:pt x="7368" y="214"/>
                          <a:pt x="6858" y="296"/>
                          <a:pt x="6406" y="474"/>
                        </a:cubicBezTo>
                        <a:cubicBezTo>
                          <a:pt x="5647" y="777"/>
                          <a:pt x="4898" y="1143"/>
                          <a:pt x="4202" y="1553"/>
                        </a:cubicBezTo>
                        <a:cubicBezTo>
                          <a:pt x="3881" y="1740"/>
                          <a:pt x="3560" y="1919"/>
                          <a:pt x="3239" y="2079"/>
                        </a:cubicBezTo>
                        <a:cubicBezTo>
                          <a:pt x="3167" y="2115"/>
                          <a:pt x="3105" y="2151"/>
                          <a:pt x="3033" y="2178"/>
                        </a:cubicBezTo>
                        <a:cubicBezTo>
                          <a:pt x="2079" y="2624"/>
                          <a:pt x="1089" y="2927"/>
                          <a:pt x="0" y="2963"/>
                        </a:cubicBezTo>
                        <a:cubicBezTo>
                          <a:pt x="81" y="2998"/>
                          <a:pt x="170" y="3025"/>
                          <a:pt x="250" y="3052"/>
                        </a:cubicBezTo>
                        <a:cubicBezTo>
                          <a:pt x="625" y="3052"/>
                          <a:pt x="1035" y="2998"/>
                          <a:pt x="1383" y="2945"/>
                        </a:cubicBezTo>
                        <a:cubicBezTo>
                          <a:pt x="1793" y="2891"/>
                          <a:pt x="2204" y="2891"/>
                          <a:pt x="2614" y="2829"/>
                        </a:cubicBezTo>
                        <a:cubicBezTo>
                          <a:pt x="3471" y="2686"/>
                          <a:pt x="4238" y="2347"/>
                          <a:pt x="5032" y="2008"/>
                        </a:cubicBezTo>
                        <a:cubicBezTo>
                          <a:pt x="5487" y="1821"/>
                          <a:pt x="5933" y="1607"/>
                          <a:pt x="6388" y="1419"/>
                        </a:cubicBezTo>
                        <a:cubicBezTo>
                          <a:pt x="6807" y="1250"/>
                          <a:pt x="7262" y="1178"/>
                          <a:pt x="7708" y="1107"/>
                        </a:cubicBezTo>
                        <a:cubicBezTo>
                          <a:pt x="7858" y="1083"/>
                          <a:pt x="8011" y="1073"/>
                          <a:pt x="8167" y="1073"/>
                        </a:cubicBezTo>
                        <a:cubicBezTo>
                          <a:pt x="8826" y="1073"/>
                          <a:pt x="9523" y="1256"/>
                          <a:pt x="10143" y="1357"/>
                        </a:cubicBezTo>
                        <a:cubicBezTo>
                          <a:pt x="11134" y="1500"/>
                          <a:pt x="12079" y="1830"/>
                          <a:pt x="13078" y="1901"/>
                        </a:cubicBezTo>
                        <a:cubicBezTo>
                          <a:pt x="13584" y="1942"/>
                          <a:pt x="14098" y="1972"/>
                          <a:pt x="14609" y="1972"/>
                        </a:cubicBezTo>
                        <a:cubicBezTo>
                          <a:pt x="14873" y="1972"/>
                          <a:pt x="15137" y="1964"/>
                          <a:pt x="15398" y="1946"/>
                        </a:cubicBezTo>
                        <a:cubicBezTo>
                          <a:pt x="16005" y="1910"/>
                          <a:pt x="16629" y="1839"/>
                          <a:pt x="17200" y="1651"/>
                        </a:cubicBezTo>
                        <a:cubicBezTo>
                          <a:pt x="17539" y="1535"/>
                          <a:pt x="17887" y="1384"/>
                          <a:pt x="18056" y="1036"/>
                        </a:cubicBezTo>
                        <a:cubicBezTo>
                          <a:pt x="18235" y="697"/>
                          <a:pt x="18235" y="242"/>
                          <a:pt x="17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13"/>
                  <p:cNvSpPr/>
                  <p:nvPr/>
                </p:nvSpPr>
                <p:spPr>
                  <a:xfrm>
                    <a:off x="5831748" y="3561561"/>
                    <a:ext cx="1853882" cy="207685"/>
                  </a:xfrm>
                  <a:custGeom>
                    <a:avLst/>
                    <a:gdLst/>
                    <a:ahLst/>
                    <a:cxnLst/>
                    <a:rect l="l" t="t" r="r" b="b"/>
                    <a:pathLst>
                      <a:path w="31305" h="3507" extrusionOk="0">
                        <a:moveTo>
                          <a:pt x="0" y="1"/>
                        </a:moveTo>
                        <a:lnTo>
                          <a:pt x="0" y="1"/>
                        </a:lnTo>
                        <a:cubicBezTo>
                          <a:pt x="250" y="232"/>
                          <a:pt x="482" y="482"/>
                          <a:pt x="723" y="714"/>
                        </a:cubicBezTo>
                        <a:lnTo>
                          <a:pt x="750" y="714"/>
                        </a:lnTo>
                        <a:cubicBezTo>
                          <a:pt x="938" y="756"/>
                          <a:pt x="1136" y="769"/>
                          <a:pt x="1337" y="769"/>
                        </a:cubicBezTo>
                        <a:cubicBezTo>
                          <a:pt x="1678" y="769"/>
                          <a:pt x="2029" y="732"/>
                          <a:pt x="2360" y="732"/>
                        </a:cubicBezTo>
                        <a:cubicBezTo>
                          <a:pt x="2382" y="732"/>
                          <a:pt x="2405" y="732"/>
                          <a:pt x="2427" y="732"/>
                        </a:cubicBezTo>
                        <a:cubicBezTo>
                          <a:pt x="2864" y="741"/>
                          <a:pt x="3283" y="803"/>
                          <a:pt x="3712" y="902"/>
                        </a:cubicBezTo>
                        <a:cubicBezTo>
                          <a:pt x="4657" y="1107"/>
                          <a:pt x="5514" y="1562"/>
                          <a:pt x="6370" y="1999"/>
                        </a:cubicBezTo>
                        <a:cubicBezTo>
                          <a:pt x="7298" y="2463"/>
                          <a:pt x="8288" y="2828"/>
                          <a:pt x="9261" y="3176"/>
                        </a:cubicBezTo>
                        <a:cubicBezTo>
                          <a:pt x="9778" y="3364"/>
                          <a:pt x="10224" y="3498"/>
                          <a:pt x="10777" y="3506"/>
                        </a:cubicBezTo>
                        <a:cubicBezTo>
                          <a:pt x="10875" y="3506"/>
                          <a:pt x="10973" y="3489"/>
                          <a:pt x="11072" y="3471"/>
                        </a:cubicBezTo>
                        <a:cubicBezTo>
                          <a:pt x="11535" y="3239"/>
                          <a:pt x="12035" y="3078"/>
                          <a:pt x="12490" y="2989"/>
                        </a:cubicBezTo>
                        <a:cubicBezTo>
                          <a:pt x="12791" y="2926"/>
                          <a:pt x="13100" y="2897"/>
                          <a:pt x="13410" y="2897"/>
                        </a:cubicBezTo>
                        <a:cubicBezTo>
                          <a:pt x="13797" y="2897"/>
                          <a:pt x="14187" y="2941"/>
                          <a:pt x="14569" y="3016"/>
                        </a:cubicBezTo>
                        <a:cubicBezTo>
                          <a:pt x="15273" y="2936"/>
                          <a:pt x="15978" y="2837"/>
                          <a:pt x="16647" y="2579"/>
                        </a:cubicBezTo>
                        <a:cubicBezTo>
                          <a:pt x="17423" y="2293"/>
                          <a:pt x="18164" y="1910"/>
                          <a:pt x="18922" y="1580"/>
                        </a:cubicBezTo>
                        <a:cubicBezTo>
                          <a:pt x="20020" y="1112"/>
                          <a:pt x="21242" y="847"/>
                          <a:pt x="22449" y="847"/>
                        </a:cubicBezTo>
                        <a:cubicBezTo>
                          <a:pt x="22762" y="847"/>
                          <a:pt x="23074" y="865"/>
                          <a:pt x="23383" y="902"/>
                        </a:cubicBezTo>
                        <a:cubicBezTo>
                          <a:pt x="24855" y="1080"/>
                          <a:pt x="26175" y="1669"/>
                          <a:pt x="27584" y="2079"/>
                        </a:cubicBezTo>
                        <a:cubicBezTo>
                          <a:pt x="28180" y="2247"/>
                          <a:pt x="28829" y="2455"/>
                          <a:pt x="29457" y="2455"/>
                        </a:cubicBezTo>
                        <a:cubicBezTo>
                          <a:pt x="29562" y="2455"/>
                          <a:pt x="29666" y="2449"/>
                          <a:pt x="29770" y="2436"/>
                        </a:cubicBezTo>
                        <a:cubicBezTo>
                          <a:pt x="30243" y="2382"/>
                          <a:pt x="30725" y="2284"/>
                          <a:pt x="31162" y="2070"/>
                        </a:cubicBezTo>
                        <a:cubicBezTo>
                          <a:pt x="31206" y="2043"/>
                          <a:pt x="31260" y="2026"/>
                          <a:pt x="31304" y="1999"/>
                        </a:cubicBezTo>
                        <a:lnTo>
                          <a:pt x="31304" y="1999"/>
                        </a:lnTo>
                        <a:cubicBezTo>
                          <a:pt x="31079" y="2046"/>
                          <a:pt x="30840" y="2065"/>
                          <a:pt x="30596" y="2065"/>
                        </a:cubicBezTo>
                        <a:cubicBezTo>
                          <a:pt x="29962" y="2065"/>
                          <a:pt x="29293" y="1937"/>
                          <a:pt x="28726" y="1847"/>
                        </a:cubicBezTo>
                        <a:cubicBezTo>
                          <a:pt x="27308" y="1624"/>
                          <a:pt x="25979" y="1053"/>
                          <a:pt x="24587" y="687"/>
                        </a:cubicBezTo>
                        <a:cubicBezTo>
                          <a:pt x="23744" y="467"/>
                          <a:pt x="22912" y="386"/>
                          <a:pt x="22071" y="386"/>
                        </a:cubicBezTo>
                        <a:cubicBezTo>
                          <a:pt x="21585" y="386"/>
                          <a:pt x="21096" y="413"/>
                          <a:pt x="20599" y="455"/>
                        </a:cubicBezTo>
                        <a:cubicBezTo>
                          <a:pt x="20010" y="500"/>
                          <a:pt x="19404" y="554"/>
                          <a:pt x="18815" y="652"/>
                        </a:cubicBezTo>
                        <a:cubicBezTo>
                          <a:pt x="17066" y="1214"/>
                          <a:pt x="15452" y="2168"/>
                          <a:pt x="13659" y="2605"/>
                        </a:cubicBezTo>
                        <a:cubicBezTo>
                          <a:pt x="13036" y="2755"/>
                          <a:pt x="12423" y="2822"/>
                          <a:pt x="11814" y="2822"/>
                        </a:cubicBezTo>
                        <a:cubicBezTo>
                          <a:pt x="10825" y="2822"/>
                          <a:pt x="9847" y="2646"/>
                          <a:pt x="8859" y="2365"/>
                        </a:cubicBezTo>
                        <a:cubicBezTo>
                          <a:pt x="7119" y="1883"/>
                          <a:pt x="5460" y="1187"/>
                          <a:pt x="3747" y="634"/>
                        </a:cubicBezTo>
                        <a:cubicBezTo>
                          <a:pt x="2516" y="232"/>
                          <a:pt x="1285" y="4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13"/>
                  <p:cNvSpPr/>
                  <p:nvPr/>
                </p:nvSpPr>
                <p:spPr>
                  <a:xfrm>
                    <a:off x="7126117" y="4011747"/>
                    <a:ext cx="15634" cy="13443"/>
                  </a:xfrm>
                  <a:custGeom>
                    <a:avLst/>
                    <a:gdLst/>
                    <a:ahLst/>
                    <a:cxnLst/>
                    <a:rect l="l" t="t" r="r" b="b"/>
                    <a:pathLst>
                      <a:path w="264" h="227" extrusionOk="0">
                        <a:moveTo>
                          <a:pt x="84" y="1"/>
                        </a:moveTo>
                        <a:cubicBezTo>
                          <a:pt x="71" y="1"/>
                          <a:pt x="58" y="3"/>
                          <a:pt x="45" y="8"/>
                        </a:cubicBezTo>
                        <a:cubicBezTo>
                          <a:pt x="9" y="53"/>
                          <a:pt x="0" y="106"/>
                          <a:pt x="27" y="160"/>
                        </a:cubicBezTo>
                        <a:cubicBezTo>
                          <a:pt x="47" y="193"/>
                          <a:pt x="77" y="226"/>
                          <a:pt x="116" y="226"/>
                        </a:cubicBezTo>
                        <a:cubicBezTo>
                          <a:pt x="130" y="226"/>
                          <a:pt x="145" y="222"/>
                          <a:pt x="161" y="213"/>
                        </a:cubicBezTo>
                        <a:cubicBezTo>
                          <a:pt x="263" y="142"/>
                          <a:pt x="184" y="1"/>
                          <a:pt x="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13"/>
                  <p:cNvSpPr/>
                  <p:nvPr/>
                </p:nvSpPr>
                <p:spPr>
                  <a:xfrm>
                    <a:off x="7235970" y="3926590"/>
                    <a:ext cx="24339" cy="18950"/>
                  </a:xfrm>
                  <a:custGeom>
                    <a:avLst/>
                    <a:gdLst/>
                    <a:ahLst/>
                    <a:cxnLst/>
                    <a:rect l="l" t="t" r="r" b="b"/>
                    <a:pathLst>
                      <a:path w="411" h="320" extrusionOk="0">
                        <a:moveTo>
                          <a:pt x="158" y="0"/>
                        </a:moveTo>
                        <a:cubicBezTo>
                          <a:pt x="143" y="0"/>
                          <a:pt x="126" y="3"/>
                          <a:pt x="108" y="10"/>
                        </a:cubicBezTo>
                        <a:lnTo>
                          <a:pt x="90" y="10"/>
                        </a:lnTo>
                        <a:cubicBezTo>
                          <a:pt x="27" y="54"/>
                          <a:pt x="1" y="117"/>
                          <a:pt x="27" y="197"/>
                        </a:cubicBezTo>
                        <a:cubicBezTo>
                          <a:pt x="50" y="265"/>
                          <a:pt x="104" y="319"/>
                          <a:pt x="168" y="319"/>
                        </a:cubicBezTo>
                        <a:cubicBezTo>
                          <a:pt x="180" y="319"/>
                          <a:pt x="193" y="317"/>
                          <a:pt x="206" y="313"/>
                        </a:cubicBezTo>
                        <a:cubicBezTo>
                          <a:pt x="295" y="286"/>
                          <a:pt x="411" y="197"/>
                          <a:pt x="322" y="108"/>
                        </a:cubicBezTo>
                        <a:cubicBezTo>
                          <a:pt x="271" y="57"/>
                          <a:pt x="226"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13"/>
                  <p:cNvSpPr/>
                  <p:nvPr/>
                </p:nvSpPr>
                <p:spPr>
                  <a:xfrm>
                    <a:off x="7223830" y="4000970"/>
                    <a:ext cx="37782" cy="29373"/>
                  </a:xfrm>
                  <a:custGeom>
                    <a:avLst/>
                    <a:gdLst/>
                    <a:ahLst/>
                    <a:cxnLst/>
                    <a:rect l="l" t="t" r="r" b="b"/>
                    <a:pathLst>
                      <a:path w="638" h="496" extrusionOk="0">
                        <a:moveTo>
                          <a:pt x="148" y="1"/>
                        </a:moveTo>
                        <a:cubicBezTo>
                          <a:pt x="137" y="1"/>
                          <a:pt x="127" y="1"/>
                          <a:pt x="116" y="3"/>
                        </a:cubicBezTo>
                        <a:lnTo>
                          <a:pt x="99" y="3"/>
                        </a:lnTo>
                        <a:cubicBezTo>
                          <a:pt x="36" y="65"/>
                          <a:pt x="0" y="226"/>
                          <a:pt x="18" y="297"/>
                        </a:cubicBezTo>
                        <a:cubicBezTo>
                          <a:pt x="48" y="409"/>
                          <a:pt x="127" y="495"/>
                          <a:pt x="236" y="495"/>
                        </a:cubicBezTo>
                        <a:cubicBezTo>
                          <a:pt x="257" y="495"/>
                          <a:pt x="280" y="492"/>
                          <a:pt x="304" y="485"/>
                        </a:cubicBezTo>
                        <a:cubicBezTo>
                          <a:pt x="638" y="390"/>
                          <a:pt x="397"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13"/>
                  <p:cNvSpPr/>
                  <p:nvPr/>
                </p:nvSpPr>
                <p:spPr>
                  <a:xfrm>
                    <a:off x="7377565" y="3861152"/>
                    <a:ext cx="45481" cy="44533"/>
                  </a:xfrm>
                  <a:custGeom>
                    <a:avLst/>
                    <a:gdLst/>
                    <a:ahLst/>
                    <a:cxnLst/>
                    <a:rect l="l" t="t" r="r" b="b"/>
                    <a:pathLst>
                      <a:path w="768" h="752" extrusionOk="0">
                        <a:moveTo>
                          <a:pt x="302" y="1"/>
                        </a:moveTo>
                        <a:cubicBezTo>
                          <a:pt x="242" y="1"/>
                          <a:pt x="182" y="17"/>
                          <a:pt x="125" y="53"/>
                        </a:cubicBezTo>
                        <a:cubicBezTo>
                          <a:pt x="116" y="62"/>
                          <a:pt x="116" y="62"/>
                          <a:pt x="108" y="62"/>
                        </a:cubicBezTo>
                        <a:cubicBezTo>
                          <a:pt x="18" y="178"/>
                          <a:pt x="0" y="410"/>
                          <a:pt x="45" y="553"/>
                        </a:cubicBezTo>
                        <a:cubicBezTo>
                          <a:pt x="86" y="667"/>
                          <a:pt x="216" y="751"/>
                          <a:pt x="340" y="751"/>
                        </a:cubicBezTo>
                        <a:cubicBezTo>
                          <a:pt x="352" y="751"/>
                          <a:pt x="364" y="751"/>
                          <a:pt x="375" y="749"/>
                        </a:cubicBezTo>
                        <a:cubicBezTo>
                          <a:pt x="554" y="722"/>
                          <a:pt x="768" y="508"/>
                          <a:pt x="705" y="321"/>
                        </a:cubicBezTo>
                        <a:cubicBezTo>
                          <a:pt x="652" y="141"/>
                          <a:pt x="479"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13"/>
                  <p:cNvSpPr/>
                  <p:nvPr/>
                </p:nvSpPr>
                <p:spPr>
                  <a:xfrm>
                    <a:off x="7479542" y="3989599"/>
                    <a:ext cx="14331" cy="12732"/>
                  </a:xfrm>
                  <a:custGeom>
                    <a:avLst/>
                    <a:gdLst/>
                    <a:ahLst/>
                    <a:cxnLst/>
                    <a:rect l="l" t="t" r="r" b="b"/>
                    <a:pathLst>
                      <a:path w="242" h="215" extrusionOk="0">
                        <a:moveTo>
                          <a:pt x="161" y="1"/>
                        </a:moveTo>
                        <a:cubicBezTo>
                          <a:pt x="141" y="1"/>
                          <a:pt x="121" y="4"/>
                          <a:pt x="107" y="7"/>
                        </a:cubicBezTo>
                        <a:cubicBezTo>
                          <a:pt x="104" y="10"/>
                          <a:pt x="101" y="11"/>
                          <a:pt x="98" y="11"/>
                        </a:cubicBezTo>
                        <a:cubicBezTo>
                          <a:pt x="92" y="11"/>
                          <a:pt x="86" y="7"/>
                          <a:pt x="81" y="7"/>
                        </a:cubicBezTo>
                        <a:lnTo>
                          <a:pt x="63" y="7"/>
                        </a:lnTo>
                        <a:cubicBezTo>
                          <a:pt x="63" y="16"/>
                          <a:pt x="63" y="16"/>
                          <a:pt x="54" y="25"/>
                        </a:cubicBezTo>
                        <a:cubicBezTo>
                          <a:pt x="36" y="70"/>
                          <a:pt x="0" y="115"/>
                          <a:pt x="27" y="168"/>
                        </a:cubicBezTo>
                        <a:cubicBezTo>
                          <a:pt x="34" y="198"/>
                          <a:pt x="54" y="215"/>
                          <a:pt x="81" y="215"/>
                        </a:cubicBezTo>
                        <a:cubicBezTo>
                          <a:pt x="86" y="215"/>
                          <a:pt x="92" y="214"/>
                          <a:pt x="98" y="213"/>
                        </a:cubicBezTo>
                        <a:cubicBezTo>
                          <a:pt x="125" y="213"/>
                          <a:pt x="152" y="204"/>
                          <a:pt x="170" y="186"/>
                        </a:cubicBezTo>
                        <a:cubicBezTo>
                          <a:pt x="205" y="150"/>
                          <a:pt x="241" y="97"/>
                          <a:pt x="232" y="43"/>
                        </a:cubicBezTo>
                        <a:cubicBezTo>
                          <a:pt x="227" y="10"/>
                          <a:pt x="193"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13"/>
                  <p:cNvSpPr/>
                  <p:nvPr/>
                </p:nvSpPr>
                <p:spPr>
                  <a:xfrm>
                    <a:off x="5998689" y="3743602"/>
                    <a:ext cx="1188723" cy="466239"/>
                  </a:xfrm>
                  <a:custGeom>
                    <a:avLst/>
                    <a:gdLst/>
                    <a:ahLst/>
                    <a:cxnLst/>
                    <a:rect l="l" t="t" r="r" b="b"/>
                    <a:pathLst>
                      <a:path w="20073" h="7873" extrusionOk="0">
                        <a:moveTo>
                          <a:pt x="10544" y="1"/>
                        </a:moveTo>
                        <a:cubicBezTo>
                          <a:pt x="10216" y="1"/>
                          <a:pt x="9896" y="42"/>
                          <a:pt x="9600" y="147"/>
                        </a:cubicBezTo>
                        <a:cubicBezTo>
                          <a:pt x="8699" y="459"/>
                          <a:pt x="7682" y="727"/>
                          <a:pt x="7137" y="1583"/>
                        </a:cubicBezTo>
                        <a:cubicBezTo>
                          <a:pt x="6897" y="1958"/>
                          <a:pt x="6602" y="2279"/>
                          <a:pt x="6352" y="2645"/>
                        </a:cubicBezTo>
                        <a:cubicBezTo>
                          <a:pt x="6138" y="2966"/>
                          <a:pt x="5978" y="3323"/>
                          <a:pt x="5781" y="3653"/>
                        </a:cubicBezTo>
                        <a:cubicBezTo>
                          <a:pt x="5594" y="3947"/>
                          <a:pt x="5442" y="4108"/>
                          <a:pt x="5139" y="4277"/>
                        </a:cubicBezTo>
                        <a:cubicBezTo>
                          <a:pt x="4675" y="4536"/>
                          <a:pt x="4211" y="4839"/>
                          <a:pt x="3810" y="5196"/>
                        </a:cubicBezTo>
                        <a:cubicBezTo>
                          <a:pt x="3542" y="5428"/>
                          <a:pt x="3310" y="5687"/>
                          <a:pt x="3016" y="5874"/>
                        </a:cubicBezTo>
                        <a:cubicBezTo>
                          <a:pt x="2356" y="6294"/>
                          <a:pt x="1580" y="6499"/>
                          <a:pt x="937" y="6927"/>
                        </a:cubicBezTo>
                        <a:cubicBezTo>
                          <a:pt x="616" y="7150"/>
                          <a:pt x="197" y="7507"/>
                          <a:pt x="1" y="7873"/>
                        </a:cubicBezTo>
                        <a:cubicBezTo>
                          <a:pt x="397" y="7484"/>
                          <a:pt x="864" y="7265"/>
                          <a:pt x="1421" y="7265"/>
                        </a:cubicBezTo>
                        <a:cubicBezTo>
                          <a:pt x="1490" y="7265"/>
                          <a:pt x="1561" y="7268"/>
                          <a:pt x="1633" y="7275"/>
                        </a:cubicBezTo>
                        <a:cubicBezTo>
                          <a:pt x="1880" y="7299"/>
                          <a:pt x="2126" y="7358"/>
                          <a:pt x="2366" y="7358"/>
                        </a:cubicBezTo>
                        <a:cubicBezTo>
                          <a:pt x="2395" y="7358"/>
                          <a:pt x="2425" y="7357"/>
                          <a:pt x="2454" y="7355"/>
                        </a:cubicBezTo>
                        <a:cubicBezTo>
                          <a:pt x="3016" y="7311"/>
                          <a:pt x="2837" y="6954"/>
                          <a:pt x="3060" y="6650"/>
                        </a:cubicBezTo>
                        <a:cubicBezTo>
                          <a:pt x="3328" y="6267"/>
                          <a:pt x="3899" y="6204"/>
                          <a:pt x="4167" y="6195"/>
                        </a:cubicBezTo>
                        <a:cubicBezTo>
                          <a:pt x="4434" y="6187"/>
                          <a:pt x="4720" y="6160"/>
                          <a:pt x="4845" y="6160"/>
                        </a:cubicBezTo>
                        <a:cubicBezTo>
                          <a:pt x="4849" y="6160"/>
                          <a:pt x="4854" y="6160"/>
                          <a:pt x="4859" y="6160"/>
                        </a:cubicBezTo>
                        <a:cubicBezTo>
                          <a:pt x="5606" y="6160"/>
                          <a:pt x="5857" y="5462"/>
                          <a:pt x="6513" y="5170"/>
                        </a:cubicBezTo>
                        <a:cubicBezTo>
                          <a:pt x="6763" y="5054"/>
                          <a:pt x="7173" y="5000"/>
                          <a:pt x="7369" y="5000"/>
                        </a:cubicBezTo>
                        <a:cubicBezTo>
                          <a:pt x="7377" y="5000"/>
                          <a:pt x="7385" y="5000"/>
                          <a:pt x="7394" y="5000"/>
                        </a:cubicBezTo>
                        <a:cubicBezTo>
                          <a:pt x="7612" y="5000"/>
                          <a:pt x="8279" y="5101"/>
                          <a:pt x="8484" y="5161"/>
                        </a:cubicBezTo>
                        <a:cubicBezTo>
                          <a:pt x="8725" y="5223"/>
                          <a:pt x="8966" y="5286"/>
                          <a:pt x="9207" y="5330"/>
                        </a:cubicBezTo>
                        <a:cubicBezTo>
                          <a:pt x="9314" y="5349"/>
                          <a:pt x="9439" y="5367"/>
                          <a:pt x="9560" y="5367"/>
                        </a:cubicBezTo>
                        <a:cubicBezTo>
                          <a:pt x="9834" y="5367"/>
                          <a:pt x="10093" y="5278"/>
                          <a:pt x="10099" y="4920"/>
                        </a:cubicBezTo>
                        <a:cubicBezTo>
                          <a:pt x="10099" y="4839"/>
                          <a:pt x="10072" y="4715"/>
                          <a:pt x="10099" y="4643"/>
                        </a:cubicBezTo>
                        <a:cubicBezTo>
                          <a:pt x="10141" y="4525"/>
                          <a:pt x="10204" y="4456"/>
                          <a:pt x="10305" y="4456"/>
                        </a:cubicBezTo>
                        <a:cubicBezTo>
                          <a:pt x="10334" y="4456"/>
                          <a:pt x="10367" y="4462"/>
                          <a:pt x="10402" y="4474"/>
                        </a:cubicBezTo>
                        <a:cubicBezTo>
                          <a:pt x="10724" y="4590"/>
                          <a:pt x="10947" y="4884"/>
                          <a:pt x="11295" y="4964"/>
                        </a:cubicBezTo>
                        <a:cubicBezTo>
                          <a:pt x="11364" y="4980"/>
                          <a:pt x="11430" y="4988"/>
                          <a:pt x="11494" y="4988"/>
                        </a:cubicBezTo>
                        <a:cubicBezTo>
                          <a:pt x="11756" y="4988"/>
                          <a:pt x="11963" y="4852"/>
                          <a:pt x="12071" y="4572"/>
                        </a:cubicBezTo>
                        <a:cubicBezTo>
                          <a:pt x="12106" y="4474"/>
                          <a:pt x="12142" y="4393"/>
                          <a:pt x="12205" y="4304"/>
                        </a:cubicBezTo>
                        <a:cubicBezTo>
                          <a:pt x="12247" y="4242"/>
                          <a:pt x="12301" y="4219"/>
                          <a:pt x="12359" y="4219"/>
                        </a:cubicBezTo>
                        <a:cubicBezTo>
                          <a:pt x="12434" y="4219"/>
                          <a:pt x="12514" y="4259"/>
                          <a:pt x="12579" y="4304"/>
                        </a:cubicBezTo>
                        <a:cubicBezTo>
                          <a:pt x="12749" y="4420"/>
                          <a:pt x="12954" y="4492"/>
                          <a:pt x="13132" y="4572"/>
                        </a:cubicBezTo>
                        <a:cubicBezTo>
                          <a:pt x="13229" y="4617"/>
                          <a:pt x="13320" y="4638"/>
                          <a:pt x="13404" y="4638"/>
                        </a:cubicBezTo>
                        <a:cubicBezTo>
                          <a:pt x="13635" y="4638"/>
                          <a:pt x="13805" y="4475"/>
                          <a:pt x="13864" y="4206"/>
                        </a:cubicBezTo>
                        <a:cubicBezTo>
                          <a:pt x="13879" y="4159"/>
                          <a:pt x="13922" y="4133"/>
                          <a:pt x="13968" y="4133"/>
                        </a:cubicBezTo>
                        <a:cubicBezTo>
                          <a:pt x="13975" y="4133"/>
                          <a:pt x="13982" y="4134"/>
                          <a:pt x="13989" y="4135"/>
                        </a:cubicBezTo>
                        <a:cubicBezTo>
                          <a:pt x="14149" y="4179"/>
                          <a:pt x="14230" y="4286"/>
                          <a:pt x="14346" y="4411"/>
                        </a:cubicBezTo>
                        <a:cubicBezTo>
                          <a:pt x="14479" y="4554"/>
                          <a:pt x="14685" y="4661"/>
                          <a:pt x="14836" y="4670"/>
                        </a:cubicBezTo>
                        <a:cubicBezTo>
                          <a:pt x="14842" y="4670"/>
                          <a:pt x="14847" y="4670"/>
                          <a:pt x="14853" y="4670"/>
                        </a:cubicBezTo>
                        <a:cubicBezTo>
                          <a:pt x="15001" y="4670"/>
                          <a:pt x="15270" y="4563"/>
                          <a:pt x="15398" y="4331"/>
                        </a:cubicBezTo>
                        <a:cubicBezTo>
                          <a:pt x="15711" y="3769"/>
                          <a:pt x="15059" y="2904"/>
                          <a:pt x="14685" y="2484"/>
                        </a:cubicBezTo>
                        <a:cubicBezTo>
                          <a:pt x="14658" y="2451"/>
                          <a:pt x="14687" y="2407"/>
                          <a:pt x="14722" y="2407"/>
                        </a:cubicBezTo>
                        <a:cubicBezTo>
                          <a:pt x="14733" y="2407"/>
                          <a:pt x="14745" y="2411"/>
                          <a:pt x="14756" y="2422"/>
                        </a:cubicBezTo>
                        <a:cubicBezTo>
                          <a:pt x="14979" y="2627"/>
                          <a:pt x="15256" y="2930"/>
                          <a:pt x="15443" y="3260"/>
                        </a:cubicBezTo>
                        <a:cubicBezTo>
                          <a:pt x="15684" y="3278"/>
                          <a:pt x="15898" y="3332"/>
                          <a:pt x="16121" y="3430"/>
                        </a:cubicBezTo>
                        <a:cubicBezTo>
                          <a:pt x="16234" y="3481"/>
                          <a:pt x="16442" y="3605"/>
                          <a:pt x="16617" y="3605"/>
                        </a:cubicBezTo>
                        <a:cubicBezTo>
                          <a:pt x="16717" y="3605"/>
                          <a:pt x="16806" y="3564"/>
                          <a:pt x="16861" y="3448"/>
                        </a:cubicBezTo>
                        <a:cubicBezTo>
                          <a:pt x="16879" y="3412"/>
                          <a:pt x="16915" y="3376"/>
                          <a:pt x="16951" y="3350"/>
                        </a:cubicBezTo>
                        <a:cubicBezTo>
                          <a:pt x="16997" y="3321"/>
                          <a:pt x="17045" y="3310"/>
                          <a:pt x="17092" y="3310"/>
                        </a:cubicBezTo>
                        <a:cubicBezTo>
                          <a:pt x="17209" y="3310"/>
                          <a:pt x="17327" y="3377"/>
                          <a:pt x="17441" y="3421"/>
                        </a:cubicBezTo>
                        <a:cubicBezTo>
                          <a:pt x="17736" y="3528"/>
                          <a:pt x="17923" y="3644"/>
                          <a:pt x="18191" y="3715"/>
                        </a:cubicBezTo>
                        <a:cubicBezTo>
                          <a:pt x="18222" y="3725"/>
                          <a:pt x="18255" y="3730"/>
                          <a:pt x="18290" y="3730"/>
                        </a:cubicBezTo>
                        <a:cubicBezTo>
                          <a:pt x="18441" y="3730"/>
                          <a:pt x="18600" y="3636"/>
                          <a:pt x="18556" y="3483"/>
                        </a:cubicBezTo>
                        <a:cubicBezTo>
                          <a:pt x="18538" y="3412"/>
                          <a:pt x="18512" y="3341"/>
                          <a:pt x="18512" y="3269"/>
                        </a:cubicBezTo>
                        <a:cubicBezTo>
                          <a:pt x="18512" y="3144"/>
                          <a:pt x="18521" y="3073"/>
                          <a:pt x="18619" y="2984"/>
                        </a:cubicBezTo>
                        <a:cubicBezTo>
                          <a:pt x="18658" y="2948"/>
                          <a:pt x="18701" y="2933"/>
                          <a:pt x="18746" y="2933"/>
                        </a:cubicBezTo>
                        <a:cubicBezTo>
                          <a:pt x="18943" y="2933"/>
                          <a:pt x="19169" y="3227"/>
                          <a:pt x="19234" y="3278"/>
                        </a:cubicBezTo>
                        <a:cubicBezTo>
                          <a:pt x="19315" y="3341"/>
                          <a:pt x="19457" y="3528"/>
                          <a:pt x="19609" y="3599"/>
                        </a:cubicBezTo>
                        <a:cubicBezTo>
                          <a:pt x="19661" y="3626"/>
                          <a:pt x="19717" y="3637"/>
                          <a:pt x="19771" y="3637"/>
                        </a:cubicBezTo>
                        <a:cubicBezTo>
                          <a:pt x="19863" y="3637"/>
                          <a:pt x="19947" y="3602"/>
                          <a:pt x="19993" y="3546"/>
                        </a:cubicBezTo>
                        <a:cubicBezTo>
                          <a:pt x="20064" y="3457"/>
                          <a:pt x="20073" y="3314"/>
                          <a:pt x="19993" y="3198"/>
                        </a:cubicBezTo>
                        <a:cubicBezTo>
                          <a:pt x="19912" y="3073"/>
                          <a:pt x="19823" y="2957"/>
                          <a:pt x="19716" y="2841"/>
                        </a:cubicBezTo>
                        <a:cubicBezTo>
                          <a:pt x="19564" y="2681"/>
                          <a:pt x="19395" y="2529"/>
                          <a:pt x="19225" y="2377"/>
                        </a:cubicBezTo>
                        <a:cubicBezTo>
                          <a:pt x="18744" y="1958"/>
                          <a:pt x="18307" y="1548"/>
                          <a:pt x="17745" y="1235"/>
                        </a:cubicBezTo>
                        <a:cubicBezTo>
                          <a:pt x="17282" y="989"/>
                          <a:pt x="16739" y="802"/>
                          <a:pt x="16203" y="802"/>
                        </a:cubicBezTo>
                        <a:cubicBezTo>
                          <a:pt x="16119" y="802"/>
                          <a:pt x="16035" y="806"/>
                          <a:pt x="15951" y="816"/>
                        </a:cubicBezTo>
                        <a:cubicBezTo>
                          <a:pt x="15452" y="879"/>
                          <a:pt x="14881" y="932"/>
                          <a:pt x="14408" y="1128"/>
                        </a:cubicBezTo>
                        <a:cubicBezTo>
                          <a:pt x="14497" y="1191"/>
                          <a:pt x="14595" y="1262"/>
                          <a:pt x="14694" y="1325"/>
                        </a:cubicBezTo>
                        <a:cubicBezTo>
                          <a:pt x="14723" y="1354"/>
                          <a:pt x="14703" y="1402"/>
                          <a:pt x="14670" y="1402"/>
                        </a:cubicBezTo>
                        <a:cubicBezTo>
                          <a:pt x="14664" y="1402"/>
                          <a:pt x="14656" y="1400"/>
                          <a:pt x="14649" y="1396"/>
                        </a:cubicBezTo>
                        <a:cubicBezTo>
                          <a:pt x="14007" y="941"/>
                          <a:pt x="13204" y="513"/>
                          <a:pt x="12445" y="317"/>
                        </a:cubicBezTo>
                        <a:cubicBezTo>
                          <a:pt x="11865" y="162"/>
                          <a:pt x="11190" y="1"/>
                          <a:pt x="105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60" name="Google Shape;3860;p13"/>
                <p:cNvGrpSpPr/>
                <p:nvPr/>
              </p:nvGrpSpPr>
              <p:grpSpPr>
                <a:xfrm>
                  <a:off x="5346418" y="2773093"/>
                  <a:ext cx="2803691" cy="1575181"/>
                  <a:chOff x="5439239" y="3026632"/>
                  <a:chExt cx="2247989" cy="1262974"/>
                </a:xfrm>
              </p:grpSpPr>
              <p:sp>
                <p:nvSpPr>
                  <p:cNvPr id="3861" name="Google Shape;3861;p13"/>
                  <p:cNvSpPr/>
                  <p:nvPr/>
                </p:nvSpPr>
                <p:spPr>
                  <a:xfrm>
                    <a:off x="6728811" y="3146315"/>
                    <a:ext cx="197084" cy="241499"/>
                  </a:xfrm>
                  <a:custGeom>
                    <a:avLst/>
                    <a:gdLst/>
                    <a:ahLst/>
                    <a:cxnLst/>
                    <a:rect l="l" t="t" r="r" b="b"/>
                    <a:pathLst>
                      <a:path w="3328" h="4078" extrusionOk="0">
                        <a:moveTo>
                          <a:pt x="3328" y="1"/>
                        </a:moveTo>
                        <a:cubicBezTo>
                          <a:pt x="3203" y="54"/>
                          <a:pt x="3051" y="143"/>
                          <a:pt x="3016" y="161"/>
                        </a:cubicBezTo>
                        <a:cubicBezTo>
                          <a:pt x="2966" y="182"/>
                          <a:pt x="2912" y="191"/>
                          <a:pt x="2856" y="191"/>
                        </a:cubicBezTo>
                        <a:cubicBezTo>
                          <a:pt x="2720" y="191"/>
                          <a:pt x="2574" y="136"/>
                          <a:pt x="2454" y="54"/>
                        </a:cubicBezTo>
                        <a:cubicBezTo>
                          <a:pt x="2445" y="830"/>
                          <a:pt x="2133" y="1473"/>
                          <a:pt x="1669" y="2124"/>
                        </a:cubicBezTo>
                        <a:cubicBezTo>
                          <a:pt x="1419" y="2490"/>
                          <a:pt x="1142" y="2855"/>
                          <a:pt x="785" y="3132"/>
                        </a:cubicBezTo>
                        <a:cubicBezTo>
                          <a:pt x="491" y="3355"/>
                          <a:pt x="268" y="3640"/>
                          <a:pt x="0" y="3881"/>
                        </a:cubicBezTo>
                        <a:lnTo>
                          <a:pt x="152" y="3881"/>
                        </a:lnTo>
                        <a:cubicBezTo>
                          <a:pt x="562" y="3908"/>
                          <a:pt x="955" y="3979"/>
                          <a:pt x="1348" y="4078"/>
                        </a:cubicBezTo>
                        <a:cubicBezTo>
                          <a:pt x="2382" y="2945"/>
                          <a:pt x="2971" y="1482"/>
                          <a:pt x="33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13"/>
                  <p:cNvSpPr/>
                  <p:nvPr/>
                </p:nvSpPr>
                <p:spPr>
                  <a:xfrm>
                    <a:off x="6964447" y="3274702"/>
                    <a:ext cx="181805" cy="169132"/>
                  </a:xfrm>
                  <a:custGeom>
                    <a:avLst/>
                    <a:gdLst/>
                    <a:ahLst/>
                    <a:cxnLst/>
                    <a:rect l="l" t="t" r="r" b="b"/>
                    <a:pathLst>
                      <a:path w="3070" h="2856" extrusionOk="0">
                        <a:moveTo>
                          <a:pt x="1981" y="0"/>
                        </a:moveTo>
                        <a:cubicBezTo>
                          <a:pt x="1865" y="652"/>
                          <a:pt x="1597" y="1205"/>
                          <a:pt x="1213" y="1740"/>
                        </a:cubicBezTo>
                        <a:cubicBezTo>
                          <a:pt x="883" y="2213"/>
                          <a:pt x="464" y="2454"/>
                          <a:pt x="0" y="2721"/>
                        </a:cubicBezTo>
                        <a:cubicBezTo>
                          <a:pt x="143" y="2766"/>
                          <a:pt x="286" y="2811"/>
                          <a:pt x="437" y="2855"/>
                        </a:cubicBezTo>
                        <a:cubicBezTo>
                          <a:pt x="812" y="2391"/>
                          <a:pt x="1365" y="2249"/>
                          <a:pt x="1838" y="1918"/>
                        </a:cubicBezTo>
                        <a:cubicBezTo>
                          <a:pt x="2311" y="1597"/>
                          <a:pt x="2766" y="1276"/>
                          <a:pt x="3069" y="794"/>
                        </a:cubicBezTo>
                        <a:cubicBezTo>
                          <a:pt x="2926" y="580"/>
                          <a:pt x="2908" y="277"/>
                          <a:pt x="2900" y="18"/>
                        </a:cubicBezTo>
                        <a:cubicBezTo>
                          <a:pt x="2743" y="67"/>
                          <a:pt x="2555" y="111"/>
                          <a:pt x="2376" y="111"/>
                        </a:cubicBezTo>
                        <a:cubicBezTo>
                          <a:pt x="2229" y="111"/>
                          <a:pt x="2090" y="81"/>
                          <a:pt x="19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13"/>
                  <p:cNvSpPr/>
                  <p:nvPr/>
                </p:nvSpPr>
                <p:spPr>
                  <a:xfrm>
                    <a:off x="6994531" y="3327526"/>
                    <a:ext cx="210349" cy="130580"/>
                  </a:xfrm>
                  <a:custGeom>
                    <a:avLst/>
                    <a:gdLst/>
                    <a:ahLst/>
                    <a:cxnLst/>
                    <a:rect l="l" t="t" r="r" b="b"/>
                    <a:pathLst>
                      <a:path w="3552" h="2205" extrusionOk="0">
                        <a:moveTo>
                          <a:pt x="2641" y="1"/>
                        </a:moveTo>
                        <a:cubicBezTo>
                          <a:pt x="2392" y="384"/>
                          <a:pt x="2061" y="777"/>
                          <a:pt x="1651" y="991"/>
                        </a:cubicBezTo>
                        <a:cubicBezTo>
                          <a:pt x="1125" y="1258"/>
                          <a:pt x="438" y="1553"/>
                          <a:pt x="1" y="1981"/>
                        </a:cubicBezTo>
                        <a:cubicBezTo>
                          <a:pt x="331" y="2070"/>
                          <a:pt x="670" y="2150"/>
                          <a:pt x="1000" y="2204"/>
                        </a:cubicBezTo>
                        <a:cubicBezTo>
                          <a:pt x="1268" y="2106"/>
                          <a:pt x="1446" y="1901"/>
                          <a:pt x="1705" y="1776"/>
                        </a:cubicBezTo>
                        <a:cubicBezTo>
                          <a:pt x="1892" y="1687"/>
                          <a:pt x="2097" y="1544"/>
                          <a:pt x="2267" y="1419"/>
                        </a:cubicBezTo>
                        <a:cubicBezTo>
                          <a:pt x="2525" y="1232"/>
                          <a:pt x="2784" y="1035"/>
                          <a:pt x="3025" y="821"/>
                        </a:cubicBezTo>
                        <a:cubicBezTo>
                          <a:pt x="3239" y="643"/>
                          <a:pt x="3391" y="438"/>
                          <a:pt x="3551" y="215"/>
                        </a:cubicBezTo>
                        <a:cubicBezTo>
                          <a:pt x="3310" y="206"/>
                          <a:pt x="3070" y="197"/>
                          <a:pt x="2838" y="116"/>
                        </a:cubicBezTo>
                        <a:cubicBezTo>
                          <a:pt x="2757" y="90"/>
                          <a:pt x="2695" y="45"/>
                          <a:pt x="26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13"/>
                  <p:cNvSpPr/>
                  <p:nvPr/>
                </p:nvSpPr>
                <p:spPr>
                  <a:xfrm>
                    <a:off x="6636902" y="3077028"/>
                    <a:ext cx="230366" cy="314991"/>
                  </a:xfrm>
                  <a:custGeom>
                    <a:avLst/>
                    <a:gdLst/>
                    <a:ahLst/>
                    <a:cxnLst/>
                    <a:rect l="l" t="t" r="r" b="b"/>
                    <a:pathLst>
                      <a:path w="3890" h="5319" extrusionOk="0">
                        <a:moveTo>
                          <a:pt x="3449" y="1"/>
                        </a:moveTo>
                        <a:cubicBezTo>
                          <a:pt x="3425" y="1"/>
                          <a:pt x="3397" y="9"/>
                          <a:pt x="3363" y="29"/>
                        </a:cubicBezTo>
                        <a:cubicBezTo>
                          <a:pt x="3328" y="47"/>
                          <a:pt x="3292" y="64"/>
                          <a:pt x="3256" y="82"/>
                        </a:cubicBezTo>
                        <a:cubicBezTo>
                          <a:pt x="3078" y="1215"/>
                          <a:pt x="2703" y="2589"/>
                          <a:pt x="1990" y="3517"/>
                        </a:cubicBezTo>
                        <a:cubicBezTo>
                          <a:pt x="1454" y="4222"/>
                          <a:pt x="741" y="4819"/>
                          <a:pt x="0" y="5319"/>
                        </a:cubicBezTo>
                        <a:cubicBezTo>
                          <a:pt x="482" y="5158"/>
                          <a:pt x="973" y="5060"/>
                          <a:pt x="1481" y="5051"/>
                        </a:cubicBezTo>
                        <a:cubicBezTo>
                          <a:pt x="1927" y="4427"/>
                          <a:pt x="2552" y="3990"/>
                          <a:pt x="2998" y="3356"/>
                        </a:cubicBezTo>
                        <a:cubicBezTo>
                          <a:pt x="3283" y="2955"/>
                          <a:pt x="3578" y="2544"/>
                          <a:pt x="3738" y="2081"/>
                        </a:cubicBezTo>
                        <a:cubicBezTo>
                          <a:pt x="3845" y="1777"/>
                          <a:pt x="3854" y="1447"/>
                          <a:pt x="3890" y="1126"/>
                        </a:cubicBezTo>
                        <a:cubicBezTo>
                          <a:pt x="3854" y="1090"/>
                          <a:pt x="3827" y="1055"/>
                          <a:pt x="3801" y="1019"/>
                        </a:cubicBezTo>
                        <a:cubicBezTo>
                          <a:pt x="3729" y="876"/>
                          <a:pt x="3586" y="653"/>
                          <a:pt x="3569" y="484"/>
                        </a:cubicBezTo>
                        <a:cubicBezTo>
                          <a:pt x="3561" y="353"/>
                          <a:pt x="3600" y="1"/>
                          <a:pt x="3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13"/>
                  <p:cNvSpPr/>
                  <p:nvPr/>
                </p:nvSpPr>
                <p:spPr>
                  <a:xfrm>
                    <a:off x="6371656" y="3043332"/>
                    <a:ext cx="356149" cy="477076"/>
                  </a:xfrm>
                  <a:custGeom>
                    <a:avLst/>
                    <a:gdLst/>
                    <a:ahLst/>
                    <a:cxnLst/>
                    <a:rect l="l" t="t" r="r" b="b"/>
                    <a:pathLst>
                      <a:path w="6014" h="8056" extrusionOk="0">
                        <a:moveTo>
                          <a:pt x="6014" y="0"/>
                        </a:moveTo>
                        <a:lnTo>
                          <a:pt x="6014" y="0"/>
                        </a:lnTo>
                        <a:cubicBezTo>
                          <a:pt x="5853" y="71"/>
                          <a:pt x="5684" y="125"/>
                          <a:pt x="5523" y="125"/>
                        </a:cubicBezTo>
                        <a:cubicBezTo>
                          <a:pt x="5621" y="1249"/>
                          <a:pt x="5139" y="2534"/>
                          <a:pt x="4684" y="3542"/>
                        </a:cubicBezTo>
                        <a:cubicBezTo>
                          <a:pt x="4301" y="4398"/>
                          <a:pt x="3792" y="5076"/>
                          <a:pt x="3132" y="5709"/>
                        </a:cubicBezTo>
                        <a:cubicBezTo>
                          <a:pt x="2561" y="6254"/>
                          <a:pt x="1990" y="6825"/>
                          <a:pt x="1348" y="7271"/>
                        </a:cubicBezTo>
                        <a:cubicBezTo>
                          <a:pt x="938" y="7547"/>
                          <a:pt x="518" y="7806"/>
                          <a:pt x="81" y="8020"/>
                        </a:cubicBezTo>
                        <a:cubicBezTo>
                          <a:pt x="54" y="8029"/>
                          <a:pt x="28" y="8038"/>
                          <a:pt x="1" y="8056"/>
                        </a:cubicBezTo>
                        <a:cubicBezTo>
                          <a:pt x="474" y="7895"/>
                          <a:pt x="929" y="7690"/>
                          <a:pt x="1375" y="7467"/>
                        </a:cubicBezTo>
                        <a:cubicBezTo>
                          <a:pt x="1491" y="7396"/>
                          <a:pt x="1607" y="7324"/>
                          <a:pt x="1714" y="7244"/>
                        </a:cubicBezTo>
                        <a:cubicBezTo>
                          <a:pt x="2026" y="7012"/>
                          <a:pt x="2338" y="6762"/>
                          <a:pt x="2641" y="6521"/>
                        </a:cubicBezTo>
                        <a:cubicBezTo>
                          <a:pt x="3114" y="6129"/>
                          <a:pt x="3614" y="5736"/>
                          <a:pt x="4006" y="5254"/>
                        </a:cubicBezTo>
                        <a:cubicBezTo>
                          <a:pt x="5255" y="3711"/>
                          <a:pt x="5692" y="1918"/>
                          <a:pt x="6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13"/>
                  <p:cNvSpPr/>
                  <p:nvPr/>
                </p:nvSpPr>
                <p:spPr>
                  <a:xfrm>
                    <a:off x="7256579" y="3355537"/>
                    <a:ext cx="78230" cy="76098"/>
                  </a:xfrm>
                  <a:custGeom>
                    <a:avLst/>
                    <a:gdLst/>
                    <a:ahLst/>
                    <a:cxnLst/>
                    <a:rect l="l" t="t" r="r" b="b"/>
                    <a:pathLst>
                      <a:path w="1321" h="1285" extrusionOk="0">
                        <a:moveTo>
                          <a:pt x="375" y="0"/>
                        </a:moveTo>
                        <a:cubicBezTo>
                          <a:pt x="491" y="366"/>
                          <a:pt x="456" y="687"/>
                          <a:pt x="224" y="1017"/>
                        </a:cubicBezTo>
                        <a:cubicBezTo>
                          <a:pt x="170" y="1107"/>
                          <a:pt x="90" y="1205"/>
                          <a:pt x="1" y="1285"/>
                        </a:cubicBezTo>
                        <a:cubicBezTo>
                          <a:pt x="607" y="999"/>
                          <a:pt x="1321" y="553"/>
                          <a:pt x="803" y="188"/>
                        </a:cubicBezTo>
                        <a:cubicBezTo>
                          <a:pt x="661" y="143"/>
                          <a:pt x="518" y="81"/>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13"/>
                  <p:cNvSpPr/>
                  <p:nvPr/>
                </p:nvSpPr>
                <p:spPr>
                  <a:xfrm>
                    <a:off x="6523318" y="3027994"/>
                    <a:ext cx="300660" cy="418449"/>
                  </a:xfrm>
                  <a:custGeom>
                    <a:avLst/>
                    <a:gdLst/>
                    <a:ahLst/>
                    <a:cxnLst/>
                    <a:rect l="l" t="t" r="r" b="b"/>
                    <a:pathLst>
                      <a:path w="5077" h="7066" extrusionOk="0">
                        <a:moveTo>
                          <a:pt x="3943" y="0"/>
                        </a:moveTo>
                        <a:lnTo>
                          <a:pt x="3943" y="0"/>
                        </a:lnTo>
                        <a:cubicBezTo>
                          <a:pt x="3908" y="18"/>
                          <a:pt x="3881" y="36"/>
                          <a:pt x="3845" y="54"/>
                        </a:cubicBezTo>
                        <a:cubicBezTo>
                          <a:pt x="3756" y="107"/>
                          <a:pt x="3649" y="170"/>
                          <a:pt x="3542" y="214"/>
                        </a:cubicBezTo>
                        <a:cubicBezTo>
                          <a:pt x="3676" y="1142"/>
                          <a:pt x="3328" y="2204"/>
                          <a:pt x="3024" y="3060"/>
                        </a:cubicBezTo>
                        <a:cubicBezTo>
                          <a:pt x="2703" y="3961"/>
                          <a:pt x="2284" y="4791"/>
                          <a:pt x="1677" y="5531"/>
                        </a:cubicBezTo>
                        <a:cubicBezTo>
                          <a:pt x="1197" y="6118"/>
                          <a:pt x="611" y="6590"/>
                          <a:pt x="24" y="7052"/>
                        </a:cubicBezTo>
                        <a:lnTo>
                          <a:pt x="24" y="7052"/>
                        </a:lnTo>
                        <a:cubicBezTo>
                          <a:pt x="436" y="6816"/>
                          <a:pt x="865" y="6580"/>
                          <a:pt x="1312" y="6388"/>
                        </a:cubicBezTo>
                        <a:cubicBezTo>
                          <a:pt x="1686" y="6004"/>
                          <a:pt x="2159" y="5745"/>
                          <a:pt x="2569" y="5406"/>
                        </a:cubicBezTo>
                        <a:cubicBezTo>
                          <a:pt x="3033" y="5032"/>
                          <a:pt x="3506" y="4630"/>
                          <a:pt x="3845" y="4131"/>
                        </a:cubicBezTo>
                        <a:cubicBezTo>
                          <a:pt x="4193" y="3613"/>
                          <a:pt x="4470" y="2998"/>
                          <a:pt x="4639" y="2400"/>
                        </a:cubicBezTo>
                        <a:cubicBezTo>
                          <a:pt x="4773" y="1918"/>
                          <a:pt x="4951" y="1437"/>
                          <a:pt x="5076" y="955"/>
                        </a:cubicBezTo>
                        <a:lnTo>
                          <a:pt x="5076" y="955"/>
                        </a:lnTo>
                        <a:cubicBezTo>
                          <a:pt x="4845" y="1063"/>
                          <a:pt x="4595" y="1137"/>
                          <a:pt x="4348" y="1137"/>
                        </a:cubicBezTo>
                        <a:cubicBezTo>
                          <a:pt x="4290" y="1137"/>
                          <a:pt x="4232" y="1133"/>
                          <a:pt x="4175" y="1124"/>
                        </a:cubicBezTo>
                        <a:cubicBezTo>
                          <a:pt x="3738" y="1062"/>
                          <a:pt x="3827" y="429"/>
                          <a:pt x="3943" y="0"/>
                        </a:cubicBezTo>
                        <a:close/>
                        <a:moveTo>
                          <a:pt x="24" y="7052"/>
                        </a:moveTo>
                        <a:cubicBezTo>
                          <a:pt x="21" y="7054"/>
                          <a:pt x="18" y="7055"/>
                          <a:pt x="16" y="7057"/>
                        </a:cubicBezTo>
                        <a:lnTo>
                          <a:pt x="16" y="7057"/>
                        </a:lnTo>
                        <a:cubicBezTo>
                          <a:pt x="16" y="7057"/>
                          <a:pt x="17" y="7057"/>
                          <a:pt x="18" y="7057"/>
                        </a:cubicBezTo>
                        <a:cubicBezTo>
                          <a:pt x="20" y="7055"/>
                          <a:pt x="22" y="7054"/>
                          <a:pt x="24" y="7052"/>
                        </a:cubicBezTo>
                        <a:close/>
                        <a:moveTo>
                          <a:pt x="16" y="7057"/>
                        </a:moveTo>
                        <a:cubicBezTo>
                          <a:pt x="9" y="7057"/>
                          <a:pt x="8" y="7058"/>
                          <a:pt x="0" y="7066"/>
                        </a:cubicBezTo>
                        <a:cubicBezTo>
                          <a:pt x="5" y="7063"/>
                          <a:pt x="10" y="7060"/>
                          <a:pt x="16" y="705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13"/>
                  <p:cNvSpPr/>
                  <p:nvPr/>
                </p:nvSpPr>
                <p:spPr>
                  <a:xfrm>
                    <a:off x="6850863" y="3180662"/>
                    <a:ext cx="196551" cy="240966"/>
                  </a:xfrm>
                  <a:custGeom>
                    <a:avLst/>
                    <a:gdLst/>
                    <a:ahLst/>
                    <a:cxnLst/>
                    <a:rect l="l" t="t" r="r" b="b"/>
                    <a:pathLst>
                      <a:path w="3319" h="4069" extrusionOk="0">
                        <a:moveTo>
                          <a:pt x="1668" y="0"/>
                        </a:moveTo>
                        <a:cubicBezTo>
                          <a:pt x="1624" y="634"/>
                          <a:pt x="1410" y="1294"/>
                          <a:pt x="1160" y="1856"/>
                        </a:cubicBezTo>
                        <a:cubicBezTo>
                          <a:pt x="901" y="2445"/>
                          <a:pt x="571" y="3319"/>
                          <a:pt x="0" y="3703"/>
                        </a:cubicBezTo>
                        <a:cubicBezTo>
                          <a:pt x="277" y="3810"/>
                          <a:pt x="562" y="3944"/>
                          <a:pt x="857" y="4015"/>
                        </a:cubicBezTo>
                        <a:cubicBezTo>
                          <a:pt x="928" y="4033"/>
                          <a:pt x="1008" y="4051"/>
                          <a:pt x="1089" y="4068"/>
                        </a:cubicBezTo>
                        <a:cubicBezTo>
                          <a:pt x="1338" y="3944"/>
                          <a:pt x="1668" y="3578"/>
                          <a:pt x="1767" y="3462"/>
                        </a:cubicBezTo>
                        <a:cubicBezTo>
                          <a:pt x="1999" y="3185"/>
                          <a:pt x="2204" y="2900"/>
                          <a:pt x="2409" y="2605"/>
                        </a:cubicBezTo>
                        <a:cubicBezTo>
                          <a:pt x="2792" y="2061"/>
                          <a:pt x="3078" y="1517"/>
                          <a:pt x="3319" y="893"/>
                        </a:cubicBezTo>
                        <a:lnTo>
                          <a:pt x="3319" y="893"/>
                        </a:lnTo>
                        <a:cubicBezTo>
                          <a:pt x="3185" y="923"/>
                          <a:pt x="3051" y="937"/>
                          <a:pt x="2922" y="937"/>
                        </a:cubicBezTo>
                        <a:cubicBezTo>
                          <a:pt x="2863" y="937"/>
                          <a:pt x="2804" y="934"/>
                          <a:pt x="2748" y="928"/>
                        </a:cubicBezTo>
                        <a:cubicBezTo>
                          <a:pt x="2659" y="1044"/>
                          <a:pt x="2650" y="1285"/>
                          <a:pt x="2587" y="1410"/>
                        </a:cubicBezTo>
                        <a:cubicBezTo>
                          <a:pt x="2525" y="1544"/>
                          <a:pt x="2427" y="1704"/>
                          <a:pt x="2373" y="1838"/>
                        </a:cubicBezTo>
                        <a:cubicBezTo>
                          <a:pt x="2230" y="2177"/>
                          <a:pt x="2034" y="2445"/>
                          <a:pt x="1820" y="2730"/>
                        </a:cubicBezTo>
                        <a:cubicBezTo>
                          <a:pt x="1517" y="3123"/>
                          <a:pt x="1142" y="3881"/>
                          <a:pt x="589" y="3908"/>
                        </a:cubicBezTo>
                        <a:cubicBezTo>
                          <a:pt x="586" y="3909"/>
                          <a:pt x="584" y="3910"/>
                          <a:pt x="582" y="3910"/>
                        </a:cubicBezTo>
                        <a:cubicBezTo>
                          <a:pt x="571" y="3910"/>
                          <a:pt x="572" y="3890"/>
                          <a:pt x="580" y="3890"/>
                        </a:cubicBezTo>
                        <a:cubicBezTo>
                          <a:pt x="928" y="3774"/>
                          <a:pt x="1312" y="3292"/>
                          <a:pt x="1481" y="2998"/>
                        </a:cubicBezTo>
                        <a:cubicBezTo>
                          <a:pt x="1651" y="2721"/>
                          <a:pt x="1883" y="2481"/>
                          <a:pt x="2043" y="2195"/>
                        </a:cubicBezTo>
                        <a:cubicBezTo>
                          <a:pt x="2213" y="1892"/>
                          <a:pt x="2418" y="1553"/>
                          <a:pt x="2516" y="1223"/>
                        </a:cubicBezTo>
                        <a:cubicBezTo>
                          <a:pt x="2543" y="1107"/>
                          <a:pt x="2561" y="991"/>
                          <a:pt x="2605" y="893"/>
                        </a:cubicBezTo>
                        <a:cubicBezTo>
                          <a:pt x="2222" y="794"/>
                          <a:pt x="1900" y="527"/>
                          <a:pt x="1686" y="45"/>
                        </a:cubicBezTo>
                        <a:cubicBezTo>
                          <a:pt x="1686" y="36"/>
                          <a:pt x="1677" y="18"/>
                          <a:pt x="1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13"/>
                  <p:cNvSpPr/>
                  <p:nvPr/>
                </p:nvSpPr>
                <p:spPr>
                  <a:xfrm>
                    <a:off x="5643666" y="3703747"/>
                    <a:ext cx="97298" cy="219232"/>
                  </a:xfrm>
                  <a:custGeom>
                    <a:avLst/>
                    <a:gdLst/>
                    <a:ahLst/>
                    <a:cxnLst/>
                    <a:rect l="l" t="t" r="r" b="b"/>
                    <a:pathLst>
                      <a:path w="1643" h="3702" extrusionOk="0">
                        <a:moveTo>
                          <a:pt x="864" y="1"/>
                        </a:moveTo>
                        <a:cubicBezTo>
                          <a:pt x="780" y="1"/>
                          <a:pt x="652" y="158"/>
                          <a:pt x="625" y="178"/>
                        </a:cubicBezTo>
                        <a:cubicBezTo>
                          <a:pt x="589" y="213"/>
                          <a:pt x="545" y="249"/>
                          <a:pt x="500" y="294"/>
                        </a:cubicBezTo>
                        <a:cubicBezTo>
                          <a:pt x="875" y="1284"/>
                          <a:pt x="1027" y="3050"/>
                          <a:pt x="1" y="3684"/>
                        </a:cubicBezTo>
                        <a:cubicBezTo>
                          <a:pt x="179" y="3693"/>
                          <a:pt x="349" y="3693"/>
                          <a:pt x="527" y="3701"/>
                        </a:cubicBezTo>
                        <a:cubicBezTo>
                          <a:pt x="1357" y="2961"/>
                          <a:pt x="1580" y="1998"/>
                          <a:pt x="1642" y="918"/>
                        </a:cubicBezTo>
                        <a:lnTo>
                          <a:pt x="1642" y="918"/>
                        </a:lnTo>
                        <a:cubicBezTo>
                          <a:pt x="1565" y="946"/>
                          <a:pt x="1456" y="968"/>
                          <a:pt x="1370" y="968"/>
                        </a:cubicBezTo>
                        <a:cubicBezTo>
                          <a:pt x="1345" y="968"/>
                          <a:pt x="1323" y="967"/>
                          <a:pt x="1303" y="963"/>
                        </a:cubicBezTo>
                        <a:cubicBezTo>
                          <a:pt x="1178" y="927"/>
                          <a:pt x="1071" y="829"/>
                          <a:pt x="1035" y="695"/>
                        </a:cubicBezTo>
                        <a:cubicBezTo>
                          <a:pt x="973" y="490"/>
                          <a:pt x="1000" y="249"/>
                          <a:pt x="928" y="62"/>
                        </a:cubicBezTo>
                        <a:cubicBezTo>
                          <a:pt x="915" y="18"/>
                          <a:pt x="892" y="1"/>
                          <a:pt x="8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13"/>
                  <p:cNvSpPr/>
                  <p:nvPr/>
                </p:nvSpPr>
                <p:spPr>
                  <a:xfrm>
                    <a:off x="6817049" y="3143235"/>
                    <a:ext cx="128448" cy="253580"/>
                  </a:xfrm>
                  <a:custGeom>
                    <a:avLst/>
                    <a:gdLst/>
                    <a:ahLst/>
                    <a:cxnLst/>
                    <a:rect l="l" t="t" r="r" b="b"/>
                    <a:pathLst>
                      <a:path w="2169" h="4282" extrusionOk="0">
                        <a:moveTo>
                          <a:pt x="1997" y="1"/>
                        </a:moveTo>
                        <a:cubicBezTo>
                          <a:pt x="1972" y="1"/>
                          <a:pt x="1925" y="15"/>
                          <a:pt x="1874" y="35"/>
                        </a:cubicBezTo>
                        <a:cubicBezTo>
                          <a:pt x="1918" y="490"/>
                          <a:pt x="1713" y="971"/>
                          <a:pt x="1570" y="1391"/>
                        </a:cubicBezTo>
                        <a:cubicBezTo>
                          <a:pt x="1437" y="1810"/>
                          <a:pt x="1267" y="2212"/>
                          <a:pt x="1080" y="2604"/>
                        </a:cubicBezTo>
                        <a:cubicBezTo>
                          <a:pt x="866" y="3068"/>
                          <a:pt x="509" y="3889"/>
                          <a:pt x="0" y="4156"/>
                        </a:cubicBezTo>
                        <a:cubicBezTo>
                          <a:pt x="72" y="4183"/>
                          <a:pt x="143" y="4201"/>
                          <a:pt x="223" y="4219"/>
                        </a:cubicBezTo>
                        <a:cubicBezTo>
                          <a:pt x="295" y="4237"/>
                          <a:pt x="366" y="4263"/>
                          <a:pt x="428" y="4281"/>
                        </a:cubicBezTo>
                        <a:cubicBezTo>
                          <a:pt x="598" y="3978"/>
                          <a:pt x="875" y="3746"/>
                          <a:pt x="1035" y="3425"/>
                        </a:cubicBezTo>
                        <a:cubicBezTo>
                          <a:pt x="1240" y="3041"/>
                          <a:pt x="1454" y="2666"/>
                          <a:pt x="1615" y="2265"/>
                        </a:cubicBezTo>
                        <a:cubicBezTo>
                          <a:pt x="1847" y="1658"/>
                          <a:pt x="2070" y="1025"/>
                          <a:pt x="2168" y="383"/>
                        </a:cubicBezTo>
                        <a:cubicBezTo>
                          <a:pt x="2123" y="249"/>
                          <a:pt x="2088" y="106"/>
                          <a:pt x="2016" y="8"/>
                        </a:cubicBezTo>
                        <a:cubicBezTo>
                          <a:pt x="2014" y="3"/>
                          <a:pt x="2007" y="1"/>
                          <a:pt x="19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13"/>
                  <p:cNvSpPr/>
                  <p:nvPr/>
                </p:nvSpPr>
                <p:spPr>
                  <a:xfrm>
                    <a:off x="6247531" y="3026632"/>
                    <a:ext cx="446460" cy="517050"/>
                  </a:xfrm>
                  <a:custGeom>
                    <a:avLst/>
                    <a:gdLst/>
                    <a:ahLst/>
                    <a:cxnLst/>
                    <a:rect l="l" t="t" r="r" b="b"/>
                    <a:pathLst>
                      <a:path w="7539" h="8731" extrusionOk="0">
                        <a:moveTo>
                          <a:pt x="7130" y="1"/>
                        </a:moveTo>
                        <a:cubicBezTo>
                          <a:pt x="7099" y="1"/>
                          <a:pt x="7059" y="32"/>
                          <a:pt x="7003" y="113"/>
                        </a:cubicBezTo>
                        <a:cubicBezTo>
                          <a:pt x="6887" y="282"/>
                          <a:pt x="6763" y="434"/>
                          <a:pt x="6593" y="550"/>
                        </a:cubicBezTo>
                        <a:cubicBezTo>
                          <a:pt x="6526" y="595"/>
                          <a:pt x="6458" y="614"/>
                          <a:pt x="6386" y="614"/>
                        </a:cubicBezTo>
                        <a:cubicBezTo>
                          <a:pt x="6372" y="614"/>
                          <a:pt x="6358" y="614"/>
                          <a:pt x="6343" y="612"/>
                        </a:cubicBezTo>
                        <a:lnTo>
                          <a:pt x="6343" y="612"/>
                        </a:lnTo>
                        <a:cubicBezTo>
                          <a:pt x="6522" y="1522"/>
                          <a:pt x="6254" y="2423"/>
                          <a:pt x="5960" y="3279"/>
                        </a:cubicBezTo>
                        <a:cubicBezTo>
                          <a:pt x="5647" y="4189"/>
                          <a:pt x="5130" y="5082"/>
                          <a:pt x="4497" y="5795"/>
                        </a:cubicBezTo>
                        <a:cubicBezTo>
                          <a:pt x="3854" y="6509"/>
                          <a:pt x="3078" y="7196"/>
                          <a:pt x="2240" y="7669"/>
                        </a:cubicBezTo>
                        <a:cubicBezTo>
                          <a:pt x="1535" y="8061"/>
                          <a:pt x="794" y="8516"/>
                          <a:pt x="0" y="8721"/>
                        </a:cubicBezTo>
                        <a:cubicBezTo>
                          <a:pt x="0" y="8721"/>
                          <a:pt x="0" y="8730"/>
                          <a:pt x="9" y="8730"/>
                        </a:cubicBezTo>
                        <a:cubicBezTo>
                          <a:pt x="348" y="8712"/>
                          <a:pt x="687" y="8677"/>
                          <a:pt x="1017" y="8614"/>
                        </a:cubicBezTo>
                        <a:cubicBezTo>
                          <a:pt x="1446" y="8400"/>
                          <a:pt x="1909" y="8266"/>
                          <a:pt x="2329" y="8025"/>
                        </a:cubicBezTo>
                        <a:cubicBezTo>
                          <a:pt x="2703" y="7811"/>
                          <a:pt x="3069" y="7597"/>
                          <a:pt x="3426" y="7347"/>
                        </a:cubicBezTo>
                        <a:cubicBezTo>
                          <a:pt x="4024" y="6910"/>
                          <a:pt x="4559" y="6375"/>
                          <a:pt x="5085" y="5858"/>
                        </a:cubicBezTo>
                        <a:cubicBezTo>
                          <a:pt x="5737" y="5233"/>
                          <a:pt x="6245" y="4564"/>
                          <a:pt x="6602" y="3726"/>
                        </a:cubicBezTo>
                        <a:cubicBezTo>
                          <a:pt x="7066" y="2646"/>
                          <a:pt x="7325" y="1540"/>
                          <a:pt x="7539" y="398"/>
                        </a:cubicBezTo>
                        <a:cubicBezTo>
                          <a:pt x="7476" y="389"/>
                          <a:pt x="7414" y="371"/>
                          <a:pt x="7360" y="344"/>
                        </a:cubicBezTo>
                        <a:cubicBezTo>
                          <a:pt x="7233" y="278"/>
                          <a:pt x="7221" y="1"/>
                          <a:pt x="7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13"/>
                  <p:cNvSpPr/>
                  <p:nvPr/>
                </p:nvSpPr>
                <p:spPr>
                  <a:xfrm>
                    <a:off x="5439239" y="3736436"/>
                    <a:ext cx="144793" cy="208218"/>
                  </a:xfrm>
                  <a:custGeom>
                    <a:avLst/>
                    <a:gdLst/>
                    <a:ahLst/>
                    <a:cxnLst/>
                    <a:rect l="l" t="t" r="r" b="b"/>
                    <a:pathLst>
                      <a:path w="2445" h="3516" extrusionOk="0">
                        <a:moveTo>
                          <a:pt x="1642" y="0"/>
                        </a:moveTo>
                        <a:lnTo>
                          <a:pt x="1642" y="0"/>
                        </a:lnTo>
                        <a:cubicBezTo>
                          <a:pt x="1606" y="36"/>
                          <a:pt x="1570" y="63"/>
                          <a:pt x="1535" y="90"/>
                        </a:cubicBezTo>
                        <a:cubicBezTo>
                          <a:pt x="1454" y="152"/>
                          <a:pt x="1374" y="223"/>
                          <a:pt x="1285" y="286"/>
                        </a:cubicBezTo>
                        <a:cubicBezTo>
                          <a:pt x="2445" y="1490"/>
                          <a:pt x="1213" y="2793"/>
                          <a:pt x="0" y="3515"/>
                        </a:cubicBezTo>
                        <a:cubicBezTo>
                          <a:pt x="375" y="3417"/>
                          <a:pt x="758" y="3346"/>
                          <a:pt x="1133" y="3292"/>
                        </a:cubicBezTo>
                        <a:cubicBezTo>
                          <a:pt x="1133" y="3292"/>
                          <a:pt x="1133" y="3292"/>
                          <a:pt x="1133" y="3283"/>
                        </a:cubicBezTo>
                        <a:cubicBezTo>
                          <a:pt x="2337" y="2623"/>
                          <a:pt x="2311" y="1044"/>
                          <a:pt x="16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13"/>
                  <p:cNvSpPr/>
                  <p:nvPr/>
                </p:nvSpPr>
                <p:spPr>
                  <a:xfrm>
                    <a:off x="7129789" y="3344937"/>
                    <a:ext cx="149057" cy="116308"/>
                  </a:xfrm>
                  <a:custGeom>
                    <a:avLst/>
                    <a:gdLst/>
                    <a:ahLst/>
                    <a:cxnLst/>
                    <a:rect l="l" t="t" r="r" b="b"/>
                    <a:pathLst>
                      <a:path w="2517" h="1964" extrusionOk="0">
                        <a:moveTo>
                          <a:pt x="2043" y="1"/>
                        </a:moveTo>
                        <a:cubicBezTo>
                          <a:pt x="2195" y="1125"/>
                          <a:pt x="1000" y="1714"/>
                          <a:pt x="0" y="1964"/>
                        </a:cubicBezTo>
                        <a:cubicBezTo>
                          <a:pt x="509" y="1946"/>
                          <a:pt x="1017" y="1874"/>
                          <a:pt x="1508" y="1714"/>
                        </a:cubicBezTo>
                        <a:lnTo>
                          <a:pt x="1517" y="1714"/>
                        </a:lnTo>
                        <a:cubicBezTo>
                          <a:pt x="1517" y="1705"/>
                          <a:pt x="1526" y="1696"/>
                          <a:pt x="1535" y="1687"/>
                        </a:cubicBezTo>
                        <a:cubicBezTo>
                          <a:pt x="1785" y="1598"/>
                          <a:pt x="2177" y="1286"/>
                          <a:pt x="2311" y="1054"/>
                        </a:cubicBezTo>
                        <a:cubicBezTo>
                          <a:pt x="2489" y="768"/>
                          <a:pt x="2516" y="474"/>
                          <a:pt x="2463" y="153"/>
                        </a:cubicBezTo>
                        <a:cubicBezTo>
                          <a:pt x="2427" y="135"/>
                          <a:pt x="2391" y="108"/>
                          <a:pt x="2356" y="90"/>
                        </a:cubicBezTo>
                        <a:cubicBezTo>
                          <a:pt x="2249" y="54"/>
                          <a:pt x="2150" y="19"/>
                          <a:pt x="20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13"/>
                  <p:cNvSpPr/>
                  <p:nvPr/>
                </p:nvSpPr>
                <p:spPr>
                  <a:xfrm>
                    <a:off x="5583439" y="3725362"/>
                    <a:ext cx="112044" cy="198150"/>
                  </a:xfrm>
                  <a:custGeom>
                    <a:avLst/>
                    <a:gdLst/>
                    <a:ahLst/>
                    <a:cxnLst/>
                    <a:rect l="l" t="t" r="r" b="b"/>
                    <a:pathLst>
                      <a:path w="1892" h="3346" extrusionOk="0">
                        <a:moveTo>
                          <a:pt x="1455" y="0"/>
                        </a:moveTo>
                        <a:cubicBezTo>
                          <a:pt x="1267" y="187"/>
                          <a:pt x="1035" y="419"/>
                          <a:pt x="795" y="553"/>
                        </a:cubicBezTo>
                        <a:cubicBezTo>
                          <a:pt x="1374" y="1454"/>
                          <a:pt x="812" y="2783"/>
                          <a:pt x="1" y="3345"/>
                        </a:cubicBezTo>
                        <a:cubicBezTo>
                          <a:pt x="277" y="3328"/>
                          <a:pt x="554" y="3319"/>
                          <a:pt x="830" y="3319"/>
                        </a:cubicBezTo>
                        <a:cubicBezTo>
                          <a:pt x="1892" y="2560"/>
                          <a:pt x="1544" y="1124"/>
                          <a:pt x="1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13"/>
                  <p:cNvSpPr/>
                  <p:nvPr/>
                </p:nvSpPr>
                <p:spPr>
                  <a:xfrm>
                    <a:off x="5524812" y="3703688"/>
                    <a:ext cx="132120" cy="225095"/>
                  </a:xfrm>
                  <a:custGeom>
                    <a:avLst/>
                    <a:gdLst/>
                    <a:ahLst/>
                    <a:cxnLst/>
                    <a:rect l="l" t="t" r="r" b="b"/>
                    <a:pathLst>
                      <a:path w="2231" h="3801" extrusionOk="0">
                        <a:moveTo>
                          <a:pt x="687" y="0"/>
                        </a:moveTo>
                        <a:cubicBezTo>
                          <a:pt x="536" y="170"/>
                          <a:pt x="393" y="357"/>
                          <a:pt x="232" y="518"/>
                        </a:cubicBezTo>
                        <a:cubicBezTo>
                          <a:pt x="669" y="1071"/>
                          <a:pt x="928" y="1749"/>
                          <a:pt x="821" y="2462"/>
                        </a:cubicBezTo>
                        <a:cubicBezTo>
                          <a:pt x="732" y="3007"/>
                          <a:pt x="500" y="3560"/>
                          <a:pt x="0" y="3801"/>
                        </a:cubicBezTo>
                        <a:cubicBezTo>
                          <a:pt x="295" y="3765"/>
                          <a:pt x="580" y="3738"/>
                          <a:pt x="875" y="3720"/>
                        </a:cubicBezTo>
                        <a:cubicBezTo>
                          <a:pt x="1454" y="2980"/>
                          <a:pt x="2231" y="1936"/>
                          <a:pt x="1713" y="955"/>
                        </a:cubicBezTo>
                        <a:lnTo>
                          <a:pt x="1713" y="955"/>
                        </a:lnTo>
                        <a:cubicBezTo>
                          <a:pt x="1621" y="1001"/>
                          <a:pt x="1526" y="1026"/>
                          <a:pt x="1432" y="1026"/>
                        </a:cubicBezTo>
                        <a:cubicBezTo>
                          <a:pt x="1361" y="1026"/>
                          <a:pt x="1291" y="1012"/>
                          <a:pt x="1223" y="982"/>
                        </a:cubicBezTo>
                        <a:cubicBezTo>
                          <a:pt x="1035" y="901"/>
                          <a:pt x="821" y="767"/>
                          <a:pt x="759" y="553"/>
                        </a:cubicBezTo>
                        <a:cubicBezTo>
                          <a:pt x="723" y="428"/>
                          <a:pt x="678" y="313"/>
                          <a:pt x="678" y="179"/>
                        </a:cubicBezTo>
                        <a:cubicBezTo>
                          <a:pt x="678" y="170"/>
                          <a:pt x="687" y="89"/>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13"/>
                  <p:cNvSpPr/>
                  <p:nvPr/>
                </p:nvSpPr>
                <p:spPr>
                  <a:xfrm>
                    <a:off x="7064292" y="3340732"/>
                    <a:ext cx="183878" cy="120513"/>
                  </a:xfrm>
                  <a:custGeom>
                    <a:avLst/>
                    <a:gdLst/>
                    <a:ahLst/>
                    <a:cxnLst/>
                    <a:rect l="l" t="t" r="r" b="b"/>
                    <a:pathLst>
                      <a:path w="3105" h="2035" extrusionOk="0">
                        <a:moveTo>
                          <a:pt x="2525" y="1"/>
                        </a:moveTo>
                        <a:cubicBezTo>
                          <a:pt x="2204" y="545"/>
                          <a:pt x="1695" y="973"/>
                          <a:pt x="1151" y="1312"/>
                        </a:cubicBezTo>
                        <a:cubicBezTo>
                          <a:pt x="803" y="1526"/>
                          <a:pt x="420" y="1856"/>
                          <a:pt x="0" y="1999"/>
                        </a:cubicBezTo>
                        <a:cubicBezTo>
                          <a:pt x="81" y="2008"/>
                          <a:pt x="161" y="2017"/>
                          <a:pt x="241" y="2017"/>
                        </a:cubicBezTo>
                        <a:cubicBezTo>
                          <a:pt x="366" y="2026"/>
                          <a:pt x="482" y="2035"/>
                          <a:pt x="607" y="2035"/>
                        </a:cubicBezTo>
                        <a:cubicBezTo>
                          <a:pt x="1089" y="1856"/>
                          <a:pt x="1686" y="1785"/>
                          <a:pt x="2097" y="1473"/>
                        </a:cubicBezTo>
                        <a:cubicBezTo>
                          <a:pt x="2338" y="1294"/>
                          <a:pt x="2596" y="1142"/>
                          <a:pt x="2784" y="910"/>
                        </a:cubicBezTo>
                        <a:cubicBezTo>
                          <a:pt x="3007" y="634"/>
                          <a:pt x="3051" y="384"/>
                          <a:pt x="3105" y="63"/>
                        </a:cubicBezTo>
                        <a:cubicBezTo>
                          <a:pt x="2935" y="18"/>
                          <a:pt x="2757" y="1"/>
                          <a:pt x="2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13"/>
                  <p:cNvSpPr/>
                  <p:nvPr/>
                </p:nvSpPr>
                <p:spPr>
                  <a:xfrm>
                    <a:off x="5931593" y="3156382"/>
                    <a:ext cx="259443" cy="316472"/>
                  </a:xfrm>
                  <a:custGeom>
                    <a:avLst/>
                    <a:gdLst/>
                    <a:ahLst/>
                    <a:cxnLst/>
                    <a:rect l="l" t="t" r="r" b="b"/>
                    <a:pathLst>
                      <a:path w="4381" h="5344" extrusionOk="0">
                        <a:moveTo>
                          <a:pt x="4381" y="0"/>
                        </a:moveTo>
                        <a:lnTo>
                          <a:pt x="4381" y="0"/>
                        </a:lnTo>
                        <a:cubicBezTo>
                          <a:pt x="4247" y="116"/>
                          <a:pt x="4122" y="232"/>
                          <a:pt x="3988" y="339"/>
                        </a:cubicBezTo>
                        <a:cubicBezTo>
                          <a:pt x="3854" y="1543"/>
                          <a:pt x="3123" y="2864"/>
                          <a:pt x="2338" y="3729"/>
                        </a:cubicBezTo>
                        <a:cubicBezTo>
                          <a:pt x="1865" y="4255"/>
                          <a:pt x="1276" y="4639"/>
                          <a:pt x="634" y="4933"/>
                        </a:cubicBezTo>
                        <a:cubicBezTo>
                          <a:pt x="438" y="5023"/>
                          <a:pt x="224" y="5121"/>
                          <a:pt x="1" y="5201"/>
                        </a:cubicBezTo>
                        <a:cubicBezTo>
                          <a:pt x="233" y="5219"/>
                          <a:pt x="456" y="5246"/>
                          <a:pt x="679" y="5281"/>
                        </a:cubicBezTo>
                        <a:cubicBezTo>
                          <a:pt x="812" y="5299"/>
                          <a:pt x="946" y="5326"/>
                          <a:pt x="1080" y="5344"/>
                        </a:cubicBezTo>
                        <a:cubicBezTo>
                          <a:pt x="3203" y="4586"/>
                          <a:pt x="4149" y="2088"/>
                          <a:pt x="4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13"/>
                  <p:cNvSpPr/>
                  <p:nvPr/>
                </p:nvSpPr>
                <p:spPr>
                  <a:xfrm>
                    <a:off x="6922164" y="3226083"/>
                    <a:ext cx="156992" cy="208218"/>
                  </a:xfrm>
                  <a:custGeom>
                    <a:avLst/>
                    <a:gdLst/>
                    <a:ahLst/>
                    <a:cxnLst/>
                    <a:rect l="l" t="t" r="r" b="b"/>
                    <a:pathLst>
                      <a:path w="2651" h="3516" extrusionOk="0">
                        <a:moveTo>
                          <a:pt x="2490" y="1"/>
                        </a:moveTo>
                        <a:cubicBezTo>
                          <a:pt x="2382" y="45"/>
                          <a:pt x="2275" y="81"/>
                          <a:pt x="2168" y="117"/>
                        </a:cubicBezTo>
                        <a:cubicBezTo>
                          <a:pt x="1972" y="1009"/>
                          <a:pt x="1508" y="1687"/>
                          <a:pt x="964" y="2418"/>
                        </a:cubicBezTo>
                        <a:cubicBezTo>
                          <a:pt x="741" y="2704"/>
                          <a:pt x="509" y="2980"/>
                          <a:pt x="206" y="3185"/>
                        </a:cubicBezTo>
                        <a:cubicBezTo>
                          <a:pt x="143" y="3230"/>
                          <a:pt x="72" y="3284"/>
                          <a:pt x="1" y="3337"/>
                        </a:cubicBezTo>
                        <a:cubicBezTo>
                          <a:pt x="206" y="3391"/>
                          <a:pt x="411" y="3453"/>
                          <a:pt x="607" y="3516"/>
                        </a:cubicBezTo>
                        <a:cubicBezTo>
                          <a:pt x="1071" y="3150"/>
                          <a:pt x="1571" y="2882"/>
                          <a:pt x="1910" y="2374"/>
                        </a:cubicBezTo>
                        <a:cubicBezTo>
                          <a:pt x="2240" y="1883"/>
                          <a:pt x="2516" y="1366"/>
                          <a:pt x="2650" y="795"/>
                        </a:cubicBezTo>
                        <a:cubicBezTo>
                          <a:pt x="2632" y="777"/>
                          <a:pt x="2623" y="759"/>
                          <a:pt x="2605" y="741"/>
                        </a:cubicBezTo>
                        <a:cubicBezTo>
                          <a:pt x="2418" y="518"/>
                          <a:pt x="2409" y="259"/>
                          <a:pt x="24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13"/>
                  <p:cNvSpPr/>
                  <p:nvPr/>
                </p:nvSpPr>
                <p:spPr>
                  <a:xfrm>
                    <a:off x="6716671" y="3623860"/>
                    <a:ext cx="970557" cy="150123"/>
                  </a:xfrm>
                  <a:custGeom>
                    <a:avLst/>
                    <a:gdLst/>
                    <a:ahLst/>
                    <a:cxnLst/>
                    <a:rect l="l" t="t" r="r" b="b"/>
                    <a:pathLst>
                      <a:path w="16389" h="2535" extrusionOk="0">
                        <a:moveTo>
                          <a:pt x="7567" y="0"/>
                        </a:moveTo>
                        <a:cubicBezTo>
                          <a:pt x="6105" y="0"/>
                          <a:pt x="4696" y="382"/>
                          <a:pt x="3355" y="1000"/>
                        </a:cubicBezTo>
                        <a:cubicBezTo>
                          <a:pt x="2257" y="1509"/>
                          <a:pt x="1178" y="1946"/>
                          <a:pt x="0" y="2035"/>
                        </a:cubicBezTo>
                        <a:cubicBezTo>
                          <a:pt x="125" y="2071"/>
                          <a:pt x="250" y="2098"/>
                          <a:pt x="375" y="2133"/>
                        </a:cubicBezTo>
                        <a:cubicBezTo>
                          <a:pt x="678" y="2223"/>
                          <a:pt x="955" y="2339"/>
                          <a:pt x="1214" y="2472"/>
                        </a:cubicBezTo>
                        <a:cubicBezTo>
                          <a:pt x="1330" y="2516"/>
                          <a:pt x="1455" y="2535"/>
                          <a:pt x="1584" y="2535"/>
                        </a:cubicBezTo>
                        <a:cubicBezTo>
                          <a:pt x="2249" y="2535"/>
                          <a:pt x="3045" y="2038"/>
                          <a:pt x="3560" y="1821"/>
                        </a:cubicBezTo>
                        <a:cubicBezTo>
                          <a:pt x="4291" y="1518"/>
                          <a:pt x="5023" y="1250"/>
                          <a:pt x="5799" y="1090"/>
                        </a:cubicBezTo>
                        <a:cubicBezTo>
                          <a:pt x="6416" y="962"/>
                          <a:pt x="7030" y="900"/>
                          <a:pt x="7642" y="900"/>
                        </a:cubicBezTo>
                        <a:cubicBezTo>
                          <a:pt x="8481" y="900"/>
                          <a:pt x="9317" y="1016"/>
                          <a:pt x="10152" y="1232"/>
                        </a:cubicBezTo>
                        <a:cubicBezTo>
                          <a:pt x="11311" y="1531"/>
                          <a:pt x="12487" y="2330"/>
                          <a:pt x="13723" y="2330"/>
                        </a:cubicBezTo>
                        <a:cubicBezTo>
                          <a:pt x="13743" y="2330"/>
                          <a:pt x="13763" y="2330"/>
                          <a:pt x="13783" y="2330"/>
                        </a:cubicBezTo>
                        <a:cubicBezTo>
                          <a:pt x="14060" y="2294"/>
                          <a:pt x="14327" y="2240"/>
                          <a:pt x="14604" y="2169"/>
                        </a:cubicBezTo>
                        <a:cubicBezTo>
                          <a:pt x="15273" y="1919"/>
                          <a:pt x="16388" y="1018"/>
                          <a:pt x="16388" y="1018"/>
                        </a:cubicBezTo>
                        <a:lnTo>
                          <a:pt x="16388" y="1018"/>
                        </a:lnTo>
                        <a:cubicBezTo>
                          <a:pt x="16388" y="1018"/>
                          <a:pt x="16049" y="1214"/>
                          <a:pt x="15889" y="1295"/>
                        </a:cubicBezTo>
                        <a:cubicBezTo>
                          <a:pt x="15594" y="1437"/>
                          <a:pt x="15300" y="1509"/>
                          <a:pt x="14979" y="1545"/>
                        </a:cubicBezTo>
                        <a:cubicBezTo>
                          <a:pt x="14832" y="1564"/>
                          <a:pt x="14687" y="1573"/>
                          <a:pt x="14542" y="1573"/>
                        </a:cubicBezTo>
                        <a:cubicBezTo>
                          <a:pt x="14034" y="1573"/>
                          <a:pt x="13534" y="1464"/>
                          <a:pt x="13034" y="1339"/>
                        </a:cubicBezTo>
                        <a:cubicBezTo>
                          <a:pt x="11491" y="938"/>
                          <a:pt x="10036" y="215"/>
                          <a:pt x="8440" y="46"/>
                        </a:cubicBezTo>
                        <a:cubicBezTo>
                          <a:pt x="8147" y="15"/>
                          <a:pt x="7856" y="0"/>
                          <a:pt x="7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13"/>
                  <p:cNvSpPr/>
                  <p:nvPr/>
                </p:nvSpPr>
                <p:spPr>
                  <a:xfrm>
                    <a:off x="6204182" y="3034982"/>
                    <a:ext cx="422712" cy="507634"/>
                  </a:xfrm>
                  <a:custGeom>
                    <a:avLst/>
                    <a:gdLst/>
                    <a:ahLst/>
                    <a:cxnLst/>
                    <a:rect l="l" t="t" r="r" b="b"/>
                    <a:pathLst>
                      <a:path w="7138" h="8572" extrusionOk="0">
                        <a:moveTo>
                          <a:pt x="6561" y="0"/>
                        </a:moveTo>
                        <a:cubicBezTo>
                          <a:pt x="6548" y="0"/>
                          <a:pt x="6532" y="12"/>
                          <a:pt x="6513" y="43"/>
                        </a:cubicBezTo>
                        <a:cubicBezTo>
                          <a:pt x="6469" y="132"/>
                          <a:pt x="6415" y="212"/>
                          <a:pt x="6353" y="302"/>
                        </a:cubicBezTo>
                        <a:cubicBezTo>
                          <a:pt x="6219" y="507"/>
                          <a:pt x="6085" y="694"/>
                          <a:pt x="5915" y="873"/>
                        </a:cubicBezTo>
                        <a:cubicBezTo>
                          <a:pt x="5826" y="980"/>
                          <a:pt x="5710" y="1096"/>
                          <a:pt x="5594" y="1194"/>
                        </a:cubicBezTo>
                        <a:cubicBezTo>
                          <a:pt x="5701" y="1997"/>
                          <a:pt x="5407" y="2907"/>
                          <a:pt x="5122" y="3629"/>
                        </a:cubicBezTo>
                        <a:cubicBezTo>
                          <a:pt x="4800" y="4468"/>
                          <a:pt x="4390" y="5226"/>
                          <a:pt x="3792" y="5895"/>
                        </a:cubicBezTo>
                        <a:cubicBezTo>
                          <a:pt x="3186" y="6591"/>
                          <a:pt x="2427" y="7162"/>
                          <a:pt x="1624" y="7599"/>
                        </a:cubicBezTo>
                        <a:cubicBezTo>
                          <a:pt x="1169" y="7849"/>
                          <a:pt x="554" y="8232"/>
                          <a:pt x="1" y="8339"/>
                        </a:cubicBezTo>
                        <a:cubicBezTo>
                          <a:pt x="233" y="8420"/>
                          <a:pt x="465" y="8491"/>
                          <a:pt x="697" y="8571"/>
                        </a:cubicBezTo>
                        <a:cubicBezTo>
                          <a:pt x="2195" y="7804"/>
                          <a:pt x="3730" y="7046"/>
                          <a:pt x="4907" y="5788"/>
                        </a:cubicBezTo>
                        <a:cubicBezTo>
                          <a:pt x="5585" y="5065"/>
                          <a:pt x="6183" y="4173"/>
                          <a:pt x="6504" y="3237"/>
                        </a:cubicBezTo>
                        <a:cubicBezTo>
                          <a:pt x="6808" y="2336"/>
                          <a:pt x="7138" y="1381"/>
                          <a:pt x="6915" y="418"/>
                        </a:cubicBezTo>
                        <a:cubicBezTo>
                          <a:pt x="6799" y="364"/>
                          <a:pt x="6701" y="257"/>
                          <a:pt x="6638" y="150"/>
                        </a:cubicBezTo>
                        <a:cubicBezTo>
                          <a:pt x="6631" y="136"/>
                          <a:pt x="6608" y="0"/>
                          <a:pt x="6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13"/>
                  <p:cNvSpPr/>
                  <p:nvPr/>
                </p:nvSpPr>
                <p:spPr>
                  <a:xfrm>
                    <a:off x="6133414" y="3086622"/>
                    <a:ext cx="340278" cy="427983"/>
                  </a:xfrm>
                  <a:custGeom>
                    <a:avLst/>
                    <a:gdLst/>
                    <a:ahLst/>
                    <a:cxnLst/>
                    <a:rect l="l" t="t" r="r" b="b"/>
                    <a:pathLst>
                      <a:path w="5746" h="7227" extrusionOk="0">
                        <a:moveTo>
                          <a:pt x="5424" y="1"/>
                        </a:moveTo>
                        <a:lnTo>
                          <a:pt x="5424" y="1"/>
                        </a:lnTo>
                        <a:cubicBezTo>
                          <a:pt x="5014" y="108"/>
                          <a:pt x="4711" y="464"/>
                          <a:pt x="4425" y="821"/>
                        </a:cubicBezTo>
                        <a:cubicBezTo>
                          <a:pt x="4434" y="821"/>
                          <a:pt x="4443" y="830"/>
                          <a:pt x="4443" y="848"/>
                        </a:cubicBezTo>
                        <a:cubicBezTo>
                          <a:pt x="4407" y="1437"/>
                          <a:pt x="4211" y="1927"/>
                          <a:pt x="3944" y="2454"/>
                        </a:cubicBezTo>
                        <a:cubicBezTo>
                          <a:pt x="3605" y="3159"/>
                          <a:pt x="3274" y="3837"/>
                          <a:pt x="2811" y="4470"/>
                        </a:cubicBezTo>
                        <a:cubicBezTo>
                          <a:pt x="2320" y="5121"/>
                          <a:pt x="1767" y="5674"/>
                          <a:pt x="1178" y="6227"/>
                        </a:cubicBezTo>
                        <a:cubicBezTo>
                          <a:pt x="848" y="6540"/>
                          <a:pt x="429" y="6914"/>
                          <a:pt x="0" y="7093"/>
                        </a:cubicBezTo>
                        <a:cubicBezTo>
                          <a:pt x="143" y="7137"/>
                          <a:pt x="286" y="7182"/>
                          <a:pt x="429" y="7227"/>
                        </a:cubicBezTo>
                        <a:cubicBezTo>
                          <a:pt x="1633" y="6789"/>
                          <a:pt x="2989" y="6022"/>
                          <a:pt x="3828" y="5059"/>
                        </a:cubicBezTo>
                        <a:cubicBezTo>
                          <a:pt x="4952" y="3783"/>
                          <a:pt x="5389" y="2284"/>
                          <a:pt x="5746" y="661"/>
                        </a:cubicBezTo>
                        <a:cubicBezTo>
                          <a:pt x="5469" y="563"/>
                          <a:pt x="5362" y="277"/>
                          <a:pt x="5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13"/>
                  <p:cNvSpPr/>
                  <p:nvPr/>
                </p:nvSpPr>
                <p:spPr>
                  <a:xfrm>
                    <a:off x="6104337" y="3138912"/>
                    <a:ext cx="287987" cy="367223"/>
                  </a:xfrm>
                  <a:custGeom>
                    <a:avLst/>
                    <a:gdLst/>
                    <a:ahLst/>
                    <a:cxnLst/>
                    <a:rect l="l" t="t" r="r" b="b"/>
                    <a:pathLst>
                      <a:path w="4863" h="6201" extrusionOk="0">
                        <a:moveTo>
                          <a:pt x="4863" y="1"/>
                        </a:moveTo>
                        <a:cubicBezTo>
                          <a:pt x="4729" y="170"/>
                          <a:pt x="4595" y="331"/>
                          <a:pt x="4461" y="465"/>
                        </a:cubicBezTo>
                        <a:cubicBezTo>
                          <a:pt x="4330" y="596"/>
                          <a:pt x="4082" y="825"/>
                          <a:pt x="3860" y="825"/>
                        </a:cubicBezTo>
                        <a:cubicBezTo>
                          <a:pt x="3781" y="825"/>
                          <a:pt x="3706" y="796"/>
                          <a:pt x="3641" y="723"/>
                        </a:cubicBezTo>
                        <a:cubicBezTo>
                          <a:pt x="3496" y="565"/>
                          <a:pt x="3434" y="132"/>
                          <a:pt x="3213" y="132"/>
                        </a:cubicBezTo>
                        <a:cubicBezTo>
                          <a:pt x="3160" y="132"/>
                          <a:pt x="3099" y="157"/>
                          <a:pt x="3025" y="215"/>
                        </a:cubicBezTo>
                        <a:cubicBezTo>
                          <a:pt x="2936" y="277"/>
                          <a:pt x="2855" y="358"/>
                          <a:pt x="2766" y="420"/>
                        </a:cubicBezTo>
                        <a:cubicBezTo>
                          <a:pt x="2766" y="964"/>
                          <a:pt x="2641" y="1517"/>
                          <a:pt x="2525" y="2035"/>
                        </a:cubicBezTo>
                        <a:cubicBezTo>
                          <a:pt x="2409" y="2561"/>
                          <a:pt x="2240" y="3078"/>
                          <a:pt x="2008" y="3560"/>
                        </a:cubicBezTo>
                        <a:cubicBezTo>
                          <a:pt x="1535" y="4515"/>
                          <a:pt x="848" y="5416"/>
                          <a:pt x="1" y="6067"/>
                        </a:cubicBezTo>
                        <a:cubicBezTo>
                          <a:pt x="152" y="6112"/>
                          <a:pt x="295" y="6156"/>
                          <a:pt x="438" y="6201"/>
                        </a:cubicBezTo>
                        <a:cubicBezTo>
                          <a:pt x="946" y="5889"/>
                          <a:pt x="1419" y="5425"/>
                          <a:pt x="1856" y="5032"/>
                        </a:cubicBezTo>
                        <a:cubicBezTo>
                          <a:pt x="2409" y="4524"/>
                          <a:pt x="2945" y="3881"/>
                          <a:pt x="3355" y="3248"/>
                        </a:cubicBezTo>
                        <a:cubicBezTo>
                          <a:pt x="3757" y="2641"/>
                          <a:pt x="4078" y="2008"/>
                          <a:pt x="4390" y="1348"/>
                        </a:cubicBezTo>
                        <a:cubicBezTo>
                          <a:pt x="4604" y="902"/>
                          <a:pt x="4684" y="447"/>
                          <a:pt x="48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13"/>
                  <p:cNvSpPr/>
                  <p:nvPr/>
                </p:nvSpPr>
                <p:spPr>
                  <a:xfrm>
                    <a:off x="6172500" y="3110902"/>
                    <a:ext cx="357215" cy="414244"/>
                  </a:xfrm>
                  <a:custGeom>
                    <a:avLst/>
                    <a:gdLst/>
                    <a:ahLst/>
                    <a:cxnLst/>
                    <a:rect l="l" t="t" r="r" b="b"/>
                    <a:pathLst>
                      <a:path w="6032" h="6995" extrusionOk="0">
                        <a:moveTo>
                          <a:pt x="6031" y="1"/>
                        </a:moveTo>
                        <a:lnTo>
                          <a:pt x="6031" y="1"/>
                        </a:lnTo>
                        <a:cubicBezTo>
                          <a:pt x="5835" y="153"/>
                          <a:pt x="5621" y="269"/>
                          <a:pt x="5389" y="286"/>
                        </a:cubicBezTo>
                        <a:cubicBezTo>
                          <a:pt x="5300" y="286"/>
                          <a:pt x="5228" y="286"/>
                          <a:pt x="5157" y="269"/>
                        </a:cubicBezTo>
                        <a:lnTo>
                          <a:pt x="5157" y="269"/>
                        </a:lnTo>
                        <a:cubicBezTo>
                          <a:pt x="5264" y="1080"/>
                          <a:pt x="4907" y="1990"/>
                          <a:pt x="4604" y="2722"/>
                        </a:cubicBezTo>
                        <a:cubicBezTo>
                          <a:pt x="4265" y="3543"/>
                          <a:pt x="3828" y="4265"/>
                          <a:pt x="3203" y="4890"/>
                        </a:cubicBezTo>
                        <a:cubicBezTo>
                          <a:pt x="2597" y="5514"/>
                          <a:pt x="1856" y="5969"/>
                          <a:pt x="1098" y="6371"/>
                        </a:cubicBezTo>
                        <a:cubicBezTo>
                          <a:pt x="848" y="6504"/>
                          <a:pt x="375" y="6817"/>
                          <a:pt x="1" y="6888"/>
                        </a:cubicBezTo>
                        <a:cubicBezTo>
                          <a:pt x="117" y="6924"/>
                          <a:pt x="233" y="6959"/>
                          <a:pt x="340" y="6995"/>
                        </a:cubicBezTo>
                        <a:cubicBezTo>
                          <a:pt x="545" y="6870"/>
                          <a:pt x="795" y="6808"/>
                          <a:pt x="1000" y="6718"/>
                        </a:cubicBezTo>
                        <a:cubicBezTo>
                          <a:pt x="1365" y="6549"/>
                          <a:pt x="1722" y="6362"/>
                          <a:pt x="2061" y="6165"/>
                        </a:cubicBezTo>
                        <a:cubicBezTo>
                          <a:pt x="2802" y="5755"/>
                          <a:pt x="3524" y="5238"/>
                          <a:pt x="4086" y="4604"/>
                        </a:cubicBezTo>
                        <a:cubicBezTo>
                          <a:pt x="5246" y="3275"/>
                          <a:pt x="5746" y="1696"/>
                          <a:pt x="60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13"/>
                  <p:cNvSpPr/>
                  <p:nvPr/>
                </p:nvSpPr>
                <p:spPr>
                  <a:xfrm>
                    <a:off x="6009230" y="3133109"/>
                    <a:ext cx="255771" cy="361953"/>
                  </a:xfrm>
                  <a:custGeom>
                    <a:avLst/>
                    <a:gdLst/>
                    <a:ahLst/>
                    <a:cxnLst/>
                    <a:rect l="l" t="t" r="r" b="b"/>
                    <a:pathLst>
                      <a:path w="4319" h="6112" extrusionOk="0">
                        <a:moveTo>
                          <a:pt x="3569" y="1"/>
                        </a:moveTo>
                        <a:lnTo>
                          <a:pt x="3569" y="1"/>
                        </a:lnTo>
                        <a:cubicBezTo>
                          <a:pt x="3427" y="81"/>
                          <a:pt x="3275" y="206"/>
                          <a:pt x="3123" y="340"/>
                        </a:cubicBezTo>
                        <a:cubicBezTo>
                          <a:pt x="3043" y="1580"/>
                          <a:pt x="2758" y="2900"/>
                          <a:pt x="2062" y="3944"/>
                        </a:cubicBezTo>
                        <a:cubicBezTo>
                          <a:pt x="1562" y="4720"/>
                          <a:pt x="911" y="5523"/>
                          <a:pt x="1" y="5781"/>
                        </a:cubicBezTo>
                        <a:cubicBezTo>
                          <a:pt x="474" y="5871"/>
                          <a:pt x="947" y="5987"/>
                          <a:pt x="1410" y="6111"/>
                        </a:cubicBezTo>
                        <a:lnTo>
                          <a:pt x="1419" y="6111"/>
                        </a:lnTo>
                        <a:cubicBezTo>
                          <a:pt x="2312" y="5442"/>
                          <a:pt x="3088" y="4461"/>
                          <a:pt x="3543" y="3435"/>
                        </a:cubicBezTo>
                        <a:cubicBezTo>
                          <a:pt x="3944" y="2516"/>
                          <a:pt x="4131" y="1544"/>
                          <a:pt x="4319" y="563"/>
                        </a:cubicBezTo>
                        <a:lnTo>
                          <a:pt x="4319" y="563"/>
                        </a:lnTo>
                        <a:cubicBezTo>
                          <a:pt x="4212" y="643"/>
                          <a:pt x="4105" y="714"/>
                          <a:pt x="3980" y="750"/>
                        </a:cubicBezTo>
                        <a:cubicBezTo>
                          <a:pt x="3930" y="765"/>
                          <a:pt x="3885" y="772"/>
                          <a:pt x="3846" y="772"/>
                        </a:cubicBezTo>
                        <a:cubicBezTo>
                          <a:pt x="3522" y="772"/>
                          <a:pt x="3546" y="287"/>
                          <a:pt x="35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13"/>
                  <p:cNvSpPr/>
                  <p:nvPr/>
                </p:nvSpPr>
                <p:spPr>
                  <a:xfrm>
                    <a:off x="6285017" y="3446735"/>
                    <a:ext cx="1028178" cy="130699"/>
                  </a:xfrm>
                  <a:custGeom>
                    <a:avLst/>
                    <a:gdLst/>
                    <a:ahLst/>
                    <a:cxnLst/>
                    <a:rect l="l" t="t" r="r" b="b"/>
                    <a:pathLst>
                      <a:path w="17362" h="2207" extrusionOk="0">
                        <a:moveTo>
                          <a:pt x="7762" y="1"/>
                        </a:moveTo>
                        <a:cubicBezTo>
                          <a:pt x="6719" y="1"/>
                          <a:pt x="5803" y="415"/>
                          <a:pt x="4845" y="842"/>
                        </a:cubicBezTo>
                        <a:cubicBezTo>
                          <a:pt x="4006" y="1208"/>
                          <a:pt x="3159" y="1583"/>
                          <a:pt x="2240" y="1699"/>
                        </a:cubicBezTo>
                        <a:cubicBezTo>
                          <a:pt x="1740" y="1770"/>
                          <a:pt x="1196" y="1824"/>
                          <a:pt x="688" y="1832"/>
                        </a:cubicBezTo>
                        <a:cubicBezTo>
                          <a:pt x="536" y="1839"/>
                          <a:pt x="371" y="1845"/>
                          <a:pt x="206" y="1845"/>
                        </a:cubicBezTo>
                        <a:cubicBezTo>
                          <a:pt x="137" y="1845"/>
                          <a:pt x="69" y="1844"/>
                          <a:pt x="1" y="1841"/>
                        </a:cubicBezTo>
                        <a:lnTo>
                          <a:pt x="1" y="1841"/>
                        </a:lnTo>
                        <a:cubicBezTo>
                          <a:pt x="170" y="1895"/>
                          <a:pt x="340" y="1957"/>
                          <a:pt x="518" y="2011"/>
                        </a:cubicBezTo>
                        <a:cubicBezTo>
                          <a:pt x="1031" y="2149"/>
                          <a:pt x="1533" y="2207"/>
                          <a:pt x="2030" y="2207"/>
                        </a:cubicBezTo>
                        <a:cubicBezTo>
                          <a:pt x="3139" y="2207"/>
                          <a:pt x="4220" y="1918"/>
                          <a:pt x="5336" y="1592"/>
                        </a:cubicBezTo>
                        <a:cubicBezTo>
                          <a:pt x="6338" y="1293"/>
                          <a:pt x="7415" y="959"/>
                          <a:pt x="8478" y="959"/>
                        </a:cubicBezTo>
                        <a:cubicBezTo>
                          <a:pt x="8843" y="959"/>
                          <a:pt x="9206" y="999"/>
                          <a:pt x="9564" y="1092"/>
                        </a:cubicBezTo>
                        <a:cubicBezTo>
                          <a:pt x="10825" y="1415"/>
                          <a:pt x="12165" y="1685"/>
                          <a:pt x="13476" y="1685"/>
                        </a:cubicBezTo>
                        <a:cubicBezTo>
                          <a:pt x="13687" y="1685"/>
                          <a:pt x="13896" y="1678"/>
                          <a:pt x="14105" y="1663"/>
                        </a:cubicBezTo>
                        <a:cubicBezTo>
                          <a:pt x="14890" y="1609"/>
                          <a:pt x="15746" y="1511"/>
                          <a:pt x="16460" y="1128"/>
                        </a:cubicBezTo>
                        <a:cubicBezTo>
                          <a:pt x="16844" y="923"/>
                          <a:pt x="17120" y="655"/>
                          <a:pt x="17361" y="343"/>
                        </a:cubicBezTo>
                        <a:lnTo>
                          <a:pt x="17361" y="343"/>
                        </a:lnTo>
                        <a:cubicBezTo>
                          <a:pt x="17040" y="539"/>
                          <a:pt x="16630" y="628"/>
                          <a:pt x="16308" y="691"/>
                        </a:cubicBezTo>
                        <a:cubicBezTo>
                          <a:pt x="15575" y="834"/>
                          <a:pt x="14799" y="905"/>
                          <a:pt x="14020" y="905"/>
                        </a:cubicBezTo>
                        <a:cubicBezTo>
                          <a:pt x="13151" y="905"/>
                          <a:pt x="12279" y="816"/>
                          <a:pt x="11464" y="637"/>
                        </a:cubicBezTo>
                        <a:cubicBezTo>
                          <a:pt x="10367" y="405"/>
                          <a:pt x="9279" y="137"/>
                          <a:pt x="8164" y="22"/>
                        </a:cubicBezTo>
                        <a:cubicBezTo>
                          <a:pt x="8027" y="8"/>
                          <a:pt x="7894" y="1"/>
                          <a:pt x="7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13"/>
                  <p:cNvSpPr/>
                  <p:nvPr/>
                </p:nvSpPr>
                <p:spPr>
                  <a:xfrm>
                    <a:off x="5784195" y="3515607"/>
                    <a:ext cx="1142768" cy="204250"/>
                  </a:xfrm>
                  <a:custGeom>
                    <a:avLst/>
                    <a:gdLst/>
                    <a:ahLst/>
                    <a:cxnLst/>
                    <a:rect l="l" t="t" r="r" b="b"/>
                    <a:pathLst>
                      <a:path w="19297" h="3449" extrusionOk="0">
                        <a:moveTo>
                          <a:pt x="1364" y="0"/>
                        </a:moveTo>
                        <a:cubicBezTo>
                          <a:pt x="902" y="0"/>
                          <a:pt x="445" y="56"/>
                          <a:pt x="1" y="188"/>
                        </a:cubicBezTo>
                        <a:cubicBezTo>
                          <a:pt x="161" y="277"/>
                          <a:pt x="322" y="375"/>
                          <a:pt x="464" y="491"/>
                        </a:cubicBezTo>
                        <a:cubicBezTo>
                          <a:pt x="572" y="571"/>
                          <a:pt x="679" y="661"/>
                          <a:pt x="777" y="750"/>
                        </a:cubicBezTo>
                        <a:cubicBezTo>
                          <a:pt x="913" y="745"/>
                          <a:pt x="1050" y="742"/>
                          <a:pt x="1186" y="742"/>
                        </a:cubicBezTo>
                        <a:cubicBezTo>
                          <a:pt x="2250" y="742"/>
                          <a:pt x="3299" y="897"/>
                          <a:pt x="4327" y="1214"/>
                        </a:cubicBezTo>
                        <a:cubicBezTo>
                          <a:pt x="5996" y="1731"/>
                          <a:pt x="7610" y="2382"/>
                          <a:pt x="9278" y="2873"/>
                        </a:cubicBezTo>
                        <a:cubicBezTo>
                          <a:pt x="10401" y="3205"/>
                          <a:pt x="11519" y="3449"/>
                          <a:pt x="12651" y="3449"/>
                        </a:cubicBezTo>
                        <a:cubicBezTo>
                          <a:pt x="13282" y="3449"/>
                          <a:pt x="13918" y="3373"/>
                          <a:pt x="14560" y="3194"/>
                        </a:cubicBezTo>
                        <a:cubicBezTo>
                          <a:pt x="16183" y="2748"/>
                          <a:pt x="17691" y="1972"/>
                          <a:pt x="19297" y="1481"/>
                        </a:cubicBezTo>
                        <a:lnTo>
                          <a:pt x="19297" y="1481"/>
                        </a:lnTo>
                        <a:cubicBezTo>
                          <a:pt x="18994" y="1535"/>
                          <a:pt x="18699" y="1597"/>
                          <a:pt x="18414" y="1678"/>
                        </a:cubicBezTo>
                        <a:cubicBezTo>
                          <a:pt x="18110" y="1785"/>
                          <a:pt x="17807" y="1874"/>
                          <a:pt x="17504" y="1945"/>
                        </a:cubicBezTo>
                        <a:cubicBezTo>
                          <a:pt x="16683" y="2213"/>
                          <a:pt x="15853" y="2516"/>
                          <a:pt x="15006" y="2686"/>
                        </a:cubicBezTo>
                        <a:cubicBezTo>
                          <a:pt x="14432" y="2797"/>
                          <a:pt x="13854" y="2845"/>
                          <a:pt x="13276" y="2845"/>
                        </a:cubicBezTo>
                        <a:cubicBezTo>
                          <a:pt x="12054" y="2845"/>
                          <a:pt x="10828" y="2634"/>
                          <a:pt x="9635" y="2373"/>
                        </a:cubicBezTo>
                        <a:cubicBezTo>
                          <a:pt x="7949" y="1990"/>
                          <a:pt x="6406" y="1267"/>
                          <a:pt x="4773" y="714"/>
                        </a:cubicBezTo>
                        <a:cubicBezTo>
                          <a:pt x="3708" y="350"/>
                          <a:pt x="2523"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13"/>
                  <p:cNvSpPr/>
                  <p:nvPr/>
                </p:nvSpPr>
                <p:spPr>
                  <a:xfrm>
                    <a:off x="5879835" y="3608582"/>
                    <a:ext cx="583317" cy="200282"/>
                  </a:xfrm>
                  <a:custGeom>
                    <a:avLst/>
                    <a:gdLst/>
                    <a:ahLst/>
                    <a:cxnLst/>
                    <a:rect l="l" t="t" r="r" b="b"/>
                    <a:pathLst>
                      <a:path w="9850" h="3382" extrusionOk="0">
                        <a:moveTo>
                          <a:pt x="0" y="0"/>
                        </a:moveTo>
                        <a:lnTo>
                          <a:pt x="0" y="0"/>
                        </a:lnTo>
                        <a:cubicBezTo>
                          <a:pt x="45" y="36"/>
                          <a:pt x="81" y="72"/>
                          <a:pt x="125" y="108"/>
                        </a:cubicBezTo>
                        <a:cubicBezTo>
                          <a:pt x="446" y="375"/>
                          <a:pt x="776" y="571"/>
                          <a:pt x="1151" y="768"/>
                        </a:cubicBezTo>
                        <a:cubicBezTo>
                          <a:pt x="1160" y="768"/>
                          <a:pt x="1178" y="777"/>
                          <a:pt x="1196" y="786"/>
                        </a:cubicBezTo>
                        <a:lnTo>
                          <a:pt x="1205" y="786"/>
                        </a:lnTo>
                        <a:cubicBezTo>
                          <a:pt x="1326" y="773"/>
                          <a:pt x="1448" y="767"/>
                          <a:pt x="1571" y="767"/>
                        </a:cubicBezTo>
                        <a:cubicBezTo>
                          <a:pt x="2218" y="767"/>
                          <a:pt x="2884" y="927"/>
                          <a:pt x="3506" y="1062"/>
                        </a:cubicBezTo>
                        <a:cubicBezTo>
                          <a:pt x="4158" y="1205"/>
                          <a:pt x="4764" y="1410"/>
                          <a:pt x="5371" y="1669"/>
                        </a:cubicBezTo>
                        <a:cubicBezTo>
                          <a:pt x="6084" y="1981"/>
                          <a:pt x="6691" y="2498"/>
                          <a:pt x="7396" y="2811"/>
                        </a:cubicBezTo>
                        <a:cubicBezTo>
                          <a:pt x="7762" y="2971"/>
                          <a:pt x="8145" y="3167"/>
                          <a:pt x="8529" y="3266"/>
                        </a:cubicBezTo>
                        <a:cubicBezTo>
                          <a:pt x="8779" y="3328"/>
                          <a:pt x="9028" y="3346"/>
                          <a:pt x="9269" y="3382"/>
                        </a:cubicBezTo>
                        <a:cubicBezTo>
                          <a:pt x="9439" y="3212"/>
                          <a:pt x="9635" y="3060"/>
                          <a:pt x="9849" y="2918"/>
                        </a:cubicBezTo>
                        <a:lnTo>
                          <a:pt x="9849" y="2918"/>
                        </a:lnTo>
                        <a:cubicBezTo>
                          <a:pt x="9833" y="2918"/>
                          <a:pt x="9817" y="2918"/>
                          <a:pt x="9801" y="2918"/>
                        </a:cubicBezTo>
                        <a:cubicBezTo>
                          <a:pt x="9468" y="2918"/>
                          <a:pt x="9130" y="2833"/>
                          <a:pt x="8841" y="2739"/>
                        </a:cubicBezTo>
                        <a:cubicBezTo>
                          <a:pt x="7895" y="2427"/>
                          <a:pt x="6985" y="2061"/>
                          <a:pt x="6076" y="1651"/>
                        </a:cubicBezTo>
                        <a:cubicBezTo>
                          <a:pt x="5067" y="1196"/>
                          <a:pt x="4095" y="554"/>
                          <a:pt x="3007" y="295"/>
                        </a:cubicBezTo>
                        <a:cubicBezTo>
                          <a:pt x="2436" y="161"/>
                          <a:pt x="1865" y="90"/>
                          <a:pt x="1276" y="81"/>
                        </a:cubicBezTo>
                        <a:cubicBezTo>
                          <a:pt x="1116" y="81"/>
                          <a:pt x="953" y="86"/>
                          <a:pt x="789" y="86"/>
                        </a:cubicBezTo>
                        <a:cubicBezTo>
                          <a:pt x="522" y="86"/>
                          <a:pt x="254" y="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13"/>
                  <p:cNvSpPr/>
                  <p:nvPr/>
                </p:nvSpPr>
                <p:spPr>
                  <a:xfrm>
                    <a:off x="6008757" y="3688350"/>
                    <a:ext cx="337080" cy="148524"/>
                  </a:xfrm>
                  <a:custGeom>
                    <a:avLst/>
                    <a:gdLst/>
                    <a:ahLst/>
                    <a:cxnLst/>
                    <a:rect l="l" t="t" r="r" b="b"/>
                    <a:pathLst>
                      <a:path w="5692" h="2508" extrusionOk="0">
                        <a:moveTo>
                          <a:pt x="0" y="1"/>
                        </a:moveTo>
                        <a:lnTo>
                          <a:pt x="0" y="1"/>
                        </a:lnTo>
                        <a:cubicBezTo>
                          <a:pt x="250" y="206"/>
                          <a:pt x="384" y="536"/>
                          <a:pt x="562" y="786"/>
                        </a:cubicBezTo>
                        <a:cubicBezTo>
                          <a:pt x="571" y="803"/>
                          <a:pt x="580" y="812"/>
                          <a:pt x="589" y="821"/>
                        </a:cubicBezTo>
                        <a:cubicBezTo>
                          <a:pt x="972" y="1009"/>
                          <a:pt x="1329" y="1187"/>
                          <a:pt x="1686" y="1419"/>
                        </a:cubicBezTo>
                        <a:cubicBezTo>
                          <a:pt x="2159" y="1722"/>
                          <a:pt x="2676" y="1936"/>
                          <a:pt x="3221" y="2115"/>
                        </a:cubicBezTo>
                        <a:cubicBezTo>
                          <a:pt x="3809" y="2293"/>
                          <a:pt x="4389" y="2498"/>
                          <a:pt x="5014" y="2507"/>
                        </a:cubicBezTo>
                        <a:cubicBezTo>
                          <a:pt x="5246" y="2507"/>
                          <a:pt x="5469" y="2490"/>
                          <a:pt x="5692" y="2472"/>
                        </a:cubicBezTo>
                        <a:cubicBezTo>
                          <a:pt x="5611" y="2454"/>
                          <a:pt x="5531" y="2436"/>
                          <a:pt x="5442" y="2418"/>
                        </a:cubicBezTo>
                        <a:cubicBezTo>
                          <a:pt x="4719" y="2222"/>
                          <a:pt x="4059" y="1874"/>
                          <a:pt x="3390" y="1544"/>
                        </a:cubicBezTo>
                        <a:cubicBezTo>
                          <a:pt x="2792" y="1258"/>
                          <a:pt x="2266" y="848"/>
                          <a:pt x="1686" y="563"/>
                        </a:cubicBezTo>
                        <a:cubicBezTo>
                          <a:pt x="1133" y="295"/>
                          <a:pt x="580" y="143"/>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13"/>
                  <p:cNvSpPr/>
                  <p:nvPr/>
                </p:nvSpPr>
                <p:spPr>
                  <a:xfrm>
                    <a:off x="6884678" y="3945659"/>
                    <a:ext cx="321268" cy="335481"/>
                  </a:xfrm>
                  <a:custGeom>
                    <a:avLst/>
                    <a:gdLst/>
                    <a:ahLst/>
                    <a:cxnLst/>
                    <a:rect l="l" t="t" r="r" b="b"/>
                    <a:pathLst>
                      <a:path w="5425" h="5665" extrusionOk="0">
                        <a:moveTo>
                          <a:pt x="562" y="0"/>
                        </a:moveTo>
                        <a:lnTo>
                          <a:pt x="562" y="0"/>
                        </a:lnTo>
                        <a:cubicBezTo>
                          <a:pt x="741" y="375"/>
                          <a:pt x="794" y="767"/>
                          <a:pt x="535" y="1106"/>
                        </a:cubicBezTo>
                        <a:cubicBezTo>
                          <a:pt x="393" y="1294"/>
                          <a:pt x="223" y="1436"/>
                          <a:pt x="0" y="1454"/>
                        </a:cubicBezTo>
                        <a:cubicBezTo>
                          <a:pt x="589" y="2409"/>
                          <a:pt x="1142" y="3390"/>
                          <a:pt x="1945" y="4175"/>
                        </a:cubicBezTo>
                        <a:cubicBezTo>
                          <a:pt x="2855" y="5067"/>
                          <a:pt x="4086" y="5513"/>
                          <a:pt x="5326" y="5665"/>
                        </a:cubicBezTo>
                        <a:cubicBezTo>
                          <a:pt x="5362" y="5665"/>
                          <a:pt x="5388" y="5656"/>
                          <a:pt x="5424" y="5656"/>
                        </a:cubicBezTo>
                        <a:cubicBezTo>
                          <a:pt x="3970" y="5469"/>
                          <a:pt x="2748" y="4211"/>
                          <a:pt x="1981" y="3024"/>
                        </a:cubicBezTo>
                        <a:cubicBezTo>
                          <a:pt x="1579" y="2391"/>
                          <a:pt x="1151" y="1650"/>
                          <a:pt x="999" y="910"/>
                        </a:cubicBezTo>
                        <a:cubicBezTo>
                          <a:pt x="973" y="785"/>
                          <a:pt x="812" y="259"/>
                          <a:pt x="955" y="98"/>
                        </a:cubicBezTo>
                        <a:cubicBezTo>
                          <a:pt x="830" y="54"/>
                          <a:pt x="696" y="18"/>
                          <a:pt x="5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13"/>
                  <p:cNvSpPr/>
                  <p:nvPr/>
                </p:nvSpPr>
                <p:spPr>
                  <a:xfrm>
                    <a:off x="6756822" y="4002154"/>
                    <a:ext cx="285855" cy="272649"/>
                  </a:xfrm>
                  <a:custGeom>
                    <a:avLst/>
                    <a:gdLst/>
                    <a:ahLst/>
                    <a:cxnLst/>
                    <a:rect l="l" t="t" r="r" b="b"/>
                    <a:pathLst>
                      <a:path w="4827" h="4604" extrusionOk="0">
                        <a:moveTo>
                          <a:pt x="1231" y="1"/>
                        </a:moveTo>
                        <a:cubicBezTo>
                          <a:pt x="1169" y="250"/>
                          <a:pt x="1098" y="402"/>
                          <a:pt x="821" y="500"/>
                        </a:cubicBezTo>
                        <a:cubicBezTo>
                          <a:pt x="776" y="518"/>
                          <a:pt x="727" y="525"/>
                          <a:pt x="676" y="525"/>
                        </a:cubicBezTo>
                        <a:cubicBezTo>
                          <a:pt x="464" y="525"/>
                          <a:pt x="209" y="394"/>
                          <a:pt x="0" y="286"/>
                        </a:cubicBezTo>
                        <a:lnTo>
                          <a:pt x="0" y="286"/>
                        </a:lnTo>
                        <a:cubicBezTo>
                          <a:pt x="81" y="839"/>
                          <a:pt x="357" y="1330"/>
                          <a:pt x="616" y="1829"/>
                        </a:cubicBezTo>
                        <a:cubicBezTo>
                          <a:pt x="803" y="2204"/>
                          <a:pt x="999" y="2588"/>
                          <a:pt x="1249" y="2936"/>
                        </a:cubicBezTo>
                        <a:cubicBezTo>
                          <a:pt x="1722" y="3605"/>
                          <a:pt x="2355" y="4060"/>
                          <a:pt x="3078" y="4354"/>
                        </a:cubicBezTo>
                        <a:cubicBezTo>
                          <a:pt x="3658" y="4443"/>
                          <a:pt x="4247" y="4541"/>
                          <a:pt x="4827" y="4604"/>
                        </a:cubicBezTo>
                        <a:cubicBezTo>
                          <a:pt x="4630" y="4506"/>
                          <a:pt x="4434" y="4381"/>
                          <a:pt x="4256" y="4265"/>
                        </a:cubicBezTo>
                        <a:cubicBezTo>
                          <a:pt x="3711" y="3899"/>
                          <a:pt x="3274" y="3471"/>
                          <a:pt x="2828" y="2998"/>
                        </a:cubicBezTo>
                        <a:cubicBezTo>
                          <a:pt x="2382" y="2516"/>
                          <a:pt x="2025" y="1954"/>
                          <a:pt x="1758" y="1348"/>
                        </a:cubicBezTo>
                        <a:cubicBezTo>
                          <a:pt x="1570" y="920"/>
                          <a:pt x="1329" y="491"/>
                          <a:pt x="1267" y="27"/>
                        </a:cubicBezTo>
                        <a:cubicBezTo>
                          <a:pt x="1249" y="18"/>
                          <a:pt x="1240" y="10"/>
                          <a:pt x="12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13"/>
                  <p:cNvSpPr/>
                  <p:nvPr/>
                </p:nvSpPr>
                <p:spPr>
                  <a:xfrm>
                    <a:off x="6692865" y="4013228"/>
                    <a:ext cx="137983" cy="233623"/>
                  </a:xfrm>
                  <a:custGeom>
                    <a:avLst/>
                    <a:gdLst/>
                    <a:ahLst/>
                    <a:cxnLst/>
                    <a:rect l="l" t="t" r="r" b="b"/>
                    <a:pathLst>
                      <a:path w="2330" h="3945" extrusionOk="0">
                        <a:moveTo>
                          <a:pt x="581" y="1"/>
                        </a:moveTo>
                        <a:cubicBezTo>
                          <a:pt x="554" y="37"/>
                          <a:pt x="536" y="90"/>
                          <a:pt x="509" y="162"/>
                        </a:cubicBezTo>
                        <a:cubicBezTo>
                          <a:pt x="474" y="260"/>
                          <a:pt x="402" y="367"/>
                          <a:pt x="322" y="438"/>
                        </a:cubicBezTo>
                        <a:cubicBezTo>
                          <a:pt x="224" y="518"/>
                          <a:pt x="117" y="581"/>
                          <a:pt x="1" y="617"/>
                        </a:cubicBezTo>
                        <a:cubicBezTo>
                          <a:pt x="36" y="1384"/>
                          <a:pt x="161" y="2106"/>
                          <a:pt x="483" y="2811"/>
                        </a:cubicBezTo>
                        <a:cubicBezTo>
                          <a:pt x="661" y="3195"/>
                          <a:pt x="893" y="3632"/>
                          <a:pt x="1268" y="3855"/>
                        </a:cubicBezTo>
                        <a:cubicBezTo>
                          <a:pt x="1624" y="3882"/>
                          <a:pt x="1972" y="3908"/>
                          <a:pt x="2329" y="3944"/>
                        </a:cubicBezTo>
                        <a:cubicBezTo>
                          <a:pt x="1018" y="3221"/>
                          <a:pt x="554" y="1428"/>
                          <a:pt x="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13"/>
                  <p:cNvSpPr/>
                  <p:nvPr/>
                </p:nvSpPr>
                <p:spPr>
                  <a:xfrm>
                    <a:off x="6836591" y="4007957"/>
                    <a:ext cx="315998" cy="273715"/>
                  </a:xfrm>
                  <a:custGeom>
                    <a:avLst/>
                    <a:gdLst/>
                    <a:ahLst/>
                    <a:cxnLst/>
                    <a:rect l="l" t="t" r="r" b="b"/>
                    <a:pathLst>
                      <a:path w="5336" h="4622" extrusionOk="0">
                        <a:moveTo>
                          <a:pt x="0" y="1"/>
                        </a:moveTo>
                        <a:cubicBezTo>
                          <a:pt x="125" y="509"/>
                          <a:pt x="446" y="1045"/>
                          <a:pt x="687" y="1491"/>
                        </a:cubicBezTo>
                        <a:cubicBezTo>
                          <a:pt x="964" y="2017"/>
                          <a:pt x="1312" y="2454"/>
                          <a:pt x="1704" y="2909"/>
                        </a:cubicBezTo>
                        <a:cubicBezTo>
                          <a:pt x="2079" y="3337"/>
                          <a:pt x="2516" y="3694"/>
                          <a:pt x="2989" y="4015"/>
                        </a:cubicBezTo>
                        <a:cubicBezTo>
                          <a:pt x="3274" y="4203"/>
                          <a:pt x="3569" y="4399"/>
                          <a:pt x="3881" y="4550"/>
                        </a:cubicBezTo>
                        <a:cubicBezTo>
                          <a:pt x="3926" y="4550"/>
                          <a:pt x="3970" y="4559"/>
                          <a:pt x="4015" y="4559"/>
                        </a:cubicBezTo>
                        <a:cubicBezTo>
                          <a:pt x="4452" y="4595"/>
                          <a:pt x="4889" y="4622"/>
                          <a:pt x="5335" y="4622"/>
                        </a:cubicBezTo>
                        <a:cubicBezTo>
                          <a:pt x="4372" y="4479"/>
                          <a:pt x="3399" y="3997"/>
                          <a:pt x="2748" y="3346"/>
                        </a:cubicBezTo>
                        <a:cubicBezTo>
                          <a:pt x="1874" y="2481"/>
                          <a:pt x="1321" y="1464"/>
                          <a:pt x="723" y="411"/>
                        </a:cubicBezTo>
                        <a:cubicBezTo>
                          <a:pt x="705" y="411"/>
                          <a:pt x="687" y="411"/>
                          <a:pt x="669" y="402"/>
                        </a:cubicBezTo>
                        <a:cubicBezTo>
                          <a:pt x="500" y="384"/>
                          <a:pt x="393" y="349"/>
                          <a:pt x="250" y="259"/>
                        </a:cubicBezTo>
                        <a:cubicBezTo>
                          <a:pt x="152" y="197"/>
                          <a:pt x="81" y="9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13"/>
                  <p:cNvSpPr/>
                  <p:nvPr/>
                </p:nvSpPr>
                <p:spPr>
                  <a:xfrm>
                    <a:off x="6732483" y="4009023"/>
                    <a:ext cx="174936" cy="246237"/>
                  </a:xfrm>
                  <a:custGeom>
                    <a:avLst/>
                    <a:gdLst/>
                    <a:ahLst/>
                    <a:cxnLst/>
                    <a:rect l="l" t="t" r="r" b="b"/>
                    <a:pathLst>
                      <a:path w="2954" h="4158" extrusionOk="0">
                        <a:moveTo>
                          <a:pt x="1" y="1"/>
                        </a:moveTo>
                        <a:cubicBezTo>
                          <a:pt x="19" y="456"/>
                          <a:pt x="37" y="937"/>
                          <a:pt x="170" y="1366"/>
                        </a:cubicBezTo>
                        <a:cubicBezTo>
                          <a:pt x="304" y="1785"/>
                          <a:pt x="358" y="2249"/>
                          <a:pt x="616" y="2614"/>
                        </a:cubicBezTo>
                        <a:cubicBezTo>
                          <a:pt x="1027" y="3221"/>
                          <a:pt x="1455" y="3703"/>
                          <a:pt x="2071" y="4051"/>
                        </a:cubicBezTo>
                        <a:cubicBezTo>
                          <a:pt x="2365" y="4086"/>
                          <a:pt x="2659" y="4122"/>
                          <a:pt x="2954" y="4158"/>
                        </a:cubicBezTo>
                        <a:cubicBezTo>
                          <a:pt x="2427" y="3899"/>
                          <a:pt x="1955" y="3507"/>
                          <a:pt x="1625" y="3034"/>
                        </a:cubicBezTo>
                        <a:cubicBezTo>
                          <a:pt x="1054" y="2222"/>
                          <a:pt x="402" y="1151"/>
                          <a:pt x="340" y="134"/>
                        </a:cubicBezTo>
                        <a:cubicBezTo>
                          <a:pt x="295" y="108"/>
                          <a:pt x="251" y="90"/>
                          <a:pt x="215" y="72"/>
                        </a:cubicBezTo>
                        <a:cubicBezTo>
                          <a:pt x="117" y="27"/>
                          <a:pt x="54"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13"/>
                  <p:cNvSpPr/>
                  <p:nvPr/>
                </p:nvSpPr>
                <p:spPr>
                  <a:xfrm>
                    <a:off x="6605752" y="4021933"/>
                    <a:ext cx="146866" cy="218522"/>
                  </a:xfrm>
                  <a:custGeom>
                    <a:avLst/>
                    <a:gdLst/>
                    <a:ahLst/>
                    <a:cxnLst/>
                    <a:rect l="l" t="t" r="r" b="b"/>
                    <a:pathLst>
                      <a:path w="2480" h="3690" extrusionOk="0">
                        <a:moveTo>
                          <a:pt x="125" y="1"/>
                        </a:moveTo>
                        <a:cubicBezTo>
                          <a:pt x="0" y="1"/>
                          <a:pt x="36" y="298"/>
                          <a:pt x="44" y="354"/>
                        </a:cubicBezTo>
                        <a:cubicBezTo>
                          <a:pt x="44" y="407"/>
                          <a:pt x="71" y="541"/>
                          <a:pt x="53" y="630"/>
                        </a:cubicBezTo>
                        <a:cubicBezTo>
                          <a:pt x="36" y="710"/>
                          <a:pt x="107" y="1362"/>
                          <a:pt x="259" y="1781"/>
                        </a:cubicBezTo>
                        <a:cubicBezTo>
                          <a:pt x="571" y="2619"/>
                          <a:pt x="1204" y="3324"/>
                          <a:pt x="2061" y="3654"/>
                        </a:cubicBezTo>
                        <a:cubicBezTo>
                          <a:pt x="2096" y="3654"/>
                          <a:pt x="2132" y="3663"/>
                          <a:pt x="2177" y="3663"/>
                        </a:cubicBezTo>
                        <a:cubicBezTo>
                          <a:pt x="2275" y="3672"/>
                          <a:pt x="2382" y="3681"/>
                          <a:pt x="2480" y="3690"/>
                        </a:cubicBezTo>
                        <a:cubicBezTo>
                          <a:pt x="2203" y="3476"/>
                          <a:pt x="2007" y="3128"/>
                          <a:pt x="1873" y="2825"/>
                        </a:cubicBezTo>
                        <a:cubicBezTo>
                          <a:pt x="1525" y="2040"/>
                          <a:pt x="1392" y="1326"/>
                          <a:pt x="1445" y="478"/>
                        </a:cubicBezTo>
                        <a:lnTo>
                          <a:pt x="1445" y="478"/>
                        </a:lnTo>
                        <a:cubicBezTo>
                          <a:pt x="1383" y="494"/>
                          <a:pt x="1318" y="504"/>
                          <a:pt x="1249" y="504"/>
                        </a:cubicBezTo>
                        <a:cubicBezTo>
                          <a:pt x="1200" y="504"/>
                          <a:pt x="1149" y="499"/>
                          <a:pt x="1097" y="487"/>
                        </a:cubicBezTo>
                        <a:cubicBezTo>
                          <a:pt x="731" y="398"/>
                          <a:pt x="490" y="184"/>
                          <a:pt x="178" y="15"/>
                        </a:cubicBezTo>
                        <a:cubicBezTo>
                          <a:pt x="158" y="5"/>
                          <a:pt x="141" y="1"/>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13"/>
                  <p:cNvSpPr/>
                  <p:nvPr/>
                </p:nvSpPr>
                <p:spPr>
                  <a:xfrm>
                    <a:off x="6456755" y="4051839"/>
                    <a:ext cx="172271" cy="187609"/>
                  </a:xfrm>
                  <a:custGeom>
                    <a:avLst/>
                    <a:gdLst/>
                    <a:ahLst/>
                    <a:cxnLst/>
                    <a:rect l="l" t="t" r="r" b="b"/>
                    <a:pathLst>
                      <a:path w="2909" h="3168" extrusionOk="0">
                        <a:moveTo>
                          <a:pt x="71" y="0"/>
                        </a:moveTo>
                        <a:lnTo>
                          <a:pt x="71" y="0"/>
                        </a:lnTo>
                        <a:cubicBezTo>
                          <a:pt x="0" y="625"/>
                          <a:pt x="286" y="1535"/>
                          <a:pt x="580" y="2025"/>
                        </a:cubicBezTo>
                        <a:cubicBezTo>
                          <a:pt x="865" y="2489"/>
                          <a:pt x="1419" y="2971"/>
                          <a:pt x="1963" y="3167"/>
                        </a:cubicBezTo>
                        <a:cubicBezTo>
                          <a:pt x="2284" y="3149"/>
                          <a:pt x="2596" y="3131"/>
                          <a:pt x="2908" y="3123"/>
                        </a:cubicBezTo>
                        <a:cubicBezTo>
                          <a:pt x="2507" y="2962"/>
                          <a:pt x="2168" y="2677"/>
                          <a:pt x="1856" y="2284"/>
                        </a:cubicBezTo>
                        <a:cubicBezTo>
                          <a:pt x="1615" y="1999"/>
                          <a:pt x="1365" y="1686"/>
                          <a:pt x="1222" y="1338"/>
                        </a:cubicBezTo>
                        <a:cubicBezTo>
                          <a:pt x="1080" y="964"/>
                          <a:pt x="1026" y="625"/>
                          <a:pt x="946" y="250"/>
                        </a:cubicBezTo>
                        <a:cubicBezTo>
                          <a:pt x="714" y="179"/>
                          <a:pt x="509" y="107"/>
                          <a:pt x="348" y="54"/>
                        </a:cubicBezTo>
                        <a:cubicBezTo>
                          <a:pt x="259" y="36"/>
                          <a:pt x="161" y="18"/>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13"/>
                  <p:cNvSpPr/>
                  <p:nvPr/>
                </p:nvSpPr>
                <p:spPr>
                  <a:xfrm>
                    <a:off x="6520120" y="4060781"/>
                    <a:ext cx="189741" cy="176535"/>
                  </a:xfrm>
                  <a:custGeom>
                    <a:avLst/>
                    <a:gdLst/>
                    <a:ahLst/>
                    <a:cxnLst/>
                    <a:rect l="l" t="t" r="r" b="b"/>
                    <a:pathLst>
                      <a:path w="3204" h="2981" extrusionOk="0">
                        <a:moveTo>
                          <a:pt x="1401" y="1"/>
                        </a:moveTo>
                        <a:lnTo>
                          <a:pt x="1401" y="1"/>
                        </a:lnTo>
                        <a:cubicBezTo>
                          <a:pt x="1383" y="19"/>
                          <a:pt x="1374" y="37"/>
                          <a:pt x="1357" y="54"/>
                        </a:cubicBezTo>
                        <a:cubicBezTo>
                          <a:pt x="1206" y="200"/>
                          <a:pt x="995" y="254"/>
                          <a:pt x="759" y="254"/>
                        </a:cubicBezTo>
                        <a:cubicBezTo>
                          <a:pt x="519" y="254"/>
                          <a:pt x="253" y="198"/>
                          <a:pt x="1" y="126"/>
                        </a:cubicBezTo>
                        <a:lnTo>
                          <a:pt x="1" y="126"/>
                        </a:lnTo>
                        <a:cubicBezTo>
                          <a:pt x="179" y="768"/>
                          <a:pt x="366" y="1357"/>
                          <a:pt x="804" y="1892"/>
                        </a:cubicBezTo>
                        <a:cubicBezTo>
                          <a:pt x="1258" y="2436"/>
                          <a:pt x="1705" y="2793"/>
                          <a:pt x="2329" y="2963"/>
                        </a:cubicBezTo>
                        <a:cubicBezTo>
                          <a:pt x="2623" y="2963"/>
                          <a:pt x="2909" y="2963"/>
                          <a:pt x="3203" y="2980"/>
                        </a:cubicBezTo>
                        <a:cubicBezTo>
                          <a:pt x="2659" y="2793"/>
                          <a:pt x="2267" y="2472"/>
                          <a:pt x="1928" y="1919"/>
                        </a:cubicBezTo>
                        <a:cubicBezTo>
                          <a:pt x="1553" y="1312"/>
                          <a:pt x="1366" y="697"/>
                          <a:pt x="14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13"/>
                  <p:cNvSpPr/>
                  <p:nvPr/>
                </p:nvSpPr>
                <p:spPr>
                  <a:xfrm>
                    <a:off x="7083834" y="4097971"/>
                    <a:ext cx="597589" cy="111807"/>
                  </a:xfrm>
                  <a:custGeom>
                    <a:avLst/>
                    <a:gdLst/>
                    <a:ahLst/>
                    <a:cxnLst/>
                    <a:rect l="l" t="t" r="r" b="b"/>
                    <a:pathLst>
                      <a:path w="10091" h="1888" extrusionOk="0">
                        <a:moveTo>
                          <a:pt x="7895" y="0"/>
                        </a:moveTo>
                        <a:cubicBezTo>
                          <a:pt x="7019" y="0"/>
                          <a:pt x="6134" y="121"/>
                          <a:pt x="5308" y="363"/>
                        </a:cubicBezTo>
                        <a:cubicBezTo>
                          <a:pt x="4282" y="657"/>
                          <a:pt x="3212" y="907"/>
                          <a:pt x="2132" y="916"/>
                        </a:cubicBezTo>
                        <a:cubicBezTo>
                          <a:pt x="2075" y="916"/>
                          <a:pt x="2018" y="916"/>
                          <a:pt x="1960" y="916"/>
                        </a:cubicBezTo>
                        <a:cubicBezTo>
                          <a:pt x="1441" y="916"/>
                          <a:pt x="900" y="909"/>
                          <a:pt x="402" y="765"/>
                        </a:cubicBezTo>
                        <a:cubicBezTo>
                          <a:pt x="232" y="720"/>
                          <a:pt x="107" y="657"/>
                          <a:pt x="0" y="577"/>
                        </a:cubicBezTo>
                        <a:lnTo>
                          <a:pt x="0" y="577"/>
                        </a:lnTo>
                        <a:cubicBezTo>
                          <a:pt x="366" y="1032"/>
                          <a:pt x="785" y="1443"/>
                          <a:pt x="1258" y="1773"/>
                        </a:cubicBezTo>
                        <a:cubicBezTo>
                          <a:pt x="1655" y="1853"/>
                          <a:pt x="2053" y="1887"/>
                          <a:pt x="2451" y="1887"/>
                        </a:cubicBezTo>
                        <a:cubicBezTo>
                          <a:pt x="3153" y="1887"/>
                          <a:pt x="3855" y="1781"/>
                          <a:pt x="4550" y="1639"/>
                        </a:cubicBezTo>
                        <a:cubicBezTo>
                          <a:pt x="5656" y="1416"/>
                          <a:pt x="6691" y="925"/>
                          <a:pt x="7780" y="622"/>
                        </a:cubicBezTo>
                        <a:cubicBezTo>
                          <a:pt x="8460" y="433"/>
                          <a:pt x="9186" y="297"/>
                          <a:pt x="9901" y="297"/>
                        </a:cubicBezTo>
                        <a:cubicBezTo>
                          <a:pt x="9964" y="297"/>
                          <a:pt x="10027" y="298"/>
                          <a:pt x="10090" y="301"/>
                        </a:cubicBezTo>
                        <a:cubicBezTo>
                          <a:pt x="9805" y="211"/>
                          <a:pt x="9510" y="140"/>
                          <a:pt x="9225" y="95"/>
                        </a:cubicBezTo>
                        <a:cubicBezTo>
                          <a:pt x="8790" y="32"/>
                          <a:pt x="8343" y="0"/>
                          <a:pt x="78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13"/>
                  <p:cNvSpPr/>
                  <p:nvPr/>
                </p:nvSpPr>
                <p:spPr>
                  <a:xfrm>
                    <a:off x="6937502" y="3953535"/>
                    <a:ext cx="350819" cy="324526"/>
                  </a:xfrm>
                  <a:custGeom>
                    <a:avLst/>
                    <a:gdLst/>
                    <a:ahLst/>
                    <a:cxnLst/>
                    <a:rect l="l" t="t" r="r" b="b"/>
                    <a:pathLst>
                      <a:path w="5924" h="5480" extrusionOk="0">
                        <a:moveTo>
                          <a:pt x="134" y="1"/>
                        </a:moveTo>
                        <a:lnTo>
                          <a:pt x="134" y="1"/>
                        </a:lnTo>
                        <a:cubicBezTo>
                          <a:pt x="0" y="144"/>
                          <a:pt x="339" y="1054"/>
                          <a:pt x="411" y="1205"/>
                        </a:cubicBezTo>
                        <a:cubicBezTo>
                          <a:pt x="705" y="1839"/>
                          <a:pt x="1008" y="2499"/>
                          <a:pt x="1437" y="3061"/>
                        </a:cubicBezTo>
                        <a:cubicBezTo>
                          <a:pt x="2282" y="4187"/>
                          <a:pt x="3543" y="5479"/>
                          <a:pt x="5068" y="5479"/>
                        </a:cubicBezTo>
                        <a:cubicBezTo>
                          <a:pt x="5088" y="5479"/>
                          <a:pt x="5109" y="5479"/>
                          <a:pt x="5130" y="5478"/>
                        </a:cubicBezTo>
                        <a:cubicBezTo>
                          <a:pt x="5281" y="5461"/>
                          <a:pt x="5433" y="5425"/>
                          <a:pt x="5576" y="5362"/>
                        </a:cubicBezTo>
                        <a:cubicBezTo>
                          <a:pt x="5692" y="5318"/>
                          <a:pt x="5808" y="5264"/>
                          <a:pt x="5924" y="5220"/>
                        </a:cubicBezTo>
                        <a:lnTo>
                          <a:pt x="5924" y="5220"/>
                        </a:lnTo>
                        <a:cubicBezTo>
                          <a:pt x="5886" y="5221"/>
                          <a:pt x="5848" y="5222"/>
                          <a:pt x="5811" y="5222"/>
                        </a:cubicBezTo>
                        <a:cubicBezTo>
                          <a:pt x="4686" y="5222"/>
                          <a:pt x="3525" y="4463"/>
                          <a:pt x="2766" y="3721"/>
                        </a:cubicBezTo>
                        <a:cubicBezTo>
                          <a:pt x="2257" y="3221"/>
                          <a:pt x="1900" y="2615"/>
                          <a:pt x="1553" y="1999"/>
                        </a:cubicBezTo>
                        <a:cubicBezTo>
                          <a:pt x="1249" y="1437"/>
                          <a:pt x="982" y="839"/>
                          <a:pt x="857" y="215"/>
                        </a:cubicBezTo>
                        <a:cubicBezTo>
                          <a:pt x="840" y="217"/>
                          <a:pt x="823" y="219"/>
                          <a:pt x="806" y="219"/>
                        </a:cubicBezTo>
                        <a:cubicBezTo>
                          <a:pt x="759" y="219"/>
                          <a:pt x="710" y="210"/>
                          <a:pt x="651" y="197"/>
                        </a:cubicBezTo>
                        <a:cubicBezTo>
                          <a:pt x="473" y="135"/>
                          <a:pt x="304" y="63"/>
                          <a:pt x="1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13"/>
                  <p:cNvSpPr/>
                  <p:nvPr/>
                </p:nvSpPr>
                <p:spPr>
                  <a:xfrm>
                    <a:off x="6420276" y="4050240"/>
                    <a:ext cx="136384" cy="192347"/>
                  </a:xfrm>
                  <a:custGeom>
                    <a:avLst/>
                    <a:gdLst/>
                    <a:ahLst/>
                    <a:cxnLst/>
                    <a:rect l="l" t="t" r="r" b="b"/>
                    <a:pathLst>
                      <a:path w="2303" h="3248" extrusionOk="0">
                        <a:moveTo>
                          <a:pt x="206" y="0"/>
                        </a:moveTo>
                        <a:cubicBezTo>
                          <a:pt x="1" y="598"/>
                          <a:pt x="179" y="1472"/>
                          <a:pt x="447" y="1963"/>
                        </a:cubicBezTo>
                        <a:cubicBezTo>
                          <a:pt x="812" y="2641"/>
                          <a:pt x="1374" y="2953"/>
                          <a:pt x="2043" y="3248"/>
                        </a:cubicBezTo>
                        <a:cubicBezTo>
                          <a:pt x="2133" y="3239"/>
                          <a:pt x="2213" y="3230"/>
                          <a:pt x="2302" y="3221"/>
                        </a:cubicBezTo>
                        <a:cubicBezTo>
                          <a:pt x="1776" y="3034"/>
                          <a:pt x="1267" y="2588"/>
                          <a:pt x="1035" y="2141"/>
                        </a:cubicBezTo>
                        <a:cubicBezTo>
                          <a:pt x="732" y="1562"/>
                          <a:pt x="438" y="705"/>
                          <a:pt x="571" y="9"/>
                        </a:cubicBezTo>
                        <a:cubicBezTo>
                          <a:pt x="456" y="0"/>
                          <a:pt x="331" y="0"/>
                          <a:pt x="2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13"/>
                  <p:cNvSpPr/>
                  <p:nvPr/>
                </p:nvSpPr>
                <p:spPr>
                  <a:xfrm>
                    <a:off x="6359516" y="4050773"/>
                    <a:ext cx="174403" cy="201348"/>
                  </a:xfrm>
                  <a:custGeom>
                    <a:avLst/>
                    <a:gdLst/>
                    <a:ahLst/>
                    <a:cxnLst/>
                    <a:rect l="l" t="t" r="r" b="b"/>
                    <a:pathLst>
                      <a:path w="2945" h="3400" extrusionOk="0">
                        <a:moveTo>
                          <a:pt x="1134" y="0"/>
                        </a:moveTo>
                        <a:lnTo>
                          <a:pt x="1134" y="0"/>
                        </a:lnTo>
                        <a:cubicBezTo>
                          <a:pt x="848" y="18"/>
                          <a:pt x="563" y="90"/>
                          <a:pt x="313" y="214"/>
                        </a:cubicBezTo>
                        <a:cubicBezTo>
                          <a:pt x="1" y="1535"/>
                          <a:pt x="456" y="2998"/>
                          <a:pt x="1785" y="3399"/>
                        </a:cubicBezTo>
                        <a:cubicBezTo>
                          <a:pt x="2168" y="3346"/>
                          <a:pt x="2561" y="3292"/>
                          <a:pt x="2945" y="3248"/>
                        </a:cubicBezTo>
                        <a:cubicBezTo>
                          <a:pt x="2213" y="3042"/>
                          <a:pt x="1526" y="2659"/>
                          <a:pt x="1267" y="1883"/>
                        </a:cubicBezTo>
                        <a:cubicBezTo>
                          <a:pt x="1080" y="1339"/>
                          <a:pt x="902" y="580"/>
                          <a:pt x="11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13"/>
                  <p:cNvSpPr/>
                  <p:nvPr/>
                </p:nvSpPr>
                <p:spPr>
                  <a:xfrm>
                    <a:off x="5681685" y="3736969"/>
                    <a:ext cx="132179" cy="189208"/>
                  </a:xfrm>
                  <a:custGeom>
                    <a:avLst/>
                    <a:gdLst/>
                    <a:ahLst/>
                    <a:cxnLst/>
                    <a:rect l="l" t="t" r="r" b="b"/>
                    <a:pathLst>
                      <a:path w="2232" h="3195" extrusionOk="0">
                        <a:moveTo>
                          <a:pt x="1553" y="0"/>
                        </a:moveTo>
                        <a:cubicBezTo>
                          <a:pt x="1402" y="125"/>
                          <a:pt x="1232" y="259"/>
                          <a:pt x="1054" y="339"/>
                        </a:cubicBezTo>
                        <a:cubicBezTo>
                          <a:pt x="1089" y="1383"/>
                          <a:pt x="920" y="2534"/>
                          <a:pt x="1" y="3149"/>
                        </a:cubicBezTo>
                        <a:cubicBezTo>
                          <a:pt x="188" y="3158"/>
                          <a:pt x="385" y="3176"/>
                          <a:pt x="581" y="3194"/>
                        </a:cubicBezTo>
                        <a:cubicBezTo>
                          <a:pt x="1517" y="2659"/>
                          <a:pt x="2088" y="1651"/>
                          <a:pt x="2231" y="598"/>
                        </a:cubicBezTo>
                        <a:lnTo>
                          <a:pt x="2231" y="598"/>
                        </a:lnTo>
                        <a:cubicBezTo>
                          <a:pt x="2142" y="628"/>
                          <a:pt x="2048" y="645"/>
                          <a:pt x="1952" y="645"/>
                        </a:cubicBezTo>
                        <a:cubicBezTo>
                          <a:pt x="1932" y="645"/>
                          <a:pt x="1912" y="644"/>
                          <a:pt x="1892" y="643"/>
                        </a:cubicBezTo>
                        <a:cubicBezTo>
                          <a:pt x="1384" y="598"/>
                          <a:pt x="1339" y="286"/>
                          <a:pt x="15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13"/>
                  <p:cNvSpPr/>
                  <p:nvPr/>
                </p:nvSpPr>
                <p:spPr>
                  <a:xfrm>
                    <a:off x="5983351" y="3807204"/>
                    <a:ext cx="118973" cy="162500"/>
                  </a:xfrm>
                  <a:custGeom>
                    <a:avLst/>
                    <a:gdLst/>
                    <a:ahLst/>
                    <a:cxnLst/>
                    <a:rect l="l" t="t" r="r" b="b"/>
                    <a:pathLst>
                      <a:path w="2009" h="2744" extrusionOk="0">
                        <a:moveTo>
                          <a:pt x="902" y="1"/>
                        </a:moveTo>
                        <a:cubicBezTo>
                          <a:pt x="991" y="233"/>
                          <a:pt x="1089" y="456"/>
                          <a:pt x="1089" y="732"/>
                        </a:cubicBezTo>
                        <a:cubicBezTo>
                          <a:pt x="1089" y="1080"/>
                          <a:pt x="1027" y="1392"/>
                          <a:pt x="911" y="1723"/>
                        </a:cubicBezTo>
                        <a:cubicBezTo>
                          <a:pt x="768" y="2151"/>
                          <a:pt x="429" y="2543"/>
                          <a:pt x="1" y="2722"/>
                        </a:cubicBezTo>
                        <a:cubicBezTo>
                          <a:pt x="108" y="2722"/>
                          <a:pt x="215" y="2731"/>
                          <a:pt x="331" y="2740"/>
                        </a:cubicBezTo>
                        <a:cubicBezTo>
                          <a:pt x="420" y="2740"/>
                          <a:pt x="517" y="2744"/>
                          <a:pt x="617" y="2744"/>
                        </a:cubicBezTo>
                        <a:cubicBezTo>
                          <a:pt x="667" y="2744"/>
                          <a:pt x="717" y="2743"/>
                          <a:pt x="768" y="2740"/>
                        </a:cubicBezTo>
                        <a:cubicBezTo>
                          <a:pt x="1223" y="2517"/>
                          <a:pt x="1803" y="2062"/>
                          <a:pt x="1883" y="1535"/>
                        </a:cubicBezTo>
                        <a:cubicBezTo>
                          <a:pt x="1937" y="1178"/>
                          <a:pt x="2008" y="367"/>
                          <a:pt x="1696" y="63"/>
                        </a:cubicBezTo>
                        <a:cubicBezTo>
                          <a:pt x="1589" y="63"/>
                          <a:pt x="1482" y="72"/>
                          <a:pt x="1375" y="72"/>
                        </a:cubicBezTo>
                        <a:cubicBezTo>
                          <a:pt x="1346" y="74"/>
                          <a:pt x="1319" y="74"/>
                          <a:pt x="1292" y="74"/>
                        </a:cubicBezTo>
                        <a:cubicBezTo>
                          <a:pt x="1148" y="74"/>
                          <a:pt x="1022" y="53"/>
                          <a:pt x="9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13"/>
                  <p:cNvSpPr/>
                  <p:nvPr/>
                </p:nvSpPr>
                <p:spPr>
                  <a:xfrm>
                    <a:off x="6041505" y="3810934"/>
                    <a:ext cx="106241" cy="158532"/>
                  </a:xfrm>
                  <a:custGeom>
                    <a:avLst/>
                    <a:gdLst/>
                    <a:ahLst/>
                    <a:cxnLst/>
                    <a:rect l="l" t="t" r="r" b="b"/>
                    <a:pathLst>
                      <a:path w="1794" h="2677" extrusionOk="0">
                        <a:moveTo>
                          <a:pt x="848" y="0"/>
                        </a:moveTo>
                        <a:cubicBezTo>
                          <a:pt x="1142" y="268"/>
                          <a:pt x="1133" y="1115"/>
                          <a:pt x="1097" y="1383"/>
                        </a:cubicBezTo>
                        <a:cubicBezTo>
                          <a:pt x="1008" y="2007"/>
                          <a:pt x="580" y="2480"/>
                          <a:pt x="0" y="2677"/>
                        </a:cubicBezTo>
                        <a:cubicBezTo>
                          <a:pt x="402" y="2668"/>
                          <a:pt x="821" y="2623"/>
                          <a:pt x="1204" y="2507"/>
                        </a:cubicBezTo>
                        <a:cubicBezTo>
                          <a:pt x="1436" y="2222"/>
                          <a:pt x="1651" y="1874"/>
                          <a:pt x="1713" y="1535"/>
                        </a:cubicBezTo>
                        <a:cubicBezTo>
                          <a:pt x="1793" y="1089"/>
                          <a:pt x="1579" y="357"/>
                          <a:pt x="1401" y="205"/>
                        </a:cubicBezTo>
                        <a:cubicBezTo>
                          <a:pt x="1231" y="54"/>
                          <a:pt x="1089" y="9"/>
                          <a:pt x="1089" y="9"/>
                        </a:cubicBezTo>
                        <a:cubicBezTo>
                          <a:pt x="1089" y="9"/>
                          <a:pt x="928" y="0"/>
                          <a:pt x="8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13"/>
                  <p:cNvSpPr/>
                  <p:nvPr/>
                </p:nvSpPr>
                <p:spPr>
                  <a:xfrm>
                    <a:off x="5895647" y="3781739"/>
                    <a:ext cx="146925" cy="185595"/>
                  </a:xfrm>
                  <a:custGeom>
                    <a:avLst/>
                    <a:gdLst/>
                    <a:ahLst/>
                    <a:cxnLst/>
                    <a:rect l="l" t="t" r="r" b="b"/>
                    <a:pathLst>
                      <a:path w="2481" h="3134" extrusionOk="0">
                        <a:moveTo>
                          <a:pt x="1790" y="0"/>
                        </a:moveTo>
                        <a:cubicBezTo>
                          <a:pt x="1694" y="0"/>
                          <a:pt x="1593" y="43"/>
                          <a:pt x="1491" y="101"/>
                        </a:cubicBezTo>
                        <a:cubicBezTo>
                          <a:pt x="1633" y="725"/>
                          <a:pt x="1669" y="1483"/>
                          <a:pt x="1277" y="2028"/>
                        </a:cubicBezTo>
                        <a:cubicBezTo>
                          <a:pt x="947" y="2483"/>
                          <a:pt x="536" y="2884"/>
                          <a:pt x="1" y="2955"/>
                        </a:cubicBezTo>
                        <a:cubicBezTo>
                          <a:pt x="438" y="3036"/>
                          <a:pt x="884" y="3098"/>
                          <a:pt x="1330" y="3134"/>
                        </a:cubicBezTo>
                        <a:cubicBezTo>
                          <a:pt x="1330" y="3134"/>
                          <a:pt x="1339" y="3125"/>
                          <a:pt x="1339" y="3125"/>
                        </a:cubicBezTo>
                        <a:cubicBezTo>
                          <a:pt x="1803" y="2866"/>
                          <a:pt x="2151" y="2349"/>
                          <a:pt x="2311" y="1858"/>
                        </a:cubicBezTo>
                        <a:cubicBezTo>
                          <a:pt x="2481" y="1323"/>
                          <a:pt x="2374" y="877"/>
                          <a:pt x="2285" y="368"/>
                        </a:cubicBezTo>
                        <a:cubicBezTo>
                          <a:pt x="2204" y="315"/>
                          <a:pt x="2133" y="243"/>
                          <a:pt x="2062" y="154"/>
                        </a:cubicBezTo>
                        <a:cubicBezTo>
                          <a:pt x="1977" y="43"/>
                          <a:pt x="1886" y="0"/>
                          <a:pt x="1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13"/>
                  <p:cNvSpPr/>
                  <p:nvPr/>
                </p:nvSpPr>
                <p:spPr>
                  <a:xfrm>
                    <a:off x="6117544" y="3813007"/>
                    <a:ext cx="65083" cy="141121"/>
                  </a:xfrm>
                  <a:custGeom>
                    <a:avLst/>
                    <a:gdLst/>
                    <a:ahLst/>
                    <a:cxnLst/>
                    <a:rect l="l" t="t" r="r" b="b"/>
                    <a:pathLst>
                      <a:path w="1099" h="2383" extrusionOk="0">
                        <a:moveTo>
                          <a:pt x="1" y="1"/>
                        </a:moveTo>
                        <a:cubicBezTo>
                          <a:pt x="45" y="28"/>
                          <a:pt x="161" y="108"/>
                          <a:pt x="295" y="224"/>
                        </a:cubicBezTo>
                        <a:cubicBezTo>
                          <a:pt x="420" y="331"/>
                          <a:pt x="625" y="839"/>
                          <a:pt x="607" y="1241"/>
                        </a:cubicBezTo>
                        <a:cubicBezTo>
                          <a:pt x="590" y="1678"/>
                          <a:pt x="438" y="2071"/>
                          <a:pt x="170" y="2383"/>
                        </a:cubicBezTo>
                        <a:cubicBezTo>
                          <a:pt x="670" y="2222"/>
                          <a:pt x="1053" y="1785"/>
                          <a:pt x="1071" y="1357"/>
                        </a:cubicBezTo>
                        <a:cubicBezTo>
                          <a:pt x="1098" y="929"/>
                          <a:pt x="839" y="509"/>
                          <a:pt x="625" y="304"/>
                        </a:cubicBezTo>
                        <a:cubicBezTo>
                          <a:pt x="438" y="126"/>
                          <a:pt x="224" y="3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13"/>
                  <p:cNvSpPr/>
                  <p:nvPr/>
                </p:nvSpPr>
                <p:spPr>
                  <a:xfrm>
                    <a:off x="5853956" y="3788727"/>
                    <a:ext cx="132120" cy="165401"/>
                  </a:xfrm>
                  <a:custGeom>
                    <a:avLst/>
                    <a:gdLst/>
                    <a:ahLst/>
                    <a:cxnLst/>
                    <a:rect l="l" t="t" r="r" b="b"/>
                    <a:pathLst>
                      <a:path w="2231" h="2793" extrusionOk="0">
                        <a:moveTo>
                          <a:pt x="2159" y="1"/>
                        </a:moveTo>
                        <a:cubicBezTo>
                          <a:pt x="1961" y="108"/>
                          <a:pt x="1755" y="253"/>
                          <a:pt x="1556" y="253"/>
                        </a:cubicBezTo>
                        <a:cubicBezTo>
                          <a:pt x="1540" y="253"/>
                          <a:pt x="1524" y="252"/>
                          <a:pt x="1508" y="250"/>
                        </a:cubicBezTo>
                        <a:lnTo>
                          <a:pt x="1508" y="250"/>
                        </a:lnTo>
                        <a:cubicBezTo>
                          <a:pt x="1731" y="1276"/>
                          <a:pt x="1035" y="2472"/>
                          <a:pt x="0" y="2713"/>
                        </a:cubicBezTo>
                        <a:cubicBezTo>
                          <a:pt x="143" y="2739"/>
                          <a:pt x="286" y="2766"/>
                          <a:pt x="428" y="2793"/>
                        </a:cubicBezTo>
                        <a:cubicBezTo>
                          <a:pt x="1035" y="2713"/>
                          <a:pt x="1659" y="2249"/>
                          <a:pt x="1918" y="1704"/>
                        </a:cubicBezTo>
                        <a:cubicBezTo>
                          <a:pt x="2177" y="1142"/>
                          <a:pt x="2230" y="598"/>
                          <a:pt x="21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13"/>
                  <p:cNvSpPr/>
                  <p:nvPr/>
                </p:nvSpPr>
                <p:spPr>
                  <a:xfrm>
                    <a:off x="5775726" y="3748991"/>
                    <a:ext cx="137450" cy="189859"/>
                  </a:xfrm>
                  <a:custGeom>
                    <a:avLst/>
                    <a:gdLst/>
                    <a:ahLst/>
                    <a:cxnLst/>
                    <a:rect l="l" t="t" r="r" b="b"/>
                    <a:pathLst>
                      <a:path w="2321" h="3206" extrusionOk="0">
                        <a:moveTo>
                          <a:pt x="1756" y="1"/>
                        </a:moveTo>
                        <a:cubicBezTo>
                          <a:pt x="1745" y="1"/>
                          <a:pt x="1734" y="1"/>
                          <a:pt x="1723" y="2"/>
                        </a:cubicBezTo>
                        <a:cubicBezTo>
                          <a:pt x="1633" y="11"/>
                          <a:pt x="1535" y="29"/>
                          <a:pt x="1446" y="65"/>
                        </a:cubicBezTo>
                        <a:cubicBezTo>
                          <a:pt x="1633" y="1314"/>
                          <a:pt x="1187" y="2652"/>
                          <a:pt x="1" y="3134"/>
                        </a:cubicBezTo>
                        <a:cubicBezTo>
                          <a:pt x="135" y="3161"/>
                          <a:pt x="268" y="3178"/>
                          <a:pt x="393" y="3205"/>
                        </a:cubicBezTo>
                        <a:cubicBezTo>
                          <a:pt x="1660" y="2786"/>
                          <a:pt x="2320" y="1581"/>
                          <a:pt x="2178" y="288"/>
                        </a:cubicBezTo>
                        <a:cubicBezTo>
                          <a:pt x="2060" y="129"/>
                          <a:pt x="1927" y="1"/>
                          <a:pt x="17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13"/>
                  <p:cNvSpPr/>
                  <p:nvPr/>
                </p:nvSpPr>
                <p:spPr>
                  <a:xfrm>
                    <a:off x="5727166" y="3753847"/>
                    <a:ext cx="133719" cy="179140"/>
                  </a:xfrm>
                  <a:custGeom>
                    <a:avLst/>
                    <a:gdLst/>
                    <a:ahLst/>
                    <a:cxnLst/>
                    <a:rect l="l" t="t" r="r" b="b"/>
                    <a:pathLst>
                      <a:path w="2258" h="3025" extrusionOk="0">
                        <a:moveTo>
                          <a:pt x="2213" y="1"/>
                        </a:moveTo>
                        <a:lnTo>
                          <a:pt x="2213" y="1"/>
                        </a:lnTo>
                        <a:cubicBezTo>
                          <a:pt x="1981" y="90"/>
                          <a:pt x="1758" y="215"/>
                          <a:pt x="1535" y="295"/>
                        </a:cubicBezTo>
                        <a:cubicBezTo>
                          <a:pt x="1535" y="1294"/>
                          <a:pt x="964" y="2516"/>
                          <a:pt x="0" y="2936"/>
                        </a:cubicBezTo>
                        <a:cubicBezTo>
                          <a:pt x="134" y="2945"/>
                          <a:pt x="259" y="2963"/>
                          <a:pt x="393" y="2980"/>
                        </a:cubicBezTo>
                        <a:cubicBezTo>
                          <a:pt x="473" y="2998"/>
                          <a:pt x="553" y="3007"/>
                          <a:pt x="634" y="3025"/>
                        </a:cubicBezTo>
                        <a:cubicBezTo>
                          <a:pt x="1088" y="2775"/>
                          <a:pt x="1561" y="2508"/>
                          <a:pt x="1802" y="2044"/>
                        </a:cubicBezTo>
                        <a:cubicBezTo>
                          <a:pt x="2114" y="1428"/>
                          <a:pt x="2257" y="688"/>
                          <a:pt x="2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13"/>
                  <p:cNvSpPr/>
                  <p:nvPr/>
                </p:nvSpPr>
                <p:spPr>
                  <a:xfrm>
                    <a:off x="5807468" y="3771850"/>
                    <a:ext cx="134252" cy="174877"/>
                  </a:xfrm>
                  <a:custGeom>
                    <a:avLst/>
                    <a:gdLst/>
                    <a:ahLst/>
                    <a:cxnLst/>
                    <a:rect l="l" t="t" r="r" b="b"/>
                    <a:pathLst>
                      <a:path w="2267" h="2953" extrusionOk="0">
                        <a:moveTo>
                          <a:pt x="1722" y="0"/>
                        </a:moveTo>
                        <a:lnTo>
                          <a:pt x="1722" y="0"/>
                        </a:lnTo>
                        <a:cubicBezTo>
                          <a:pt x="1972" y="1231"/>
                          <a:pt x="1249" y="2551"/>
                          <a:pt x="0" y="2846"/>
                        </a:cubicBezTo>
                        <a:cubicBezTo>
                          <a:pt x="179" y="2882"/>
                          <a:pt x="366" y="2917"/>
                          <a:pt x="544" y="2953"/>
                        </a:cubicBezTo>
                        <a:cubicBezTo>
                          <a:pt x="1651" y="2641"/>
                          <a:pt x="2266" y="1642"/>
                          <a:pt x="2257" y="526"/>
                        </a:cubicBezTo>
                        <a:lnTo>
                          <a:pt x="2248" y="526"/>
                        </a:lnTo>
                        <a:cubicBezTo>
                          <a:pt x="2025" y="464"/>
                          <a:pt x="1874" y="223"/>
                          <a:pt x="1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13"/>
                  <p:cNvSpPr/>
                  <p:nvPr/>
                </p:nvSpPr>
                <p:spPr>
                  <a:xfrm>
                    <a:off x="6214250" y="4118935"/>
                    <a:ext cx="129455" cy="159065"/>
                  </a:xfrm>
                  <a:custGeom>
                    <a:avLst/>
                    <a:gdLst/>
                    <a:ahLst/>
                    <a:cxnLst/>
                    <a:rect l="l" t="t" r="r" b="b"/>
                    <a:pathLst>
                      <a:path w="2186" h="2686" extrusionOk="0">
                        <a:moveTo>
                          <a:pt x="634" y="0"/>
                        </a:moveTo>
                        <a:lnTo>
                          <a:pt x="634" y="0"/>
                        </a:lnTo>
                        <a:cubicBezTo>
                          <a:pt x="473" y="9"/>
                          <a:pt x="286" y="27"/>
                          <a:pt x="125" y="63"/>
                        </a:cubicBezTo>
                        <a:cubicBezTo>
                          <a:pt x="0" y="687"/>
                          <a:pt x="107" y="1383"/>
                          <a:pt x="464" y="1918"/>
                        </a:cubicBezTo>
                        <a:cubicBezTo>
                          <a:pt x="812" y="2453"/>
                          <a:pt x="1231" y="2641"/>
                          <a:pt x="1802" y="2685"/>
                        </a:cubicBezTo>
                        <a:cubicBezTo>
                          <a:pt x="1927" y="2668"/>
                          <a:pt x="2061" y="2641"/>
                          <a:pt x="2186" y="2623"/>
                        </a:cubicBezTo>
                        <a:cubicBezTo>
                          <a:pt x="1802" y="2552"/>
                          <a:pt x="1446" y="2382"/>
                          <a:pt x="1178" y="2052"/>
                        </a:cubicBezTo>
                        <a:cubicBezTo>
                          <a:pt x="723" y="1472"/>
                          <a:pt x="393" y="723"/>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13"/>
                  <p:cNvSpPr/>
                  <p:nvPr/>
                </p:nvSpPr>
                <p:spPr>
                  <a:xfrm>
                    <a:off x="6120741" y="4123672"/>
                    <a:ext cx="168599" cy="161730"/>
                  </a:xfrm>
                  <a:custGeom>
                    <a:avLst/>
                    <a:gdLst/>
                    <a:ahLst/>
                    <a:cxnLst/>
                    <a:rect l="l" t="t" r="r" b="b"/>
                    <a:pathLst>
                      <a:path w="2847" h="2731" extrusionOk="0">
                        <a:moveTo>
                          <a:pt x="1624" y="0"/>
                        </a:moveTo>
                        <a:cubicBezTo>
                          <a:pt x="1401" y="54"/>
                          <a:pt x="1214" y="152"/>
                          <a:pt x="1142" y="313"/>
                        </a:cubicBezTo>
                        <a:cubicBezTo>
                          <a:pt x="1044" y="509"/>
                          <a:pt x="1062" y="786"/>
                          <a:pt x="875" y="928"/>
                        </a:cubicBezTo>
                        <a:cubicBezTo>
                          <a:pt x="711" y="1051"/>
                          <a:pt x="522" y="1090"/>
                          <a:pt x="331" y="1090"/>
                        </a:cubicBezTo>
                        <a:cubicBezTo>
                          <a:pt x="271" y="1090"/>
                          <a:pt x="211" y="1086"/>
                          <a:pt x="152" y="1080"/>
                        </a:cubicBezTo>
                        <a:cubicBezTo>
                          <a:pt x="98" y="1071"/>
                          <a:pt x="45" y="1062"/>
                          <a:pt x="0" y="1062"/>
                        </a:cubicBezTo>
                        <a:cubicBezTo>
                          <a:pt x="170" y="2186"/>
                          <a:pt x="1303" y="2570"/>
                          <a:pt x="2293" y="2730"/>
                        </a:cubicBezTo>
                        <a:cubicBezTo>
                          <a:pt x="2480" y="2721"/>
                          <a:pt x="2668" y="2695"/>
                          <a:pt x="2846" y="2677"/>
                        </a:cubicBezTo>
                        <a:cubicBezTo>
                          <a:pt x="2775" y="2659"/>
                          <a:pt x="2703" y="2641"/>
                          <a:pt x="2623" y="2614"/>
                        </a:cubicBezTo>
                        <a:cubicBezTo>
                          <a:pt x="2355" y="2507"/>
                          <a:pt x="2132" y="2266"/>
                          <a:pt x="1981" y="2026"/>
                        </a:cubicBezTo>
                        <a:cubicBezTo>
                          <a:pt x="1579" y="1410"/>
                          <a:pt x="1428" y="714"/>
                          <a:pt x="16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13"/>
                  <p:cNvSpPr/>
                  <p:nvPr/>
                </p:nvSpPr>
                <p:spPr>
                  <a:xfrm>
                    <a:off x="6245932" y="4118402"/>
                    <a:ext cx="159065" cy="150063"/>
                  </a:xfrm>
                  <a:custGeom>
                    <a:avLst/>
                    <a:gdLst/>
                    <a:ahLst/>
                    <a:cxnLst/>
                    <a:rect l="l" t="t" r="r" b="b"/>
                    <a:pathLst>
                      <a:path w="2686" h="2534" extrusionOk="0">
                        <a:moveTo>
                          <a:pt x="946" y="0"/>
                        </a:moveTo>
                        <a:lnTo>
                          <a:pt x="946" y="0"/>
                        </a:lnTo>
                        <a:cubicBezTo>
                          <a:pt x="852" y="11"/>
                          <a:pt x="761" y="15"/>
                          <a:pt x="670" y="15"/>
                        </a:cubicBezTo>
                        <a:cubicBezTo>
                          <a:pt x="605" y="15"/>
                          <a:pt x="540" y="13"/>
                          <a:pt x="473" y="9"/>
                        </a:cubicBezTo>
                        <a:lnTo>
                          <a:pt x="206" y="9"/>
                        </a:lnTo>
                        <a:cubicBezTo>
                          <a:pt x="1" y="767"/>
                          <a:pt x="429" y="1784"/>
                          <a:pt x="1089" y="2195"/>
                        </a:cubicBezTo>
                        <a:cubicBezTo>
                          <a:pt x="1455" y="2427"/>
                          <a:pt x="1812" y="2498"/>
                          <a:pt x="2186" y="2534"/>
                        </a:cubicBezTo>
                        <a:cubicBezTo>
                          <a:pt x="2356" y="2498"/>
                          <a:pt x="2516" y="2462"/>
                          <a:pt x="2686" y="2436"/>
                        </a:cubicBezTo>
                        <a:cubicBezTo>
                          <a:pt x="2249" y="2355"/>
                          <a:pt x="1812" y="2168"/>
                          <a:pt x="1562" y="1918"/>
                        </a:cubicBezTo>
                        <a:cubicBezTo>
                          <a:pt x="1027" y="1383"/>
                          <a:pt x="919" y="714"/>
                          <a:pt x="9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13"/>
                  <p:cNvSpPr/>
                  <p:nvPr/>
                </p:nvSpPr>
                <p:spPr>
                  <a:xfrm>
                    <a:off x="6306159" y="4065578"/>
                    <a:ext cx="137923" cy="192347"/>
                  </a:xfrm>
                  <a:custGeom>
                    <a:avLst/>
                    <a:gdLst/>
                    <a:ahLst/>
                    <a:cxnLst/>
                    <a:rect l="l" t="t" r="r" b="b"/>
                    <a:pathLst>
                      <a:path w="2329" h="3248" extrusionOk="0">
                        <a:moveTo>
                          <a:pt x="1142" y="0"/>
                        </a:moveTo>
                        <a:lnTo>
                          <a:pt x="1142" y="0"/>
                        </a:lnTo>
                        <a:cubicBezTo>
                          <a:pt x="1080" y="36"/>
                          <a:pt x="1018" y="63"/>
                          <a:pt x="964" y="107"/>
                        </a:cubicBezTo>
                        <a:cubicBezTo>
                          <a:pt x="696" y="295"/>
                          <a:pt x="563" y="651"/>
                          <a:pt x="259" y="794"/>
                        </a:cubicBezTo>
                        <a:cubicBezTo>
                          <a:pt x="170" y="839"/>
                          <a:pt x="90" y="865"/>
                          <a:pt x="1" y="874"/>
                        </a:cubicBezTo>
                        <a:cubicBezTo>
                          <a:pt x="54" y="1526"/>
                          <a:pt x="152" y="2409"/>
                          <a:pt x="759" y="2766"/>
                        </a:cubicBezTo>
                        <a:cubicBezTo>
                          <a:pt x="1169" y="3007"/>
                          <a:pt x="1633" y="3212"/>
                          <a:pt x="2106" y="3247"/>
                        </a:cubicBezTo>
                        <a:cubicBezTo>
                          <a:pt x="2177" y="3238"/>
                          <a:pt x="2258" y="3221"/>
                          <a:pt x="2329" y="3212"/>
                        </a:cubicBezTo>
                        <a:cubicBezTo>
                          <a:pt x="1142" y="2828"/>
                          <a:pt x="803" y="1142"/>
                          <a:pt x="1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13"/>
                  <p:cNvSpPr/>
                  <p:nvPr/>
                </p:nvSpPr>
                <p:spPr>
                  <a:xfrm>
                    <a:off x="6022436" y="4181530"/>
                    <a:ext cx="212481" cy="108076"/>
                  </a:xfrm>
                  <a:custGeom>
                    <a:avLst/>
                    <a:gdLst/>
                    <a:ahLst/>
                    <a:cxnLst/>
                    <a:rect l="l" t="t" r="r" b="b"/>
                    <a:pathLst>
                      <a:path w="3588" h="1825" extrusionOk="0">
                        <a:moveTo>
                          <a:pt x="926" y="1"/>
                        </a:moveTo>
                        <a:cubicBezTo>
                          <a:pt x="885" y="1"/>
                          <a:pt x="844" y="2"/>
                          <a:pt x="804" y="5"/>
                        </a:cubicBezTo>
                        <a:cubicBezTo>
                          <a:pt x="697" y="14"/>
                          <a:pt x="599" y="23"/>
                          <a:pt x="501" y="49"/>
                        </a:cubicBezTo>
                        <a:cubicBezTo>
                          <a:pt x="1" y="1245"/>
                          <a:pt x="2026" y="1593"/>
                          <a:pt x="2767" y="1798"/>
                        </a:cubicBezTo>
                        <a:cubicBezTo>
                          <a:pt x="2775" y="1807"/>
                          <a:pt x="2784" y="1807"/>
                          <a:pt x="2793" y="1825"/>
                        </a:cubicBezTo>
                        <a:cubicBezTo>
                          <a:pt x="3052" y="1816"/>
                          <a:pt x="3320" y="1807"/>
                          <a:pt x="3587" y="1789"/>
                        </a:cubicBezTo>
                        <a:cubicBezTo>
                          <a:pt x="2624" y="1655"/>
                          <a:pt x="1616" y="1147"/>
                          <a:pt x="1580" y="67"/>
                        </a:cubicBezTo>
                        <a:cubicBezTo>
                          <a:pt x="1362" y="37"/>
                          <a:pt x="1144" y="1"/>
                          <a:pt x="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13"/>
                  <p:cNvSpPr/>
                  <p:nvPr/>
                </p:nvSpPr>
                <p:spPr>
                  <a:xfrm>
                    <a:off x="5990754" y="4186030"/>
                    <a:ext cx="158591" cy="103576"/>
                  </a:xfrm>
                  <a:custGeom>
                    <a:avLst/>
                    <a:gdLst/>
                    <a:ahLst/>
                    <a:cxnLst/>
                    <a:rect l="l" t="t" r="r" b="b"/>
                    <a:pathLst>
                      <a:path w="2678" h="1749" extrusionOk="0">
                        <a:moveTo>
                          <a:pt x="937" y="0"/>
                        </a:moveTo>
                        <a:lnTo>
                          <a:pt x="937" y="0"/>
                        </a:lnTo>
                        <a:cubicBezTo>
                          <a:pt x="598" y="107"/>
                          <a:pt x="313" y="303"/>
                          <a:pt x="54" y="571"/>
                        </a:cubicBezTo>
                        <a:cubicBezTo>
                          <a:pt x="1" y="741"/>
                          <a:pt x="10" y="910"/>
                          <a:pt x="117" y="1053"/>
                        </a:cubicBezTo>
                        <a:cubicBezTo>
                          <a:pt x="839" y="1570"/>
                          <a:pt x="1776" y="1722"/>
                          <a:pt x="2677" y="1749"/>
                        </a:cubicBezTo>
                        <a:cubicBezTo>
                          <a:pt x="2177" y="1659"/>
                          <a:pt x="1651" y="1490"/>
                          <a:pt x="1312" y="1196"/>
                        </a:cubicBezTo>
                        <a:cubicBezTo>
                          <a:pt x="1000" y="928"/>
                          <a:pt x="688" y="393"/>
                          <a:pt x="9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6" name="Google Shape;3916;p13"/>
                <p:cNvGrpSpPr/>
                <p:nvPr/>
              </p:nvGrpSpPr>
              <p:grpSpPr>
                <a:xfrm>
                  <a:off x="5177059" y="2533644"/>
                  <a:ext cx="3192268" cy="2070476"/>
                  <a:chOff x="5303448" y="2834643"/>
                  <a:chExt cx="2559548" cy="1660099"/>
                </a:xfrm>
              </p:grpSpPr>
              <p:sp>
                <p:nvSpPr>
                  <p:cNvPr id="3917" name="Google Shape;3917;p13"/>
                  <p:cNvSpPr/>
                  <p:nvPr/>
                </p:nvSpPr>
                <p:spPr>
                  <a:xfrm>
                    <a:off x="5303448" y="2834643"/>
                    <a:ext cx="2559548" cy="1571936"/>
                  </a:xfrm>
                  <a:custGeom>
                    <a:avLst/>
                    <a:gdLst/>
                    <a:ahLst/>
                    <a:cxnLst/>
                    <a:rect l="l" t="t" r="r" b="b"/>
                    <a:pathLst>
                      <a:path w="43221" h="26544" extrusionOk="0">
                        <a:moveTo>
                          <a:pt x="23777" y="219"/>
                        </a:moveTo>
                        <a:cubicBezTo>
                          <a:pt x="24246" y="219"/>
                          <a:pt x="24713" y="290"/>
                          <a:pt x="25167" y="446"/>
                        </a:cubicBezTo>
                        <a:cubicBezTo>
                          <a:pt x="26202" y="812"/>
                          <a:pt x="27112" y="1437"/>
                          <a:pt x="27763" y="2320"/>
                        </a:cubicBezTo>
                        <a:cubicBezTo>
                          <a:pt x="28343" y="3114"/>
                          <a:pt x="28771" y="3997"/>
                          <a:pt x="29261" y="4835"/>
                        </a:cubicBezTo>
                        <a:cubicBezTo>
                          <a:pt x="29716" y="5603"/>
                          <a:pt x="30350" y="6281"/>
                          <a:pt x="31001" y="6878"/>
                        </a:cubicBezTo>
                        <a:cubicBezTo>
                          <a:pt x="31501" y="7342"/>
                          <a:pt x="31973" y="7806"/>
                          <a:pt x="32509" y="8216"/>
                        </a:cubicBezTo>
                        <a:cubicBezTo>
                          <a:pt x="32580" y="8279"/>
                          <a:pt x="32660" y="8332"/>
                          <a:pt x="32741" y="8395"/>
                        </a:cubicBezTo>
                        <a:cubicBezTo>
                          <a:pt x="32634" y="8377"/>
                          <a:pt x="32518" y="8368"/>
                          <a:pt x="32393" y="8359"/>
                        </a:cubicBezTo>
                        <a:cubicBezTo>
                          <a:pt x="32116" y="8350"/>
                          <a:pt x="31831" y="8368"/>
                          <a:pt x="31554" y="8297"/>
                        </a:cubicBezTo>
                        <a:cubicBezTo>
                          <a:pt x="31108" y="8190"/>
                          <a:pt x="31144" y="7681"/>
                          <a:pt x="31126" y="7324"/>
                        </a:cubicBezTo>
                        <a:cubicBezTo>
                          <a:pt x="31126" y="7278"/>
                          <a:pt x="31086" y="7232"/>
                          <a:pt x="31035" y="7232"/>
                        </a:cubicBezTo>
                        <a:cubicBezTo>
                          <a:pt x="31027" y="7232"/>
                          <a:pt x="31018" y="7233"/>
                          <a:pt x="31010" y="7235"/>
                        </a:cubicBezTo>
                        <a:cubicBezTo>
                          <a:pt x="30814" y="7307"/>
                          <a:pt x="30626" y="7351"/>
                          <a:pt x="30412" y="7360"/>
                        </a:cubicBezTo>
                        <a:cubicBezTo>
                          <a:pt x="30408" y="7360"/>
                          <a:pt x="30404" y="7360"/>
                          <a:pt x="30399" y="7360"/>
                        </a:cubicBezTo>
                        <a:cubicBezTo>
                          <a:pt x="29912" y="7360"/>
                          <a:pt x="29851" y="6866"/>
                          <a:pt x="29957" y="6513"/>
                        </a:cubicBezTo>
                        <a:cubicBezTo>
                          <a:pt x="29968" y="6475"/>
                          <a:pt x="29941" y="6454"/>
                          <a:pt x="29913" y="6454"/>
                        </a:cubicBezTo>
                        <a:cubicBezTo>
                          <a:pt x="29894" y="6454"/>
                          <a:pt x="29875" y="6464"/>
                          <a:pt x="29868" y="6486"/>
                        </a:cubicBezTo>
                        <a:cubicBezTo>
                          <a:pt x="29868" y="6495"/>
                          <a:pt x="29868" y="6495"/>
                          <a:pt x="29859" y="6504"/>
                        </a:cubicBezTo>
                        <a:lnTo>
                          <a:pt x="29850" y="6504"/>
                        </a:lnTo>
                        <a:cubicBezTo>
                          <a:pt x="29603" y="6549"/>
                          <a:pt x="29364" y="6589"/>
                          <a:pt x="29140" y="6589"/>
                        </a:cubicBezTo>
                        <a:cubicBezTo>
                          <a:pt x="28749" y="6589"/>
                          <a:pt x="28401" y="6468"/>
                          <a:pt x="28129" y="6049"/>
                        </a:cubicBezTo>
                        <a:cubicBezTo>
                          <a:pt x="27923" y="5736"/>
                          <a:pt x="27905" y="5335"/>
                          <a:pt x="27700" y="5041"/>
                        </a:cubicBezTo>
                        <a:cubicBezTo>
                          <a:pt x="27679" y="5013"/>
                          <a:pt x="27648" y="4990"/>
                          <a:pt x="27613" y="4990"/>
                        </a:cubicBezTo>
                        <a:cubicBezTo>
                          <a:pt x="27604" y="4990"/>
                          <a:pt x="27594" y="4992"/>
                          <a:pt x="27584" y="4996"/>
                        </a:cubicBezTo>
                        <a:cubicBezTo>
                          <a:pt x="27342" y="5058"/>
                          <a:pt x="27094" y="5191"/>
                          <a:pt x="26871" y="5191"/>
                        </a:cubicBezTo>
                        <a:cubicBezTo>
                          <a:pt x="26707" y="5191"/>
                          <a:pt x="26558" y="5120"/>
                          <a:pt x="26434" y="4898"/>
                        </a:cubicBezTo>
                        <a:cubicBezTo>
                          <a:pt x="26246" y="4559"/>
                          <a:pt x="26362" y="4184"/>
                          <a:pt x="26175" y="3863"/>
                        </a:cubicBezTo>
                        <a:cubicBezTo>
                          <a:pt x="26153" y="3833"/>
                          <a:pt x="26118" y="3816"/>
                          <a:pt x="26082" y="3816"/>
                        </a:cubicBezTo>
                        <a:cubicBezTo>
                          <a:pt x="26074" y="3816"/>
                          <a:pt x="26066" y="3817"/>
                          <a:pt x="26059" y="3818"/>
                        </a:cubicBezTo>
                        <a:cubicBezTo>
                          <a:pt x="25805" y="3879"/>
                          <a:pt x="25335" y="4240"/>
                          <a:pt x="24984" y="4240"/>
                        </a:cubicBezTo>
                        <a:cubicBezTo>
                          <a:pt x="24867" y="4240"/>
                          <a:pt x="24763" y="4200"/>
                          <a:pt x="24685" y="4095"/>
                        </a:cubicBezTo>
                        <a:cubicBezTo>
                          <a:pt x="24507" y="3863"/>
                          <a:pt x="24605" y="3426"/>
                          <a:pt x="24694" y="3114"/>
                        </a:cubicBezTo>
                        <a:cubicBezTo>
                          <a:pt x="24828" y="2962"/>
                          <a:pt x="24890" y="2775"/>
                          <a:pt x="24854" y="2552"/>
                        </a:cubicBezTo>
                        <a:cubicBezTo>
                          <a:pt x="24849" y="2536"/>
                          <a:pt x="24829" y="2527"/>
                          <a:pt x="24811" y="2527"/>
                        </a:cubicBezTo>
                        <a:cubicBezTo>
                          <a:pt x="24798" y="2527"/>
                          <a:pt x="24787" y="2532"/>
                          <a:pt x="24783" y="2543"/>
                        </a:cubicBezTo>
                        <a:cubicBezTo>
                          <a:pt x="24596" y="2980"/>
                          <a:pt x="24400" y="3185"/>
                          <a:pt x="23936" y="3346"/>
                        </a:cubicBezTo>
                        <a:cubicBezTo>
                          <a:pt x="23819" y="3385"/>
                          <a:pt x="23685" y="3445"/>
                          <a:pt x="23567" y="3445"/>
                        </a:cubicBezTo>
                        <a:cubicBezTo>
                          <a:pt x="23469" y="3445"/>
                          <a:pt x="23381" y="3404"/>
                          <a:pt x="23320" y="3274"/>
                        </a:cubicBezTo>
                        <a:cubicBezTo>
                          <a:pt x="23275" y="3167"/>
                          <a:pt x="23222" y="3114"/>
                          <a:pt x="23133" y="3042"/>
                        </a:cubicBezTo>
                        <a:cubicBezTo>
                          <a:pt x="23114" y="3030"/>
                          <a:pt x="23095" y="3017"/>
                          <a:pt x="23073" y="3017"/>
                        </a:cubicBezTo>
                        <a:cubicBezTo>
                          <a:pt x="23064" y="3017"/>
                          <a:pt x="23054" y="3019"/>
                          <a:pt x="23044" y="3024"/>
                        </a:cubicBezTo>
                        <a:cubicBezTo>
                          <a:pt x="22963" y="3051"/>
                          <a:pt x="22919" y="3078"/>
                          <a:pt x="22865" y="3149"/>
                        </a:cubicBezTo>
                        <a:cubicBezTo>
                          <a:pt x="22791" y="3248"/>
                          <a:pt x="22520" y="3676"/>
                          <a:pt x="22275" y="3676"/>
                        </a:cubicBezTo>
                        <a:cubicBezTo>
                          <a:pt x="22166" y="3676"/>
                          <a:pt x="22062" y="3591"/>
                          <a:pt x="21982" y="3355"/>
                        </a:cubicBezTo>
                        <a:cubicBezTo>
                          <a:pt x="21946" y="3256"/>
                          <a:pt x="21937" y="3221"/>
                          <a:pt x="21902" y="3132"/>
                        </a:cubicBezTo>
                        <a:cubicBezTo>
                          <a:pt x="21889" y="3101"/>
                          <a:pt x="21853" y="3083"/>
                          <a:pt x="21819" y="3083"/>
                        </a:cubicBezTo>
                        <a:cubicBezTo>
                          <a:pt x="21803" y="3083"/>
                          <a:pt x="21788" y="3087"/>
                          <a:pt x="21777" y="3096"/>
                        </a:cubicBezTo>
                        <a:cubicBezTo>
                          <a:pt x="21482" y="3319"/>
                          <a:pt x="21331" y="3747"/>
                          <a:pt x="21099" y="4024"/>
                        </a:cubicBezTo>
                        <a:cubicBezTo>
                          <a:pt x="20911" y="4247"/>
                          <a:pt x="20715" y="4452"/>
                          <a:pt x="20483" y="4612"/>
                        </a:cubicBezTo>
                        <a:cubicBezTo>
                          <a:pt x="20323" y="4711"/>
                          <a:pt x="20144" y="4782"/>
                          <a:pt x="19957" y="4800"/>
                        </a:cubicBezTo>
                        <a:cubicBezTo>
                          <a:pt x="19937" y="4801"/>
                          <a:pt x="19918" y="4802"/>
                          <a:pt x="19899" y="4802"/>
                        </a:cubicBezTo>
                        <a:cubicBezTo>
                          <a:pt x="19328" y="4802"/>
                          <a:pt x="19546" y="4017"/>
                          <a:pt x="19823" y="3818"/>
                        </a:cubicBezTo>
                        <a:cubicBezTo>
                          <a:pt x="19837" y="3804"/>
                          <a:pt x="19829" y="3778"/>
                          <a:pt x="19810" y="3778"/>
                        </a:cubicBezTo>
                        <a:cubicBezTo>
                          <a:pt x="19806" y="3778"/>
                          <a:pt x="19801" y="3779"/>
                          <a:pt x="19796" y="3783"/>
                        </a:cubicBezTo>
                        <a:cubicBezTo>
                          <a:pt x="19627" y="3872"/>
                          <a:pt x="19520" y="4015"/>
                          <a:pt x="19457" y="4175"/>
                        </a:cubicBezTo>
                        <a:cubicBezTo>
                          <a:pt x="19457" y="4171"/>
                          <a:pt x="19455" y="4169"/>
                          <a:pt x="19453" y="4169"/>
                        </a:cubicBezTo>
                        <a:cubicBezTo>
                          <a:pt x="19451" y="4169"/>
                          <a:pt x="19448" y="4171"/>
                          <a:pt x="19448" y="4175"/>
                        </a:cubicBezTo>
                        <a:cubicBezTo>
                          <a:pt x="19038" y="4264"/>
                          <a:pt x="18735" y="4612"/>
                          <a:pt x="18467" y="4907"/>
                        </a:cubicBezTo>
                        <a:cubicBezTo>
                          <a:pt x="18302" y="5099"/>
                          <a:pt x="17778" y="5820"/>
                          <a:pt x="17415" y="5820"/>
                        </a:cubicBezTo>
                        <a:cubicBezTo>
                          <a:pt x="17306" y="5820"/>
                          <a:pt x="17212" y="5756"/>
                          <a:pt x="17147" y="5594"/>
                        </a:cubicBezTo>
                        <a:cubicBezTo>
                          <a:pt x="17046" y="5362"/>
                          <a:pt x="17006" y="5130"/>
                          <a:pt x="16765" y="5130"/>
                        </a:cubicBezTo>
                        <a:cubicBezTo>
                          <a:pt x="16728" y="5130"/>
                          <a:pt x="16686" y="5136"/>
                          <a:pt x="16638" y="5148"/>
                        </a:cubicBezTo>
                        <a:cubicBezTo>
                          <a:pt x="16487" y="5183"/>
                          <a:pt x="16344" y="5335"/>
                          <a:pt x="16228" y="5424"/>
                        </a:cubicBezTo>
                        <a:cubicBezTo>
                          <a:pt x="16123" y="5515"/>
                          <a:pt x="15964" y="5595"/>
                          <a:pt x="15833" y="5595"/>
                        </a:cubicBezTo>
                        <a:cubicBezTo>
                          <a:pt x="15708" y="5595"/>
                          <a:pt x="15608" y="5522"/>
                          <a:pt x="15603" y="5317"/>
                        </a:cubicBezTo>
                        <a:cubicBezTo>
                          <a:pt x="15603" y="5183"/>
                          <a:pt x="15639" y="5050"/>
                          <a:pt x="15648" y="4916"/>
                        </a:cubicBezTo>
                        <a:cubicBezTo>
                          <a:pt x="15648" y="4878"/>
                          <a:pt x="15610" y="4840"/>
                          <a:pt x="15571" y="4840"/>
                        </a:cubicBezTo>
                        <a:cubicBezTo>
                          <a:pt x="15564" y="4840"/>
                          <a:pt x="15557" y="4842"/>
                          <a:pt x="15550" y="4844"/>
                        </a:cubicBezTo>
                        <a:cubicBezTo>
                          <a:pt x="15050" y="5041"/>
                          <a:pt x="14693" y="5487"/>
                          <a:pt x="14265" y="5790"/>
                        </a:cubicBezTo>
                        <a:cubicBezTo>
                          <a:pt x="14127" y="5882"/>
                          <a:pt x="13939" y="5948"/>
                          <a:pt x="13784" y="5948"/>
                        </a:cubicBezTo>
                        <a:cubicBezTo>
                          <a:pt x="13581" y="5948"/>
                          <a:pt x="13436" y="5833"/>
                          <a:pt x="13543" y="5513"/>
                        </a:cubicBezTo>
                        <a:cubicBezTo>
                          <a:pt x="13632" y="5228"/>
                          <a:pt x="13810" y="4934"/>
                          <a:pt x="13971" y="4684"/>
                        </a:cubicBezTo>
                        <a:cubicBezTo>
                          <a:pt x="14363" y="4059"/>
                          <a:pt x="15202" y="3586"/>
                          <a:pt x="15853" y="3301"/>
                        </a:cubicBezTo>
                        <a:cubicBezTo>
                          <a:pt x="16334" y="3099"/>
                          <a:pt x="16996" y="2831"/>
                          <a:pt x="17601" y="2831"/>
                        </a:cubicBezTo>
                        <a:cubicBezTo>
                          <a:pt x="17905" y="2831"/>
                          <a:pt x="18195" y="2899"/>
                          <a:pt x="18440" y="3078"/>
                        </a:cubicBezTo>
                        <a:cubicBezTo>
                          <a:pt x="18271" y="3390"/>
                          <a:pt x="18146" y="3738"/>
                          <a:pt x="17905" y="3997"/>
                        </a:cubicBezTo>
                        <a:cubicBezTo>
                          <a:pt x="17877" y="4025"/>
                          <a:pt x="17904" y="4059"/>
                          <a:pt x="17934" y="4059"/>
                        </a:cubicBezTo>
                        <a:cubicBezTo>
                          <a:pt x="17942" y="4059"/>
                          <a:pt x="17951" y="4056"/>
                          <a:pt x="17959" y="4050"/>
                        </a:cubicBezTo>
                        <a:cubicBezTo>
                          <a:pt x="18217" y="3836"/>
                          <a:pt x="18369" y="3533"/>
                          <a:pt x="18529" y="3239"/>
                        </a:cubicBezTo>
                        <a:cubicBezTo>
                          <a:pt x="18770" y="2810"/>
                          <a:pt x="19091" y="2436"/>
                          <a:pt x="19448" y="2097"/>
                        </a:cubicBezTo>
                        <a:cubicBezTo>
                          <a:pt x="20162" y="1401"/>
                          <a:pt x="21063" y="857"/>
                          <a:pt x="22000" y="535"/>
                        </a:cubicBezTo>
                        <a:cubicBezTo>
                          <a:pt x="22576" y="335"/>
                          <a:pt x="23177" y="219"/>
                          <a:pt x="23777" y="219"/>
                        </a:cubicBezTo>
                        <a:close/>
                        <a:moveTo>
                          <a:pt x="27397" y="5264"/>
                        </a:moveTo>
                        <a:cubicBezTo>
                          <a:pt x="27040" y="6745"/>
                          <a:pt x="26451" y="8208"/>
                          <a:pt x="25417" y="9341"/>
                        </a:cubicBezTo>
                        <a:cubicBezTo>
                          <a:pt x="25024" y="9242"/>
                          <a:pt x="24631" y="9171"/>
                          <a:pt x="24221" y="9144"/>
                        </a:cubicBezTo>
                        <a:lnTo>
                          <a:pt x="24069" y="9144"/>
                        </a:lnTo>
                        <a:cubicBezTo>
                          <a:pt x="24337" y="8903"/>
                          <a:pt x="24560" y="8618"/>
                          <a:pt x="24854" y="8395"/>
                        </a:cubicBezTo>
                        <a:cubicBezTo>
                          <a:pt x="25211" y="8118"/>
                          <a:pt x="25488" y="7753"/>
                          <a:pt x="25738" y="7387"/>
                        </a:cubicBezTo>
                        <a:cubicBezTo>
                          <a:pt x="26202" y="6736"/>
                          <a:pt x="26514" y="6093"/>
                          <a:pt x="26523" y="5317"/>
                        </a:cubicBezTo>
                        <a:cubicBezTo>
                          <a:pt x="26643" y="5399"/>
                          <a:pt x="26789" y="5454"/>
                          <a:pt x="26925" y="5454"/>
                        </a:cubicBezTo>
                        <a:cubicBezTo>
                          <a:pt x="26981" y="5454"/>
                          <a:pt x="27035" y="5445"/>
                          <a:pt x="27085" y="5424"/>
                        </a:cubicBezTo>
                        <a:cubicBezTo>
                          <a:pt x="27120" y="5406"/>
                          <a:pt x="27272" y="5317"/>
                          <a:pt x="27397" y="5264"/>
                        </a:cubicBezTo>
                        <a:close/>
                        <a:moveTo>
                          <a:pt x="25966" y="4094"/>
                        </a:moveTo>
                        <a:cubicBezTo>
                          <a:pt x="26117" y="4094"/>
                          <a:pt x="26078" y="4446"/>
                          <a:pt x="26086" y="4577"/>
                        </a:cubicBezTo>
                        <a:cubicBezTo>
                          <a:pt x="26103" y="4746"/>
                          <a:pt x="26246" y="4969"/>
                          <a:pt x="26318" y="5112"/>
                        </a:cubicBezTo>
                        <a:cubicBezTo>
                          <a:pt x="26344" y="5148"/>
                          <a:pt x="26371" y="5183"/>
                          <a:pt x="26407" y="5219"/>
                        </a:cubicBezTo>
                        <a:cubicBezTo>
                          <a:pt x="26371" y="5540"/>
                          <a:pt x="26362" y="5870"/>
                          <a:pt x="26255" y="6174"/>
                        </a:cubicBezTo>
                        <a:cubicBezTo>
                          <a:pt x="26095" y="6637"/>
                          <a:pt x="25800" y="7048"/>
                          <a:pt x="25515" y="7449"/>
                        </a:cubicBezTo>
                        <a:cubicBezTo>
                          <a:pt x="25069" y="8083"/>
                          <a:pt x="24444" y="8520"/>
                          <a:pt x="23998" y="9144"/>
                        </a:cubicBezTo>
                        <a:cubicBezTo>
                          <a:pt x="23490" y="9153"/>
                          <a:pt x="22999" y="9251"/>
                          <a:pt x="22517" y="9412"/>
                        </a:cubicBezTo>
                        <a:cubicBezTo>
                          <a:pt x="23258" y="8912"/>
                          <a:pt x="23971" y="8315"/>
                          <a:pt x="24507" y="7610"/>
                        </a:cubicBezTo>
                        <a:cubicBezTo>
                          <a:pt x="25220" y="6682"/>
                          <a:pt x="25595" y="5308"/>
                          <a:pt x="25773" y="4175"/>
                        </a:cubicBezTo>
                        <a:cubicBezTo>
                          <a:pt x="25809" y="4157"/>
                          <a:pt x="25845" y="4140"/>
                          <a:pt x="25880" y="4122"/>
                        </a:cubicBezTo>
                        <a:cubicBezTo>
                          <a:pt x="25914" y="4102"/>
                          <a:pt x="25942" y="4094"/>
                          <a:pt x="25966" y="4094"/>
                        </a:cubicBezTo>
                        <a:close/>
                        <a:moveTo>
                          <a:pt x="27556" y="5212"/>
                        </a:moveTo>
                        <a:cubicBezTo>
                          <a:pt x="27566" y="5212"/>
                          <a:pt x="27573" y="5214"/>
                          <a:pt x="27575" y="5219"/>
                        </a:cubicBezTo>
                        <a:cubicBezTo>
                          <a:pt x="27647" y="5317"/>
                          <a:pt x="27682" y="5460"/>
                          <a:pt x="27727" y="5594"/>
                        </a:cubicBezTo>
                        <a:cubicBezTo>
                          <a:pt x="27629" y="6236"/>
                          <a:pt x="27406" y="6869"/>
                          <a:pt x="27174" y="7476"/>
                        </a:cubicBezTo>
                        <a:cubicBezTo>
                          <a:pt x="27013" y="7877"/>
                          <a:pt x="26799" y="8252"/>
                          <a:pt x="26594" y="8636"/>
                        </a:cubicBezTo>
                        <a:cubicBezTo>
                          <a:pt x="26434" y="8957"/>
                          <a:pt x="26157" y="9189"/>
                          <a:pt x="25987" y="9492"/>
                        </a:cubicBezTo>
                        <a:cubicBezTo>
                          <a:pt x="25925" y="9474"/>
                          <a:pt x="25854" y="9448"/>
                          <a:pt x="25782" y="9430"/>
                        </a:cubicBezTo>
                        <a:cubicBezTo>
                          <a:pt x="25702" y="9412"/>
                          <a:pt x="25631" y="9394"/>
                          <a:pt x="25559" y="9367"/>
                        </a:cubicBezTo>
                        <a:cubicBezTo>
                          <a:pt x="26068" y="9100"/>
                          <a:pt x="26425" y="8279"/>
                          <a:pt x="26639" y="7815"/>
                        </a:cubicBezTo>
                        <a:cubicBezTo>
                          <a:pt x="26826" y="7423"/>
                          <a:pt x="26996" y="7021"/>
                          <a:pt x="27129" y="6602"/>
                        </a:cubicBezTo>
                        <a:cubicBezTo>
                          <a:pt x="27272" y="6182"/>
                          <a:pt x="27477" y="5701"/>
                          <a:pt x="27433" y="5246"/>
                        </a:cubicBezTo>
                        <a:cubicBezTo>
                          <a:pt x="27484" y="5226"/>
                          <a:pt x="27531" y="5212"/>
                          <a:pt x="27556" y="5212"/>
                        </a:cubicBezTo>
                        <a:close/>
                        <a:moveTo>
                          <a:pt x="27798" y="5843"/>
                        </a:moveTo>
                        <a:cubicBezTo>
                          <a:pt x="27807" y="5861"/>
                          <a:pt x="27816" y="5879"/>
                          <a:pt x="27816" y="5888"/>
                        </a:cubicBezTo>
                        <a:cubicBezTo>
                          <a:pt x="28030" y="6370"/>
                          <a:pt x="28352" y="6637"/>
                          <a:pt x="28735" y="6736"/>
                        </a:cubicBezTo>
                        <a:cubicBezTo>
                          <a:pt x="28691" y="6834"/>
                          <a:pt x="28673" y="6950"/>
                          <a:pt x="28646" y="7066"/>
                        </a:cubicBezTo>
                        <a:cubicBezTo>
                          <a:pt x="28548" y="7396"/>
                          <a:pt x="28343" y="7735"/>
                          <a:pt x="28173" y="8038"/>
                        </a:cubicBezTo>
                        <a:cubicBezTo>
                          <a:pt x="28013" y="8324"/>
                          <a:pt x="27781" y="8564"/>
                          <a:pt x="27611" y="8841"/>
                        </a:cubicBezTo>
                        <a:cubicBezTo>
                          <a:pt x="27442" y="9135"/>
                          <a:pt x="27058" y="9617"/>
                          <a:pt x="26710" y="9733"/>
                        </a:cubicBezTo>
                        <a:cubicBezTo>
                          <a:pt x="26702" y="9733"/>
                          <a:pt x="26701" y="9753"/>
                          <a:pt x="26712" y="9753"/>
                        </a:cubicBezTo>
                        <a:cubicBezTo>
                          <a:pt x="26714" y="9753"/>
                          <a:pt x="26716" y="9752"/>
                          <a:pt x="26719" y="9751"/>
                        </a:cubicBezTo>
                        <a:cubicBezTo>
                          <a:pt x="27272" y="9724"/>
                          <a:pt x="27647" y="8966"/>
                          <a:pt x="27950" y="8573"/>
                        </a:cubicBezTo>
                        <a:cubicBezTo>
                          <a:pt x="28164" y="8288"/>
                          <a:pt x="28360" y="8020"/>
                          <a:pt x="28503" y="7681"/>
                        </a:cubicBezTo>
                        <a:cubicBezTo>
                          <a:pt x="28557" y="7547"/>
                          <a:pt x="28655" y="7387"/>
                          <a:pt x="28717" y="7253"/>
                        </a:cubicBezTo>
                        <a:cubicBezTo>
                          <a:pt x="28780" y="7128"/>
                          <a:pt x="28789" y="6887"/>
                          <a:pt x="28878" y="6771"/>
                        </a:cubicBezTo>
                        <a:cubicBezTo>
                          <a:pt x="28934" y="6777"/>
                          <a:pt x="28993" y="6780"/>
                          <a:pt x="29052" y="6780"/>
                        </a:cubicBezTo>
                        <a:cubicBezTo>
                          <a:pt x="29181" y="6780"/>
                          <a:pt x="29315" y="6766"/>
                          <a:pt x="29449" y="6736"/>
                        </a:cubicBezTo>
                        <a:lnTo>
                          <a:pt x="29449" y="6736"/>
                        </a:lnTo>
                        <a:cubicBezTo>
                          <a:pt x="29208" y="7360"/>
                          <a:pt x="28922" y="7904"/>
                          <a:pt x="28539" y="8448"/>
                        </a:cubicBezTo>
                        <a:cubicBezTo>
                          <a:pt x="28334" y="8743"/>
                          <a:pt x="28129" y="9028"/>
                          <a:pt x="27897" y="9305"/>
                        </a:cubicBezTo>
                        <a:cubicBezTo>
                          <a:pt x="27798" y="9421"/>
                          <a:pt x="27468" y="9787"/>
                          <a:pt x="27219" y="9911"/>
                        </a:cubicBezTo>
                        <a:cubicBezTo>
                          <a:pt x="27138" y="9894"/>
                          <a:pt x="27058" y="9876"/>
                          <a:pt x="26987" y="9858"/>
                        </a:cubicBezTo>
                        <a:cubicBezTo>
                          <a:pt x="26692" y="9787"/>
                          <a:pt x="26407" y="9653"/>
                          <a:pt x="26130" y="9546"/>
                        </a:cubicBezTo>
                        <a:cubicBezTo>
                          <a:pt x="26701" y="9162"/>
                          <a:pt x="27031" y="8288"/>
                          <a:pt x="27290" y="7699"/>
                        </a:cubicBezTo>
                        <a:cubicBezTo>
                          <a:pt x="27540" y="7137"/>
                          <a:pt x="27754" y="6477"/>
                          <a:pt x="27798" y="5843"/>
                        </a:cubicBezTo>
                        <a:close/>
                        <a:moveTo>
                          <a:pt x="33356" y="8796"/>
                        </a:moveTo>
                        <a:lnTo>
                          <a:pt x="33356" y="8796"/>
                        </a:lnTo>
                        <a:cubicBezTo>
                          <a:pt x="33499" y="8877"/>
                          <a:pt x="33642" y="8939"/>
                          <a:pt x="33784" y="8984"/>
                        </a:cubicBezTo>
                        <a:cubicBezTo>
                          <a:pt x="34302" y="9349"/>
                          <a:pt x="33588" y="9795"/>
                          <a:pt x="32982" y="10081"/>
                        </a:cubicBezTo>
                        <a:cubicBezTo>
                          <a:pt x="33071" y="10001"/>
                          <a:pt x="33151" y="9903"/>
                          <a:pt x="33205" y="9813"/>
                        </a:cubicBezTo>
                        <a:cubicBezTo>
                          <a:pt x="33437" y="9483"/>
                          <a:pt x="33472" y="9162"/>
                          <a:pt x="33356" y="8796"/>
                        </a:cubicBezTo>
                        <a:close/>
                        <a:moveTo>
                          <a:pt x="29824" y="6611"/>
                        </a:moveTo>
                        <a:lnTo>
                          <a:pt x="29824" y="6611"/>
                        </a:lnTo>
                        <a:cubicBezTo>
                          <a:pt x="29743" y="6869"/>
                          <a:pt x="29752" y="7128"/>
                          <a:pt x="29939" y="7351"/>
                        </a:cubicBezTo>
                        <a:cubicBezTo>
                          <a:pt x="29957" y="7369"/>
                          <a:pt x="29966" y="7387"/>
                          <a:pt x="29984" y="7405"/>
                        </a:cubicBezTo>
                        <a:cubicBezTo>
                          <a:pt x="29850" y="7976"/>
                          <a:pt x="29574" y="8493"/>
                          <a:pt x="29244" y="8984"/>
                        </a:cubicBezTo>
                        <a:cubicBezTo>
                          <a:pt x="28905" y="9492"/>
                          <a:pt x="28405" y="9760"/>
                          <a:pt x="27941" y="10126"/>
                        </a:cubicBezTo>
                        <a:cubicBezTo>
                          <a:pt x="27745" y="10063"/>
                          <a:pt x="27540" y="10001"/>
                          <a:pt x="27335" y="9947"/>
                        </a:cubicBezTo>
                        <a:cubicBezTo>
                          <a:pt x="27406" y="9894"/>
                          <a:pt x="27477" y="9840"/>
                          <a:pt x="27540" y="9795"/>
                        </a:cubicBezTo>
                        <a:cubicBezTo>
                          <a:pt x="27843" y="9590"/>
                          <a:pt x="28075" y="9314"/>
                          <a:pt x="28298" y="9028"/>
                        </a:cubicBezTo>
                        <a:cubicBezTo>
                          <a:pt x="28842" y="8297"/>
                          <a:pt x="29306" y="7619"/>
                          <a:pt x="29502" y="6727"/>
                        </a:cubicBezTo>
                        <a:cubicBezTo>
                          <a:pt x="29609" y="6691"/>
                          <a:pt x="29716" y="6655"/>
                          <a:pt x="29824" y="6611"/>
                        </a:cubicBezTo>
                        <a:close/>
                        <a:moveTo>
                          <a:pt x="30029" y="7431"/>
                        </a:moveTo>
                        <a:cubicBezTo>
                          <a:pt x="30138" y="7512"/>
                          <a:pt x="30277" y="7542"/>
                          <a:pt x="30424" y="7542"/>
                        </a:cubicBezTo>
                        <a:cubicBezTo>
                          <a:pt x="30603" y="7542"/>
                          <a:pt x="30791" y="7498"/>
                          <a:pt x="30948" y="7449"/>
                        </a:cubicBezTo>
                        <a:cubicBezTo>
                          <a:pt x="30956" y="7708"/>
                          <a:pt x="30974" y="8011"/>
                          <a:pt x="31117" y="8225"/>
                        </a:cubicBezTo>
                        <a:cubicBezTo>
                          <a:pt x="30814" y="8707"/>
                          <a:pt x="30359" y="9028"/>
                          <a:pt x="29886" y="9349"/>
                        </a:cubicBezTo>
                        <a:cubicBezTo>
                          <a:pt x="29413" y="9680"/>
                          <a:pt x="28860" y="9822"/>
                          <a:pt x="28485" y="10286"/>
                        </a:cubicBezTo>
                        <a:cubicBezTo>
                          <a:pt x="28334" y="10242"/>
                          <a:pt x="28191" y="10197"/>
                          <a:pt x="28048" y="10152"/>
                        </a:cubicBezTo>
                        <a:cubicBezTo>
                          <a:pt x="28512" y="9885"/>
                          <a:pt x="28931" y="9644"/>
                          <a:pt x="29261" y="9171"/>
                        </a:cubicBezTo>
                        <a:cubicBezTo>
                          <a:pt x="29645" y="8636"/>
                          <a:pt x="29913" y="8083"/>
                          <a:pt x="30029" y="7431"/>
                        </a:cubicBezTo>
                        <a:close/>
                        <a:moveTo>
                          <a:pt x="24542" y="3265"/>
                        </a:moveTo>
                        <a:cubicBezTo>
                          <a:pt x="24426" y="3694"/>
                          <a:pt x="24337" y="4327"/>
                          <a:pt x="24774" y="4389"/>
                        </a:cubicBezTo>
                        <a:cubicBezTo>
                          <a:pt x="24831" y="4398"/>
                          <a:pt x="24889" y="4402"/>
                          <a:pt x="24947" y="4402"/>
                        </a:cubicBezTo>
                        <a:cubicBezTo>
                          <a:pt x="25194" y="4402"/>
                          <a:pt x="25444" y="4328"/>
                          <a:pt x="25675" y="4220"/>
                        </a:cubicBezTo>
                        <a:lnTo>
                          <a:pt x="25675" y="4220"/>
                        </a:lnTo>
                        <a:cubicBezTo>
                          <a:pt x="25550" y="4702"/>
                          <a:pt x="25372" y="5183"/>
                          <a:pt x="25238" y="5665"/>
                        </a:cubicBezTo>
                        <a:cubicBezTo>
                          <a:pt x="25069" y="6263"/>
                          <a:pt x="24792" y="6878"/>
                          <a:pt x="24444" y="7396"/>
                        </a:cubicBezTo>
                        <a:cubicBezTo>
                          <a:pt x="24105" y="7895"/>
                          <a:pt x="23632" y="8297"/>
                          <a:pt x="23168" y="8671"/>
                        </a:cubicBezTo>
                        <a:cubicBezTo>
                          <a:pt x="22758" y="9010"/>
                          <a:pt x="22285" y="9269"/>
                          <a:pt x="21911" y="9653"/>
                        </a:cubicBezTo>
                        <a:cubicBezTo>
                          <a:pt x="21464" y="9845"/>
                          <a:pt x="21035" y="10081"/>
                          <a:pt x="20623" y="10317"/>
                        </a:cubicBezTo>
                        <a:lnTo>
                          <a:pt x="20623" y="10317"/>
                        </a:lnTo>
                        <a:cubicBezTo>
                          <a:pt x="21210" y="9855"/>
                          <a:pt x="21796" y="9383"/>
                          <a:pt x="22276" y="8796"/>
                        </a:cubicBezTo>
                        <a:cubicBezTo>
                          <a:pt x="22883" y="8056"/>
                          <a:pt x="23302" y="7226"/>
                          <a:pt x="23623" y="6325"/>
                        </a:cubicBezTo>
                        <a:cubicBezTo>
                          <a:pt x="23927" y="5469"/>
                          <a:pt x="24275" y="4407"/>
                          <a:pt x="24141" y="3479"/>
                        </a:cubicBezTo>
                        <a:cubicBezTo>
                          <a:pt x="24248" y="3435"/>
                          <a:pt x="24355" y="3372"/>
                          <a:pt x="24444" y="3319"/>
                        </a:cubicBezTo>
                        <a:cubicBezTo>
                          <a:pt x="24480" y="3301"/>
                          <a:pt x="24507" y="3283"/>
                          <a:pt x="24542" y="3265"/>
                        </a:cubicBezTo>
                        <a:close/>
                        <a:moveTo>
                          <a:pt x="20615" y="10322"/>
                        </a:moveTo>
                        <a:cubicBezTo>
                          <a:pt x="20609" y="10325"/>
                          <a:pt x="20604" y="10328"/>
                          <a:pt x="20599" y="10331"/>
                        </a:cubicBezTo>
                        <a:cubicBezTo>
                          <a:pt x="20607" y="10323"/>
                          <a:pt x="20608" y="10322"/>
                          <a:pt x="20615" y="10322"/>
                        </a:cubicBezTo>
                        <a:close/>
                        <a:moveTo>
                          <a:pt x="31197" y="8324"/>
                        </a:moveTo>
                        <a:cubicBezTo>
                          <a:pt x="31251" y="8368"/>
                          <a:pt x="31313" y="8413"/>
                          <a:pt x="31394" y="8439"/>
                        </a:cubicBezTo>
                        <a:cubicBezTo>
                          <a:pt x="31626" y="8520"/>
                          <a:pt x="31866" y="8529"/>
                          <a:pt x="32107" y="8538"/>
                        </a:cubicBezTo>
                        <a:cubicBezTo>
                          <a:pt x="31947" y="8761"/>
                          <a:pt x="31795" y="8966"/>
                          <a:pt x="31581" y="9144"/>
                        </a:cubicBezTo>
                        <a:cubicBezTo>
                          <a:pt x="31340" y="9358"/>
                          <a:pt x="31081" y="9555"/>
                          <a:pt x="30823" y="9742"/>
                        </a:cubicBezTo>
                        <a:cubicBezTo>
                          <a:pt x="30653" y="9867"/>
                          <a:pt x="30448" y="10010"/>
                          <a:pt x="30261" y="10099"/>
                        </a:cubicBezTo>
                        <a:cubicBezTo>
                          <a:pt x="30011" y="10224"/>
                          <a:pt x="29824" y="10429"/>
                          <a:pt x="29556" y="10527"/>
                        </a:cubicBezTo>
                        <a:cubicBezTo>
                          <a:pt x="29226" y="10473"/>
                          <a:pt x="28887" y="10393"/>
                          <a:pt x="28557" y="10304"/>
                        </a:cubicBezTo>
                        <a:cubicBezTo>
                          <a:pt x="28994" y="9876"/>
                          <a:pt x="29681" y="9581"/>
                          <a:pt x="30207" y="9314"/>
                        </a:cubicBezTo>
                        <a:cubicBezTo>
                          <a:pt x="30617" y="9100"/>
                          <a:pt x="30948" y="8707"/>
                          <a:pt x="31197" y="8324"/>
                        </a:cubicBezTo>
                        <a:close/>
                        <a:moveTo>
                          <a:pt x="32304" y="8547"/>
                        </a:moveTo>
                        <a:cubicBezTo>
                          <a:pt x="32491" y="8547"/>
                          <a:pt x="32669" y="8564"/>
                          <a:pt x="32839" y="8609"/>
                        </a:cubicBezTo>
                        <a:cubicBezTo>
                          <a:pt x="32785" y="8930"/>
                          <a:pt x="32741" y="9180"/>
                          <a:pt x="32518" y="9456"/>
                        </a:cubicBezTo>
                        <a:cubicBezTo>
                          <a:pt x="32330" y="9688"/>
                          <a:pt x="32072" y="9840"/>
                          <a:pt x="31831" y="10019"/>
                        </a:cubicBezTo>
                        <a:cubicBezTo>
                          <a:pt x="31420" y="10331"/>
                          <a:pt x="30823" y="10402"/>
                          <a:pt x="30341" y="10581"/>
                        </a:cubicBezTo>
                        <a:cubicBezTo>
                          <a:pt x="30216" y="10581"/>
                          <a:pt x="30100" y="10572"/>
                          <a:pt x="29975" y="10563"/>
                        </a:cubicBezTo>
                        <a:cubicBezTo>
                          <a:pt x="29895" y="10563"/>
                          <a:pt x="29815" y="10554"/>
                          <a:pt x="29743" y="10545"/>
                        </a:cubicBezTo>
                        <a:cubicBezTo>
                          <a:pt x="30154" y="10402"/>
                          <a:pt x="30537" y="10072"/>
                          <a:pt x="30885" y="9858"/>
                        </a:cubicBezTo>
                        <a:cubicBezTo>
                          <a:pt x="31429" y="9519"/>
                          <a:pt x="31938" y="9091"/>
                          <a:pt x="32259" y="8547"/>
                        </a:cubicBezTo>
                        <a:close/>
                        <a:moveTo>
                          <a:pt x="32883" y="8618"/>
                        </a:moveTo>
                        <a:lnTo>
                          <a:pt x="32883" y="8618"/>
                        </a:lnTo>
                        <a:cubicBezTo>
                          <a:pt x="32990" y="8636"/>
                          <a:pt x="33089" y="8671"/>
                          <a:pt x="33196" y="8707"/>
                        </a:cubicBezTo>
                        <a:cubicBezTo>
                          <a:pt x="33231" y="8725"/>
                          <a:pt x="33267" y="8752"/>
                          <a:pt x="33303" y="8770"/>
                        </a:cubicBezTo>
                        <a:cubicBezTo>
                          <a:pt x="33356" y="9091"/>
                          <a:pt x="33329" y="9385"/>
                          <a:pt x="33151" y="9671"/>
                        </a:cubicBezTo>
                        <a:cubicBezTo>
                          <a:pt x="33017" y="9903"/>
                          <a:pt x="32625" y="10215"/>
                          <a:pt x="32375" y="10304"/>
                        </a:cubicBezTo>
                        <a:cubicBezTo>
                          <a:pt x="32366" y="10313"/>
                          <a:pt x="32357" y="10322"/>
                          <a:pt x="32357" y="10331"/>
                        </a:cubicBezTo>
                        <a:lnTo>
                          <a:pt x="32348" y="10331"/>
                        </a:lnTo>
                        <a:cubicBezTo>
                          <a:pt x="31857" y="10491"/>
                          <a:pt x="31349" y="10563"/>
                          <a:pt x="30840" y="10581"/>
                        </a:cubicBezTo>
                        <a:cubicBezTo>
                          <a:pt x="31840" y="10331"/>
                          <a:pt x="33035" y="9742"/>
                          <a:pt x="32883" y="8618"/>
                        </a:cubicBezTo>
                        <a:close/>
                        <a:moveTo>
                          <a:pt x="14988" y="5433"/>
                        </a:moveTo>
                        <a:cubicBezTo>
                          <a:pt x="14756" y="7521"/>
                          <a:pt x="13810" y="10019"/>
                          <a:pt x="11687" y="10777"/>
                        </a:cubicBezTo>
                        <a:cubicBezTo>
                          <a:pt x="11553" y="10759"/>
                          <a:pt x="11419" y="10732"/>
                          <a:pt x="11286" y="10714"/>
                        </a:cubicBezTo>
                        <a:cubicBezTo>
                          <a:pt x="11063" y="10679"/>
                          <a:pt x="10840" y="10652"/>
                          <a:pt x="10608" y="10634"/>
                        </a:cubicBezTo>
                        <a:cubicBezTo>
                          <a:pt x="10831" y="10554"/>
                          <a:pt x="11045" y="10456"/>
                          <a:pt x="11241" y="10366"/>
                        </a:cubicBezTo>
                        <a:cubicBezTo>
                          <a:pt x="11883" y="10072"/>
                          <a:pt x="12472" y="9688"/>
                          <a:pt x="12945" y="9162"/>
                        </a:cubicBezTo>
                        <a:cubicBezTo>
                          <a:pt x="13730" y="8297"/>
                          <a:pt x="14461" y="6976"/>
                          <a:pt x="14595" y="5772"/>
                        </a:cubicBezTo>
                        <a:cubicBezTo>
                          <a:pt x="14729" y="5665"/>
                          <a:pt x="14854" y="5549"/>
                          <a:pt x="14988" y="5433"/>
                        </a:cubicBezTo>
                        <a:close/>
                        <a:moveTo>
                          <a:pt x="15487" y="5041"/>
                        </a:moveTo>
                        <a:lnTo>
                          <a:pt x="15487" y="5041"/>
                        </a:lnTo>
                        <a:cubicBezTo>
                          <a:pt x="15464" y="5327"/>
                          <a:pt x="15440" y="5812"/>
                          <a:pt x="15764" y="5812"/>
                        </a:cubicBezTo>
                        <a:cubicBezTo>
                          <a:pt x="15803" y="5812"/>
                          <a:pt x="15848" y="5805"/>
                          <a:pt x="15898" y="5790"/>
                        </a:cubicBezTo>
                        <a:cubicBezTo>
                          <a:pt x="16023" y="5754"/>
                          <a:pt x="16130" y="5683"/>
                          <a:pt x="16237" y="5603"/>
                        </a:cubicBezTo>
                        <a:lnTo>
                          <a:pt x="16237" y="5603"/>
                        </a:lnTo>
                        <a:cubicBezTo>
                          <a:pt x="16049" y="6584"/>
                          <a:pt x="15862" y="7556"/>
                          <a:pt x="15461" y="8475"/>
                        </a:cubicBezTo>
                        <a:cubicBezTo>
                          <a:pt x="15006" y="9501"/>
                          <a:pt x="14238" y="10482"/>
                          <a:pt x="13337" y="11151"/>
                        </a:cubicBezTo>
                        <a:lnTo>
                          <a:pt x="13328" y="11151"/>
                        </a:lnTo>
                        <a:cubicBezTo>
                          <a:pt x="12865" y="11027"/>
                          <a:pt x="12392" y="10911"/>
                          <a:pt x="11919" y="10821"/>
                        </a:cubicBezTo>
                        <a:cubicBezTo>
                          <a:pt x="12829" y="10563"/>
                          <a:pt x="13480" y="9760"/>
                          <a:pt x="13980" y="8984"/>
                        </a:cubicBezTo>
                        <a:cubicBezTo>
                          <a:pt x="14676" y="7940"/>
                          <a:pt x="14961" y="6620"/>
                          <a:pt x="15041" y="5380"/>
                        </a:cubicBezTo>
                        <a:cubicBezTo>
                          <a:pt x="15193" y="5246"/>
                          <a:pt x="15345" y="5121"/>
                          <a:pt x="15487" y="5041"/>
                        </a:cubicBezTo>
                        <a:close/>
                        <a:moveTo>
                          <a:pt x="18387" y="5139"/>
                        </a:moveTo>
                        <a:lnTo>
                          <a:pt x="18387" y="5139"/>
                        </a:lnTo>
                        <a:cubicBezTo>
                          <a:pt x="18208" y="5585"/>
                          <a:pt x="18128" y="6040"/>
                          <a:pt x="17914" y="6486"/>
                        </a:cubicBezTo>
                        <a:cubicBezTo>
                          <a:pt x="17602" y="7146"/>
                          <a:pt x="17281" y="7779"/>
                          <a:pt x="16879" y="8386"/>
                        </a:cubicBezTo>
                        <a:cubicBezTo>
                          <a:pt x="16469" y="9019"/>
                          <a:pt x="15933" y="9662"/>
                          <a:pt x="15380" y="10170"/>
                        </a:cubicBezTo>
                        <a:cubicBezTo>
                          <a:pt x="14943" y="10563"/>
                          <a:pt x="14470" y="11027"/>
                          <a:pt x="13962" y="11339"/>
                        </a:cubicBezTo>
                        <a:cubicBezTo>
                          <a:pt x="13819" y="11294"/>
                          <a:pt x="13676" y="11250"/>
                          <a:pt x="13525" y="11205"/>
                        </a:cubicBezTo>
                        <a:cubicBezTo>
                          <a:pt x="14372" y="10554"/>
                          <a:pt x="15059" y="9653"/>
                          <a:pt x="15532" y="8698"/>
                        </a:cubicBezTo>
                        <a:cubicBezTo>
                          <a:pt x="15764" y="8216"/>
                          <a:pt x="15933" y="7699"/>
                          <a:pt x="16049" y="7173"/>
                        </a:cubicBezTo>
                        <a:cubicBezTo>
                          <a:pt x="16165" y="6655"/>
                          <a:pt x="16290" y="6102"/>
                          <a:pt x="16290" y="5558"/>
                        </a:cubicBezTo>
                        <a:cubicBezTo>
                          <a:pt x="16379" y="5496"/>
                          <a:pt x="16460" y="5415"/>
                          <a:pt x="16549" y="5353"/>
                        </a:cubicBezTo>
                        <a:cubicBezTo>
                          <a:pt x="16623" y="5295"/>
                          <a:pt x="16684" y="5270"/>
                          <a:pt x="16737" y="5270"/>
                        </a:cubicBezTo>
                        <a:cubicBezTo>
                          <a:pt x="16958" y="5270"/>
                          <a:pt x="17020" y="5703"/>
                          <a:pt x="17165" y="5861"/>
                        </a:cubicBezTo>
                        <a:cubicBezTo>
                          <a:pt x="17230" y="5934"/>
                          <a:pt x="17305" y="5963"/>
                          <a:pt x="17384" y="5963"/>
                        </a:cubicBezTo>
                        <a:cubicBezTo>
                          <a:pt x="17606" y="5963"/>
                          <a:pt x="17854" y="5734"/>
                          <a:pt x="17985" y="5603"/>
                        </a:cubicBezTo>
                        <a:cubicBezTo>
                          <a:pt x="18119" y="5469"/>
                          <a:pt x="18253" y="5308"/>
                          <a:pt x="18387" y="5139"/>
                        </a:cubicBezTo>
                        <a:close/>
                        <a:moveTo>
                          <a:pt x="19439" y="4256"/>
                        </a:moveTo>
                        <a:cubicBezTo>
                          <a:pt x="19377" y="4532"/>
                          <a:pt x="19484" y="4818"/>
                          <a:pt x="19761" y="4916"/>
                        </a:cubicBezTo>
                        <a:cubicBezTo>
                          <a:pt x="19404" y="6539"/>
                          <a:pt x="18967" y="8038"/>
                          <a:pt x="17843" y="9314"/>
                        </a:cubicBezTo>
                        <a:cubicBezTo>
                          <a:pt x="17004" y="10277"/>
                          <a:pt x="15648" y="11044"/>
                          <a:pt x="14444" y="11482"/>
                        </a:cubicBezTo>
                        <a:cubicBezTo>
                          <a:pt x="14301" y="11437"/>
                          <a:pt x="14158" y="11392"/>
                          <a:pt x="14015" y="11348"/>
                        </a:cubicBezTo>
                        <a:cubicBezTo>
                          <a:pt x="14444" y="11169"/>
                          <a:pt x="14863" y="10795"/>
                          <a:pt x="15193" y="10482"/>
                        </a:cubicBezTo>
                        <a:cubicBezTo>
                          <a:pt x="15782" y="9929"/>
                          <a:pt x="16335" y="9376"/>
                          <a:pt x="16826" y="8725"/>
                        </a:cubicBezTo>
                        <a:cubicBezTo>
                          <a:pt x="17289" y="8092"/>
                          <a:pt x="17620" y="7414"/>
                          <a:pt x="17959" y="6709"/>
                        </a:cubicBezTo>
                        <a:cubicBezTo>
                          <a:pt x="18226" y="6182"/>
                          <a:pt x="18422" y="5692"/>
                          <a:pt x="18458" y="5103"/>
                        </a:cubicBezTo>
                        <a:cubicBezTo>
                          <a:pt x="18458" y="5085"/>
                          <a:pt x="18449" y="5076"/>
                          <a:pt x="18440" y="5076"/>
                        </a:cubicBezTo>
                        <a:cubicBezTo>
                          <a:pt x="18726" y="4719"/>
                          <a:pt x="19029" y="4363"/>
                          <a:pt x="19439" y="4256"/>
                        </a:cubicBezTo>
                        <a:close/>
                        <a:moveTo>
                          <a:pt x="24052" y="3524"/>
                        </a:moveTo>
                        <a:cubicBezTo>
                          <a:pt x="23730" y="5442"/>
                          <a:pt x="23293" y="7235"/>
                          <a:pt x="22044" y="8778"/>
                        </a:cubicBezTo>
                        <a:cubicBezTo>
                          <a:pt x="21652" y="9260"/>
                          <a:pt x="21152" y="9653"/>
                          <a:pt x="20679" y="10045"/>
                        </a:cubicBezTo>
                        <a:cubicBezTo>
                          <a:pt x="20376" y="10286"/>
                          <a:pt x="20064" y="10536"/>
                          <a:pt x="19752" y="10768"/>
                        </a:cubicBezTo>
                        <a:cubicBezTo>
                          <a:pt x="19645" y="10848"/>
                          <a:pt x="19529" y="10920"/>
                          <a:pt x="19422" y="10991"/>
                        </a:cubicBezTo>
                        <a:cubicBezTo>
                          <a:pt x="18967" y="11214"/>
                          <a:pt x="18512" y="11419"/>
                          <a:pt x="18039" y="11580"/>
                        </a:cubicBezTo>
                        <a:cubicBezTo>
                          <a:pt x="18066" y="11562"/>
                          <a:pt x="18092" y="11553"/>
                          <a:pt x="18119" y="11544"/>
                        </a:cubicBezTo>
                        <a:cubicBezTo>
                          <a:pt x="18556" y="11330"/>
                          <a:pt x="18976" y="11071"/>
                          <a:pt x="19386" y="10795"/>
                        </a:cubicBezTo>
                        <a:cubicBezTo>
                          <a:pt x="20028" y="10349"/>
                          <a:pt x="20599" y="9778"/>
                          <a:pt x="21170" y="9233"/>
                        </a:cubicBezTo>
                        <a:cubicBezTo>
                          <a:pt x="21830" y="8600"/>
                          <a:pt x="22339" y="7922"/>
                          <a:pt x="22722" y="7066"/>
                        </a:cubicBezTo>
                        <a:cubicBezTo>
                          <a:pt x="23177" y="6058"/>
                          <a:pt x="23659" y="4773"/>
                          <a:pt x="23561" y="3649"/>
                        </a:cubicBezTo>
                        <a:cubicBezTo>
                          <a:pt x="23722" y="3649"/>
                          <a:pt x="23891" y="3595"/>
                          <a:pt x="24052" y="3524"/>
                        </a:cubicBezTo>
                        <a:close/>
                        <a:moveTo>
                          <a:pt x="20706" y="4666"/>
                        </a:moveTo>
                        <a:lnTo>
                          <a:pt x="20706" y="4666"/>
                        </a:lnTo>
                        <a:cubicBezTo>
                          <a:pt x="20421" y="6361"/>
                          <a:pt x="19921" y="7940"/>
                          <a:pt x="18761" y="9269"/>
                        </a:cubicBezTo>
                        <a:cubicBezTo>
                          <a:pt x="18199" y="9903"/>
                          <a:pt x="17477" y="10420"/>
                          <a:pt x="16736" y="10830"/>
                        </a:cubicBezTo>
                        <a:cubicBezTo>
                          <a:pt x="16397" y="11027"/>
                          <a:pt x="16040" y="11214"/>
                          <a:pt x="15675" y="11383"/>
                        </a:cubicBezTo>
                        <a:cubicBezTo>
                          <a:pt x="15470" y="11473"/>
                          <a:pt x="15220" y="11535"/>
                          <a:pt x="15015" y="11660"/>
                        </a:cubicBezTo>
                        <a:cubicBezTo>
                          <a:pt x="14908" y="11624"/>
                          <a:pt x="14792" y="11589"/>
                          <a:pt x="14676" y="11553"/>
                        </a:cubicBezTo>
                        <a:cubicBezTo>
                          <a:pt x="15050" y="11482"/>
                          <a:pt x="15523" y="11169"/>
                          <a:pt x="15773" y="11036"/>
                        </a:cubicBezTo>
                        <a:cubicBezTo>
                          <a:pt x="16531" y="10634"/>
                          <a:pt x="17272" y="10179"/>
                          <a:pt x="17878" y="9555"/>
                        </a:cubicBezTo>
                        <a:cubicBezTo>
                          <a:pt x="18503" y="8930"/>
                          <a:pt x="18940" y="8208"/>
                          <a:pt x="19279" y="7387"/>
                        </a:cubicBezTo>
                        <a:cubicBezTo>
                          <a:pt x="19582" y="6655"/>
                          <a:pt x="19939" y="5745"/>
                          <a:pt x="19832" y="4934"/>
                        </a:cubicBezTo>
                        <a:lnTo>
                          <a:pt x="19832" y="4934"/>
                        </a:lnTo>
                        <a:cubicBezTo>
                          <a:pt x="19903" y="4951"/>
                          <a:pt x="19975" y="4951"/>
                          <a:pt x="20064" y="4951"/>
                        </a:cubicBezTo>
                        <a:cubicBezTo>
                          <a:pt x="20296" y="4934"/>
                          <a:pt x="20510" y="4818"/>
                          <a:pt x="20706" y="4666"/>
                        </a:cubicBezTo>
                        <a:close/>
                        <a:moveTo>
                          <a:pt x="21771" y="3383"/>
                        </a:moveTo>
                        <a:cubicBezTo>
                          <a:pt x="21818" y="3383"/>
                          <a:pt x="21841" y="3519"/>
                          <a:pt x="21848" y="3533"/>
                        </a:cubicBezTo>
                        <a:cubicBezTo>
                          <a:pt x="21911" y="3640"/>
                          <a:pt x="22009" y="3747"/>
                          <a:pt x="22125" y="3801"/>
                        </a:cubicBezTo>
                        <a:cubicBezTo>
                          <a:pt x="22348" y="4764"/>
                          <a:pt x="22018" y="5719"/>
                          <a:pt x="21714" y="6620"/>
                        </a:cubicBezTo>
                        <a:cubicBezTo>
                          <a:pt x="21393" y="7556"/>
                          <a:pt x="20795" y="8448"/>
                          <a:pt x="20117" y="9171"/>
                        </a:cubicBezTo>
                        <a:cubicBezTo>
                          <a:pt x="18940" y="10429"/>
                          <a:pt x="17405" y="11187"/>
                          <a:pt x="15907" y="11954"/>
                        </a:cubicBezTo>
                        <a:cubicBezTo>
                          <a:pt x="15675" y="11874"/>
                          <a:pt x="15443" y="11803"/>
                          <a:pt x="15211" y="11722"/>
                        </a:cubicBezTo>
                        <a:cubicBezTo>
                          <a:pt x="15764" y="11615"/>
                          <a:pt x="16379" y="11232"/>
                          <a:pt x="16834" y="10982"/>
                        </a:cubicBezTo>
                        <a:cubicBezTo>
                          <a:pt x="17637" y="10545"/>
                          <a:pt x="18396" y="9974"/>
                          <a:pt x="19002" y="9278"/>
                        </a:cubicBezTo>
                        <a:cubicBezTo>
                          <a:pt x="19600" y="8609"/>
                          <a:pt x="20010" y="7851"/>
                          <a:pt x="20332" y="7012"/>
                        </a:cubicBezTo>
                        <a:cubicBezTo>
                          <a:pt x="20617" y="6290"/>
                          <a:pt x="20911" y="5380"/>
                          <a:pt x="20804" y="4577"/>
                        </a:cubicBezTo>
                        <a:cubicBezTo>
                          <a:pt x="20920" y="4479"/>
                          <a:pt x="21036" y="4363"/>
                          <a:pt x="21125" y="4256"/>
                        </a:cubicBezTo>
                        <a:cubicBezTo>
                          <a:pt x="21295" y="4077"/>
                          <a:pt x="21429" y="3890"/>
                          <a:pt x="21563" y="3685"/>
                        </a:cubicBezTo>
                        <a:cubicBezTo>
                          <a:pt x="21625" y="3595"/>
                          <a:pt x="21679" y="3515"/>
                          <a:pt x="21723" y="3426"/>
                        </a:cubicBezTo>
                        <a:cubicBezTo>
                          <a:pt x="21742" y="3395"/>
                          <a:pt x="21758" y="3383"/>
                          <a:pt x="21771" y="3383"/>
                        </a:cubicBezTo>
                        <a:close/>
                        <a:moveTo>
                          <a:pt x="23072" y="3243"/>
                        </a:moveTo>
                        <a:cubicBezTo>
                          <a:pt x="23163" y="3243"/>
                          <a:pt x="23175" y="3520"/>
                          <a:pt x="23302" y="3586"/>
                        </a:cubicBezTo>
                        <a:cubicBezTo>
                          <a:pt x="23356" y="3613"/>
                          <a:pt x="23418" y="3631"/>
                          <a:pt x="23481" y="3640"/>
                        </a:cubicBezTo>
                        <a:cubicBezTo>
                          <a:pt x="23267" y="4782"/>
                          <a:pt x="23008" y="5888"/>
                          <a:pt x="22544" y="6968"/>
                        </a:cubicBezTo>
                        <a:cubicBezTo>
                          <a:pt x="22187" y="7806"/>
                          <a:pt x="21679" y="8475"/>
                          <a:pt x="21027" y="9100"/>
                        </a:cubicBezTo>
                        <a:cubicBezTo>
                          <a:pt x="20501" y="9617"/>
                          <a:pt x="19966" y="10152"/>
                          <a:pt x="19368" y="10589"/>
                        </a:cubicBezTo>
                        <a:cubicBezTo>
                          <a:pt x="19020" y="10839"/>
                          <a:pt x="18645" y="11053"/>
                          <a:pt x="18271" y="11267"/>
                        </a:cubicBezTo>
                        <a:cubicBezTo>
                          <a:pt x="17851" y="11508"/>
                          <a:pt x="17388" y="11642"/>
                          <a:pt x="16959" y="11865"/>
                        </a:cubicBezTo>
                        <a:cubicBezTo>
                          <a:pt x="16629" y="11919"/>
                          <a:pt x="16290" y="11954"/>
                          <a:pt x="15951" y="11972"/>
                        </a:cubicBezTo>
                        <a:cubicBezTo>
                          <a:pt x="15942" y="11972"/>
                          <a:pt x="15942" y="11972"/>
                          <a:pt x="15942" y="11963"/>
                        </a:cubicBezTo>
                        <a:cubicBezTo>
                          <a:pt x="16736" y="11758"/>
                          <a:pt x="17477" y="11303"/>
                          <a:pt x="18182" y="10911"/>
                        </a:cubicBezTo>
                        <a:cubicBezTo>
                          <a:pt x="19020" y="10438"/>
                          <a:pt x="19796" y="9751"/>
                          <a:pt x="20439" y="9037"/>
                        </a:cubicBezTo>
                        <a:cubicBezTo>
                          <a:pt x="21072" y="8324"/>
                          <a:pt x="21589" y="7431"/>
                          <a:pt x="21902" y="6521"/>
                        </a:cubicBezTo>
                        <a:cubicBezTo>
                          <a:pt x="22196" y="5665"/>
                          <a:pt x="22464" y="4764"/>
                          <a:pt x="22285" y="3854"/>
                        </a:cubicBezTo>
                        <a:lnTo>
                          <a:pt x="22285" y="3854"/>
                        </a:lnTo>
                        <a:cubicBezTo>
                          <a:pt x="22300" y="3856"/>
                          <a:pt x="22314" y="3856"/>
                          <a:pt x="22328" y="3856"/>
                        </a:cubicBezTo>
                        <a:cubicBezTo>
                          <a:pt x="22400" y="3856"/>
                          <a:pt x="22468" y="3837"/>
                          <a:pt x="22535" y="3792"/>
                        </a:cubicBezTo>
                        <a:cubicBezTo>
                          <a:pt x="22705" y="3676"/>
                          <a:pt x="22829" y="3524"/>
                          <a:pt x="22945" y="3355"/>
                        </a:cubicBezTo>
                        <a:cubicBezTo>
                          <a:pt x="23001" y="3274"/>
                          <a:pt x="23041" y="3243"/>
                          <a:pt x="23072" y="3243"/>
                        </a:cubicBezTo>
                        <a:close/>
                        <a:moveTo>
                          <a:pt x="34106" y="9082"/>
                        </a:moveTo>
                        <a:cubicBezTo>
                          <a:pt x="34418" y="9323"/>
                          <a:pt x="34418" y="9778"/>
                          <a:pt x="34239" y="10117"/>
                        </a:cubicBezTo>
                        <a:cubicBezTo>
                          <a:pt x="34070" y="10465"/>
                          <a:pt x="33722" y="10616"/>
                          <a:pt x="33383" y="10732"/>
                        </a:cubicBezTo>
                        <a:cubicBezTo>
                          <a:pt x="32812" y="10920"/>
                          <a:pt x="32188" y="10991"/>
                          <a:pt x="31581" y="11027"/>
                        </a:cubicBezTo>
                        <a:cubicBezTo>
                          <a:pt x="31320" y="11045"/>
                          <a:pt x="31056" y="11053"/>
                          <a:pt x="30792" y="11053"/>
                        </a:cubicBezTo>
                        <a:cubicBezTo>
                          <a:pt x="30281" y="11053"/>
                          <a:pt x="29767" y="11023"/>
                          <a:pt x="29261" y="10982"/>
                        </a:cubicBezTo>
                        <a:cubicBezTo>
                          <a:pt x="28262" y="10911"/>
                          <a:pt x="27317" y="10581"/>
                          <a:pt x="26326" y="10438"/>
                        </a:cubicBezTo>
                        <a:cubicBezTo>
                          <a:pt x="25706" y="10337"/>
                          <a:pt x="25009" y="10154"/>
                          <a:pt x="24350" y="10154"/>
                        </a:cubicBezTo>
                        <a:cubicBezTo>
                          <a:pt x="24194" y="10154"/>
                          <a:pt x="24041" y="10164"/>
                          <a:pt x="23891" y="10188"/>
                        </a:cubicBezTo>
                        <a:cubicBezTo>
                          <a:pt x="23445" y="10259"/>
                          <a:pt x="22990" y="10331"/>
                          <a:pt x="22571" y="10500"/>
                        </a:cubicBezTo>
                        <a:cubicBezTo>
                          <a:pt x="22116" y="10688"/>
                          <a:pt x="21670" y="10902"/>
                          <a:pt x="21215" y="11089"/>
                        </a:cubicBezTo>
                        <a:cubicBezTo>
                          <a:pt x="20421" y="11428"/>
                          <a:pt x="19654" y="11767"/>
                          <a:pt x="18797" y="11910"/>
                        </a:cubicBezTo>
                        <a:cubicBezTo>
                          <a:pt x="18387" y="11972"/>
                          <a:pt x="17976" y="11972"/>
                          <a:pt x="17566" y="12026"/>
                        </a:cubicBezTo>
                        <a:cubicBezTo>
                          <a:pt x="17218" y="12079"/>
                          <a:pt x="16808" y="12133"/>
                          <a:pt x="16433" y="12133"/>
                        </a:cubicBezTo>
                        <a:cubicBezTo>
                          <a:pt x="16353" y="12106"/>
                          <a:pt x="16264" y="12079"/>
                          <a:pt x="16183" y="12044"/>
                        </a:cubicBezTo>
                        <a:cubicBezTo>
                          <a:pt x="17272" y="12008"/>
                          <a:pt x="18262" y="11705"/>
                          <a:pt x="19216" y="11259"/>
                        </a:cubicBezTo>
                        <a:cubicBezTo>
                          <a:pt x="19288" y="11232"/>
                          <a:pt x="19350" y="11196"/>
                          <a:pt x="19422" y="11160"/>
                        </a:cubicBezTo>
                        <a:cubicBezTo>
                          <a:pt x="19743" y="11000"/>
                          <a:pt x="20064" y="10821"/>
                          <a:pt x="20385" y="10634"/>
                        </a:cubicBezTo>
                        <a:cubicBezTo>
                          <a:pt x="21081" y="10224"/>
                          <a:pt x="21830" y="9858"/>
                          <a:pt x="22589" y="9555"/>
                        </a:cubicBezTo>
                        <a:cubicBezTo>
                          <a:pt x="23041" y="9377"/>
                          <a:pt x="23551" y="9295"/>
                          <a:pt x="24068" y="9295"/>
                        </a:cubicBezTo>
                        <a:cubicBezTo>
                          <a:pt x="24745" y="9295"/>
                          <a:pt x="25433" y="9436"/>
                          <a:pt x="26014" y="9688"/>
                        </a:cubicBezTo>
                        <a:cubicBezTo>
                          <a:pt x="26933" y="10081"/>
                          <a:pt x="27959" y="10331"/>
                          <a:pt x="28931" y="10563"/>
                        </a:cubicBezTo>
                        <a:cubicBezTo>
                          <a:pt x="29502" y="10698"/>
                          <a:pt x="30076" y="10769"/>
                          <a:pt x="30654" y="10769"/>
                        </a:cubicBezTo>
                        <a:cubicBezTo>
                          <a:pt x="30988" y="10769"/>
                          <a:pt x="31324" y="10746"/>
                          <a:pt x="31661" y="10697"/>
                        </a:cubicBezTo>
                        <a:cubicBezTo>
                          <a:pt x="32304" y="10607"/>
                          <a:pt x="33106" y="10375"/>
                          <a:pt x="33615" y="9956"/>
                        </a:cubicBezTo>
                        <a:cubicBezTo>
                          <a:pt x="33874" y="9742"/>
                          <a:pt x="34248" y="9341"/>
                          <a:pt x="34106" y="9082"/>
                        </a:cubicBezTo>
                        <a:close/>
                        <a:moveTo>
                          <a:pt x="24337" y="10337"/>
                        </a:moveTo>
                        <a:cubicBezTo>
                          <a:pt x="24469" y="10337"/>
                          <a:pt x="24602" y="10344"/>
                          <a:pt x="24739" y="10358"/>
                        </a:cubicBezTo>
                        <a:cubicBezTo>
                          <a:pt x="25854" y="10473"/>
                          <a:pt x="26942" y="10741"/>
                          <a:pt x="28039" y="10973"/>
                        </a:cubicBezTo>
                        <a:cubicBezTo>
                          <a:pt x="28854" y="11152"/>
                          <a:pt x="29726" y="11241"/>
                          <a:pt x="30595" y="11241"/>
                        </a:cubicBezTo>
                        <a:cubicBezTo>
                          <a:pt x="31374" y="11241"/>
                          <a:pt x="32150" y="11170"/>
                          <a:pt x="32883" y="11027"/>
                        </a:cubicBezTo>
                        <a:cubicBezTo>
                          <a:pt x="33205" y="10964"/>
                          <a:pt x="33615" y="10875"/>
                          <a:pt x="33936" y="10679"/>
                        </a:cubicBezTo>
                        <a:lnTo>
                          <a:pt x="33936" y="10679"/>
                        </a:lnTo>
                        <a:cubicBezTo>
                          <a:pt x="33695" y="10991"/>
                          <a:pt x="33419" y="11259"/>
                          <a:pt x="33035" y="11464"/>
                        </a:cubicBezTo>
                        <a:cubicBezTo>
                          <a:pt x="32321" y="11847"/>
                          <a:pt x="31465" y="11945"/>
                          <a:pt x="30680" y="11999"/>
                        </a:cubicBezTo>
                        <a:cubicBezTo>
                          <a:pt x="30471" y="12014"/>
                          <a:pt x="30262" y="12021"/>
                          <a:pt x="30051" y="12021"/>
                        </a:cubicBezTo>
                        <a:cubicBezTo>
                          <a:pt x="28740" y="12021"/>
                          <a:pt x="27400" y="11751"/>
                          <a:pt x="26139" y="11428"/>
                        </a:cubicBezTo>
                        <a:cubicBezTo>
                          <a:pt x="25781" y="11335"/>
                          <a:pt x="25418" y="11295"/>
                          <a:pt x="25053" y="11295"/>
                        </a:cubicBezTo>
                        <a:cubicBezTo>
                          <a:pt x="23990" y="11295"/>
                          <a:pt x="22913" y="11629"/>
                          <a:pt x="21911" y="11928"/>
                        </a:cubicBezTo>
                        <a:cubicBezTo>
                          <a:pt x="20795" y="12254"/>
                          <a:pt x="19714" y="12543"/>
                          <a:pt x="18605" y="12543"/>
                        </a:cubicBezTo>
                        <a:cubicBezTo>
                          <a:pt x="18108" y="12543"/>
                          <a:pt x="17606" y="12485"/>
                          <a:pt x="17093" y="12347"/>
                        </a:cubicBezTo>
                        <a:cubicBezTo>
                          <a:pt x="16915" y="12293"/>
                          <a:pt x="16745" y="12231"/>
                          <a:pt x="16576" y="12177"/>
                        </a:cubicBezTo>
                        <a:lnTo>
                          <a:pt x="16576" y="12177"/>
                        </a:lnTo>
                        <a:cubicBezTo>
                          <a:pt x="16644" y="12180"/>
                          <a:pt x="16712" y="12181"/>
                          <a:pt x="16781" y="12181"/>
                        </a:cubicBezTo>
                        <a:cubicBezTo>
                          <a:pt x="16946" y="12181"/>
                          <a:pt x="17111" y="12175"/>
                          <a:pt x="17263" y="12168"/>
                        </a:cubicBezTo>
                        <a:cubicBezTo>
                          <a:pt x="17771" y="12160"/>
                          <a:pt x="18315" y="12106"/>
                          <a:pt x="18815" y="12035"/>
                        </a:cubicBezTo>
                        <a:cubicBezTo>
                          <a:pt x="19734" y="11919"/>
                          <a:pt x="20581" y="11544"/>
                          <a:pt x="21420" y="11178"/>
                        </a:cubicBezTo>
                        <a:cubicBezTo>
                          <a:pt x="22378" y="10751"/>
                          <a:pt x="23294" y="10337"/>
                          <a:pt x="24337" y="10337"/>
                        </a:cubicBezTo>
                        <a:close/>
                        <a:moveTo>
                          <a:pt x="9828" y="10761"/>
                        </a:moveTo>
                        <a:cubicBezTo>
                          <a:pt x="10565" y="10761"/>
                          <a:pt x="11307" y="10868"/>
                          <a:pt x="11981" y="11018"/>
                        </a:cubicBezTo>
                        <a:cubicBezTo>
                          <a:pt x="13587" y="11366"/>
                          <a:pt x="15139" y="11901"/>
                          <a:pt x="16692" y="12418"/>
                        </a:cubicBezTo>
                        <a:cubicBezTo>
                          <a:pt x="18755" y="13114"/>
                          <a:pt x="20988" y="13721"/>
                          <a:pt x="23195" y="13721"/>
                        </a:cubicBezTo>
                        <a:cubicBezTo>
                          <a:pt x="23622" y="13721"/>
                          <a:pt x="24048" y="13698"/>
                          <a:pt x="24471" y="13649"/>
                        </a:cubicBezTo>
                        <a:lnTo>
                          <a:pt x="24471" y="13649"/>
                        </a:lnTo>
                        <a:cubicBezTo>
                          <a:pt x="24087" y="13765"/>
                          <a:pt x="23713" y="13872"/>
                          <a:pt x="23338" y="13953"/>
                        </a:cubicBezTo>
                        <a:cubicBezTo>
                          <a:pt x="22692" y="14100"/>
                          <a:pt x="22043" y="14161"/>
                          <a:pt x="21393" y="14161"/>
                        </a:cubicBezTo>
                        <a:cubicBezTo>
                          <a:pt x="20032" y="14161"/>
                          <a:pt x="18668" y="13892"/>
                          <a:pt x="17334" y="13578"/>
                        </a:cubicBezTo>
                        <a:cubicBezTo>
                          <a:pt x="15684" y="13194"/>
                          <a:pt x="14149" y="12427"/>
                          <a:pt x="12535" y="11919"/>
                        </a:cubicBezTo>
                        <a:cubicBezTo>
                          <a:pt x="11622" y="11632"/>
                          <a:pt x="10625" y="11374"/>
                          <a:pt x="9648" y="11374"/>
                        </a:cubicBezTo>
                        <a:cubicBezTo>
                          <a:pt x="9105" y="11374"/>
                          <a:pt x="8569" y="11454"/>
                          <a:pt x="8056" y="11651"/>
                        </a:cubicBezTo>
                        <a:cubicBezTo>
                          <a:pt x="7815" y="11526"/>
                          <a:pt x="7557" y="11428"/>
                          <a:pt x="7298" y="11348"/>
                        </a:cubicBezTo>
                        <a:cubicBezTo>
                          <a:pt x="8050" y="10918"/>
                          <a:pt x="8936" y="10761"/>
                          <a:pt x="9828" y="10761"/>
                        </a:cubicBezTo>
                        <a:close/>
                        <a:moveTo>
                          <a:pt x="9482" y="11499"/>
                        </a:moveTo>
                        <a:cubicBezTo>
                          <a:pt x="10641" y="11499"/>
                          <a:pt x="11826" y="11849"/>
                          <a:pt x="12891" y="12213"/>
                        </a:cubicBezTo>
                        <a:cubicBezTo>
                          <a:pt x="14524" y="12766"/>
                          <a:pt x="16067" y="13489"/>
                          <a:pt x="17753" y="13872"/>
                        </a:cubicBezTo>
                        <a:cubicBezTo>
                          <a:pt x="18946" y="14133"/>
                          <a:pt x="20172" y="14344"/>
                          <a:pt x="21394" y="14344"/>
                        </a:cubicBezTo>
                        <a:cubicBezTo>
                          <a:pt x="21972" y="14344"/>
                          <a:pt x="22550" y="14296"/>
                          <a:pt x="23124" y="14185"/>
                        </a:cubicBezTo>
                        <a:cubicBezTo>
                          <a:pt x="23971" y="14015"/>
                          <a:pt x="24801" y="13712"/>
                          <a:pt x="25622" y="13444"/>
                        </a:cubicBezTo>
                        <a:cubicBezTo>
                          <a:pt x="25925" y="13373"/>
                          <a:pt x="26228" y="13284"/>
                          <a:pt x="26532" y="13177"/>
                        </a:cubicBezTo>
                        <a:cubicBezTo>
                          <a:pt x="26817" y="13096"/>
                          <a:pt x="27112" y="13034"/>
                          <a:pt x="27415" y="12980"/>
                        </a:cubicBezTo>
                        <a:lnTo>
                          <a:pt x="27415" y="12980"/>
                        </a:lnTo>
                        <a:cubicBezTo>
                          <a:pt x="25809" y="13471"/>
                          <a:pt x="24301" y="14247"/>
                          <a:pt x="22678" y="14693"/>
                        </a:cubicBezTo>
                        <a:cubicBezTo>
                          <a:pt x="22036" y="14872"/>
                          <a:pt x="21400" y="14948"/>
                          <a:pt x="20769" y="14948"/>
                        </a:cubicBezTo>
                        <a:cubicBezTo>
                          <a:pt x="19637" y="14948"/>
                          <a:pt x="18519" y="14704"/>
                          <a:pt x="17396" y="14372"/>
                        </a:cubicBezTo>
                        <a:cubicBezTo>
                          <a:pt x="15728" y="13872"/>
                          <a:pt x="14114" y="13230"/>
                          <a:pt x="12445" y="12713"/>
                        </a:cubicBezTo>
                        <a:cubicBezTo>
                          <a:pt x="11417" y="12396"/>
                          <a:pt x="10368" y="12241"/>
                          <a:pt x="9304" y="12241"/>
                        </a:cubicBezTo>
                        <a:cubicBezTo>
                          <a:pt x="9168" y="12241"/>
                          <a:pt x="9031" y="12244"/>
                          <a:pt x="8895" y="12249"/>
                        </a:cubicBezTo>
                        <a:cubicBezTo>
                          <a:pt x="8797" y="12160"/>
                          <a:pt x="8690" y="12070"/>
                          <a:pt x="8582" y="11990"/>
                        </a:cubicBezTo>
                        <a:cubicBezTo>
                          <a:pt x="8440" y="11874"/>
                          <a:pt x="8279" y="11776"/>
                          <a:pt x="8119" y="11687"/>
                        </a:cubicBezTo>
                        <a:cubicBezTo>
                          <a:pt x="8563" y="11555"/>
                          <a:pt x="9020" y="11499"/>
                          <a:pt x="9482" y="11499"/>
                        </a:cubicBezTo>
                        <a:close/>
                        <a:moveTo>
                          <a:pt x="8921" y="12276"/>
                        </a:moveTo>
                        <a:cubicBezTo>
                          <a:pt x="10206" y="12320"/>
                          <a:pt x="11437" y="12507"/>
                          <a:pt x="12668" y="12909"/>
                        </a:cubicBezTo>
                        <a:cubicBezTo>
                          <a:pt x="14381" y="13462"/>
                          <a:pt x="16040" y="14158"/>
                          <a:pt x="17780" y="14640"/>
                        </a:cubicBezTo>
                        <a:cubicBezTo>
                          <a:pt x="18768" y="14921"/>
                          <a:pt x="19746" y="15097"/>
                          <a:pt x="20735" y="15097"/>
                        </a:cubicBezTo>
                        <a:cubicBezTo>
                          <a:pt x="21344" y="15097"/>
                          <a:pt x="21957" y="15030"/>
                          <a:pt x="22580" y="14880"/>
                        </a:cubicBezTo>
                        <a:cubicBezTo>
                          <a:pt x="24373" y="14443"/>
                          <a:pt x="25987" y="13489"/>
                          <a:pt x="27736" y="12927"/>
                        </a:cubicBezTo>
                        <a:cubicBezTo>
                          <a:pt x="28325" y="12829"/>
                          <a:pt x="28931" y="12775"/>
                          <a:pt x="29520" y="12730"/>
                        </a:cubicBezTo>
                        <a:cubicBezTo>
                          <a:pt x="30017" y="12688"/>
                          <a:pt x="30506" y="12661"/>
                          <a:pt x="30992" y="12661"/>
                        </a:cubicBezTo>
                        <a:cubicBezTo>
                          <a:pt x="31833" y="12661"/>
                          <a:pt x="32665" y="12742"/>
                          <a:pt x="33508" y="12962"/>
                        </a:cubicBezTo>
                        <a:cubicBezTo>
                          <a:pt x="34900" y="13328"/>
                          <a:pt x="36229" y="13899"/>
                          <a:pt x="37647" y="14122"/>
                        </a:cubicBezTo>
                        <a:cubicBezTo>
                          <a:pt x="38214" y="14212"/>
                          <a:pt x="38883" y="14340"/>
                          <a:pt x="39517" y="14340"/>
                        </a:cubicBezTo>
                        <a:cubicBezTo>
                          <a:pt x="39761" y="14340"/>
                          <a:pt x="40000" y="14321"/>
                          <a:pt x="40225" y="14274"/>
                        </a:cubicBezTo>
                        <a:lnTo>
                          <a:pt x="40225" y="14274"/>
                        </a:lnTo>
                        <a:cubicBezTo>
                          <a:pt x="40181" y="14301"/>
                          <a:pt x="40127" y="14318"/>
                          <a:pt x="40083" y="14345"/>
                        </a:cubicBezTo>
                        <a:cubicBezTo>
                          <a:pt x="39646" y="14559"/>
                          <a:pt x="39164" y="14657"/>
                          <a:pt x="38691" y="14711"/>
                        </a:cubicBezTo>
                        <a:cubicBezTo>
                          <a:pt x="38587" y="14724"/>
                          <a:pt x="38483" y="14730"/>
                          <a:pt x="38378" y="14730"/>
                        </a:cubicBezTo>
                        <a:cubicBezTo>
                          <a:pt x="37750" y="14730"/>
                          <a:pt x="37101" y="14522"/>
                          <a:pt x="36505" y="14354"/>
                        </a:cubicBezTo>
                        <a:cubicBezTo>
                          <a:pt x="35096" y="13944"/>
                          <a:pt x="33776" y="13355"/>
                          <a:pt x="32304" y="13177"/>
                        </a:cubicBezTo>
                        <a:cubicBezTo>
                          <a:pt x="31995" y="13140"/>
                          <a:pt x="31683" y="13122"/>
                          <a:pt x="31370" y="13122"/>
                        </a:cubicBezTo>
                        <a:cubicBezTo>
                          <a:pt x="30163" y="13122"/>
                          <a:pt x="28941" y="13387"/>
                          <a:pt x="27843" y="13855"/>
                        </a:cubicBezTo>
                        <a:cubicBezTo>
                          <a:pt x="27085" y="14185"/>
                          <a:pt x="26344" y="14568"/>
                          <a:pt x="25568" y="14854"/>
                        </a:cubicBezTo>
                        <a:cubicBezTo>
                          <a:pt x="24899" y="15112"/>
                          <a:pt x="24194" y="15211"/>
                          <a:pt x="23490" y="15291"/>
                        </a:cubicBezTo>
                        <a:cubicBezTo>
                          <a:pt x="23108" y="15216"/>
                          <a:pt x="22718" y="15172"/>
                          <a:pt x="22331" y="15172"/>
                        </a:cubicBezTo>
                        <a:cubicBezTo>
                          <a:pt x="22021" y="15172"/>
                          <a:pt x="21712" y="15201"/>
                          <a:pt x="21411" y="15264"/>
                        </a:cubicBezTo>
                        <a:cubicBezTo>
                          <a:pt x="20956" y="15353"/>
                          <a:pt x="20456" y="15514"/>
                          <a:pt x="19993" y="15746"/>
                        </a:cubicBezTo>
                        <a:cubicBezTo>
                          <a:pt x="19894" y="15764"/>
                          <a:pt x="19796" y="15781"/>
                          <a:pt x="19698" y="15781"/>
                        </a:cubicBezTo>
                        <a:cubicBezTo>
                          <a:pt x="19145" y="15773"/>
                          <a:pt x="18699" y="15639"/>
                          <a:pt x="18182" y="15451"/>
                        </a:cubicBezTo>
                        <a:cubicBezTo>
                          <a:pt x="17209" y="15103"/>
                          <a:pt x="16219" y="14738"/>
                          <a:pt x="15291" y="14274"/>
                        </a:cubicBezTo>
                        <a:cubicBezTo>
                          <a:pt x="14435" y="13837"/>
                          <a:pt x="13578" y="13382"/>
                          <a:pt x="12633" y="13177"/>
                        </a:cubicBezTo>
                        <a:cubicBezTo>
                          <a:pt x="12204" y="13078"/>
                          <a:pt x="11785" y="13016"/>
                          <a:pt x="11348" y="13007"/>
                        </a:cubicBezTo>
                        <a:cubicBezTo>
                          <a:pt x="11326" y="13007"/>
                          <a:pt x="11303" y="13007"/>
                          <a:pt x="11281" y="13007"/>
                        </a:cubicBezTo>
                        <a:cubicBezTo>
                          <a:pt x="10950" y="13007"/>
                          <a:pt x="10599" y="13044"/>
                          <a:pt x="10258" y="13044"/>
                        </a:cubicBezTo>
                        <a:cubicBezTo>
                          <a:pt x="10057" y="13044"/>
                          <a:pt x="9859" y="13031"/>
                          <a:pt x="9671" y="12989"/>
                        </a:cubicBezTo>
                        <a:lnTo>
                          <a:pt x="9644" y="12989"/>
                        </a:lnTo>
                        <a:cubicBezTo>
                          <a:pt x="9403" y="12757"/>
                          <a:pt x="9171" y="12507"/>
                          <a:pt x="8921" y="12276"/>
                        </a:cubicBezTo>
                        <a:close/>
                        <a:moveTo>
                          <a:pt x="31432" y="13327"/>
                        </a:moveTo>
                        <a:cubicBezTo>
                          <a:pt x="31720" y="13327"/>
                          <a:pt x="32011" y="13342"/>
                          <a:pt x="32304" y="13373"/>
                        </a:cubicBezTo>
                        <a:cubicBezTo>
                          <a:pt x="33900" y="13542"/>
                          <a:pt x="35355" y="14265"/>
                          <a:pt x="36898" y="14666"/>
                        </a:cubicBezTo>
                        <a:cubicBezTo>
                          <a:pt x="37398" y="14791"/>
                          <a:pt x="37898" y="14900"/>
                          <a:pt x="38406" y="14900"/>
                        </a:cubicBezTo>
                        <a:cubicBezTo>
                          <a:pt x="38551" y="14900"/>
                          <a:pt x="38696" y="14891"/>
                          <a:pt x="38843" y="14872"/>
                        </a:cubicBezTo>
                        <a:cubicBezTo>
                          <a:pt x="39164" y="14836"/>
                          <a:pt x="39458" y="14764"/>
                          <a:pt x="39753" y="14622"/>
                        </a:cubicBezTo>
                        <a:cubicBezTo>
                          <a:pt x="39913" y="14541"/>
                          <a:pt x="40252" y="14345"/>
                          <a:pt x="40252" y="14345"/>
                        </a:cubicBezTo>
                        <a:lnTo>
                          <a:pt x="40252" y="14345"/>
                        </a:lnTo>
                        <a:cubicBezTo>
                          <a:pt x="40252" y="14345"/>
                          <a:pt x="39137" y="15246"/>
                          <a:pt x="38468" y="15496"/>
                        </a:cubicBezTo>
                        <a:cubicBezTo>
                          <a:pt x="38191" y="15567"/>
                          <a:pt x="37924" y="15621"/>
                          <a:pt x="37647" y="15657"/>
                        </a:cubicBezTo>
                        <a:cubicBezTo>
                          <a:pt x="37627" y="15657"/>
                          <a:pt x="37607" y="15657"/>
                          <a:pt x="37587" y="15657"/>
                        </a:cubicBezTo>
                        <a:cubicBezTo>
                          <a:pt x="36351" y="15657"/>
                          <a:pt x="35175" y="14858"/>
                          <a:pt x="34016" y="14559"/>
                        </a:cubicBezTo>
                        <a:cubicBezTo>
                          <a:pt x="33181" y="14343"/>
                          <a:pt x="32345" y="14227"/>
                          <a:pt x="31506" y="14227"/>
                        </a:cubicBezTo>
                        <a:cubicBezTo>
                          <a:pt x="30894" y="14227"/>
                          <a:pt x="30280" y="14289"/>
                          <a:pt x="29663" y="14417"/>
                        </a:cubicBezTo>
                        <a:cubicBezTo>
                          <a:pt x="28887" y="14577"/>
                          <a:pt x="28155" y="14845"/>
                          <a:pt x="27424" y="15148"/>
                        </a:cubicBezTo>
                        <a:cubicBezTo>
                          <a:pt x="26909" y="15365"/>
                          <a:pt x="26113" y="15862"/>
                          <a:pt x="25448" y="15862"/>
                        </a:cubicBezTo>
                        <a:cubicBezTo>
                          <a:pt x="25319" y="15862"/>
                          <a:pt x="25194" y="15843"/>
                          <a:pt x="25078" y="15799"/>
                        </a:cubicBezTo>
                        <a:cubicBezTo>
                          <a:pt x="24819" y="15666"/>
                          <a:pt x="24542" y="15550"/>
                          <a:pt x="24239" y="15460"/>
                        </a:cubicBezTo>
                        <a:cubicBezTo>
                          <a:pt x="24114" y="15425"/>
                          <a:pt x="23989" y="15398"/>
                          <a:pt x="23864" y="15362"/>
                        </a:cubicBezTo>
                        <a:cubicBezTo>
                          <a:pt x="25042" y="15273"/>
                          <a:pt x="26121" y="14836"/>
                          <a:pt x="27219" y="14327"/>
                        </a:cubicBezTo>
                        <a:cubicBezTo>
                          <a:pt x="28567" y="13709"/>
                          <a:pt x="29972" y="13327"/>
                          <a:pt x="31432" y="13327"/>
                        </a:cubicBezTo>
                        <a:close/>
                        <a:moveTo>
                          <a:pt x="6279" y="11379"/>
                        </a:moveTo>
                        <a:cubicBezTo>
                          <a:pt x="6387" y="11379"/>
                          <a:pt x="6495" y="11383"/>
                          <a:pt x="6602" y="11392"/>
                        </a:cubicBezTo>
                        <a:cubicBezTo>
                          <a:pt x="6763" y="11410"/>
                          <a:pt x="6923" y="11437"/>
                          <a:pt x="7075" y="11473"/>
                        </a:cubicBezTo>
                        <a:cubicBezTo>
                          <a:pt x="7075" y="11473"/>
                          <a:pt x="7079" y="11477"/>
                          <a:pt x="7084" y="11477"/>
                        </a:cubicBezTo>
                        <a:cubicBezTo>
                          <a:pt x="7087" y="11477"/>
                          <a:pt x="7090" y="11476"/>
                          <a:pt x="7093" y="11473"/>
                        </a:cubicBezTo>
                        <a:cubicBezTo>
                          <a:pt x="8012" y="11705"/>
                          <a:pt x="8743" y="12329"/>
                          <a:pt x="9421" y="12980"/>
                        </a:cubicBezTo>
                        <a:cubicBezTo>
                          <a:pt x="9938" y="13480"/>
                          <a:pt x="10456" y="13801"/>
                          <a:pt x="11098" y="14122"/>
                        </a:cubicBezTo>
                        <a:cubicBezTo>
                          <a:pt x="11339" y="14247"/>
                          <a:pt x="11625" y="14363"/>
                          <a:pt x="11821" y="14550"/>
                        </a:cubicBezTo>
                        <a:cubicBezTo>
                          <a:pt x="12088" y="14800"/>
                          <a:pt x="12240" y="15175"/>
                          <a:pt x="12472" y="15469"/>
                        </a:cubicBezTo>
                        <a:cubicBezTo>
                          <a:pt x="12704" y="15764"/>
                          <a:pt x="13070" y="15942"/>
                          <a:pt x="13391" y="16120"/>
                        </a:cubicBezTo>
                        <a:cubicBezTo>
                          <a:pt x="13498" y="16192"/>
                          <a:pt x="13641" y="16254"/>
                          <a:pt x="13783" y="16335"/>
                        </a:cubicBezTo>
                        <a:cubicBezTo>
                          <a:pt x="13632" y="16308"/>
                          <a:pt x="13489" y="16290"/>
                          <a:pt x="13355" y="16281"/>
                        </a:cubicBezTo>
                        <a:cubicBezTo>
                          <a:pt x="13337" y="16280"/>
                          <a:pt x="13318" y="16280"/>
                          <a:pt x="13300" y="16280"/>
                        </a:cubicBezTo>
                        <a:cubicBezTo>
                          <a:pt x="13149" y="16280"/>
                          <a:pt x="12999" y="16309"/>
                          <a:pt x="12856" y="16317"/>
                        </a:cubicBezTo>
                        <a:cubicBezTo>
                          <a:pt x="12840" y="16317"/>
                          <a:pt x="12824" y="16318"/>
                          <a:pt x="12809" y="16318"/>
                        </a:cubicBezTo>
                        <a:cubicBezTo>
                          <a:pt x="12466" y="16318"/>
                          <a:pt x="12293" y="16127"/>
                          <a:pt x="12080" y="15880"/>
                        </a:cubicBezTo>
                        <a:cubicBezTo>
                          <a:pt x="12023" y="15820"/>
                          <a:pt x="11947" y="15797"/>
                          <a:pt x="11866" y="15797"/>
                        </a:cubicBezTo>
                        <a:cubicBezTo>
                          <a:pt x="11678" y="15797"/>
                          <a:pt x="11454" y="15916"/>
                          <a:pt x="11330" y="15978"/>
                        </a:cubicBezTo>
                        <a:cubicBezTo>
                          <a:pt x="11259" y="16031"/>
                          <a:pt x="11187" y="16067"/>
                          <a:pt x="11107" y="16112"/>
                        </a:cubicBezTo>
                        <a:cubicBezTo>
                          <a:pt x="11012" y="16165"/>
                          <a:pt x="10928" y="16188"/>
                          <a:pt x="10854" y="16188"/>
                        </a:cubicBezTo>
                        <a:cubicBezTo>
                          <a:pt x="10608" y="16188"/>
                          <a:pt x="10465" y="15940"/>
                          <a:pt x="10349" y="15755"/>
                        </a:cubicBezTo>
                        <a:cubicBezTo>
                          <a:pt x="10286" y="15648"/>
                          <a:pt x="10206" y="15407"/>
                          <a:pt x="10081" y="15344"/>
                        </a:cubicBezTo>
                        <a:cubicBezTo>
                          <a:pt x="9975" y="15289"/>
                          <a:pt x="9862" y="15267"/>
                          <a:pt x="9749" y="15267"/>
                        </a:cubicBezTo>
                        <a:cubicBezTo>
                          <a:pt x="9548" y="15267"/>
                          <a:pt x="9344" y="15336"/>
                          <a:pt x="9162" y="15416"/>
                        </a:cubicBezTo>
                        <a:cubicBezTo>
                          <a:pt x="8877" y="15550"/>
                          <a:pt x="8600" y="15710"/>
                          <a:pt x="8279" y="15746"/>
                        </a:cubicBezTo>
                        <a:cubicBezTo>
                          <a:pt x="8253" y="15748"/>
                          <a:pt x="8229" y="15749"/>
                          <a:pt x="8207" y="15749"/>
                        </a:cubicBezTo>
                        <a:cubicBezTo>
                          <a:pt x="7742" y="15749"/>
                          <a:pt x="7994" y="15237"/>
                          <a:pt x="8190" y="15041"/>
                        </a:cubicBezTo>
                        <a:cubicBezTo>
                          <a:pt x="8199" y="15032"/>
                          <a:pt x="8199" y="15023"/>
                          <a:pt x="8190" y="15014"/>
                        </a:cubicBezTo>
                        <a:lnTo>
                          <a:pt x="8199" y="15014"/>
                        </a:lnTo>
                        <a:cubicBezTo>
                          <a:pt x="8221" y="14999"/>
                          <a:pt x="8206" y="14966"/>
                          <a:pt x="8190" y="14966"/>
                        </a:cubicBezTo>
                        <a:cubicBezTo>
                          <a:pt x="8187" y="14966"/>
                          <a:pt x="8184" y="14967"/>
                          <a:pt x="8181" y="14970"/>
                        </a:cubicBezTo>
                        <a:cubicBezTo>
                          <a:pt x="7940" y="15148"/>
                          <a:pt x="7699" y="15371"/>
                          <a:pt x="7414" y="15478"/>
                        </a:cubicBezTo>
                        <a:cubicBezTo>
                          <a:pt x="7405" y="15478"/>
                          <a:pt x="7405" y="15487"/>
                          <a:pt x="7396" y="15487"/>
                        </a:cubicBezTo>
                        <a:cubicBezTo>
                          <a:pt x="7334" y="15514"/>
                          <a:pt x="7262" y="15532"/>
                          <a:pt x="7191" y="15541"/>
                        </a:cubicBezTo>
                        <a:cubicBezTo>
                          <a:pt x="7174" y="15543"/>
                          <a:pt x="7159" y="15543"/>
                          <a:pt x="7144" y="15543"/>
                        </a:cubicBezTo>
                        <a:cubicBezTo>
                          <a:pt x="6948" y="15543"/>
                          <a:pt x="6876" y="15388"/>
                          <a:pt x="6843" y="15264"/>
                        </a:cubicBezTo>
                        <a:cubicBezTo>
                          <a:pt x="6754" y="14961"/>
                          <a:pt x="6941" y="14524"/>
                          <a:pt x="6647" y="14524"/>
                        </a:cubicBezTo>
                        <a:cubicBezTo>
                          <a:pt x="6424" y="14524"/>
                          <a:pt x="6192" y="14827"/>
                          <a:pt x="6049" y="14952"/>
                        </a:cubicBezTo>
                        <a:cubicBezTo>
                          <a:pt x="5811" y="15152"/>
                          <a:pt x="5499" y="15508"/>
                          <a:pt x="5149" y="15508"/>
                        </a:cubicBezTo>
                        <a:cubicBezTo>
                          <a:pt x="5079" y="15508"/>
                          <a:pt x="5007" y="15493"/>
                          <a:pt x="4934" y="15460"/>
                        </a:cubicBezTo>
                        <a:cubicBezTo>
                          <a:pt x="4488" y="15255"/>
                          <a:pt x="4666" y="14809"/>
                          <a:pt x="4639" y="14443"/>
                        </a:cubicBezTo>
                        <a:cubicBezTo>
                          <a:pt x="4633" y="14389"/>
                          <a:pt x="4595" y="14359"/>
                          <a:pt x="4551" y="14359"/>
                        </a:cubicBezTo>
                        <a:cubicBezTo>
                          <a:pt x="4530" y="14359"/>
                          <a:pt x="4508" y="14366"/>
                          <a:pt x="4488" y="14381"/>
                        </a:cubicBezTo>
                        <a:cubicBezTo>
                          <a:pt x="4318" y="14515"/>
                          <a:pt x="4229" y="14702"/>
                          <a:pt x="4077" y="14854"/>
                        </a:cubicBezTo>
                        <a:cubicBezTo>
                          <a:pt x="3899" y="15041"/>
                          <a:pt x="3694" y="15202"/>
                          <a:pt x="3480" y="15353"/>
                        </a:cubicBezTo>
                        <a:cubicBezTo>
                          <a:pt x="3356" y="15444"/>
                          <a:pt x="3214" y="15508"/>
                          <a:pt x="3098" y="15508"/>
                        </a:cubicBezTo>
                        <a:cubicBezTo>
                          <a:pt x="2964" y="15508"/>
                          <a:pt x="2864" y="15422"/>
                          <a:pt x="2864" y="15193"/>
                        </a:cubicBezTo>
                        <a:cubicBezTo>
                          <a:pt x="2864" y="15050"/>
                          <a:pt x="2944" y="14907"/>
                          <a:pt x="2962" y="14764"/>
                        </a:cubicBezTo>
                        <a:cubicBezTo>
                          <a:pt x="2962" y="14711"/>
                          <a:pt x="2911" y="14671"/>
                          <a:pt x="2862" y="14671"/>
                        </a:cubicBezTo>
                        <a:cubicBezTo>
                          <a:pt x="2854" y="14671"/>
                          <a:pt x="2845" y="14673"/>
                          <a:pt x="2837" y="14675"/>
                        </a:cubicBezTo>
                        <a:cubicBezTo>
                          <a:pt x="2525" y="14764"/>
                          <a:pt x="2231" y="15005"/>
                          <a:pt x="1954" y="15166"/>
                        </a:cubicBezTo>
                        <a:cubicBezTo>
                          <a:pt x="1776" y="15273"/>
                          <a:pt x="1624" y="15398"/>
                          <a:pt x="1446" y="15487"/>
                        </a:cubicBezTo>
                        <a:cubicBezTo>
                          <a:pt x="1386" y="15525"/>
                          <a:pt x="946" y="15700"/>
                          <a:pt x="636" y="15700"/>
                        </a:cubicBezTo>
                        <a:cubicBezTo>
                          <a:pt x="438" y="15700"/>
                          <a:pt x="292" y="15629"/>
                          <a:pt x="331" y="15407"/>
                        </a:cubicBezTo>
                        <a:cubicBezTo>
                          <a:pt x="438" y="14818"/>
                          <a:pt x="946" y="14479"/>
                          <a:pt x="1392" y="14149"/>
                        </a:cubicBezTo>
                        <a:cubicBezTo>
                          <a:pt x="1624" y="13979"/>
                          <a:pt x="1892" y="13846"/>
                          <a:pt x="2159" y="13747"/>
                        </a:cubicBezTo>
                        <a:cubicBezTo>
                          <a:pt x="2266" y="13703"/>
                          <a:pt x="2293" y="13730"/>
                          <a:pt x="2356" y="13649"/>
                        </a:cubicBezTo>
                        <a:cubicBezTo>
                          <a:pt x="2739" y="13168"/>
                          <a:pt x="3096" y="12659"/>
                          <a:pt x="3605" y="12284"/>
                        </a:cubicBezTo>
                        <a:cubicBezTo>
                          <a:pt x="4374" y="11724"/>
                          <a:pt x="5330" y="11379"/>
                          <a:pt x="6279" y="11379"/>
                        </a:cubicBezTo>
                        <a:close/>
                        <a:moveTo>
                          <a:pt x="31640" y="14362"/>
                        </a:moveTo>
                        <a:cubicBezTo>
                          <a:pt x="32485" y="14362"/>
                          <a:pt x="33330" y="14551"/>
                          <a:pt x="34141" y="14773"/>
                        </a:cubicBezTo>
                        <a:cubicBezTo>
                          <a:pt x="35042" y="15014"/>
                          <a:pt x="35881" y="15496"/>
                          <a:pt x="36791" y="15710"/>
                        </a:cubicBezTo>
                        <a:cubicBezTo>
                          <a:pt x="36345" y="15701"/>
                          <a:pt x="35899" y="15648"/>
                          <a:pt x="35444" y="15523"/>
                        </a:cubicBezTo>
                        <a:cubicBezTo>
                          <a:pt x="34409" y="15228"/>
                          <a:pt x="33401" y="14836"/>
                          <a:pt x="32321" y="14773"/>
                        </a:cubicBezTo>
                        <a:cubicBezTo>
                          <a:pt x="32220" y="14767"/>
                          <a:pt x="32118" y="14764"/>
                          <a:pt x="32015" y="14764"/>
                        </a:cubicBezTo>
                        <a:cubicBezTo>
                          <a:pt x="31136" y="14764"/>
                          <a:pt x="30228" y="14992"/>
                          <a:pt x="29413" y="15264"/>
                        </a:cubicBezTo>
                        <a:cubicBezTo>
                          <a:pt x="29003" y="15407"/>
                          <a:pt x="28610" y="15603"/>
                          <a:pt x="28200" y="15746"/>
                        </a:cubicBezTo>
                        <a:cubicBezTo>
                          <a:pt x="27879" y="15862"/>
                          <a:pt x="27540" y="15933"/>
                          <a:pt x="27210" y="16049"/>
                        </a:cubicBezTo>
                        <a:cubicBezTo>
                          <a:pt x="26808" y="16103"/>
                          <a:pt x="26416" y="16228"/>
                          <a:pt x="26059" y="16415"/>
                        </a:cubicBezTo>
                        <a:cubicBezTo>
                          <a:pt x="25800" y="16236"/>
                          <a:pt x="25550" y="16067"/>
                          <a:pt x="25283" y="15915"/>
                        </a:cubicBezTo>
                        <a:lnTo>
                          <a:pt x="25283" y="15915"/>
                        </a:lnTo>
                        <a:cubicBezTo>
                          <a:pt x="25348" y="15927"/>
                          <a:pt x="25415" y="15932"/>
                          <a:pt x="25481" y="15932"/>
                        </a:cubicBezTo>
                        <a:cubicBezTo>
                          <a:pt x="25823" y="15932"/>
                          <a:pt x="26177" y="15795"/>
                          <a:pt x="26505" y="15683"/>
                        </a:cubicBezTo>
                        <a:cubicBezTo>
                          <a:pt x="27317" y="15425"/>
                          <a:pt x="28057" y="14996"/>
                          <a:pt x="28887" y="14773"/>
                        </a:cubicBezTo>
                        <a:cubicBezTo>
                          <a:pt x="29752" y="14533"/>
                          <a:pt x="30626" y="14381"/>
                          <a:pt x="31527" y="14363"/>
                        </a:cubicBezTo>
                        <a:cubicBezTo>
                          <a:pt x="31565" y="14362"/>
                          <a:pt x="31602" y="14362"/>
                          <a:pt x="31640" y="14362"/>
                        </a:cubicBezTo>
                        <a:close/>
                        <a:moveTo>
                          <a:pt x="9733" y="13069"/>
                        </a:moveTo>
                        <a:cubicBezTo>
                          <a:pt x="9987" y="13141"/>
                          <a:pt x="10255" y="13155"/>
                          <a:pt x="10522" y="13155"/>
                        </a:cubicBezTo>
                        <a:cubicBezTo>
                          <a:pt x="10686" y="13155"/>
                          <a:pt x="10849" y="13150"/>
                          <a:pt x="11009" y="13150"/>
                        </a:cubicBezTo>
                        <a:cubicBezTo>
                          <a:pt x="11598" y="13159"/>
                          <a:pt x="12169" y="13230"/>
                          <a:pt x="12740" y="13364"/>
                        </a:cubicBezTo>
                        <a:cubicBezTo>
                          <a:pt x="13828" y="13623"/>
                          <a:pt x="14800" y="14265"/>
                          <a:pt x="15809" y="14720"/>
                        </a:cubicBezTo>
                        <a:cubicBezTo>
                          <a:pt x="16718" y="15130"/>
                          <a:pt x="17628" y="15496"/>
                          <a:pt x="18574" y="15808"/>
                        </a:cubicBezTo>
                        <a:cubicBezTo>
                          <a:pt x="18863" y="15902"/>
                          <a:pt x="19201" y="15987"/>
                          <a:pt x="19534" y="15987"/>
                        </a:cubicBezTo>
                        <a:cubicBezTo>
                          <a:pt x="19550" y="15987"/>
                          <a:pt x="19566" y="15987"/>
                          <a:pt x="19582" y="15987"/>
                        </a:cubicBezTo>
                        <a:lnTo>
                          <a:pt x="19582" y="15987"/>
                        </a:lnTo>
                        <a:cubicBezTo>
                          <a:pt x="19368" y="16129"/>
                          <a:pt x="19172" y="16281"/>
                          <a:pt x="19002" y="16451"/>
                        </a:cubicBezTo>
                        <a:cubicBezTo>
                          <a:pt x="18761" y="16415"/>
                          <a:pt x="18512" y="16397"/>
                          <a:pt x="18262" y="16335"/>
                        </a:cubicBezTo>
                        <a:cubicBezTo>
                          <a:pt x="17878" y="16236"/>
                          <a:pt x="17495" y="16040"/>
                          <a:pt x="17129" y="15880"/>
                        </a:cubicBezTo>
                        <a:cubicBezTo>
                          <a:pt x="16424" y="15567"/>
                          <a:pt x="15817" y="15050"/>
                          <a:pt x="15104" y="14738"/>
                        </a:cubicBezTo>
                        <a:cubicBezTo>
                          <a:pt x="14497" y="14479"/>
                          <a:pt x="13891" y="14274"/>
                          <a:pt x="13239" y="14131"/>
                        </a:cubicBezTo>
                        <a:cubicBezTo>
                          <a:pt x="12617" y="13996"/>
                          <a:pt x="11951" y="13836"/>
                          <a:pt x="11304" y="13836"/>
                        </a:cubicBezTo>
                        <a:cubicBezTo>
                          <a:pt x="11181" y="13836"/>
                          <a:pt x="11059" y="13842"/>
                          <a:pt x="10938" y="13855"/>
                        </a:cubicBezTo>
                        <a:lnTo>
                          <a:pt x="10929" y="13855"/>
                        </a:lnTo>
                        <a:cubicBezTo>
                          <a:pt x="10911" y="13846"/>
                          <a:pt x="10893" y="13837"/>
                          <a:pt x="10884" y="13837"/>
                        </a:cubicBezTo>
                        <a:cubicBezTo>
                          <a:pt x="10509" y="13640"/>
                          <a:pt x="10179" y="13444"/>
                          <a:pt x="9858" y="13177"/>
                        </a:cubicBezTo>
                        <a:cubicBezTo>
                          <a:pt x="9814" y="13141"/>
                          <a:pt x="9778" y="13105"/>
                          <a:pt x="9733" y="13069"/>
                        </a:cubicBezTo>
                        <a:close/>
                        <a:moveTo>
                          <a:pt x="11009" y="13899"/>
                        </a:moveTo>
                        <a:cubicBezTo>
                          <a:pt x="12552" y="14104"/>
                          <a:pt x="14087" y="14372"/>
                          <a:pt x="15487" y="15103"/>
                        </a:cubicBezTo>
                        <a:cubicBezTo>
                          <a:pt x="16517" y="15631"/>
                          <a:pt x="17562" y="16569"/>
                          <a:pt x="18788" y="16569"/>
                        </a:cubicBezTo>
                        <a:cubicBezTo>
                          <a:pt x="18826" y="16569"/>
                          <a:pt x="18865" y="16568"/>
                          <a:pt x="18904" y="16567"/>
                        </a:cubicBezTo>
                        <a:lnTo>
                          <a:pt x="18904" y="16567"/>
                        </a:lnTo>
                        <a:cubicBezTo>
                          <a:pt x="18895" y="16575"/>
                          <a:pt x="18895" y="16584"/>
                          <a:pt x="18886" y="16584"/>
                        </a:cubicBezTo>
                        <a:cubicBezTo>
                          <a:pt x="18574" y="16656"/>
                          <a:pt x="18271" y="16754"/>
                          <a:pt x="17950" y="16763"/>
                        </a:cubicBezTo>
                        <a:cubicBezTo>
                          <a:pt x="17628" y="16763"/>
                          <a:pt x="17245" y="16629"/>
                          <a:pt x="16942" y="16513"/>
                        </a:cubicBezTo>
                        <a:cubicBezTo>
                          <a:pt x="16219" y="16254"/>
                          <a:pt x="15470" y="15942"/>
                          <a:pt x="14818" y="15541"/>
                        </a:cubicBezTo>
                        <a:cubicBezTo>
                          <a:pt x="14345" y="15255"/>
                          <a:pt x="13882" y="14961"/>
                          <a:pt x="13373" y="14738"/>
                        </a:cubicBezTo>
                        <a:cubicBezTo>
                          <a:pt x="12856" y="14515"/>
                          <a:pt x="12347" y="14417"/>
                          <a:pt x="11803" y="14336"/>
                        </a:cubicBezTo>
                        <a:cubicBezTo>
                          <a:pt x="11562" y="14167"/>
                          <a:pt x="11277" y="14033"/>
                          <a:pt x="11009" y="13899"/>
                        </a:cubicBezTo>
                        <a:close/>
                        <a:moveTo>
                          <a:pt x="11910" y="14417"/>
                        </a:moveTo>
                        <a:cubicBezTo>
                          <a:pt x="12490" y="14559"/>
                          <a:pt x="13043" y="14711"/>
                          <a:pt x="13596" y="14979"/>
                        </a:cubicBezTo>
                        <a:cubicBezTo>
                          <a:pt x="14176" y="15264"/>
                          <a:pt x="14702" y="15674"/>
                          <a:pt x="15300" y="15960"/>
                        </a:cubicBezTo>
                        <a:cubicBezTo>
                          <a:pt x="15969" y="16290"/>
                          <a:pt x="16629" y="16638"/>
                          <a:pt x="17352" y="16834"/>
                        </a:cubicBezTo>
                        <a:cubicBezTo>
                          <a:pt x="17441" y="16852"/>
                          <a:pt x="17521" y="16870"/>
                          <a:pt x="17602" y="16888"/>
                        </a:cubicBezTo>
                        <a:cubicBezTo>
                          <a:pt x="17379" y="16906"/>
                          <a:pt x="17156" y="16923"/>
                          <a:pt x="16924" y="16923"/>
                        </a:cubicBezTo>
                        <a:cubicBezTo>
                          <a:pt x="16299" y="16914"/>
                          <a:pt x="15719" y="16709"/>
                          <a:pt x="15131" y="16531"/>
                        </a:cubicBezTo>
                        <a:cubicBezTo>
                          <a:pt x="14586" y="16352"/>
                          <a:pt x="14069" y="16138"/>
                          <a:pt x="13596" y="15835"/>
                        </a:cubicBezTo>
                        <a:cubicBezTo>
                          <a:pt x="13239" y="15603"/>
                          <a:pt x="12882" y="15425"/>
                          <a:pt x="12499" y="15237"/>
                        </a:cubicBezTo>
                        <a:cubicBezTo>
                          <a:pt x="12490" y="15228"/>
                          <a:pt x="12481" y="15219"/>
                          <a:pt x="12472" y="15202"/>
                        </a:cubicBezTo>
                        <a:cubicBezTo>
                          <a:pt x="12294" y="14952"/>
                          <a:pt x="12160" y="14622"/>
                          <a:pt x="11910" y="14417"/>
                        </a:cubicBezTo>
                        <a:close/>
                        <a:moveTo>
                          <a:pt x="12597" y="15353"/>
                        </a:moveTo>
                        <a:lnTo>
                          <a:pt x="12597" y="15353"/>
                        </a:lnTo>
                        <a:cubicBezTo>
                          <a:pt x="13409" y="15844"/>
                          <a:pt x="14185" y="16344"/>
                          <a:pt x="15095" y="16647"/>
                        </a:cubicBezTo>
                        <a:cubicBezTo>
                          <a:pt x="15648" y="16834"/>
                          <a:pt x="16183" y="16995"/>
                          <a:pt x="16754" y="17048"/>
                        </a:cubicBezTo>
                        <a:cubicBezTo>
                          <a:pt x="16845" y="17057"/>
                          <a:pt x="16935" y="17060"/>
                          <a:pt x="17024" y="17060"/>
                        </a:cubicBezTo>
                        <a:cubicBezTo>
                          <a:pt x="17514" y="17060"/>
                          <a:pt x="17984" y="16946"/>
                          <a:pt x="18467" y="16825"/>
                        </a:cubicBezTo>
                        <a:cubicBezTo>
                          <a:pt x="18476" y="16825"/>
                          <a:pt x="18476" y="16816"/>
                          <a:pt x="18476" y="16807"/>
                        </a:cubicBezTo>
                        <a:cubicBezTo>
                          <a:pt x="18583" y="16772"/>
                          <a:pt x="18690" y="16736"/>
                          <a:pt x="18806" y="16682"/>
                        </a:cubicBezTo>
                        <a:lnTo>
                          <a:pt x="18806" y="16682"/>
                        </a:lnTo>
                        <a:cubicBezTo>
                          <a:pt x="18726" y="16790"/>
                          <a:pt x="18645" y="16897"/>
                          <a:pt x="18574" y="17013"/>
                        </a:cubicBezTo>
                        <a:cubicBezTo>
                          <a:pt x="18443" y="16999"/>
                          <a:pt x="18308" y="16992"/>
                          <a:pt x="18171" y="16992"/>
                        </a:cubicBezTo>
                        <a:cubicBezTo>
                          <a:pt x="17489" y="16992"/>
                          <a:pt x="16758" y="17158"/>
                          <a:pt x="16201" y="17485"/>
                        </a:cubicBezTo>
                        <a:cubicBezTo>
                          <a:pt x="15782" y="17735"/>
                          <a:pt x="15371" y="18012"/>
                          <a:pt x="14961" y="18279"/>
                        </a:cubicBezTo>
                        <a:cubicBezTo>
                          <a:pt x="14952" y="18279"/>
                          <a:pt x="14934" y="18288"/>
                          <a:pt x="14925" y="18297"/>
                        </a:cubicBezTo>
                        <a:cubicBezTo>
                          <a:pt x="14988" y="18146"/>
                          <a:pt x="15006" y="17958"/>
                          <a:pt x="14970" y="17753"/>
                        </a:cubicBezTo>
                        <a:cubicBezTo>
                          <a:pt x="14970" y="17753"/>
                          <a:pt x="14970" y="17753"/>
                          <a:pt x="14970" y="17744"/>
                        </a:cubicBezTo>
                        <a:cubicBezTo>
                          <a:pt x="14943" y="17343"/>
                          <a:pt x="14702" y="16914"/>
                          <a:pt x="14453" y="16665"/>
                        </a:cubicBezTo>
                        <a:cubicBezTo>
                          <a:pt x="14328" y="16513"/>
                          <a:pt x="14158" y="16397"/>
                          <a:pt x="13989" y="16290"/>
                        </a:cubicBezTo>
                        <a:cubicBezTo>
                          <a:pt x="13525" y="15987"/>
                          <a:pt x="12972" y="15773"/>
                          <a:pt x="12597" y="15353"/>
                        </a:cubicBezTo>
                        <a:close/>
                        <a:moveTo>
                          <a:pt x="6609" y="14677"/>
                        </a:moveTo>
                        <a:cubicBezTo>
                          <a:pt x="6637" y="14677"/>
                          <a:pt x="6660" y="14694"/>
                          <a:pt x="6673" y="14738"/>
                        </a:cubicBezTo>
                        <a:cubicBezTo>
                          <a:pt x="6745" y="14925"/>
                          <a:pt x="6718" y="15166"/>
                          <a:pt x="6780" y="15371"/>
                        </a:cubicBezTo>
                        <a:cubicBezTo>
                          <a:pt x="6816" y="15505"/>
                          <a:pt x="6923" y="15603"/>
                          <a:pt x="7048" y="15639"/>
                        </a:cubicBezTo>
                        <a:cubicBezTo>
                          <a:pt x="7068" y="15643"/>
                          <a:pt x="7090" y="15644"/>
                          <a:pt x="7115" y="15644"/>
                        </a:cubicBezTo>
                        <a:cubicBezTo>
                          <a:pt x="7201" y="15644"/>
                          <a:pt x="7310" y="15622"/>
                          <a:pt x="7387" y="15594"/>
                        </a:cubicBezTo>
                        <a:lnTo>
                          <a:pt x="7387" y="15594"/>
                        </a:lnTo>
                        <a:cubicBezTo>
                          <a:pt x="7325" y="16674"/>
                          <a:pt x="7102" y="17637"/>
                          <a:pt x="6272" y="18377"/>
                        </a:cubicBezTo>
                        <a:cubicBezTo>
                          <a:pt x="6094" y="18369"/>
                          <a:pt x="5924" y="18369"/>
                          <a:pt x="5746" y="18360"/>
                        </a:cubicBezTo>
                        <a:cubicBezTo>
                          <a:pt x="6772" y="17726"/>
                          <a:pt x="6620" y="15960"/>
                          <a:pt x="6245" y="14970"/>
                        </a:cubicBezTo>
                        <a:cubicBezTo>
                          <a:pt x="6290" y="14925"/>
                          <a:pt x="6334" y="14889"/>
                          <a:pt x="6370" y="14854"/>
                        </a:cubicBezTo>
                        <a:cubicBezTo>
                          <a:pt x="6397" y="14834"/>
                          <a:pt x="6525" y="14677"/>
                          <a:pt x="6609" y="14677"/>
                        </a:cubicBezTo>
                        <a:close/>
                        <a:moveTo>
                          <a:pt x="6183" y="15041"/>
                        </a:moveTo>
                        <a:cubicBezTo>
                          <a:pt x="6272" y="16165"/>
                          <a:pt x="6620" y="17601"/>
                          <a:pt x="5558" y="18360"/>
                        </a:cubicBezTo>
                        <a:cubicBezTo>
                          <a:pt x="5282" y="18360"/>
                          <a:pt x="5005" y="18369"/>
                          <a:pt x="4729" y="18386"/>
                        </a:cubicBezTo>
                        <a:cubicBezTo>
                          <a:pt x="5540" y="17824"/>
                          <a:pt x="6102" y="16495"/>
                          <a:pt x="5523" y="15594"/>
                        </a:cubicBezTo>
                        <a:cubicBezTo>
                          <a:pt x="5763" y="15460"/>
                          <a:pt x="5995" y="15228"/>
                          <a:pt x="6183" y="15041"/>
                        </a:cubicBezTo>
                        <a:close/>
                        <a:moveTo>
                          <a:pt x="7940" y="15237"/>
                        </a:moveTo>
                        <a:lnTo>
                          <a:pt x="7940" y="15237"/>
                        </a:lnTo>
                        <a:cubicBezTo>
                          <a:pt x="7726" y="15523"/>
                          <a:pt x="7771" y="15835"/>
                          <a:pt x="8279" y="15880"/>
                        </a:cubicBezTo>
                        <a:cubicBezTo>
                          <a:pt x="8299" y="15881"/>
                          <a:pt x="8319" y="15882"/>
                          <a:pt x="8339" y="15882"/>
                        </a:cubicBezTo>
                        <a:cubicBezTo>
                          <a:pt x="8435" y="15882"/>
                          <a:pt x="8529" y="15865"/>
                          <a:pt x="8618" y="15835"/>
                        </a:cubicBezTo>
                        <a:lnTo>
                          <a:pt x="8618" y="15835"/>
                        </a:lnTo>
                        <a:cubicBezTo>
                          <a:pt x="8475" y="16888"/>
                          <a:pt x="7904" y="17896"/>
                          <a:pt x="6968" y="18431"/>
                        </a:cubicBezTo>
                        <a:cubicBezTo>
                          <a:pt x="6772" y="18413"/>
                          <a:pt x="6575" y="18395"/>
                          <a:pt x="6388" y="18386"/>
                        </a:cubicBezTo>
                        <a:cubicBezTo>
                          <a:pt x="7307" y="17771"/>
                          <a:pt x="7476" y="16620"/>
                          <a:pt x="7441" y="15576"/>
                        </a:cubicBezTo>
                        <a:cubicBezTo>
                          <a:pt x="7619" y="15496"/>
                          <a:pt x="7789" y="15362"/>
                          <a:pt x="7940" y="15237"/>
                        </a:cubicBezTo>
                        <a:close/>
                        <a:moveTo>
                          <a:pt x="4425" y="14675"/>
                        </a:moveTo>
                        <a:cubicBezTo>
                          <a:pt x="4425" y="14764"/>
                          <a:pt x="4416" y="14845"/>
                          <a:pt x="4416" y="14854"/>
                        </a:cubicBezTo>
                        <a:cubicBezTo>
                          <a:pt x="4416" y="14988"/>
                          <a:pt x="4461" y="15103"/>
                          <a:pt x="4497" y="15228"/>
                        </a:cubicBezTo>
                        <a:cubicBezTo>
                          <a:pt x="4559" y="15442"/>
                          <a:pt x="4773" y="15576"/>
                          <a:pt x="4961" y="15657"/>
                        </a:cubicBezTo>
                        <a:cubicBezTo>
                          <a:pt x="5029" y="15687"/>
                          <a:pt x="5099" y="15701"/>
                          <a:pt x="5170" y="15701"/>
                        </a:cubicBezTo>
                        <a:cubicBezTo>
                          <a:pt x="5264" y="15701"/>
                          <a:pt x="5359" y="15676"/>
                          <a:pt x="5451" y="15630"/>
                        </a:cubicBezTo>
                        <a:lnTo>
                          <a:pt x="5451" y="15630"/>
                        </a:lnTo>
                        <a:cubicBezTo>
                          <a:pt x="5969" y="16611"/>
                          <a:pt x="5192" y="17655"/>
                          <a:pt x="4613" y="18395"/>
                        </a:cubicBezTo>
                        <a:cubicBezTo>
                          <a:pt x="4318" y="18413"/>
                          <a:pt x="4033" y="18440"/>
                          <a:pt x="3738" y="18476"/>
                        </a:cubicBezTo>
                        <a:cubicBezTo>
                          <a:pt x="4238" y="18235"/>
                          <a:pt x="4470" y="17682"/>
                          <a:pt x="4559" y="17137"/>
                        </a:cubicBezTo>
                        <a:cubicBezTo>
                          <a:pt x="4666" y="16424"/>
                          <a:pt x="4407" y="15746"/>
                          <a:pt x="3970" y="15193"/>
                        </a:cubicBezTo>
                        <a:cubicBezTo>
                          <a:pt x="4131" y="15032"/>
                          <a:pt x="4274" y="14845"/>
                          <a:pt x="4425" y="14675"/>
                        </a:cubicBezTo>
                        <a:close/>
                        <a:moveTo>
                          <a:pt x="9368" y="15523"/>
                        </a:moveTo>
                        <a:lnTo>
                          <a:pt x="9368" y="15523"/>
                        </a:lnTo>
                        <a:cubicBezTo>
                          <a:pt x="9412" y="16210"/>
                          <a:pt x="9269" y="16950"/>
                          <a:pt x="8957" y="17566"/>
                        </a:cubicBezTo>
                        <a:cubicBezTo>
                          <a:pt x="8716" y="18030"/>
                          <a:pt x="8243" y="18297"/>
                          <a:pt x="7789" y="18547"/>
                        </a:cubicBezTo>
                        <a:cubicBezTo>
                          <a:pt x="7708" y="18529"/>
                          <a:pt x="7628" y="18520"/>
                          <a:pt x="7548" y="18502"/>
                        </a:cubicBezTo>
                        <a:cubicBezTo>
                          <a:pt x="7414" y="18485"/>
                          <a:pt x="7289" y="18467"/>
                          <a:pt x="7155" y="18458"/>
                        </a:cubicBezTo>
                        <a:cubicBezTo>
                          <a:pt x="8119" y="18038"/>
                          <a:pt x="8690" y="16816"/>
                          <a:pt x="8690" y="15817"/>
                        </a:cubicBezTo>
                        <a:cubicBezTo>
                          <a:pt x="8913" y="15737"/>
                          <a:pt x="9136" y="15612"/>
                          <a:pt x="9368" y="15523"/>
                        </a:cubicBezTo>
                        <a:close/>
                        <a:moveTo>
                          <a:pt x="9731" y="15441"/>
                        </a:moveTo>
                        <a:cubicBezTo>
                          <a:pt x="9902" y="15441"/>
                          <a:pt x="10035" y="15569"/>
                          <a:pt x="10153" y="15728"/>
                        </a:cubicBezTo>
                        <a:cubicBezTo>
                          <a:pt x="10295" y="17021"/>
                          <a:pt x="9635" y="18226"/>
                          <a:pt x="8368" y="18645"/>
                        </a:cubicBezTo>
                        <a:cubicBezTo>
                          <a:pt x="8243" y="18618"/>
                          <a:pt x="8110" y="18601"/>
                          <a:pt x="7976" y="18574"/>
                        </a:cubicBezTo>
                        <a:cubicBezTo>
                          <a:pt x="9162" y="18092"/>
                          <a:pt x="9608" y="16754"/>
                          <a:pt x="9421" y="15505"/>
                        </a:cubicBezTo>
                        <a:cubicBezTo>
                          <a:pt x="9510" y="15469"/>
                          <a:pt x="9608" y="15451"/>
                          <a:pt x="9698" y="15442"/>
                        </a:cubicBezTo>
                        <a:cubicBezTo>
                          <a:pt x="9709" y="15441"/>
                          <a:pt x="9720" y="15441"/>
                          <a:pt x="9731" y="15441"/>
                        </a:cubicBezTo>
                        <a:close/>
                        <a:moveTo>
                          <a:pt x="3935" y="15228"/>
                        </a:moveTo>
                        <a:lnTo>
                          <a:pt x="3935" y="15228"/>
                        </a:lnTo>
                        <a:cubicBezTo>
                          <a:pt x="4604" y="16272"/>
                          <a:pt x="4630" y="17851"/>
                          <a:pt x="3426" y="18511"/>
                        </a:cubicBezTo>
                        <a:cubicBezTo>
                          <a:pt x="3426" y="18520"/>
                          <a:pt x="3426" y="18520"/>
                          <a:pt x="3426" y="18520"/>
                        </a:cubicBezTo>
                        <a:cubicBezTo>
                          <a:pt x="3051" y="18574"/>
                          <a:pt x="2668" y="18645"/>
                          <a:pt x="2293" y="18743"/>
                        </a:cubicBezTo>
                        <a:cubicBezTo>
                          <a:pt x="3506" y="18021"/>
                          <a:pt x="4738" y="16718"/>
                          <a:pt x="3578" y="15514"/>
                        </a:cubicBezTo>
                        <a:cubicBezTo>
                          <a:pt x="3667" y="15451"/>
                          <a:pt x="3747" y="15380"/>
                          <a:pt x="3828" y="15318"/>
                        </a:cubicBezTo>
                        <a:cubicBezTo>
                          <a:pt x="3863" y="15291"/>
                          <a:pt x="3899" y="15264"/>
                          <a:pt x="3935" y="15228"/>
                        </a:cubicBezTo>
                        <a:close/>
                        <a:moveTo>
                          <a:pt x="10233" y="15826"/>
                        </a:moveTo>
                        <a:cubicBezTo>
                          <a:pt x="10385" y="16049"/>
                          <a:pt x="10536" y="16290"/>
                          <a:pt x="10759" y="16352"/>
                        </a:cubicBezTo>
                        <a:lnTo>
                          <a:pt x="10768" y="16352"/>
                        </a:lnTo>
                        <a:cubicBezTo>
                          <a:pt x="10777" y="17468"/>
                          <a:pt x="10162" y="18467"/>
                          <a:pt x="9055" y="18779"/>
                        </a:cubicBezTo>
                        <a:cubicBezTo>
                          <a:pt x="8877" y="18743"/>
                          <a:pt x="8690" y="18708"/>
                          <a:pt x="8511" y="18672"/>
                        </a:cubicBezTo>
                        <a:cubicBezTo>
                          <a:pt x="9760" y="18377"/>
                          <a:pt x="10483" y="17057"/>
                          <a:pt x="10233" y="15826"/>
                        </a:cubicBezTo>
                        <a:close/>
                        <a:moveTo>
                          <a:pt x="11455" y="16112"/>
                        </a:moveTo>
                        <a:lnTo>
                          <a:pt x="11455" y="16112"/>
                        </a:lnTo>
                        <a:cubicBezTo>
                          <a:pt x="11526" y="16709"/>
                          <a:pt x="11473" y="17253"/>
                          <a:pt x="11214" y="17815"/>
                        </a:cubicBezTo>
                        <a:cubicBezTo>
                          <a:pt x="10955" y="18360"/>
                          <a:pt x="10331" y="18824"/>
                          <a:pt x="9724" y="18904"/>
                        </a:cubicBezTo>
                        <a:cubicBezTo>
                          <a:pt x="9582" y="18877"/>
                          <a:pt x="9439" y="18850"/>
                          <a:pt x="9296" y="18824"/>
                        </a:cubicBezTo>
                        <a:cubicBezTo>
                          <a:pt x="10331" y="18583"/>
                          <a:pt x="11027" y="17387"/>
                          <a:pt x="10804" y="16361"/>
                        </a:cubicBezTo>
                        <a:lnTo>
                          <a:pt x="10804" y="16361"/>
                        </a:lnTo>
                        <a:cubicBezTo>
                          <a:pt x="10820" y="16363"/>
                          <a:pt x="10836" y="16364"/>
                          <a:pt x="10852" y="16364"/>
                        </a:cubicBezTo>
                        <a:cubicBezTo>
                          <a:pt x="11051" y="16364"/>
                          <a:pt x="11257" y="16219"/>
                          <a:pt x="11455" y="16112"/>
                        </a:cubicBezTo>
                        <a:close/>
                        <a:moveTo>
                          <a:pt x="13748" y="16522"/>
                        </a:moveTo>
                        <a:cubicBezTo>
                          <a:pt x="13971" y="16558"/>
                          <a:pt x="14185" y="16647"/>
                          <a:pt x="14372" y="16825"/>
                        </a:cubicBezTo>
                        <a:cubicBezTo>
                          <a:pt x="14586" y="17030"/>
                          <a:pt x="14845" y="17450"/>
                          <a:pt x="14818" y="17878"/>
                        </a:cubicBezTo>
                        <a:cubicBezTo>
                          <a:pt x="14800" y="18306"/>
                          <a:pt x="14417" y="18743"/>
                          <a:pt x="13917" y="18904"/>
                        </a:cubicBezTo>
                        <a:cubicBezTo>
                          <a:pt x="14185" y="18592"/>
                          <a:pt x="14337" y="18199"/>
                          <a:pt x="14354" y="17762"/>
                        </a:cubicBezTo>
                        <a:cubicBezTo>
                          <a:pt x="14372" y="17360"/>
                          <a:pt x="14167" y="16852"/>
                          <a:pt x="14042" y="16745"/>
                        </a:cubicBezTo>
                        <a:cubicBezTo>
                          <a:pt x="13908" y="16629"/>
                          <a:pt x="13792" y="16549"/>
                          <a:pt x="13748" y="16522"/>
                        </a:cubicBezTo>
                        <a:close/>
                        <a:moveTo>
                          <a:pt x="11786" y="15997"/>
                        </a:moveTo>
                        <a:cubicBezTo>
                          <a:pt x="11883" y="15997"/>
                          <a:pt x="11976" y="16039"/>
                          <a:pt x="12062" y="16147"/>
                        </a:cubicBezTo>
                        <a:cubicBezTo>
                          <a:pt x="12133" y="16236"/>
                          <a:pt x="12204" y="16308"/>
                          <a:pt x="12285" y="16361"/>
                        </a:cubicBezTo>
                        <a:cubicBezTo>
                          <a:pt x="12374" y="16870"/>
                          <a:pt x="12481" y="17316"/>
                          <a:pt x="12311" y="17851"/>
                        </a:cubicBezTo>
                        <a:cubicBezTo>
                          <a:pt x="12151" y="18342"/>
                          <a:pt x="11803" y="18859"/>
                          <a:pt x="11339" y="19118"/>
                        </a:cubicBezTo>
                        <a:cubicBezTo>
                          <a:pt x="11339" y="19118"/>
                          <a:pt x="11330" y="19127"/>
                          <a:pt x="11330" y="19127"/>
                        </a:cubicBezTo>
                        <a:cubicBezTo>
                          <a:pt x="10884" y="19091"/>
                          <a:pt x="10438" y="19029"/>
                          <a:pt x="10001" y="18948"/>
                        </a:cubicBezTo>
                        <a:cubicBezTo>
                          <a:pt x="10536" y="18877"/>
                          <a:pt x="10947" y="18476"/>
                          <a:pt x="11277" y="18021"/>
                        </a:cubicBezTo>
                        <a:cubicBezTo>
                          <a:pt x="11669" y="17476"/>
                          <a:pt x="11633" y="16718"/>
                          <a:pt x="11491" y="16094"/>
                        </a:cubicBezTo>
                        <a:cubicBezTo>
                          <a:pt x="11592" y="16037"/>
                          <a:pt x="11691" y="15997"/>
                          <a:pt x="11786" y="15997"/>
                        </a:cubicBezTo>
                        <a:close/>
                        <a:moveTo>
                          <a:pt x="13311" y="16486"/>
                        </a:moveTo>
                        <a:cubicBezTo>
                          <a:pt x="13391" y="16486"/>
                          <a:pt x="13552" y="16495"/>
                          <a:pt x="13552" y="16495"/>
                        </a:cubicBezTo>
                        <a:cubicBezTo>
                          <a:pt x="13552" y="16495"/>
                          <a:pt x="13694" y="16540"/>
                          <a:pt x="13864" y="16691"/>
                        </a:cubicBezTo>
                        <a:cubicBezTo>
                          <a:pt x="14042" y="16843"/>
                          <a:pt x="14256" y="17575"/>
                          <a:pt x="14176" y="18021"/>
                        </a:cubicBezTo>
                        <a:cubicBezTo>
                          <a:pt x="14114" y="18360"/>
                          <a:pt x="13899" y="18708"/>
                          <a:pt x="13667" y="18993"/>
                        </a:cubicBezTo>
                        <a:cubicBezTo>
                          <a:pt x="13284" y="19109"/>
                          <a:pt x="12865" y="19154"/>
                          <a:pt x="12463" y="19163"/>
                        </a:cubicBezTo>
                        <a:cubicBezTo>
                          <a:pt x="13043" y="18966"/>
                          <a:pt x="13471" y="18493"/>
                          <a:pt x="13560" y="17869"/>
                        </a:cubicBezTo>
                        <a:cubicBezTo>
                          <a:pt x="13596" y="17601"/>
                          <a:pt x="13605" y="16754"/>
                          <a:pt x="13311" y="16486"/>
                        </a:cubicBezTo>
                        <a:close/>
                        <a:moveTo>
                          <a:pt x="12383" y="16424"/>
                        </a:moveTo>
                        <a:cubicBezTo>
                          <a:pt x="12503" y="16476"/>
                          <a:pt x="12629" y="16497"/>
                          <a:pt x="12773" y="16497"/>
                        </a:cubicBezTo>
                        <a:cubicBezTo>
                          <a:pt x="12800" y="16497"/>
                          <a:pt x="12827" y="16497"/>
                          <a:pt x="12856" y="16495"/>
                        </a:cubicBezTo>
                        <a:cubicBezTo>
                          <a:pt x="12963" y="16495"/>
                          <a:pt x="13070" y="16486"/>
                          <a:pt x="13177" y="16486"/>
                        </a:cubicBezTo>
                        <a:cubicBezTo>
                          <a:pt x="13489" y="16790"/>
                          <a:pt x="13418" y="17601"/>
                          <a:pt x="13364" y="17958"/>
                        </a:cubicBezTo>
                        <a:cubicBezTo>
                          <a:pt x="13284" y="18485"/>
                          <a:pt x="12704" y="18940"/>
                          <a:pt x="12249" y="19163"/>
                        </a:cubicBezTo>
                        <a:cubicBezTo>
                          <a:pt x="12198" y="19166"/>
                          <a:pt x="12148" y="19167"/>
                          <a:pt x="12098" y="19167"/>
                        </a:cubicBezTo>
                        <a:cubicBezTo>
                          <a:pt x="11998" y="19167"/>
                          <a:pt x="11901" y="19163"/>
                          <a:pt x="11812" y="19163"/>
                        </a:cubicBezTo>
                        <a:cubicBezTo>
                          <a:pt x="11696" y="19154"/>
                          <a:pt x="11589" y="19154"/>
                          <a:pt x="11482" y="19145"/>
                        </a:cubicBezTo>
                        <a:cubicBezTo>
                          <a:pt x="11910" y="18966"/>
                          <a:pt x="12249" y="18574"/>
                          <a:pt x="12392" y="18146"/>
                        </a:cubicBezTo>
                        <a:cubicBezTo>
                          <a:pt x="12508" y="17815"/>
                          <a:pt x="12570" y="17503"/>
                          <a:pt x="12570" y="17155"/>
                        </a:cubicBezTo>
                        <a:cubicBezTo>
                          <a:pt x="12570" y="16879"/>
                          <a:pt x="12472" y="16656"/>
                          <a:pt x="12383" y="16424"/>
                        </a:cubicBezTo>
                        <a:close/>
                        <a:moveTo>
                          <a:pt x="37959" y="21333"/>
                        </a:moveTo>
                        <a:cubicBezTo>
                          <a:pt x="38407" y="21333"/>
                          <a:pt x="38854" y="21365"/>
                          <a:pt x="39289" y="21428"/>
                        </a:cubicBezTo>
                        <a:cubicBezTo>
                          <a:pt x="39574" y="21473"/>
                          <a:pt x="39869" y="21544"/>
                          <a:pt x="40154" y="21634"/>
                        </a:cubicBezTo>
                        <a:cubicBezTo>
                          <a:pt x="40091" y="21631"/>
                          <a:pt x="40028" y="21630"/>
                          <a:pt x="39965" y="21630"/>
                        </a:cubicBezTo>
                        <a:cubicBezTo>
                          <a:pt x="39250" y="21630"/>
                          <a:pt x="38524" y="21766"/>
                          <a:pt x="37844" y="21955"/>
                        </a:cubicBezTo>
                        <a:cubicBezTo>
                          <a:pt x="36755" y="22258"/>
                          <a:pt x="35720" y="22749"/>
                          <a:pt x="34614" y="22972"/>
                        </a:cubicBezTo>
                        <a:cubicBezTo>
                          <a:pt x="33919" y="23114"/>
                          <a:pt x="33217" y="23220"/>
                          <a:pt x="32515" y="23220"/>
                        </a:cubicBezTo>
                        <a:cubicBezTo>
                          <a:pt x="32117" y="23220"/>
                          <a:pt x="31719" y="23186"/>
                          <a:pt x="31322" y="23106"/>
                        </a:cubicBezTo>
                        <a:cubicBezTo>
                          <a:pt x="30849" y="22776"/>
                          <a:pt x="30430" y="22365"/>
                          <a:pt x="30064" y="21910"/>
                        </a:cubicBezTo>
                        <a:lnTo>
                          <a:pt x="30064" y="21910"/>
                        </a:lnTo>
                        <a:cubicBezTo>
                          <a:pt x="30171" y="21990"/>
                          <a:pt x="30296" y="22053"/>
                          <a:pt x="30466" y="22098"/>
                        </a:cubicBezTo>
                        <a:cubicBezTo>
                          <a:pt x="30964" y="22242"/>
                          <a:pt x="31505" y="22249"/>
                          <a:pt x="32024" y="22249"/>
                        </a:cubicBezTo>
                        <a:cubicBezTo>
                          <a:pt x="32082" y="22249"/>
                          <a:pt x="32139" y="22249"/>
                          <a:pt x="32196" y="22249"/>
                        </a:cubicBezTo>
                        <a:cubicBezTo>
                          <a:pt x="33276" y="22240"/>
                          <a:pt x="34346" y="21990"/>
                          <a:pt x="35372" y="21696"/>
                        </a:cubicBezTo>
                        <a:cubicBezTo>
                          <a:pt x="36198" y="21454"/>
                          <a:pt x="37083" y="21333"/>
                          <a:pt x="37959" y="21333"/>
                        </a:cubicBezTo>
                        <a:close/>
                        <a:moveTo>
                          <a:pt x="22284" y="15350"/>
                        </a:moveTo>
                        <a:cubicBezTo>
                          <a:pt x="22930" y="15350"/>
                          <a:pt x="23605" y="15511"/>
                          <a:pt x="24185" y="15666"/>
                        </a:cubicBezTo>
                        <a:cubicBezTo>
                          <a:pt x="24944" y="15862"/>
                          <a:pt x="25747" y="16290"/>
                          <a:pt x="26389" y="16745"/>
                        </a:cubicBezTo>
                        <a:cubicBezTo>
                          <a:pt x="26396" y="16749"/>
                          <a:pt x="26404" y="16751"/>
                          <a:pt x="26410" y="16751"/>
                        </a:cubicBezTo>
                        <a:cubicBezTo>
                          <a:pt x="26443" y="16751"/>
                          <a:pt x="26463" y="16703"/>
                          <a:pt x="26434" y="16674"/>
                        </a:cubicBezTo>
                        <a:cubicBezTo>
                          <a:pt x="26335" y="16611"/>
                          <a:pt x="26237" y="16540"/>
                          <a:pt x="26148" y="16477"/>
                        </a:cubicBezTo>
                        <a:cubicBezTo>
                          <a:pt x="26621" y="16281"/>
                          <a:pt x="27192" y="16228"/>
                          <a:pt x="27691" y="16165"/>
                        </a:cubicBezTo>
                        <a:cubicBezTo>
                          <a:pt x="27775" y="16155"/>
                          <a:pt x="27859" y="16151"/>
                          <a:pt x="27943" y="16151"/>
                        </a:cubicBezTo>
                        <a:cubicBezTo>
                          <a:pt x="28479" y="16151"/>
                          <a:pt x="29022" y="16338"/>
                          <a:pt x="29485" y="16584"/>
                        </a:cubicBezTo>
                        <a:cubicBezTo>
                          <a:pt x="30047" y="16897"/>
                          <a:pt x="30484" y="17307"/>
                          <a:pt x="30965" y="17726"/>
                        </a:cubicBezTo>
                        <a:cubicBezTo>
                          <a:pt x="31135" y="17878"/>
                          <a:pt x="31304" y="18030"/>
                          <a:pt x="31456" y="18190"/>
                        </a:cubicBezTo>
                        <a:cubicBezTo>
                          <a:pt x="31563" y="18306"/>
                          <a:pt x="31652" y="18422"/>
                          <a:pt x="31733" y="18547"/>
                        </a:cubicBezTo>
                        <a:cubicBezTo>
                          <a:pt x="31813" y="18663"/>
                          <a:pt x="31804" y="18806"/>
                          <a:pt x="31733" y="18895"/>
                        </a:cubicBezTo>
                        <a:cubicBezTo>
                          <a:pt x="31687" y="18951"/>
                          <a:pt x="31603" y="18986"/>
                          <a:pt x="31511" y="18986"/>
                        </a:cubicBezTo>
                        <a:cubicBezTo>
                          <a:pt x="31457" y="18986"/>
                          <a:pt x="31401" y="18975"/>
                          <a:pt x="31349" y="18948"/>
                        </a:cubicBezTo>
                        <a:cubicBezTo>
                          <a:pt x="31197" y="18877"/>
                          <a:pt x="31055" y="18690"/>
                          <a:pt x="30974" y="18627"/>
                        </a:cubicBezTo>
                        <a:cubicBezTo>
                          <a:pt x="30909" y="18576"/>
                          <a:pt x="30683" y="18282"/>
                          <a:pt x="30486" y="18282"/>
                        </a:cubicBezTo>
                        <a:cubicBezTo>
                          <a:pt x="30441" y="18282"/>
                          <a:pt x="30398" y="18297"/>
                          <a:pt x="30359" y="18333"/>
                        </a:cubicBezTo>
                        <a:cubicBezTo>
                          <a:pt x="30261" y="18422"/>
                          <a:pt x="30252" y="18493"/>
                          <a:pt x="30252" y="18618"/>
                        </a:cubicBezTo>
                        <a:cubicBezTo>
                          <a:pt x="30252" y="18690"/>
                          <a:pt x="30278" y="18761"/>
                          <a:pt x="30296" y="18832"/>
                        </a:cubicBezTo>
                        <a:cubicBezTo>
                          <a:pt x="30340" y="18985"/>
                          <a:pt x="30181" y="19079"/>
                          <a:pt x="30030" y="19079"/>
                        </a:cubicBezTo>
                        <a:cubicBezTo>
                          <a:pt x="29995" y="19079"/>
                          <a:pt x="29962" y="19074"/>
                          <a:pt x="29931" y="19064"/>
                        </a:cubicBezTo>
                        <a:cubicBezTo>
                          <a:pt x="29663" y="18993"/>
                          <a:pt x="29476" y="18877"/>
                          <a:pt x="29181" y="18770"/>
                        </a:cubicBezTo>
                        <a:cubicBezTo>
                          <a:pt x="29067" y="18726"/>
                          <a:pt x="28949" y="18659"/>
                          <a:pt x="28832" y="18659"/>
                        </a:cubicBezTo>
                        <a:cubicBezTo>
                          <a:pt x="28785" y="18659"/>
                          <a:pt x="28737" y="18670"/>
                          <a:pt x="28691" y="18699"/>
                        </a:cubicBezTo>
                        <a:cubicBezTo>
                          <a:pt x="28655" y="18725"/>
                          <a:pt x="28619" y="18761"/>
                          <a:pt x="28601" y="18797"/>
                        </a:cubicBezTo>
                        <a:cubicBezTo>
                          <a:pt x="28546" y="18913"/>
                          <a:pt x="28457" y="18954"/>
                          <a:pt x="28357" y="18954"/>
                        </a:cubicBezTo>
                        <a:cubicBezTo>
                          <a:pt x="28182" y="18954"/>
                          <a:pt x="27974" y="18830"/>
                          <a:pt x="27861" y="18779"/>
                        </a:cubicBezTo>
                        <a:cubicBezTo>
                          <a:pt x="27638" y="18681"/>
                          <a:pt x="27424" y="18627"/>
                          <a:pt x="27183" y="18609"/>
                        </a:cubicBezTo>
                        <a:cubicBezTo>
                          <a:pt x="26996" y="18279"/>
                          <a:pt x="26719" y="17976"/>
                          <a:pt x="26496" y="17771"/>
                        </a:cubicBezTo>
                        <a:cubicBezTo>
                          <a:pt x="26485" y="17760"/>
                          <a:pt x="26473" y="17756"/>
                          <a:pt x="26462" y="17756"/>
                        </a:cubicBezTo>
                        <a:cubicBezTo>
                          <a:pt x="26427" y="17756"/>
                          <a:pt x="26398" y="17800"/>
                          <a:pt x="26425" y="17833"/>
                        </a:cubicBezTo>
                        <a:cubicBezTo>
                          <a:pt x="26799" y="18253"/>
                          <a:pt x="27451" y="19118"/>
                          <a:pt x="27138" y="19680"/>
                        </a:cubicBezTo>
                        <a:cubicBezTo>
                          <a:pt x="27010" y="19912"/>
                          <a:pt x="26741" y="20019"/>
                          <a:pt x="26593" y="20019"/>
                        </a:cubicBezTo>
                        <a:cubicBezTo>
                          <a:pt x="26587" y="20019"/>
                          <a:pt x="26582" y="20019"/>
                          <a:pt x="26576" y="20019"/>
                        </a:cubicBezTo>
                        <a:cubicBezTo>
                          <a:pt x="26425" y="20010"/>
                          <a:pt x="26219" y="19903"/>
                          <a:pt x="26086" y="19760"/>
                        </a:cubicBezTo>
                        <a:cubicBezTo>
                          <a:pt x="25970" y="19635"/>
                          <a:pt x="25889" y="19528"/>
                          <a:pt x="25729" y="19484"/>
                        </a:cubicBezTo>
                        <a:cubicBezTo>
                          <a:pt x="25722" y="19483"/>
                          <a:pt x="25715" y="19482"/>
                          <a:pt x="25708" y="19482"/>
                        </a:cubicBezTo>
                        <a:cubicBezTo>
                          <a:pt x="25662" y="19482"/>
                          <a:pt x="25619" y="19508"/>
                          <a:pt x="25604" y="19555"/>
                        </a:cubicBezTo>
                        <a:cubicBezTo>
                          <a:pt x="25545" y="19824"/>
                          <a:pt x="25375" y="19987"/>
                          <a:pt x="25144" y="19987"/>
                        </a:cubicBezTo>
                        <a:cubicBezTo>
                          <a:pt x="25060" y="19987"/>
                          <a:pt x="24969" y="19966"/>
                          <a:pt x="24872" y="19921"/>
                        </a:cubicBezTo>
                        <a:cubicBezTo>
                          <a:pt x="24694" y="19841"/>
                          <a:pt x="24489" y="19769"/>
                          <a:pt x="24319" y="19653"/>
                        </a:cubicBezTo>
                        <a:cubicBezTo>
                          <a:pt x="24254" y="19608"/>
                          <a:pt x="24174" y="19568"/>
                          <a:pt x="24099" y="19568"/>
                        </a:cubicBezTo>
                        <a:cubicBezTo>
                          <a:pt x="24041" y="19568"/>
                          <a:pt x="23987" y="19591"/>
                          <a:pt x="23945" y="19653"/>
                        </a:cubicBezTo>
                        <a:cubicBezTo>
                          <a:pt x="23882" y="19742"/>
                          <a:pt x="23846" y="19823"/>
                          <a:pt x="23811" y="19921"/>
                        </a:cubicBezTo>
                        <a:cubicBezTo>
                          <a:pt x="23703" y="20201"/>
                          <a:pt x="23496" y="20337"/>
                          <a:pt x="23234" y="20337"/>
                        </a:cubicBezTo>
                        <a:cubicBezTo>
                          <a:pt x="23170" y="20337"/>
                          <a:pt x="23104" y="20329"/>
                          <a:pt x="23035" y="20313"/>
                        </a:cubicBezTo>
                        <a:cubicBezTo>
                          <a:pt x="22687" y="20233"/>
                          <a:pt x="22464" y="19939"/>
                          <a:pt x="22142" y="19823"/>
                        </a:cubicBezTo>
                        <a:cubicBezTo>
                          <a:pt x="22107" y="19811"/>
                          <a:pt x="22074" y="19805"/>
                          <a:pt x="22045" y="19805"/>
                        </a:cubicBezTo>
                        <a:cubicBezTo>
                          <a:pt x="21944" y="19805"/>
                          <a:pt x="21881" y="19874"/>
                          <a:pt x="21839" y="19992"/>
                        </a:cubicBezTo>
                        <a:cubicBezTo>
                          <a:pt x="21812" y="20064"/>
                          <a:pt x="21839" y="20188"/>
                          <a:pt x="21839" y="20269"/>
                        </a:cubicBezTo>
                        <a:cubicBezTo>
                          <a:pt x="21833" y="20627"/>
                          <a:pt x="21574" y="20716"/>
                          <a:pt x="21300" y="20716"/>
                        </a:cubicBezTo>
                        <a:cubicBezTo>
                          <a:pt x="21179" y="20716"/>
                          <a:pt x="21054" y="20698"/>
                          <a:pt x="20947" y="20679"/>
                        </a:cubicBezTo>
                        <a:cubicBezTo>
                          <a:pt x="20706" y="20635"/>
                          <a:pt x="20465" y="20572"/>
                          <a:pt x="20224" y="20510"/>
                        </a:cubicBezTo>
                        <a:cubicBezTo>
                          <a:pt x="20019" y="20450"/>
                          <a:pt x="19352" y="20349"/>
                          <a:pt x="19134" y="20349"/>
                        </a:cubicBezTo>
                        <a:cubicBezTo>
                          <a:pt x="19125" y="20349"/>
                          <a:pt x="19117" y="20349"/>
                          <a:pt x="19109" y="20349"/>
                        </a:cubicBezTo>
                        <a:cubicBezTo>
                          <a:pt x="18913" y="20349"/>
                          <a:pt x="18503" y="20403"/>
                          <a:pt x="18253" y="20519"/>
                        </a:cubicBezTo>
                        <a:cubicBezTo>
                          <a:pt x="17597" y="20811"/>
                          <a:pt x="17346" y="21509"/>
                          <a:pt x="16599" y="21509"/>
                        </a:cubicBezTo>
                        <a:cubicBezTo>
                          <a:pt x="16594" y="21509"/>
                          <a:pt x="16589" y="21509"/>
                          <a:pt x="16585" y="21509"/>
                        </a:cubicBezTo>
                        <a:cubicBezTo>
                          <a:pt x="16460" y="21509"/>
                          <a:pt x="16174" y="21536"/>
                          <a:pt x="15907" y="21544"/>
                        </a:cubicBezTo>
                        <a:cubicBezTo>
                          <a:pt x="15639" y="21553"/>
                          <a:pt x="15068" y="21616"/>
                          <a:pt x="14800" y="21999"/>
                        </a:cubicBezTo>
                        <a:cubicBezTo>
                          <a:pt x="14577" y="22312"/>
                          <a:pt x="14756" y="22660"/>
                          <a:pt x="14194" y="22704"/>
                        </a:cubicBezTo>
                        <a:cubicBezTo>
                          <a:pt x="14165" y="22706"/>
                          <a:pt x="14135" y="22707"/>
                          <a:pt x="14106" y="22707"/>
                        </a:cubicBezTo>
                        <a:cubicBezTo>
                          <a:pt x="13866" y="22707"/>
                          <a:pt x="13620" y="22648"/>
                          <a:pt x="13373" y="22624"/>
                        </a:cubicBezTo>
                        <a:cubicBezTo>
                          <a:pt x="13301" y="22617"/>
                          <a:pt x="13230" y="22614"/>
                          <a:pt x="13161" y="22614"/>
                        </a:cubicBezTo>
                        <a:cubicBezTo>
                          <a:pt x="12604" y="22614"/>
                          <a:pt x="12137" y="22833"/>
                          <a:pt x="11741" y="23222"/>
                        </a:cubicBezTo>
                        <a:cubicBezTo>
                          <a:pt x="11937" y="22856"/>
                          <a:pt x="12356" y="22499"/>
                          <a:pt x="12677" y="22276"/>
                        </a:cubicBezTo>
                        <a:cubicBezTo>
                          <a:pt x="13320" y="21848"/>
                          <a:pt x="14096" y="21643"/>
                          <a:pt x="14756" y="21223"/>
                        </a:cubicBezTo>
                        <a:cubicBezTo>
                          <a:pt x="15050" y="21036"/>
                          <a:pt x="15282" y="20777"/>
                          <a:pt x="15550" y="20545"/>
                        </a:cubicBezTo>
                        <a:cubicBezTo>
                          <a:pt x="15951" y="20188"/>
                          <a:pt x="16415" y="19885"/>
                          <a:pt x="16879" y="19626"/>
                        </a:cubicBezTo>
                        <a:cubicBezTo>
                          <a:pt x="17182" y="19457"/>
                          <a:pt x="17334" y="19296"/>
                          <a:pt x="17521" y="19002"/>
                        </a:cubicBezTo>
                        <a:cubicBezTo>
                          <a:pt x="17718" y="18672"/>
                          <a:pt x="17878" y="18315"/>
                          <a:pt x="18092" y="17994"/>
                        </a:cubicBezTo>
                        <a:cubicBezTo>
                          <a:pt x="18342" y="17628"/>
                          <a:pt x="18637" y="17307"/>
                          <a:pt x="18877" y="16932"/>
                        </a:cubicBezTo>
                        <a:cubicBezTo>
                          <a:pt x="19422" y="16076"/>
                          <a:pt x="20439" y="15808"/>
                          <a:pt x="21340" y="15496"/>
                        </a:cubicBezTo>
                        <a:cubicBezTo>
                          <a:pt x="21636" y="15391"/>
                          <a:pt x="21956" y="15350"/>
                          <a:pt x="22284" y="15350"/>
                        </a:cubicBezTo>
                        <a:close/>
                        <a:moveTo>
                          <a:pt x="21946" y="20706"/>
                        </a:moveTo>
                        <a:lnTo>
                          <a:pt x="21946" y="20706"/>
                        </a:lnTo>
                        <a:cubicBezTo>
                          <a:pt x="21911" y="21402"/>
                          <a:pt x="22098" y="22017"/>
                          <a:pt x="22473" y="22624"/>
                        </a:cubicBezTo>
                        <a:cubicBezTo>
                          <a:pt x="22812" y="23177"/>
                          <a:pt x="23204" y="23498"/>
                          <a:pt x="23748" y="23685"/>
                        </a:cubicBezTo>
                        <a:cubicBezTo>
                          <a:pt x="23454" y="23668"/>
                          <a:pt x="23168" y="23668"/>
                          <a:pt x="22874" y="23668"/>
                        </a:cubicBezTo>
                        <a:cubicBezTo>
                          <a:pt x="22250" y="23498"/>
                          <a:pt x="21803" y="23141"/>
                          <a:pt x="21349" y="22597"/>
                        </a:cubicBezTo>
                        <a:cubicBezTo>
                          <a:pt x="20911" y="22062"/>
                          <a:pt x="20724" y="21473"/>
                          <a:pt x="20546" y="20831"/>
                        </a:cubicBezTo>
                        <a:lnTo>
                          <a:pt x="20546" y="20831"/>
                        </a:lnTo>
                        <a:cubicBezTo>
                          <a:pt x="20798" y="20903"/>
                          <a:pt x="21064" y="20959"/>
                          <a:pt x="21304" y="20959"/>
                        </a:cubicBezTo>
                        <a:cubicBezTo>
                          <a:pt x="21540" y="20959"/>
                          <a:pt x="21751" y="20905"/>
                          <a:pt x="21902" y="20759"/>
                        </a:cubicBezTo>
                        <a:cubicBezTo>
                          <a:pt x="21919" y="20742"/>
                          <a:pt x="21928" y="20724"/>
                          <a:pt x="21946" y="20706"/>
                        </a:cubicBezTo>
                        <a:close/>
                        <a:moveTo>
                          <a:pt x="19546" y="20554"/>
                        </a:moveTo>
                        <a:lnTo>
                          <a:pt x="19546" y="20554"/>
                        </a:lnTo>
                        <a:cubicBezTo>
                          <a:pt x="19636" y="20572"/>
                          <a:pt x="19734" y="20590"/>
                          <a:pt x="19823" y="20608"/>
                        </a:cubicBezTo>
                        <a:cubicBezTo>
                          <a:pt x="19984" y="20661"/>
                          <a:pt x="20189" y="20733"/>
                          <a:pt x="20421" y="20804"/>
                        </a:cubicBezTo>
                        <a:cubicBezTo>
                          <a:pt x="20501" y="21179"/>
                          <a:pt x="20555" y="21518"/>
                          <a:pt x="20697" y="21892"/>
                        </a:cubicBezTo>
                        <a:cubicBezTo>
                          <a:pt x="20840" y="22240"/>
                          <a:pt x="21090" y="22553"/>
                          <a:pt x="21331" y="22838"/>
                        </a:cubicBezTo>
                        <a:cubicBezTo>
                          <a:pt x="21643" y="23231"/>
                          <a:pt x="21982" y="23516"/>
                          <a:pt x="22383" y="23677"/>
                        </a:cubicBezTo>
                        <a:cubicBezTo>
                          <a:pt x="22071" y="23685"/>
                          <a:pt x="21759" y="23703"/>
                          <a:pt x="21438" y="23721"/>
                        </a:cubicBezTo>
                        <a:cubicBezTo>
                          <a:pt x="20894" y="23525"/>
                          <a:pt x="20340" y="23043"/>
                          <a:pt x="20055" y="22579"/>
                        </a:cubicBezTo>
                        <a:cubicBezTo>
                          <a:pt x="19761" y="22089"/>
                          <a:pt x="19475" y="21179"/>
                          <a:pt x="19546" y="20554"/>
                        </a:cubicBezTo>
                        <a:close/>
                        <a:moveTo>
                          <a:pt x="22116" y="20050"/>
                        </a:moveTo>
                        <a:cubicBezTo>
                          <a:pt x="22132" y="20050"/>
                          <a:pt x="22149" y="20054"/>
                          <a:pt x="22169" y="20064"/>
                        </a:cubicBezTo>
                        <a:cubicBezTo>
                          <a:pt x="22481" y="20233"/>
                          <a:pt x="22722" y="20447"/>
                          <a:pt x="23088" y="20536"/>
                        </a:cubicBezTo>
                        <a:cubicBezTo>
                          <a:pt x="23140" y="20548"/>
                          <a:pt x="23191" y="20553"/>
                          <a:pt x="23240" y="20553"/>
                        </a:cubicBezTo>
                        <a:cubicBezTo>
                          <a:pt x="23309" y="20553"/>
                          <a:pt x="23374" y="20543"/>
                          <a:pt x="23436" y="20527"/>
                        </a:cubicBezTo>
                        <a:lnTo>
                          <a:pt x="23436" y="20527"/>
                        </a:lnTo>
                        <a:cubicBezTo>
                          <a:pt x="23383" y="21375"/>
                          <a:pt x="23516" y="22089"/>
                          <a:pt x="23864" y="22874"/>
                        </a:cubicBezTo>
                        <a:cubicBezTo>
                          <a:pt x="23998" y="23177"/>
                          <a:pt x="24194" y="23525"/>
                          <a:pt x="24471" y="23739"/>
                        </a:cubicBezTo>
                        <a:cubicBezTo>
                          <a:pt x="24373" y="23730"/>
                          <a:pt x="24266" y="23721"/>
                          <a:pt x="24168" y="23712"/>
                        </a:cubicBezTo>
                        <a:cubicBezTo>
                          <a:pt x="24123" y="23712"/>
                          <a:pt x="24087" y="23703"/>
                          <a:pt x="24052" y="23703"/>
                        </a:cubicBezTo>
                        <a:cubicBezTo>
                          <a:pt x="23195" y="23373"/>
                          <a:pt x="22562" y="22668"/>
                          <a:pt x="22250" y="21830"/>
                        </a:cubicBezTo>
                        <a:cubicBezTo>
                          <a:pt x="22098" y="21411"/>
                          <a:pt x="22027" y="20759"/>
                          <a:pt x="22044" y="20679"/>
                        </a:cubicBezTo>
                        <a:cubicBezTo>
                          <a:pt x="22062" y="20590"/>
                          <a:pt x="22035" y="20456"/>
                          <a:pt x="22035" y="20403"/>
                        </a:cubicBezTo>
                        <a:cubicBezTo>
                          <a:pt x="22027" y="20347"/>
                          <a:pt x="21991" y="20050"/>
                          <a:pt x="22116" y="20050"/>
                        </a:cubicBezTo>
                        <a:close/>
                        <a:moveTo>
                          <a:pt x="19065" y="20527"/>
                        </a:moveTo>
                        <a:cubicBezTo>
                          <a:pt x="19190" y="20527"/>
                          <a:pt x="19315" y="20527"/>
                          <a:pt x="19430" y="20536"/>
                        </a:cubicBezTo>
                        <a:cubicBezTo>
                          <a:pt x="19297" y="21232"/>
                          <a:pt x="19591" y="22089"/>
                          <a:pt x="19894" y="22668"/>
                        </a:cubicBezTo>
                        <a:cubicBezTo>
                          <a:pt x="20126" y="23115"/>
                          <a:pt x="20635" y="23561"/>
                          <a:pt x="21161" y="23748"/>
                        </a:cubicBezTo>
                        <a:cubicBezTo>
                          <a:pt x="21072" y="23757"/>
                          <a:pt x="20992" y="23766"/>
                          <a:pt x="20902" y="23775"/>
                        </a:cubicBezTo>
                        <a:cubicBezTo>
                          <a:pt x="20233" y="23480"/>
                          <a:pt x="19671" y="23168"/>
                          <a:pt x="19306" y="22490"/>
                        </a:cubicBezTo>
                        <a:cubicBezTo>
                          <a:pt x="19038" y="21999"/>
                          <a:pt x="18860" y="21125"/>
                          <a:pt x="19065" y="20527"/>
                        </a:cubicBezTo>
                        <a:close/>
                        <a:moveTo>
                          <a:pt x="24043" y="19903"/>
                        </a:moveTo>
                        <a:lnTo>
                          <a:pt x="24043" y="19903"/>
                        </a:lnTo>
                        <a:cubicBezTo>
                          <a:pt x="24016" y="21330"/>
                          <a:pt x="24480" y="23123"/>
                          <a:pt x="25791" y="23846"/>
                        </a:cubicBezTo>
                        <a:cubicBezTo>
                          <a:pt x="25434" y="23810"/>
                          <a:pt x="25086" y="23784"/>
                          <a:pt x="24730" y="23757"/>
                        </a:cubicBezTo>
                        <a:cubicBezTo>
                          <a:pt x="24355" y="23534"/>
                          <a:pt x="24123" y="23097"/>
                          <a:pt x="23945" y="22713"/>
                        </a:cubicBezTo>
                        <a:cubicBezTo>
                          <a:pt x="23623" y="22008"/>
                          <a:pt x="23498" y="21286"/>
                          <a:pt x="23463" y="20519"/>
                        </a:cubicBezTo>
                        <a:cubicBezTo>
                          <a:pt x="23579" y="20483"/>
                          <a:pt x="23686" y="20420"/>
                          <a:pt x="23784" y="20340"/>
                        </a:cubicBezTo>
                        <a:cubicBezTo>
                          <a:pt x="23864" y="20269"/>
                          <a:pt x="23936" y="20162"/>
                          <a:pt x="23971" y="20064"/>
                        </a:cubicBezTo>
                        <a:cubicBezTo>
                          <a:pt x="23998" y="19992"/>
                          <a:pt x="24016" y="19939"/>
                          <a:pt x="24043" y="19903"/>
                        </a:cubicBezTo>
                        <a:close/>
                        <a:moveTo>
                          <a:pt x="18967" y="20536"/>
                        </a:moveTo>
                        <a:lnTo>
                          <a:pt x="18967" y="20536"/>
                        </a:lnTo>
                        <a:cubicBezTo>
                          <a:pt x="18735" y="21116"/>
                          <a:pt x="18913" y="21875"/>
                          <a:pt x="19100" y="22419"/>
                        </a:cubicBezTo>
                        <a:cubicBezTo>
                          <a:pt x="19359" y="23195"/>
                          <a:pt x="20046" y="23578"/>
                          <a:pt x="20778" y="23784"/>
                        </a:cubicBezTo>
                        <a:cubicBezTo>
                          <a:pt x="20394" y="23828"/>
                          <a:pt x="20001" y="23882"/>
                          <a:pt x="19618" y="23935"/>
                        </a:cubicBezTo>
                        <a:cubicBezTo>
                          <a:pt x="18289" y="23534"/>
                          <a:pt x="17834" y="22071"/>
                          <a:pt x="18146" y="20750"/>
                        </a:cubicBezTo>
                        <a:cubicBezTo>
                          <a:pt x="18396" y="20626"/>
                          <a:pt x="18681" y="20554"/>
                          <a:pt x="18967" y="20536"/>
                        </a:cubicBezTo>
                        <a:close/>
                        <a:moveTo>
                          <a:pt x="24132" y="19832"/>
                        </a:moveTo>
                        <a:cubicBezTo>
                          <a:pt x="24185" y="19832"/>
                          <a:pt x="24248" y="19858"/>
                          <a:pt x="24346" y="19903"/>
                        </a:cubicBezTo>
                        <a:cubicBezTo>
                          <a:pt x="24382" y="19921"/>
                          <a:pt x="24426" y="19939"/>
                          <a:pt x="24471" y="19965"/>
                        </a:cubicBezTo>
                        <a:cubicBezTo>
                          <a:pt x="24533" y="20982"/>
                          <a:pt x="25185" y="22053"/>
                          <a:pt x="25756" y="22865"/>
                        </a:cubicBezTo>
                        <a:cubicBezTo>
                          <a:pt x="26086" y="23338"/>
                          <a:pt x="26558" y="23730"/>
                          <a:pt x="27085" y="23989"/>
                        </a:cubicBezTo>
                        <a:cubicBezTo>
                          <a:pt x="26790" y="23953"/>
                          <a:pt x="26496" y="23917"/>
                          <a:pt x="26202" y="23882"/>
                        </a:cubicBezTo>
                        <a:cubicBezTo>
                          <a:pt x="25586" y="23534"/>
                          <a:pt x="25158" y="23052"/>
                          <a:pt x="24747" y="22445"/>
                        </a:cubicBezTo>
                        <a:cubicBezTo>
                          <a:pt x="24489" y="22080"/>
                          <a:pt x="24435" y="21616"/>
                          <a:pt x="24301" y="21197"/>
                        </a:cubicBezTo>
                        <a:cubicBezTo>
                          <a:pt x="24168" y="20768"/>
                          <a:pt x="24150" y="20287"/>
                          <a:pt x="24132" y="19832"/>
                        </a:cubicBezTo>
                        <a:close/>
                        <a:moveTo>
                          <a:pt x="18074" y="20786"/>
                        </a:moveTo>
                        <a:lnTo>
                          <a:pt x="18074" y="20786"/>
                        </a:lnTo>
                        <a:cubicBezTo>
                          <a:pt x="17735" y="21928"/>
                          <a:pt x="18074" y="23614"/>
                          <a:pt x="19261" y="23998"/>
                        </a:cubicBezTo>
                        <a:cubicBezTo>
                          <a:pt x="19190" y="24007"/>
                          <a:pt x="19109" y="24024"/>
                          <a:pt x="19038" y="24033"/>
                        </a:cubicBezTo>
                        <a:cubicBezTo>
                          <a:pt x="18565" y="23998"/>
                          <a:pt x="18101" y="23793"/>
                          <a:pt x="17691" y="23552"/>
                        </a:cubicBezTo>
                        <a:cubicBezTo>
                          <a:pt x="17084" y="23195"/>
                          <a:pt x="16986" y="22312"/>
                          <a:pt x="16933" y="21669"/>
                        </a:cubicBezTo>
                        <a:cubicBezTo>
                          <a:pt x="17022" y="21651"/>
                          <a:pt x="17111" y="21625"/>
                          <a:pt x="17191" y="21580"/>
                        </a:cubicBezTo>
                        <a:cubicBezTo>
                          <a:pt x="17495" y="21437"/>
                          <a:pt x="17628" y="21081"/>
                          <a:pt x="17896" y="20893"/>
                        </a:cubicBezTo>
                        <a:cubicBezTo>
                          <a:pt x="17950" y="20849"/>
                          <a:pt x="18012" y="20822"/>
                          <a:pt x="18074" y="20786"/>
                        </a:cubicBezTo>
                        <a:close/>
                        <a:moveTo>
                          <a:pt x="16861" y="21678"/>
                        </a:moveTo>
                        <a:cubicBezTo>
                          <a:pt x="16834" y="22392"/>
                          <a:pt x="16942" y="23061"/>
                          <a:pt x="17477" y="23596"/>
                        </a:cubicBezTo>
                        <a:cubicBezTo>
                          <a:pt x="17727" y="23846"/>
                          <a:pt x="18164" y="24033"/>
                          <a:pt x="18601" y="24114"/>
                        </a:cubicBezTo>
                        <a:cubicBezTo>
                          <a:pt x="18431" y="24140"/>
                          <a:pt x="18271" y="24176"/>
                          <a:pt x="18101" y="24212"/>
                        </a:cubicBezTo>
                        <a:cubicBezTo>
                          <a:pt x="17727" y="24176"/>
                          <a:pt x="17370" y="24105"/>
                          <a:pt x="17004" y="23873"/>
                        </a:cubicBezTo>
                        <a:cubicBezTo>
                          <a:pt x="16344" y="23462"/>
                          <a:pt x="15916" y="22445"/>
                          <a:pt x="16121" y="21687"/>
                        </a:cubicBezTo>
                        <a:lnTo>
                          <a:pt x="16388" y="21687"/>
                        </a:lnTo>
                        <a:cubicBezTo>
                          <a:pt x="16455" y="21691"/>
                          <a:pt x="16520" y="21693"/>
                          <a:pt x="16585" y="21693"/>
                        </a:cubicBezTo>
                        <a:cubicBezTo>
                          <a:pt x="16676" y="21693"/>
                          <a:pt x="16767" y="21689"/>
                          <a:pt x="16861" y="21678"/>
                        </a:cubicBezTo>
                        <a:close/>
                        <a:moveTo>
                          <a:pt x="25773" y="19716"/>
                        </a:moveTo>
                        <a:cubicBezTo>
                          <a:pt x="25782" y="19725"/>
                          <a:pt x="25791" y="19733"/>
                          <a:pt x="25809" y="19742"/>
                        </a:cubicBezTo>
                        <a:cubicBezTo>
                          <a:pt x="25871" y="20206"/>
                          <a:pt x="26112" y="20635"/>
                          <a:pt x="26300" y="21063"/>
                        </a:cubicBezTo>
                        <a:cubicBezTo>
                          <a:pt x="26567" y="21669"/>
                          <a:pt x="26924" y="22231"/>
                          <a:pt x="27370" y="22713"/>
                        </a:cubicBezTo>
                        <a:cubicBezTo>
                          <a:pt x="27816" y="23186"/>
                          <a:pt x="28253" y="23614"/>
                          <a:pt x="28798" y="23980"/>
                        </a:cubicBezTo>
                        <a:cubicBezTo>
                          <a:pt x="28976" y="24096"/>
                          <a:pt x="29172" y="24221"/>
                          <a:pt x="29369" y="24319"/>
                        </a:cubicBezTo>
                        <a:cubicBezTo>
                          <a:pt x="28789" y="24256"/>
                          <a:pt x="28200" y="24158"/>
                          <a:pt x="27620" y="24069"/>
                        </a:cubicBezTo>
                        <a:cubicBezTo>
                          <a:pt x="26897" y="23775"/>
                          <a:pt x="26264" y="23320"/>
                          <a:pt x="25791" y="22651"/>
                        </a:cubicBezTo>
                        <a:cubicBezTo>
                          <a:pt x="25541" y="22303"/>
                          <a:pt x="25345" y="21919"/>
                          <a:pt x="25158" y="21544"/>
                        </a:cubicBezTo>
                        <a:cubicBezTo>
                          <a:pt x="24899" y="21045"/>
                          <a:pt x="24623" y="20554"/>
                          <a:pt x="24542" y="20001"/>
                        </a:cubicBezTo>
                        <a:lnTo>
                          <a:pt x="24542" y="20001"/>
                        </a:lnTo>
                        <a:cubicBezTo>
                          <a:pt x="24751" y="20109"/>
                          <a:pt x="25006" y="20240"/>
                          <a:pt x="25218" y="20240"/>
                        </a:cubicBezTo>
                        <a:cubicBezTo>
                          <a:pt x="25269" y="20240"/>
                          <a:pt x="25318" y="20233"/>
                          <a:pt x="25363" y="20215"/>
                        </a:cubicBezTo>
                        <a:cubicBezTo>
                          <a:pt x="25640" y="20117"/>
                          <a:pt x="25711" y="19965"/>
                          <a:pt x="25773" y="19716"/>
                        </a:cubicBezTo>
                        <a:close/>
                        <a:moveTo>
                          <a:pt x="16014" y="21687"/>
                        </a:moveTo>
                        <a:cubicBezTo>
                          <a:pt x="15773" y="22410"/>
                          <a:pt x="16103" y="23159"/>
                          <a:pt x="16558" y="23739"/>
                        </a:cubicBezTo>
                        <a:cubicBezTo>
                          <a:pt x="16826" y="24069"/>
                          <a:pt x="17182" y="24239"/>
                          <a:pt x="17566" y="24310"/>
                        </a:cubicBezTo>
                        <a:cubicBezTo>
                          <a:pt x="17441" y="24328"/>
                          <a:pt x="17307" y="24355"/>
                          <a:pt x="17182" y="24372"/>
                        </a:cubicBezTo>
                        <a:cubicBezTo>
                          <a:pt x="16611" y="24328"/>
                          <a:pt x="16192" y="24140"/>
                          <a:pt x="15844" y="23605"/>
                        </a:cubicBezTo>
                        <a:cubicBezTo>
                          <a:pt x="15487" y="23070"/>
                          <a:pt x="15380" y="22374"/>
                          <a:pt x="15505" y="21750"/>
                        </a:cubicBezTo>
                        <a:cubicBezTo>
                          <a:pt x="15666" y="21714"/>
                          <a:pt x="15853" y="21696"/>
                          <a:pt x="16014" y="21687"/>
                        </a:cubicBezTo>
                        <a:close/>
                        <a:moveTo>
                          <a:pt x="27727" y="18895"/>
                        </a:moveTo>
                        <a:lnTo>
                          <a:pt x="27727" y="18895"/>
                        </a:lnTo>
                        <a:cubicBezTo>
                          <a:pt x="27897" y="18957"/>
                          <a:pt x="28066" y="19029"/>
                          <a:pt x="28244" y="19091"/>
                        </a:cubicBezTo>
                        <a:cubicBezTo>
                          <a:pt x="28303" y="19104"/>
                          <a:pt x="28352" y="19113"/>
                          <a:pt x="28399" y="19113"/>
                        </a:cubicBezTo>
                        <a:cubicBezTo>
                          <a:pt x="28416" y="19113"/>
                          <a:pt x="28433" y="19111"/>
                          <a:pt x="28450" y="19109"/>
                        </a:cubicBezTo>
                        <a:cubicBezTo>
                          <a:pt x="28575" y="19733"/>
                          <a:pt x="28842" y="20331"/>
                          <a:pt x="29146" y="20893"/>
                        </a:cubicBezTo>
                        <a:cubicBezTo>
                          <a:pt x="29493" y="21509"/>
                          <a:pt x="29850" y="22115"/>
                          <a:pt x="30359" y="22615"/>
                        </a:cubicBezTo>
                        <a:cubicBezTo>
                          <a:pt x="31118" y="23357"/>
                          <a:pt x="32279" y="24116"/>
                          <a:pt x="33404" y="24116"/>
                        </a:cubicBezTo>
                        <a:cubicBezTo>
                          <a:pt x="33441" y="24116"/>
                          <a:pt x="33479" y="24115"/>
                          <a:pt x="33517" y="24114"/>
                        </a:cubicBezTo>
                        <a:lnTo>
                          <a:pt x="33517" y="24114"/>
                        </a:lnTo>
                        <a:cubicBezTo>
                          <a:pt x="33401" y="24158"/>
                          <a:pt x="33285" y="24212"/>
                          <a:pt x="33169" y="24256"/>
                        </a:cubicBezTo>
                        <a:cubicBezTo>
                          <a:pt x="33026" y="24319"/>
                          <a:pt x="32874" y="24355"/>
                          <a:pt x="32723" y="24372"/>
                        </a:cubicBezTo>
                        <a:cubicBezTo>
                          <a:pt x="32702" y="24373"/>
                          <a:pt x="32681" y="24373"/>
                          <a:pt x="32661" y="24373"/>
                        </a:cubicBezTo>
                        <a:cubicBezTo>
                          <a:pt x="31136" y="24373"/>
                          <a:pt x="29875" y="23081"/>
                          <a:pt x="29030" y="21955"/>
                        </a:cubicBezTo>
                        <a:cubicBezTo>
                          <a:pt x="28601" y="21393"/>
                          <a:pt x="28298" y="20733"/>
                          <a:pt x="28004" y="20099"/>
                        </a:cubicBezTo>
                        <a:cubicBezTo>
                          <a:pt x="27932" y="19948"/>
                          <a:pt x="27593" y="19038"/>
                          <a:pt x="27727" y="18895"/>
                        </a:cubicBezTo>
                        <a:close/>
                        <a:moveTo>
                          <a:pt x="27263" y="18761"/>
                        </a:moveTo>
                        <a:lnTo>
                          <a:pt x="27263" y="18761"/>
                        </a:lnTo>
                        <a:cubicBezTo>
                          <a:pt x="27397" y="18779"/>
                          <a:pt x="27531" y="18815"/>
                          <a:pt x="27656" y="18859"/>
                        </a:cubicBezTo>
                        <a:cubicBezTo>
                          <a:pt x="27513" y="19020"/>
                          <a:pt x="27674" y="19546"/>
                          <a:pt x="27700" y="19671"/>
                        </a:cubicBezTo>
                        <a:cubicBezTo>
                          <a:pt x="27852" y="20411"/>
                          <a:pt x="28280" y="21152"/>
                          <a:pt x="28682" y="21785"/>
                        </a:cubicBezTo>
                        <a:cubicBezTo>
                          <a:pt x="29449" y="22981"/>
                          <a:pt x="30671" y="24230"/>
                          <a:pt x="32125" y="24417"/>
                        </a:cubicBezTo>
                        <a:cubicBezTo>
                          <a:pt x="32089" y="24417"/>
                          <a:pt x="32063" y="24426"/>
                          <a:pt x="32027" y="24426"/>
                        </a:cubicBezTo>
                        <a:cubicBezTo>
                          <a:pt x="30787" y="24274"/>
                          <a:pt x="29556" y="23828"/>
                          <a:pt x="28646" y="22936"/>
                        </a:cubicBezTo>
                        <a:cubicBezTo>
                          <a:pt x="27843" y="22151"/>
                          <a:pt x="27290" y="21170"/>
                          <a:pt x="26701" y="20215"/>
                        </a:cubicBezTo>
                        <a:cubicBezTo>
                          <a:pt x="26924" y="20197"/>
                          <a:pt x="27094" y="20055"/>
                          <a:pt x="27236" y="19867"/>
                        </a:cubicBezTo>
                        <a:cubicBezTo>
                          <a:pt x="27495" y="19528"/>
                          <a:pt x="27442" y="19136"/>
                          <a:pt x="27263" y="18761"/>
                        </a:cubicBezTo>
                        <a:close/>
                        <a:moveTo>
                          <a:pt x="25889" y="19814"/>
                        </a:moveTo>
                        <a:cubicBezTo>
                          <a:pt x="25970" y="19903"/>
                          <a:pt x="26041" y="20010"/>
                          <a:pt x="26139" y="20072"/>
                        </a:cubicBezTo>
                        <a:cubicBezTo>
                          <a:pt x="26282" y="20162"/>
                          <a:pt x="26389" y="20197"/>
                          <a:pt x="26558" y="20215"/>
                        </a:cubicBezTo>
                        <a:cubicBezTo>
                          <a:pt x="26576" y="20224"/>
                          <a:pt x="26594" y="20224"/>
                          <a:pt x="26621" y="20224"/>
                        </a:cubicBezTo>
                        <a:cubicBezTo>
                          <a:pt x="27210" y="21277"/>
                          <a:pt x="27763" y="22294"/>
                          <a:pt x="28637" y="23159"/>
                        </a:cubicBezTo>
                        <a:cubicBezTo>
                          <a:pt x="29288" y="23810"/>
                          <a:pt x="30261" y="24292"/>
                          <a:pt x="31224" y="24435"/>
                        </a:cubicBezTo>
                        <a:cubicBezTo>
                          <a:pt x="30778" y="24435"/>
                          <a:pt x="30341" y="24408"/>
                          <a:pt x="29904" y="24372"/>
                        </a:cubicBezTo>
                        <a:cubicBezTo>
                          <a:pt x="29859" y="24372"/>
                          <a:pt x="29815" y="24363"/>
                          <a:pt x="29770" y="24363"/>
                        </a:cubicBezTo>
                        <a:cubicBezTo>
                          <a:pt x="29458" y="24212"/>
                          <a:pt x="29163" y="24016"/>
                          <a:pt x="28878" y="23828"/>
                        </a:cubicBezTo>
                        <a:cubicBezTo>
                          <a:pt x="28405" y="23507"/>
                          <a:pt x="27968" y="23150"/>
                          <a:pt x="27593" y="22722"/>
                        </a:cubicBezTo>
                        <a:cubicBezTo>
                          <a:pt x="27201" y="22267"/>
                          <a:pt x="26853" y="21830"/>
                          <a:pt x="26576" y="21304"/>
                        </a:cubicBezTo>
                        <a:cubicBezTo>
                          <a:pt x="26335" y="20858"/>
                          <a:pt x="26014" y="20322"/>
                          <a:pt x="25889" y="19814"/>
                        </a:cubicBezTo>
                        <a:close/>
                        <a:moveTo>
                          <a:pt x="15425" y="21767"/>
                        </a:moveTo>
                        <a:lnTo>
                          <a:pt x="15425" y="21767"/>
                        </a:lnTo>
                        <a:cubicBezTo>
                          <a:pt x="15229" y="22481"/>
                          <a:pt x="15380" y="23177"/>
                          <a:pt x="15782" y="23793"/>
                        </a:cubicBezTo>
                        <a:cubicBezTo>
                          <a:pt x="15933" y="24033"/>
                          <a:pt x="16156" y="24274"/>
                          <a:pt x="16424" y="24381"/>
                        </a:cubicBezTo>
                        <a:cubicBezTo>
                          <a:pt x="16504" y="24408"/>
                          <a:pt x="16585" y="24426"/>
                          <a:pt x="16647" y="24444"/>
                        </a:cubicBezTo>
                        <a:cubicBezTo>
                          <a:pt x="16469" y="24462"/>
                          <a:pt x="16281" y="24488"/>
                          <a:pt x="16094" y="24497"/>
                        </a:cubicBezTo>
                        <a:cubicBezTo>
                          <a:pt x="15104" y="24337"/>
                          <a:pt x="13971" y="23953"/>
                          <a:pt x="13801" y="22829"/>
                        </a:cubicBezTo>
                        <a:cubicBezTo>
                          <a:pt x="13846" y="22829"/>
                          <a:pt x="13899" y="22838"/>
                          <a:pt x="13953" y="22847"/>
                        </a:cubicBezTo>
                        <a:cubicBezTo>
                          <a:pt x="14015" y="22856"/>
                          <a:pt x="14078" y="22861"/>
                          <a:pt x="14141" y="22861"/>
                        </a:cubicBezTo>
                        <a:cubicBezTo>
                          <a:pt x="14329" y="22861"/>
                          <a:pt x="14515" y="22816"/>
                          <a:pt x="14676" y="22695"/>
                        </a:cubicBezTo>
                        <a:cubicBezTo>
                          <a:pt x="14863" y="22553"/>
                          <a:pt x="14845" y="22276"/>
                          <a:pt x="14943" y="22080"/>
                        </a:cubicBezTo>
                        <a:cubicBezTo>
                          <a:pt x="15015" y="21919"/>
                          <a:pt x="15202" y="21821"/>
                          <a:pt x="15425" y="21767"/>
                        </a:cubicBezTo>
                        <a:close/>
                        <a:moveTo>
                          <a:pt x="12543" y="22820"/>
                        </a:moveTo>
                        <a:lnTo>
                          <a:pt x="12543" y="22820"/>
                        </a:lnTo>
                        <a:cubicBezTo>
                          <a:pt x="12294" y="23213"/>
                          <a:pt x="12606" y="23748"/>
                          <a:pt x="12918" y="24016"/>
                        </a:cubicBezTo>
                        <a:cubicBezTo>
                          <a:pt x="13257" y="24310"/>
                          <a:pt x="13783" y="24479"/>
                          <a:pt x="14283" y="24569"/>
                        </a:cubicBezTo>
                        <a:cubicBezTo>
                          <a:pt x="13382" y="24542"/>
                          <a:pt x="12445" y="24390"/>
                          <a:pt x="11723" y="23873"/>
                        </a:cubicBezTo>
                        <a:cubicBezTo>
                          <a:pt x="11616" y="23730"/>
                          <a:pt x="11607" y="23561"/>
                          <a:pt x="11660" y="23391"/>
                        </a:cubicBezTo>
                        <a:cubicBezTo>
                          <a:pt x="11919" y="23123"/>
                          <a:pt x="12204" y="22927"/>
                          <a:pt x="12543" y="22820"/>
                        </a:cubicBezTo>
                        <a:close/>
                        <a:moveTo>
                          <a:pt x="13067" y="22745"/>
                        </a:moveTo>
                        <a:cubicBezTo>
                          <a:pt x="13285" y="22745"/>
                          <a:pt x="13503" y="22781"/>
                          <a:pt x="13721" y="22811"/>
                        </a:cubicBezTo>
                        <a:cubicBezTo>
                          <a:pt x="13757" y="23891"/>
                          <a:pt x="14765" y="24399"/>
                          <a:pt x="15728" y="24533"/>
                        </a:cubicBezTo>
                        <a:cubicBezTo>
                          <a:pt x="15461" y="24551"/>
                          <a:pt x="15193" y="24560"/>
                          <a:pt x="14934" y="24569"/>
                        </a:cubicBezTo>
                        <a:cubicBezTo>
                          <a:pt x="14925" y="24551"/>
                          <a:pt x="14916" y="24551"/>
                          <a:pt x="14908" y="24542"/>
                        </a:cubicBezTo>
                        <a:cubicBezTo>
                          <a:pt x="14167" y="24337"/>
                          <a:pt x="12142" y="23998"/>
                          <a:pt x="12642" y="22793"/>
                        </a:cubicBezTo>
                        <a:cubicBezTo>
                          <a:pt x="12740" y="22767"/>
                          <a:pt x="12838" y="22758"/>
                          <a:pt x="12945" y="22749"/>
                        </a:cubicBezTo>
                        <a:cubicBezTo>
                          <a:pt x="12985" y="22746"/>
                          <a:pt x="13026" y="22745"/>
                          <a:pt x="13067" y="22745"/>
                        </a:cubicBezTo>
                        <a:close/>
                        <a:moveTo>
                          <a:pt x="23842" y="0"/>
                        </a:moveTo>
                        <a:cubicBezTo>
                          <a:pt x="23144" y="0"/>
                          <a:pt x="22438" y="172"/>
                          <a:pt x="21795" y="402"/>
                        </a:cubicBezTo>
                        <a:cubicBezTo>
                          <a:pt x="20965" y="687"/>
                          <a:pt x="20198" y="1196"/>
                          <a:pt x="19538" y="1758"/>
                        </a:cubicBezTo>
                        <a:cubicBezTo>
                          <a:pt x="19190" y="2061"/>
                          <a:pt x="18886" y="2409"/>
                          <a:pt x="18619" y="2784"/>
                        </a:cubicBezTo>
                        <a:cubicBezTo>
                          <a:pt x="18574" y="2846"/>
                          <a:pt x="18529" y="2908"/>
                          <a:pt x="18494" y="2980"/>
                        </a:cubicBezTo>
                        <a:cubicBezTo>
                          <a:pt x="18289" y="2793"/>
                          <a:pt x="17976" y="2739"/>
                          <a:pt x="17700" y="2694"/>
                        </a:cubicBezTo>
                        <a:cubicBezTo>
                          <a:pt x="17614" y="2681"/>
                          <a:pt x="17529" y="2675"/>
                          <a:pt x="17445" y="2675"/>
                        </a:cubicBezTo>
                        <a:cubicBezTo>
                          <a:pt x="16962" y="2675"/>
                          <a:pt x="16506" y="2874"/>
                          <a:pt x="16049" y="3033"/>
                        </a:cubicBezTo>
                        <a:cubicBezTo>
                          <a:pt x="15211" y="3337"/>
                          <a:pt x="14247" y="3925"/>
                          <a:pt x="13766" y="4702"/>
                        </a:cubicBezTo>
                        <a:cubicBezTo>
                          <a:pt x="13560" y="5023"/>
                          <a:pt x="12989" y="5942"/>
                          <a:pt x="13614" y="6129"/>
                        </a:cubicBezTo>
                        <a:cubicBezTo>
                          <a:pt x="13675" y="6147"/>
                          <a:pt x="13736" y="6156"/>
                          <a:pt x="13797" y="6156"/>
                        </a:cubicBezTo>
                        <a:cubicBezTo>
                          <a:pt x="14033" y="6156"/>
                          <a:pt x="14271" y="6029"/>
                          <a:pt x="14497" y="5852"/>
                        </a:cubicBezTo>
                        <a:lnTo>
                          <a:pt x="14497" y="5852"/>
                        </a:lnTo>
                        <a:cubicBezTo>
                          <a:pt x="14221" y="7012"/>
                          <a:pt x="13596" y="8163"/>
                          <a:pt x="12820" y="9037"/>
                        </a:cubicBezTo>
                        <a:cubicBezTo>
                          <a:pt x="12106" y="9840"/>
                          <a:pt x="11143" y="10224"/>
                          <a:pt x="10170" y="10607"/>
                        </a:cubicBezTo>
                        <a:cubicBezTo>
                          <a:pt x="10083" y="10604"/>
                          <a:pt x="9996" y="10603"/>
                          <a:pt x="9909" y="10603"/>
                        </a:cubicBezTo>
                        <a:cubicBezTo>
                          <a:pt x="8950" y="10603"/>
                          <a:pt x="7986" y="10790"/>
                          <a:pt x="7209" y="11330"/>
                        </a:cubicBezTo>
                        <a:cubicBezTo>
                          <a:pt x="6871" y="11244"/>
                          <a:pt x="6520" y="11200"/>
                          <a:pt x="6169" y="11200"/>
                        </a:cubicBezTo>
                        <a:cubicBezTo>
                          <a:pt x="5937" y="11200"/>
                          <a:pt x="5706" y="11219"/>
                          <a:pt x="5478" y="11259"/>
                        </a:cubicBezTo>
                        <a:cubicBezTo>
                          <a:pt x="4479" y="11428"/>
                          <a:pt x="3435" y="12026"/>
                          <a:pt x="2793" y="12811"/>
                        </a:cubicBezTo>
                        <a:cubicBezTo>
                          <a:pt x="2632" y="13016"/>
                          <a:pt x="2472" y="13230"/>
                          <a:pt x="2311" y="13444"/>
                        </a:cubicBezTo>
                        <a:cubicBezTo>
                          <a:pt x="2204" y="13578"/>
                          <a:pt x="2124" y="13569"/>
                          <a:pt x="1963" y="13640"/>
                        </a:cubicBezTo>
                        <a:cubicBezTo>
                          <a:pt x="1687" y="13774"/>
                          <a:pt x="1437" y="13917"/>
                          <a:pt x="1187" y="14104"/>
                        </a:cubicBezTo>
                        <a:cubicBezTo>
                          <a:pt x="857" y="14354"/>
                          <a:pt x="464" y="14613"/>
                          <a:pt x="295" y="15014"/>
                        </a:cubicBezTo>
                        <a:cubicBezTo>
                          <a:pt x="206" y="15211"/>
                          <a:pt x="0" y="15683"/>
                          <a:pt x="304" y="15817"/>
                        </a:cubicBezTo>
                        <a:cubicBezTo>
                          <a:pt x="411" y="15867"/>
                          <a:pt x="530" y="15887"/>
                          <a:pt x="652" y="15887"/>
                        </a:cubicBezTo>
                        <a:cubicBezTo>
                          <a:pt x="905" y="15887"/>
                          <a:pt x="1173" y="15800"/>
                          <a:pt x="1383" y="15710"/>
                        </a:cubicBezTo>
                        <a:cubicBezTo>
                          <a:pt x="1847" y="15514"/>
                          <a:pt x="2266" y="15095"/>
                          <a:pt x="2739" y="14907"/>
                        </a:cubicBezTo>
                        <a:lnTo>
                          <a:pt x="2739" y="14907"/>
                        </a:lnTo>
                        <a:cubicBezTo>
                          <a:pt x="2660" y="15249"/>
                          <a:pt x="2529" y="15773"/>
                          <a:pt x="2975" y="15773"/>
                        </a:cubicBezTo>
                        <a:cubicBezTo>
                          <a:pt x="2983" y="15773"/>
                          <a:pt x="2990" y="15773"/>
                          <a:pt x="2998" y="15773"/>
                        </a:cubicBezTo>
                        <a:cubicBezTo>
                          <a:pt x="3176" y="15764"/>
                          <a:pt x="3346" y="15674"/>
                          <a:pt x="3506" y="15567"/>
                        </a:cubicBezTo>
                        <a:lnTo>
                          <a:pt x="3506" y="15567"/>
                        </a:lnTo>
                        <a:cubicBezTo>
                          <a:pt x="4604" y="17280"/>
                          <a:pt x="2632" y="18101"/>
                          <a:pt x="1481" y="18993"/>
                        </a:cubicBezTo>
                        <a:cubicBezTo>
                          <a:pt x="1089" y="19136"/>
                          <a:pt x="714" y="19323"/>
                          <a:pt x="375" y="19546"/>
                        </a:cubicBezTo>
                        <a:cubicBezTo>
                          <a:pt x="324" y="19583"/>
                          <a:pt x="351" y="19656"/>
                          <a:pt x="397" y="19656"/>
                        </a:cubicBezTo>
                        <a:cubicBezTo>
                          <a:pt x="407" y="19656"/>
                          <a:pt x="418" y="19652"/>
                          <a:pt x="429" y="19644"/>
                        </a:cubicBezTo>
                        <a:cubicBezTo>
                          <a:pt x="1811" y="18838"/>
                          <a:pt x="3385" y="18558"/>
                          <a:pt x="4979" y="18558"/>
                        </a:cubicBezTo>
                        <a:cubicBezTo>
                          <a:pt x="6347" y="18558"/>
                          <a:pt x="7730" y="18764"/>
                          <a:pt x="9020" y="19020"/>
                        </a:cubicBezTo>
                        <a:cubicBezTo>
                          <a:pt x="10001" y="19219"/>
                          <a:pt x="11036" y="19423"/>
                          <a:pt x="12057" y="19423"/>
                        </a:cubicBezTo>
                        <a:cubicBezTo>
                          <a:pt x="12409" y="19423"/>
                          <a:pt x="12760" y="19398"/>
                          <a:pt x="13105" y="19341"/>
                        </a:cubicBezTo>
                        <a:cubicBezTo>
                          <a:pt x="13676" y="19252"/>
                          <a:pt x="14444" y="19029"/>
                          <a:pt x="14792" y="18538"/>
                        </a:cubicBezTo>
                        <a:cubicBezTo>
                          <a:pt x="14872" y="18485"/>
                          <a:pt x="14952" y="18431"/>
                          <a:pt x="15023" y="18386"/>
                        </a:cubicBezTo>
                        <a:cubicBezTo>
                          <a:pt x="15380" y="18146"/>
                          <a:pt x="15773" y="17931"/>
                          <a:pt x="16139" y="17708"/>
                        </a:cubicBezTo>
                        <a:cubicBezTo>
                          <a:pt x="16888" y="17245"/>
                          <a:pt x="17655" y="17253"/>
                          <a:pt x="18476" y="17155"/>
                        </a:cubicBezTo>
                        <a:lnTo>
                          <a:pt x="18476" y="17155"/>
                        </a:lnTo>
                        <a:cubicBezTo>
                          <a:pt x="18351" y="17360"/>
                          <a:pt x="18217" y="17557"/>
                          <a:pt x="18057" y="17735"/>
                        </a:cubicBezTo>
                        <a:cubicBezTo>
                          <a:pt x="17753" y="18074"/>
                          <a:pt x="17584" y="18520"/>
                          <a:pt x="17361" y="18904"/>
                        </a:cubicBezTo>
                        <a:cubicBezTo>
                          <a:pt x="17316" y="18975"/>
                          <a:pt x="17272" y="19047"/>
                          <a:pt x="17218" y="19100"/>
                        </a:cubicBezTo>
                        <a:cubicBezTo>
                          <a:pt x="16656" y="19394"/>
                          <a:pt x="16094" y="19689"/>
                          <a:pt x="15487" y="19903"/>
                        </a:cubicBezTo>
                        <a:cubicBezTo>
                          <a:pt x="14836" y="20144"/>
                          <a:pt x="14140" y="20242"/>
                          <a:pt x="13453" y="20331"/>
                        </a:cubicBezTo>
                        <a:cubicBezTo>
                          <a:pt x="12944" y="20394"/>
                          <a:pt x="12426" y="20421"/>
                          <a:pt x="11906" y="20421"/>
                        </a:cubicBezTo>
                        <a:cubicBezTo>
                          <a:pt x="10959" y="20421"/>
                          <a:pt x="10004" y="20334"/>
                          <a:pt x="9082" y="20224"/>
                        </a:cubicBezTo>
                        <a:cubicBezTo>
                          <a:pt x="7726" y="20072"/>
                          <a:pt x="6415" y="19618"/>
                          <a:pt x="5059" y="19519"/>
                        </a:cubicBezTo>
                        <a:cubicBezTo>
                          <a:pt x="4863" y="19506"/>
                          <a:pt x="4669" y="19499"/>
                          <a:pt x="4477" y="19499"/>
                        </a:cubicBezTo>
                        <a:cubicBezTo>
                          <a:pt x="3306" y="19499"/>
                          <a:pt x="2182" y="19748"/>
                          <a:pt x="1071" y="20162"/>
                        </a:cubicBezTo>
                        <a:cubicBezTo>
                          <a:pt x="1000" y="20185"/>
                          <a:pt x="1020" y="20293"/>
                          <a:pt x="1081" y="20293"/>
                        </a:cubicBezTo>
                        <a:cubicBezTo>
                          <a:pt x="1089" y="20293"/>
                          <a:pt x="1097" y="20291"/>
                          <a:pt x="1107" y="20287"/>
                        </a:cubicBezTo>
                        <a:cubicBezTo>
                          <a:pt x="2177" y="19896"/>
                          <a:pt x="3298" y="19653"/>
                          <a:pt x="4436" y="19653"/>
                        </a:cubicBezTo>
                        <a:cubicBezTo>
                          <a:pt x="4805" y="19653"/>
                          <a:pt x="5177" y="19679"/>
                          <a:pt x="5549" y="19733"/>
                        </a:cubicBezTo>
                        <a:cubicBezTo>
                          <a:pt x="6914" y="19939"/>
                          <a:pt x="8235" y="20331"/>
                          <a:pt x="9608" y="20483"/>
                        </a:cubicBezTo>
                        <a:cubicBezTo>
                          <a:pt x="10332" y="20557"/>
                          <a:pt x="11063" y="20602"/>
                          <a:pt x="11793" y="20602"/>
                        </a:cubicBezTo>
                        <a:cubicBezTo>
                          <a:pt x="12466" y="20602"/>
                          <a:pt x="13138" y="20564"/>
                          <a:pt x="13801" y="20474"/>
                        </a:cubicBezTo>
                        <a:cubicBezTo>
                          <a:pt x="14453" y="20385"/>
                          <a:pt x="15068" y="20260"/>
                          <a:pt x="15684" y="20010"/>
                        </a:cubicBezTo>
                        <a:cubicBezTo>
                          <a:pt x="16112" y="19832"/>
                          <a:pt x="16522" y="19618"/>
                          <a:pt x="16924" y="19386"/>
                        </a:cubicBezTo>
                        <a:lnTo>
                          <a:pt x="16924" y="19386"/>
                        </a:lnTo>
                        <a:cubicBezTo>
                          <a:pt x="16692" y="19555"/>
                          <a:pt x="16424" y="19680"/>
                          <a:pt x="16174" y="19849"/>
                        </a:cubicBezTo>
                        <a:cubicBezTo>
                          <a:pt x="15844" y="20072"/>
                          <a:pt x="15523" y="20313"/>
                          <a:pt x="15238" y="20590"/>
                        </a:cubicBezTo>
                        <a:cubicBezTo>
                          <a:pt x="15068" y="20759"/>
                          <a:pt x="14881" y="20911"/>
                          <a:pt x="14684" y="21045"/>
                        </a:cubicBezTo>
                        <a:cubicBezTo>
                          <a:pt x="13792" y="21304"/>
                          <a:pt x="12838" y="21473"/>
                          <a:pt x="11919" y="21500"/>
                        </a:cubicBezTo>
                        <a:cubicBezTo>
                          <a:pt x="11830" y="21503"/>
                          <a:pt x="11741" y="21505"/>
                          <a:pt x="11652" y="21505"/>
                        </a:cubicBezTo>
                        <a:cubicBezTo>
                          <a:pt x="10607" y="21505"/>
                          <a:pt x="9514" y="21274"/>
                          <a:pt x="8511" y="21036"/>
                        </a:cubicBezTo>
                        <a:cubicBezTo>
                          <a:pt x="7334" y="20759"/>
                          <a:pt x="6201" y="20215"/>
                          <a:pt x="4987" y="20037"/>
                        </a:cubicBezTo>
                        <a:cubicBezTo>
                          <a:pt x="4793" y="20009"/>
                          <a:pt x="4593" y="19999"/>
                          <a:pt x="4390" y="19999"/>
                        </a:cubicBezTo>
                        <a:cubicBezTo>
                          <a:pt x="4005" y="19999"/>
                          <a:pt x="3613" y="20034"/>
                          <a:pt x="3239" y="20046"/>
                        </a:cubicBezTo>
                        <a:cubicBezTo>
                          <a:pt x="2695" y="20064"/>
                          <a:pt x="2177" y="20260"/>
                          <a:pt x="1678" y="20474"/>
                        </a:cubicBezTo>
                        <a:cubicBezTo>
                          <a:pt x="1653" y="20490"/>
                          <a:pt x="1666" y="20529"/>
                          <a:pt x="1695" y="20529"/>
                        </a:cubicBezTo>
                        <a:cubicBezTo>
                          <a:pt x="1698" y="20529"/>
                          <a:pt x="1701" y="20528"/>
                          <a:pt x="1704" y="20527"/>
                        </a:cubicBezTo>
                        <a:cubicBezTo>
                          <a:pt x="2329" y="20287"/>
                          <a:pt x="2918" y="20197"/>
                          <a:pt x="3587" y="20188"/>
                        </a:cubicBezTo>
                        <a:cubicBezTo>
                          <a:pt x="3782" y="20186"/>
                          <a:pt x="3974" y="20182"/>
                          <a:pt x="4164" y="20182"/>
                        </a:cubicBezTo>
                        <a:cubicBezTo>
                          <a:pt x="4653" y="20182"/>
                          <a:pt x="5130" y="20208"/>
                          <a:pt x="5612" y="20349"/>
                        </a:cubicBezTo>
                        <a:cubicBezTo>
                          <a:pt x="6772" y="20688"/>
                          <a:pt x="7887" y="21125"/>
                          <a:pt x="9064" y="21357"/>
                        </a:cubicBezTo>
                        <a:cubicBezTo>
                          <a:pt x="9928" y="21533"/>
                          <a:pt x="10844" y="21682"/>
                          <a:pt x="11739" y="21682"/>
                        </a:cubicBezTo>
                        <a:cubicBezTo>
                          <a:pt x="11889" y="21682"/>
                          <a:pt x="12038" y="21678"/>
                          <a:pt x="12187" y="21669"/>
                        </a:cubicBezTo>
                        <a:cubicBezTo>
                          <a:pt x="12945" y="21616"/>
                          <a:pt x="13703" y="21455"/>
                          <a:pt x="14426" y="21214"/>
                        </a:cubicBezTo>
                        <a:lnTo>
                          <a:pt x="14426" y="21214"/>
                        </a:lnTo>
                        <a:cubicBezTo>
                          <a:pt x="14185" y="21357"/>
                          <a:pt x="13935" y="21482"/>
                          <a:pt x="13667" y="21607"/>
                        </a:cubicBezTo>
                        <a:cubicBezTo>
                          <a:pt x="13596" y="21643"/>
                          <a:pt x="13534" y="21669"/>
                          <a:pt x="13462" y="21705"/>
                        </a:cubicBezTo>
                        <a:cubicBezTo>
                          <a:pt x="13284" y="21750"/>
                          <a:pt x="13097" y="21776"/>
                          <a:pt x="12918" y="21821"/>
                        </a:cubicBezTo>
                        <a:cubicBezTo>
                          <a:pt x="12383" y="21973"/>
                          <a:pt x="11830" y="22106"/>
                          <a:pt x="11268" y="22142"/>
                        </a:cubicBezTo>
                        <a:cubicBezTo>
                          <a:pt x="11115" y="22151"/>
                          <a:pt x="10960" y="22156"/>
                          <a:pt x="10805" y="22156"/>
                        </a:cubicBezTo>
                        <a:cubicBezTo>
                          <a:pt x="9622" y="22156"/>
                          <a:pt x="8390" y="21901"/>
                          <a:pt x="7262" y="21625"/>
                        </a:cubicBezTo>
                        <a:cubicBezTo>
                          <a:pt x="6879" y="21536"/>
                          <a:pt x="6513" y="21357"/>
                          <a:pt x="6156" y="21223"/>
                        </a:cubicBezTo>
                        <a:cubicBezTo>
                          <a:pt x="5531" y="20991"/>
                          <a:pt x="4898" y="20813"/>
                          <a:pt x="4238" y="20706"/>
                        </a:cubicBezTo>
                        <a:cubicBezTo>
                          <a:pt x="4009" y="20665"/>
                          <a:pt x="3776" y="20647"/>
                          <a:pt x="3540" y="20647"/>
                        </a:cubicBezTo>
                        <a:cubicBezTo>
                          <a:pt x="3013" y="20647"/>
                          <a:pt x="2478" y="20735"/>
                          <a:pt x="1972" y="20840"/>
                        </a:cubicBezTo>
                        <a:cubicBezTo>
                          <a:pt x="1930" y="20848"/>
                          <a:pt x="1936" y="20921"/>
                          <a:pt x="1974" y="20921"/>
                        </a:cubicBezTo>
                        <a:cubicBezTo>
                          <a:pt x="1976" y="20921"/>
                          <a:pt x="1979" y="20920"/>
                          <a:pt x="1981" y="20920"/>
                        </a:cubicBezTo>
                        <a:cubicBezTo>
                          <a:pt x="2412" y="20864"/>
                          <a:pt x="2847" y="20829"/>
                          <a:pt x="3280" y="20829"/>
                        </a:cubicBezTo>
                        <a:cubicBezTo>
                          <a:pt x="3753" y="20829"/>
                          <a:pt x="4223" y="20871"/>
                          <a:pt x="4684" y="20973"/>
                        </a:cubicBezTo>
                        <a:cubicBezTo>
                          <a:pt x="5719" y="21197"/>
                          <a:pt x="6664" y="21705"/>
                          <a:pt x="7699" y="21928"/>
                        </a:cubicBezTo>
                        <a:cubicBezTo>
                          <a:pt x="8707" y="22154"/>
                          <a:pt x="9759" y="22341"/>
                          <a:pt x="10796" y="22341"/>
                        </a:cubicBezTo>
                        <a:cubicBezTo>
                          <a:pt x="10990" y="22341"/>
                          <a:pt x="11183" y="22335"/>
                          <a:pt x="11375" y="22321"/>
                        </a:cubicBezTo>
                        <a:cubicBezTo>
                          <a:pt x="11928" y="22276"/>
                          <a:pt x="12436" y="22133"/>
                          <a:pt x="12945" y="21964"/>
                        </a:cubicBezTo>
                        <a:lnTo>
                          <a:pt x="12945" y="21964"/>
                        </a:lnTo>
                        <a:cubicBezTo>
                          <a:pt x="12454" y="22222"/>
                          <a:pt x="12017" y="22535"/>
                          <a:pt x="11687" y="23016"/>
                        </a:cubicBezTo>
                        <a:cubicBezTo>
                          <a:pt x="11286" y="23605"/>
                          <a:pt x="11571" y="24069"/>
                          <a:pt x="12204" y="24239"/>
                        </a:cubicBezTo>
                        <a:cubicBezTo>
                          <a:pt x="12213" y="24239"/>
                          <a:pt x="12213" y="24239"/>
                          <a:pt x="12213" y="24230"/>
                        </a:cubicBezTo>
                        <a:cubicBezTo>
                          <a:pt x="12419" y="24337"/>
                          <a:pt x="12633" y="24408"/>
                          <a:pt x="12847" y="24462"/>
                        </a:cubicBezTo>
                        <a:cubicBezTo>
                          <a:pt x="11170" y="24185"/>
                          <a:pt x="9537" y="23346"/>
                          <a:pt x="8038" y="22597"/>
                        </a:cubicBezTo>
                        <a:cubicBezTo>
                          <a:pt x="6850" y="21999"/>
                          <a:pt x="5504" y="21454"/>
                          <a:pt x="4152" y="21454"/>
                        </a:cubicBezTo>
                        <a:cubicBezTo>
                          <a:pt x="3829" y="21454"/>
                          <a:pt x="3506" y="21485"/>
                          <a:pt x="3185" y="21553"/>
                        </a:cubicBezTo>
                        <a:cubicBezTo>
                          <a:pt x="3144" y="21562"/>
                          <a:pt x="3149" y="21617"/>
                          <a:pt x="3186" y="21617"/>
                        </a:cubicBezTo>
                        <a:cubicBezTo>
                          <a:pt x="3188" y="21617"/>
                          <a:pt x="3191" y="21616"/>
                          <a:pt x="3194" y="21616"/>
                        </a:cubicBezTo>
                        <a:cubicBezTo>
                          <a:pt x="3415" y="21590"/>
                          <a:pt x="3633" y="21577"/>
                          <a:pt x="3848" y="21577"/>
                        </a:cubicBezTo>
                        <a:cubicBezTo>
                          <a:pt x="5530" y="21577"/>
                          <a:pt x="7027" y="22333"/>
                          <a:pt x="8538" y="23061"/>
                        </a:cubicBezTo>
                        <a:cubicBezTo>
                          <a:pt x="9484" y="23516"/>
                          <a:pt x="10483" y="24024"/>
                          <a:pt x="11518" y="24328"/>
                        </a:cubicBezTo>
                        <a:cubicBezTo>
                          <a:pt x="11232" y="24310"/>
                          <a:pt x="10947" y="24283"/>
                          <a:pt x="10670" y="24221"/>
                        </a:cubicBezTo>
                        <a:cubicBezTo>
                          <a:pt x="10233" y="24105"/>
                          <a:pt x="9805" y="23980"/>
                          <a:pt x="9376" y="23864"/>
                        </a:cubicBezTo>
                        <a:cubicBezTo>
                          <a:pt x="8600" y="23650"/>
                          <a:pt x="7797" y="23364"/>
                          <a:pt x="7003" y="23275"/>
                        </a:cubicBezTo>
                        <a:cubicBezTo>
                          <a:pt x="6283" y="23189"/>
                          <a:pt x="5597" y="23131"/>
                          <a:pt x="4884" y="23131"/>
                        </a:cubicBezTo>
                        <a:cubicBezTo>
                          <a:pt x="4715" y="23131"/>
                          <a:pt x="4545" y="23134"/>
                          <a:pt x="4372" y="23141"/>
                        </a:cubicBezTo>
                        <a:cubicBezTo>
                          <a:pt x="4024" y="23150"/>
                          <a:pt x="3685" y="23231"/>
                          <a:pt x="3346" y="23302"/>
                        </a:cubicBezTo>
                        <a:cubicBezTo>
                          <a:pt x="3034" y="23369"/>
                          <a:pt x="2689" y="23581"/>
                          <a:pt x="2359" y="23581"/>
                        </a:cubicBezTo>
                        <a:cubicBezTo>
                          <a:pt x="2340" y="23581"/>
                          <a:pt x="2321" y="23580"/>
                          <a:pt x="2302" y="23578"/>
                        </a:cubicBezTo>
                        <a:cubicBezTo>
                          <a:pt x="2301" y="23577"/>
                          <a:pt x="2300" y="23577"/>
                          <a:pt x="2298" y="23577"/>
                        </a:cubicBezTo>
                        <a:cubicBezTo>
                          <a:pt x="2291" y="23577"/>
                          <a:pt x="2287" y="23596"/>
                          <a:pt x="2302" y="23596"/>
                        </a:cubicBezTo>
                        <a:cubicBezTo>
                          <a:pt x="2354" y="23609"/>
                          <a:pt x="2408" y="23615"/>
                          <a:pt x="2462" y="23615"/>
                        </a:cubicBezTo>
                        <a:cubicBezTo>
                          <a:pt x="2593" y="23615"/>
                          <a:pt x="2726" y="23583"/>
                          <a:pt x="2846" y="23552"/>
                        </a:cubicBezTo>
                        <a:cubicBezTo>
                          <a:pt x="3301" y="23445"/>
                          <a:pt x="3747" y="23355"/>
                          <a:pt x="4202" y="23311"/>
                        </a:cubicBezTo>
                        <a:cubicBezTo>
                          <a:pt x="4418" y="23288"/>
                          <a:pt x="4634" y="23278"/>
                          <a:pt x="4850" y="23278"/>
                        </a:cubicBezTo>
                        <a:cubicBezTo>
                          <a:pt x="5562" y="23278"/>
                          <a:pt x="6272" y="23384"/>
                          <a:pt x="6977" y="23480"/>
                        </a:cubicBezTo>
                        <a:cubicBezTo>
                          <a:pt x="7824" y="23596"/>
                          <a:pt x="8672" y="23882"/>
                          <a:pt x="9492" y="24105"/>
                        </a:cubicBezTo>
                        <a:cubicBezTo>
                          <a:pt x="10187" y="24298"/>
                          <a:pt x="10807" y="24417"/>
                          <a:pt x="11493" y="24417"/>
                        </a:cubicBezTo>
                        <a:cubicBezTo>
                          <a:pt x="11601" y="24417"/>
                          <a:pt x="11710" y="24414"/>
                          <a:pt x="11821" y="24408"/>
                        </a:cubicBezTo>
                        <a:cubicBezTo>
                          <a:pt x="12287" y="24525"/>
                          <a:pt x="12767" y="24601"/>
                          <a:pt x="13248" y="24601"/>
                        </a:cubicBezTo>
                        <a:cubicBezTo>
                          <a:pt x="13319" y="24601"/>
                          <a:pt x="13391" y="24599"/>
                          <a:pt x="13462" y="24595"/>
                        </a:cubicBezTo>
                        <a:cubicBezTo>
                          <a:pt x="13471" y="24595"/>
                          <a:pt x="13471" y="24587"/>
                          <a:pt x="13480" y="24587"/>
                        </a:cubicBezTo>
                        <a:cubicBezTo>
                          <a:pt x="13596" y="24604"/>
                          <a:pt x="13712" y="24613"/>
                          <a:pt x="13837" y="24631"/>
                        </a:cubicBezTo>
                        <a:cubicBezTo>
                          <a:pt x="14154" y="24665"/>
                          <a:pt x="14472" y="24679"/>
                          <a:pt x="14789" y="24679"/>
                        </a:cubicBezTo>
                        <a:cubicBezTo>
                          <a:pt x="15130" y="24679"/>
                          <a:pt x="15471" y="24663"/>
                          <a:pt x="15809" y="24640"/>
                        </a:cubicBezTo>
                        <a:lnTo>
                          <a:pt x="15809" y="24640"/>
                        </a:lnTo>
                        <a:cubicBezTo>
                          <a:pt x="15291" y="24774"/>
                          <a:pt x="14783" y="24952"/>
                          <a:pt x="14265" y="25068"/>
                        </a:cubicBezTo>
                        <a:cubicBezTo>
                          <a:pt x="13598" y="25225"/>
                          <a:pt x="12868" y="25362"/>
                          <a:pt x="12174" y="25362"/>
                        </a:cubicBezTo>
                        <a:cubicBezTo>
                          <a:pt x="12079" y="25362"/>
                          <a:pt x="11985" y="25359"/>
                          <a:pt x="11892" y="25354"/>
                        </a:cubicBezTo>
                        <a:cubicBezTo>
                          <a:pt x="10349" y="25282"/>
                          <a:pt x="8823" y="25113"/>
                          <a:pt x="7325" y="24720"/>
                        </a:cubicBezTo>
                        <a:cubicBezTo>
                          <a:pt x="6433" y="24479"/>
                          <a:pt x="5514" y="24158"/>
                          <a:pt x="4586" y="24060"/>
                        </a:cubicBezTo>
                        <a:cubicBezTo>
                          <a:pt x="4127" y="24018"/>
                          <a:pt x="3657" y="23992"/>
                          <a:pt x="3198" y="23992"/>
                        </a:cubicBezTo>
                        <a:cubicBezTo>
                          <a:pt x="3077" y="23992"/>
                          <a:pt x="2957" y="23994"/>
                          <a:pt x="2837" y="23998"/>
                        </a:cubicBezTo>
                        <a:cubicBezTo>
                          <a:pt x="2150" y="24007"/>
                          <a:pt x="1508" y="24132"/>
                          <a:pt x="839" y="24239"/>
                        </a:cubicBezTo>
                        <a:cubicBezTo>
                          <a:pt x="839" y="24239"/>
                          <a:pt x="839" y="24248"/>
                          <a:pt x="839" y="24248"/>
                        </a:cubicBezTo>
                        <a:cubicBezTo>
                          <a:pt x="1625" y="24192"/>
                          <a:pt x="2401" y="24146"/>
                          <a:pt x="3179" y="24146"/>
                        </a:cubicBezTo>
                        <a:cubicBezTo>
                          <a:pt x="3646" y="24146"/>
                          <a:pt x="4114" y="24163"/>
                          <a:pt x="4586" y="24203"/>
                        </a:cubicBezTo>
                        <a:cubicBezTo>
                          <a:pt x="5585" y="24301"/>
                          <a:pt x="6593" y="24702"/>
                          <a:pt x="7565" y="24961"/>
                        </a:cubicBezTo>
                        <a:cubicBezTo>
                          <a:pt x="8984" y="25345"/>
                          <a:pt x="10465" y="25461"/>
                          <a:pt x="11928" y="25541"/>
                        </a:cubicBezTo>
                        <a:cubicBezTo>
                          <a:pt x="10991" y="25737"/>
                          <a:pt x="10072" y="26050"/>
                          <a:pt x="9260" y="26478"/>
                        </a:cubicBezTo>
                        <a:cubicBezTo>
                          <a:pt x="9222" y="26501"/>
                          <a:pt x="9243" y="26544"/>
                          <a:pt x="9278" y="26544"/>
                        </a:cubicBezTo>
                        <a:cubicBezTo>
                          <a:pt x="9284" y="26544"/>
                          <a:pt x="9290" y="26543"/>
                          <a:pt x="9296" y="26540"/>
                        </a:cubicBezTo>
                        <a:cubicBezTo>
                          <a:pt x="10909" y="25837"/>
                          <a:pt x="12697" y="25469"/>
                          <a:pt x="14461" y="25469"/>
                        </a:cubicBezTo>
                        <a:cubicBezTo>
                          <a:pt x="14688" y="25469"/>
                          <a:pt x="14914" y="25475"/>
                          <a:pt x="15139" y="25488"/>
                        </a:cubicBezTo>
                        <a:cubicBezTo>
                          <a:pt x="16400" y="25564"/>
                          <a:pt x="17669" y="25739"/>
                          <a:pt x="18939" y="25739"/>
                        </a:cubicBezTo>
                        <a:cubicBezTo>
                          <a:pt x="18999" y="25739"/>
                          <a:pt x="19058" y="25738"/>
                          <a:pt x="19118" y="25737"/>
                        </a:cubicBezTo>
                        <a:cubicBezTo>
                          <a:pt x="20019" y="25728"/>
                          <a:pt x="21090" y="25630"/>
                          <a:pt x="21902" y="25184"/>
                        </a:cubicBezTo>
                        <a:cubicBezTo>
                          <a:pt x="21941" y="25160"/>
                          <a:pt x="21917" y="25101"/>
                          <a:pt x="21880" y="25101"/>
                        </a:cubicBezTo>
                        <a:cubicBezTo>
                          <a:pt x="21876" y="25101"/>
                          <a:pt x="21871" y="25102"/>
                          <a:pt x="21866" y="25104"/>
                        </a:cubicBezTo>
                        <a:cubicBezTo>
                          <a:pt x="20884" y="25408"/>
                          <a:pt x="19886" y="25568"/>
                          <a:pt x="18854" y="25568"/>
                        </a:cubicBezTo>
                        <a:cubicBezTo>
                          <a:pt x="18826" y="25568"/>
                          <a:pt x="18798" y="25568"/>
                          <a:pt x="18770" y="25568"/>
                        </a:cubicBezTo>
                        <a:cubicBezTo>
                          <a:pt x="17379" y="25559"/>
                          <a:pt x="15996" y="25345"/>
                          <a:pt x="14604" y="25300"/>
                        </a:cubicBezTo>
                        <a:cubicBezTo>
                          <a:pt x="14502" y="25296"/>
                          <a:pt x="14397" y="25293"/>
                          <a:pt x="14292" y="25293"/>
                        </a:cubicBezTo>
                        <a:cubicBezTo>
                          <a:pt x="14187" y="25293"/>
                          <a:pt x="14082" y="25296"/>
                          <a:pt x="13980" y="25300"/>
                        </a:cubicBezTo>
                        <a:cubicBezTo>
                          <a:pt x="14729" y="25095"/>
                          <a:pt x="15461" y="24818"/>
                          <a:pt x="16210" y="24613"/>
                        </a:cubicBezTo>
                        <a:cubicBezTo>
                          <a:pt x="16487" y="24587"/>
                          <a:pt x="16763" y="24560"/>
                          <a:pt x="17040" y="24542"/>
                        </a:cubicBezTo>
                        <a:cubicBezTo>
                          <a:pt x="17548" y="24497"/>
                          <a:pt x="18048" y="24408"/>
                          <a:pt x="18547" y="24319"/>
                        </a:cubicBezTo>
                        <a:cubicBezTo>
                          <a:pt x="18592" y="24310"/>
                          <a:pt x="18637" y="24301"/>
                          <a:pt x="18681" y="24292"/>
                        </a:cubicBezTo>
                        <a:lnTo>
                          <a:pt x="18690" y="24292"/>
                        </a:lnTo>
                        <a:cubicBezTo>
                          <a:pt x="19091" y="24212"/>
                          <a:pt x="19502" y="24132"/>
                          <a:pt x="19903" y="24069"/>
                        </a:cubicBezTo>
                        <a:lnTo>
                          <a:pt x="19948" y="24069"/>
                        </a:lnTo>
                        <a:cubicBezTo>
                          <a:pt x="19948" y="24060"/>
                          <a:pt x="19957" y="24060"/>
                          <a:pt x="19957" y="24060"/>
                        </a:cubicBezTo>
                        <a:cubicBezTo>
                          <a:pt x="20091" y="24042"/>
                          <a:pt x="20224" y="24024"/>
                          <a:pt x="20358" y="24007"/>
                        </a:cubicBezTo>
                        <a:cubicBezTo>
                          <a:pt x="21142" y="23917"/>
                          <a:pt x="21935" y="23868"/>
                          <a:pt x="22727" y="23868"/>
                        </a:cubicBezTo>
                        <a:cubicBezTo>
                          <a:pt x="23035" y="23868"/>
                          <a:pt x="23343" y="23876"/>
                          <a:pt x="23650" y="23891"/>
                        </a:cubicBezTo>
                        <a:cubicBezTo>
                          <a:pt x="24774" y="23935"/>
                          <a:pt x="25916" y="24024"/>
                          <a:pt x="27022" y="24185"/>
                        </a:cubicBezTo>
                        <a:cubicBezTo>
                          <a:pt x="27950" y="24319"/>
                          <a:pt x="28878" y="24479"/>
                          <a:pt x="29806" y="24569"/>
                        </a:cubicBezTo>
                        <a:cubicBezTo>
                          <a:pt x="30317" y="24616"/>
                          <a:pt x="30833" y="24640"/>
                          <a:pt x="31349" y="24640"/>
                        </a:cubicBezTo>
                        <a:cubicBezTo>
                          <a:pt x="31608" y="24640"/>
                          <a:pt x="31866" y="24634"/>
                          <a:pt x="32125" y="24622"/>
                        </a:cubicBezTo>
                        <a:cubicBezTo>
                          <a:pt x="32411" y="24604"/>
                          <a:pt x="32687" y="24569"/>
                          <a:pt x="32964" y="24515"/>
                        </a:cubicBezTo>
                        <a:lnTo>
                          <a:pt x="32973" y="24515"/>
                        </a:lnTo>
                        <a:cubicBezTo>
                          <a:pt x="32678" y="24667"/>
                          <a:pt x="32384" y="24810"/>
                          <a:pt x="32098" y="24925"/>
                        </a:cubicBezTo>
                        <a:cubicBezTo>
                          <a:pt x="31599" y="25131"/>
                          <a:pt x="31046" y="25220"/>
                          <a:pt x="30519" y="25336"/>
                        </a:cubicBezTo>
                        <a:cubicBezTo>
                          <a:pt x="30059" y="25429"/>
                          <a:pt x="29593" y="25523"/>
                          <a:pt x="29126" y="25523"/>
                        </a:cubicBezTo>
                        <a:cubicBezTo>
                          <a:pt x="29013" y="25523"/>
                          <a:pt x="28901" y="25517"/>
                          <a:pt x="28789" y="25505"/>
                        </a:cubicBezTo>
                        <a:cubicBezTo>
                          <a:pt x="28557" y="25479"/>
                          <a:pt x="28320" y="25476"/>
                          <a:pt x="28085" y="25476"/>
                        </a:cubicBezTo>
                        <a:cubicBezTo>
                          <a:pt x="28038" y="25476"/>
                          <a:pt x="27991" y="25476"/>
                          <a:pt x="27944" y="25476"/>
                        </a:cubicBezTo>
                        <a:cubicBezTo>
                          <a:pt x="27756" y="25476"/>
                          <a:pt x="27570" y="25475"/>
                          <a:pt x="27388" y="25461"/>
                        </a:cubicBezTo>
                        <a:cubicBezTo>
                          <a:pt x="26939" y="25430"/>
                          <a:pt x="26457" y="25276"/>
                          <a:pt x="25998" y="25276"/>
                        </a:cubicBezTo>
                        <a:cubicBezTo>
                          <a:pt x="25919" y="25276"/>
                          <a:pt x="25841" y="25281"/>
                          <a:pt x="25764" y="25291"/>
                        </a:cubicBezTo>
                        <a:cubicBezTo>
                          <a:pt x="25756" y="25291"/>
                          <a:pt x="25756" y="25309"/>
                          <a:pt x="25764" y="25309"/>
                        </a:cubicBezTo>
                        <a:cubicBezTo>
                          <a:pt x="25790" y="25308"/>
                          <a:pt x="25816" y="25307"/>
                          <a:pt x="25841" y="25307"/>
                        </a:cubicBezTo>
                        <a:cubicBezTo>
                          <a:pt x="26306" y="25307"/>
                          <a:pt x="26771" y="25526"/>
                          <a:pt x="27227" y="25577"/>
                        </a:cubicBezTo>
                        <a:cubicBezTo>
                          <a:pt x="27691" y="25630"/>
                          <a:pt x="28164" y="25648"/>
                          <a:pt x="28628" y="25648"/>
                        </a:cubicBezTo>
                        <a:cubicBezTo>
                          <a:pt x="28661" y="25648"/>
                          <a:pt x="28694" y="25649"/>
                          <a:pt x="28727" y="25649"/>
                        </a:cubicBezTo>
                        <a:cubicBezTo>
                          <a:pt x="29752" y="25649"/>
                          <a:pt x="30721" y="25514"/>
                          <a:pt x="31715" y="25238"/>
                        </a:cubicBezTo>
                        <a:cubicBezTo>
                          <a:pt x="32393" y="25050"/>
                          <a:pt x="32973" y="24694"/>
                          <a:pt x="33597" y="24381"/>
                        </a:cubicBezTo>
                        <a:cubicBezTo>
                          <a:pt x="34596" y="23873"/>
                          <a:pt x="35578" y="23659"/>
                          <a:pt x="36693" y="23641"/>
                        </a:cubicBezTo>
                        <a:cubicBezTo>
                          <a:pt x="36719" y="23641"/>
                          <a:pt x="36728" y="23605"/>
                          <a:pt x="36693" y="23596"/>
                        </a:cubicBezTo>
                        <a:cubicBezTo>
                          <a:pt x="36434" y="23525"/>
                          <a:pt x="36181" y="23494"/>
                          <a:pt x="35931" y="23494"/>
                        </a:cubicBezTo>
                        <a:cubicBezTo>
                          <a:pt x="35335" y="23494"/>
                          <a:pt x="34760" y="23672"/>
                          <a:pt x="34195" y="23917"/>
                        </a:cubicBezTo>
                        <a:cubicBezTo>
                          <a:pt x="34115" y="23926"/>
                          <a:pt x="34034" y="23944"/>
                          <a:pt x="33954" y="23962"/>
                        </a:cubicBezTo>
                        <a:cubicBezTo>
                          <a:pt x="33940" y="23962"/>
                          <a:pt x="33925" y="23962"/>
                          <a:pt x="33911" y="23962"/>
                        </a:cubicBezTo>
                        <a:cubicBezTo>
                          <a:pt x="33036" y="23962"/>
                          <a:pt x="32239" y="23696"/>
                          <a:pt x="31545" y="23257"/>
                        </a:cubicBezTo>
                        <a:lnTo>
                          <a:pt x="31545" y="23257"/>
                        </a:lnTo>
                        <a:cubicBezTo>
                          <a:pt x="31946" y="23354"/>
                          <a:pt x="32378" y="23399"/>
                          <a:pt x="32806" y="23399"/>
                        </a:cubicBezTo>
                        <a:cubicBezTo>
                          <a:pt x="33245" y="23399"/>
                          <a:pt x="33682" y="23352"/>
                          <a:pt x="34079" y="23266"/>
                        </a:cubicBezTo>
                        <a:cubicBezTo>
                          <a:pt x="34605" y="23159"/>
                          <a:pt x="35114" y="23061"/>
                          <a:pt x="35613" y="22883"/>
                        </a:cubicBezTo>
                        <a:cubicBezTo>
                          <a:pt x="36247" y="22642"/>
                          <a:pt x="36907" y="22410"/>
                          <a:pt x="37549" y="22214"/>
                        </a:cubicBezTo>
                        <a:cubicBezTo>
                          <a:pt x="38302" y="21975"/>
                          <a:pt x="39143" y="21798"/>
                          <a:pt x="39967" y="21798"/>
                        </a:cubicBezTo>
                        <a:cubicBezTo>
                          <a:pt x="40315" y="21798"/>
                          <a:pt x="40659" y="21830"/>
                          <a:pt x="40993" y="21901"/>
                        </a:cubicBezTo>
                        <a:cubicBezTo>
                          <a:pt x="41144" y="21946"/>
                          <a:pt x="41287" y="21999"/>
                          <a:pt x="41430" y="22035"/>
                        </a:cubicBezTo>
                        <a:cubicBezTo>
                          <a:pt x="41439" y="22040"/>
                          <a:pt x="41445" y="22042"/>
                          <a:pt x="41452" y="22042"/>
                        </a:cubicBezTo>
                        <a:cubicBezTo>
                          <a:pt x="41459" y="22042"/>
                          <a:pt x="41465" y="22040"/>
                          <a:pt x="41474" y="22035"/>
                        </a:cubicBezTo>
                        <a:cubicBezTo>
                          <a:pt x="41492" y="22044"/>
                          <a:pt x="41501" y="22044"/>
                          <a:pt x="41519" y="22053"/>
                        </a:cubicBezTo>
                        <a:cubicBezTo>
                          <a:pt x="41804" y="22161"/>
                          <a:pt x="42239" y="22284"/>
                          <a:pt x="42627" y="22284"/>
                        </a:cubicBezTo>
                        <a:cubicBezTo>
                          <a:pt x="42846" y="22284"/>
                          <a:pt x="43051" y="22245"/>
                          <a:pt x="43205" y="22142"/>
                        </a:cubicBezTo>
                        <a:cubicBezTo>
                          <a:pt x="43221" y="22134"/>
                          <a:pt x="43216" y="22105"/>
                          <a:pt x="43195" y="22105"/>
                        </a:cubicBezTo>
                        <a:cubicBezTo>
                          <a:pt x="43193" y="22105"/>
                          <a:pt x="43190" y="22105"/>
                          <a:pt x="43187" y="22106"/>
                        </a:cubicBezTo>
                        <a:cubicBezTo>
                          <a:pt x="43070" y="22134"/>
                          <a:pt x="42951" y="22146"/>
                          <a:pt x="42830" y="22146"/>
                        </a:cubicBezTo>
                        <a:cubicBezTo>
                          <a:pt x="42244" y="22146"/>
                          <a:pt x="41629" y="21866"/>
                          <a:pt x="41082" y="21741"/>
                        </a:cubicBezTo>
                        <a:lnTo>
                          <a:pt x="41055" y="21741"/>
                        </a:lnTo>
                        <a:cubicBezTo>
                          <a:pt x="40600" y="21571"/>
                          <a:pt x="40154" y="21384"/>
                          <a:pt x="39690" y="21295"/>
                        </a:cubicBezTo>
                        <a:cubicBezTo>
                          <a:pt x="39129" y="21185"/>
                          <a:pt x="38547" y="21134"/>
                          <a:pt x="37963" y="21134"/>
                        </a:cubicBezTo>
                        <a:cubicBezTo>
                          <a:pt x="37405" y="21134"/>
                          <a:pt x="36845" y="21181"/>
                          <a:pt x="36300" y="21268"/>
                        </a:cubicBezTo>
                        <a:cubicBezTo>
                          <a:pt x="35247" y="21428"/>
                          <a:pt x="34230" y="21830"/>
                          <a:pt x="33178" y="21990"/>
                        </a:cubicBezTo>
                        <a:cubicBezTo>
                          <a:pt x="32718" y="22056"/>
                          <a:pt x="32258" y="22078"/>
                          <a:pt x="31799" y="22078"/>
                        </a:cubicBezTo>
                        <a:cubicBezTo>
                          <a:pt x="31634" y="22078"/>
                          <a:pt x="31469" y="22075"/>
                          <a:pt x="31304" y="22071"/>
                        </a:cubicBezTo>
                        <a:cubicBezTo>
                          <a:pt x="30983" y="22062"/>
                          <a:pt x="30662" y="22017"/>
                          <a:pt x="30359" y="21946"/>
                        </a:cubicBezTo>
                        <a:cubicBezTo>
                          <a:pt x="30163" y="21892"/>
                          <a:pt x="30011" y="21750"/>
                          <a:pt x="29850" y="21634"/>
                        </a:cubicBezTo>
                        <a:cubicBezTo>
                          <a:pt x="29270" y="20849"/>
                          <a:pt x="28833" y="19948"/>
                          <a:pt x="28566" y="19064"/>
                        </a:cubicBezTo>
                        <a:cubicBezTo>
                          <a:pt x="28601" y="19047"/>
                          <a:pt x="28637" y="19011"/>
                          <a:pt x="28673" y="18975"/>
                        </a:cubicBezTo>
                        <a:cubicBezTo>
                          <a:pt x="28748" y="18898"/>
                          <a:pt x="28841" y="18868"/>
                          <a:pt x="28939" y="18868"/>
                        </a:cubicBezTo>
                        <a:cubicBezTo>
                          <a:pt x="29215" y="18868"/>
                          <a:pt x="29538" y="19096"/>
                          <a:pt x="29663" y="19136"/>
                        </a:cubicBezTo>
                        <a:cubicBezTo>
                          <a:pt x="29770" y="19168"/>
                          <a:pt x="29890" y="19213"/>
                          <a:pt x="30030" y="19213"/>
                        </a:cubicBezTo>
                        <a:cubicBezTo>
                          <a:pt x="30124" y="19213"/>
                          <a:pt x="30227" y="19193"/>
                          <a:pt x="30341" y="19136"/>
                        </a:cubicBezTo>
                        <a:cubicBezTo>
                          <a:pt x="30457" y="19082"/>
                          <a:pt x="30510" y="18993"/>
                          <a:pt x="30484" y="18868"/>
                        </a:cubicBezTo>
                        <a:cubicBezTo>
                          <a:pt x="30466" y="18806"/>
                          <a:pt x="30394" y="18618"/>
                          <a:pt x="30457" y="18556"/>
                        </a:cubicBezTo>
                        <a:cubicBezTo>
                          <a:pt x="30471" y="18541"/>
                          <a:pt x="30491" y="18535"/>
                          <a:pt x="30513" y="18535"/>
                        </a:cubicBezTo>
                        <a:cubicBezTo>
                          <a:pt x="30586" y="18535"/>
                          <a:pt x="30690" y="18603"/>
                          <a:pt x="30751" y="18672"/>
                        </a:cubicBezTo>
                        <a:cubicBezTo>
                          <a:pt x="30832" y="18752"/>
                          <a:pt x="30912" y="18850"/>
                          <a:pt x="31010" y="18922"/>
                        </a:cubicBezTo>
                        <a:cubicBezTo>
                          <a:pt x="31187" y="19055"/>
                          <a:pt x="31394" y="19166"/>
                          <a:pt x="31580" y="19166"/>
                        </a:cubicBezTo>
                        <a:cubicBezTo>
                          <a:pt x="31742" y="19166"/>
                          <a:pt x="31887" y="19083"/>
                          <a:pt x="31982" y="18859"/>
                        </a:cubicBezTo>
                        <a:cubicBezTo>
                          <a:pt x="32134" y="18493"/>
                          <a:pt x="31474" y="17923"/>
                          <a:pt x="31260" y="17726"/>
                        </a:cubicBezTo>
                        <a:cubicBezTo>
                          <a:pt x="30742" y="17236"/>
                          <a:pt x="30207" y="16763"/>
                          <a:pt x="29574" y="16433"/>
                        </a:cubicBezTo>
                        <a:cubicBezTo>
                          <a:pt x="29047" y="16156"/>
                          <a:pt x="28432" y="16013"/>
                          <a:pt x="27816" y="16005"/>
                        </a:cubicBezTo>
                        <a:cubicBezTo>
                          <a:pt x="29199" y="15531"/>
                          <a:pt x="30594" y="14933"/>
                          <a:pt x="32064" y="14933"/>
                        </a:cubicBezTo>
                        <a:cubicBezTo>
                          <a:pt x="32311" y="14933"/>
                          <a:pt x="32560" y="14950"/>
                          <a:pt x="32812" y="14988"/>
                        </a:cubicBezTo>
                        <a:cubicBezTo>
                          <a:pt x="33874" y="15139"/>
                          <a:pt x="34864" y="15567"/>
                          <a:pt x="35908" y="15808"/>
                        </a:cubicBezTo>
                        <a:cubicBezTo>
                          <a:pt x="36177" y="15871"/>
                          <a:pt x="36449" y="15899"/>
                          <a:pt x="36721" y="15899"/>
                        </a:cubicBezTo>
                        <a:cubicBezTo>
                          <a:pt x="37025" y="15899"/>
                          <a:pt x="37328" y="15865"/>
                          <a:pt x="37629" y="15808"/>
                        </a:cubicBezTo>
                        <a:lnTo>
                          <a:pt x="37799" y="15808"/>
                        </a:lnTo>
                        <a:cubicBezTo>
                          <a:pt x="39155" y="15666"/>
                          <a:pt x="39699" y="14738"/>
                          <a:pt x="40609" y="14140"/>
                        </a:cubicBezTo>
                        <a:cubicBezTo>
                          <a:pt x="40627" y="14131"/>
                          <a:pt x="40618" y="14122"/>
                          <a:pt x="40618" y="14113"/>
                        </a:cubicBezTo>
                        <a:cubicBezTo>
                          <a:pt x="40618" y="14090"/>
                          <a:pt x="40605" y="14067"/>
                          <a:pt x="40584" y="14067"/>
                        </a:cubicBezTo>
                        <a:cubicBezTo>
                          <a:pt x="40580" y="14067"/>
                          <a:pt x="40577" y="14067"/>
                          <a:pt x="40573" y="14069"/>
                        </a:cubicBezTo>
                        <a:cubicBezTo>
                          <a:pt x="40520" y="14086"/>
                          <a:pt x="40440" y="14131"/>
                          <a:pt x="40395" y="14158"/>
                        </a:cubicBezTo>
                        <a:cubicBezTo>
                          <a:pt x="40215" y="14198"/>
                          <a:pt x="40033" y="14213"/>
                          <a:pt x="39851" y="14213"/>
                        </a:cubicBezTo>
                        <a:cubicBezTo>
                          <a:pt x="39544" y="14213"/>
                          <a:pt x="39237" y="14170"/>
                          <a:pt x="38941" y="14131"/>
                        </a:cubicBezTo>
                        <a:cubicBezTo>
                          <a:pt x="38361" y="14069"/>
                          <a:pt x="37781" y="13971"/>
                          <a:pt x="37210" y="13855"/>
                        </a:cubicBezTo>
                        <a:cubicBezTo>
                          <a:pt x="35810" y="13578"/>
                          <a:pt x="34471" y="13007"/>
                          <a:pt x="33071" y="12686"/>
                        </a:cubicBezTo>
                        <a:cubicBezTo>
                          <a:pt x="32437" y="12537"/>
                          <a:pt x="31792" y="12483"/>
                          <a:pt x="31144" y="12483"/>
                        </a:cubicBezTo>
                        <a:cubicBezTo>
                          <a:pt x="30551" y="12483"/>
                          <a:pt x="29957" y="12528"/>
                          <a:pt x="29369" y="12588"/>
                        </a:cubicBezTo>
                        <a:cubicBezTo>
                          <a:pt x="28619" y="12668"/>
                          <a:pt x="27843" y="12757"/>
                          <a:pt x="27103" y="12962"/>
                        </a:cubicBezTo>
                        <a:cubicBezTo>
                          <a:pt x="26630" y="13043"/>
                          <a:pt x="26157" y="13159"/>
                          <a:pt x="25693" y="13284"/>
                        </a:cubicBezTo>
                        <a:cubicBezTo>
                          <a:pt x="24893" y="13443"/>
                          <a:pt x="24092" y="13517"/>
                          <a:pt x="23287" y="13517"/>
                        </a:cubicBezTo>
                        <a:cubicBezTo>
                          <a:pt x="22424" y="13517"/>
                          <a:pt x="21557" y="13432"/>
                          <a:pt x="20679" y="13275"/>
                        </a:cubicBezTo>
                        <a:cubicBezTo>
                          <a:pt x="19859" y="13132"/>
                          <a:pt x="19047" y="12927"/>
                          <a:pt x="18244" y="12695"/>
                        </a:cubicBezTo>
                        <a:lnTo>
                          <a:pt x="18244" y="12695"/>
                        </a:lnTo>
                        <a:cubicBezTo>
                          <a:pt x="18404" y="12712"/>
                          <a:pt x="18566" y="12720"/>
                          <a:pt x="18729" y="12720"/>
                        </a:cubicBezTo>
                        <a:cubicBezTo>
                          <a:pt x="19724" y="12720"/>
                          <a:pt x="20751" y="12419"/>
                          <a:pt x="21679" y="12151"/>
                        </a:cubicBezTo>
                        <a:cubicBezTo>
                          <a:pt x="22490" y="11919"/>
                          <a:pt x="23311" y="11669"/>
                          <a:pt x="24150" y="11535"/>
                        </a:cubicBezTo>
                        <a:cubicBezTo>
                          <a:pt x="24419" y="11493"/>
                          <a:pt x="24679" y="11473"/>
                          <a:pt x="24935" y="11473"/>
                        </a:cubicBezTo>
                        <a:cubicBezTo>
                          <a:pt x="25485" y="11473"/>
                          <a:pt x="26016" y="11562"/>
                          <a:pt x="26576" y="11696"/>
                        </a:cubicBezTo>
                        <a:cubicBezTo>
                          <a:pt x="27727" y="11972"/>
                          <a:pt x="28941" y="12185"/>
                          <a:pt x="30143" y="12185"/>
                        </a:cubicBezTo>
                        <a:cubicBezTo>
                          <a:pt x="30572" y="12185"/>
                          <a:pt x="30999" y="12158"/>
                          <a:pt x="31420" y="12097"/>
                        </a:cubicBezTo>
                        <a:cubicBezTo>
                          <a:pt x="32518" y="11937"/>
                          <a:pt x="34025" y="11490"/>
                          <a:pt x="34346" y="10268"/>
                        </a:cubicBezTo>
                        <a:cubicBezTo>
                          <a:pt x="34364" y="10242"/>
                          <a:pt x="34382" y="10215"/>
                          <a:pt x="34391" y="10179"/>
                        </a:cubicBezTo>
                        <a:cubicBezTo>
                          <a:pt x="34569" y="9733"/>
                          <a:pt x="34498" y="9153"/>
                          <a:pt x="34007" y="8966"/>
                        </a:cubicBezTo>
                        <a:cubicBezTo>
                          <a:pt x="34004" y="8963"/>
                          <a:pt x="34003" y="8962"/>
                          <a:pt x="34001" y="8962"/>
                        </a:cubicBezTo>
                        <a:cubicBezTo>
                          <a:pt x="33999" y="8962"/>
                          <a:pt x="33999" y="8966"/>
                          <a:pt x="33999" y="8966"/>
                        </a:cubicBezTo>
                        <a:cubicBezTo>
                          <a:pt x="33945" y="8930"/>
                          <a:pt x="33874" y="8894"/>
                          <a:pt x="33793" y="8877"/>
                        </a:cubicBezTo>
                        <a:lnTo>
                          <a:pt x="33776" y="8877"/>
                        </a:lnTo>
                        <a:cubicBezTo>
                          <a:pt x="33615" y="8778"/>
                          <a:pt x="33472" y="8654"/>
                          <a:pt x="33338" y="8547"/>
                        </a:cubicBezTo>
                        <a:cubicBezTo>
                          <a:pt x="33026" y="8306"/>
                          <a:pt x="32705" y="8083"/>
                          <a:pt x="32402" y="7842"/>
                        </a:cubicBezTo>
                        <a:cubicBezTo>
                          <a:pt x="31777" y="7333"/>
                          <a:pt x="31188" y="6745"/>
                          <a:pt x="30635" y="6165"/>
                        </a:cubicBezTo>
                        <a:cubicBezTo>
                          <a:pt x="30278" y="5790"/>
                          <a:pt x="29931" y="5406"/>
                          <a:pt x="29636" y="4978"/>
                        </a:cubicBezTo>
                        <a:cubicBezTo>
                          <a:pt x="29351" y="4559"/>
                          <a:pt x="29137" y="4095"/>
                          <a:pt x="28878" y="3649"/>
                        </a:cubicBezTo>
                        <a:cubicBezTo>
                          <a:pt x="28405" y="2819"/>
                          <a:pt x="27852" y="1847"/>
                          <a:pt x="27076" y="1249"/>
                        </a:cubicBezTo>
                        <a:cubicBezTo>
                          <a:pt x="26371" y="705"/>
                          <a:pt x="25470" y="259"/>
                          <a:pt x="24587" y="72"/>
                        </a:cubicBezTo>
                        <a:cubicBezTo>
                          <a:pt x="24342" y="22"/>
                          <a:pt x="24093" y="0"/>
                          <a:pt x="23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13"/>
                  <p:cNvSpPr/>
                  <p:nvPr/>
                </p:nvSpPr>
                <p:spPr>
                  <a:xfrm>
                    <a:off x="5720830" y="4364814"/>
                    <a:ext cx="794377" cy="129929"/>
                  </a:xfrm>
                  <a:custGeom>
                    <a:avLst/>
                    <a:gdLst/>
                    <a:ahLst/>
                    <a:cxnLst/>
                    <a:rect l="l" t="t" r="r" b="b"/>
                    <a:pathLst>
                      <a:path w="13414" h="2194" extrusionOk="0">
                        <a:moveTo>
                          <a:pt x="13384" y="0"/>
                        </a:moveTo>
                        <a:cubicBezTo>
                          <a:pt x="13380" y="0"/>
                          <a:pt x="13376" y="2"/>
                          <a:pt x="13373" y="5"/>
                        </a:cubicBezTo>
                        <a:cubicBezTo>
                          <a:pt x="13060" y="211"/>
                          <a:pt x="12561" y="219"/>
                          <a:pt x="12204" y="255"/>
                        </a:cubicBezTo>
                        <a:cubicBezTo>
                          <a:pt x="11847" y="291"/>
                          <a:pt x="11490" y="318"/>
                          <a:pt x="11134" y="335"/>
                        </a:cubicBezTo>
                        <a:cubicBezTo>
                          <a:pt x="10554" y="353"/>
                          <a:pt x="9965" y="353"/>
                          <a:pt x="9385" y="353"/>
                        </a:cubicBezTo>
                        <a:cubicBezTo>
                          <a:pt x="8725" y="353"/>
                          <a:pt x="8065" y="451"/>
                          <a:pt x="7405" y="469"/>
                        </a:cubicBezTo>
                        <a:cubicBezTo>
                          <a:pt x="6129" y="505"/>
                          <a:pt x="4782" y="764"/>
                          <a:pt x="3560" y="1138"/>
                        </a:cubicBezTo>
                        <a:cubicBezTo>
                          <a:pt x="2971" y="1317"/>
                          <a:pt x="2391" y="1522"/>
                          <a:pt x="1811" y="1736"/>
                        </a:cubicBezTo>
                        <a:cubicBezTo>
                          <a:pt x="1222" y="1959"/>
                          <a:pt x="651" y="2066"/>
                          <a:pt x="36" y="2137"/>
                        </a:cubicBezTo>
                        <a:cubicBezTo>
                          <a:pt x="0" y="2146"/>
                          <a:pt x="0" y="2191"/>
                          <a:pt x="36" y="2191"/>
                        </a:cubicBezTo>
                        <a:cubicBezTo>
                          <a:pt x="86" y="2193"/>
                          <a:pt x="136" y="2194"/>
                          <a:pt x="185" y="2194"/>
                        </a:cubicBezTo>
                        <a:cubicBezTo>
                          <a:pt x="1290" y="2194"/>
                          <a:pt x="2251" y="1730"/>
                          <a:pt x="3301" y="1406"/>
                        </a:cubicBezTo>
                        <a:cubicBezTo>
                          <a:pt x="4755" y="960"/>
                          <a:pt x="6236" y="737"/>
                          <a:pt x="7752" y="630"/>
                        </a:cubicBezTo>
                        <a:cubicBezTo>
                          <a:pt x="8948" y="541"/>
                          <a:pt x="10134" y="550"/>
                          <a:pt x="11330" y="487"/>
                        </a:cubicBezTo>
                        <a:cubicBezTo>
                          <a:pt x="11936" y="460"/>
                          <a:pt x="12918" y="469"/>
                          <a:pt x="13399" y="32"/>
                        </a:cubicBezTo>
                        <a:cubicBezTo>
                          <a:pt x="13414" y="25"/>
                          <a:pt x="13399" y="0"/>
                          <a:pt x="13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13"/>
                  <p:cNvSpPr/>
                  <p:nvPr/>
                </p:nvSpPr>
                <p:spPr>
                  <a:xfrm>
                    <a:off x="7211690" y="3996114"/>
                    <a:ext cx="53416" cy="46251"/>
                  </a:xfrm>
                  <a:custGeom>
                    <a:avLst/>
                    <a:gdLst/>
                    <a:ahLst/>
                    <a:cxnLst/>
                    <a:rect l="l" t="t" r="r" b="b"/>
                    <a:pathLst>
                      <a:path w="902" h="781" extrusionOk="0">
                        <a:moveTo>
                          <a:pt x="353" y="83"/>
                        </a:moveTo>
                        <a:cubicBezTo>
                          <a:pt x="602" y="83"/>
                          <a:pt x="843" y="472"/>
                          <a:pt x="509" y="567"/>
                        </a:cubicBezTo>
                        <a:cubicBezTo>
                          <a:pt x="485" y="574"/>
                          <a:pt x="462" y="577"/>
                          <a:pt x="441" y="577"/>
                        </a:cubicBezTo>
                        <a:cubicBezTo>
                          <a:pt x="332" y="577"/>
                          <a:pt x="253" y="491"/>
                          <a:pt x="223" y="379"/>
                        </a:cubicBezTo>
                        <a:cubicBezTo>
                          <a:pt x="205" y="308"/>
                          <a:pt x="241" y="147"/>
                          <a:pt x="304" y="85"/>
                        </a:cubicBezTo>
                        <a:lnTo>
                          <a:pt x="321" y="85"/>
                        </a:lnTo>
                        <a:cubicBezTo>
                          <a:pt x="332" y="83"/>
                          <a:pt x="342" y="83"/>
                          <a:pt x="353" y="83"/>
                        </a:cubicBezTo>
                        <a:close/>
                        <a:moveTo>
                          <a:pt x="384" y="0"/>
                        </a:moveTo>
                        <a:cubicBezTo>
                          <a:pt x="354" y="0"/>
                          <a:pt x="323" y="4"/>
                          <a:pt x="295" y="13"/>
                        </a:cubicBezTo>
                        <a:cubicBezTo>
                          <a:pt x="286" y="13"/>
                          <a:pt x="277" y="22"/>
                          <a:pt x="268" y="40"/>
                        </a:cubicBezTo>
                        <a:cubicBezTo>
                          <a:pt x="98" y="85"/>
                          <a:pt x="0" y="254"/>
                          <a:pt x="36" y="433"/>
                        </a:cubicBezTo>
                        <a:cubicBezTo>
                          <a:pt x="80" y="641"/>
                          <a:pt x="242" y="780"/>
                          <a:pt x="439" y="780"/>
                        </a:cubicBezTo>
                        <a:cubicBezTo>
                          <a:pt x="479" y="780"/>
                          <a:pt x="520" y="775"/>
                          <a:pt x="562" y="763"/>
                        </a:cubicBezTo>
                        <a:cubicBezTo>
                          <a:pt x="812" y="683"/>
                          <a:pt x="901" y="433"/>
                          <a:pt x="767" y="219"/>
                        </a:cubicBezTo>
                        <a:cubicBezTo>
                          <a:pt x="693" y="100"/>
                          <a:pt x="533" y="0"/>
                          <a:pt x="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13"/>
                  <p:cNvSpPr/>
                  <p:nvPr/>
                </p:nvSpPr>
                <p:spPr>
                  <a:xfrm>
                    <a:off x="7225962" y="3921556"/>
                    <a:ext cx="42283" cy="33815"/>
                  </a:xfrm>
                  <a:custGeom>
                    <a:avLst/>
                    <a:gdLst/>
                    <a:ahLst/>
                    <a:cxnLst/>
                    <a:rect l="l" t="t" r="r" b="b"/>
                    <a:pathLst>
                      <a:path w="714" h="571" extrusionOk="0">
                        <a:moveTo>
                          <a:pt x="327" y="85"/>
                        </a:moveTo>
                        <a:cubicBezTo>
                          <a:pt x="395" y="85"/>
                          <a:pt x="440" y="142"/>
                          <a:pt x="491" y="193"/>
                        </a:cubicBezTo>
                        <a:cubicBezTo>
                          <a:pt x="580" y="282"/>
                          <a:pt x="464" y="371"/>
                          <a:pt x="375" y="398"/>
                        </a:cubicBezTo>
                        <a:cubicBezTo>
                          <a:pt x="362" y="402"/>
                          <a:pt x="349" y="404"/>
                          <a:pt x="337" y="404"/>
                        </a:cubicBezTo>
                        <a:cubicBezTo>
                          <a:pt x="273" y="404"/>
                          <a:pt x="219" y="350"/>
                          <a:pt x="196" y="282"/>
                        </a:cubicBezTo>
                        <a:cubicBezTo>
                          <a:pt x="170" y="202"/>
                          <a:pt x="196" y="139"/>
                          <a:pt x="259" y="95"/>
                        </a:cubicBezTo>
                        <a:lnTo>
                          <a:pt x="277" y="95"/>
                        </a:lnTo>
                        <a:cubicBezTo>
                          <a:pt x="295" y="88"/>
                          <a:pt x="312" y="85"/>
                          <a:pt x="327" y="85"/>
                        </a:cubicBezTo>
                        <a:close/>
                        <a:moveTo>
                          <a:pt x="362" y="1"/>
                        </a:moveTo>
                        <a:cubicBezTo>
                          <a:pt x="323" y="1"/>
                          <a:pt x="285" y="12"/>
                          <a:pt x="250" y="32"/>
                        </a:cubicBezTo>
                        <a:cubicBezTo>
                          <a:pt x="241" y="32"/>
                          <a:pt x="232" y="41"/>
                          <a:pt x="232" y="50"/>
                        </a:cubicBezTo>
                        <a:cubicBezTo>
                          <a:pt x="107" y="95"/>
                          <a:pt x="0" y="184"/>
                          <a:pt x="36" y="327"/>
                        </a:cubicBezTo>
                        <a:cubicBezTo>
                          <a:pt x="65" y="482"/>
                          <a:pt x="205" y="570"/>
                          <a:pt x="354" y="570"/>
                        </a:cubicBezTo>
                        <a:cubicBezTo>
                          <a:pt x="385" y="570"/>
                          <a:pt x="416" y="566"/>
                          <a:pt x="446" y="559"/>
                        </a:cubicBezTo>
                        <a:cubicBezTo>
                          <a:pt x="607" y="523"/>
                          <a:pt x="714" y="327"/>
                          <a:pt x="625" y="175"/>
                        </a:cubicBezTo>
                        <a:cubicBezTo>
                          <a:pt x="598" y="113"/>
                          <a:pt x="509" y="59"/>
                          <a:pt x="455" y="23"/>
                        </a:cubicBezTo>
                        <a:cubicBezTo>
                          <a:pt x="424" y="8"/>
                          <a:pt x="393" y="1"/>
                          <a:pt x="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13"/>
                  <p:cNvSpPr/>
                  <p:nvPr/>
                </p:nvSpPr>
                <p:spPr>
                  <a:xfrm>
                    <a:off x="7118182" y="4008372"/>
                    <a:ext cx="29077" cy="25109"/>
                  </a:xfrm>
                  <a:custGeom>
                    <a:avLst/>
                    <a:gdLst/>
                    <a:ahLst/>
                    <a:cxnLst/>
                    <a:rect l="l" t="t" r="r" b="b"/>
                    <a:pathLst>
                      <a:path w="491" h="424" extrusionOk="0">
                        <a:moveTo>
                          <a:pt x="218" y="58"/>
                        </a:moveTo>
                        <a:cubicBezTo>
                          <a:pt x="318" y="58"/>
                          <a:pt x="397" y="199"/>
                          <a:pt x="295" y="270"/>
                        </a:cubicBezTo>
                        <a:cubicBezTo>
                          <a:pt x="279" y="279"/>
                          <a:pt x="264" y="283"/>
                          <a:pt x="250" y="283"/>
                        </a:cubicBezTo>
                        <a:cubicBezTo>
                          <a:pt x="211" y="283"/>
                          <a:pt x="181" y="250"/>
                          <a:pt x="161" y="217"/>
                        </a:cubicBezTo>
                        <a:cubicBezTo>
                          <a:pt x="134" y="163"/>
                          <a:pt x="143" y="110"/>
                          <a:pt x="179" y="65"/>
                        </a:cubicBezTo>
                        <a:cubicBezTo>
                          <a:pt x="192" y="60"/>
                          <a:pt x="205" y="58"/>
                          <a:pt x="218" y="58"/>
                        </a:cubicBezTo>
                        <a:close/>
                        <a:moveTo>
                          <a:pt x="266" y="0"/>
                        </a:moveTo>
                        <a:cubicBezTo>
                          <a:pt x="236" y="0"/>
                          <a:pt x="205" y="7"/>
                          <a:pt x="179" y="21"/>
                        </a:cubicBezTo>
                        <a:lnTo>
                          <a:pt x="170" y="21"/>
                        </a:lnTo>
                        <a:cubicBezTo>
                          <a:pt x="27" y="21"/>
                          <a:pt x="0" y="154"/>
                          <a:pt x="27" y="270"/>
                        </a:cubicBezTo>
                        <a:cubicBezTo>
                          <a:pt x="51" y="368"/>
                          <a:pt x="142" y="424"/>
                          <a:pt x="235" y="424"/>
                        </a:cubicBezTo>
                        <a:cubicBezTo>
                          <a:pt x="277" y="424"/>
                          <a:pt x="320" y="412"/>
                          <a:pt x="357" y="386"/>
                        </a:cubicBezTo>
                        <a:cubicBezTo>
                          <a:pt x="464" y="306"/>
                          <a:pt x="491" y="163"/>
                          <a:pt x="402" y="65"/>
                        </a:cubicBezTo>
                        <a:cubicBezTo>
                          <a:pt x="368" y="20"/>
                          <a:pt x="317"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13"/>
                  <p:cNvSpPr/>
                  <p:nvPr/>
                </p:nvSpPr>
                <p:spPr>
                  <a:xfrm>
                    <a:off x="7190016" y="3071284"/>
                    <a:ext cx="38078" cy="33992"/>
                  </a:xfrm>
                  <a:custGeom>
                    <a:avLst/>
                    <a:gdLst/>
                    <a:ahLst/>
                    <a:cxnLst/>
                    <a:rect l="l" t="t" r="r" b="b"/>
                    <a:pathLst>
                      <a:path w="643" h="574" extrusionOk="0">
                        <a:moveTo>
                          <a:pt x="411" y="37"/>
                        </a:moveTo>
                        <a:cubicBezTo>
                          <a:pt x="473" y="45"/>
                          <a:pt x="491" y="81"/>
                          <a:pt x="500" y="144"/>
                        </a:cubicBezTo>
                        <a:cubicBezTo>
                          <a:pt x="509" y="188"/>
                          <a:pt x="527" y="233"/>
                          <a:pt x="518" y="277"/>
                        </a:cubicBezTo>
                        <a:cubicBezTo>
                          <a:pt x="510" y="346"/>
                          <a:pt x="418" y="408"/>
                          <a:pt x="347" y="408"/>
                        </a:cubicBezTo>
                        <a:cubicBezTo>
                          <a:pt x="335" y="408"/>
                          <a:pt x="323" y="406"/>
                          <a:pt x="313" y="402"/>
                        </a:cubicBezTo>
                        <a:cubicBezTo>
                          <a:pt x="232" y="384"/>
                          <a:pt x="188" y="304"/>
                          <a:pt x="206" y="224"/>
                        </a:cubicBezTo>
                        <a:cubicBezTo>
                          <a:pt x="206" y="188"/>
                          <a:pt x="250" y="161"/>
                          <a:pt x="277" y="135"/>
                        </a:cubicBezTo>
                        <a:cubicBezTo>
                          <a:pt x="322" y="90"/>
                          <a:pt x="348" y="54"/>
                          <a:pt x="411" y="37"/>
                        </a:cubicBezTo>
                        <a:close/>
                        <a:moveTo>
                          <a:pt x="329" y="0"/>
                        </a:moveTo>
                        <a:cubicBezTo>
                          <a:pt x="205" y="0"/>
                          <a:pt x="91" y="67"/>
                          <a:pt x="54" y="206"/>
                        </a:cubicBezTo>
                        <a:cubicBezTo>
                          <a:pt x="0" y="367"/>
                          <a:pt x="125" y="554"/>
                          <a:pt x="286" y="572"/>
                        </a:cubicBezTo>
                        <a:cubicBezTo>
                          <a:pt x="295" y="573"/>
                          <a:pt x="304" y="573"/>
                          <a:pt x="314" y="573"/>
                        </a:cubicBezTo>
                        <a:cubicBezTo>
                          <a:pt x="458" y="573"/>
                          <a:pt x="609" y="447"/>
                          <a:pt x="634" y="304"/>
                        </a:cubicBezTo>
                        <a:cubicBezTo>
                          <a:pt x="643" y="233"/>
                          <a:pt x="607" y="144"/>
                          <a:pt x="571" y="81"/>
                        </a:cubicBezTo>
                        <a:cubicBezTo>
                          <a:pt x="541" y="29"/>
                          <a:pt x="499" y="8"/>
                          <a:pt x="443" y="8"/>
                        </a:cubicBezTo>
                        <a:cubicBezTo>
                          <a:pt x="433" y="8"/>
                          <a:pt x="422" y="8"/>
                          <a:pt x="411" y="10"/>
                        </a:cubicBezTo>
                        <a:cubicBezTo>
                          <a:pt x="384" y="3"/>
                          <a:pt x="356"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13"/>
                  <p:cNvSpPr/>
                  <p:nvPr/>
                </p:nvSpPr>
                <p:spPr>
                  <a:xfrm>
                    <a:off x="7054461" y="2954444"/>
                    <a:ext cx="36302" cy="31564"/>
                  </a:xfrm>
                  <a:custGeom>
                    <a:avLst/>
                    <a:gdLst/>
                    <a:ahLst/>
                    <a:cxnLst/>
                    <a:rect l="l" t="t" r="r" b="b"/>
                    <a:pathLst>
                      <a:path w="613" h="533" extrusionOk="0">
                        <a:moveTo>
                          <a:pt x="381" y="72"/>
                        </a:moveTo>
                        <a:cubicBezTo>
                          <a:pt x="433" y="72"/>
                          <a:pt x="470" y="109"/>
                          <a:pt x="470" y="190"/>
                        </a:cubicBezTo>
                        <a:cubicBezTo>
                          <a:pt x="461" y="290"/>
                          <a:pt x="406" y="351"/>
                          <a:pt x="304" y="351"/>
                        </a:cubicBezTo>
                        <a:cubicBezTo>
                          <a:pt x="297" y="351"/>
                          <a:pt x="290" y="351"/>
                          <a:pt x="282" y="350"/>
                        </a:cubicBezTo>
                        <a:cubicBezTo>
                          <a:pt x="220" y="341"/>
                          <a:pt x="193" y="315"/>
                          <a:pt x="220" y="252"/>
                        </a:cubicBezTo>
                        <a:cubicBezTo>
                          <a:pt x="256" y="190"/>
                          <a:pt x="273" y="118"/>
                          <a:pt x="345" y="83"/>
                        </a:cubicBezTo>
                        <a:cubicBezTo>
                          <a:pt x="354" y="83"/>
                          <a:pt x="354" y="74"/>
                          <a:pt x="363" y="74"/>
                        </a:cubicBezTo>
                        <a:cubicBezTo>
                          <a:pt x="369" y="73"/>
                          <a:pt x="375" y="72"/>
                          <a:pt x="381" y="72"/>
                        </a:cubicBezTo>
                        <a:close/>
                        <a:moveTo>
                          <a:pt x="396" y="1"/>
                        </a:moveTo>
                        <a:cubicBezTo>
                          <a:pt x="353" y="1"/>
                          <a:pt x="307" y="14"/>
                          <a:pt x="264" y="38"/>
                        </a:cubicBezTo>
                        <a:cubicBezTo>
                          <a:pt x="256" y="47"/>
                          <a:pt x="256" y="47"/>
                          <a:pt x="247" y="56"/>
                        </a:cubicBezTo>
                        <a:cubicBezTo>
                          <a:pt x="157" y="83"/>
                          <a:pt x="68" y="154"/>
                          <a:pt x="41" y="252"/>
                        </a:cubicBezTo>
                        <a:cubicBezTo>
                          <a:pt x="1" y="407"/>
                          <a:pt x="139" y="532"/>
                          <a:pt x="285" y="532"/>
                        </a:cubicBezTo>
                        <a:cubicBezTo>
                          <a:pt x="299" y="532"/>
                          <a:pt x="313" y="531"/>
                          <a:pt x="327" y="529"/>
                        </a:cubicBezTo>
                        <a:cubicBezTo>
                          <a:pt x="514" y="493"/>
                          <a:pt x="612" y="332"/>
                          <a:pt x="577" y="154"/>
                        </a:cubicBezTo>
                        <a:cubicBezTo>
                          <a:pt x="553" y="48"/>
                          <a:pt x="480"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13"/>
                  <p:cNvSpPr/>
                  <p:nvPr/>
                </p:nvSpPr>
                <p:spPr>
                  <a:xfrm>
                    <a:off x="7367498" y="3855290"/>
                    <a:ext cx="68754" cy="62832"/>
                  </a:xfrm>
                  <a:custGeom>
                    <a:avLst/>
                    <a:gdLst/>
                    <a:ahLst/>
                    <a:cxnLst/>
                    <a:rect l="l" t="t" r="r" b="b"/>
                    <a:pathLst>
                      <a:path w="1161" h="1061" extrusionOk="0">
                        <a:moveTo>
                          <a:pt x="472" y="100"/>
                        </a:moveTo>
                        <a:cubicBezTo>
                          <a:pt x="649" y="100"/>
                          <a:pt x="822" y="240"/>
                          <a:pt x="875" y="420"/>
                        </a:cubicBezTo>
                        <a:cubicBezTo>
                          <a:pt x="938" y="607"/>
                          <a:pt x="724" y="821"/>
                          <a:pt x="545" y="848"/>
                        </a:cubicBezTo>
                        <a:cubicBezTo>
                          <a:pt x="534" y="850"/>
                          <a:pt x="522" y="850"/>
                          <a:pt x="510" y="850"/>
                        </a:cubicBezTo>
                        <a:cubicBezTo>
                          <a:pt x="386" y="850"/>
                          <a:pt x="256" y="766"/>
                          <a:pt x="215" y="652"/>
                        </a:cubicBezTo>
                        <a:cubicBezTo>
                          <a:pt x="170" y="509"/>
                          <a:pt x="188" y="277"/>
                          <a:pt x="278" y="161"/>
                        </a:cubicBezTo>
                        <a:cubicBezTo>
                          <a:pt x="286" y="161"/>
                          <a:pt x="286" y="161"/>
                          <a:pt x="295" y="152"/>
                        </a:cubicBezTo>
                        <a:cubicBezTo>
                          <a:pt x="352" y="116"/>
                          <a:pt x="412" y="100"/>
                          <a:pt x="472" y="100"/>
                        </a:cubicBezTo>
                        <a:close/>
                        <a:moveTo>
                          <a:pt x="520" y="1"/>
                        </a:moveTo>
                        <a:cubicBezTo>
                          <a:pt x="426" y="1"/>
                          <a:pt x="343" y="36"/>
                          <a:pt x="260" y="108"/>
                        </a:cubicBezTo>
                        <a:cubicBezTo>
                          <a:pt x="251" y="117"/>
                          <a:pt x="251" y="125"/>
                          <a:pt x="251" y="134"/>
                        </a:cubicBezTo>
                        <a:cubicBezTo>
                          <a:pt x="162" y="197"/>
                          <a:pt x="54" y="295"/>
                          <a:pt x="37" y="402"/>
                        </a:cubicBezTo>
                        <a:cubicBezTo>
                          <a:pt x="1" y="509"/>
                          <a:pt x="10" y="634"/>
                          <a:pt x="37" y="741"/>
                        </a:cubicBezTo>
                        <a:cubicBezTo>
                          <a:pt x="103" y="941"/>
                          <a:pt x="309" y="1061"/>
                          <a:pt x="509" y="1061"/>
                        </a:cubicBezTo>
                        <a:cubicBezTo>
                          <a:pt x="577" y="1061"/>
                          <a:pt x="645" y="1047"/>
                          <a:pt x="706" y="1018"/>
                        </a:cubicBezTo>
                        <a:cubicBezTo>
                          <a:pt x="964" y="893"/>
                          <a:pt x="1161" y="598"/>
                          <a:pt x="1027" y="313"/>
                        </a:cubicBezTo>
                        <a:cubicBezTo>
                          <a:pt x="964" y="188"/>
                          <a:pt x="795" y="72"/>
                          <a:pt x="670" y="27"/>
                        </a:cubicBezTo>
                        <a:cubicBezTo>
                          <a:pt x="617" y="10"/>
                          <a:pt x="567"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13"/>
                  <p:cNvSpPr/>
                  <p:nvPr/>
                </p:nvSpPr>
                <p:spPr>
                  <a:xfrm>
                    <a:off x="7471073" y="3985217"/>
                    <a:ext cx="29669" cy="26590"/>
                  </a:xfrm>
                  <a:custGeom>
                    <a:avLst/>
                    <a:gdLst/>
                    <a:ahLst/>
                    <a:cxnLst/>
                    <a:rect l="l" t="t" r="r" b="b"/>
                    <a:pathLst>
                      <a:path w="501" h="449" extrusionOk="0">
                        <a:moveTo>
                          <a:pt x="304" y="75"/>
                        </a:moveTo>
                        <a:cubicBezTo>
                          <a:pt x="336" y="75"/>
                          <a:pt x="370" y="84"/>
                          <a:pt x="375" y="117"/>
                        </a:cubicBezTo>
                        <a:cubicBezTo>
                          <a:pt x="384" y="171"/>
                          <a:pt x="348" y="224"/>
                          <a:pt x="313" y="260"/>
                        </a:cubicBezTo>
                        <a:cubicBezTo>
                          <a:pt x="295" y="278"/>
                          <a:pt x="268" y="287"/>
                          <a:pt x="241" y="287"/>
                        </a:cubicBezTo>
                        <a:cubicBezTo>
                          <a:pt x="235" y="288"/>
                          <a:pt x="229" y="289"/>
                          <a:pt x="224" y="289"/>
                        </a:cubicBezTo>
                        <a:cubicBezTo>
                          <a:pt x="197" y="289"/>
                          <a:pt x="177" y="272"/>
                          <a:pt x="170" y="242"/>
                        </a:cubicBezTo>
                        <a:cubicBezTo>
                          <a:pt x="143" y="189"/>
                          <a:pt x="179" y="144"/>
                          <a:pt x="197" y="99"/>
                        </a:cubicBezTo>
                        <a:cubicBezTo>
                          <a:pt x="206" y="90"/>
                          <a:pt x="206" y="90"/>
                          <a:pt x="206" y="81"/>
                        </a:cubicBezTo>
                        <a:lnTo>
                          <a:pt x="224" y="81"/>
                        </a:lnTo>
                        <a:cubicBezTo>
                          <a:pt x="229" y="81"/>
                          <a:pt x="235" y="85"/>
                          <a:pt x="241" y="85"/>
                        </a:cubicBezTo>
                        <a:cubicBezTo>
                          <a:pt x="244" y="85"/>
                          <a:pt x="247" y="84"/>
                          <a:pt x="250" y="81"/>
                        </a:cubicBezTo>
                        <a:cubicBezTo>
                          <a:pt x="264" y="78"/>
                          <a:pt x="284" y="75"/>
                          <a:pt x="304" y="75"/>
                        </a:cubicBezTo>
                        <a:close/>
                        <a:moveTo>
                          <a:pt x="328" y="0"/>
                        </a:moveTo>
                        <a:cubicBezTo>
                          <a:pt x="295" y="0"/>
                          <a:pt x="262" y="7"/>
                          <a:pt x="232" y="19"/>
                        </a:cubicBezTo>
                        <a:cubicBezTo>
                          <a:pt x="224" y="19"/>
                          <a:pt x="224" y="19"/>
                          <a:pt x="224" y="28"/>
                        </a:cubicBezTo>
                        <a:cubicBezTo>
                          <a:pt x="209" y="24"/>
                          <a:pt x="195" y="22"/>
                          <a:pt x="183" y="22"/>
                        </a:cubicBezTo>
                        <a:cubicBezTo>
                          <a:pt x="164" y="22"/>
                          <a:pt x="146" y="26"/>
                          <a:pt x="125" y="37"/>
                        </a:cubicBezTo>
                        <a:cubicBezTo>
                          <a:pt x="36" y="81"/>
                          <a:pt x="0" y="171"/>
                          <a:pt x="18" y="260"/>
                        </a:cubicBezTo>
                        <a:cubicBezTo>
                          <a:pt x="27" y="349"/>
                          <a:pt x="81" y="429"/>
                          <a:pt x="170" y="447"/>
                        </a:cubicBezTo>
                        <a:cubicBezTo>
                          <a:pt x="177" y="448"/>
                          <a:pt x="185" y="449"/>
                          <a:pt x="193" y="449"/>
                        </a:cubicBezTo>
                        <a:cubicBezTo>
                          <a:pt x="258" y="449"/>
                          <a:pt x="327" y="416"/>
                          <a:pt x="375" y="376"/>
                        </a:cubicBezTo>
                        <a:cubicBezTo>
                          <a:pt x="455" y="313"/>
                          <a:pt x="500" y="206"/>
                          <a:pt x="473" y="108"/>
                        </a:cubicBezTo>
                        <a:cubicBezTo>
                          <a:pt x="461" y="30"/>
                          <a:pt x="397" y="0"/>
                          <a:pt x="3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extLst>
      <p:ext uri="{BB962C8B-B14F-4D97-AF65-F5344CB8AC3E}">
        <p14:creationId xmlns:p14="http://schemas.microsoft.com/office/powerpoint/2010/main" val="246275176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972"/>
        <p:cNvGrpSpPr/>
        <p:nvPr/>
      </p:nvGrpSpPr>
      <p:grpSpPr>
        <a:xfrm>
          <a:off x="0" y="0"/>
          <a:ext cx="0" cy="0"/>
          <a:chOff x="0" y="0"/>
          <a:chExt cx="0" cy="0"/>
        </a:xfrm>
      </p:grpSpPr>
      <p:sp>
        <p:nvSpPr>
          <p:cNvPr id="973" name="Google Shape;973;p4"/>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4"/>
          <p:cNvSpPr txBox="1">
            <a:spLocks noGrp="1"/>
          </p:cNvSpPr>
          <p:nvPr>
            <p:ph type="title"/>
          </p:nvPr>
        </p:nvSpPr>
        <p:spPr>
          <a:xfrm>
            <a:off x="720000" y="539400"/>
            <a:ext cx="7704000" cy="11391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3000"/>
              <a:buNone/>
              <a:defRPr/>
            </a:lvl1pPr>
            <a:lvl2pPr lvl="1" rtl="0">
              <a:lnSpc>
                <a:spcPct val="115000"/>
              </a:lnSpc>
              <a:spcBef>
                <a:spcPts val="0"/>
              </a:spcBef>
              <a:spcAft>
                <a:spcPts val="0"/>
              </a:spcAft>
              <a:buSzPts val="3000"/>
              <a:buNone/>
              <a:defRPr/>
            </a:lvl2pPr>
            <a:lvl3pPr lvl="2" rtl="0">
              <a:lnSpc>
                <a:spcPct val="115000"/>
              </a:lnSpc>
              <a:spcBef>
                <a:spcPts val="0"/>
              </a:spcBef>
              <a:spcAft>
                <a:spcPts val="0"/>
              </a:spcAft>
              <a:buSzPts val="3000"/>
              <a:buNone/>
              <a:defRPr/>
            </a:lvl3pPr>
            <a:lvl4pPr lvl="3" rtl="0">
              <a:lnSpc>
                <a:spcPct val="115000"/>
              </a:lnSpc>
              <a:spcBef>
                <a:spcPts val="0"/>
              </a:spcBef>
              <a:spcAft>
                <a:spcPts val="0"/>
              </a:spcAft>
              <a:buSzPts val="3000"/>
              <a:buNone/>
              <a:defRPr/>
            </a:lvl4pPr>
            <a:lvl5pPr lvl="4" rtl="0">
              <a:lnSpc>
                <a:spcPct val="115000"/>
              </a:lnSpc>
              <a:spcBef>
                <a:spcPts val="0"/>
              </a:spcBef>
              <a:spcAft>
                <a:spcPts val="0"/>
              </a:spcAft>
              <a:buSzPts val="3000"/>
              <a:buNone/>
              <a:defRPr/>
            </a:lvl5pPr>
            <a:lvl6pPr lvl="5" rtl="0">
              <a:lnSpc>
                <a:spcPct val="115000"/>
              </a:lnSpc>
              <a:spcBef>
                <a:spcPts val="0"/>
              </a:spcBef>
              <a:spcAft>
                <a:spcPts val="0"/>
              </a:spcAft>
              <a:buSzPts val="3000"/>
              <a:buNone/>
              <a:defRPr/>
            </a:lvl6pPr>
            <a:lvl7pPr lvl="6" rtl="0">
              <a:lnSpc>
                <a:spcPct val="115000"/>
              </a:lnSpc>
              <a:spcBef>
                <a:spcPts val="0"/>
              </a:spcBef>
              <a:spcAft>
                <a:spcPts val="0"/>
              </a:spcAft>
              <a:buSzPts val="3000"/>
              <a:buNone/>
              <a:defRPr/>
            </a:lvl7pPr>
            <a:lvl8pPr lvl="7" rtl="0">
              <a:lnSpc>
                <a:spcPct val="115000"/>
              </a:lnSpc>
              <a:spcBef>
                <a:spcPts val="0"/>
              </a:spcBef>
              <a:spcAft>
                <a:spcPts val="0"/>
              </a:spcAft>
              <a:buSzPts val="3000"/>
              <a:buNone/>
              <a:defRPr/>
            </a:lvl8pPr>
            <a:lvl9pPr lvl="8" rtl="0">
              <a:lnSpc>
                <a:spcPct val="115000"/>
              </a:lnSpc>
              <a:spcBef>
                <a:spcPts val="0"/>
              </a:spcBef>
              <a:spcAft>
                <a:spcPts val="0"/>
              </a:spcAft>
              <a:buSzPts val="3000"/>
              <a:buNone/>
              <a:defRPr/>
            </a:lvl9pPr>
          </a:lstStyle>
          <a:p>
            <a:endParaRPr/>
          </a:p>
        </p:txBody>
      </p:sp>
      <p:sp>
        <p:nvSpPr>
          <p:cNvPr id="975" name="Google Shape;975;p4"/>
          <p:cNvSpPr txBox="1">
            <a:spLocks noGrp="1"/>
          </p:cNvSpPr>
          <p:nvPr>
            <p:ph type="body" idx="1"/>
          </p:nvPr>
        </p:nvSpPr>
        <p:spPr>
          <a:xfrm>
            <a:off x="719925" y="1668725"/>
            <a:ext cx="7704000" cy="2652300"/>
          </a:xfrm>
          <a:prstGeom prst="rect">
            <a:avLst/>
          </a:prstGeom>
        </p:spPr>
        <p:txBody>
          <a:bodyPr spcFirstLastPara="1" wrap="square" lIns="91425" tIns="91425" rIns="91425" bIns="91425" anchor="t" anchorCtr="0">
            <a:noAutofit/>
          </a:bodyPr>
          <a:lstStyle>
            <a:lvl1pPr marL="457200" lvl="0" indent="-304800" rtl="0">
              <a:lnSpc>
                <a:spcPct val="115000"/>
              </a:lnSpc>
              <a:spcBef>
                <a:spcPts val="0"/>
              </a:spcBef>
              <a:spcAft>
                <a:spcPts val="0"/>
              </a:spcAft>
              <a:buClr>
                <a:srgbClr val="363634"/>
              </a:buClr>
              <a:buSzPts val="1200"/>
              <a:buFont typeface="Nunito Light"/>
              <a:buChar char="●"/>
              <a:defRPr>
                <a:latin typeface="Barlow"/>
                <a:ea typeface="Barlow"/>
                <a:cs typeface="Barlow"/>
                <a:sym typeface="Barlow"/>
              </a:defRPr>
            </a:lvl1pPr>
            <a:lvl2pPr marL="914400" lvl="1" indent="-304800" rtl="0">
              <a:lnSpc>
                <a:spcPct val="115000"/>
              </a:lnSpc>
              <a:spcBef>
                <a:spcPts val="1000"/>
              </a:spcBef>
              <a:spcAft>
                <a:spcPts val="0"/>
              </a:spcAft>
              <a:buClr>
                <a:srgbClr val="363634"/>
              </a:buClr>
              <a:buSzPts val="1200"/>
              <a:buFont typeface="Nunito Light"/>
              <a:buChar char="○"/>
              <a:defRPr>
                <a:latin typeface="Barlow"/>
                <a:ea typeface="Barlow"/>
                <a:cs typeface="Barlow"/>
                <a:sym typeface="Barlow"/>
              </a:defRPr>
            </a:lvl2pPr>
            <a:lvl3pPr marL="1371600" lvl="2" indent="-304800" rtl="0">
              <a:lnSpc>
                <a:spcPct val="115000"/>
              </a:lnSpc>
              <a:spcBef>
                <a:spcPts val="0"/>
              </a:spcBef>
              <a:spcAft>
                <a:spcPts val="0"/>
              </a:spcAft>
              <a:buClr>
                <a:srgbClr val="363634"/>
              </a:buClr>
              <a:buSzPts val="1200"/>
              <a:buFont typeface="Nunito Light"/>
              <a:buChar char="■"/>
              <a:defRPr/>
            </a:lvl3pPr>
            <a:lvl4pPr marL="1828800" lvl="3" indent="-304800" rtl="0">
              <a:lnSpc>
                <a:spcPct val="115000"/>
              </a:lnSpc>
              <a:spcBef>
                <a:spcPts val="1600"/>
              </a:spcBef>
              <a:spcAft>
                <a:spcPts val="0"/>
              </a:spcAft>
              <a:buClr>
                <a:srgbClr val="363634"/>
              </a:buClr>
              <a:buSzPts val="1200"/>
              <a:buFont typeface="Nunito Light"/>
              <a:buChar char="●"/>
              <a:defRPr/>
            </a:lvl4pPr>
            <a:lvl5pPr marL="2286000" lvl="4" indent="-304800" rtl="0">
              <a:lnSpc>
                <a:spcPct val="115000"/>
              </a:lnSpc>
              <a:spcBef>
                <a:spcPts val="1600"/>
              </a:spcBef>
              <a:spcAft>
                <a:spcPts val="0"/>
              </a:spcAft>
              <a:buClr>
                <a:srgbClr val="363634"/>
              </a:buClr>
              <a:buSzPts val="1200"/>
              <a:buFont typeface="Nunito Light"/>
              <a:buChar char="○"/>
              <a:defRPr/>
            </a:lvl5pPr>
            <a:lvl6pPr marL="2743200" lvl="5" indent="-304800" rtl="0">
              <a:lnSpc>
                <a:spcPct val="115000"/>
              </a:lnSpc>
              <a:spcBef>
                <a:spcPts val="1600"/>
              </a:spcBef>
              <a:spcAft>
                <a:spcPts val="0"/>
              </a:spcAft>
              <a:buClr>
                <a:srgbClr val="363634"/>
              </a:buClr>
              <a:buSzPts val="1200"/>
              <a:buFont typeface="Nunito Light"/>
              <a:buChar char="■"/>
              <a:defRPr/>
            </a:lvl6pPr>
            <a:lvl7pPr marL="3200400" lvl="6" indent="-304800" rtl="0">
              <a:lnSpc>
                <a:spcPct val="115000"/>
              </a:lnSpc>
              <a:spcBef>
                <a:spcPts val="1600"/>
              </a:spcBef>
              <a:spcAft>
                <a:spcPts val="0"/>
              </a:spcAft>
              <a:buClr>
                <a:srgbClr val="363634"/>
              </a:buClr>
              <a:buSzPts val="1200"/>
              <a:buFont typeface="Nunito Light"/>
              <a:buChar char="●"/>
              <a:defRPr/>
            </a:lvl7pPr>
            <a:lvl8pPr marL="3657600" lvl="7" indent="-304800" rtl="0">
              <a:lnSpc>
                <a:spcPct val="115000"/>
              </a:lnSpc>
              <a:spcBef>
                <a:spcPts val="1600"/>
              </a:spcBef>
              <a:spcAft>
                <a:spcPts val="0"/>
              </a:spcAft>
              <a:buClr>
                <a:srgbClr val="363634"/>
              </a:buClr>
              <a:buSzPts val="1200"/>
              <a:buFont typeface="Nunito Light"/>
              <a:buChar char="○"/>
              <a:defRPr/>
            </a:lvl8pPr>
            <a:lvl9pPr marL="4114800" lvl="8" indent="-304800" rtl="0">
              <a:lnSpc>
                <a:spcPct val="115000"/>
              </a:lnSpc>
              <a:spcBef>
                <a:spcPts val="1600"/>
              </a:spcBef>
              <a:spcAft>
                <a:spcPts val="1600"/>
              </a:spcAft>
              <a:buClr>
                <a:srgbClr val="363634"/>
              </a:buClr>
              <a:buSzPts val="1200"/>
              <a:buFont typeface="Nunito Light"/>
              <a:buChar char="■"/>
              <a:defRPr/>
            </a:lvl9pPr>
          </a:lstStyle>
          <a:p>
            <a:endParaRPr/>
          </a:p>
        </p:txBody>
      </p:sp>
      <p:grpSp>
        <p:nvGrpSpPr>
          <p:cNvPr id="976" name="Google Shape;976;p4"/>
          <p:cNvGrpSpPr/>
          <p:nvPr/>
        </p:nvGrpSpPr>
        <p:grpSpPr>
          <a:xfrm>
            <a:off x="-2645265" y="3467371"/>
            <a:ext cx="13523565" cy="3871051"/>
            <a:chOff x="-2645265" y="3467371"/>
            <a:chExt cx="13523565" cy="3871051"/>
          </a:xfrm>
        </p:grpSpPr>
        <p:sp>
          <p:nvSpPr>
            <p:cNvPr id="977" name="Google Shape;977;p4"/>
            <p:cNvSpPr/>
            <p:nvPr/>
          </p:nvSpPr>
          <p:spPr>
            <a:xfrm>
              <a:off x="-1399750" y="4186752"/>
              <a:ext cx="12278050" cy="2497200"/>
            </a:xfrm>
            <a:custGeom>
              <a:avLst/>
              <a:gdLst/>
              <a:ahLst/>
              <a:cxnLst/>
              <a:rect l="l" t="t" r="r" b="b"/>
              <a:pathLst>
                <a:path w="491122" h="99888" extrusionOk="0">
                  <a:moveTo>
                    <a:pt x="0" y="34375"/>
                  </a:moveTo>
                  <a:lnTo>
                    <a:pt x="44771" y="5243"/>
                  </a:lnTo>
                  <a:lnTo>
                    <a:pt x="76602" y="15306"/>
                  </a:lnTo>
                  <a:lnTo>
                    <a:pt x="114909" y="15454"/>
                  </a:lnTo>
                  <a:lnTo>
                    <a:pt x="145477" y="21193"/>
                  </a:lnTo>
                  <a:lnTo>
                    <a:pt x="169612" y="20310"/>
                  </a:lnTo>
                  <a:lnTo>
                    <a:pt x="196734" y="13688"/>
                  </a:lnTo>
                  <a:lnTo>
                    <a:pt x="210274" y="14866"/>
                  </a:lnTo>
                  <a:lnTo>
                    <a:pt x="216749" y="18986"/>
                  </a:lnTo>
                  <a:lnTo>
                    <a:pt x="228730" y="22020"/>
                  </a:lnTo>
                  <a:lnTo>
                    <a:pt x="240209" y="24081"/>
                  </a:lnTo>
                  <a:lnTo>
                    <a:pt x="262959" y="20752"/>
                  </a:lnTo>
                  <a:lnTo>
                    <a:pt x="290540" y="17605"/>
                  </a:lnTo>
                  <a:lnTo>
                    <a:pt x="311438" y="24375"/>
                  </a:lnTo>
                  <a:lnTo>
                    <a:pt x="319177" y="18398"/>
                  </a:lnTo>
                  <a:lnTo>
                    <a:pt x="328302" y="16632"/>
                  </a:lnTo>
                  <a:lnTo>
                    <a:pt x="349407" y="23197"/>
                  </a:lnTo>
                  <a:lnTo>
                    <a:pt x="362990" y="17366"/>
                  </a:lnTo>
                  <a:lnTo>
                    <a:pt x="374469" y="13540"/>
                  </a:lnTo>
                  <a:lnTo>
                    <a:pt x="398605" y="11774"/>
                  </a:lnTo>
                  <a:lnTo>
                    <a:pt x="413910" y="1766"/>
                  </a:lnTo>
                  <a:lnTo>
                    <a:pt x="434513" y="0"/>
                  </a:lnTo>
                  <a:lnTo>
                    <a:pt x="441326" y="13983"/>
                  </a:lnTo>
                  <a:lnTo>
                    <a:pt x="453525" y="19281"/>
                  </a:lnTo>
                  <a:lnTo>
                    <a:pt x="464890" y="21101"/>
                  </a:lnTo>
                  <a:lnTo>
                    <a:pt x="482905" y="29634"/>
                  </a:lnTo>
                  <a:lnTo>
                    <a:pt x="491122" y="75144"/>
                  </a:lnTo>
                  <a:lnTo>
                    <a:pt x="464258" y="94832"/>
                  </a:lnTo>
                  <a:lnTo>
                    <a:pt x="403579" y="98308"/>
                  </a:lnTo>
                  <a:lnTo>
                    <a:pt x="300867" y="93884"/>
                  </a:lnTo>
                  <a:lnTo>
                    <a:pt x="253462" y="99256"/>
                  </a:lnTo>
                  <a:lnTo>
                    <a:pt x="202264" y="99888"/>
                  </a:lnTo>
                  <a:lnTo>
                    <a:pt x="149170" y="97992"/>
                  </a:lnTo>
                  <a:lnTo>
                    <a:pt x="131156" y="94200"/>
                  </a:lnTo>
                  <a:lnTo>
                    <a:pt x="102396" y="90723"/>
                  </a:lnTo>
                  <a:lnTo>
                    <a:pt x="68264" y="94832"/>
                  </a:lnTo>
                  <a:lnTo>
                    <a:pt x="50566" y="94832"/>
                  </a:lnTo>
                  <a:lnTo>
                    <a:pt x="31604" y="87879"/>
                  </a:lnTo>
                  <a:lnTo>
                    <a:pt x="21807" y="78082"/>
                  </a:lnTo>
                  <a:close/>
                </a:path>
              </a:pathLst>
            </a:custGeom>
            <a:solidFill>
              <a:schemeClr val="accent2"/>
            </a:solidFill>
            <a:ln>
              <a:noFill/>
            </a:ln>
          </p:spPr>
        </p:sp>
        <p:grpSp>
          <p:nvGrpSpPr>
            <p:cNvPr id="978" name="Google Shape;978;p4"/>
            <p:cNvGrpSpPr/>
            <p:nvPr/>
          </p:nvGrpSpPr>
          <p:grpSpPr>
            <a:xfrm>
              <a:off x="-2645265" y="3467371"/>
              <a:ext cx="13315385" cy="3871051"/>
              <a:chOff x="-2645265" y="3467371"/>
              <a:chExt cx="13315385" cy="3871051"/>
            </a:xfrm>
          </p:grpSpPr>
          <p:grpSp>
            <p:nvGrpSpPr>
              <p:cNvPr id="979" name="Google Shape;979;p4"/>
              <p:cNvGrpSpPr/>
              <p:nvPr/>
            </p:nvGrpSpPr>
            <p:grpSpPr>
              <a:xfrm>
                <a:off x="2009674" y="4294373"/>
                <a:ext cx="3343529" cy="1380571"/>
                <a:chOff x="774669" y="2838468"/>
                <a:chExt cx="4276159" cy="1765662"/>
              </a:xfrm>
            </p:grpSpPr>
            <p:grpSp>
              <p:nvGrpSpPr>
                <p:cNvPr id="980" name="Google Shape;980;p4"/>
                <p:cNvGrpSpPr/>
                <p:nvPr/>
              </p:nvGrpSpPr>
              <p:grpSpPr>
                <a:xfrm>
                  <a:off x="774669" y="2838468"/>
                  <a:ext cx="4276159" cy="1765662"/>
                  <a:chOff x="1133650" y="3105500"/>
                  <a:chExt cx="3428608" cy="1415701"/>
                </a:xfrm>
              </p:grpSpPr>
              <p:sp>
                <p:nvSpPr>
                  <p:cNvPr id="981" name="Google Shape;981;p4"/>
                  <p:cNvSpPr/>
                  <p:nvPr/>
                </p:nvSpPr>
                <p:spPr>
                  <a:xfrm>
                    <a:off x="2240575" y="3413443"/>
                    <a:ext cx="54421" cy="44004"/>
                  </a:xfrm>
                  <a:custGeom>
                    <a:avLst/>
                    <a:gdLst/>
                    <a:ahLst/>
                    <a:cxnLst/>
                    <a:rect l="l" t="t" r="r" b="b"/>
                    <a:pathLst>
                      <a:path w="653" h="528" extrusionOk="0">
                        <a:moveTo>
                          <a:pt x="330" y="74"/>
                        </a:moveTo>
                        <a:cubicBezTo>
                          <a:pt x="465" y="74"/>
                          <a:pt x="480" y="272"/>
                          <a:pt x="384" y="359"/>
                        </a:cubicBezTo>
                        <a:cubicBezTo>
                          <a:pt x="370" y="373"/>
                          <a:pt x="354" y="378"/>
                          <a:pt x="336" y="378"/>
                        </a:cubicBezTo>
                        <a:cubicBezTo>
                          <a:pt x="281" y="378"/>
                          <a:pt x="214" y="328"/>
                          <a:pt x="187" y="288"/>
                        </a:cubicBezTo>
                        <a:cubicBezTo>
                          <a:pt x="170" y="261"/>
                          <a:pt x="170" y="199"/>
                          <a:pt x="196" y="163"/>
                        </a:cubicBezTo>
                        <a:cubicBezTo>
                          <a:pt x="232" y="119"/>
                          <a:pt x="268" y="101"/>
                          <a:pt x="321" y="74"/>
                        </a:cubicBezTo>
                        <a:cubicBezTo>
                          <a:pt x="324" y="74"/>
                          <a:pt x="327" y="74"/>
                          <a:pt x="330" y="74"/>
                        </a:cubicBezTo>
                        <a:close/>
                        <a:moveTo>
                          <a:pt x="227" y="0"/>
                        </a:moveTo>
                        <a:cubicBezTo>
                          <a:pt x="219" y="0"/>
                          <a:pt x="212" y="1"/>
                          <a:pt x="205" y="3"/>
                        </a:cubicBezTo>
                        <a:cubicBezTo>
                          <a:pt x="161" y="12"/>
                          <a:pt x="116" y="38"/>
                          <a:pt x="80" y="74"/>
                        </a:cubicBezTo>
                        <a:cubicBezTo>
                          <a:pt x="9" y="136"/>
                          <a:pt x="0" y="235"/>
                          <a:pt x="27" y="324"/>
                        </a:cubicBezTo>
                        <a:cubicBezTo>
                          <a:pt x="75" y="446"/>
                          <a:pt x="200" y="527"/>
                          <a:pt x="328" y="527"/>
                        </a:cubicBezTo>
                        <a:cubicBezTo>
                          <a:pt x="368" y="527"/>
                          <a:pt x="408" y="519"/>
                          <a:pt x="446" y="502"/>
                        </a:cubicBezTo>
                        <a:cubicBezTo>
                          <a:pt x="653" y="403"/>
                          <a:pt x="584" y="13"/>
                          <a:pt x="374" y="13"/>
                        </a:cubicBezTo>
                        <a:cubicBezTo>
                          <a:pt x="357" y="13"/>
                          <a:pt x="340" y="15"/>
                          <a:pt x="321" y="20"/>
                        </a:cubicBezTo>
                        <a:cubicBezTo>
                          <a:pt x="292" y="13"/>
                          <a:pt x="258" y="0"/>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4"/>
                  <p:cNvSpPr/>
                  <p:nvPr/>
                </p:nvSpPr>
                <p:spPr>
                  <a:xfrm>
                    <a:off x="2131982" y="3244012"/>
                    <a:ext cx="49171" cy="44087"/>
                  </a:xfrm>
                  <a:custGeom>
                    <a:avLst/>
                    <a:gdLst/>
                    <a:ahLst/>
                    <a:cxnLst/>
                    <a:rect l="l" t="t" r="r" b="b"/>
                    <a:pathLst>
                      <a:path w="590" h="529" extrusionOk="0">
                        <a:moveTo>
                          <a:pt x="366" y="64"/>
                        </a:moveTo>
                        <a:cubicBezTo>
                          <a:pt x="420" y="64"/>
                          <a:pt x="420" y="118"/>
                          <a:pt x="429" y="162"/>
                        </a:cubicBezTo>
                        <a:cubicBezTo>
                          <a:pt x="447" y="242"/>
                          <a:pt x="411" y="296"/>
                          <a:pt x="349" y="341"/>
                        </a:cubicBezTo>
                        <a:cubicBezTo>
                          <a:pt x="323" y="359"/>
                          <a:pt x="298" y="368"/>
                          <a:pt x="275" y="368"/>
                        </a:cubicBezTo>
                        <a:cubicBezTo>
                          <a:pt x="240" y="368"/>
                          <a:pt x="209" y="348"/>
                          <a:pt x="188" y="305"/>
                        </a:cubicBezTo>
                        <a:cubicBezTo>
                          <a:pt x="152" y="260"/>
                          <a:pt x="206" y="153"/>
                          <a:pt x="250" y="127"/>
                        </a:cubicBezTo>
                        <a:cubicBezTo>
                          <a:pt x="259" y="127"/>
                          <a:pt x="259" y="118"/>
                          <a:pt x="259" y="109"/>
                        </a:cubicBezTo>
                        <a:cubicBezTo>
                          <a:pt x="286" y="91"/>
                          <a:pt x="322" y="64"/>
                          <a:pt x="366" y="64"/>
                        </a:cubicBezTo>
                        <a:close/>
                        <a:moveTo>
                          <a:pt x="398" y="0"/>
                        </a:moveTo>
                        <a:cubicBezTo>
                          <a:pt x="340" y="0"/>
                          <a:pt x="279" y="42"/>
                          <a:pt x="242" y="91"/>
                        </a:cubicBezTo>
                        <a:cubicBezTo>
                          <a:pt x="161" y="91"/>
                          <a:pt x="108" y="109"/>
                          <a:pt x="54" y="171"/>
                        </a:cubicBezTo>
                        <a:cubicBezTo>
                          <a:pt x="1" y="234"/>
                          <a:pt x="19" y="314"/>
                          <a:pt x="45" y="385"/>
                        </a:cubicBezTo>
                        <a:cubicBezTo>
                          <a:pt x="81" y="457"/>
                          <a:pt x="143" y="501"/>
                          <a:pt x="215" y="519"/>
                        </a:cubicBezTo>
                        <a:cubicBezTo>
                          <a:pt x="234" y="525"/>
                          <a:pt x="253" y="528"/>
                          <a:pt x="272" y="528"/>
                        </a:cubicBezTo>
                        <a:cubicBezTo>
                          <a:pt x="333" y="528"/>
                          <a:pt x="392" y="499"/>
                          <a:pt x="447" y="466"/>
                        </a:cubicBezTo>
                        <a:cubicBezTo>
                          <a:pt x="589" y="376"/>
                          <a:pt x="589" y="198"/>
                          <a:pt x="500" y="64"/>
                        </a:cubicBezTo>
                        <a:cubicBezTo>
                          <a:pt x="472" y="18"/>
                          <a:pt x="435" y="0"/>
                          <a:pt x="3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4"/>
                  <p:cNvSpPr/>
                  <p:nvPr/>
                </p:nvSpPr>
                <p:spPr>
                  <a:xfrm>
                    <a:off x="1761118" y="4044079"/>
                    <a:ext cx="51254" cy="50087"/>
                  </a:xfrm>
                  <a:custGeom>
                    <a:avLst/>
                    <a:gdLst/>
                    <a:ahLst/>
                    <a:cxnLst/>
                    <a:rect l="l" t="t" r="r" b="b"/>
                    <a:pathLst>
                      <a:path w="615" h="601" extrusionOk="0">
                        <a:moveTo>
                          <a:pt x="320" y="54"/>
                        </a:moveTo>
                        <a:cubicBezTo>
                          <a:pt x="356" y="54"/>
                          <a:pt x="401" y="54"/>
                          <a:pt x="445" y="72"/>
                        </a:cubicBezTo>
                        <a:cubicBezTo>
                          <a:pt x="508" y="108"/>
                          <a:pt x="499" y="188"/>
                          <a:pt x="490" y="250"/>
                        </a:cubicBezTo>
                        <a:cubicBezTo>
                          <a:pt x="474" y="312"/>
                          <a:pt x="432" y="448"/>
                          <a:pt x="357" y="448"/>
                        </a:cubicBezTo>
                        <a:cubicBezTo>
                          <a:pt x="345" y="448"/>
                          <a:pt x="333" y="445"/>
                          <a:pt x="320" y="438"/>
                        </a:cubicBezTo>
                        <a:cubicBezTo>
                          <a:pt x="213" y="375"/>
                          <a:pt x="222" y="134"/>
                          <a:pt x="320" y="54"/>
                        </a:cubicBezTo>
                        <a:close/>
                        <a:moveTo>
                          <a:pt x="315" y="0"/>
                        </a:moveTo>
                        <a:cubicBezTo>
                          <a:pt x="0" y="0"/>
                          <a:pt x="48" y="572"/>
                          <a:pt x="329" y="598"/>
                        </a:cubicBezTo>
                        <a:cubicBezTo>
                          <a:pt x="341" y="600"/>
                          <a:pt x="352" y="600"/>
                          <a:pt x="362" y="600"/>
                        </a:cubicBezTo>
                        <a:cubicBezTo>
                          <a:pt x="558" y="600"/>
                          <a:pt x="614" y="375"/>
                          <a:pt x="606" y="206"/>
                        </a:cubicBezTo>
                        <a:cubicBezTo>
                          <a:pt x="598" y="69"/>
                          <a:pt x="507" y="4"/>
                          <a:pt x="397" y="4"/>
                        </a:cubicBezTo>
                        <a:cubicBezTo>
                          <a:pt x="378" y="4"/>
                          <a:pt x="358" y="6"/>
                          <a:pt x="338" y="10"/>
                        </a:cubicBezTo>
                        <a:cubicBezTo>
                          <a:pt x="338" y="1"/>
                          <a:pt x="338" y="1"/>
                          <a:pt x="329" y="1"/>
                        </a:cubicBezTo>
                        <a:cubicBezTo>
                          <a:pt x="324" y="0"/>
                          <a:pt x="319" y="0"/>
                          <a:pt x="3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4"/>
                  <p:cNvSpPr/>
                  <p:nvPr/>
                </p:nvSpPr>
                <p:spPr>
                  <a:xfrm>
                    <a:off x="1727866" y="3952404"/>
                    <a:ext cx="44337" cy="39253"/>
                  </a:xfrm>
                  <a:custGeom>
                    <a:avLst/>
                    <a:gdLst/>
                    <a:ahLst/>
                    <a:cxnLst/>
                    <a:rect l="l" t="t" r="r" b="b"/>
                    <a:pathLst>
                      <a:path w="532" h="471" extrusionOk="0">
                        <a:moveTo>
                          <a:pt x="291" y="66"/>
                        </a:moveTo>
                        <a:lnTo>
                          <a:pt x="291" y="66"/>
                        </a:lnTo>
                        <a:cubicBezTo>
                          <a:pt x="425" y="101"/>
                          <a:pt x="345" y="307"/>
                          <a:pt x="246" y="342"/>
                        </a:cubicBezTo>
                        <a:cubicBezTo>
                          <a:pt x="238" y="344"/>
                          <a:pt x="230" y="345"/>
                          <a:pt x="223" y="345"/>
                        </a:cubicBezTo>
                        <a:cubicBezTo>
                          <a:pt x="169" y="345"/>
                          <a:pt x="149" y="290"/>
                          <a:pt x="157" y="235"/>
                        </a:cubicBezTo>
                        <a:cubicBezTo>
                          <a:pt x="175" y="182"/>
                          <a:pt x="229" y="93"/>
                          <a:pt x="291" y="66"/>
                        </a:cubicBezTo>
                        <a:close/>
                        <a:moveTo>
                          <a:pt x="266" y="0"/>
                        </a:moveTo>
                        <a:cubicBezTo>
                          <a:pt x="161" y="0"/>
                          <a:pt x="79" y="111"/>
                          <a:pt x="41" y="209"/>
                        </a:cubicBezTo>
                        <a:cubicBezTo>
                          <a:pt x="0" y="332"/>
                          <a:pt x="88" y="470"/>
                          <a:pt x="221" y="470"/>
                        </a:cubicBezTo>
                        <a:cubicBezTo>
                          <a:pt x="232" y="470"/>
                          <a:pt x="243" y="469"/>
                          <a:pt x="255" y="467"/>
                        </a:cubicBezTo>
                        <a:cubicBezTo>
                          <a:pt x="443" y="432"/>
                          <a:pt x="532" y="75"/>
                          <a:pt x="336" y="12"/>
                        </a:cubicBezTo>
                        <a:lnTo>
                          <a:pt x="327" y="12"/>
                        </a:lnTo>
                        <a:cubicBezTo>
                          <a:pt x="306" y="4"/>
                          <a:pt x="286"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4"/>
                  <p:cNvSpPr/>
                  <p:nvPr/>
                </p:nvSpPr>
                <p:spPr>
                  <a:xfrm>
                    <a:off x="1551351" y="3947237"/>
                    <a:ext cx="77423" cy="66089"/>
                  </a:xfrm>
                  <a:custGeom>
                    <a:avLst/>
                    <a:gdLst/>
                    <a:ahLst/>
                    <a:cxnLst/>
                    <a:rect l="l" t="t" r="r" b="b"/>
                    <a:pathLst>
                      <a:path w="929" h="793" extrusionOk="0">
                        <a:moveTo>
                          <a:pt x="511" y="62"/>
                        </a:moveTo>
                        <a:cubicBezTo>
                          <a:pt x="592" y="62"/>
                          <a:pt x="666" y="106"/>
                          <a:pt x="714" y="181"/>
                        </a:cubicBezTo>
                        <a:cubicBezTo>
                          <a:pt x="803" y="315"/>
                          <a:pt x="714" y="502"/>
                          <a:pt x="598" y="583"/>
                        </a:cubicBezTo>
                        <a:cubicBezTo>
                          <a:pt x="562" y="607"/>
                          <a:pt x="526" y="617"/>
                          <a:pt x="492" y="617"/>
                        </a:cubicBezTo>
                        <a:cubicBezTo>
                          <a:pt x="400" y="617"/>
                          <a:pt x="320" y="542"/>
                          <a:pt x="268" y="458"/>
                        </a:cubicBezTo>
                        <a:cubicBezTo>
                          <a:pt x="179" y="324"/>
                          <a:pt x="321" y="137"/>
                          <a:pt x="437" y="74"/>
                        </a:cubicBezTo>
                        <a:cubicBezTo>
                          <a:pt x="462" y="66"/>
                          <a:pt x="487" y="62"/>
                          <a:pt x="511" y="62"/>
                        </a:cubicBezTo>
                        <a:close/>
                        <a:moveTo>
                          <a:pt x="556" y="0"/>
                        </a:moveTo>
                        <a:cubicBezTo>
                          <a:pt x="505" y="0"/>
                          <a:pt x="455" y="13"/>
                          <a:pt x="411" y="39"/>
                        </a:cubicBezTo>
                        <a:cubicBezTo>
                          <a:pt x="206" y="74"/>
                          <a:pt x="0" y="279"/>
                          <a:pt x="98" y="494"/>
                        </a:cubicBezTo>
                        <a:cubicBezTo>
                          <a:pt x="167" y="664"/>
                          <a:pt x="323" y="792"/>
                          <a:pt x="496" y="792"/>
                        </a:cubicBezTo>
                        <a:cubicBezTo>
                          <a:pt x="550" y="792"/>
                          <a:pt x="605" y="780"/>
                          <a:pt x="660" y="752"/>
                        </a:cubicBezTo>
                        <a:cubicBezTo>
                          <a:pt x="875" y="645"/>
                          <a:pt x="928" y="315"/>
                          <a:pt x="803" y="137"/>
                        </a:cubicBezTo>
                        <a:cubicBezTo>
                          <a:pt x="745" y="44"/>
                          <a:pt x="650" y="0"/>
                          <a:pt x="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4"/>
                  <p:cNvSpPr/>
                  <p:nvPr/>
                </p:nvSpPr>
                <p:spPr>
                  <a:xfrm>
                    <a:off x="2244242" y="4151921"/>
                    <a:ext cx="35086" cy="32919"/>
                  </a:xfrm>
                  <a:custGeom>
                    <a:avLst/>
                    <a:gdLst/>
                    <a:ahLst/>
                    <a:cxnLst/>
                    <a:rect l="l" t="t" r="r" b="b"/>
                    <a:pathLst>
                      <a:path w="421" h="395" extrusionOk="0">
                        <a:moveTo>
                          <a:pt x="197" y="72"/>
                        </a:moveTo>
                        <a:cubicBezTo>
                          <a:pt x="233" y="80"/>
                          <a:pt x="268" y="80"/>
                          <a:pt x="295" y="98"/>
                        </a:cubicBezTo>
                        <a:cubicBezTo>
                          <a:pt x="340" y="116"/>
                          <a:pt x="322" y="161"/>
                          <a:pt x="313" y="196"/>
                        </a:cubicBezTo>
                        <a:cubicBezTo>
                          <a:pt x="300" y="241"/>
                          <a:pt x="256" y="281"/>
                          <a:pt x="212" y="281"/>
                        </a:cubicBezTo>
                        <a:cubicBezTo>
                          <a:pt x="194" y="281"/>
                          <a:pt x="177" y="274"/>
                          <a:pt x="161" y="259"/>
                        </a:cubicBezTo>
                        <a:cubicBezTo>
                          <a:pt x="108" y="214"/>
                          <a:pt x="143" y="125"/>
                          <a:pt x="188" y="72"/>
                        </a:cubicBezTo>
                        <a:close/>
                        <a:moveTo>
                          <a:pt x="197" y="0"/>
                        </a:moveTo>
                        <a:cubicBezTo>
                          <a:pt x="108" y="18"/>
                          <a:pt x="45" y="98"/>
                          <a:pt x="28" y="188"/>
                        </a:cubicBezTo>
                        <a:cubicBezTo>
                          <a:pt x="1" y="303"/>
                          <a:pt x="72" y="375"/>
                          <a:pt x="170" y="393"/>
                        </a:cubicBezTo>
                        <a:cubicBezTo>
                          <a:pt x="178" y="394"/>
                          <a:pt x="187" y="394"/>
                          <a:pt x="194" y="394"/>
                        </a:cubicBezTo>
                        <a:cubicBezTo>
                          <a:pt x="247" y="394"/>
                          <a:pt x="292" y="370"/>
                          <a:pt x="331" y="339"/>
                        </a:cubicBezTo>
                        <a:cubicBezTo>
                          <a:pt x="384" y="286"/>
                          <a:pt x="384" y="232"/>
                          <a:pt x="402" y="170"/>
                        </a:cubicBezTo>
                        <a:cubicBezTo>
                          <a:pt x="420" y="63"/>
                          <a:pt x="304" y="27"/>
                          <a:pt x="224" y="27"/>
                        </a:cubicBezTo>
                        <a:cubicBezTo>
                          <a:pt x="224" y="18"/>
                          <a:pt x="215" y="0"/>
                          <a:pt x="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4"/>
                  <p:cNvSpPr/>
                  <p:nvPr/>
                </p:nvSpPr>
                <p:spPr>
                  <a:xfrm>
                    <a:off x="2011556" y="3329852"/>
                    <a:ext cx="89257" cy="74006"/>
                  </a:xfrm>
                  <a:custGeom>
                    <a:avLst/>
                    <a:gdLst/>
                    <a:ahLst/>
                    <a:cxnLst/>
                    <a:rect l="l" t="t" r="r" b="b"/>
                    <a:pathLst>
                      <a:path w="1071" h="888" extrusionOk="0">
                        <a:moveTo>
                          <a:pt x="603" y="93"/>
                        </a:moveTo>
                        <a:cubicBezTo>
                          <a:pt x="674" y="93"/>
                          <a:pt x="745" y="107"/>
                          <a:pt x="794" y="149"/>
                        </a:cubicBezTo>
                        <a:cubicBezTo>
                          <a:pt x="955" y="292"/>
                          <a:pt x="848" y="560"/>
                          <a:pt x="714" y="658"/>
                        </a:cubicBezTo>
                        <a:cubicBezTo>
                          <a:pt x="670" y="691"/>
                          <a:pt x="621" y="705"/>
                          <a:pt x="573" y="705"/>
                        </a:cubicBezTo>
                        <a:cubicBezTo>
                          <a:pt x="464" y="705"/>
                          <a:pt x="354" y="634"/>
                          <a:pt x="286" y="542"/>
                        </a:cubicBezTo>
                        <a:cubicBezTo>
                          <a:pt x="170" y="381"/>
                          <a:pt x="411" y="176"/>
                          <a:pt x="536" y="114"/>
                        </a:cubicBezTo>
                        <a:cubicBezTo>
                          <a:pt x="545" y="105"/>
                          <a:pt x="545" y="105"/>
                          <a:pt x="545" y="96"/>
                        </a:cubicBezTo>
                        <a:cubicBezTo>
                          <a:pt x="564" y="94"/>
                          <a:pt x="583" y="93"/>
                          <a:pt x="603" y="93"/>
                        </a:cubicBezTo>
                        <a:close/>
                        <a:moveTo>
                          <a:pt x="671" y="1"/>
                        </a:moveTo>
                        <a:cubicBezTo>
                          <a:pt x="572" y="1"/>
                          <a:pt x="467" y="34"/>
                          <a:pt x="384" y="78"/>
                        </a:cubicBezTo>
                        <a:cubicBezTo>
                          <a:pt x="170" y="149"/>
                          <a:pt x="0" y="345"/>
                          <a:pt x="99" y="577"/>
                        </a:cubicBezTo>
                        <a:cubicBezTo>
                          <a:pt x="176" y="758"/>
                          <a:pt x="371" y="888"/>
                          <a:pt x="564" y="888"/>
                        </a:cubicBezTo>
                        <a:cubicBezTo>
                          <a:pt x="637" y="888"/>
                          <a:pt x="710" y="869"/>
                          <a:pt x="777" y="827"/>
                        </a:cubicBezTo>
                        <a:cubicBezTo>
                          <a:pt x="1009" y="684"/>
                          <a:pt x="1071" y="363"/>
                          <a:pt x="928" y="131"/>
                        </a:cubicBezTo>
                        <a:cubicBezTo>
                          <a:pt x="869" y="36"/>
                          <a:pt x="774" y="1"/>
                          <a:pt x="6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4"/>
                  <p:cNvSpPr/>
                  <p:nvPr/>
                </p:nvSpPr>
                <p:spPr>
                  <a:xfrm>
                    <a:off x="3067309" y="3251429"/>
                    <a:ext cx="52838" cy="43754"/>
                  </a:xfrm>
                  <a:custGeom>
                    <a:avLst/>
                    <a:gdLst/>
                    <a:ahLst/>
                    <a:cxnLst/>
                    <a:rect l="l" t="t" r="r" b="b"/>
                    <a:pathLst>
                      <a:path w="634" h="525" extrusionOk="0">
                        <a:moveTo>
                          <a:pt x="259" y="73"/>
                        </a:moveTo>
                        <a:cubicBezTo>
                          <a:pt x="339" y="82"/>
                          <a:pt x="420" y="100"/>
                          <a:pt x="455" y="171"/>
                        </a:cubicBezTo>
                        <a:cubicBezTo>
                          <a:pt x="518" y="261"/>
                          <a:pt x="420" y="323"/>
                          <a:pt x="348" y="350"/>
                        </a:cubicBezTo>
                        <a:cubicBezTo>
                          <a:pt x="331" y="355"/>
                          <a:pt x="314" y="357"/>
                          <a:pt x="298" y="357"/>
                        </a:cubicBezTo>
                        <a:cubicBezTo>
                          <a:pt x="233" y="357"/>
                          <a:pt x="184" y="315"/>
                          <a:pt x="170" y="243"/>
                        </a:cubicBezTo>
                        <a:cubicBezTo>
                          <a:pt x="152" y="189"/>
                          <a:pt x="206" y="109"/>
                          <a:pt x="259" y="73"/>
                        </a:cubicBezTo>
                        <a:close/>
                        <a:moveTo>
                          <a:pt x="264" y="1"/>
                        </a:moveTo>
                        <a:cubicBezTo>
                          <a:pt x="250" y="1"/>
                          <a:pt x="237" y="1"/>
                          <a:pt x="223" y="2"/>
                        </a:cubicBezTo>
                        <a:cubicBezTo>
                          <a:pt x="214" y="2"/>
                          <a:pt x="206" y="11"/>
                          <a:pt x="197" y="11"/>
                        </a:cubicBezTo>
                        <a:cubicBezTo>
                          <a:pt x="90" y="38"/>
                          <a:pt x="0" y="136"/>
                          <a:pt x="0" y="252"/>
                        </a:cubicBezTo>
                        <a:cubicBezTo>
                          <a:pt x="0" y="332"/>
                          <a:pt x="54" y="403"/>
                          <a:pt x="107" y="466"/>
                        </a:cubicBezTo>
                        <a:cubicBezTo>
                          <a:pt x="154" y="507"/>
                          <a:pt x="205" y="525"/>
                          <a:pt x="259" y="525"/>
                        </a:cubicBezTo>
                        <a:cubicBezTo>
                          <a:pt x="288" y="525"/>
                          <a:pt x="317" y="520"/>
                          <a:pt x="348" y="510"/>
                        </a:cubicBezTo>
                        <a:cubicBezTo>
                          <a:pt x="491" y="475"/>
                          <a:pt x="634" y="341"/>
                          <a:pt x="580" y="180"/>
                        </a:cubicBezTo>
                        <a:cubicBezTo>
                          <a:pt x="540" y="43"/>
                          <a:pt x="397"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4"/>
                  <p:cNvSpPr/>
                  <p:nvPr/>
                </p:nvSpPr>
                <p:spPr>
                  <a:xfrm>
                    <a:off x="2997387" y="3355354"/>
                    <a:ext cx="69256" cy="56338"/>
                  </a:xfrm>
                  <a:custGeom>
                    <a:avLst/>
                    <a:gdLst/>
                    <a:ahLst/>
                    <a:cxnLst/>
                    <a:rect l="l" t="t" r="r" b="b"/>
                    <a:pathLst>
                      <a:path w="831" h="676" extrusionOk="0">
                        <a:moveTo>
                          <a:pt x="411" y="102"/>
                        </a:moveTo>
                        <a:cubicBezTo>
                          <a:pt x="474" y="138"/>
                          <a:pt x="545" y="164"/>
                          <a:pt x="598" y="209"/>
                        </a:cubicBezTo>
                        <a:cubicBezTo>
                          <a:pt x="723" y="316"/>
                          <a:pt x="634" y="441"/>
                          <a:pt x="500" y="477"/>
                        </a:cubicBezTo>
                        <a:cubicBezTo>
                          <a:pt x="471" y="487"/>
                          <a:pt x="442" y="492"/>
                          <a:pt x="413" y="492"/>
                        </a:cubicBezTo>
                        <a:cubicBezTo>
                          <a:pt x="323" y="492"/>
                          <a:pt x="245" y="440"/>
                          <a:pt x="197" y="352"/>
                        </a:cubicBezTo>
                        <a:cubicBezTo>
                          <a:pt x="117" y="209"/>
                          <a:pt x="286" y="138"/>
                          <a:pt x="411" y="102"/>
                        </a:cubicBezTo>
                        <a:close/>
                        <a:moveTo>
                          <a:pt x="344" y="0"/>
                        </a:moveTo>
                        <a:cubicBezTo>
                          <a:pt x="335" y="0"/>
                          <a:pt x="328" y="6"/>
                          <a:pt x="322" y="13"/>
                        </a:cubicBezTo>
                        <a:cubicBezTo>
                          <a:pt x="306" y="10"/>
                          <a:pt x="291" y="9"/>
                          <a:pt x="275" y="9"/>
                        </a:cubicBezTo>
                        <a:cubicBezTo>
                          <a:pt x="229" y="9"/>
                          <a:pt x="186" y="19"/>
                          <a:pt x="152" y="39"/>
                        </a:cubicBezTo>
                        <a:cubicBezTo>
                          <a:pt x="54" y="93"/>
                          <a:pt x="10" y="182"/>
                          <a:pt x="1" y="289"/>
                        </a:cubicBezTo>
                        <a:cubicBezTo>
                          <a:pt x="1" y="498"/>
                          <a:pt x="196" y="675"/>
                          <a:pt x="397" y="675"/>
                        </a:cubicBezTo>
                        <a:cubicBezTo>
                          <a:pt x="410" y="675"/>
                          <a:pt x="424" y="675"/>
                          <a:pt x="438" y="673"/>
                        </a:cubicBezTo>
                        <a:cubicBezTo>
                          <a:pt x="634" y="637"/>
                          <a:pt x="830" y="494"/>
                          <a:pt x="786" y="280"/>
                        </a:cubicBezTo>
                        <a:cubicBezTo>
                          <a:pt x="750" y="147"/>
                          <a:pt x="616" y="93"/>
                          <a:pt x="491" y="48"/>
                        </a:cubicBezTo>
                        <a:cubicBezTo>
                          <a:pt x="491" y="39"/>
                          <a:pt x="483" y="39"/>
                          <a:pt x="483" y="39"/>
                        </a:cubicBezTo>
                        <a:cubicBezTo>
                          <a:pt x="474" y="39"/>
                          <a:pt x="456" y="31"/>
                          <a:pt x="447" y="31"/>
                        </a:cubicBezTo>
                        <a:cubicBezTo>
                          <a:pt x="420" y="22"/>
                          <a:pt x="384" y="13"/>
                          <a:pt x="358" y="4"/>
                        </a:cubicBezTo>
                        <a:cubicBezTo>
                          <a:pt x="352" y="1"/>
                          <a:pt x="348" y="0"/>
                          <a:pt x="3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4"/>
                  <p:cNvSpPr/>
                  <p:nvPr/>
                </p:nvSpPr>
                <p:spPr>
                  <a:xfrm>
                    <a:off x="3746115" y="3141920"/>
                    <a:ext cx="53588" cy="49171"/>
                  </a:xfrm>
                  <a:custGeom>
                    <a:avLst/>
                    <a:gdLst/>
                    <a:ahLst/>
                    <a:cxnLst/>
                    <a:rect l="l" t="t" r="r" b="b"/>
                    <a:pathLst>
                      <a:path w="643" h="590" extrusionOk="0">
                        <a:moveTo>
                          <a:pt x="321" y="94"/>
                        </a:moveTo>
                        <a:cubicBezTo>
                          <a:pt x="402" y="147"/>
                          <a:pt x="491" y="236"/>
                          <a:pt x="473" y="343"/>
                        </a:cubicBezTo>
                        <a:cubicBezTo>
                          <a:pt x="467" y="397"/>
                          <a:pt x="388" y="435"/>
                          <a:pt x="321" y="435"/>
                        </a:cubicBezTo>
                        <a:cubicBezTo>
                          <a:pt x="289" y="435"/>
                          <a:pt x="259" y="426"/>
                          <a:pt x="241" y="406"/>
                        </a:cubicBezTo>
                        <a:cubicBezTo>
                          <a:pt x="214" y="388"/>
                          <a:pt x="188" y="370"/>
                          <a:pt x="170" y="343"/>
                        </a:cubicBezTo>
                        <a:cubicBezTo>
                          <a:pt x="161" y="308"/>
                          <a:pt x="170" y="272"/>
                          <a:pt x="179" y="236"/>
                        </a:cubicBezTo>
                        <a:cubicBezTo>
                          <a:pt x="188" y="201"/>
                          <a:pt x="232" y="183"/>
                          <a:pt x="259" y="156"/>
                        </a:cubicBezTo>
                        <a:cubicBezTo>
                          <a:pt x="277" y="138"/>
                          <a:pt x="295" y="112"/>
                          <a:pt x="321" y="94"/>
                        </a:cubicBezTo>
                        <a:close/>
                        <a:moveTo>
                          <a:pt x="298" y="1"/>
                        </a:moveTo>
                        <a:cubicBezTo>
                          <a:pt x="193" y="1"/>
                          <a:pt x="83" y="93"/>
                          <a:pt x="36" y="174"/>
                        </a:cubicBezTo>
                        <a:cubicBezTo>
                          <a:pt x="0" y="245"/>
                          <a:pt x="0" y="317"/>
                          <a:pt x="18" y="388"/>
                        </a:cubicBezTo>
                        <a:cubicBezTo>
                          <a:pt x="18" y="424"/>
                          <a:pt x="45" y="459"/>
                          <a:pt x="63" y="486"/>
                        </a:cubicBezTo>
                        <a:cubicBezTo>
                          <a:pt x="78" y="494"/>
                          <a:pt x="87" y="509"/>
                          <a:pt x="101" y="518"/>
                        </a:cubicBezTo>
                        <a:lnTo>
                          <a:pt x="101" y="518"/>
                        </a:lnTo>
                        <a:cubicBezTo>
                          <a:pt x="105" y="522"/>
                          <a:pt x="143" y="551"/>
                          <a:pt x="143" y="558"/>
                        </a:cubicBezTo>
                        <a:cubicBezTo>
                          <a:pt x="183" y="579"/>
                          <a:pt x="232" y="589"/>
                          <a:pt x="282" y="589"/>
                        </a:cubicBezTo>
                        <a:cubicBezTo>
                          <a:pt x="400" y="589"/>
                          <a:pt x="527" y="533"/>
                          <a:pt x="571" y="433"/>
                        </a:cubicBezTo>
                        <a:cubicBezTo>
                          <a:pt x="643" y="281"/>
                          <a:pt x="536" y="138"/>
                          <a:pt x="402" y="58"/>
                        </a:cubicBezTo>
                        <a:cubicBezTo>
                          <a:pt x="402" y="49"/>
                          <a:pt x="402" y="40"/>
                          <a:pt x="393" y="31"/>
                        </a:cubicBezTo>
                        <a:cubicBezTo>
                          <a:pt x="363" y="10"/>
                          <a:pt x="330"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4"/>
                  <p:cNvSpPr/>
                  <p:nvPr/>
                </p:nvSpPr>
                <p:spPr>
                  <a:xfrm>
                    <a:off x="3544599" y="3893733"/>
                    <a:ext cx="49171" cy="39920"/>
                  </a:xfrm>
                  <a:custGeom>
                    <a:avLst/>
                    <a:gdLst/>
                    <a:ahLst/>
                    <a:cxnLst/>
                    <a:rect l="l" t="t" r="r" b="b"/>
                    <a:pathLst>
                      <a:path w="590" h="479" extrusionOk="0">
                        <a:moveTo>
                          <a:pt x="340" y="65"/>
                        </a:moveTo>
                        <a:cubicBezTo>
                          <a:pt x="411" y="101"/>
                          <a:pt x="491" y="172"/>
                          <a:pt x="465" y="261"/>
                        </a:cubicBezTo>
                        <a:cubicBezTo>
                          <a:pt x="441" y="324"/>
                          <a:pt x="390" y="352"/>
                          <a:pt x="330" y="352"/>
                        </a:cubicBezTo>
                        <a:cubicBezTo>
                          <a:pt x="321" y="352"/>
                          <a:pt x="313" y="352"/>
                          <a:pt x="304" y="350"/>
                        </a:cubicBezTo>
                        <a:cubicBezTo>
                          <a:pt x="242" y="333"/>
                          <a:pt x="152" y="306"/>
                          <a:pt x="179" y="226"/>
                        </a:cubicBezTo>
                        <a:cubicBezTo>
                          <a:pt x="197" y="163"/>
                          <a:pt x="277" y="83"/>
                          <a:pt x="340" y="65"/>
                        </a:cubicBezTo>
                        <a:close/>
                        <a:moveTo>
                          <a:pt x="310" y="1"/>
                        </a:moveTo>
                        <a:cubicBezTo>
                          <a:pt x="189" y="1"/>
                          <a:pt x="87" y="100"/>
                          <a:pt x="54" y="208"/>
                        </a:cubicBezTo>
                        <a:cubicBezTo>
                          <a:pt x="1" y="342"/>
                          <a:pt x="143" y="466"/>
                          <a:pt x="268" y="475"/>
                        </a:cubicBezTo>
                        <a:cubicBezTo>
                          <a:pt x="282" y="477"/>
                          <a:pt x="296" y="478"/>
                          <a:pt x="310" y="478"/>
                        </a:cubicBezTo>
                        <a:cubicBezTo>
                          <a:pt x="418" y="478"/>
                          <a:pt x="513" y="417"/>
                          <a:pt x="545" y="306"/>
                        </a:cubicBezTo>
                        <a:cubicBezTo>
                          <a:pt x="589" y="172"/>
                          <a:pt x="482" y="65"/>
                          <a:pt x="358" y="20"/>
                        </a:cubicBezTo>
                        <a:cubicBezTo>
                          <a:pt x="358" y="11"/>
                          <a:pt x="349" y="3"/>
                          <a:pt x="340" y="3"/>
                        </a:cubicBezTo>
                        <a:cubicBezTo>
                          <a:pt x="330" y="1"/>
                          <a:pt x="320" y="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4"/>
                  <p:cNvSpPr/>
                  <p:nvPr/>
                </p:nvSpPr>
                <p:spPr>
                  <a:xfrm>
                    <a:off x="3482927" y="3827644"/>
                    <a:ext cx="27586" cy="25419"/>
                  </a:xfrm>
                  <a:custGeom>
                    <a:avLst/>
                    <a:gdLst/>
                    <a:ahLst/>
                    <a:cxnLst/>
                    <a:rect l="l" t="t" r="r" b="b"/>
                    <a:pathLst>
                      <a:path w="331" h="305" extrusionOk="0">
                        <a:moveTo>
                          <a:pt x="205" y="73"/>
                        </a:moveTo>
                        <a:cubicBezTo>
                          <a:pt x="223" y="91"/>
                          <a:pt x="241" y="109"/>
                          <a:pt x="250" y="127"/>
                        </a:cubicBezTo>
                        <a:cubicBezTo>
                          <a:pt x="264" y="162"/>
                          <a:pt x="245" y="208"/>
                          <a:pt x="214" y="208"/>
                        </a:cubicBezTo>
                        <a:cubicBezTo>
                          <a:pt x="206" y="208"/>
                          <a:pt x="197" y="205"/>
                          <a:pt x="188" y="198"/>
                        </a:cubicBezTo>
                        <a:cubicBezTo>
                          <a:pt x="170" y="189"/>
                          <a:pt x="161" y="162"/>
                          <a:pt x="152" y="144"/>
                        </a:cubicBezTo>
                        <a:cubicBezTo>
                          <a:pt x="143" y="135"/>
                          <a:pt x="134" y="100"/>
                          <a:pt x="134" y="91"/>
                        </a:cubicBezTo>
                        <a:cubicBezTo>
                          <a:pt x="152" y="91"/>
                          <a:pt x="161" y="91"/>
                          <a:pt x="179" y="82"/>
                        </a:cubicBezTo>
                        <a:cubicBezTo>
                          <a:pt x="188" y="82"/>
                          <a:pt x="196" y="73"/>
                          <a:pt x="205" y="73"/>
                        </a:cubicBezTo>
                        <a:close/>
                        <a:moveTo>
                          <a:pt x="120" y="0"/>
                        </a:moveTo>
                        <a:cubicBezTo>
                          <a:pt x="80" y="0"/>
                          <a:pt x="43" y="33"/>
                          <a:pt x="27" y="73"/>
                        </a:cubicBezTo>
                        <a:cubicBezTo>
                          <a:pt x="0" y="162"/>
                          <a:pt x="72" y="269"/>
                          <a:pt x="161" y="296"/>
                        </a:cubicBezTo>
                        <a:cubicBezTo>
                          <a:pt x="176" y="302"/>
                          <a:pt x="190" y="305"/>
                          <a:pt x="204" y="305"/>
                        </a:cubicBezTo>
                        <a:cubicBezTo>
                          <a:pt x="275" y="305"/>
                          <a:pt x="330" y="237"/>
                          <a:pt x="330" y="162"/>
                        </a:cubicBezTo>
                        <a:cubicBezTo>
                          <a:pt x="330" y="100"/>
                          <a:pt x="286" y="55"/>
                          <a:pt x="232" y="28"/>
                        </a:cubicBezTo>
                        <a:lnTo>
                          <a:pt x="223" y="28"/>
                        </a:lnTo>
                        <a:cubicBezTo>
                          <a:pt x="214" y="19"/>
                          <a:pt x="214" y="19"/>
                          <a:pt x="205" y="19"/>
                        </a:cubicBezTo>
                        <a:cubicBezTo>
                          <a:pt x="188" y="11"/>
                          <a:pt x="170" y="2"/>
                          <a:pt x="152" y="2"/>
                        </a:cubicBezTo>
                        <a:lnTo>
                          <a:pt x="134" y="2"/>
                        </a:lnTo>
                        <a:cubicBezTo>
                          <a:pt x="129" y="1"/>
                          <a:pt x="125"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4"/>
                  <p:cNvSpPr/>
                  <p:nvPr/>
                </p:nvSpPr>
                <p:spPr>
                  <a:xfrm>
                    <a:off x="3630106" y="3872231"/>
                    <a:ext cx="25252" cy="18918"/>
                  </a:xfrm>
                  <a:custGeom>
                    <a:avLst/>
                    <a:gdLst/>
                    <a:ahLst/>
                    <a:cxnLst/>
                    <a:rect l="l" t="t" r="r" b="b"/>
                    <a:pathLst>
                      <a:path w="303" h="227" extrusionOk="0">
                        <a:moveTo>
                          <a:pt x="179" y="55"/>
                        </a:moveTo>
                        <a:cubicBezTo>
                          <a:pt x="215" y="73"/>
                          <a:pt x="250" y="91"/>
                          <a:pt x="224" y="118"/>
                        </a:cubicBezTo>
                        <a:cubicBezTo>
                          <a:pt x="204" y="138"/>
                          <a:pt x="178" y="148"/>
                          <a:pt x="152" y="148"/>
                        </a:cubicBezTo>
                        <a:cubicBezTo>
                          <a:pt x="143" y="148"/>
                          <a:pt x="134" y="147"/>
                          <a:pt x="125" y="145"/>
                        </a:cubicBezTo>
                        <a:cubicBezTo>
                          <a:pt x="81" y="127"/>
                          <a:pt x="143" y="73"/>
                          <a:pt x="161" y="64"/>
                        </a:cubicBezTo>
                        <a:cubicBezTo>
                          <a:pt x="170" y="64"/>
                          <a:pt x="170" y="64"/>
                          <a:pt x="179" y="55"/>
                        </a:cubicBezTo>
                        <a:close/>
                        <a:moveTo>
                          <a:pt x="135" y="0"/>
                        </a:moveTo>
                        <a:cubicBezTo>
                          <a:pt x="125" y="0"/>
                          <a:pt x="116" y="1"/>
                          <a:pt x="108" y="2"/>
                        </a:cubicBezTo>
                        <a:cubicBezTo>
                          <a:pt x="90" y="2"/>
                          <a:pt x="90" y="11"/>
                          <a:pt x="90" y="20"/>
                        </a:cubicBezTo>
                        <a:cubicBezTo>
                          <a:pt x="54" y="29"/>
                          <a:pt x="27" y="55"/>
                          <a:pt x="18" y="91"/>
                        </a:cubicBezTo>
                        <a:cubicBezTo>
                          <a:pt x="1" y="154"/>
                          <a:pt x="54" y="216"/>
                          <a:pt x="117" y="225"/>
                        </a:cubicBezTo>
                        <a:cubicBezTo>
                          <a:pt x="123" y="226"/>
                          <a:pt x="129" y="226"/>
                          <a:pt x="136" y="226"/>
                        </a:cubicBezTo>
                        <a:cubicBezTo>
                          <a:pt x="199" y="226"/>
                          <a:pt x="287" y="190"/>
                          <a:pt x="295" y="118"/>
                        </a:cubicBezTo>
                        <a:cubicBezTo>
                          <a:pt x="303" y="31"/>
                          <a:pt x="207" y="0"/>
                          <a:pt x="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4"/>
                  <p:cNvSpPr/>
                  <p:nvPr/>
                </p:nvSpPr>
                <p:spPr>
                  <a:xfrm>
                    <a:off x="2978052" y="3923319"/>
                    <a:ext cx="31336" cy="29669"/>
                  </a:xfrm>
                  <a:custGeom>
                    <a:avLst/>
                    <a:gdLst/>
                    <a:ahLst/>
                    <a:cxnLst/>
                    <a:rect l="l" t="t" r="r" b="b"/>
                    <a:pathLst>
                      <a:path w="376" h="356" extrusionOk="0">
                        <a:moveTo>
                          <a:pt x="197" y="67"/>
                        </a:moveTo>
                        <a:cubicBezTo>
                          <a:pt x="242" y="94"/>
                          <a:pt x="286" y="129"/>
                          <a:pt x="260" y="192"/>
                        </a:cubicBezTo>
                        <a:cubicBezTo>
                          <a:pt x="247" y="222"/>
                          <a:pt x="219" y="248"/>
                          <a:pt x="188" y="248"/>
                        </a:cubicBezTo>
                        <a:cubicBezTo>
                          <a:pt x="173" y="248"/>
                          <a:pt x="158" y="242"/>
                          <a:pt x="144" y="227"/>
                        </a:cubicBezTo>
                        <a:cubicBezTo>
                          <a:pt x="135" y="210"/>
                          <a:pt x="135" y="174"/>
                          <a:pt x="144" y="156"/>
                        </a:cubicBezTo>
                        <a:cubicBezTo>
                          <a:pt x="152" y="120"/>
                          <a:pt x="161" y="103"/>
                          <a:pt x="188" y="85"/>
                        </a:cubicBezTo>
                        <a:cubicBezTo>
                          <a:pt x="188" y="76"/>
                          <a:pt x="197" y="76"/>
                          <a:pt x="197" y="67"/>
                        </a:cubicBezTo>
                        <a:close/>
                        <a:moveTo>
                          <a:pt x="184" y="1"/>
                        </a:moveTo>
                        <a:cubicBezTo>
                          <a:pt x="174" y="1"/>
                          <a:pt x="168" y="9"/>
                          <a:pt x="161" y="22"/>
                        </a:cubicBezTo>
                        <a:cubicBezTo>
                          <a:pt x="152" y="19"/>
                          <a:pt x="142" y="17"/>
                          <a:pt x="132" y="17"/>
                        </a:cubicBezTo>
                        <a:cubicBezTo>
                          <a:pt x="72" y="17"/>
                          <a:pt x="17" y="84"/>
                          <a:pt x="10" y="138"/>
                        </a:cubicBezTo>
                        <a:cubicBezTo>
                          <a:pt x="1" y="219"/>
                          <a:pt x="37" y="308"/>
                          <a:pt x="108" y="334"/>
                        </a:cubicBezTo>
                        <a:cubicBezTo>
                          <a:pt x="137" y="349"/>
                          <a:pt x="161" y="356"/>
                          <a:pt x="186" y="356"/>
                        </a:cubicBezTo>
                        <a:cubicBezTo>
                          <a:pt x="206" y="356"/>
                          <a:pt x="227" y="351"/>
                          <a:pt x="251" y="343"/>
                        </a:cubicBezTo>
                        <a:cubicBezTo>
                          <a:pt x="295" y="317"/>
                          <a:pt x="331" y="254"/>
                          <a:pt x="349" y="210"/>
                        </a:cubicBezTo>
                        <a:cubicBezTo>
                          <a:pt x="376" y="103"/>
                          <a:pt x="286" y="31"/>
                          <a:pt x="197" y="4"/>
                        </a:cubicBezTo>
                        <a:cubicBezTo>
                          <a:pt x="192" y="2"/>
                          <a:pt x="188"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4"/>
                  <p:cNvSpPr/>
                  <p:nvPr/>
                </p:nvSpPr>
                <p:spPr>
                  <a:xfrm>
                    <a:off x="3033057" y="3887982"/>
                    <a:ext cx="19418" cy="20168"/>
                  </a:xfrm>
                  <a:custGeom>
                    <a:avLst/>
                    <a:gdLst/>
                    <a:ahLst/>
                    <a:cxnLst/>
                    <a:rect l="l" t="t" r="r" b="b"/>
                    <a:pathLst>
                      <a:path w="233" h="242" extrusionOk="0">
                        <a:moveTo>
                          <a:pt x="153" y="72"/>
                        </a:moveTo>
                        <a:cubicBezTo>
                          <a:pt x="162" y="72"/>
                          <a:pt x="170" y="80"/>
                          <a:pt x="170" y="98"/>
                        </a:cubicBezTo>
                        <a:cubicBezTo>
                          <a:pt x="179" y="116"/>
                          <a:pt x="170" y="125"/>
                          <a:pt x="153" y="143"/>
                        </a:cubicBezTo>
                        <a:cubicBezTo>
                          <a:pt x="144" y="152"/>
                          <a:pt x="135" y="161"/>
                          <a:pt x="126" y="170"/>
                        </a:cubicBezTo>
                        <a:cubicBezTo>
                          <a:pt x="117" y="161"/>
                          <a:pt x="117" y="161"/>
                          <a:pt x="108" y="161"/>
                        </a:cubicBezTo>
                        <a:cubicBezTo>
                          <a:pt x="99" y="143"/>
                          <a:pt x="126" y="116"/>
                          <a:pt x="126" y="98"/>
                        </a:cubicBezTo>
                        <a:cubicBezTo>
                          <a:pt x="135" y="80"/>
                          <a:pt x="144" y="80"/>
                          <a:pt x="153" y="72"/>
                        </a:cubicBezTo>
                        <a:close/>
                        <a:moveTo>
                          <a:pt x="141" y="0"/>
                        </a:moveTo>
                        <a:cubicBezTo>
                          <a:pt x="91" y="0"/>
                          <a:pt x="35" y="61"/>
                          <a:pt x="28" y="98"/>
                        </a:cubicBezTo>
                        <a:cubicBezTo>
                          <a:pt x="1" y="161"/>
                          <a:pt x="37" y="232"/>
                          <a:pt x="108" y="241"/>
                        </a:cubicBezTo>
                        <a:cubicBezTo>
                          <a:pt x="111" y="242"/>
                          <a:pt x="114" y="242"/>
                          <a:pt x="118" y="242"/>
                        </a:cubicBezTo>
                        <a:cubicBezTo>
                          <a:pt x="177" y="242"/>
                          <a:pt x="233" y="167"/>
                          <a:pt x="233" y="116"/>
                        </a:cubicBezTo>
                        <a:cubicBezTo>
                          <a:pt x="224" y="80"/>
                          <a:pt x="206" y="45"/>
                          <a:pt x="179" y="27"/>
                        </a:cubicBezTo>
                        <a:cubicBezTo>
                          <a:pt x="179" y="27"/>
                          <a:pt x="179" y="18"/>
                          <a:pt x="170" y="9"/>
                        </a:cubicBezTo>
                        <a:cubicBezTo>
                          <a:pt x="161" y="3"/>
                          <a:pt x="151"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4"/>
                  <p:cNvSpPr/>
                  <p:nvPr/>
                </p:nvSpPr>
                <p:spPr>
                  <a:xfrm>
                    <a:off x="3648691" y="3157504"/>
                    <a:ext cx="31336" cy="23502"/>
                  </a:xfrm>
                  <a:custGeom>
                    <a:avLst/>
                    <a:gdLst/>
                    <a:ahLst/>
                    <a:cxnLst/>
                    <a:rect l="l" t="t" r="r" b="b"/>
                    <a:pathLst>
                      <a:path w="376" h="282" extrusionOk="0">
                        <a:moveTo>
                          <a:pt x="215" y="58"/>
                        </a:moveTo>
                        <a:lnTo>
                          <a:pt x="215" y="58"/>
                        </a:lnTo>
                        <a:cubicBezTo>
                          <a:pt x="286" y="67"/>
                          <a:pt x="233" y="183"/>
                          <a:pt x="188" y="192"/>
                        </a:cubicBezTo>
                        <a:cubicBezTo>
                          <a:pt x="185" y="194"/>
                          <a:pt x="181" y="195"/>
                          <a:pt x="178" y="195"/>
                        </a:cubicBezTo>
                        <a:cubicBezTo>
                          <a:pt x="164" y="195"/>
                          <a:pt x="151" y="182"/>
                          <a:pt x="143" y="174"/>
                        </a:cubicBezTo>
                        <a:cubicBezTo>
                          <a:pt x="126" y="156"/>
                          <a:pt x="126" y="148"/>
                          <a:pt x="134" y="121"/>
                        </a:cubicBezTo>
                        <a:cubicBezTo>
                          <a:pt x="152" y="94"/>
                          <a:pt x="179" y="67"/>
                          <a:pt x="215" y="58"/>
                        </a:cubicBezTo>
                        <a:close/>
                        <a:moveTo>
                          <a:pt x="199" y="1"/>
                        </a:moveTo>
                        <a:cubicBezTo>
                          <a:pt x="133" y="1"/>
                          <a:pt x="59" y="41"/>
                          <a:pt x="36" y="94"/>
                        </a:cubicBezTo>
                        <a:cubicBezTo>
                          <a:pt x="1" y="183"/>
                          <a:pt x="90" y="281"/>
                          <a:pt x="179" y="281"/>
                        </a:cubicBezTo>
                        <a:cubicBezTo>
                          <a:pt x="313" y="264"/>
                          <a:pt x="375" y="23"/>
                          <a:pt x="233" y="5"/>
                        </a:cubicBezTo>
                        <a:cubicBezTo>
                          <a:pt x="222" y="2"/>
                          <a:pt x="210"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4"/>
                  <p:cNvSpPr/>
                  <p:nvPr/>
                </p:nvSpPr>
                <p:spPr>
                  <a:xfrm>
                    <a:off x="3000387" y="3233177"/>
                    <a:ext cx="27586" cy="22168"/>
                  </a:xfrm>
                  <a:custGeom>
                    <a:avLst/>
                    <a:gdLst/>
                    <a:ahLst/>
                    <a:cxnLst/>
                    <a:rect l="l" t="t" r="r" b="b"/>
                    <a:pathLst>
                      <a:path w="331" h="266" extrusionOk="0">
                        <a:moveTo>
                          <a:pt x="259" y="60"/>
                        </a:moveTo>
                        <a:cubicBezTo>
                          <a:pt x="286" y="60"/>
                          <a:pt x="259" y="96"/>
                          <a:pt x="259" y="105"/>
                        </a:cubicBezTo>
                        <a:cubicBezTo>
                          <a:pt x="241" y="132"/>
                          <a:pt x="223" y="149"/>
                          <a:pt x="206" y="167"/>
                        </a:cubicBezTo>
                        <a:cubicBezTo>
                          <a:pt x="195" y="174"/>
                          <a:pt x="188" y="177"/>
                          <a:pt x="181" y="177"/>
                        </a:cubicBezTo>
                        <a:cubicBezTo>
                          <a:pt x="171" y="177"/>
                          <a:pt x="163" y="169"/>
                          <a:pt x="152" y="158"/>
                        </a:cubicBezTo>
                        <a:cubicBezTo>
                          <a:pt x="143" y="149"/>
                          <a:pt x="143" y="149"/>
                          <a:pt x="152" y="141"/>
                        </a:cubicBezTo>
                        <a:cubicBezTo>
                          <a:pt x="152" y="132"/>
                          <a:pt x="161" y="123"/>
                          <a:pt x="179" y="114"/>
                        </a:cubicBezTo>
                        <a:cubicBezTo>
                          <a:pt x="197" y="105"/>
                          <a:pt x="206" y="78"/>
                          <a:pt x="223" y="69"/>
                        </a:cubicBezTo>
                        <a:lnTo>
                          <a:pt x="232" y="69"/>
                        </a:lnTo>
                        <a:cubicBezTo>
                          <a:pt x="241" y="60"/>
                          <a:pt x="250" y="60"/>
                          <a:pt x="259" y="60"/>
                        </a:cubicBezTo>
                        <a:close/>
                        <a:moveTo>
                          <a:pt x="233" y="1"/>
                        </a:moveTo>
                        <a:cubicBezTo>
                          <a:pt x="212" y="1"/>
                          <a:pt x="191" y="5"/>
                          <a:pt x="170" y="16"/>
                        </a:cubicBezTo>
                        <a:cubicBezTo>
                          <a:pt x="134" y="33"/>
                          <a:pt x="90" y="42"/>
                          <a:pt x="63" y="78"/>
                        </a:cubicBezTo>
                        <a:cubicBezTo>
                          <a:pt x="0" y="149"/>
                          <a:pt x="81" y="265"/>
                          <a:pt x="161" y="265"/>
                        </a:cubicBezTo>
                        <a:cubicBezTo>
                          <a:pt x="250" y="265"/>
                          <a:pt x="322" y="167"/>
                          <a:pt x="331" y="87"/>
                        </a:cubicBezTo>
                        <a:cubicBezTo>
                          <a:pt x="331" y="42"/>
                          <a:pt x="313" y="25"/>
                          <a:pt x="286" y="25"/>
                        </a:cubicBezTo>
                        <a:cubicBezTo>
                          <a:pt x="286" y="16"/>
                          <a:pt x="286" y="7"/>
                          <a:pt x="277" y="7"/>
                        </a:cubicBezTo>
                        <a:cubicBezTo>
                          <a:pt x="262" y="3"/>
                          <a:pt x="247"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4"/>
                  <p:cNvSpPr/>
                  <p:nvPr/>
                </p:nvSpPr>
                <p:spPr>
                  <a:xfrm>
                    <a:off x="3844207" y="3361605"/>
                    <a:ext cx="67755" cy="58171"/>
                  </a:xfrm>
                  <a:custGeom>
                    <a:avLst/>
                    <a:gdLst/>
                    <a:ahLst/>
                    <a:cxnLst/>
                    <a:rect l="l" t="t" r="r" b="b"/>
                    <a:pathLst>
                      <a:path w="813" h="698" extrusionOk="0">
                        <a:moveTo>
                          <a:pt x="390" y="133"/>
                        </a:moveTo>
                        <a:cubicBezTo>
                          <a:pt x="410" y="133"/>
                          <a:pt x="429" y="134"/>
                          <a:pt x="447" y="134"/>
                        </a:cubicBezTo>
                        <a:cubicBezTo>
                          <a:pt x="527" y="143"/>
                          <a:pt x="590" y="205"/>
                          <a:pt x="634" y="268"/>
                        </a:cubicBezTo>
                        <a:cubicBezTo>
                          <a:pt x="634" y="268"/>
                          <a:pt x="634" y="277"/>
                          <a:pt x="643" y="277"/>
                        </a:cubicBezTo>
                        <a:cubicBezTo>
                          <a:pt x="670" y="330"/>
                          <a:pt x="670" y="402"/>
                          <a:pt x="607" y="464"/>
                        </a:cubicBezTo>
                        <a:cubicBezTo>
                          <a:pt x="567" y="513"/>
                          <a:pt x="511" y="536"/>
                          <a:pt x="454" y="536"/>
                        </a:cubicBezTo>
                        <a:cubicBezTo>
                          <a:pt x="388" y="536"/>
                          <a:pt x="321" y="504"/>
                          <a:pt x="277" y="446"/>
                        </a:cubicBezTo>
                        <a:cubicBezTo>
                          <a:pt x="224" y="366"/>
                          <a:pt x="179" y="250"/>
                          <a:pt x="251" y="170"/>
                        </a:cubicBezTo>
                        <a:cubicBezTo>
                          <a:pt x="289" y="138"/>
                          <a:pt x="341" y="133"/>
                          <a:pt x="390" y="133"/>
                        </a:cubicBezTo>
                        <a:close/>
                        <a:moveTo>
                          <a:pt x="362" y="0"/>
                        </a:moveTo>
                        <a:cubicBezTo>
                          <a:pt x="305" y="0"/>
                          <a:pt x="248" y="12"/>
                          <a:pt x="197" y="36"/>
                        </a:cubicBezTo>
                        <a:cubicBezTo>
                          <a:pt x="1" y="134"/>
                          <a:pt x="54" y="393"/>
                          <a:pt x="153" y="535"/>
                        </a:cubicBezTo>
                        <a:cubicBezTo>
                          <a:pt x="222" y="641"/>
                          <a:pt x="331" y="697"/>
                          <a:pt x="440" y="697"/>
                        </a:cubicBezTo>
                        <a:cubicBezTo>
                          <a:pt x="543" y="697"/>
                          <a:pt x="645" y="648"/>
                          <a:pt x="715" y="544"/>
                        </a:cubicBezTo>
                        <a:cubicBezTo>
                          <a:pt x="813" y="393"/>
                          <a:pt x="759" y="241"/>
                          <a:pt x="643" y="143"/>
                        </a:cubicBezTo>
                        <a:cubicBezTo>
                          <a:pt x="590" y="48"/>
                          <a:pt x="477" y="0"/>
                          <a:pt x="3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9" name="Google Shape;999;p4"/>
                  <p:cNvGrpSpPr/>
                  <p:nvPr/>
                </p:nvGrpSpPr>
                <p:grpSpPr>
                  <a:xfrm>
                    <a:off x="1133650" y="3105500"/>
                    <a:ext cx="3428608" cy="1415701"/>
                    <a:chOff x="911100" y="2701063"/>
                    <a:chExt cx="3428608" cy="1415701"/>
                  </a:xfrm>
                </p:grpSpPr>
                <p:sp>
                  <p:nvSpPr>
                    <p:cNvPr id="1000" name="Google Shape;1000;p4"/>
                    <p:cNvSpPr/>
                    <p:nvPr/>
                  </p:nvSpPr>
                  <p:spPr>
                    <a:xfrm>
                      <a:off x="1285631" y="3840408"/>
                      <a:ext cx="859569" cy="276355"/>
                    </a:xfrm>
                    <a:custGeom>
                      <a:avLst/>
                      <a:gdLst/>
                      <a:ahLst/>
                      <a:cxnLst/>
                      <a:rect l="l" t="t" r="r" b="b"/>
                      <a:pathLst>
                        <a:path w="10314" h="3316" extrusionOk="0">
                          <a:moveTo>
                            <a:pt x="19" y="0"/>
                          </a:moveTo>
                          <a:cubicBezTo>
                            <a:pt x="10" y="0"/>
                            <a:pt x="1" y="27"/>
                            <a:pt x="19" y="27"/>
                          </a:cubicBezTo>
                          <a:cubicBezTo>
                            <a:pt x="536" y="125"/>
                            <a:pt x="1054" y="188"/>
                            <a:pt x="1571" y="286"/>
                          </a:cubicBezTo>
                          <a:cubicBezTo>
                            <a:pt x="2615" y="482"/>
                            <a:pt x="3605" y="901"/>
                            <a:pt x="4515" y="1428"/>
                          </a:cubicBezTo>
                          <a:cubicBezTo>
                            <a:pt x="5880" y="2222"/>
                            <a:pt x="7316" y="2962"/>
                            <a:pt x="8860" y="3212"/>
                          </a:cubicBezTo>
                          <a:cubicBezTo>
                            <a:pt x="8735" y="3221"/>
                            <a:pt x="8610" y="3239"/>
                            <a:pt x="8485" y="3239"/>
                          </a:cubicBezTo>
                          <a:cubicBezTo>
                            <a:pt x="8119" y="3230"/>
                            <a:pt x="7753" y="3203"/>
                            <a:pt x="7396" y="3167"/>
                          </a:cubicBezTo>
                          <a:cubicBezTo>
                            <a:pt x="6433" y="3069"/>
                            <a:pt x="5577" y="2801"/>
                            <a:pt x="4738" y="2311"/>
                          </a:cubicBezTo>
                          <a:cubicBezTo>
                            <a:pt x="4131" y="1954"/>
                            <a:pt x="3489" y="1615"/>
                            <a:pt x="2856" y="1303"/>
                          </a:cubicBezTo>
                          <a:cubicBezTo>
                            <a:pt x="2366" y="1066"/>
                            <a:pt x="1786" y="814"/>
                            <a:pt x="1227" y="814"/>
                          </a:cubicBezTo>
                          <a:cubicBezTo>
                            <a:pt x="1175" y="814"/>
                            <a:pt x="1123" y="816"/>
                            <a:pt x="1071" y="821"/>
                          </a:cubicBezTo>
                          <a:cubicBezTo>
                            <a:pt x="1063" y="821"/>
                            <a:pt x="1063" y="839"/>
                            <a:pt x="1071" y="839"/>
                          </a:cubicBezTo>
                          <a:cubicBezTo>
                            <a:pt x="1758" y="839"/>
                            <a:pt x="2561" y="1258"/>
                            <a:pt x="3150" y="1579"/>
                          </a:cubicBezTo>
                          <a:cubicBezTo>
                            <a:pt x="3855" y="1972"/>
                            <a:pt x="4560" y="2382"/>
                            <a:pt x="5273" y="2739"/>
                          </a:cubicBezTo>
                          <a:cubicBezTo>
                            <a:pt x="6138" y="3165"/>
                            <a:pt x="7092" y="3315"/>
                            <a:pt x="8043" y="3315"/>
                          </a:cubicBezTo>
                          <a:cubicBezTo>
                            <a:pt x="8406" y="3315"/>
                            <a:pt x="8769" y="3293"/>
                            <a:pt x="9127" y="3256"/>
                          </a:cubicBezTo>
                          <a:cubicBezTo>
                            <a:pt x="9389" y="3287"/>
                            <a:pt x="9651" y="3301"/>
                            <a:pt x="9916" y="3301"/>
                          </a:cubicBezTo>
                          <a:cubicBezTo>
                            <a:pt x="10039" y="3301"/>
                            <a:pt x="10163" y="3298"/>
                            <a:pt x="10287" y="3292"/>
                          </a:cubicBezTo>
                          <a:cubicBezTo>
                            <a:pt x="10314" y="3292"/>
                            <a:pt x="10314" y="3256"/>
                            <a:pt x="10287" y="3256"/>
                          </a:cubicBezTo>
                          <a:cubicBezTo>
                            <a:pt x="9181" y="3176"/>
                            <a:pt x="8092" y="2944"/>
                            <a:pt x="7049" y="2552"/>
                          </a:cubicBezTo>
                          <a:cubicBezTo>
                            <a:pt x="6558" y="2364"/>
                            <a:pt x="6094" y="2070"/>
                            <a:pt x="5621" y="1838"/>
                          </a:cubicBezTo>
                          <a:cubicBezTo>
                            <a:pt x="5131" y="1597"/>
                            <a:pt x="4658" y="1321"/>
                            <a:pt x="4176" y="1053"/>
                          </a:cubicBezTo>
                          <a:cubicBezTo>
                            <a:pt x="2909" y="339"/>
                            <a:pt x="1455" y="54"/>
                            <a:pt x="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4"/>
                    <p:cNvSpPr/>
                    <p:nvPr/>
                  </p:nvSpPr>
                  <p:spPr>
                    <a:xfrm>
                      <a:off x="911100" y="2701063"/>
                      <a:ext cx="3428608" cy="1405946"/>
                    </a:xfrm>
                    <a:custGeom>
                      <a:avLst/>
                      <a:gdLst/>
                      <a:ahLst/>
                      <a:cxnLst/>
                      <a:rect l="l" t="t" r="r" b="b"/>
                      <a:pathLst>
                        <a:path w="41140" h="16870" extrusionOk="0">
                          <a:moveTo>
                            <a:pt x="15296" y="1520"/>
                          </a:moveTo>
                          <a:cubicBezTo>
                            <a:pt x="15495" y="1520"/>
                            <a:pt x="15715" y="1622"/>
                            <a:pt x="15878" y="1699"/>
                          </a:cubicBezTo>
                          <a:cubicBezTo>
                            <a:pt x="16770" y="2092"/>
                            <a:pt x="17216" y="3002"/>
                            <a:pt x="16904" y="3912"/>
                          </a:cubicBezTo>
                          <a:cubicBezTo>
                            <a:pt x="16681" y="3930"/>
                            <a:pt x="16458" y="3965"/>
                            <a:pt x="16226" y="4010"/>
                          </a:cubicBezTo>
                          <a:cubicBezTo>
                            <a:pt x="16485" y="3599"/>
                            <a:pt x="16306" y="2921"/>
                            <a:pt x="16092" y="2529"/>
                          </a:cubicBezTo>
                          <a:cubicBezTo>
                            <a:pt x="15930" y="2242"/>
                            <a:pt x="15471" y="1815"/>
                            <a:pt x="15074" y="1815"/>
                          </a:cubicBezTo>
                          <a:cubicBezTo>
                            <a:pt x="14990" y="1815"/>
                            <a:pt x="14909" y="1834"/>
                            <a:pt x="14834" y="1878"/>
                          </a:cubicBezTo>
                          <a:cubicBezTo>
                            <a:pt x="14924" y="1690"/>
                            <a:pt x="15075" y="1539"/>
                            <a:pt x="15272" y="1521"/>
                          </a:cubicBezTo>
                          <a:cubicBezTo>
                            <a:pt x="15280" y="1521"/>
                            <a:pt x="15288" y="1520"/>
                            <a:pt x="15296" y="1520"/>
                          </a:cubicBezTo>
                          <a:close/>
                          <a:moveTo>
                            <a:pt x="26976" y="1967"/>
                          </a:moveTo>
                          <a:cubicBezTo>
                            <a:pt x="27440" y="2493"/>
                            <a:pt x="27707" y="3359"/>
                            <a:pt x="27511" y="3956"/>
                          </a:cubicBezTo>
                          <a:cubicBezTo>
                            <a:pt x="27440" y="3956"/>
                            <a:pt x="27368" y="3965"/>
                            <a:pt x="27306" y="3965"/>
                          </a:cubicBezTo>
                          <a:cubicBezTo>
                            <a:pt x="27181" y="3983"/>
                            <a:pt x="27056" y="3992"/>
                            <a:pt x="26940" y="4010"/>
                          </a:cubicBezTo>
                          <a:cubicBezTo>
                            <a:pt x="27360" y="3662"/>
                            <a:pt x="27333" y="2904"/>
                            <a:pt x="27226" y="2449"/>
                          </a:cubicBezTo>
                          <a:cubicBezTo>
                            <a:pt x="27181" y="2297"/>
                            <a:pt x="27092" y="2128"/>
                            <a:pt x="26976" y="1967"/>
                          </a:cubicBezTo>
                          <a:close/>
                          <a:moveTo>
                            <a:pt x="19331" y="3501"/>
                          </a:moveTo>
                          <a:cubicBezTo>
                            <a:pt x="19393" y="3537"/>
                            <a:pt x="19456" y="3573"/>
                            <a:pt x="19509" y="3617"/>
                          </a:cubicBezTo>
                          <a:cubicBezTo>
                            <a:pt x="19495" y="3617"/>
                            <a:pt x="19481" y="3616"/>
                            <a:pt x="19467" y="3616"/>
                          </a:cubicBezTo>
                          <a:cubicBezTo>
                            <a:pt x="19318" y="3616"/>
                            <a:pt x="19160" y="3657"/>
                            <a:pt x="19054" y="3698"/>
                          </a:cubicBezTo>
                          <a:cubicBezTo>
                            <a:pt x="18876" y="3778"/>
                            <a:pt x="18715" y="3885"/>
                            <a:pt x="18706" y="4046"/>
                          </a:cubicBezTo>
                          <a:cubicBezTo>
                            <a:pt x="18590" y="4019"/>
                            <a:pt x="18465" y="3992"/>
                            <a:pt x="18349" y="3974"/>
                          </a:cubicBezTo>
                          <a:cubicBezTo>
                            <a:pt x="18367" y="3903"/>
                            <a:pt x="18385" y="3823"/>
                            <a:pt x="18430" y="3769"/>
                          </a:cubicBezTo>
                          <a:cubicBezTo>
                            <a:pt x="18528" y="3653"/>
                            <a:pt x="18697" y="3608"/>
                            <a:pt x="18831" y="3573"/>
                          </a:cubicBezTo>
                          <a:cubicBezTo>
                            <a:pt x="18983" y="3528"/>
                            <a:pt x="19161" y="3519"/>
                            <a:pt x="19331" y="3501"/>
                          </a:cubicBezTo>
                          <a:close/>
                          <a:moveTo>
                            <a:pt x="26341" y="332"/>
                          </a:moveTo>
                          <a:cubicBezTo>
                            <a:pt x="26729" y="332"/>
                            <a:pt x="27248" y="626"/>
                            <a:pt x="27208" y="977"/>
                          </a:cubicBezTo>
                          <a:cubicBezTo>
                            <a:pt x="27190" y="1012"/>
                            <a:pt x="27181" y="1057"/>
                            <a:pt x="27172" y="1102"/>
                          </a:cubicBezTo>
                          <a:cubicBezTo>
                            <a:pt x="27160" y="1155"/>
                            <a:pt x="27213" y="1205"/>
                            <a:pt x="27262" y="1205"/>
                          </a:cubicBezTo>
                          <a:cubicBezTo>
                            <a:pt x="27286" y="1205"/>
                            <a:pt x="27309" y="1193"/>
                            <a:pt x="27324" y="1164"/>
                          </a:cubicBezTo>
                          <a:cubicBezTo>
                            <a:pt x="27324" y="1155"/>
                            <a:pt x="27324" y="1146"/>
                            <a:pt x="27324" y="1146"/>
                          </a:cubicBezTo>
                          <a:lnTo>
                            <a:pt x="27333" y="1146"/>
                          </a:lnTo>
                          <a:cubicBezTo>
                            <a:pt x="27333" y="1128"/>
                            <a:pt x="27333" y="1119"/>
                            <a:pt x="27342" y="1111"/>
                          </a:cubicBezTo>
                          <a:cubicBezTo>
                            <a:pt x="27342" y="1102"/>
                            <a:pt x="27342" y="1084"/>
                            <a:pt x="27351" y="1075"/>
                          </a:cubicBezTo>
                          <a:cubicBezTo>
                            <a:pt x="27423" y="864"/>
                            <a:pt x="27579" y="792"/>
                            <a:pt x="27756" y="792"/>
                          </a:cubicBezTo>
                          <a:cubicBezTo>
                            <a:pt x="27970" y="792"/>
                            <a:pt x="28215" y="897"/>
                            <a:pt x="28385" y="995"/>
                          </a:cubicBezTo>
                          <a:cubicBezTo>
                            <a:pt x="28769" y="1209"/>
                            <a:pt x="28948" y="1610"/>
                            <a:pt x="28948" y="2038"/>
                          </a:cubicBezTo>
                          <a:cubicBezTo>
                            <a:pt x="28948" y="2591"/>
                            <a:pt x="28644" y="3225"/>
                            <a:pt x="28287" y="3644"/>
                          </a:cubicBezTo>
                          <a:cubicBezTo>
                            <a:pt x="28265" y="3666"/>
                            <a:pt x="28286" y="3713"/>
                            <a:pt x="28314" y="3713"/>
                          </a:cubicBezTo>
                          <a:cubicBezTo>
                            <a:pt x="28320" y="3713"/>
                            <a:pt x="28326" y="3711"/>
                            <a:pt x="28332" y="3707"/>
                          </a:cubicBezTo>
                          <a:cubicBezTo>
                            <a:pt x="28653" y="3492"/>
                            <a:pt x="28894" y="3153"/>
                            <a:pt x="29037" y="2770"/>
                          </a:cubicBezTo>
                          <a:cubicBezTo>
                            <a:pt x="29358" y="2458"/>
                            <a:pt x="29759" y="2154"/>
                            <a:pt x="30196" y="2101"/>
                          </a:cubicBezTo>
                          <a:cubicBezTo>
                            <a:pt x="30218" y="2099"/>
                            <a:pt x="30239" y="2098"/>
                            <a:pt x="30260" y="2098"/>
                          </a:cubicBezTo>
                          <a:cubicBezTo>
                            <a:pt x="30539" y="2098"/>
                            <a:pt x="30800" y="2258"/>
                            <a:pt x="30990" y="2449"/>
                          </a:cubicBezTo>
                          <a:cubicBezTo>
                            <a:pt x="31097" y="2556"/>
                            <a:pt x="31187" y="2672"/>
                            <a:pt x="31276" y="2797"/>
                          </a:cubicBezTo>
                          <a:cubicBezTo>
                            <a:pt x="31311" y="3018"/>
                            <a:pt x="31286" y="3127"/>
                            <a:pt x="31198" y="3127"/>
                          </a:cubicBezTo>
                          <a:cubicBezTo>
                            <a:pt x="31173" y="3127"/>
                            <a:pt x="31142" y="3118"/>
                            <a:pt x="31106" y="3100"/>
                          </a:cubicBezTo>
                          <a:cubicBezTo>
                            <a:pt x="31100" y="3098"/>
                            <a:pt x="31094" y="3098"/>
                            <a:pt x="31087" y="3098"/>
                          </a:cubicBezTo>
                          <a:cubicBezTo>
                            <a:pt x="31022" y="3098"/>
                            <a:pt x="30959" y="3178"/>
                            <a:pt x="30999" y="3243"/>
                          </a:cubicBezTo>
                          <a:cubicBezTo>
                            <a:pt x="31124" y="3421"/>
                            <a:pt x="31454" y="3805"/>
                            <a:pt x="31169" y="4028"/>
                          </a:cubicBezTo>
                          <a:cubicBezTo>
                            <a:pt x="31099" y="4079"/>
                            <a:pt x="31024" y="4099"/>
                            <a:pt x="30948" y="4099"/>
                          </a:cubicBezTo>
                          <a:cubicBezTo>
                            <a:pt x="30772" y="4099"/>
                            <a:pt x="30590" y="3990"/>
                            <a:pt x="30446" y="3903"/>
                          </a:cubicBezTo>
                          <a:cubicBezTo>
                            <a:pt x="30256" y="3671"/>
                            <a:pt x="30020" y="3516"/>
                            <a:pt x="29702" y="3516"/>
                          </a:cubicBezTo>
                          <a:cubicBezTo>
                            <a:pt x="29677" y="3516"/>
                            <a:pt x="29651" y="3517"/>
                            <a:pt x="29626" y="3519"/>
                          </a:cubicBezTo>
                          <a:cubicBezTo>
                            <a:pt x="29304" y="3537"/>
                            <a:pt x="28867" y="3724"/>
                            <a:pt x="28769" y="4063"/>
                          </a:cubicBezTo>
                          <a:cubicBezTo>
                            <a:pt x="28440" y="3991"/>
                            <a:pt x="28096" y="3955"/>
                            <a:pt x="27738" y="3955"/>
                          </a:cubicBezTo>
                          <a:cubicBezTo>
                            <a:pt x="27698" y="3955"/>
                            <a:pt x="27658" y="3955"/>
                            <a:pt x="27618" y="3956"/>
                          </a:cubicBezTo>
                          <a:cubicBezTo>
                            <a:pt x="28011" y="3216"/>
                            <a:pt x="27306" y="1904"/>
                            <a:pt x="26592" y="1592"/>
                          </a:cubicBezTo>
                          <a:cubicBezTo>
                            <a:pt x="26427" y="1473"/>
                            <a:pt x="26243" y="1396"/>
                            <a:pt x="26060" y="1396"/>
                          </a:cubicBezTo>
                          <a:cubicBezTo>
                            <a:pt x="25928" y="1396"/>
                            <a:pt x="25797" y="1436"/>
                            <a:pt x="25673" y="1530"/>
                          </a:cubicBezTo>
                          <a:cubicBezTo>
                            <a:pt x="25665" y="1530"/>
                            <a:pt x="25665" y="1539"/>
                            <a:pt x="25665" y="1548"/>
                          </a:cubicBezTo>
                          <a:cubicBezTo>
                            <a:pt x="25621" y="1557"/>
                            <a:pt x="25576" y="1562"/>
                            <a:pt x="25531" y="1562"/>
                          </a:cubicBezTo>
                          <a:cubicBezTo>
                            <a:pt x="25154" y="1562"/>
                            <a:pt x="24750" y="1244"/>
                            <a:pt x="25156" y="798"/>
                          </a:cubicBezTo>
                          <a:cubicBezTo>
                            <a:pt x="25276" y="662"/>
                            <a:pt x="25489" y="562"/>
                            <a:pt x="25673" y="562"/>
                          </a:cubicBezTo>
                          <a:cubicBezTo>
                            <a:pt x="25695" y="562"/>
                            <a:pt x="25716" y="564"/>
                            <a:pt x="25736" y="566"/>
                          </a:cubicBezTo>
                          <a:cubicBezTo>
                            <a:pt x="25744" y="567"/>
                            <a:pt x="25752" y="567"/>
                            <a:pt x="25759" y="567"/>
                          </a:cubicBezTo>
                          <a:cubicBezTo>
                            <a:pt x="25871" y="567"/>
                            <a:pt x="25947" y="508"/>
                            <a:pt x="26030" y="433"/>
                          </a:cubicBezTo>
                          <a:cubicBezTo>
                            <a:pt x="26105" y="363"/>
                            <a:pt x="26216" y="332"/>
                            <a:pt x="26341" y="332"/>
                          </a:cubicBezTo>
                          <a:close/>
                          <a:moveTo>
                            <a:pt x="15008" y="1886"/>
                          </a:moveTo>
                          <a:cubicBezTo>
                            <a:pt x="15449" y="1886"/>
                            <a:pt x="15931" y="2411"/>
                            <a:pt x="16048" y="2761"/>
                          </a:cubicBezTo>
                          <a:cubicBezTo>
                            <a:pt x="16181" y="3153"/>
                            <a:pt x="16244" y="3617"/>
                            <a:pt x="16146" y="4028"/>
                          </a:cubicBezTo>
                          <a:cubicBezTo>
                            <a:pt x="15985" y="4063"/>
                            <a:pt x="15825" y="4108"/>
                            <a:pt x="15673" y="4162"/>
                          </a:cubicBezTo>
                          <a:cubicBezTo>
                            <a:pt x="15887" y="3858"/>
                            <a:pt x="15834" y="3403"/>
                            <a:pt x="15771" y="3046"/>
                          </a:cubicBezTo>
                          <a:cubicBezTo>
                            <a:pt x="15691" y="2565"/>
                            <a:pt x="15200" y="2235"/>
                            <a:pt x="14736" y="2145"/>
                          </a:cubicBezTo>
                          <a:cubicBezTo>
                            <a:pt x="14754" y="2065"/>
                            <a:pt x="14781" y="1994"/>
                            <a:pt x="14817" y="1922"/>
                          </a:cubicBezTo>
                          <a:cubicBezTo>
                            <a:pt x="14879" y="1897"/>
                            <a:pt x="14943" y="1886"/>
                            <a:pt x="15008" y="1886"/>
                          </a:cubicBezTo>
                          <a:close/>
                          <a:moveTo>
                            <a:pt x="15040" y="174"/>
                          </a:moveTo>
                          <a:cubicBezTo>
                            <a:pt x="15303" y="174"/>
                            <a:pt x="15540" y="281"/>
                            <a:pt x="15735" y="540"/>
                          </a:cubicBezTo>
                          <a:cubicBezTo>
                            <a:pt x="15765" y="583"/>
                            <a:pt x="15815" y="597"/>
                            <a:pt x="15870" y="597"/>
                          </a:cubicBezTo>
                          <a:cubicBezTo>
                            <a:pt x="15951" y="597"/>
                            <a:pt x="16043" y="568"/>
                            <a:pt x="16101" y="557"/>
                          </a:cubicBezTo>
                          <a:cubicBezTo>
                            <a:pt x="16167" y="545"/>
                            <a:pt x="16229" y="539"/>
                            <a:pt x="16289" y="539"/>
                          </a:cubicBezTo>
                          <a:cubicBezTo>
                            <a:pt x="16709" y="539"/>
                            <a:pt x="16989" y="829"/>
                            <a:pt x="17145" y="1235"/>
                          </a:cubicBezTo>
                          <a:cubicBezTo>
                            <a:pt x="17172" y="1316"/>
                            <a:pt x="17198" y="1325"/>
                            <a:pt x="17279" y="1342"/>
                          </a:cubicBezTo>
                          <a:cubicBezTo>
                            <a:pt x="17475" y="1387"/>
                            <a:pt x="17725" y="1423"/>
                            <a:pt x="17885" y="1557"/>
                          </a:cubicBezTo>
                          <a:cubicBezTo>
                            <a:pt x="18215" y="1833"/>
                            <a:pt x="18082" y="2243"/>
                            <a:pt x="17903" y="2556"/>
                          </a:cubicBezTo>
                          <a:cubicBezTo>
                            <a:pt x="17876" y="2591"/>
                            <a:pt x="17859" y="2627"/>
                            <a:pt x="17832" y="2654"/>
                          </a:cubicBezTo>
                          <a:cubicBezTo>
                            <a:pt x="17814" y="2681"/>
                            <a:pt x="17841" y="2698"/>
                            <a:pt x="17859" y="2698"/>
                          </a:cubicBezTo>
                          <a:cubicBezTo>
                            <a:pt x="17874" y="2739"/>
                            <a:pt x="17915" y="2765"/>
                            <a:pt x="17957" y="2765"/>
                          </a:cubicBezTo>
                          <a:cubicBezTo>
                            <a:pt x="17987" y="2765"/>
                            <a:pt x="18018" y="2751"/>
                            <a:pt x="18037" y="2716"/>
                          </a:cubicBezTo>
                          <a:cubicBezTo>
                            <a:pt x="18100" y="2591"/>
                            <a:pt x="18162" y="2467"/>
                            <a:pt x="18198" y="2342"/>
                          </a:cubicBezTo>
                          <a:cubicBezTo>
                            <a:pt x="18287" y="2243"/>
                            <a:pt x="18394" y="2154"/>
                            <a:pt x="18510" y="2083"/>
                          </a:cubicBezTo>
                          <a:cubicBezTo>
                            <a:pt x="18658" y="1988"/>
                            <a:pt x="18829" y="1942"/>
                            <a:pt x="18995" y="1942"/>
                          </a:cubicBezTo>
                          <a:cubicBezTo>
                            <a:pt x="19389" y="1942"/>
                            <a:pt x="19761" y="2199"/>
                            <a:pt x="19768" y="2663"/>
                          </a:cubicBezTo>
                          <a:cubicBezTo>
                            <a:pt x="19768" y="2712"/>
                            <a:pt x="19811" y="2745"/>
                            <a:pt x="19852" y="2745"/>
                          </a:cubicBezTo>
                          <a:cubicBezTo>
                            <a:pt x="19870" y="2745"/>
                            <a:pt x="19888" y="2739"/>
                            <a:pt x="19902" y="2725"/>
                          </a:cubicBezTo>
                          <a:cubicBezTo>
                            <a:pt x="19964" y="2659"/>
                            <a:pt x="20033" y="2635"/>
                            <a:pt x="20104" y="2635"/>
                          </a:cubicBezTo>
                          <a:cubicBezTo>
                            <a:pt x="20244" y="2635"/>
                            <a:pt x="20390" y="2731"/>
                            <a:pt x="20508" y="2797"/>
                          </a:cubicBezTo>
                          <a:cubicBezTo>
                            <a:pt x="20660" y="2877"/>
                            <a:pt x="20731" y="3020"/>
                            <a:pt x="20722" y="3225"/>
                          </a:cubicBezTo>
                          <a:cubicBezTo>
                            <a:pt x="20660" y="3305"/>
                            <a:pt x="20651" y="3287"/>
                            <a:pt x="20597" y="3376"/>
                          </a:cubicBezTo>
                          <a:cubicBezTo>
                            <a:pt x="20526" y="3492"/>
                            <a:pt x="20704" y="3769"/>
                            <a:pt x="20713" y="3912"/>
                          </a:cubicBezTo>
                          <a:cubicBezTo>
                            <a:pt x="20735" y="4088"/>
                            <a:pt x="20643" y="4173"/>
                            <a:pt x="20445" y="4173"/>
                          </a:cubicBezTo>
                          <a:cubicBezTo>
                            <a:pt x="20403" y="4173"/>
                            <a:pt x="20355" y="4169"/>
                            <a:pt x="20303" y="4162"/>
                          </a:cubicBezTo>
                          <a:cubicBezTo>
                            <a:pt x="20169" y="4099"/>
                            <a:pt x="20071" y="3956"/>
                            <a:pt x="19991" y="3840"/>
                          </a:cubicBezTo>
                          <a:cubicBezTo>
                            <a:pt x="19928" y="3751"/>
                            <a:pt x="19741" y="3519"/>
                            <a:pt x="19589" y="3466"/>
                          </a:cubicBezTo>
                          <a:cubicBezTo>
                            <a:pt x="19458" y="3412"/>
                            <a:pt x="19327" y="3344"/>
                            <a:pt x="19213" y="3344"/>
                          </a:cubicBezTo>
                          <a:cubicBezTo>
                            <a:pt x="19196" y="3344"/>
                            <a:pt x="19178" y="3346"/>
                            <a:pt x="19161" y="3350"/>
                          </a:cubicBezTo>
                          <a:cubicBezTo>
                            <a:pt x="19134" y="3359"/>
                            <a:pt x="19125" y="3385"/>
                            <a:pt x="19134" y="3403"/>
                          </a:cubicBezTo>
                          <a:cubicBezTo>
                            <a:pt x="18938" y="3403"/>
                            <a:pt x="18733" y="3412"/>
                            <a:pt x="18563" y="3501"/>
                          </a:cubicBezTo>
                          <a:cubicBezTo>
                            <a:pt x="18349" y="3617"/>
                            <a:pt x="18242" y="3760"/>
                            <a:pt x="18242" y="3956"/>
                          </a:cubicBezTo>
                          <a:cubicBezTo>
                            <a:pt x="17935" y="3917"/>
                            <a:pt x="17628" y="3892"/>
                            <a:pt x="17318" y="3892"/>
                          </a:cubicBezTo>
                          <a:cubicBezTo>
                            <a:pt x="17204" y="3892"/>
                            <a:pt x="17090" y="3896"/>
                            <a:pt x="16975" y="3903"/>
                          </a:cubicBezTo>
                          <a:cubicBezTo>
                            <a:pt x="17448" y="2814"/>
                            <a:pt x="16735" y="1815"/>
                            <a:pt x="15646" y="1441"/>
                          </a:cubicBezTo>
                          <a:cubicBezTo>
                            <a:pt x="15542" y="1406"/>
                            <a:pt x="15444" y="1390"/>
                            <a:pt x="15354" y="1390"/>
                          </a:cubicBezTo>
                          <a:cubicBezTo>
                            <a:pt x="15021" y="1390"/>
                            <a:pt x="14784" y="1613"/>
                            <a:pt x="14629" y="1985"/>
                          </a:cubicBezTo>
                          <a:cubicBezTo>
                            <a:pt x="14504" y="2288"/>
                            <a:pt x="14549" y="2663"/>
                            <a:pt x="14478" y="2984"/>
                          </a:cubicBezTo>
                          <a:cubicBezTo>
                            <a:pt x="14421" y="3222"/>
                            <a:pt x="14201" y="3347"/>
                            <a:pt x="14002" y="3347"/>
                          </a:cubicBezTo>
                          <a:cubicBezTo>
                            <a:pt x="13790" y="3347"/>
                            <a:pt x="13602" y="3206"/>
                            <a:pt x="13657" y="2913"/>
                          </a:cubicBezTo>
                          <a:cubicBezTo>
                            <a:pt x="13701" y="2681"/>
                            <a:pt x="13898" y="2538"/>
                            <a:pt x="14049" y="2377"/>
                          </a:cubicBezTo>
                          <a:cubicBezTo>
                            <a:pt x="14076" y="2351"/>
                            <a:pt x="14085" y="2288"/>
                            <a:pt x="14049" y="2261"/>
                          </a:cubicBezTo>
                          <a:cubicBezTo>
                            <a:pt x="13782" y="2012"/>
                            <a:pt x="13675" y="1699"/>
                            <a:pt x="13639" y="1342"/>
                          </a:cubicBezTo>
                          <a:cubicBezTo>
                            <a:pt x="13585" y="780"/>
                            <a:pt x="14130" y="424"/>
                            <a:pt x="14585" y="263"/>
                          </a:cubicBezTo>
                          <a:cubicBezTo>
                            <a:pt x="14743" y="206"/>
                            <a:pt x="14895" y="174"/>
                            <a:pt x="15040" y="174"/>
                          </a:cubicBezTo>
                          <a:close/>
                          <a:moveTo>
                            <a:pt x="19630" y="3740"/>
                          </a:moveTo>
                          <a:cubicBezTo>
                            <a:pt x="19641" y="3740"/>
                            <a:pt x="19651" y="3741"/>
                            <a:pt x="19661" y="3742"/>
                          </a:cubicBezTo>
                          <a:cubicBezTo>
                            <a:pt x="19687" y="3769"/>
                            <a:pt x="19714" y="3796"/>
                            <a:pt x="19750" y="3831"/>
                          </a:cubicBezTo>
                          <a:cubicBezTo>
                            <a:pt x="19580" y="3876"/>
                            <a:pt x="19456" y="3974"/>
                            <a:pt x="19357" y="4126"/>
                          </a:cubicBezTo>
                          <a:cubicBezTo>
                            <a:pt x="19348" y="4153"/>
                            <a:pt x="19340" y="4179"/>
                            <a:pt x="19331" y="4206"/>
                          </a:cubicBezTo>
                          <a:cubicBezTo>
                            <a:pt x="19170" y="4153"/>
                            <a:pt x="19009" y="4117"/>
                            <a:pt x="18840" y="4072"/>
                          </a:cubicBezTo>
                          <a:cubicBezTo>
                            <a:pt x="18893" y="3947"/>
                            <a:pt x="19009" y="3876"/>
                            <a:pt x="19161" y="3823"/>
                          </a:cubicBezTo>
                          <a:cubicBezTo>
                            <a:pt x="19259" y="3787"/>
                            <a:pt x="19357" y="3778"/>
                            <a:pt x="19447" y="3769"/>
                          </a:cubicBezTo>
                          <a:cubicBezTo>
                            <a:pt x="19500" y="3761"/>
                            <a:pt x="19567" y="3740"/>
                            <a:pt x="19630" y="3740"/>
                          </a:cubicBezTo>
                          <a:close/>
                          <a:moveTo>
                            <a:pt x="25818" y="1928"/>
                          </a:moveTo>
                          <a:cubicBezTo>
                            <a:pt x="25860" y="1928"/>
                            <a:pt x="25898" y="1929"/>
                            <a:pt x="25932" y="1931"/>
                          </a:cubicBezTo>
                          <a:cubicBezTo>
                            <a:pt x="26485" y="1967"/>
                            <a:pt x="26985" y="2440"/>
                            <a:pt x="27065" y="2814"/>
                          </a:cubicBezTo>
                          <a:cubicBezTo>
                            <a:pt x="27145" y="3189"/>
                            <a:pt x="27119" y="3341"/>
                            <a:pt x="27056" y="3537"/>
                          </a:cubicBezTo>
                          <a:cubicBezTo>
                            <a:pt x="26994" y="3742"/>
                            <a:pt x="26896" y="3930"/>
                            <a:pt x="26789" y="4037"/>
                          </a:cubicBezTo>
                          <a:cubicBezTo>
                            <a:pt x="26530" y="4090"/>
                            <a:pt x="26280" y="4153"/>
                            <a:pt x="26030" y="4233"/>
                          </a:cubicBezTo>
                          <a:cubicBezTo>
                            <a:pt x="26178" y="3668"/>
                            <a:pt x="25904" y="3223"/>
                            <a:pt x="25320" y="3223"/>
                          </a:cubicBezTo>
                          <a:cubicBezTo>
                            <a:pt x="25268" y="3223"/>
                            <a:pt x="25213" y="3226"/>
                            <a:pt x="25156" y="3234"/>
                          </a:cubicBezTo>
                          <a:cubicBezTo>
                            <a:pt x="24933" y="3252"/>
                            <a:pt x="24817" y="3287"/>
                            <a:pt x="24755" y="3501"/>
                          </a:cubicBezTo>
                          <a:cubicBezTo>
                            <a:pt x="24719" y="3608"/>
                            <a:pt x="24701" y="3733"/>
                            <a:pt x="24674" y="3840"/>
                          </a:cubicBezTo>
                          <a:cubicBezTo>
                            <a:pt x="24648" y="3930"/>
                            <a:pt x="24621" y="4010"/>
                            <a:pt x="24585" y="4090"/>
                          </a:cubicBezTo>
                          <a:cubicBezTo>
                            <a:pt x="24541" y="4204"/>
                            <a:pt x="24474" y="4260"/>
                            <a:pt x="24386" y="4260"/>
                          </a:cubicBezTo>
                          <a:cubicBezTo>
                            <a:pt x="24315" y="4260"/>
                            <a:pt x="24229" y="4224"/>
                            <a:pt x="24130" y="4153"/>
                          </a:cubicBezTo>
                          <a:cubicBezTo>
                            <a:pt x="24005" y="3796"/>
                            <a:pt x="24184" y="3350"/>
                            <a:pt x="24496" y="3162"/>
                          </a:cubicBezTo>
                          <a:cubicBezTo>
                            <a:pt x="24558" y="3118"/>
                            <a:pt x="24541" y="3011"/>
                            <a:pt x="24451" y="3011"/>
                          </a:cubicBezTo>
                          <a:cubicBezTo>
                            <a:pt x="24166" y="3011"/>
                            <a:pt x="24086" y="2761"/>
                            <a:pt x="24451" y="2725"/>
                          </a:cubicBezTo>
                          <a:cubicBezTo>
                            <a:pt x="24485" y="2721"/>
                            <a:pt x="24521" y="2719"/>
                            <a:pt x="24556" y="2719"/>
                          </a:cubicBezTo>
                          <a:cubicBezTo>
                            <a:pt x="24679" y="2719"/>
                            <a:pt x="24809" y="2740"/>
                            <a:pt x="24933" y="2761"/>
                          </a:cubicBezTo>
                          <a:cubicBezTo>
                            <a:pt x="24940" y="2763"/>
                            <a:pt x="24946" y="2764"/>
                            <a:pt x="24953" y="2764"/>
                          </a:cubicBezTo>
                          <a:cubicBezTo>
                            <a:pt x="25009" y="2764"/>
                            <a:pt x="25062" y="2701"/>
                            <a:pt x="25022" y="2645"/>
                          </a:cubicBezTo>
                          <a:cubicBezTo>
                            <a:pt x="24640" y="2068"/>
                            <a:pt x="25392" y="1928"/>
                            <a:pt x="25818" y="1928"/>
                          </a:cubicBezTo>
                          <a:close/>
                          <a:moveTo>
                            <a:pt x="14736" y="2181"/>
                          </a:moveTo>
                          <a:cubicBezTo>
                            <a:pt x="15673" y="2458"/>
                            <a:pt x="15807" y="3368"/>
                            <a:pt x="15557" y="4197"/>
                          </a:cubicBezTo>
                          <a:cubicBezTo>
                            <a:pt x="15477" y="4233"/>
                            <a:pt x="15388" y="4260"/>
                            <a:pt x="15307" y="4295"/>
                          </a:cubicBezTo>
                          <a:cubicBezTo>
                            <a:pt x="15263" y="4313"/>
                            <a:pt x="15209" y="4340"/>
                            <a:pt x="15164" y="4358"/>
                          </a:cubicBezTo>
                          <a:cubicBezTo>
                            <a:pt x="15272" y="4144"/>
                            <a:pt x="15280" y="3814"/>
                            <a:pt x="15280" y="3653"/>
                          </a:cubicBezTo>
                          <a:cubicBezTo>
                            <a:pt x="15289" y="3216"/>
                            <a:pt x="15102" y="2716"/>
                            <a:pt x="14718" y="2475"/>
                          </a:cubicBezTo>
                          <a:cubicBezTo>
                            <a:pt x="14718" y="2440"/>
                            <a:pt x="14718" y="2395"/>
                            <a:pt x="14718" y="2359"/>
                          </a:cubicBezTo>
                          <a:cubicBezTo>
                            <a:pt x="14718" y="2306"/>
                            <a:pt x="14718" y="2243"/>
                            <a:pt x="14736" y="2181"/>
                          </a:cubicBezTo>
                          <a:close/>
                          <a:moveTo>
                            <a:pt x="25354" y="3353"/>
                          </a:moveTo>
                          <a:cubicBezTo>
                            <a:pt x="25489" y="3353"/>
                            <a:pt x="25621" y="3383"/>
                            <a:pt x="25736" y="3448"/>
                          </a:cubicBezTo>
                          <a:cubicBezTo>
                            <a:pt x="26012" y="3591"/>
                            <a:pt x="25977" y="3974"/>
                            <a:pt x="25950" y="4260"/>
                          </a:cubicBezTo>
                          <a:cubicBezTo>
                            <a:pt x="25807" y="4304"/>
                            <a:pt x="25665" y="4358"/>
                            <a:pt x="25531" y="4411"/>
                          </a:cubicBezTo>
                          <a:cubicBezTo>
                            <a:pt x="25602" y="4277"/>
                            <a:pt x="25647" y="4117"/>
                            <a:pt x="25647" y="4019"/>
                          </a:cubicBezTo>
                          <a:cubicBezTo>
                            <a:pt x="25638" y="3742"/>
                            <a:pt x="25504" y="3475"/>
                            <a:pt x="25254" y="3359"/>
                          </a:cubicBezTo>
                          <a:cubicBezTo>
                            <a:pt x="25287" y="3355"/>
                            <a:pt x="25321" y="3353"/>
                            <a:pt x="25354" y="3353"/>
                          </a:cubicBezTo>
                          <a:close/>
                          <a:moveTo>
                            <a:pt x="25174" y="3368"/>
                          </a:moveTo>
                          <a:cubicBezTo>
                            <a:pt x="25442" y="3492"/>
                            <a:pt x="25575" y="3805"/>
                            <a:pt x="25486" y="4090"/>
                          </a:cubicBezTo>
                          <a:cubicBezTo>
                            <a:pt x="25459" y="4170"/>
                            <a:pt x="25406" y="4367"/>
                            <a:pt x="25326" y="4501"/>
                          </a:cubicBezTo>
                          <a:cubicBezTo>
                            <a:pt x="25290" y="4509"/>
                            <a:pt x="25254" y="4527"/>
                            <a:pt x="25210" y="4545"/>
                          </a:cubicBezTo>
                          <a:cubicBezTo>
                            <a:pt x="25290" y="4447"/>
                            <a:pt x="25334" y="4322"/>
                            <a:pt x="25343" y="4224"/>
                          </a:cubicBezTo>
                          <a:cubicBezTo>
                            <a:pt x="25361" y="3876"/>
                            <a:pt x="25254" y="3644"/>
                            <a:pt x="25004" y="3421"/>
                          </a:cubicBezTo>
                          <a:cubicBezTo>
                            <a:pt x="25040" y="3403"/>
                            <a:pt x="25076" y="3385"/>
                            <a:pt x="25120" y="3376"/>
                          </a:cubicBezTo>
                          <a:cubicBezTo>
                            <a:pt x="25138" y="3376"/>
                            <a:pt x="25156" y="3368"/>
                            <a:pt x="25174" y="3368"/>
                          </a:cubicBezTo>
                          <a:close/>
                          <a:moveTo>
                            <a:pt x="17331" y="4093"/>
                          </a:moveTo>
                          <a:cubicBezTo>
                            <a:pt x="17645" y="4093"/>
                            <a:pt x="17958" y="4120"/>
                            <a:pt x="18269" y="4170"/>
                          </a:cubicBezTo>
                          <a:cubicBezTo>
                            <a:pt x="18274" y="4181"/>
                            <a:pt x="18283" y="4185"/>
                            <a:pt x="18290" y="4185"/>
                          </a:cubicBezTo>
                          <a:cubicBezTo>
                            <a:pt x="18296" y="4185"/>
                            <a:pt x="18301" y="4183"/>
                            <a:pt x="18305" y="4179"/>
                          </a:cubicBezTo>
                          <a:cubicBezTo>
                            <a:pt x="18465" y="4206"/>
                            <a:pt x="18617" y="4233"/>
                            <a:pt x="18778" y="4269"/>
                          </a:cubicBezTo>
                          <a:cubicBezTo>
                            <a:pt x="18786" y="4277"/>
                            <a:pt x="18795" y="4277"/>
                            <a:pt x="18804" y="4277"/>
                          </a:cubicBezTo>
                          <a:cubicBezTo>
                            <a:pt x="19009" y="4322"/>
                            <a:pt x="19206" y="4385"/>
                            <a:pt x="19411" y="4447"/>
                          </a:cubicBezTo>
                          <a:cubicBezTo>
                            <a:pt x="19429" y="4456"/>
                            <a:pt x="19447" y="4465"/>
                            <a:pt x="19473" y="4465"/>
                          </a:cubicBezTo>
                          <a:cubicBezTo>
                            <a:pt x="20606" y="4831"/>
                            <a:pt x="21721" y="5410"/>
                            <a:pt x="22783" y="5946"/>
                          </a:cubicBezTo>
                          <a:cubicBezTo>
                            <a:pt x="22596" y="6071"/>
                            <a:pt x="22399" y="6187"/>
                            <a:pt x="22212" y="6303"/>
                          </a:cubicBezTo>
                          <a:cubicBezTo>
                            <a:pt x="22132" y="6356"/>
                            <a:pt x="22052" y="6410"/>
                            <a:pt x="21971" y="6463"/>
                          </a:cubicBezTo>
                          <a:cubicBezTo>
                            <a:pt x="20704" y="5981"/>
                            <a:pt x="19438" y="5491"/>
                            <a:pt x="18082" y="5402"/>
                          </a:cubicBezTo>
                          <a:cubicBezTo>
                            <a:pt x="17983" y="5395"/>
                            <a:pt x="17886" y="5392"/>
                            <a:pt x="17790" y="5392"/>
                          </a:cubicBezTo>
                          <a:cubicBezTo>
                            <a:pt x="16821" y="5392"/>
                            <a:pt x="15958" y="5713"/>
                            <a:pt x="15147" y="6240"/>
                          </a:cubicBezTo>
                          <a:cubicBezTo>
                            <a:pt x="14139" y="6900"/>
                            <a:pt x="13202" y="7641"/>
                            <a:pt x="12149" y="8229"/>
                          </a:cubicBezTo>
                          <a:cubicBezTo>
                            <a:pt x="11516" y="8586"/>
                            <a:pt x="10856" y="8899"/>
                            <a:pt x="10213" y="9238"/>
                          </a:cubicBezTo>
                          <a:cubicBezTo>
                            <a:pt x="10204" y="9238"/>
                            <a:pt x="10204" y="9229"/>
                            <a:pt x="10195" y="9229"/>
                          </a:cubicBezTo>
                          <a:cubicBezTo>
                            <a:pt x="9812" y="8961"/>
                            <a:pt x="9393" y="8738"/>
                            <a:pt x="8973" y="8542"/>
                          </a:cubicBezTo>
                          <a:cubicBezTo>
                            <a:pt x="11391" y="8051"/>
                            <a:pt x="12836" y="5848"/>
                            <a:pt x="14915" y="4715"/>
                          </a:cubicBezTo>
                          <a:cubicBezTo>
                            <a:pt x="15722" y="4272"/>
                            <a:pt x="16530" y="4093"/>
                            <a:pt x="17331" y="4093"/>
                          </a:cubicBezTo>
                          <a:close/>
                          <a:moveTo>
                            <a:pt x="17912" y="5589"/>
                          </a:moveTo>
                          <a:cubicBezTo>
                            <a:pt x="19241" y="5589"/>
                            <a:pt x="20544" y="6115"/>
                            <a:pt x="21784" y="6588"/>
                          </a:cubicBezTo>
                          <a:cubicBezTo>
                            <a:pt x="21614" y="6695"/>
                            <a:pt x="21454" y="6802"/>
                            <a:pt x="21302" y="6918"/>
                          </a:cubicBezTo>
                          <a:cubicBezTo>
                            <a:pt x="20713" y="6749"/>
                            <a:pt x="20125" y="6561"/>
                            <a:pt x="19527" y="6419"/>
                          </a:cubicBezTo>
                          <a:cubicBezTo>
                            <a:pt x="19222" y="6345"/>
                            <a:pt x="18915" y="6313"/>
                            <a:pt x="18609" y="6313"/>
                          </a:cubicBezTo>
                          <a:cubicBezTo>
                            <a:pt x="17841" y="6313"/>
                            <a:pt x="17076" y="6513"/>
                            <a:pt x="16342" y="6749"/>
                          </a:cubicBezTo>
                          <a:cubicBezTo>
                            <a:pt x="15209" y="7114"/>
                            <a:pt x="14246" y="7757"/>
                            <a:pt x="13220" y="8354"/>
                          </a:cubicBezTo>
                          <a:cubicBezTo>
                            <a:pt x="12791" y="8604"/>
                            <a:pt x="12345" y="8827"/>
                            <a:pt x="11882" y="9015"/>
                          </a:cubicBezTo>
                          <a:cubicBezTo>
                            <a:pt x="11480" y="9175"/>
                            <a:pt x="11061" y="9443"/>
                            <a:pt x="10624" y="9541"/>
                          </a:cubicBezTo>
                          <a:cubicBezTo>
                            <a:pt x="10534" y="9469"/>
                            <a:pt x="10436" y="9398"/>
                            <a:pt x="10338" y="9327"/>
                          </a:cubicBezTo>
                          <a:cubicBezTo>
                            <a:pt x="11962" y="8586"/>
                            <a:pt x="13434" y="7641"/>
                            <a:pt x="14915" y="6642"/>
                          </a:cubicBezTo>
                          <a:cubicBezTo>
                            <a:pt x="15272" y="6392"/>
                            <a:pt x="15628" y="6151"/>
                            <a:pt x="16021" y="5955"/>
                          </a:cubicBezTo>
                          <a:cubicBezTo>
                            <a:pt x="16592" y="5660"/>
                            <a:pt x="17279" y="5589"/>
                            <a:pt x="17912" y="5589"/>
                          </a:cubicBezTo>
                          <a:close/>
                          <a:moveTo>
                            <a:pt x="18567" y="6458"/>
                          </a:moveTo>
                          <a:cubicBezTo>
                            <a:pt x="18878" y="6458"/>
                            <a:pt x="19187" y="6490"/>
                            <a:pt x="19491" y="6561"/>
                          </a:cubicBezTo>
                          <a:cubicBezTo>
                            <a:pt x="20053" y="6695"/>
                            <a:pt x="20633" y="6838"/>
                            <a:pt x="21186" y="6998"/>
                          </a:cubicBezTo>
                          <a:cubicBezTo>
                            <a:pt x="21008" y="7123"/>
                            <a:pt x="20838" y="7257"/>
                            <a:pt x="20660" y="7391"/>
                          </a:cubicBezTo>
                          <a:cubicBezTo>
                            <a:pt x="20116" y="7293"/>
                            <a:pt x="19571" y="7114"/>
                            <a:pt x="19018" y="7061"/>
                          </a:cubicBezTo>
                          <a:cubicBezTo>
                            <a:pt x="18886" y="7048"/>
                            <a:pt x="18751" y="7042"/>
                            <a:pt x="18614" y="7042"/>
                          </a:cubicBezTo>
                          <a:cubicBezTo>
                            <a:pt x="17898" y="7042"/>
                            <a:pt x="17131" y="7211"/>
                            <a:pt x="16503" y="7480"/>
                          </a:cubicBezTo>
                          <a:cubicBezTo>
                            <a:pt x="15682" y="7828"/>
                            <a:pt x="14906" y="8265"/>
                            <a:pt x="14094" y="8649"/>
                          </a:cubicBezTo>
                          <a:cubicBezTo>
                            <a:pt x="13095" y="9131"/>
                            <a:pt x="12033" y="9505"/>
                            <a:pt x="10963" y="9791"/>
                          </a:cubicBezTo>
                          <a:cubicBezTo>
                            <a:pt x="10865" y="9719"/>
                            <a:pt x="10766" y="9639"/>
                            <a:pt x="10668" y="9568"/>
                          </a:cubicBezTo>
                          <a:cubicBezTo>
                            <a:pt x="10998" y="9523"/>
                            <a:pt x="11311" y="9371"/>
                            <a:pt x="11614" y="9246"/>
                          </a:cubicBezTo>
                          <a:cubicBezTo>
                            <a:pt x="12060" y="9050"/>
                            <a:pt x="12506" y="8872"/>
                            <a:pt x="12943" y="8649"/>
                          </a:cubicBezTo>
                          <a:cubicBezTo>
                            <a:pt x="13398" y="8417"/>
                            <a:pt x="13826" y="8149"/>
                            <a:pt x="14263" y="7890"/>
                          </a:cubicBezTo>
                          <a:cubicBezTo>
                            <a:pt x="14817" y="7551"/>
                            <a:pt x="15361" y="7284"/>
                            <a:pt x="15958" y="7043"/>
                          </a:cubicBezTo>
                          <a:cubicBezTo>
                            <a:pt x="16772" y="6719"/>
                            <a:pt x="17675" y="6458"/>
                            <a:pt x="18567" y="6458"/>
                          </a:cubicBezTo>
                          <a:close/>
                          <a:moveTo>
                            <a:pt x="18733" y="7203"/>
                          </a:moveTo>
                          <a:cubicBezTo>
                            <a:pt x="18751" y="7203"/>
                            <a:pt x="18769" y="7203"/>
                            <a:pt x="18786" y="7204"/>
                          </a:cubicBezTo>
                          <a:cubicBezTo>
                            <a:pt x="19357" y="7204"/>
                            <a:pt x="19937" y="7400"/>
                            <a:pt x="20508" y="7525"/>
                          </a:cubicBezTo>
                          <a:cubicBezTo>
                            <a:pt x="20401" y="7605"/>
                            <a:pt x="20303" y="7685"/>
                            <a:pt x="20205" y="7775"/>
                          </a:cubicBezTo>
                          <a:cubicBezTo>
                            <a:pt x="19723" y="8194"/>
                            <a:pt x="18778" y="8836"/>
                            <a:pt x="18349" y="9068"/>
                          </a:cubicBezTo>
                          <a:cubicBezTo>
                            <a:pt x="18039" y="9240"/>
                            <a:pt x="17737" y="9363"/>
                            <a:pt x="17701" y="9363"/>
                          </a:cubicBezTo>
                          <a:cubicBezTo>
                            <a:pt x="17700" y="9363"/>
                            <a:pt x="17699" y="9363"/>
                            <a:pt x="17698" y="9362"/>
                          </a:cubicBezTo>
                          <a:cubicBezTo>
                            <a:pt x="17377" y="9255"/>
                            <a:pt x="17047" y="9157"/>
                            <a:pt x="16708" y="9086"/>
                          </a:cubicBezTo>
                          <a:cubicBezTo>
                            <a:pt x="16371" y="9010"/>
                            <a:pt x="16042" y="8976"/>
                            <a:pt x="15719" y="8976"/>
                          </a:cubicBezTo>
                          <a:cubicBezTo>
                            <a:pt x="14265" y="8976"/>
                            <a:pt x="12939" y="9662"/>
                            <a:pt x="11596" y="10246"/>
                          </a:cubicBezTo>
                          <a:cubicBezTo>
                            <a:pt x="11587" y="10255"/>
                            <a:pt x="11578" y="10263"/>
                            <a:pt x="11569" y="10263"/>
                          </a:cubicBezTo>
                          <a:cubicBezTo>
                            <a:pt x="11409" y="10139"/>
                            <a:pt x="11239" y="10005"/>
                            <a:pt x="11070" y="9871"/>
                          </a:cubicBezTo>
                          <a:cubicBezTo>
                            <a:pt x="12836" y="9443"/>
                            <a:pt x="14424" y="8631"/>
                            <a:pt x="16057" y="7846"/>
                          </a:cubicBezTo>
                          <a:cubicBezTo>
                            <a:pt x="16897" y="7434"/>
                            <a:pt x="17798" y="7203"/>
                            <a:pt x="18733" y="7203"/>
                          </a:cubicBezTo>
                          <a:close/>
                          <a:moveTo>
                            <a:pt x="25156" y="10067"/>
                          </a:moveTo>
                          <a:cubicBezTo>
                            <a:pt x="25299" y="10201"/>
                            <a:pt x="25326" y="10433"/>
                            <a:pt x="25192" y="10585"/>
                          </a:cubicBezTo>
                          <a:cubicBezTo>
                            <a:pt x="25085" y="10692"/>
                            <a:pt x="24969" y="10745"/>
                            <a:pt x="24835" y="10781"/>
                          </a:cubicBezTo>
                          <a:cubicBezTo>
                            <a:pt x="24995" y="10629"/>
                            <a:pt x="25040" y="10326"/>
                            <a:pt x="25031" y="10121"/>
                          </a:cubicBezTo>
                          <a:cubicBezTo>
                            <a:pt x="25031" y="10112"/>
                            <a:pt x="25031" y="10103"/>
                            <a:pt x="25022" y="10094"/>
                          </a:cubicBezTo>
                          <a:cubicBezTo>
                            <a:pt x="25067" y="10067"/>
                            <a:pt x="25111" y="10067"/>
                            <a:pt x="25156" y="10067"/>
                          </a:cubicBezTo>
                          <a:close/>
                          <a:moveTo>
                            <a:pt x="25227" y="10085"/>
                          </a:moveTo>
                          <a:lnTo>
                            <a:pt x="25227" y="10085"/>
                          </a:lnTo>
                          <a:cubicBezTo>
                            <a:pt x="25290" y="10103"/>
                            <a:pt x="25352" y="10139"/>
                            <a:pt x="25406" y="10165"/>
                          </a:cubicBezTo>
                          <a:cubicBezTo>
                            <a:pt x="25486" y="10219"/>
                            <a:pt x="25566" y="10272"/>
                            <a:pt x="25638" y="10335"/>
                          </a:cubicBezTo>
                          <a:cubicBezTo>
                            <a:pt x="25807" y="10495"/>
                            <a:pt x="25718" y="10701"/>
                            <a:pt x="25611" y="10870"/>
                          </a:cubicBezTo>
                          <a:cubicBezTo>
                            <a:pt x="25433" y="10843"/>
                            <a:pt x="25254" y="10825"/>
                            <a:pt x="25076" y="10817"/>
                          </a:cubicBezTo>
                          <a:cubicBezTo>
                            <a:pt x="25192" y="10754"/>
                            <a:pt x="25281" y="10656"/>
                            <a:pt x="25326" y="10549"/>
                          </a:cubicBezTo>
                          <a:cubicBezTo>
                            <a:pt x="25397" y="10397"/>
                            <a:pt x="25343" y="10201"/>
                            <a:pt x="25227" y="10085"/>
                          </a:cubicBezTo>
                          <a:close/>
                          <a:moveTo>
                            <a:pt x="24380" y="8820"/>
                          </a:moveTo>
                          <a:cubicBezTo>
                            <a:pt x="24563" y="8820"/>
                            <a:pt x="24741" y="8881"/>
                            <a:pt x="24862" y="9023"/>
                          </a:cubicBezTo>
                          <a:cubicBezTo>
                            <a:pt x="24865" y="9027"/>
                            <a:pt x="24871" y="9029"/>
                            <a:pt x="24876" y="9029"/>
                          </a:cubicBezTo>
                          <a:cubicBezTo>
                            <a:pt x="24884" y="9029"/>
                            <a:pt x="24892" y="9025"/>
                            <a:pt x="24897" y="9015"/>
                          </a:cubicBezTo>
                          <a:cubicBezTo>
                            <a:pt x="24962" y="8916"/>
                            <a:pt x="25083" y="8885"/>
                            <a:pt x="25211" y="8885"/>
                          </a:cubicBezTo>
                          <a:cubicBezTo>
                            <a:pt x="25349" y="8885"/>
                            <a:pt x="25496" y="8920"/>
                            <a:pt x="25593" y="8943"/>
                          </a:cubicBezTo>
                          <a:cubicBezTo>
                            <a:pt x="25807" y="8988"/>
                            <a:pt x="26004" y="9166"/>
                            <a:pt x="26155" y="9300"/>
                          </a:cubicBezTo>
                          <a:cubicBezTo>
                            <a:pt x="26512" y="9612"/>
                            <a:pt x="26414" y="9942"/>
                            <a:pt x="26485" y="10344"/>
                          </a:cubicBezTo>
                          <a:cubicBezTo>
                            <a:pt x="26490" y="10364"/>
                            <a:pt x="26509" y="10375"/>
                            <a:pt x="26528" y="10375"/>
                          </a:cubicBezTo>
                          <a:cubicBezTo>
                            <a:pt x="26543" y="10375"/>
                            <a:pt x="26558" y="10368"/>
                            <a:pt x="26566" y="10353"/>
                          </a:cubicBezTo>
                          <a:cubicBezTo>
                            <a:pt x="26690" y="10112"/>
                            <a:pt x="26664" y="9853"/>
                            <a:pt x="26566" y="9630"/>
                          </a:cubicBezTo>
                          <a:cubicBezTo>
                            <a:pt x="26557" y="9541"/>
                            <a:pt x="26557" y="9487"/>
                            <a:pt x="26628" y="9362"/>
                          </a:cubicBezTo>
                          <a:cubicBezTo>
                            <a:pt x="26700" y="9242"/>
                            <a:pt x="26830" y="9183"/>
                            <a:pt x="26957" y="9183"/>
                          </a:cubicBezTo>
                          <a:cubicBezTo>
                            <a:pt x="27112" y="9183"/>
                            <a:pt x="27263" y="9271"/>
                            <a:pt x="27297" y="9443"/>
                          </a:cubicBezTo>
                          <a:cubicBezTo>
                            <a:pt x="27308" y="9480"/>
                            <a:pt x="27335" y="9495"/>
                            <a:pt x="27363" y="9495"/>
                          </a:cubicBezTo>
                          <a:cubicBezTo>
                            <a:pt x="27381" y="9495"/>
                            <a:pt x="27399" y="9489"/>
                            <a:pt x="27413" y="9478"/>
                          </a:cubicBezTo>
                          <a:cubicBezTo>
                            <a:pt x="27475" y="9430"/>
                            <a:pt x="27553" y="9405"/>
                            <a:pt x="27624" y="9405"/>
                          </a:cubicBezTo>
                          <a:cubicBezTo>
                            <a:pt x="27738" y="9405"/>
                            <a:pt x="27834" y="9470"/>
                            <a:pt x="27823" y="9612"/>
                          </a:cubicBezTo>
                          <a:cubicBezTo>
                            <a:pt x="27823" y="9657"/>
                            <a:pt x="27859" y="9684"/>
                            <a:pt x="27895" y="9684"/>
                          </a:cubicBezTo>
                          <a:cubicBezTo>
                            <a:pt x="28278" y="9684"/>
                            <a:pt x="28573" y="10005"/>
                            <a:pt x="28234" y="10353"/>
                          </a:cubicBezTo>
                          <a:cubicBezTo>
                            <a:pt x="28116" y="10464"/>
                            <a:pt x="27994" y="10515"/>
                            <a:pt x="27868" y="10515"/>
                          </a:cubicBezTo>
                          <a:cubicBezTo>
                            <a:pt x="27812" y="10515"/>
                            <a:pt x="27756" y="10506"/>
                            <a:pt x="27699" y="10486"/>
                          </a:cubicBezTo>
                          <a:cubicBezTo>
                            <a:pt x="27699" y="10473"/>
                            <a:pt x="27689" y="10465"/>
                            <a:pt x="27677" y="10465"/>
                          </a:cubicBezTo>
                          <a:cubicBezTo>
                            <a:pt x="27672" y="10465"/>
                            <a:pt x="27668" y="10466"/>
                            <a:pt x="27663" y="10469"/>
                          </a:cubicBezTo>
                          <a:cubicBezTo>
                            <a:pt x="27609" y="10442"/>
                            <a:pt x="27556" y="10415"/>
                            <a:pt x="27502" y="10371"/>
                          </a:cubicBezTo>
                          <a:cubicBezTo>
                            <a:pt x="27395" y="10290"/>
                            <a:pt x="27368" y="10174"/>
                            <a:pt x="27261" y="10112"/>
                          </a:cubicBezTo>
                          <a:cubicBezTo>
                            <a:pt x="27256" y="10108"/>
                            <a:pt x="27249" y="10106"/>
                            <a:pt x="27243" y="10106"/>
                          </a:cubicBezTo>
                          <a:cubicBezTo>
                            <a:pt x="27221" y="10106"/>
                            <a:pt x="27201" y="10129"/>
                            <a:pt x="27208" y="10156"/>
                          </a:cubicBezTo>
                          <a:cubicBezTo>
                            <a:pt x="27208" y="10183"/>
                            <a:pt x="27217" y="10210"/>
                            <a:pt x="27226" y="10237"/>
                          </a:cubicBezTo>
                          <a:cubicBezTo>
                            <a:pt x="27083" y="10281"/>
                            <a:pt x="26958" y="10397"/>
                            <a:pt x="26869" y="10522"/>
                          </a:cubicBezTo>
                          <a:cubicBezTo>
                            <a:pt x="26753" y="10710"/>
                            <a:pt x="26798" y="10933"/>
                            <a:pt x="26931" y="11075"/>
                          </a:cubicBezTo>
                          <a:cubicBezTo>
                            <a:pt x="26530" y="11004"/>
                            <a:pt x="26128" y="10933"/>
                            <a:pt x="25718" y="10879"/>
                          </a:cubicBezTo>
                          <a:cubicBezTo>
                            <a:pt x="25914" y="10647"/>
                            <a:pt x="25870" y="10335"/>
                            <a:pt x="25602" y="10147"/>
                          </a:cubicBezTo>
                          <a:cubicBezTo>
                            <a:pt x="25486" y="10067"/>
                            <a:pt x="25272" y="9907"/>
                            <a:pt x="25129" y="9907"/>
                          </a:cubicBezTo>
                          <a:cubicBezTo>
                            <a:pt x="24918" y="9907"/>
                            <a:pt x="24757" y="10324"/>
                            <a:pt x="24536" y="10324"/>
                          </a:cubicBezTo>
                          <a:cubicBezTo>
                            <a:pt x="24477" y="10324"/>
                            <a:pt x="24414" y="10294"/>
                            <a:pt x="24344" y="10219"/>
                          </a:cubicBezTo>
                          <a:cubicBezTo>
                            <a:pt x="24338" y="10213"/>
                            <a:pt x="24323" y="10206"/>
                            <a:pt x="24311" y="10206"/>
                          </a:cubicBezTo>
                          <a:cubicBezTo>
                            <a:pt x="24306" y="10206"/>
                            <a:pt x="24302" y="10207"/>
                            <a:pt x="24300" y="10210"/>
                          </a:cubicBezTo>
                          <a:lnTo>
                            <a:pt x="24291" y="10210"/>
                          </a:lnTo>
                          <a:cubicBezTo>
                            <a:pt x="24166" y="10228"/>
                            <a:pt x="24059" y="10255"/>
                            <a:pt x="23943" y="10272"/>
                          </a:cubicBezTo>
                          <a:cubicBezTo>
                            <a:pt x="23890" y="10284"/>
                            <a:pt x="23840" y="10289"/>
                            <a:pt x="23790" y="10289"/>
                          </a:cubicBezTo>
                          <a:cubicBezTo>
                            <a:pt x="23730" y="10289"/>
                            <a:pt x="23671" y="10282"/>
                            <a:pt x="23613" y="10272"/>
                          </a:cubicBezTo>
                          <a:cubicBezTo>
                            <a:pt x="23408" y="10228"/>
                            <a:pt x="23425" y="9969"/>
                            <a:pt x="23577" y="9871"/>
                          </a:cubicBezTo>
                          <a:cubicBezTo>
                            <a:pt x="23764" y="9764"/>
                            <a:pt x="23987" y="9693"/>
                            <a:pt x="24184" y="9612"/>
                          </a:cubicBezTo>
                          <a:cubicBezTo>
                            <a:pt x="24184" y="9603"/>
                            <a:pt x="24193" y="9603"/>
                            <a:pt x="24202" y="9603"/>
                          </a:cubicBezTo>
                          <a:cubicBezTo>
                            <a:pt x="24275" y="9563"/>
                            <a:pt x="24237" y="9448"/>
                            <a:pt x="24162" y="9448"/>
                          </a:cubicBezTo>
                          <a:cubicBezTo>
                            <a:pt x="24155" y="9448"/>
                            <a:pt x="24147" y="9449"/>
                            <a:pt x="24139" y="9452"/>
                          </a:cubicBezTo>
                          <a:cubicBezTo>
                            <a:pt x="24032" y="9487"/>
                            <a:pt x="23925" y="9505"/>
                            <a:pt x="23818" y="9514"/>
                          </a:cubicBezTo>
                          <a:cubicBezTo>
                            <a:pt x="23802" y="9516"/>
                            <a:pt x="23787" y="9516"/>
                            <a:pt x="23773" y="9516"/>
                          </a:cubicBezTo>
                          <a:cubicBezTo>
                            <a:pt x="23455" y="9516"/>
                            <a:pt x="23698" y="9135"/>
                            <a:pt x="23809" y="9032"/>
                          </a:cubicBezTo>
                          <a:cubicBezTo>
                            <a:pt x="23956" y="8899"/>
                            <a:pt x="24171" y="8820"/>
                            <a:pt x="24380" y="8820"/>
                          </a:cubicBezTo>
                          <a:close/>
                          <a:moveTo>
                            <a:pt x="27279" y="10335"/>
                          </a:moveTo>
                          <a:cubicBezTo>
                            <a:pt x="27297" y="10371"/>
                            <a:pt x="27324" y="10406"/>
                            <a:pt x="27351" y="10442"/>
                          </a:cubicBezTo>
                          <a:cubicBezTo>
                            <a:pt x="27235" y="10576"/>
                            <a:pt x="27199" y="10817"/>
                            <a:pt x="27181" y="10986"/>
                          </a:cubicBezTo>
                          <a:cubicBezTo>
                            <a:pt x="27181" y="11040"/>
                            <a:pt x="27199" y="11093"/>
                            <a:pt x="27235" y="11138"/>
                          </a:cubicBezTo>
                          <a:cubicBezTo>
                            <a:pt x="27154" y="11120"/>
                            <a:pt x="27074" y="11102"/>
                            <a:pt x="26985" y="11093"/>
                          </a:cubicBezTo>
                          <a:cubicBezTo>
                            <a:pt x="26994" y="11084"/>
                            <a:pt x="26994" y="11075"/>
                            <a:pt x="26994" y="11075"/>
                          </a:cubicBezTo>
                          <a:cubicBezTo>
                            <a:pt x="26949" y="10924"/>
                            <a:pt x="26931" y="10772"/>
                            <a:pt x="26994" y="10620"/>
                          </a:cubicBezTo>
                          <a:cubicBezTo>
                            <a:pt x="27038" y="10513"/>
                            <a:pt x="27154" y="10379"/>
                            <a:pt x="27279" y="10335"/>
                          </a:cubicBezTo>
                          <a:close/>
                          <a:moveTo>
                            <a:pt x="27422" y="10504"/>
                          </a:moveTo>
                          <a:cubicBezTo>
                            <a:pt x="27476" y="10549"/>
                            <a:pt x="27529" y="10585"/>
                            <a:pt x="27592" y="10611"/>
                          </a:cubicBezTo>
                          <a:cubicBezTo>
                            <a:pt x="27538" y="10754"/>
                            <a:pt x="27520" y="10906"/>
                            <a:pt x="27592" y="11049"/>
                          </a:cubicBezTo>
                          <a:cubicBezTo>
                            <a:pt x="27618" y="11120"/>
                            <a:pt x="27663" y="11182"/>
                            <a:pt x="27716" y="11245"/>
                          </a:cubicBezTo>
                          <a:cubicBezTo>
                            <a:pt x="27618" y="11227"/>
                            <a:pt x="27520" y="11200"/>
                            <a:pt x="27413" y="11182"/>
                          </a:cubicBezTo>
                          <a:cubicBezTo>
                            <a:pt x="27351" y="11102"/>
                            <a:pt x="27306" y="11013"/>
                            <a:pt x="27306" y="10933"/>
                          </a:cubicBezTo>
                          <a:cubicBezTo>
                            <a:pt x="27306" y="10817"/>
                            <a:pt x="27342" y="10620"/>
                            <a:pt x="27422" y="10504"/>
                          </a:cubicBezTo>
                          <a:close/>
                          <a:moveTo>
                            <a:pt x="15550" y="9163"/>
                          </a:moveTo>
                          <a:cubicBezTo>
                            <a:pt x="16134" y="9163"/>
                            <a:pt x="16714" y="9266"/>
                            <a:pt x="17297" y="9434"/>
                          </a:cubicBezTo>
                          <a:cubicBezTo>
                            <a:pt x="18242" y="9710"/>
                            <a:pt x="19134" y="10130"/>
                            <a:pt x="20053" y="10469"/>
                          </a:cubicBezTo>
                          <a:cubicBezTo>
                            <a:pt x="20606" y="10674"/>
                            <a:pt x="21249" y="10915"/>
                            <a:pt x="21882" y="10986"/>
                          </a:cubicBezTo>
                          <a:cubicBezTo>
                            <a:pt x="21418" y="11066"/>
                            <a:pt x="20963" y="11164"/>
                            <a:pt x="20508" y="11280"/>
                          </a:cubicBezTo>
                          <a:cubicBezTo>
                            <a:pt x="19054" y="11066"/>
                            <a:pt x="17752" y="10362"/>
                            <a:pt x="16315" y="10094"/>
                          </a:cubicBezTo>
                          <a:cubicBezTo>
                            <a:pt x="15959" y="10027"/>
                            <a:pt x="15605" y="9999"/>
                            <a:pt x="15250" y="9999"/>
                          </a:cubicBezTo>
                          <a:cubicBezTo>
                            <a:pt x="14940" y="9999"/>
                            <a:pt x="14629" y="10021"/>
                            <a:pt x="14317" y="10058"/>
                          </a:cubicBezTo>
                          <a:cubicBezTo>
                            <a:pt x="13594" y="10139"/>
                            <a:pt x="12899" y="10522"/>
                            <a:pt x="12238" y="10763"/>
                          </a:cubicBezTo>
                          <a:cubicBezTo>
                            <a:pt x="12229" y="10763"/>
                            <a:pt x="12221" y="10772"/>
                            <a:pt x="12221" y="10772"/>
                          </a:cubicBezTo>
                          <a:cubicBezTo>
                            <a:pt x="12158" y="10727"/>
                            <a:pt x="12096" y="10674"/>
                            <a:pt x="12033" y="10629"/>
                          </a:cubicBezTo>
                          <a:cubicBezTo>
                            <a:pt x="11926" y="10540"/>
                            <a:pt x="11810" y="10460"/>
                            <a:pt x="11703" y="10371"/>
                          </a:cubicBezTo>
                          <a:cubicBezTo>
                            <a:pt x="12568" y="9996"/>
                            <a:pt x="13407" y="9577"/>
                            <a:pt x="14317" y="9327"/>
                          </a:cubicBezTo>
                          <a:cubicBezTo>
                            <a:pt x="14732" y="9213"/>
                            <a:pt x="15142" y="9163"/>
                            <a:pt x="15550" y="9163"/>
                          </a:cubicBezTo>
                          <a:close/>
                          <a:moveTo>
                            <a:pt x="15130" y="10159"/>
                          </a:moveTo>
                          <a:cubicBezTo>
                            <a:pt x="15630" y="10159"/>
                            <a:pt x="16138" y="10237"/>
                            <a:pt x="16610" y="10335"/>
                          </a:cubicBezTo>
                          <a:cubicBezTo>
                            <a:pt x="17805" y="10576"/>
                            <a:pt x="18911" y="11129"/>
                            <a:pt x="20107" y="11388"/>
                          </a:cubicBezTo>
                          <a:cubicBezTo>
                            <a:pt x="19857" y="11450"/>
                            <a:pt x="19616" y="11521"/>
                            <a:pt x="19375" y="11593"/>
                          </a:cubicBezTo>
                          <a:cubicBezTo>
                            <a:pt x="19366" y="11593"/>
                            <a:pt x="19357" y="11593"/>
                            <a:pt x="19357" y="11602"/>
                          </a:cubicBezTo>
                          <a:cubicBezTo>
                            <a:pt x="18956" y="11602"/>
                            <a:pt x="18537" y="11521"/>
                            <a:pt x="18180" y="11414"/>
                          </a:cubicBezTo>
                          <a:cubicBezTo>
                            <a:pt x="17493" y="11209"/>
                            <a:pt x="16797" y="11049"/>
                            <a:pt x="16092" y="10933"/>
                          </a:cubicBezTo>
                          <a:cubicBezTo>
                            <a:pt x="15674" y="10868"/>
                            <a:pt x="15275" y="10834"/>
                            <a:pt x="14870" y="10834"/>
                          </a:cubicBezTo>
                          <a:cubicBezTo>
                            <a:pt x="14662" y="10834"/>
                            <a:pt x="14452" y="10843"/>
                            <a:pt x="14237" y="10861"/>
                          </a:cubicBezTo>
                          <a:cubicBezTo>
                            <a:pt x="13978" y="10879"/>
                            <a:pt x="13728" y="10906"/>
                            <a:pt x="13469" y="10968"/>
                          </a:cubicBezTo>
                          <a:cubicBezTo>
                            <a:pt x="13238" y="11022"/>
                            <a:pt x="13015" y="11138"/>
                            <a:pt x="12791" y="11200"/>
                          </a:cubicBezTo>
                          <a:cubicBezTo>
                            <a:pt x="12640" y="11102"/>
                            <a:pt x="12506" y="10995"/>
                            <a:pt x="12363" y="10888"/>
                          </a:cubicBezTo>
                          <a:cubicBezTo>
                            <a:pt x="12970" y="10674"/>
                            <a:pt x="13559" y="10433"/>
                            <a:pt x="14183" y="10272"/>
                          </a:cubicBezTo>
                          <a:cubicBezTo>
                            <a:pt x="14488" y="10192"/>
                            <a:pt x="14807" y="10159"/>
                            <a:pt x="15130" y="10159"/>
                          </a:cubicBezTo>
                          <a:close/>
                          <a:moveTo>
                            <a:pt x="14810" y="10954"/>
                          </a:moveTo>
                          <a:cubicBezTo>
                            <a:pt x="15462" y="10954"/>
                            <a:pt x="16097" y="11052"/>
                            <a:pt x="16744" y="11191"/>
                          </a:cubicBezTo>
                          <a:cubicBezTo>
                            <a:pt x="17448" y="11343"/>
                            <a:pt x="18126" y="11557"/>
                            <a:pt x="18831" y="11691"/>
                          </a:cubicBezTo>
                          <a:cubicBezTo>
                            <a:pt x="18876" y="11700"/>
                            <a:pt x="18938" y="11709"/>
                            <a:pt x="19001" y="11709"/>
                          </a:cubicBezTo>
                          <a:cubicBezTo>
                            <a:pt x="18974" y="11718"/>
                            <a:pt x="18938" y="11727"/>
                            <a:pt x="18911" y="11735"/>
                          </a:cubicBezTo>
                          <a:lnTo>
                            <a:pt x="18902" y="11735"/>
                          </a:lnTo>
                          <a:cubicBezTo>
                            <a:pt x="18876" y="11753"/>
                            <a:pt x="18858" y="11762"/>
                            <a:pt x="18840" y="11762"/>
                          </a:cubicBezTo>
                          <a:cubicBezTo>
                            <a:pt x="18831" y="11771"/>
                            <a:pt x="18822" y="11771"/>
                            <a:pt x="18813" y="11771"/>
                          </a:cubicBezTo>
                          <a:cubicBezTo>
                            <a:pt x="18723" y="11803"/>
                            <a:pt x="18617" y="11815"/>
                            <a:pt x="18504" y="11815"/>
                          </a:cubicBezTo>
                          <a:cubicBezTo>
                            <a:pt x="18166" y="11815"/>
                            <a:pt x="17762" y="11706"/>
                            <a:pt x="17529" y="11673"/>
                          </a:cubicBezTo>
                          <a:cubicBezTo>
                            <a:pt x="16993" y="11593"/>
                            <a:pt x="16458" y="11495"/>
                            <a:pt x="15914" y="11423"/>
                          </a:cubicBezTo>
                          <a:cubicBezTo>
                            <a:pt x="15476" y="11363"/>
                            <a:pt x="15052" y="11341"/>
                            <a:pt x="14618" y="11341"/>
                          </a:cubicBezTo>
                          <a:cubicBezTo>
                            <a:pt x="14539" y="11341"/>
                            <a:pt x="14459" y="11342"/>
                            <a:pt x="14379" y="11343"/>
                          </a:cubicBezTo>
                          <a:cubicBezTo>
                            <a:pt x="14344" y="11343"/>
                            <a:pt x="14308" y="11343"/>
                            <a:pt x="14272" y="11343"/>
                          </a:cubicBezTo>
                          <a:cubicBezTo>
                            <a:pt x="13914" y="11343"/>
                            <a:pt x="13554" y="11350"/>
                            <a:pt x="13238" y="11512"/>
                          </a:cubicBezTo>
                          <a:cubicBezTo>
                            <a:pt x="13104" y="11432"/>
                            <a:pt x="12979" y="11343"/>
                            <a:pt x="12854" y="11254"/>
                          </a:cubicBezTo>
                          <a:cubicBezTo>
                            <a:pt x="13023" y="11218"/>
                            <a:pt x="13202" y="11164"/>
                            <a:pt x="13371" y="11120"/>
                          </a:cubicBezTo>
                          <a:cubicBezTo>
                            <a:pt x="13710" y="11040"/>
                            <a:pt x="14040" y="10995"/>
                            <a:pt x="14388" y="10968"/>
                          </a:cubicBezTo>
                          <a:cubicBezTo>
                            <a:pt x="14530" y="10959"/>
                            <a:pt x="14670" y="10954"/>
                            <a:pt x="14810" y="10954"/>
                          </a:cubicBezTo>
                          <a:close/>
                          <a:moveTo>
                            <a:pt x="13993" y="11420"/>
                          </a:moveTo>
                          <a:cubicBezTo>
                            <a:pt x="14288" y="11420"/>
                            <a:pt x="14590" y="11450"/>
                            <a:pt x="14861" y="11450"/>
                          </a:cubicBezTo>
                          <a:cubicBezTo>
                            <a:pt x="15477" y="11450"/>
                            <a:pt x="16110" y="11557"/>
                            <a:pt x="16717" y="11664"/>
                          </a:cubicBezTo>
                          <a:cubicBezTo>
                            <a:pt x="17198" y="11744"/>
                            <a:pt x="17662" y="11842"/>
                            <a:pt x="18144" y="11905"/>
                          </a:cubicBezTo>
                          <a:cubicBezTo>
                            <a:pt x="18215" y="11914"/>
                            <a:pt x="18305" y="11923"/>
                            <a:pt x="18394" y="11923"/>
                          </a:cubicBezTo>
                          <a:cubicBezTo>
                            <a:pt x="17814" y="12137"/>
                            <a:pt x="17243" y="12378"/>
                            <a:pt x="16663" y="12601"/>
                          </a:cubicBezTo>
                          <a:cubicBezTo>
                            <a:pt x="15825" y="12601"/>
                            <a:pt x="15066" y="12467"/>
                            <a:pt x="14281" y="12110"/>
                          </a:cubicBezTo>
                          <a:cubicBezTo>
                            <a:pt x="13924" y="11950"/>
                            <a:pt x="13585" y="11744"/>
                            <a:pt x="13255" y="11530"/>
                          </a:cubicBezTo>
                          <a:cubicBezTo>
                            <a:pt x="13480" y="11443"/>
                            <a:pt x="13734" y="11420"/>
                            <a:pt x="13993" y="11420"/>
                          </a:cubicBezTo>
                          <a:close/>
                          <a:moveTo>
                            <a:pt x="31938" y="11296"/>
                          </a:moveTo>
                          <a:cubicBezTo>
                            <a:pt x="32593" y="11296"/>
                            <a:pt x="33272" y="11393"/>
                            <a:pt x="33890" y="11521"/>
                          </a:cubicBezTo>
                          <a:cubicBezTo>
                            <a:pt x="34693" y="11691"/>
                            <a:pt x="35469" y="12137"/>
                            <a:pt x="36174" y="12547"/>
                          </a:cubicBezTo>
                          <a:cubicBezTo>
                            <a:pt x="36477" y="12726"/>
                            <a:pt x="36816" y="12940"/>
                            <a:pt x="37173" y="13091"/>
                          </a:cubicBezTo>
                          <a:cubicBezTo>
                            <a:pt x="36744" y="13127"/>
                            <a:pt x="36316" y="13207"/>
                            <a:pt x="35906" y="13332"/>
                          </a:cubicBezTo>
                          <a:cubicBezTo>
                            <a:pt x="35831" y="13337"/>
                            <a:pt x="35755" y="13339"/>
                            <a:pt x="35680" y="13339"/>
                          </a:cubicBezTo>
                          <a:cubicBezTo>
                            <a:pt x="34895" y="13339"/>
                            <a:pt x="34094" y="13099"/>
                            <a:pt x="33346" y="12895"/>
                          </a:cubicBezTo>
                          <a:cubicBezTo>
                            <a:pt x="32329" y="12619"/>
                            <a:pt x="31356" y="12217"/>
                            <a:pt x="30348" y="11941"/>
                          </a:cubicBezTo>
                          <a:cubicBezTo>
                            <a:pt x="29965" y="11834"/>
                            <a:pt x="29590" y="11727"/>
                            <a:pt x="29197" y="11619"/>
                          </a:cubicBezTo>
                          <a:cubicBezTo>
                            <a:pt x="29367" y="11611"/>
                            <a:pt x="29527" y="11575"/>
                            <a:pt x="29697" y="11539"/>
                          </a:cubicBezTo>
                          <a:cubicBezTo>
                            <a:pt x="30179" y="11414"/>
                            <a:pt x="30705" y="11414"/>
                            <a:pt x="31196" y="11343"/>
                          </a:cubicBezTo>
                          <a:cubicBezTo>
                            <a:pt x="31436" y="11311"/>
                            <a:pt x="31686" y="11296"/>
                            <a:pt x="31938" y="11296"/>
                          </a:cubicBezTo>
                          <a:close/>
                          <a:moveTo>
                            <a:pt x="9562" y="11352"/>
                          </a:moveTo>
                          <a:lnTo>
                            <a:pt x="9562" y="11352"/>
                          </a:lnTo>
                          <a:cubicBezTo>
                            <a:pt x="10303" y="12119"/>
                            <a:pt x="9839" y="13466"/>
                            <a:pt x="8848" y="13796"/>
                          </a:cubicBezTo>
                          <a:cubicBezTo>
                            <a:pt x="8590" y="13680"/>
                            <a:pt x="8322" y="13564"/>
                            <a:pt x="8045" y="13457"/>
                          </a:cubicBezTo>
                          <a:cubicBezTo>
                            <a:pt x="8777" y="13341"/>
                            <a:pt x="9348" y="12984"/>
                            <a:pt x="9589" y="12235"/>
                          </a:cubicBezTo>
                          <a:cubicBezTo>
                            <a:pt x="9660" y="11985"/>
                            <a:pt x="9696" y="11602"/>
                            <a:pt x="9562" y="11352"/>
                          </a:cubicBezTo>
                          <a:close/>
                          <a:moveTo>
                            <a:pt x="10017" y="12030"/>
                          </a:moveTo>
                          <a:lnTo>
                            <a:pt x="10017" y="12030"/>
                          </a:lnTo>
                          <a:cubicBezTo>
                            <a:pt x="10178" y="12333"/>
                            <a:pt x="10401" y="12583"/>
                            <a:pt x="10285" y="13002"/>
                          </a:cubicBezTo>
                          <a:cubicBezTo>
                            <a:pt x="10169" y="13448"/>
                            <a:pt x="9785" y="13903"/>
                            <a:pt x="9330" y="14028"/>
                          </a:cubicBezTo>
                          <a:cubicBezTo>
                            <a:pt x="9223" y="13975"/>
                            <a:pt x="9107" y="13921"/>
                            <a:pt x="9000" y="13868"/>
                          </a:cubicBezTo>
                          <a:cubicBezTo>
                            <a:pt x="9428" y="13769"/>
                            <a:pt x="9758" y="13413"/>
                            <a:pt x="9919" y="12993"/>
                          </a:cubicBezTo>
                          <a:cubicBezTo>
                            <a:pt x="10044" y="12672"/>
                            <a:pt x="10079" y="12333"/>
                            <a:pt x="10017" y="12030"/>
                          </a:cubicBezTo>
                          <a:close/>
                          <a:moveTo>
                            <a:pt x="11569" y="13065"/>
                          </a:moveTo>
                          <a:cubicBezTo>
                            <a:pt x="11569" y="13065"/>
                            <a:pt x="11427" y="13377"/>
                            <a:pt x="11435" y="13555"/>
                          </a:cubicBezTo>
                          <a:cubicBezTo>
                            <a:pt x="11435" y="13707"/>
                            <a:pt x="11462" y="13859"/>
                            <a:pt x="11578" y="13975"/>
                          </a:cubicBezTo>
                          <a:cubicBezTo>
                            <a:pt x="11596" y="13992"/>
                            <a:pt x="11614" y="14010"/>
                            <a:pt x="11623" y="14019"/>
                          </a:cubicBezTo>
                          <a:cubicBezTo>
                            <a:pt x="11480" y="14028"/>
                            <a:pt x="11328" y="14046"/>
                            <a:pt x="11177" y="14055"/>
                          </a:cubicBezTo>
                          <a:cubicBezTo>
                            <a:pt x="11070" y="13600"/>
                            <a:pt x="11186" y="13341"/>
                            <a:pt x="11320" y="13207"/>
                          </a:cubicBezTo>
                          <a:cubicBezTo>
                            <a:pt x="11435" y="13091"/>
                            <a:pt x="11569" y="13065"/>
                            <a:pt x="11569" y="13065"/>
                          </a:cubicBezTo>
                          <a:close/>
                          <a:moveTo>
                            <a:pt x="9638" y="10261"/>
                          </a:moveTo>
                          <a:cubicBezTo>
                            <a:pt x="9839" y="10261"/>
                            <a:pt x="9963" y="10518"/>
                            <a:pt x="10026" y="10665"/>
                          </a:cubicBezTo>
                          <a:cubicBezTo>
                            <a:pt x="10079" y="10790"/>
                            <a:pt x="10187" y="10805"/>
                            <a:pt x="10308" y="10805"/>
                          </a:cubicBezTo>
                          <a:cubicBezTo>
                            <a:pt x="10349" y="10805"/>
                            <a:pt x="10391" y="10804"/>
                            <a:pt x="10433" y="10804"/>
                          </a:cubicBezTo>
                          <a:cubicBezTo>
                            <a:pt x="10518" y="10804"/>
                            <a:pt x="10603" y="10811"/>
                            <a:pt x="10677" y="10852"/>
                          </a:cubicBezTo>
                          <a:cubicBezTo>
                            <a:pt x="11266" y="11182"/>
                            <a:pt x="10713" y="11200"/>
                            <a:pt x="10909" y="11396"/>
                          </a:cubicBezTo>
                          <a:cubicBezTo>
                            <a:pt x="11052" y="11539"/>
                            <a:pt x="11204" y="11664"/>
                            <a:pt x="11346" y="11807"/>
                          </a:cubicBezTo>
                          <a:cubicBezTo>
                            <a:pt x="11774" y="12226"/>
                            <a:pt x="11105" y="12503"/>
                            <a:pt x="10891" y="12636"/>
                          </a:cubicBezTo>
                          <a:cubicBezTo>
                            <a:pt x="10856" y="12663"/>
                            <a:pt x="10865" y="12726"/>
                            <a:pt x="10909" y="12726"/>
                          </a:cubicBezTo>
                          <a:cubicBezTo>
                            <a:pt x="11195" y="12699"/>
                            <a:pt x="11480" y="12565"/>
                            <a:pt x="11596" y="12289"/>
                          </a:cubicBezTo>
                          <a:cubicBezTo>
                            <a:pt x="11662" y="12274"/>
                            <a:pt x="11727" y="12267"/>
                            <a:pt x="11791" y="12267"/>
                          </a:cubicBezTo>
                          <a:cubicBezTo>
                            <a:pt x="12006" y="12267"/>
                            <a:pt x="12209" y="12349"/>
                            <a:pt x="12381" y="12520"/>
                          </a:cubicBezTo>
                          <a:cubicBezTo>
                            <a:pt x="12497" y="12636"/>
                            <a:pt x="12568" y="12797"/>
                            <a:pt x="12604" y="12949"/>
                          </a:cubicBezTo>
                          <a:cubicBezTo>
                            <a:pt x="12631" y="13056"/>
                            <a:pt x="12622" y="13163"/>
                            <a:pt x="12604" y="13270"/>
                          </a:cubicBezTo>
                          <a:cubicBezTo>
                            <a:pt x="12588" y="13350"/>
                            <a:pt x="12550" y="13376"/>
                            <a:pt x="12506" y="13376"/>
                          </a:cubicBezTo>
                          <a:cubicBezTo>
                            <a:pt x="12432" y="13376"/>
                            <a:pt x="12340" y="13301"/>
                            <a:pt x="12301" y="13279"/>
                          </a:cubicBezTo>
                          <a:cubicBezTo>
                            <a:pt x="12185" y="13199"/>
                            <a:pt x="11867" y="12917"/>
                            <a:pt x="11661" y="12917"/>
                          </a:cubicBezTo>
                          <a:cubicBezTo>
                            <a:pt x="11615" y="12917"/>
                            <a:pt x="11574" y="12932"/>
                            <a:pt x="11543" y="12967"/>
                          </a:cubicBezTo>
                          <a:cubicBezTo>
                            <a:pt x="11537" y="12966"/>
                            <a:pt x="11531" y="12966"/>
                            <a:pt x="11525" y="12966"/>
                          </a:cubicBezTo>
                          <a:cubicBezTo>
                            <a:pt x="11346" y="12966"/>
                            <a:pt x="11209" y="13097"/>
                            <a:pt x="11114" y="13270"/>
                          </a:cubicBezTo>
                          <a:cubicBezTo>
                            <a:pt x="10972" y="13520"/>
                            <a:pt x="10954" y="13823"/>
                            <a:pt x="11088" y="14064"/>
                          </a:cubicBezTo>
                          <a:cubicBezTo>
                            <a:pt x="10650" y="14108"/>
                            <a:pt x="10213" y="14189"/>
                            <a:pt x="9776" y="14269"/>
                          </a:cubicBezTo>
                          <a:cubicBezTo>
                            <a:pt x="9660" y="14207"/>
                            <a:pt x="9544" y="14144"/>
                            <a:pt x="9428" y="14082"/>
                          </a:cubicBezTo>
                          <a:cubicBezTo>
                            <a:pt x="9830" y="14001"/>
                            <a:pt x="10142" y="13716"/>
                            <a:pt x="10311" y="13314"/>
                          </a:cubicBezTo>
                          <a:cubicBezTo>
                            <a:pt x="10401" y="13091"/>
                            <a:pt x="10454" y="12886"/>
                            <a:pt x="10427" y="12645"/>
                          </a:cubicBezTo>
                          <a:cubicBezTo>
                            <a:pt x="10383" y="12271"/>
                            <a:pt x="10044" y="12074"/>
                            <a:pt x="9928" y="11744"/>
                          </a:cubicBezTo>
                          <a:cubicBezTo>
                            <a:pt x="9928" y="11735"/>
                            <a:pt x="9919" y="11727"/>
                            <a:pt x="9910" y="11727"/>
                          </a:cubicBezTo>
                          <a:cubicBezTo>
                            <a:pt x="9812" y="11530"/>
                            <a:pt x="9669" y="11352"/>
                            <a:pt x="9455" y="11200"/>
                          </a:cubicBezTo>
                          <a:lnTo>
                            <a:pt x="9446" y="11200"/>
                          </a:lnTo>
                          <a:cubicBezTo>
                            <a:pt x="9371" y="11130"/>
                            <a:pt x="9287" y="11092"/>
                            <a:pt x="9201" y="11092"/>
                          </a:cubicBezTo>
                          <a:cubicBezTo>
                            <a:pt x="9124" y="11092"/>
                            <a:pt x="9045" y="11123"/>
                            <a:pt x="8973" y="11191"/>
                          </a:cubicBezTo>
                          <a:cubicBezTo>
                            <a:pt x="8908" y="11210"/>
                            <a:pt x="8848" y="11218"/>
                            <a:pt x="8792" y="11218"/>
                          </a:cubicBezTo>
                          <a:cubicBezTo>
                            <a:pt x="8292" y="11218"/>
                            <a:pt x="8194" y="10532"/>
                            <a:pt x="8813" y="10460"/>
                          </a:cubicBezTo>
                          <a:cubicBezTo>
                            <a:pt x="8838" y="10456"/>
                            <a:pt x="8860" y="10454"/>
                            <a:pt x="8881" y="10454"/>
                          </a:cubicBezTo>
                          <a:cubicBezTo>
                            <a:pt x="8964" y="10454"/>
                            <a:pt x="9020" y="10483"/>
                            <a:pt x="9098" y="10540"/>
                          </a:cubicBezTo>
                          <a:cubicBezTo>
                            <a:pt x="9106" y="10548"/>
                            <a:pt x="9116" y="10550"/>
                            <a:pt x="9128" y="10550"/>
                          </a:cubicBezTo>
                          <a:cubicBezTo>
                            <a:pt x="9143" y="10550"/>
                            <a:pt x="9159" y="10545"/>
                            <a:pt x="9170" y="10540"/>
                          </a:cubicBezTo>
                          <a:cubicBezTo>
                            <a:pt x="9286" y="10486"/>
                            <a:pt x="9348" y="10388"/>
                            <a:pt x="9455" y="10326"/>
                          </a:cubicBezTo>
                          <a:cubicBezTo>
                            <a:pt x="9522" y="10280"/>
                            <a:pt x="9583" y="10261"/>
                            <a:pt x="9638" y="10261"/>
                          </a:cubicBezTo>
                          <a:close/>
                          <a:moveTo>
                            <a:pt x="24101" y="10977"/>
                          </a:moveTo>
                          <a:cubicBezTo>
                            <a:pt x="25032" y="10977"/>
                            <a:pt x="25971" y="11097"/>
                            <a:pt x="26869" y="11263"/>
                          </a:cubicBezTo>
                          <a:cubicBezTo>
                            <a:pt x="27493" y="11379"/>
                            <a:pt x="28118" y="11548"/>
                            <a:pt x="28724" y="11718"/>
                          </a:cubicBezTo>
                          <a:cubicBezTo>
                            <a:pt x="29349" y="11896"/>
                            <a:pt x="30000" y="12021"/>
                            <a:pt x="30607" y="12244"/>
                          </a:cubicBezTo>
                          <a:cubicBezTo>
                            <a:pt x="31570" y="12592"/>
                            <a:pt x="32552" y="12895"/>
                            <a:pt x="33542" y="13163"/>
                          </a:cubicBezTo>
                          <a:cubicBezTo>
                            <a:pt x="34132" y="13319"/>
                            <a:pt x="34799" y="13475"/>
                            <a:pt x="35443" y="13475"/>
                          </a:cubicBezTo>
                          <a:cubicBezTo>
                            <a:pt x="35460" y="13475"/>
                            <a:pt x="35478" y="13475"/>
                            <a:pt x="35496" y="13475"/>
                          </a:cubicBezTo>
                          <a:lnTo>
                            <a:pt x="35496" y="13475"/>
                          </a:lnTo>
                          <a:cubicBezTo>
                            <a:pt x="35478" y="13484"/>
                            <a:pt x="35469" y="13484"/>
                            <a:pt x="35451" y="13493"/>
                          </a:cubicBezTo>
                          <a:cubicBezTo>
                            <a:pt x="35074" y="13571"/>
                            <a:pt x="34699" y="13609"/>
                            <a:pt x="34319" y="13609"/>
                          </a:cubicBezTo>
                          <a:cubicBezTo>
                            <a:pt x="33962" y="13609"/>
                            <a:pt x="33601" y="13576"/>
                            <a:pt x="33230" y="13511"/>
                          </a:cubicBezTo>
                          <a:cubicBezTo>
                            <a:pt x="32355" y="13359"/>
                            <a:pt x="31517" y="13083"/>
                            <a:pt x="30669" y="12877"/>
                          </a:cubicBezTo>
                          <a:cubicBezTo>
                            <a:pt x="28903" y="12440"/>
                            <a:pt x="27038" y="11905"/>
                            <a:pt x="25210" y="11905"/>
                          </a:cubicBezTo>
                          <a:cubicBezTo>
                            <a:pt x="23934" y="11905"/>
                            <a:pt x="22649" y="12199"/>
                            <a:pt x="21418" y="12512"/>
                          </a:cubicBezTo>
                          <a:cubicBezTo>
                            <a:pt x="20187" y="12815"/>
                            <a:pt x="18956" y="13145"/>
                            <a:pt x="17716" y="13448"/>
                          </a:cubicBezTo>
                          <a:cubicBezTo>
                            <a:pt x="16538" y="13743"/>
                            <a:pt x="15334" y="13903"/>
                            <a:pt x="14147" y="14153"/>
                          </a:cubicBezTo>
                          <a:cubicBezTo>
                            <a:pt x="12881" y="14412"/>
                            <a:pt x="11614" y="14438"/>
                            <a:pt x="10338" y="14590"/>
                          </a:cubicBezTo>
                          <a:cubicBezTo>
                            <a:pt x="10240" y="14528"/>
                            <a:pt x="10133" y="14474"/>
                            <a:pt x="10035" y="14412"/>
                          </a:cubicBezTo>
                          <a:cubicBezTo>
                            <a:pt x="9990" y="14385"/>
                            <a:pt x="9946" y="14367"/>
                            <a:pt x="9901" y="14340"/>
                          </a:cubicBezTo>
                          <a:cubicBezTo>
                            <a:pt x="10847" y="14224"/>
                            <a:pt x="11810" y="14215"/>
                            <a:pt x="12738" y="14037"/>
                          </a:cubicBezTo>
                          <a:cubicBezTo>
                            <a:pt x="13889" y="13814"/>
                            <a:pt x="14977" y="13341"/>
                            <a:pt x="16092" y="13002"/>
                          </a:cubicBezTo>
                          <a:cubicBezTo>
                            <a:pt x="16619" y="12851"/>
                            <a:pt x="17118" y="12628"/>
                            <a:pt x="17627" y="12422"/>
                          </a:cubicBezTo>
                          <a:cubicBezTo>
                            <a:pt x="18135" y="12226"/>
                            <a:pt x="18653" y="12074"/>
                            <a:pt x="19170" y="11896"/>
                          </a:cubicBezTo>
                          <a:cubicBezTo>
                            <a:pt x="19687" y="11709"/>
                            <a:pt x="20241" y="11602"/>
                            <a:pt x="20785" y="11468"/>
                          </a:cubicBezTo>
                          <a:cubicBezTo>
                            <a:pt x="21516" y="11298"/>
                            <a:pt x="22248" y="11129"/>
                            <a:pt x="22988" y="11040"/>
                          </a:cubicBezTo>
                          <a:cubicBezTo>
                            <a:pt x="23356" y="10996"/>
                            <a:pt x="23728" y="10977"/>
                            <a:pt x="24101" y="10977"/>
                          </a:cubicBezTo>
                          <a:close/>
                          <a:moveTo>
                            <a:pt x="25445" y="12047"/>
                          </a:moveTo>
                          <a:cubicBezTo>
                            <a:pt x="26481" y="12047"/>
                            <a:pt x="27565" y="12284"/>
                            <a:pt x="28573" y="12512"/>
                          </a:cubicBezTo>
                          <a:cubicBezTo>
                            <a:pt x="29358" y="12690"/>
                            <a:pt x="30134" y="12868"/>
                            <a:pt x="30910" y="13065"/>
                          </a:cubicBezTo>
                          <a:cubicBezTo>
                            <a:pt x="31784" y="13279"/>
                            <a:pt x="32641" y="13555"/>
                            <a:pt x="33542" y="13662"/>
                          </a:cubicBezTo>
                          <a:cubicBezTo>
                            <a:pt x="33751" y="13692"/>
                            <a:pt x="33958" y="13706"/>
                            <a:pt x="34163" y="13706"/>
                          </a:cubicBezTo>
                          <a:cubicBezTo>
                            <a:pt x="34517" y="13706"/>
                            <a:pt x="34866" y="13664"/>
                            <a:pt x="35210" y="13591"/>
                          </a:cubicBezTo>
                          <a:lnTo>
                            <a:pt x="35210" y="13591"/>
                          </a:lnTo>
                          <a:cubicBezTo>
                            <a:pt x="34925" y="13725"/>
                            <a:pt x="34648" y="13876"/>
                            <a:pt x="34380" y="14037"/>
                          </a:cubicBezTo>
                          <a:cubicBezTo>
                            <a:pt x="33849" y="14112"/>
                            <a:pt x="33314" y="14145"/>
                            <a:pt x="32779" y="14145"/>
                          </a:cubicBezTo>
                          <a:cubicBezTo>
                            <a:pt x="31096" y="14145"/>
                            <a:pt x="29403" y="13826"/>
                            <a:pt x="27752" y="13529"/>
                          </a:cubicBezTo>
                          <a:cubicBezTo>
                            <a:pt x="26666" y="13333"/>
                            <a:pt x="25523" y="13170"/>
                            <a:pt x="24408" y="13170"/>
                          </a:cubicBezTo>
                          <a:cubicBezTo>
                            <a:pt x="24351" y="13170"/>
                            <a:pt x="24294" y="13171"/>
                            <a:pt x="24237" y="13172"/>
                          </a:cubicBezTo>
                          <a:cubicBezTo>
                            <a:pt x="23176" y="13190"/>
                            <a:pt x="22105" y="13457"/>
                            <a:pt x="21070" y="13698"/>
                          </a:cubicBezTo>
                          <a:cubicBezTo>
                            <a:pt x="19661" y="14028"/>
                            <a:pt x="18224" y="14296"/>
                            <a:pt x="16788" y="14537"/>
                          </a:cubicBezTo>
                          <a:cubicBezTo>
                            <a:pt x="15994" y="14670"/>
                            <a:pt x="15200" y="14813"/>
                            <a:pt x="14406" y="14956"/>
                          </a:cubicBezTo>
                          <a:cubicBezTo>
                            <a:pt x="13759" y="15069"/>
                            <a:pt x="13122" y="15114"/>
                            <a:pt x="12483" y="15114"/>
                          </a:cubicBezTo>
                          <a:cubicBezTo>
                            <a:pt x="12064" y="15114"/>
                            <a:pt x="11645" y="15095"/>
                            <a:pt x="11221" y="15063"/>
                          </a:cubicBezTo>
                          <a:cubicBezTo>
                            <a:pt x="10954" y="14929"/>
                            <a:pt x="10686" y="14786"/>
                            <a:pt x="10427" y="14635"/>
                          </a:cubicBezTo>
                          <a:lnTo>
                            <a:pt x="10427" y="14635"/>
                          </a:lnTo>
                          <a:cubicBezTo>
                            <a:pt x="10667" y="14658"/>
                            <a:pt x="10911" y="14668"/>
                            <a:pt x="11156" y="14668"/>
                          </a:cubicBezTo>
                          <a:cubicBezTo>
                            <a:pt x="12061" y="14668"/>
                            <a:pt x="12992" y="14529"/>
                            <a:pt x="13862" y="14367"/>
                          </a:cubicBezTo>
                          <a:cubicBezTo>
                            <a:pt x="15057" y="14135"/>
                            <a:pt x="16253" y="13912"/>
                            <a:pt x="17448" y="13671"/>
                          </a:cubicBezTo>
                          <a:cubicBezTo>
                            <a:pt x="20089" y="13136"/>
                            <a:pt x="22658" y="12057"/>
                            <a:pt x="25388" y="12048"/>
                          </a:cubicBezTo>
                          <a:cubicBezTo>
                            <a:pt x="25407" y="12048"/>
                            <a:pt x="25426" y="12047"/>
                            <a:pt x="25445" y="12047"/>
                          </a:cubicBezTo>
                          <a:close/>
                          <a:moveTo>
                            <a:pt x="24469" y="13330"/>
                          </a:moveTo>
                          <a:cubicBezTo>
                            <a:pt x="25385" y="13330"/>
                            <a:pt x="26301" y="13472"/>
                            <a:pt x="27208" y="13609"/>
                          </a:cubicBezTo>
                          <a:cubicBezTo>
                            <a:pt x="27797" y="13689"/>
                            <a:pt x="28377" y="13796"/>
                            <a:pt x="28965" y="13885"/>
                          </a:cubicBezTo>
                          <a:cubicBezTo>
                            <a:pt x="28329" y="13807"/>
                            <a:pt x="27693" y="13772"/>
                            <a:pt x="27058" y="13772"/>
                          </a:cubicBezTo>
                          <a:cubicBezTo>
                            <a:pt x="24564" y="13772"/>
                            <a:pt x="22083" y="14320"/>
                            <a:pt x="19687" y="15009"/>
                          </a:cubicBezTo>
                          <a:cubicBezTo>
                            <a:pt x="18456" y="15357"/>
                            <a:pt x="17198" y="15786"/>
                            <a:pt x="15914" y="15848"/>
                          </a:cubicBezTo>
                          <a:cubicBezTo>
                            <a:pt x="15658" y="15863"/>
                            <a:pt x="15402" y="15870"/>
                            <a:pt x="15146" y="15870"/>
                          </a:cubicBezTo>
                          <a:cubicBezTo>
                            <a:pt x="14652" y="15870"/>
                            <a:pt x="14159" y="15845"/>
                            <a:pt x="13666" y="15803"/>
                          </a:cubicBezTo>
                          <a:cubicBezTo>
                            <a:pt x="13318" y="15768"/>
                            <a:pt x="12934" y="15759"/>
                            <a:pt x="12568" y="15696"/>
                          </a:cubicBezTo>
                          <a:cubicBezTo>
                            <a:pt x="12140" y="15518"/>
                            <a:pt x="11730" y="15322"/>
                            <a:pt x="11320" y="15116"/>
                          </a:cubicBezTo>
                          <a:lnTo>
                            <a:pt x="11320" y="15116"/>
                          </a:lnTo>
                          <a:cubicBezTo>
                            <a:pt x="11819" y="15194"/>
                            <a:pt x="12302" y="15244"/>
                            <a:pt x="12808" y="15244"/>
                          </a:cubicBezTo>
                          <a:cubicBezTo>
                            <a:pt x="12943" y="15244"/>
                            <a:pt x="13080" y="15240"/>
                            <a:pt x="13220" y="15232"/>
                          </a:cubicBezTo>
                          <a:cubicBezTo>
                            <a:pt x="14156" y="15179"/>
                            <a:pt x="15075" y="14992"/>
                            <a:pt x="16003" y="14831"/>
                          </a:cubicBezTo>
                          <a:cubicBezTo>
                            <a:pt x="17484" y="14590"/>
                            <a:pt x="18956" y="14331"/>
                            <a:pt x="20419" y="14019"/>
                          </a:cubicBezTo>
                          <a:cubicBezTo>
                            <a:pt x="21436" y="13796"/>
                            <a:pt x="22435" y="13529"/>
                            <a:pt x="23461" y="13395"/>
                          </a:cubicBezTo>
                          <a:cubicBezTo>
                            <a:pt x="23797" y="13349"/>
                            <a:pt x="24133" y="13330"/>
                            <a:pt x="24469" y="13330"/>
                          </a:cubicBezTo>
                          <a:close/>
                          <a:moveTo>
                            <a:pt x="27135" y="13895"/>
                          </a:moveTo>
                          <a:cubicBezTo>
                            <a:pt x="27926" y="13895"/>
                            <a:pt x="28718" y="13936"/>
                            <a:pt x="29510" y="14010"/>
                          </a:cubicBezTo>
                          <a:cubicBezTo>
                            <a:pt x="29424" y="14009"/>
                            <a:pt x="29339" y="14009"/>
                            <a:pt x="29254" y="14009"/>
                          </a:cubicBezTo>
                          <a:cubicBezTo>
                            <a:pt x="27473" y="14009"/>
                            <a:pt x="25683" y="14194"/>
                            <a:pt x="24023" y="14867"/>
                          </a:cubicBezTo>
                          <a:cubicBezTo>
                            <a:pt x="22114" y="15643"/>
                            <a:pt x="20196" y="16392"/>
                            <a:pt x="18153" y="16651"/>
                          </a:cubicBezTo>
                          <a:cubicBezTo>
                            <a:pt x="17828" y="16677"/>
                            <a:pt x="17504" y="16690"/>
                            <a:pt x="17183" y="16690"/>
                          </a:cubicBezTo>
                          <a:cubicBezTo>
                            <a:pt x="16173" y="16690"/>
                            <a:pt x="15178" y="16558"/>
                            <a:pt x="14183" y="16267"/>
                          </a:cubicBezTo>
                          <a:cubicBezTo>
                            <a:pt x="13701" y="16133"/>
                            <a:pt x="13238" y="15973"/>
                            <a:pt x="12774" y="15786"/>
                          </a:cubicBezTo>
                          <a:lnTo>
                            <a:pt x="12774" y="15786"/>
                          </a:lnTo>
                          <a:cubicBezTo>
                            <a:pt x="12943" y="15812"/>
                            <a:pt x="13113" y="15839"/>
                            <a:pt x="13273" y="15857"/>
                          </a:cubicBezTo>
                          <a:cubicBezTo>
                            <a:pt x="13978" y="15964"/>
                            <a:pt x="14701" y="15973"/>
                            <a:pt x="15405" y="15973"/>
                          </a:cubicBezTo>
                          <a:cubicBezTo>
                            <a:pt x="16681" y="15964"/>
                            <a:pt x="17885" y="15625"/>
                            <a:pt x="19108" y="15286"/>
                          </a:cubicBezTo>
                          <a:cubicBezTo>
                            <a:pt x="20678" y="14840"/>
                            <a:pt x="22230" y="14394"/>
                            <a:pt x="23845" y="14144"/>
                          </a:cubicBezTo>
                          <a:cubicBezTo>
                            <a:pt x="24939" y="13973"/>
                            <a:pt x="26036" y="13895"/>
                            <a:pt x="27135" y="13895"/>
                          </a:cubicBezTo>
                          <a:close/>
                          <a:moveTo>
                            <a:pt x="15158" y="1"/>
                          </a:moveTo>
                          <a:cubicBezTo>
                            <a:pt x="15083" y="1"/>
                            <a:pt x="15002" y="9"/>
                            <a:pt x="14915" y="22"/>
                          </a:cubicBezTo>
                          <a:cubicBezTo>
                            <a:pt x="14210" y="129"/>
                            <a:pt x="13318" y="638"/>
                            <a:pt x="13478" y="1494"/>
                          </a:cubicBezTo>
                          <a:cubicBezTo>
                            <a:pt x="13523" y="1699"/>
                            <a:pt x="13559" y="1887"/>
                            <a:pt x="13657" y="2065"/>
                          </a:cubicBezTo>
                          <a:cubicBezTo>
                            <a:pt x="13657" y="2065"/>
                            <a:pt x="13657" y="2065"/>
                            <a:pt x="13657" y="2065"/>
                          </a:cubicBezTo>
                          <a:cubicBezTo>
                            <a:pt x="13662" y="2065"/>
                            <a:pt x="13764" y="2244"/>
                            <a:pt x="13782" y="2261"/>
                          </a:cubicBezTo>
                          <a:cubicBezTo>
                            <a:pt x="13880" y="2342"/>
                            <a:pt x="13898" y="2306"/>
                            <a:pt x="13782" y="2386"/>
                          </a:cubicBezTo>
                          <a:cubicBezTo>
                            <a:pt x="13577" y="2529"/>
                            <a:pt x="13505" y="2868"/>
                            <a:pt x="13514" y="3091"/>
                          </a:cubicBezTo>
                          <a:cubicBezTo>
                            <a:pt x="13519" y="3381"/>
                            <a:pt x="13720" y="3500"/>
                            <a:pt x="13947" y="3500"/>
                          </a:cubicBezTo>
                          <a:cubicBezTo>
                            <a:pt x="14168" y="3500"/>
                            <a:pt x="14412" y="3387"/>
                            <a:pt x="14522" y="3207"/>
                          </a:cubicBezTo>
                          <a:cubicBezTo>
                            <a:pt x="14629" y="3037"/>
                            <a:pt x="14701" y="2779"/>
                            <a:pt x="14718" y="2547"/>
                          </a:cubicBezTo>
                          <a:cubicBezTo>
                            <a:pt x="15245" y="3011"/>
                            <a:pt x="15182" y="3885"/>
                            <a:pt x="14924" y="4465"/>
                          </a:cubicBezTo>
                          <a:cubicBezTo>
                            <a:pt x="12729" y="5553"/>
                            <a:pt x="11320" y="7819"/>
                            <a:pt x="8857" y="8488"/>
                          </a:cubicBezTo>
                          <a:cubicBezTo>
                            <a:pt x="8518" y="8337"/>
                            <a:pt x="8179" y="8203"/>
                            <a:pt x="7831" y="8078"/>
                          </a:cubicBezTo>
                          <a:cubicBezTo>
                            <a:pt x="6829" y="7723"/>
                            <a:pt x="5780" y="7551"/>
                            <a:pt x="4733" y="7551"/>
                          </a:cubicBezTo>
                          <a:cubicBezTo>
                            <a:pt x="3095" y="7551"/>
                            <a:pt x="1460" y="7970"/>
                            <a:pt x="8" y="8765"/>
                          </a:cubicBezTo>
                          <a:cubicBezTo>
                            <a:pt x="0" y="8765"/>
                            <a:pt x="5" y="8776"/>
                            <a:pt x="11" y="8776"/>
                          </a:cubicBezTo>
                          <a:cubicBezTo>
                            <a:pt x="13" y="8776"/>
                            <a:pt x="15" y="8775"/>
                            <a:pt x="17" y="8774"/>
                          </a:cubicBezTo>
                          <a:cubicBezTo>
                            <a:pt x="1346" y="8131"/>
                            <a:pt x="2898" y="7739"/>
                            <a:pt x="4379" y="7676"/>
                          </a:cubicBezTo>
                          <a:cubicBezTo>
                            <a:pt x="4485" y="7672"/>
                            <a:pt x="4590" y="7669"/>
                            <a:pt x="4696" y="7669"/>
                          </a:cubicBezTo>
                          <a:cubicBezTo>
                            <a:pt x="6007" y="7669"/>
                            <a:pt x="7303" y="8021"/>
                            <a:pt x="8500" y="8533"/>
                          </a:cubicBezTo>
                          <a:cubicBezTo>
                            <a:pt x="9999" y="9175"/>
                            <a:pt x="11177" y="10263"/>
                            <a:pt x="12470" y="11218"/>
                          </a:cubicBezTo>
                          <a:cubicBezTo>
                            <a:pt x="12256" y="11093"/>
                            <a:pt x="12033" y="10959"/>
                            <a:pt x="11819" y="10834"/>
                          </a:cubicBezTo>
                          <a:cubicBezTo>
                            <a:pt x="10686" y="10156"/>
                            <a:pt x="9553" y="9478"/>
                            <a:pt x="8331" y="8970"/>
                          </a:cubicBezTo>
                          <a:cubicBezTo>
                            <a:pt x="7057" y="8438"/>
                            <a:pt x="5777" y="8032"/>
                            <a:pt x="4421" y="8032"/>
                          </a:cubicBezTo>
                          <a:cubicBezTo>
                            <a:pt x="4163" y="8032"/>
                            <a:pt x="3903" y="8046"/>
                            <a:pt x="3639" y="8078"/>
                          </a:cubicBezTo>
                          <a:cubicBezTo>
                            <a:pt x="2969" y="8158"/>
                            <a:pt x="2309" y="8310"/>
                            <a:pt x="1658" y="8470"/>
                          </a:cubicBezTo>
                          <a:cubicBezTo>
                            <a:pt x="1221" y="8568"/>
                            <a:pt x="766" y="8667"/>
                            <a:pt x="373" y="8872"/>
                          </a:cubicBezTo>
                          <a:cubicBezTo>
                            <a:pt x="356" y="8881"/>
                            <a:pt x="364" y="8899"/>
                            <a:pt x="382" y="8899"/>
                          </a:cubicBezTo>
                          <a:cubicBezTo>
                            <a:pt x="1435" y="8497"/>
                            <a:pt x="2657" y="8328"/>
                            <a:pt x="3763" y="8194"/>
                          </a:cubicBezTo>
                          <a:cubicBezTo>
                            <a:pt x="3997" y="8166"/>
                            <a:pt x="4230" y="8153"/>
                            <a:pt x="4461" y="8153"/>
                          </a:cubicBezTo>
                          <a:cubicBezTo>
                            <a:pt x="5954" y="8153"/>
                            <a:pt x="7399" y="8690"/>
                            <a:pt x="8750" y="9300"/>
                          </a:cubicBezTo>
                          <a:cubicBezTo>
                            <a:pt x="9901" y="9817"/>
                            <a:pt x="10972" y="10486"/>
                            <a:pt x="12051" y="11129"/>
                          </a:cubicBezTo>
                          <a:cubicBezTo>
                            <a:pt x="12560" y="11441"/>
                            <a:pt x="13077" y="11735"/>
                            <a:pt x="13603" y="12021"/>
                          </a:cubicBezTo>
                          <a:cubicBezTo>
                            <a:pt x="13889" y="12173"/>
                            <a:pt x="14183" y="12360"/>
                            <a:pt x="14495" y="12431"/>
                          </a:cubicBezTo>
                          <a:cubicBezTo>
                            <a:pt x="14498" y="12434"/>
                            <a:pt x="14501" y="12435"/>
                            <a:pt x="14504" y="12435"/>
                          </a:cubicBezTo>
                          <a:cubicBezTo>
                            <a:pt x="14510" y="12435"/>
                            <a:pt x="14516" y="12431"/>
                            <a:pt x="14522" y="12431"/>
                          </a:cubicBezTo>
                          <a:cubicBezTo>
                            <a:pt x="15048" y="12638"/>
                            <a:pt x="15599" y="12762"/>
                            <a:pt x="16159" y="12762"/>
                          </a:cubicBezTo>
                          <a:cubicBezTo>
                            <a:pt x="16175" y="12762"/>
                            <a:pt x="16192" y="12762"/>
                            <a:pt x="16208" y="12761"/>
                          </a:cubicBezTo>
                          <a:lnTo>
                            <a:pt x="16208" y="12761"/>
                          </a:lnTo>
                          <a:cubicBezTo>
                            <a:pt x="15102" y="13154"/>
                            <a:pt x="13978" y="13573"/>
                            <a:pt x="12845" y="13850"/>
                          </a:cubicBezTo>
                          <a:cubicBezTo>
                            <a:pt x="12515" y="13930"/>
                            <a:pt x="12185" y="13966"/>
                            <a:pt x="11855" y="14001"/>
                          </a:cubicBezTo>
                          <a:cubicBezTo>
                            <a:pt x="11766" y="13975"/>
                            <a:pt x="11694" y="13939"/>
                            <a:pt x="11632" y="13850"/>
                          </a:cubicBezTo>
                          <a:cubicBezTo>
                            <a:pt x="11569" y="13760"/>
                            <a:pt x="11569" y="13618"/>
                            <a:pt x="11551" y="13511"/>
                          </a:cubicBezTo>
                          <a:cubicBezTo>
                            <a:pt x="11534" y="13350"/>
                            <a:pt x="11551" y="13172"/>
                            <a:pt x="11667" y="13065"/>
                          </a:cubicBezTo>
                          <a:cubicBezTo>
                            <a:pt x="11899" y="13118"/>
                            <a:pt x="12247" y="13493"/>
                            <a:pt x="12408" y="13529"/>
                          </a:cubicBezTo>
                          <a:cubicBezTo>
                            <a:pt x="12440" y="13536"/>
                            <a:pt x="12469" y="13540"/>
                            <a:pt x="12497" y="13540"/>
                          </a:cubicBezTo>
                          <a:cubicBezTo>
                            <a:pt x="12719" y="13540"/>
                            <a:pt x="12782" y="13296"/>
                            <a:pt x="12774" y="13074"/>
                          </a:cubicBezTo>
                          <a:cubicBezTo>
                            <a:pt x="12765" y="12744"/>
                            <a:pt x="12542" y="12449"/>
                            <a:pt x="12283" y="12280"/>
                          </a:cubicBezTo>
                          <a:cubicBezTo>
                            <a:pt x="12161" y="12200"/>
                            <a:pt x="12030" y="12168"/>
                            <a:pt x="11896" y="12168"/>
                          </a:cubicBezTo>
                          <a:cubicBezTo>
                            <a:pt x="11805" y="12168"/>
                            <a:pt x="11713" y="12183"/>
                            <a:pt x="11623" y="12208"/>
                          </a:cubicBezTo>
                          <a:cubicBezTo>
                            <a:pt x="11739" y="11789"/>
                            <a:pt x="11355" y="11593"/>
                            <a:pt x="11079" y="11325"/>
                          </a:cubicBezTo>
                          <a:cubicBezTo>
                            <a:pt x="11070" y="11316"/>
                            <a:pt x="11123" y="11236"/>
                            <a:pt x="11105" y="11173"/>
                          </a:cubicBezTo>
                          <a:cubicBezTo>
                            <a:pt x="11061" y="11013"/>
                            <a:pt x="10998" y="10906"/>
                            <a:pt x="10873" y="10790"/>
                          </a:cubicBezTo>
                          <a:cubicBezTo>
                            <a:pt x="10784" y="10710"/>
                            <a:pt x="10633" y="10602"/>
                            <a:pt x="10499" y="10594"/>
                          </a:cubicBezTo>
                          <a:cubicBezTo>
                            <a:pt x="10473" y="10591"/>
                            <a:pt x="10450" y="10590"/>
                            <a:pt x="10427" y="10590"/>
                          </a:cubicBezTo>
                          <a:cubicBezTo>
                            <a:pt x="10388" y="10590"/>
                            <a:pt x="10354" y="10593"/>
                            <a:pt x="10324" y="10593"/>
                          </a:cubicBezTo>
                          <a:cubicBezTo>
                            <a:pt x="10246" y="10593"/>
                            <a:pt x="10192" y="10577"/>
                            <a:pt x="10142" y="10460"/>
                          </a:cubicBezTo>
                          <a:cubicBezTo>
                            <a:pt x="10055" y="10279"/>
                            <a:pt x="9833" y="10109"/>
                            <a:pt x="9619" y="10109"/>
                          </a:cubicBezTo>
                          <a:cubicBezTo>
                            <a:pt x="9569" y="10109"/>
                            <a:pt x="9520" y="10118"/>
                            <a:pt x="9473" y="10139"/>
                          </a:cubicBezTo>
                          <a:cubicBezTo>
                            <a:pt x="9396" y="10177"/>
                            <a:pt x="9234" y="10321"/>
                            <a:pt x="9127" y="10321"/>
                          </a:cubicBezTo>
                          <a:cubicBezTo>
                            <a:pt x="9110" y="10321"/>
                            <a:pt x="9094" y="10317"/>
                            <a:pt x="9080" y="10308"/>
                          </a:cubicBezTo>
                          <a:cubicBezTo>
                            <a:pt x="9044" y="10289"/>
                            <a:pt x="8998" y="10281"/>
                            <a:pt x="8946" y="10281"/>
                          </a:cubicBezTo>
                          <a:cubicBezTo>
                            <a:pt x="8804" y="10281"/>
                            <a:pt x="8623" y="10338"/>
                            <a:pt x="8518" y="10371"/>
                          </a:cubicBezTo>
                          <a:cubicBezTo>
                            <a:pt x="7885" y="10584"/>
                            <a:pt x="8211" y="11313"/>
                            <a:pt x="8726" y="11313"/>
                          </a:cubicBezTo>
                          <a:cubicBezTo>
                            <a:pt x="8813" y="11313"/>
                            <a:pt x="8906" y="11293"/>
                            <a:pt x="9000" y="11245"/>
                          </a:cubicBezTo>
                          <a:cubicBezTo>
                            <a:pt x="9031" y="11241"/>
                            <a:pt x="9061" y="11239"/>
                            <a:pt x="9089" y="11239"/>
                          </a:cubicBezTo>
                          <a:cubicBezTo>
                            <a:pt x="9605" y="11239"/>
                            <a:pt x="9505" y="11920"/>
                            <a:pt x="9446" y="12199"/>
                          </a:cubicBezTo>
                          <a:cubicBezTo>
                            <a:pt x="9384" y="12458"/>
                            <a:pt x="9241" y="12690"/>
                            <a:pt x="9062" y="12886"/>
                          </a:cubicBezTo>
                          <a:cubicBezTo>
                            <a:pt x="8813" y="13172"/>
                            <a:pt x="8340" y="13341"/>
                            <a:pt x="7947" y="13421"/>
                          </a:cubicBezTo>
                          <a:cubicBezTo>
                            <a:pt x="6866" y="13015"/>
                            <a:pt x="5714" y="12749"/>
                            <a:pt x="4587" y="12749"/>
                          </a:cubicBezTo>
                          <a:cubicBezTo>
                            <a:pt x="4106" y="12749"/>
                            <a:pt x="3630" y="12797"/>
                            <a:pt x="3166" y="12904"/>
                          </a:cubicBezTo>
                          <a:cubicBezTo>
                            <a:pt x="3124" y="12912"/>
                            <a:pt x="3137" y="12967"/>
                            <a:pt x="3175" y="12967"/>
                          </a:cubicBezTo>
                          <a:cubicBezTo>
                            <a:pt x="3178" y="12967"/>
                            <a:pt x="3181" y="12967"/>
                            <a:pt x="3184" y="12967"/>
                          </a:cubicBezTo>
                          <a:cubicBezTo>
                            <a:pt x="3627" y="12871"/>
                            <a:pt x="4069" y="12828"/>
                            <a:pt x="4508" y="12828"/>
                          </a:cubicBezTo>
                          <a:cubicBezTo>
                            <a:pt x="6692" y="12828"/>
                            <a:pt x="8805" y="13900"/>
                            <a:pt x="10677" y="14947"/>
                          </a:cubicBezTo>
                          <a:cubicBezTo>
                            <a:pt x="12566" y="16000"/>
                            <a:pt x="14759" y="16870"/>
                            <a:pt x="16958" y="16870"/>
                          </a:cubicBezTo>
                          <a:cubicBezTo>
                            <a:pt x="17366" y="16870"/>
                            <a:pt x="17774" y="16840"/>
                            <a:pt x="18180" y="16776"/>
                          </a:cubicBezTo>
                          <a:cubicBezTo>
                            <a:pt x="18840" y="16731"/>
                            <a:pt x="19518" y="16588"/>
                            <a:pt x="20134" y="16437"/>
                          </a:cubicBezTo>
                          <a:cubicBezTo>
                            <a:pt x="20785" y="16285"/>
                            <a:pt x="21409" y="16044"/>
                            <a:pt x="22034" y="15803"/>
                          </a:cubicBezTo>
                          <a:cubicBezTo>
                            <a:pt x="22631" y="15580"/>
                            <a:pt x="23220" y="15268"/>
                            <a:pt x="23836" y="15090"/>
                          </a:cubicBezTo>
                          <a:cubicBezTo>
                            <a:pt x="25085" y="14733"/>
                            <a:pt x="26316" y="14233"/>
                            <a:pt x="27645" y="14215"/>
                          </a:cubicBezTo>
                          <a:cubicBezTo>
                            <a:pt x="28323" y="14207"/>
                            <a:pt x="29001" y="14153"/>
                            <a:pt x="29679" y="14135"/>
                          </a:cubicBezTo>
                          <a:cubicBezTo>
                            <a:pt x="29792" y="14129"/>
                            <a:pt x="29905" y="14127"/>
                            <a:pt x="30018" y="14127"/>
                          </a:cubicBezTo>
                          <a:cubicBezTo>
                            <a:pt x="30244" y="14127"/>
                            <a:pt x="30470" y="14135"/>
                            <a:pt x="30696" y="14135"/>
                          </a:cubicBezTo>
                          <a:cubicBezTo>
                            <a:pt x="31297" y="14209"/>
                            <a:pt x="31900" y="14256"/>
                            <a:pt x="32508" y="14256"/>
                          </a:cubicBezTo>
                          <a:cubicBezTo>
                            <a:pt x="33001" y="14256"/>
                            <a:pt x="33497" y="14225"/>
                            <a:pt x="33997" y="14153"/>
                          </a:cubicBezTo>
                          <a:cubicBezTo>
                            <a:pt x="34086" y="14144"/>
                            <a:pt x="34175" y="14126"/>
                            <a:pt x="34264" y="14108"/>
                          </a:cubicBezTo>
                          <a:lnTo>
                            <a:pt x="34264" y="14108"/>
                          </a:lnTo>
                          <a:cubicBezTo>
                            <a:pt x="33845" y="14367"/>
                            <a:pt x="33426" y="14644"/>
                            <a:pt x="32980" y="14876"/>
                          </a:cubicBezTo>
                          <a:cubicBezTo>
                            <a:pt x="32507" y="15125"/>
                            <a:pt x="32088" y="15438"/>
                            <a:pt x="31579" y="15616"/>
                          </a:cubicBezTo>
                          <a:cubicBezTo>
                            <a:pt x="31089" y="15794"/>
                            <a:pt x="30607" y="15919"/>
                            <a:pt x="30098" y="16026"/>
                          </a:cubicBezTo>
                          <a:cubicBezTo>
                            <a:pt x="30072" y="16035"/>
                            <a:pt x="30080" y="16071"/>
                            <a:pt x="30107" y="16071"/>
                          </a:cubicBezTo>
                          <a:cubicBezTo>
                            <a:pt x="30571" y="15991"/>
                            <a:pt x="31035" y="15919"/>
                            <a:pt x="31490" y="15777"/>
                          </a:cubicBezTo>
                          <a:cubicBezTo>
                            <a:pt x="31927" y="15634"/>
                            <a:pt x="32284" y="15420"/>
                            <a:pt x="32685" y="15206"/>
                          </a:cubicBezTo>
                          <a:cubicBezTo>
                            <a:pt x="33622" y="14688"/>
                            <a:pt x="34487" y="14046"/>
                            <a:pt x="35487" y="13636"/>
                          </a:cubicBezTo>
                          <a:cubicBezTo>
                            <a:pt x="36125" y="13373"/>
                            <a:pt x="36776" y="13268"/>
                            <a:pt x="37434" y="13268"/>
                          </a:cubicBezTo>
                          <a:cubicBezTo>
                            <a:pt x="37558" y="13268"/>
                            <a:pt x="37682" y="13272"/>
                            <a:pt x="37806" y="13279"/>
                          </a:cubicBezTo>
                          <a:cubicBezTo>
                            <a:pt x="37877" y="13288"/>
                            <a:pt x="37949" y="13297"/>
                            <a:pt x="38020" y="13297"/>
                          </a:cubicBezTo>
                          <a:cubicBezTo>
                            <a:pt x="38270" y="13314"/>
                            <a:pt x="38520" y="13350"/>
                            <a:pt x="38778" y="13404"/>
                          </a:cubicBezTo>
                          <a:cubicBezTo>
                            <a:pt x="39139" y="13467"/>
                            <a:pt x="39521" y="13519"/>
                            <a:pt x="39899" y="13519"/>
                          </a:cubicBezTo>
                          <a:cubicBezTo>
                            <a:pt x="40315" y="13519"/>
                            <a:pt x="40728" y="13456"/>
                            <a:pt x="41107" y="13279"/>
                          </a:cubicBezTo>
                          <a:cubicBezTo>
                            <a:pt x="41140" y="13262"/>
                            <a:pt x="41120" y="13215"/>
                            <a:pt x="41088" y="13215"/>
                          </a:cubicBezTo>
                          <a:cubicBezTo>
                            <a:pt x="41085" y="13215"/>
                            <a:pt x="41083" y="13216"/>
                            <a:pt x="41080" y="13216"/>
                          </a:cubicBezTo>
                          <a:cubicBezTo>
                            <a:pt x="40705" y="13295"/>
                            <a:pt x="40347" y="13326"/>
                            <a:pt x="39993" y="13326"/>
                          </a:cubicBezTo>
                          <a:cubicBezTo>
                            <a:pt x="39421" y="13326"/>
                            <a:pt x="38862" y="13244"/>
                            <a:pt x="38261" y="13145"/>
                          </a:cubicBezTo>
                          <a:cubicBezTo>
                            <a:pt x="38118" y="13118"/>
                            <a:pt x="37976" y="13100"/>
                            <a:pt x="37824" y="13091"/>
                          </a:cubicBezTo>
                          <a:cubicBezTo>
                            <a:pt x="37547" y="13011"/>
                            <a:pt x="37280" y="12913"/>
                            <a:pt x="37003" y="12797"/>
                          </a:cubicBezTo>
                          <a:cubicBezTo>
                            <a:pt x="36593" y="12619"/>
                            <a:pt x="36218" y="12369"/>
                            <a:pt x="35817" y="12155"/>
                          </a:cubicBezTo>
                          <a:cubicBezTo>
                            <a:pt x="35121" y="11780"/>
                            <a:pt x="34416" y="11432"/>
                            <a:pt x="33631" y="11298"/>
                          </a:cubicBezTo>
                          <a:cubicBezTo>
                            <a:pt x="33082" y="11206"/>
                            <a:pt x="32509" y="11138"/>
                            <a:pt x="31948" y="11138"/>
                          </a:cubicBezTo>
                          <a:cubicBezTo>
                            <a:pt x="31752" y="11138"/>
                            <a:pt x="31557" y="11146"/>
                            <a:pt x="31365" y="11164"/>
                          </a:cubicBezTo>
                          <a:cubicBezTo>
                            <a:pt x="30955" y="11200"/>
                            <a:pt x="30553" y="11280"/>
                            <a:pt x="30143" y="11334"/>
                          </a:cubicBezTo>
                          <a:cubicBezTo>
                            <a:pt x="29759" y="11388"/>
                            <a:pt x="29385" y="11503"/>
                            <a:pt x="28992" y="11566"/>
                          </a:cubicBezTo>
                          <a:cubicBezTo>
                            <a:pt x="28653" y="11477"/>
                            <a:pt x="28305" y="11388"/>
                            <a:pt x="27966" y="11307"/>
                          </a:cubicBezTo>
                          <a:cubicBezTo>
                            <a:pt x="27734" y="11138"/>
                            <a:pt x="27592" y="10915"/>
                            <a:pt x="27654" y="10638"/>
                          </a:cubicBezTo>
                          <a:lnTo>
                            <a:pt x="27654" y="10638"/>
                          </a:lnTo>
                          <a:cubicBezTo>
                            <a:pt x="27723" y="10666"/>
                            <a:pt x="27795" y="10682"/>
                            <a:pt x="27866" y="10682"/>
                          </a:cubicBezTo>
                          <a:cubicBezTo>
                            <a:pt x="27931" y="10682"/>
                            <a:pt x="27995" y="10668"/>
                            <a:pt x="28055" y="10638"/>
                          </a:cubicBezTo>
                          <a:cubicBezTo>
                            <a:pt x="28314" y="10531"/>
                            <a:pt x="28716" y="10156"/>
                            <a:pt x="28519" y="9844"/>
                          </a:cubicBezTo>
                          <a:cubicBezTo>
                            <a:pt x="28439" y="9710"/>
                            <a:pt x="28341" y="9639"/>
                            <a:pt x="28198" y="9585"/>
                          </a:cubicBezTo>
                          <a:cubicBezTo>
                            <a:pt x="28145" y="9568"/>
                            <a:pt x="28082" y="9550"/>
                            <a:pt x="28029" y="9550"/>
                          </a:cubicBezTo>
                          <a:cubicBezTo>
                            <a:pt x="28018" y="9548"/>
                            <a:pt x="28009" y="9547"/>
                            <a:pt x="28001" y="9547"/>
                          </a:cubicBezTo>
                          <a:cubicBezTo>
                            <a:pt x="27979" y="9547"/>
                            <a:pt x="27969" y="9554"/>
                            <a:pt x="27966" y="9558"/>
                          </a:cubicBezTo>
                          <a:lnTo>
                            <a:pt x="27966" y="9558"/>
                          </a:lnTo>
                          <a:cubicBezTo>
                            <a:pt x="27968" y="9553"/>
                            <a:pt x="27972" y="9541"/>
                            <a:pt x="27975" y="9514"/>
                          </a:cubicBezTo>
                          <a:cubicBezTo>
                            <a:pt x="27991" y="9311"/>
                            <a:pt x="27869" y="9238"/>
                            <a:pt x="27721" y="9238"/>
                          </a:cubicBezTo>
                          <a:cubicBezTo>
                            <a:pt x="27616" y="9238"/>
                            <a:pt x="27497" y="9275"/>
                            <a:pt x="27404" y="9327"/>
                          </a:cubicBezTo>
                          <a:cubicBezTo>
                            <a:pt x="27323" y="9097"/>
                            <a:pt x="27164" y="9000"/>
                            <a:pt x="27003" y="9000"/>
                          </a:cubicBezTo>
                          <a:cubicBezTo>
                            <a:pt x="26759" y="9000"/>
                            <a:pt x="26510" y="9223"/>
                            <a:pt x="26521" y="9541"/>
                          </a:cubicBezTo>
                          <a:cubicBezTo>
                            <a:pt x="26414" y="9354"/>
                            <a:pt x="26262" y="9184"/>
                            <a:pt x="26102" y="9068"/>
                          </a:cubicBezTo>
                          <a:cubicBezTo>
                            <a:pt x="25929" y="8941"/>
                            <a:pt x="25561" y="8754"/>
                            <a:pt x="25261" y="8754"/>
                          </a:cubicBezTo>
                          <a:cubicBezTo>
                            <a:pt x="25097" y="8754"/>
                            <a:pt x="24952" y="8810"/>
                            <a:pt x="24871" y="8961"/>
                          </a:cubicBezTo>
                          <a:cubicBezTo>
                            <a:pt x="24743" y="8767"/>
                            <a:pt x="24551" y="8688"/>
                            <a:pt x="24348" y="8688"/>
                          </a:cubicBezTo>
                          <a:cubicBezTo>
                            <a:pt x="24083" y="8688"/>
                            <a:pt x="23799" y="8823"/>
                            <a:pt x="23613" y="9015"/>
                          </a:cubicBezTo>
                          <a:cubicBezTo>
                            <a:pt x="23479" y="9148"/>
                            <a:pt x="23345" y="9425"/>
                            <a:pt x="23515" y="9585"/>
                          </a:cubicBezTo>
                          <a:cubicBezTo>
                            <a:pt x="23550" y="9621"/>
                            <a:pt x="23595" y="9648"/>
                            <a:pt x="23639" y="9657"/>
                          </a:cubicBezTo>
                          <a:cubicBezTo>
                            <a:pt x="23416" y="9764"/>
                            <a:pt x="23220" y="9907"/>
                            <a:pt x="23247" y="10121"/>
                          </a:cubicBezTo>
                          <a:cubicBezTo>
                            <a:pt x="23270" y="10347"/>
                            <a:pt x="23478" y="10422"/>
                            <a:pt x="23710" y="10422"/>
                          </a:cubicBezTo>
                          <a:cubicBezTo>
                            <a:pt x="23935" y="10422"/>
                            <a:pt x="24181" y="10352"/>
                            <a:pt x="24300" y="10281"/>
                          </a:cubicBezTo>
                          <a:cubicBezTo>
                            <a:pt x="24392" y="10353"/>
                            <a:pt x="24478" y="10404"/>
                            <a:pt x="24571" y="10404"/>
                          </a:cubicBezTo>
                          <a:cubicBezTo>
                            <a:pt x="24639" y="10404"/>
                            <a:pt x="24711" y="10376"/>
                            <a:pt x="24790" y="10308"/>
                          </a:cubicBezTo>
                          <a:cubicBezTo>
                            <a:pt x="24853" y="10255"/>
                            <a:pt x="24906" y="10192"/>
                            <a:pt x="24969" y="10139"/>
                          </a:cubicBezTo>
                          <a:lnTo>
                            <a:pt x="24969" y="10139"/>
                          </a:lnTo>
                          <a:cubicBezTo>
                            <a:pt x="24942" y="10424"/>
                            <a:pt x="24826" y="10665"/>
                            <a:pt x="24567" y="10781"/>
                          </a:cubicBezTo>
                          <a:cubicBezTo>
                            <a:pt x="24398" y="10773"/>
                            <a:pt x="24229" y="10769"/>
                            <a:pt x="24060" y="10769"/>
                          </a:cubicBezTo>
                          <a:cubicBezTo>
                            <a:pt x="23649" y="10769"/>
                            <a:pt x="23239" y="10793"/>
                            <a:pt x="22828" y="10843"/>
                          </a:cubicBezTo>
                          <a:cubicBezTo>
                            <a:pt x="22756" y="10852"/>
                            <a:pt x="22694" y="10861"/>
                            <a:pt x="22631" y="10870"/>
                          </a:cubicBezTo>
                          <a:cubicBezTo>
                            <a:pt x="22132" y="10763"/>
                            <a:pt x="21623" y="10718"/>
                            <a:pt x="21124" y="10594"/>
                          </a:cubicBezTo>
                          <a:cubicBezTo>
                            <a:pt x="20615" y="10460"/>
                            <a:pt x="20116" y="10272"/>
                            <a:pt x="19625" y="10085"/>
                          </a:cubicBezTo>
                          <a:cubicBezTo>
                            <a:pt x="19340" y="9978"/>
                            <a:pt x="19054" y="9862"/>
                            <a:pt x="18769" y="9755"/>
                          </a:cubicBezTo>
                          <a:lnTo>
                            <a:pt x="18769" y="9755"/>
                          </a:lnTo>
                          <a:cubicBezTo>
                            <a:pt x="18826" y="9758"/>
                            <a:pt x="18884" y="9759"/>
                            <a:pt x="18942" y="9759"/>
                          </a:cubicBezTo>
                          <a:cubicBezTo>
                            <a:pt x="19389" y="9759"/>
                            <a:pt x="19848" y="9675"/>
                            <a:pt x="20258" y="9612"/>
                          </a:cubicBezTo>
                          <a:cubicBezTo>
                            <a:pt x="21463" y="9416"/>
                            <a:pt x="22631" y="9077"/>
                            <a:pt x="23773" y="8640"/>
                          </a:cubicBezTo>
                          <a:cubicBezTo>
                            <a:pt x="24772" y="8256"/>
                            <a:pt x="25745" y="7766"/>
                            <a:pt x="26815" y="7578"/>
                          </a:cubicBezTo>
                          <a:cubicBezTo>
                            <a:pt x="27078" y="7533"/>
                            <a:pt x="27337" y="7511"/>
                            <a:pt x="27592" y="7511"/>
                          </a:cubicBezTo>
                          <a:cubicBezTo>
                            <a:pt x="28535" y="7511"/>
                            <a:pt x="29433" y="7801"/>
                            <a:pt x="30304" y="8229"/>
                          </a:cubicBezTo>
                          <a:cubicBezTo>
                            <a:pt x="31160" y="8658"/>
                            <a:pt x="31990" y="9122"/>
                            <a:pt x="32917" y="9380"/>
                          </a:cubicBezTo>
                          <a:cubicBezTo>
                            <a:pt x="33381" y="9514"/>
                            <a:pt x="33863" y="9612"/>
                            <a:pt x="34345" y="9675"/>
                          </a:cubicBezTo>
                          <a:cubicBezTo>
                            <a:pt x="34666" y="9716"/>
                            <a:pt x="35010" y="9743"/>
                            <a:pt x="35357" y="9743"/>
                          </a:cubicBezTo>
                          <a:cubicBezTo>
                            <a:pt x="36437" y="9743"/>
                            <a:pt x="37553" y="9478"/>
                            <a:pt x="38154" y="8533"/>
                          </a:cubicBezTo>
                          <a:cubicBezTo>
                            <a:pt x="38172" y="8509"/>
                            <a:pt x="38154" y="8489"/>
                            <a:pt x="38132" y="8489"/>
                          </a:cubicBezTo>
                          <a:cubicBezTo>
                            <a:pt x="38121" y="8489"/>
                            <a:pt x="38109" y="8494"/>
                            <a:pt x="38100" y="8506"/>
                          </a:cubicBezTo>
                          <a:cubicBezTo>
                            <a:pt x="37492" y="9349"/>
                            <a:pt x="36488" y="9593"/>
                            <a:pt x="35476" y="9593"/>
                          </a:cubicBezTo>
                          <a:cubicBezTo>
                            <a:pt x="34946" y="9593"/>
                            <a:pt x="34413" y="9526"/>
                            <a:pt x="33934" y="9443"/>
                          </a:cubicBezTo>
                          <a:cubicBezTo>
                            <a:pt x="33533" y="9371"/>
                            <a:pt x="33131" y="9273"/>
                            <a:pt x="32739" y="9166"/>
                          </a:cubicBezTo>
                          <a:cubicBezTo>
                            <a:pt x="31660" y="8854"/>
                            <a:pt x="30714" y="8212"/>
                            <a:pt x="29688" y="7783"/>
                          </a:cubicBezTo>
                          <a:cubicBezTo>
                            <a:pt x="29030" y="7508"/>
                            <a:pt x="28347" y="7374"/>
                            <a:pt x="27647" y="7374"/>
                          </a:cubicBezTo>
                          <a:cubicBezTo>
                            <a:pt x="27416" y="7374"/>
                            <a:pt x="27183" y="7389"/>
                            <a:pt x="26949" y="7418"/>
                          </a:cubicBezTo>
                          <a:cubicBezTo>
                            <a:pt x="26021" y="7534"/>
                            <a:pt x="25165" y="7926"/>
                            <a:pt x="24309" y="8283"/>
                          </a:cubicBezTo>
                          <a:cubicBezTo>
                            <a:pt x="23265" y="8702"/>
                            <a:pt x="22221" y="9041"/>
                            <a:pt x="21133" y="9309"/>
                          </a:cubicBezTo>
                          <a:cubicBezTo>
                            <a:pt x="20482" y="9473"/>
                            <a:pt x="19660" y="9707"/>
                            <a:pt x="18907" y="9707"/>
                          </a:cubicBezTo>
                          <a:cubicBezTo>
                            <a:pt x="18803" y="9707"/>
                            <a:pt x="18700" y="9702"/>
                            <a:pt x="18599" y="9693"/>
                          </a:cubicBezTo>
                          <a:cubicBezTo>
                            <a:pt x="18528" y="9657"/>
                            <a:pt x="18447" y="9630"/>
                            <a:pt x="18376" y="9603"/>
                          </a:cubicBezTo>
                          <a:lnTo>
                            <a:pt x="18376" y="9603"/>
                          </a:lnTo>
                          <a:cubicBezTo>
                            <a:pt x="18406" y="9605"/>
                            <a:pt x="18436" y="9606"/>
                            <a:pt x="18466" y="9606"/>
                          </a:cubicBezTo>
                          <a:cubicBezTo>
                            <a:pt x="19065" y="9606"/>
                            <a:pt x="19704" y="9278"/>
                            <a:pt x="20205" y="9023"/>
                          </a:cubicBezTo>
                          <a:cubicBezTo>
                            <a:pt x="21017" y="8613"/>
                            <a:pt x="21775" y="8096"/>
                            <a:pt x="22587" y="7659"/>
                          </a:cubicBezTo>
                          <a:cubicBezTo>
                            <a:pt x="23372" y="7230"/>
                            <a:pt x="24184" y="6847"/>
                            <a:pt x="24995" y="6472"/>
                          </a:cubicBezTo>
                          <a:cubicBezTo>
                            <a:pt x="25843" y="6088"/>
                            <a:pt x="26664" y="5776"/>
                            <a:pt x="27600" y="5749"/>
                          </a:cubicBezTo>
                          <a:cubicBezTo>
                            <a:pt x="27630" y="5749"/>
                            <a:pt x="27660" y="5748"/>
                            <a:pt x="27690" y="5748"/>
                          </a:cubicBezTo>
                          <a:cubicBezTo>
                            <a:pt x="29667" y="5748"/>
                            <a:pt x="31355" y="7199"/>
                            <a:pt x="33033" y="8060"/>
                          </a:cubicBezTo>
                          <a:cubicBezTo>
                            <a:pt x="33917" y="8511"/>
                            <a:pt x="35039" y="8983"/>
                            <a:pt x="36096" y="8983"/>
                          </a:cubicBezTo>
                          <a:cubicBezTo>
                            <a:pt x="36692" y="8983"/>
                            <a:pt x="37269" y="8833"/>
                            <a:pt x="37770" y="8444"/>
                          </a:cubicBezTo>
                          <a:cubicBezTo>
                            <a:pt x="37794" y="8428"/>
                            <a:pt x="37776" y="8398"/>
                            <a:pt x="37752" y="8398"/>
                          </a:cubicBezTo>
                          <a:cubicBezTo>
                            <a:pt x="37749" y="8398"/>
                            <a:pt x="37747" y="8398"/>
                            <a:pt x="37744" y="8399"/>
                          </a:cubicBezTo>
                          <a:cubicBezTo>
                            <a:pt x="37243" y="8699"/>
                            <a:pt x="36712" y="8820"/>
                            <a:pt x="36173" y="8820"/>
                          </a:cubicBezTo>
                          <a:cubicBezTo>
                            <a:pt x="34967" y="8820"/>
                            <a:pt x="33722" y="8214"/>
                            <a:pt x="32685" y="7659"/>
                          </a:cubicBezTo>
                          <a:cubicBezTo>
                            <a:pt x="31038" y="6782"/>
                            <a:pt x="29510" y="5561"/>
                            <a:pt x="27562" y="5561"/>
                          </a:cubicBezTo>
                          <a:cubicBezTo>
                            <a:pt x="27527" y="5561"/>
                            <a:pt x="27493" y="5561"/>
                            <a:pt x="27458" y="5562"/>
                          </a:cubicBezTo>
                          <a:cubicBezTo>
                            <a:pt x="25905" y="5589"/>
                            <a:pt x="24353" y="6526"/>
                            <a:pt x="23015" y="7221"/>
                          </a:cubicBezTo>
                          <a:cubicBezTo>
                            <a:pt x="22275" y="7605"/>
                            <a:pt x="21588" y="8051"/>
                            <a:pt x="20874" y="8470"/>
                          </a:cubicBezTo>
                          <a:cubicBezTo>
                            <a:pt x="20428" y="8738"/>
                            <a:pt x="19973" y="8979"/>
                            <a:pt x="19491" y="9193"/>
                          </a:cubicBezTo>
                          <a:cubicBezTo>
                            <a:pt x="19143" y="9349"/>
                            <a:pt x="18745" y="9529"/>
                            <a:pt x="18349" y="9529"/>
                          </a:cubicBezTo>
                          <a:cubicBezTo>
                            <a:pt x="18268" y="9529"/>
                            <a:pt x="18188" y="9522"/>
                            <a:pt x="18108" y="9505"/>
                          </a:cubicBezTo>
                          <a:cubicBezTo>
                            <a:pt x="18046" y="9487"/>
                            <a:pt x="17984" y="9461"/>
                            <a:pt x="17921" y="9443"/>
                          </a:cubicBezTo>
                          <a:cubicBezTo>
                            <a:pt x="18001" y="9425"/>
                            <a:pt x="18662" y="9166"/>
                            <a:pt x="19322" y="8676"/>
                          </a:cubicBezTo>
                          <a:cubicBezTo>
                            <a:pt x="20098" y="8096"/>
                            <a:pt x="20981" y="7302"/>
                            <a:pt x="21793" y="6811"/>
                          </a:cubicBezTo>
                          <a:cubicBezTo>
                            <a:pt x="21873" y="6766"/>
                            <a:pt x="21953" y="6713"/>
                            <a:pt x="22025" y="6668"/>
                          </a:cubicBezTo>
                          <a:cubicBezTo>
                            <a:pt x="22043" y="6668"/>
                            <a:pt x="22060" y="6650"/>
                            <a:pt x="22078" y="6642"/>
                          </a:cubicBezTo>
                          <a:cubicBezTo>
                            <a:pt x="23720" y="5633"/>
                            <a:pt x="25334" y="4402"/>
                            <a:pt x="27306" y="4179"/>
                          </a:cubicBezTo>
                          <a:cubicBezTo>
                            <a:pt x="27481" y="4159"/>
                            <a:pt x="27653" y="4149"/>
                            <a:pt x="27820" y="4149"/>
                          </a:cubicBezTo>
                          <a:cubicBezTo>
                            <a:pt x="31273" y="4149"/>
                            <a:pt x="33103" y="8273"/>
                            <a:pt x="36588" y="8273"/>
                          </a:cubicBezTo>
                          <a:cubicBezTo>
                            <a:pt x="36715" y="8273"/>
                            <a:pt x="36845" y="8268"/>
                            <a:pt x="36976" y="8256"/>
                          </a:cubicBezTo>
                          <a:cubicBezTo>
                            <a:pt x="37048" y="8256"/>
                            <a:pt x="37048" y="8158"/>
                            <a:pt x="36976" y="8158"/>
                          </a:cubicBezTo>
                          <a:cubicBezTo>
                            <a:pt x="35959" y="8078"/>
                            <a:pt x="35050" y="7882"/>
                            <a:pt x="34148" y="7391"/>
                          </a:cubicBezTo>
                          <a:cubicBezTo>
                            <a:pt x="33328" y="6954"/>
                            <a:pt x="32623" y="6320"/>
                            <a:pt x="31900" y="5723"/>
                          </a:cubicBezTo>
                          <a:cubicBezTo>
                            <a:pt x="30955" y="4955"/>
                            <a:pt x="29947" y="4322"/>
                            <a:pt x="28805" y="4072"/>
                          </a:cubicBezTo>
                          <a:cubicBezTo>
                            <a:pt x="28948" y="3805"/>
                            <a:pt x="29349" y="3662"/>
                            <a:pt x="29626" y="3635"/>
                          </a:cubicBezTo>
                          <a:cubicBezTo>
                            <a:pt x="29644" y="3634"/>
                            <a:pt x="29661" y="3633"/>
                            <a:pt x="29679" y="3633"/>
                          </a:cubicBezTo>
                          <a:cubicBezTo>
                            <a:pt x="29991" y="3633"/>
                            <a:pt x="30227" y="3851"/>
                            <a:pt x="30455" y="4046"/>
                          </a:cubicBezTo>
                          <a:cubicBezTo>
                            <a:pt x="30491" y="4081"/>
                            <a:pt x="30527" y="4117"/>
                            <a:pt x="30571" y="4144"/>
                          </a:cubicBezTo>
                          <a:cubicBezTo>
                            <a:pt x="30678" y="4212"/>
                            <a:pt x="30804" y="4248"/>
                            <a:pt x="30933" y="4248"/>
                          </a:cubicBezTo>
                          <a:cubicBezTo>
                            <a:pt x="31039" y="4248"/>
                            <a:pt x="31148" y="4223"/>
                            <a:pt x="31249" y="4170"/>
                          </a:cubicBezTo>
                          <a:cubicBezTo>
                            <a:pt x="31606" y="4001"/>
                            <a:pt x="31436" y="3608"/>
                            <a:pt x="31276" y="3323"/>
                          </a:cubicBezTo>
                          <a:cubicBezTo>
                            <a:pt x="31401" y="3323"/>
                            <a:pt x="31490" y="3260"/>
                            <a:pt x="31552" y="3100"/>
                          </a:cubicBezTo>
                          <a:cubicBezTo>
                            <a:pt x="31660" y="2814"/>
                            <a:pt x="31178" y="2395"/>
                            <a:pt x="31017" y="2235"/>
                          </a:cubicBezTo>
                          <a:cubicBezTo>
                            <a:pt x="30796" y="2026"/>
                            <a:pt x="30563" y="1941"/>
                            <a:pt x="30330" y="1941"/>
                          </a:cubicBezTo>
                          <a:cubicBezTo>
                            <a:pt x="29878" y="1941"/>
                            <a:pt x="29429" y="2262"/>
                            <a:pt x="29081" y="2609"/>
                          </a:cubicBezTo>
                          <a:cubicBezTo>
                            <a:pt x="29215" y="2145"/>
                            <a:pt x="29188" y="1646"/>
                            <a:pt x="28939" y="1253"/>
                          </a:cubicBezTo>
                          <a:cubicBezTo>
                            <a:pt x="28733" y="939"/>
                            <a:pt x="28195" y="610"/>
                            <a:pt x="27760" y="610"/>
                          </a:cubicBezTo>
                          <a:cubicBezTo>
                            <a:pt x="27591" y="610"/>
                            <a:pt x="27436" y="660"/>
                            <a:pt x="27324" y="780"/>
                          </a:cubicBezTo>
                          <a:cubicBezTo>
                            <a:pt x="27235" y="513"/>
                            <a:pt x="26949" y="299"/>
                            <a:pt x="26690" y="227"/>
                          </a:cubicBezTo>
                          <a:cubicBezTo>
                            <a:pt x="26582" y="197"/>
                            <a:pt x="26462" y="175"/>
                            <a:pt x="26344" y="175"/>
                          </a:cubicBezTo>
                          <a:cubicBezTo>
                            <a:pt x="26219" y="175"/>
                            <a:pt x="26095" y="199"/>
                            <a:pt x="25986" y="263"/>
                          </a:cubicBezTo>
                          <a:cubicBezTo>
                            <a:pt x="25772" y="388"/>
                            <a:pt x="25584" y="379"/>
                            <a:pt x="25361" y="468"/>
                          </a:cubicBezTo>
                          <a:cubicBezTo>
                            <a:pt x="25004" y="620"/>
                            <a:pt x="24621" y="1093"/>
                            <a:pt x="24969" y="1458"/>
                          </a:cubicBezTo>
                          <a:cubicBezTo>
                            <a:pt x="25131" y="1637"/>
                            <a:pt x="25301" y="1720"/>
                            <a:pt x="25532" y="1720"/>
                          </a:cubicBezTo>
                          <a:cubicBezTo>
                            <a:pt x="25555" y="1720"/>
                            <a:pt x="25578" y="1719"/>
                            <a:pt x="25602" y="1717"/>
                          </a:cubicBezTo>
                          <a:cubicBezTo>
                            <a:pt x="25745" y="1717"/>
                            <a:pt x="25798" y="1592"/>
                            <a:pt x="25879" y="1521"/>
                          </a:cubicBezTo>
                          <a:cubicBezTo>
                            <a:pt x="25919" y="1511"/>
                            <a:pt x="25959" y="1506"/>
                            <a:pt x="25998" y="1506"/>
                          </a:cubicBezTo>
                          <a:cubicBezTo>
                            <a:pt x="26265" y="1506"/>
                            <a:pt x="26515" y="1723"/>
                            <a:pt x="26717" y="1887"/>
                          </a:cubicBezTo>
                          <a:cubicBezTo>
                            <a:pt x="26931" y="2065"/>
                            <a:pt x="27021" y="2288"/>
                            <a:pt x="27083" y="2538"/>
                          </a:cubicBezTo>
                          <a:cubicBezTo>
                            <a:pt x="26860" y="2074"/>
                            <a:pt x="26289" y="1851"/>
                            <a:pt x="25772" y="1789"/>
                          </a:cubicBezTo>
                          <a:cubicBezTo>
                            <a:pt x="25728" y="1784"/>
                            <a:pt x="25684" y="1782"/>
                            <a:pt x="25640" y="1782"/>
                          </a:cubicBezTo>
                          <a:cubicBezTo>
                            <a:pt x="25128" y="1782"/>
                            <a:pt x="24586" y="2065"/>
                            <a:pt x="24799" y="2574"/>
                          </a:cubicBezTo>
                          <a:cubicBezTo>
                            <a:pt x="24704" y="2561"/>
                            <a:pt x="24593" y="2549"/>
                            <a:pt x="24484" y="2549"/>
                          </a:cubicBezTo>
                          <a:cubicBezTo>
                            <a:pt x="24287" y="2549"/>
                            <a:pt x="24098" y="2587"/>
                            <a:pt x="24023" y="2725"/>
                          </a:cubicBezTo>
                          <a:cubicBezTo>
                            <a:pt x="23898" y="2957"/>
                            <a:pt x="24050" y="3100"/>
                            <a:pt x="24255" y="3145"/>
                          </a:cubicBezTo>
                          <a:cubicBezTo>
                            <a:pt x="24005" y="3385"/>
                            <a:pt x="23889" y="3751"/>
                            <a:pt x="23952" y="4099"/>
                          </a:cubicBezTo>
                          <a:cubicBezTo>
                            <a:pt x="23993" y="4315"/>
                            <a:pt x="24151" y="4488"/>
                            <a:pt x="24331" y="4488"/>
                          </a:cubicBezTo>
                          <a:cubicBezTo>
                            <a:pt x="24427" y="4488"/>
                            <a:pt x="24528" y="4440"/>
                            <a:pt x="24621" y="4322"/>
                          </a:cubicBezTo>
                          <a:cubicBezTo>
                            <a:pt x="24799" y="4081"/>
                            <a:pt x="24772" y="3626"/>
                            <a:pt x="24978" y="3448"/>
                          </a:cubicBezTo>
                          <a:cubicBezTo>
                            <a:pt x="25147" y="3617"/>
                            <a:pt x="25245" y="3796"/>
                            <a:pt x="25245" y="4054"/>
                          </a:cubicBezTo>
                          <a:cubicBezTo>
                            <a:pt x="25245" y="4242"/>
                            <a:pt x="25165" y="4474"/>
                            <a:pt x="25031" y="4634"/>
                          </a:cubicBezTo>
                          <a:cubicBezTo>
                            <a:pt x="24317" y="4973"/>
                            <a:pt x="23639" y="5393"/>
                            <a:pt x="22979" y="5821"/>
                          </a:cubicBezTo>
                          <a:cubicBezTo>
                            <a:pt x="21846" y="5241"/>
                            <a:pt x="20678" y="4625"/>
                            <a:pt x="19464" y="4242"/>
                          </a:cubicBezTo>
                          <a:cubicBezTo>
                            <a:pt x="19482" y="4197"/>
                            <a:pt x="19491" y="4153"/>
                            <a:pt x="19527" y="4099"/>
                          </a:cubicBezTo>
                          <a:cubicBezTo>
                            <a:pt x="19589" y="4001"/>
                            <a:pt x="19696" y="3938"/>
                            <a:pt x="19803" y="3903"/>
                          </a:cubicBezTo>
                          <a:cubicBezTo>
                            <a:pt x="19839" y="3938"/>
                            <a:pt x="19866" y="3974"/>
                            <a:pt x="19893" y="4010"/>
                          </a:cubicBezTo>
                          <a:cubicBezTo>
                            <a:pt x="20035" y="4206"/>
                            <a:pt x="20196" y="4331"/>
                            <a:pt x="20437" y="4376"/>
                          </a:cubicBezTo>
                          <a:cubicBezTo>
                            <a:pt x="20465" y="4381"/>
                            <a:pt x="20491" y="4383"/>
                            <a:pt x="20516" y="4383"/>
                          </a:cubicBezTo>
                          <a:cubicBezTo>
                            <a:pt x="20805" y="4383"/>
                            <a:pt x="20915" y="4068"/>
                            <a:pt x="20874" y="3814"/>
                          </a:cubicBezTo>
                          <a:cubicBezTo>
                            <a:pt x="20838" y="3591"/>
                            <a:pt x="20704" y="3475"/>
                            <a:pt x="20838" y="3341"/>
                          </a:cubicBezTo>
                          <a:cubicBezTo>
                            <a:pt x="20981" y="3216"/>
                            <a:pt x="20919" y="3020"/>
                            <a:pt x="20838" y="2868"/>
                          </a:cubicBezTo>
                          <a:cubicBezTo>
                            <a:pt x="20727" y="2659"/>
                            <a:pt x="20405" y="2483"/>
                            <a:pt x="20128" y="2483"/>
                          </a:cubicBezTo>
                          <a:cubicBezTo>
                            <a:pt x="20050" y="2483"/>
                            <a:pt x="19975" y="2497"/>
                            <a:pt x="19910" y="2529"/>
                          </a:cubicBezTo>
                          <a:cubicBezTo>
                            <a:pt x="19839" y="2172"/>
                            <a:pt x="19536" y="1833"/>
                            <a:pt x="19161" y="1789"/>
                          </a:cubicBezTo>
                          <a:cubicBezTo>
                            <a:pt x="19124" y="1785"/>
                            <a:pt x="19087" y="1784"/>
                            <a:pt x="19052" y="1784"/>
                          </a:cubicBezTo>
                          <a:cubicBezTo>
                            <a:pt x="18707" y="1784"/>
                            <a:pt x="18453" y="1936"/>
                            <a:pt x="18242" y="2154"/>
                          </a:cubicBezTo>
                          <a:cubicBezTo>
                            <a:pt x="18278" y="1860"/>
                            <a:pt x="18198" y="1574"/>
                            <a:pt x="17894" y="1351"/>
                          </a:cubicBezTo>
                          <a:cubicBezTo>
                            <a:pt x="17814" y="1289"/>
                            <a:pt x="17662" y="1271"/>
                            <a:pt x="17564" y="1244"/>
                          </a:cubicBezTo>
                          <a:cubicBezTo>
                            <a:pt x="17377" y="1191"/>
                            <a:pt x="17306" y="1209"/>
                            <a:pt x="17279" y="1128"/>
                          </a:cubicBezTo>
                          <a:cubicBezTo>
                            <a:pt x="17172" y="834"/>
                            <a:pt x="16993" y="575"/>
                            <a:pt x="16699" y="450"/>
                          </a:cubicBezTo>
                          <a:cubicBezTo>
                            <a:pt x="16593" y="412"/>
                            <a:pt x="16455" y="355"/>
                            <a:pt x="16328" y="355"/>
                          </a:cubicBezTo>
                          <a:cubicBezTo>
                            <a:pt x="16305" y="355"/>
                            <a:pt x="16283" y="357"/>
                            <a:pt x="16262" y="361"/>
                          </a:cubicBezTo>
                          <a:cubicBezTo>
                            <a:pt x="16153" y="378"/>
                            <a:pt x="16070" y="400"/>
                            <a:pt x="15995" y="400"/>
                          </a:cubicBezTo>
                          <a:cubicBezTo>
                            <a:pt x="15909" y="400"/>
                            <a:pt x="15834" y="371"/>
                            <a:pt x="15744" y="272"/>
                          </a:cubicBezTo>
                          <a:cubicBezTo>
                            <a:pt x="15570" y="71"/>
                            <a:pt x="15386" y="1"/>
                            <a:pt x="15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4"/>
                    <p:cNvSpPr/>
                    <p:nvPr/>
                  </p:nvSpPr>
                  <p:spPr>
                    <a:xfrm>
                      <a:off x="3553318" y="3838158"/>
                      <a:ext cx="724975" cy="201516"/>
                    </a:xfrm>
                    <a:custGeom>
                      <a:avLst/>
                      <a:gdLst/>
                      <a:ahLst/>
                      <a:cxnLst/>
                      <a:rect l="l" t="t" r="r" b="b"/>
                      <a:pathLst>
                        <a:path w="8699" h="2418" extrusionOk="0">
                          <a:moveTo>
                            <a:pt x="8182" y="1"/>
                          </a:moveTo>
                          <a:cubicBezTo>
                            <a:pt x="6817" y="1"/>
                            <a:pt x="5424" y="208"/>
                            <a:pt x="4139" y="679"/>
                          </a:cubicBezTo>
                          <a:cubicBezTo>
                            <a:pt x="3524" y="910"/>
                            <a:pt x="2944" y="1232"/>
                            <a:pt x="2382" y="1580"/>
                          </a:cubicBezTo>
                          <a:cubicBezTo>
                            <a:pt x="1795" y="1944"/>
                            <a:pt x="1146" y="2376"/>
                            <a:pt x="445" y="2376"/>
                          </a:cubicBezTo>
                          <a:cubicBezTo>
                            <a:pt x="305" y="2376"/>
                            <a:pt x="162" y="2359"/>
                            <a:pt x="18" y="2320"/>
                          </a:cubicBezTo>
                          <a:cubicBezTo>
                            <a:pt x="9" y="2320"/>
                            <a:pt x="0" y="2338"/>
                            <a:pt x="9" y="2338"/>
                          </a:cubicBezTo>
                          <a:cubicBezTo>
                            <a:pt x="182" y="2393"/>
                            <a:pt x="353" y="2417"/>
                            <a:pt x="521" y="2417"/>
                          </a:cubicBezTo>
                          <a:cubicBezTo>
                            <a:pt x="926" y="2417"/>
                            <a:pt x="1317" y="2277"/>
                            <a:pt x="1695" y="2088"/>
                          </a:cubicBezTo>
                          <a:cubicBezTo>
                            <a:pt x="2355" y="1749"/>
                            <a:pt x="2962" y="1330"/>
                            <a:pt x="3622" y="1000"/>
                          </a:cubicBezTo>
                          <a:cubicBezTo>
                            <a:pt x="5183" y="241"/>
                            <a:pt x="6967" y="143"/>
                            <a:pt x="8662" y="63"/>
                          </a:cubicBezTo>
                          <a:cubicBezTo>
                            <a:pt x="8698" y="63"/>
                            <a:pt x="8698" y="18"/>
                            <a:pt x="8662" y="9"/>
                          </a:cubicBezTo>
                          <a:cubicBezTo>
                            <a:pt x="8503" y="4"/>
                            <a:pt x="8342" y="1"/>
                            <a:pt x="8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4"/>
                    <p:cNvSpPr/>
                    <p:nvPr/>
                  </p:nvSpPr>
                  <p:spPr>
                    <a:xfrm>
                      <a:off x="3692329" y="3888579"/>
                      <a:ext cx="534459" cy="170014"/>
                    </a:xfrm>
                    <a:custGeom>
                      <a:avLst/>
                      <a:gdLst/>
                      <a:ahLst/>
                      <a:cxnLst/>
                      <a:rect l="l" t="t" r="r" b="b"/>
                      <a:pathLst>
                        <a:path w="6413" h="2040" extrusionOk="0">
                          <a:moveTo>
                            <a:pt x="6378" y="0"/>
                          </a:moveTo>
                          <a:cubicBezTo>
                            <a:pt x="6375" y="0"/>
                            <a:pt x="6372" y="1"/>
                            <a:pt x="6370" y="2"/>
                          </a:cubicBezTo>
                          <a:cubicBezTo>
                            <a:pt x="5371" y="261"/>
                            <a:pt x="4300" y="305"/>
                            <a:pt x="3355" y="752"/>
                          </a:cubicBezTo>
                          <a:cubicBezTo>
                            <a:pt x="2240" y="1269"/>
                            <a:pt x="1303" y="1938"/>
                            <a:pt x="27" y="1992"/>
                          </a:cubicBezTo>
                          <a:cubicBezTo>
                            <a:pt x="0" y="2000"/>
                            <a:pt x="0" y="2036"/>
                            <a:pt x="27" y="2036"/>
                          </a:cubicBezTo>
                          <a:cubicBezTo>
                            <a:pt x="80" y="2038"/>
                            <a:pt x="131" y="2040"/>
                            <a:pt x="183" y="2040"/>
                          </a:cubicBezTo>
                          <a:cubicBezTo>
                            <a:pt x="1301" y="2040"/>
                            <a:pt x="2160" y="1496"/>
                            <a:pt x="3141" y="992"/>
                          </a:cubicBezTo>
                          <a:cubicBezTo>
                            <a:pt x="3801" y="653"/>
                            <a:pt x="4604" y="448"/>
                            <a:pt x="5344" y="359"/>
                          </a:cubicBezTo>
                          <a:cubicBezTo>
                            <a:pt x="5665" y="314"/>
                            <a:pt x="6183" y="323"/>
                            <a:pt x="6397" y="38"/>
                          </a:cubicBezTo>
                          <a:cubicBezTo>
                            <a:pt x="6412" y="22"/>
                            <a:pt x="6394" y="0"/>
                            <a:pt x="6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04" name="Google Shape;1004;p4"/>
                <p:cNvSpPr/>
                <p:nvPr/>
              </p:nvSpPr>
              <p:spPr>
                <a:xfrm>
                  <a:off x="2681899" y="3202369"/>
                  <a:ext cx="120677" cy="56649"/>
                </a:xfrm>
                <a:custGeom>
                  <a:avLst/>
                  <a:gdLst/>
                  <a:ahLst/>
                  <a:cxnLst/>
                  <a:rect l="l" t="t" r="r" b="b"/>
                  <a:pathLst>
                    <a:path w="1161" h="545" extrusionOk="0">
                      <a:moveTo>
                        <a:pt x="982" y="0"/>
                      </a:moveTo>
                      <a:cubicBezTo>
                        <a:pt x="812" y="18"/>
                        <a:pt x="634" y="27"/>
                        <a:pt x="482" y="72"/>
                      </a:cubicBezTo>
                      <a:cubicBezTo>
                        <a:pt x="348" y="107"/>
                        <a:pt x="179" y="152"/>
                        <a:pt x="81" y="268"/>
                      </a:cubicBezTo>
                      <a:cubicBezTo>
                        <a:pt x="36" y="322"/>
                        <a:pt x="18" y="402"/>
                        <a:pt x="0" y="473"/>
                      </a:cubicBezTo>
                      <a:cubicBezTo>
                        <a:pt x="116" y="491"/>
                        <a:pt x="241" y="518"/>
                        <a:pt x="357" y="545"/>
                      </a:cubicBezTo>
                      <a:cubicBezTo>
                        <a:pt x="366" y="384"/>
                        <a:pt x="527" y="277"/>
                        <a:pt x="705" y="197"/>
                      </a:cubicBezTo>
                      <a:cubicBezTo>
                        <a:pt x="811" y="156"/>
                        <a:pt x="969" y="115"/>
                        <a:pt x="1118" y="115"/>
                      </a:cubicBezTo>
                      <a:cubicBezTo>
                        <a:pt x="1132" y="115"/>
                        <a:pt x="1146" y="116"/>
                        <a:pt x="1160" y="116"/>
                      </a:cubicBezTo>
                      <a:cubicBezTo>
                        <a:pt x="1107" y="72"/>
                        <a:pt x="1044" y="36"/>
                        <a:pt x="9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4"/>
                <p:cNvSpPr/>
                <p:nvPr/>
              </p:nvSpPr>
              <p:spPr>
                <a:xfrm>
                  <a:off x="3573928" y="3912605"/>
                  <a:ext cx="43656" cy="83570"/>
                </a:xfrm>
                <a:custGeom>
                  <a:avLst/>
                  <a:gdLst/>
                  <a:ahLst/>
                  <a:cxnLst/>
                  <a:rect l="l" t="t" r="r" b="b"/>
                  <a:pathLst>
                    <a:path w="420" h="804" extrusionOk="0">
                      <a:moveTo>
                        <a:pt x="348" y="1"/>
                      </a:moveTo>
                      <a:cubicBezTo>
                        <a:pt x="223" y="45"/>
                        <a:pt x="107" y="179"/>
                        <a:pt x="63" y="286"/>
                      </a:cubicBezTo>
                      <a:cubicBezTo>
                        <a:pt x="0" y="438"/>
                        <a:pt x="18" y="590"/>
                        <a:pt x="63" y="741"/>
                      </a:cubicBezTo>
                      <a:cubicBezTo>
                        <a:pt x="63" y="741"/>
                        <a:pt x="63" y="750"/>
                        <a:pt x="54" y="759"/>
                      </a:cubicBezTo>
                      <a:cubicBezTo>
                        <a:pt x="143" y="768"/>
                        <a:pt x="223" y="786"/>
                        <a:pt x="304" y="804"/>
                      </a:cubicBezTo>
                      <a:cubicBezTo>
                        <a:pt x="268" y="759"/>
                        <a:pt x="250" y="706"/>
                        <a:pt x="250" y="652"/>
                      </a:cubicBezTo>
                      <a:cubicBezTo>
                        <a:pt x="268" y="483"/>
                        <a:pt x="304" y="242"/>
                        <a:pt x="420" y="108"/>
                      </a:cubicBezTo>
                      <a:cubicBezTo>
                        <a:pt x="393" y="72"/>
                        <a:pt x="366" y="37"/>
                        <a:pt x="3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4"/>
                <p:cNvSpPr/>
                <p:nvPr/>
              </p:nvSpPr>
              <p:spPr>
                <a:xfrm>
                  <a:off x="2316543" y="2996460"/>
                  <a:ext cx="247695" cy="258817"/>
                </a:xfrm>
                <a:custGeom>
                  <a:avLst/>
                  <a:gdLst/>
                  <a:ahLst/>
                  <a:cxnLst/>
                  <a:rect l="l" t="t" r="r" b="b"/>
                  <a:pathLst>
                    <a:path w="2383" h="2490" extrusionOk="0">
                      <a:moveTo>
                        <a:pt x="462" y="0"/>
                      </a:moveTo>
                      <a:cubicBezTo>
                        <a:pt x="454" y="0"/>
                        <a:pt x="446" y="1"/>
                        <a:pt x="438" y="1"/>
                      </a:cubicBezTo>
                      <a:cubicBezTo>
                        <a:pt x="241" y="19"/>
                        <a:pt x="90" y="170"/>
                        <a:pt x="0" y="358"/>
                      </a:cubicBezTo>
                      <a:cubicBezTo>
                        <a:pt x="75" y="314"/>
                        <a:pt x="156" y="295"/>
                        <a:pt x="240" y="295"/>
                      </a:cubicBezTo>
                      <a:cubicBezTo>
                        <a:pt x="637" y="295"/>
                        <a:pt x="1096" y="722"/>
                        <a:pt x="1258" y="1009"/>
                      </a:cubicBezTo>
                      <a:cubicBezTo>
                        <a:pt x="1472" y="1401"/>
                        <a:pt x="1651" y="2079"/>
                        <a:pt x="1392" y="2490"/>
                      </a:cubicBezTo>
                      <a:cubicBezTo>
                        <a:pt x="1624" y="2445"/>
                        <a:pt x="1847" y="2410"/>
                        <a:pt x="2070" y="2392"/>
                      </a:cubicBezTo>
                      <a:cubicBezTo>
                        <a:pt x="2382" y="1482"/>
                        <a:pt x="1936" y="572"/>
                        <a:pt x="1044" y="179"/>
                      </a:cubicBezTo>
                      <a:cubicBezTo>
                        <a:pt x="881" y="102"/>
                        <a:pt x="661" y="0"/>
                        <a:pt x="4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4"/>
                <p:cNvSpPr/>
                <p:nvPr/>
              </p:nvSpPr>
              <p:spPr>
                <a:xfrm>
                  <a:off x="3355962" y="3884853"/>
                  <a:ext cx="51140" cy="74215"/>
                </a:xfrm>
                <a:custGeom>
                  <a:avLst/>
                  <a:gdLst/>
                  <a:ahLst/>
                  <a:cxnLst/>
                  <a:rect l="l" t="t" r="r" b="b"/>
                  <a:pathLst>
                    <a:path w="492" h="714" extrusionOk="0">
                      <a:moveTo>
                        <a:pt x="322" y="0"/>
                      </a:moveTo>
                      <a:cubicBezTo>
                        <a:pt x="277" y="0"/>
                        <a:pt x="233" y="0"/>
                        <a:pt x="188" y="27"/>
                      </a:cubicBezTo>
                      <a:cubicBezTo>
                        <a:pt x="197" y="36"/>
                        <a:pt x="197" y="45"/>
                        <a:pt x="197" y="54"/>
                      </a:cubicBezTo>
                      <a:cubicBezTo>
                        <a:pt x="206" y="259"/>
                        <a:pt x="161" y="562"/>
                        <a:pt x="1" y="714"/>
                      </a:cubicBezTo>
                      <a:cubicBezTo>
                        <a:pt x="135" y="678"/>
                        <a:pt x="251" y="625"/>
                        <a:pt x="358" y="518"/>
                      </a:cubicBezTo>
                      <a:cubicBezTo>
                        <a:pt x="492" y="366"/>
                        <a:pt x="465" y="134"/>
                        <a:pt x="3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4"/>
                <p:cNvSpPr/>
                <p:nvPr/>
              </p:nvSpPr>
              <p:spPr>
                <a:xfrm>
                  <a:off x="3381012" y="3886724"/>
                  <a:ext cx="76190" cy="81699"/>
                </a:xfrm>
                <a:custGeom>
                  <a:avLst/>
                  <a:gdLst/>
                  <a:ahLst/>
                  <a:cxnLst/>
                  <a:rect l="l" t="t" r="r" b="b"/>
                  <a:pathLst>
                    <a:path w="733" h="786" extrusionOk="0">
                      <a:moveTo>
                        <a:pt x="152" y="0"/>
                      </a:moveTo>
                      <a:lnTo>
                        <a:pt x="152" y="0"/>
                      </a:lnTo>
                      <a:cubicBezTo>
                        <a:pt x="268" y="116"/>
                        <a:pt x="322" y="312"/>
                        <a:pt x="251" y="464"/>
                      </a:cubicBezTo>
                      <a:cubicBezTo>
                        <a:pt x="206" y="571"/>
                        <a:pt x="117" y="669"/>
                        <a:pt x="1" y="732"/>
                      </a:cubicBezTo>
                      <a:cubicBezTo>
                        <a:pt x="179" y="740"/>
                        <a:pt x="358" y="758"/>
                        <a:pt x="536" y="785"/>
                      </a:cubicBezTo>
                      <a:cubicBezTo>
                        <a:pt x="634" y="616"/>
                        <a:pt x="732" y="410"/>
                        <a:pt x="563" y="250"/>
                      </a:cubicBezTo>
                      <a:cubicBezTo>
                        <a:pt x="491" y="187"/>
                        <a:pt x="411" y="134"/>
                        <a:pt x="331" y="80"/>
                      </a:cubicBezTo>
                      <a:cubicBezTo>
                        <a:pt x="277" y="54"/>
                        <a:pt x="215" y="18"/>
                        <a:pt x="1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4"/>
                <p:cNvSpPr/>
                <p:nvPr/>
              </p:nvSpPr>
              <p:spPr>
                <a:xfrm>
                  <a:off x="2732830" y="3227211"/>
                  <a:ext cx="94692" cy="48541"/>
                </a:xfrm>
                <a:custGeom>
                  <a:avLst/>
                  <a:gdLst/>
                  <a:ahLst/>
                  <a:cxnLst/>
                  <a:rect l="l" t="t" r="r" b="b"/>
                  <a:pathLst>
                    <a:path w="911" h="467" extrusionOk="0">
                      <a:moveTo>
                        <a:pt x="791" y="0"/>
                      </a:moveTo>
                      <a:cubicBezTo>
                        <a:pt x="728" y="0"/>
                        <a:pt x="661" y="21"/>
                        <a:pt x="608" y="29"/>
                      </a:cubicBezTo>
                      <a:cubicBezTo>
                        <a:pt x="518" y="38"/>
                        <a:pt x="420" y="47"/>
                        <a:pt x="322" y="83"/>
                      </a:cubicBezTo>
                      <a:cubicBezTo>
                        <a:pt x="170" y="136"/>
                        <a:pt x="54" y="207"/>
                        <a:pt x="1" y="332"/>
                      </a:cubicBezTo>
                      <a:cubicBezTo>
                        <a:pt x="170" y="377"/>
                        <a:pt x="331" y="413"/>
                        <a:pt x="492" y="466"/>
                      </a:cubicBezTo>
                      <a:cubicBezTo>
                        <a:pt x="501" y="439"/>
                        <a:pt x="509" y="413"/>
                        <a:pt x="518" y="386"/>
                      </a:cubicBezTo>
                      <a:cubicBezTo>
                        <a:pt x="608" y="234"/>
                        <a:pt x="741" y="136"/>
                        <a:pt x="911" y="91"/>
                      </a:cubicBezTo>
                      <a:cubicBezTo>
                        <a:pt x="875" y="56"/>
                        <a:pt x="848" y="29"/>
                        <a:pt x="822" y="2"/>
                      </a:cubicBezTo>
                      <a:cubicBezTo>
                        <a:pt x="812" y="1"/>
                        <a:pt x="802" y="0"/>
                        <a:pt x="7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4"/>
                <p:cNvSpPr/>
                <p:nvPr/>
              </p:nvSpPr>
              <p:spPr>
                <a:xfrm>
                  <a:off x="2306356" y="3034399"/>
                  <a:ext cx="156745" cy="236677"/>
                </a:xfrm>
                <a:custGeom>
                  <a:avLst/>
                  <a:gdLst/>
                  <a:ahLst/>
                  <a:cxnLst/>
                  <a:rect l="l" t="t" r="r" b="b"/>
                  <a:pathLst>
                    <a:path w="1508" h="2277" extrusionOk="0">
                      <a:moveTo>
                        <a:pt x="272" y="1"/>
                      </a:moveTo>
                      <a:cubicBezTo>
                        <a:pt x="207" y="1"/>
                        <a:pt x="143" y="12"/>
                        <a:pt x="81" y="37"/>
                      </a:cubicBezTo>
                      <a:cubicBezTo>
                        <a:pt x="45" y="109"/>
                        <a:pt x="18" y="180"/>
                        <a:pt x="0" y="260"/>
                      </a:cubicBezTo>
                      <a:cubicBezTo>
                        <a:pt x="464" y="350"/>
                        <a:pt x="955" y="680"/>
                        <a:pt x="1035" y="1161"/>
                      </a:cubicBezTo>
                      <a:cubicBezTo>
                        <a:pt x="1098" y="1518"/>
                        <a:pt x="1151" y="1973"/>
                        <a:pt x="937" y="2277"/>
                      </a:cubicBezTo>
                      <a:cubicBezTo>
                        <a:pt x="1089" y="2223"/>
                        <a:pt x="1249" y="2178"/>
                        <a:pt x="1410" y="2143"/>
                      </a:cubicBezTo>
                      <a:cubicBezTo>
                        <a:pt x="1508" y="1732"/>
                        <a:pt x="1445" y="1268"/>
                        <a:pt x="1312" y="876"/>
                      </a:cubicBezTo>
                      <a:cubicBezTo>
                        <a:pt x="1195" y="526"/>
                        <a:pt x="713" y="1"/>
                        <a:pt x="2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4"/>
                <p:cNvSpPr/>
                <p:nvPr/>
              </p:nvSpPr>
              <p:spPr>
                <a:xfrm>
                  <a:off x="1883521" y="3509726"/>
                  <a:ext cx="1093371" cy="346440"/>
                </a:xfrm>
                <a:custGeom>
                  <a:avLst/>
                  <a:gdLst/>
                  <a:ahLst/>
                  <a:cxnLst/>
                  <a:rect l="l" t="t" r="r" b="b"/>
                  <a:pathLst>
                    <a:path w="10519" h="3333" extrusionOk="0">
                      <a:moveTo>
                        <a:pt x="7899" y="0"/>
                      </a:moveTo>
                      <a:cubicBezTo>
                        <a:pt x="7007" y="0"/>
                        <a:pt x="6104" y="261"/>
                        <a:pt x="5290" y="585"/>
                      </a:cubicBezTo>
                      <a:cubicBezTo>
                        <a:pt x="4693" y="826"/>
                        <a:pt x="4149" y="1093"/>
                        <a:pt x="3595" y="1432"/>
                      </a:cubicBezTo>
                      <a:cubicBezTo>
                        <a:pt x="3158" y="1691"/>
                        <a:pt x="2730" y="1959"/>
                        <a:pt x="2275" y="2191"/>
                      </a:cubicBezTo>
                      <a:cubicBezTo>
                        <a:pt x="1838" y="2414"/>
                        <a:pt x="1392" y="2592"/>
                        <a:pt x="946" y="2788"/>
                      </a:cubicBezTo>
                      <a:cubicBezTo>
                        <a:pt x="643" y="2913"/>
                        <a:pt x="330" y="3065"/>
                        <a:pt x="0" y="3110"/>
                      </a:cubicBezTo>
                      <a:cubicBezTo>
                        <a:pt x="98" y="3181"/>
                        <a:pt x="197" y="3261"/>
                        <a:pt x="295" y="3333"/>
                      </a:cubicBezTo>
                      <a:cubicBezTo>
                        <a:pt x="1365" y="3047"/>
                        <a:pt x="2427" y="2673"/>
                        <a:pt x="3426" y="2191"/>
                      </a:cubicBezTo>
                      <a:cubicBezTo>
                        <a:pt x="4238" y="1807"/>
                        <a:pt x="5014" y="1370"/>
                        <a:pt x="5835" y="1022"/>
                      </a:cubicBezTo>
                      <a:cubicBezTo>
                        <a:pt x="6463" y="753"/>
                        <a:pt x="7230" y="584"/>
                        <a:pt x="7946" y="584"/>
                      </a:cubicBezTo>
                      <a:cubicBezTo>
                        <a:pt x="8083" y="584"/>
                        <a:pt x="8218" y="590"/>
                        <a:pt x="8350" y="603"/>
                      </a:cubicBezTo>
                      <a:cubicBezTo>
                        <a:pt x="8903" y="656"/>
                        <a:pt x="9448" y="835"/>
                        <a:pt x="9992" y="933"/>
                      </a:cubicBezTo>
                      <a:cubicBezTo>
                        <a:pt x="10170" y="799"/>
                        <a:pt x="10340" y="665"/>
                        <a:pt x="10518" y="540"/>
                      </a:cubicBezTo>
                      <a:cubicBezTo>
                        <a:pt x="9965" y="380"/>
                        <a:pt x="9385" y="237"/>
                        <a:pt x="8823" y="103"/>
                      </a:cubicBezTo>
                      <a:cubicBezTo>
                        <a:pt x="8519" y="32"/>
                        <a:pt x="8210" y="0"/>
                        <a:pt x="78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4"/>
                <p:cNvSpPr/>
                <p:nvPr/>
              </p:nvSpPr>
              <p:spPr>
                <a:xfrm>
                  <a:off x="2304485" y="3065166"/>
                  <a:ext cx="113193" cy="226283"/>
                </a:xfrm>
                <a:custGeom>
                  <a:avLst/>
                  <a:gdLst/>
                  <a:ahLst/>
                  <a:cxnLst/>
                  <a:rect l="l" t="t" r="r" b="b"/>
                  <a:pathLst>
                    <a:path w="1089" h="2177" extrusionOk="0">
                      <a:moveTo>
                        <a:pt x="18" y="0"/>
                      </a:moveTo>
                      <a:cubicBezTo>
                        <a:pt x="0" y="62"/>
                        <a:pt x="0" y="125"/>
                        <a:pt x="0" y="178"/>
                      </a:cubicBezTo>
                      <a:cubicBezTo>
                        <a:pt x="0" y="214"/>
                        <a:pt x="0" y="259"/>
                        <a:pt x="0" y="294"/>
                      </a:cubicBezTo>
                      <a:cubicBezTo>
                        <a:pt x="384" y="535"/>
                        <a:pt x="571" y="1035"/>
                        <a:pt x="562" y="1472"/>
                      </a:cubicBezTo>
                      <a:cubicBezTo>
                        <a:pt x="562" y="1633"/>
                        <a:pt x="554" y="1963"/>
                        <a:pt x="446" y="2177"/>
                      </a:cubicBezTo>
                      <a:cubicBezTo>
                        <a:pt x="491" y="2159"/>
                        <a:pt x="545" y="2132"/>
                        <a:pt x="589" y="2114"/>
                      </a:cubicBezTo>
                      <a:cubicBezTo>
                        <a:pt x="670" y="2079"/>
                        <a:pt x="759" y="2052"/>
                        <a:pt x="839" y="2016"/>
                      </a:cubicBezTo>
                      <a:cubicBezTo>
                        <a:pt x="1089" y="1187"/>
                        <a:pt x="955" y="277"/>
                        <a:pt x="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4"/>
                <p:cNvSpPr/>
                <p:nvPr/>
              </p:nvSpPr>
              <p:spPr>
                <a:xfrm>
                  <a:off x="3373632" y="3188441"/>
                  <a:ext cx="59455" cy="122548"/>
                </a:xfrm>
                <a:custGeom>
                  <a:avLst/>
                  <a:gdLst/>
                  <a:ahLst/>
                  <a:cxnLst/>
                  <a:rect l="l" t="t" r="r" b="b"/>
                  <a:pathLst>
                    <a:path w="572" h="1179" extrusionOk="0">
                      <a:moveTo>
                        <a:pt x="170" y="1"/>
                      </a:moveTo>
                      <a:cubicBezTo>
                        <a:pt x="152" y="1"/>
                        <a:pt x="134" y="9"/>
                        <a:pt x="116" y="9"/>
                      </a:cubicBezTo>
                      <a:cubicBezTo>
                        <a:pt x="72" y="18"/>
                        <a:pt x="36" y="36"/>
                        <a:pt x="0" y="54"/>
                      </a:cubicBezTo>
                      <a:cubicBezTo>
                        <a:pt x="250" y="277"/>
                        <a:pt x="357" y="509"/>
                        <a:pt x="339" y="857"/>
                      </a:cubicBezTo>
                      <a:cubicBezTo>
                        <a:pt x="330" y="955"/>
                        <a:pt x="286" y="1080"/>
                        <a:pt x="206" y="1178"/>
                      </a:cubicBezTo>
                      <a:cubicBezTo>
                        <a:pt x="250" y="1160"/>
                        <a:pt x="286" y="1142"/>
                        <a:pt x="322" y="1134"/>
                      </a:cubicBezTo>
                      <a:cubicBezTo>
                        <a:pt x="402" y="1000"/>
                        <a:pt x="455" y="803"/>
                        <a:pt x="482" y="723"/>
                      </a:cubicBezTo>
                      <a:cubicBezTo>
                        <a:pt x="571" y="438"/>
                        <a:pt x="438" y="125"/>
                        <a:pt x="1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4"/>
                <p:cNvSpPr/>
                <p:nvPr/>
              </p:nvSpPr>
              <p:spPr>
                <a:xfrm>
                  <a:off x="3612906" y="3930275"/>
                  <a:ext cx="42720" cy="77021"/>
                </a:xfrm>
                <a:custGeom>
                  <a:avLst/>
                  <a:gdLst/>
                  <a:ahLst/>
                  <a:cxnLst/>
                  <a:rect l="l" t="t" r="r" b="b"/>
                  <a:pathLst>
                    <a:path w="411" h="741" extrusionOk="0">
                      <a:moveTo>
                        <a:pt x="116" y="0"/>
                      </a:moveTo>
                      <a:cubicBezTo>
                        <a:pt x="36" y="116"/>
                        <a:pt x="0" y="313"/>
                        <a:pt x="0" y="429"/>
                      </a:cubicBezTo>
                      <a:cubicBezTo>
                        <a:pt x="0" y="509"/>
                        <a:pt x="45" y="598"/>
                        <a:pt x="107" y="678"/>
                      </a:cubicBezTo>
                      <a:cubicBezTo>
                        <a:pt x="214" y="696"/>
                        <a:pt x="312" y="723"/>
                        <a:pt x="410" y="741"/>
                      </a:cubicBezTo>
                      <a:cubicBezTo>
                        <a:pt x="357" y="678"/>
                        <a:pt x="312" y="616"/>
                        <a:pt x="286" y="545"/>
                      </a:cubicBezTo>
                      <a:cubicBezTo>
                        <a:pt x="214" y="402"/>
                        <a:pt x="232" y="250"/>
                        <a:pt x="286" y="107"/>
                      </a:cubicBezTo>
                      <a:cubicBezTo>
                        <a:pt x="223" y="81"/>
                        <a:pt x="170" y="45"/>
                        <a:pt x="1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4"/>
                <p:cNvSpPr/>
                <p:nvPr/>
              </p:nvSpPr>
              <p:spPr>
                <a:xfrm>
                  <a:off x="3574863" y="3042818"/>
                  <a:ext cx="79828" cy="212458"/>
                </a:xfrm>
                <a:custGeom>
                  <a:avLst/>
                  <a:gdLst/>
                  <a:ahLst/>
                  <a:cxnLst/>
                  <a:rect l="l" t="t" r="r" b="b"/>
                  <a:pathLst>
                    <a:path w="768" h="2044" extrusionOk="0">
                      <a:moveTo>
                        <a:pt x="36" y="1"/>
                      </a:moveTo>
                      <a:lnTo>
                        <a:pt x="36" y="1"/>
                      </a:lnTo>
                      <a:cubicBezTo>
                        <a:pt x="152" y="162"/>
                        <a:pt x="241" y="331"/>
                        <a:pt x="286" y="483"/>
                      </a:cubicBezTo>
                      <a:cubicBezTo>
                        <a:pt x="393" y="938"/>
                        <a:pt x="420" y="1696"/>
                        <a:pt x="0" y="2044"/>
                      </a:cubicBezTo>
                      <a:cubicBezTo>
                        <a:pt x="116" y="2026"/>
                        <a:pt x="241" y="2017"/>
                        <a:pt x="366" y="1999"/>
                      </a:cubicBezTo>
                      <a:cubicBezTo>
                        <a:pt x="428" y="1999"/>
                        <a:pt x="500" y="1990"/>
                        <a:pt x="571" y="1990"/>
                      </a:cubicBezTo>
                      <a:cubicBezTo>
                        <a:pt x="767" y="1393"/>
                        <a:pt x="500" y="527"/>
                        <a:pt x="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4"/>
                <p:cNvSpPr/>
                <p:nvPr/>
              </p:nvSpPr>
              <p:spPr>
                <a:xfrm>
                  <a:off x="3399617" y="3186986"/>
                  <a:ext cx="78892" cy="110075"/>
                </a:xfrm>
                <a:custGeom>
                  <a:avLst/>
                  <a:gdLst/>
                  <a:ahLst/>
                  <a:cxnLst/>
                  <a:rect l="l" t="t" r="r" b="b"/>
                  <a:pathLst>
                    <a:path w="759" h="1059" extrusionOk="0">
                      <a:moveTo>
                        <a:pt x="100" y="0"/>
                      </a:moveTo>
                      <a:cubicBezTo>
                        <a:pt x="67" y="0"/>
                        <a:pt x="33" y="2"/>
                        <a:pt x="0" y="6"/>
                      </a:cubicBezTo>
                      <a:cubicBezTo>
                        <a:pt x="250" y="122"/>
                        <a:pt x="384" y="389"/>
                        <a:pt x="393" y="666"/>
                      </a:cubicBezTo>
                      <a:cubicBezTo>
                        <a:pt x="393" y="764"/>
                        <a:pt x="348" y="924"/>
                        <a:pt x="277" y="1058"/>
                      </a:cubicBezTo>
                      <a:cubicBezTo>
                        <a:pt x="411" y="1005"/>
                        <a:pt x="553" y="951"/>
                        <a:pt x="696" y="907"/>
                      </a:cubicBezTo>
                      <a:cubicBezTo>
                        <a:pt x="723" y="621"/>
                        <a:pt x="758" y="238"/>
                        <a:pt x="482" y="95"/>
                      </a:cubicBezTo>
                      <a:cubicBezTo>
                        <a:pt x="367" y="30"/>
                        <a:pt x="235" y="0"/>
                        <a:pt x="1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4"/>
                <p:cNvSpPr/>
                <p:nvPr/>
              </p:nvSpPr>
              <p:spPr>
                <a:xfrm>
                  <a:off x="2170920" y="4150944"/>
                  <a:ext cx="24219" cy="21828"/>
                </a:xfrm>
                <a:custGeom>
                  <a:avLst/>
                  <a:gdLst/>
                  <a:ahLst/>
                  <a:cxnLst/>
                  <a:rect l="l" t="t" r="r" b="b"/>
                  <a:pathLst>
                    <a:path w="233" h="210" extrusionOk="0">
                      <a:moveTo>
                        <a:pt x="81" y="1"/>
                      </a:moveTo>
                      <a:cubicBezTo>
                        <a:pt x="36" y="54"/>
                        <a:pt x="1" y="143"/>
                        <a:pt x="54" y="188"/>
                      </a:cubicBezTo>
                      <a:cubicBezTo>
                        <a:pt x="70" y="203"/>
                        <a:pt x="87" y="210"/>
                        <a:pt x="105" y="210"/>
                      </a:cubicBezTo>
                      <a:cubicBezTo>
                        <a:pt x="149" y="210"/>
                        <a:pt x="193" y="170"/>
                        <a:pt x="206" y="125"/>
                      </a:cubicBezTo>
                      <a:cubicBezTo>
                        <a:pt x="215" y="90"/>
                        <a:pt x="233" y="45"/>
                        <a:pt x="188" y="27"/>
                      </a:cubicBezTo>
                      <a:cubicBezTo>
                        <a:pt x="161" y="9"/>
                        <a:pt x="126" y="9"/>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4"/>
                <p:cNvSpPr/>
                <p:nvPr/>
              </p:nvSpPr>
              <p:spPr>
                <a:xfrm>
                  <a:off x="2110634" y="3977049"/>
                  <a:ext cx="639038" cy="89494"/>
                </a:xfrm>
                <a:custGeom>
                  <a:avLst/>
                  <a:gdLst/>
                  <a:ahLst/>
                  <a:cxnLst/>
                  <a:rect l="l" t="t" r="r" b="b"/>
                  <a:pathLst>
                    <a:path w="6148" h="861" extrusionOk="0">
                      <a:moveTo>
                        <a:pt x="1957" y="0"/>
                      </a:moveTo>
                      <a:cubicBezTo>
                        <a:pt x="1817" y="0"/>
                        <a:pt x="1677" y="5"/>
                        <a:pt x="1535" y="14"/>
                      </a:cubicBezTo>
                      <a:cubicBezTo>
                        <a:pt x="1187" y="41"/>
                        <a:pt x="857" y="86"/>
                        <a:pt x="518" y="166"/>
                      </a:cubicBezTo>
                      <a:cubicBezTo>
                        <a:pt x="349" y="210"/>
                        <a:pt x="170" y="264"/>
                        <a:pt x="1" y="300"/>
                      </a:cubicBezTo>
                      <a:cubicBezTo>
                        <a:pt x="126" y="389"/>
                        <a:pt x="251" y="478"/>
                        <a:pt x="385" y="558"/>
                      </a:cubicBezTo>
                      <a:cubicBezTo>
                        <a:pt x="701" y="396"/>
                        <a:pt x="1061" y="389"/>
                        <a:pt x="1419" y="389"/>
                      </a:cubicBezTo>
                      <a:cubicBezTo>
                        <a:pt x="1455" y="389"/>
                        <a:pt x="1491" y="389"/>
                        <a:pt x="1526" y="389"/>
                      </a:cubicBezTo>
                      <a:cubicBezTo>
                        <a:pt x="1606" y="388"/>
                        <a:pt x="1686" y="387"/>
                        <a:pt x="1765" y="387"/>
                      </a:cubicBezTo>
                      <a:cubicBezTo>
                        <a:pt x="2199" y="387"/>
                        <a:pt x="2623" y="409"/>
                        <a:pt x="3061" y="469"/>
                      </a:cubicBezTo>
                      <a:cubicBezTo>
                        <a:pt x="3605" y="541"/>
                        <a:pt x="4140" y="639"/>
                        <a:pt x="4676" y="719"/>
                      </a:cubicBezTo>
                      <a:cubicBezTo>
                        <a:pt x="4909" y="752"/>
                        <a:pt x="5313" y="861"/>
                        <a:pt x="5651" y="861"/>
                      </a:cubicBezTo>
                      <a:cubicBezTo>
                        <a:pt x="5764" y="861"/>
                        <a:pt x="5870" y="849"/>
                        <a:pt x="5960" y="817"/>
                      </a:cubicBezTo>
                      <a:lnTo>
                        <a:pt x="5987" y="808"/>
                      </a:lnTo>
                      <a:cubicBezTo>
                        <a:pt x="6005" y="808"/>
                        <a:pt x="6023" y="799"/>
                        <a:pt x="6049" y="781"/>
                      </a:cubicBezTo>
                      <a:lnTo>
                        <a:pt x="6058" y="781"/>
                      </a:lnTo>
                      <a:cubicBezTo>
                        <a:pt x="6085" y="773"/>
                        <a:pt x="6121" y="764"/>
                        <a:pt x="6148" y="755"/>
                      </a:cubicBezTo>
                      <a:cubicBezTo>
                        <a:pt x="6085" y="755"/>
                        <a:pt x="6023" y="746"/>
                        <a:pt x="5978" y="737"/>
                      </a:cubicBezTo>
                      <a:cubicBezTo>
                        <a:pt x="5273" y="603"/>
                        <a:pt x="4595" y="389"/>
                        <a:pt x="3891" y="237"/>
                      </a:cubicBezTo>
                      <a:cubicBezTo>
                        <a:pt x="3244" y="98"/>
                        <a:pt x="2609" y="0"/>
                        <a:pt x="19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4"/>
                <p:cNvSpPr/>
                <p:nvPr/>
              </p:nvSpPr>
              <p:spPr>
                <a:xfrm>
                  <a:off x="1951187" y="4224016"/>
                  <a:ext cx="1834273" cy="264118"/>
                </a:xfrm>
                <a:custGeom>
                  <a:avLst/>
                  <a:gdLst/>
                  <a:ahLst/>
                  <a:cxnLst/>
                  <a:rect l="l" t="t" r="r" b="b"/>
                  <a:pathLst>
                    <a:path w="17647" h="2541" extrusionOk="0">
                      <a:moveTo>
                        <a:pt x="13150" y="0"/>
                      </a:moveTo>
                      <a:cubicBezTo>
                        <a:pt x="12814" y="0"/>
                        <a:pt x="12478" y="19"/>
                        <a:pt x="12142" y="65"/>
                      </a:cubicBezTo>
                      <a:cubicBezTo>
                        <a:pt x="11116" y="199"/>
                        <a:pt x="10117" y="466"/>
                        <a:pt x="9100" y="689"/>
                      </a:cubicBezTo>
                      <a:cubicBezTo>
                        <a:pt x="7637" y="1001"/>
                        <a:pt x="6165" y="1260"/>
                        <a:pt x="4684" y="1501"/>
                      </a:cubicBezTo>
                      <a:cubicBezTo>
                        <a:pt x="3756" y="1662"/>
                        <a:pt x="2837" y="1849"/>
                        <a:pt x="1901" y="1902"/>
                      </a:cubicBezTo>
                      <a:cubicBezTo>
                        <a:pt x="1771" y="1909"/>
                        <a:pt x="1644" y="1913"/>
                        <a:pt x="1519" y="1913"/>
                      </a:cubicBezTo>
                      <a:cubicBezTo>
                        <a:pt x="1002" y="1913"/>
                        <a:pt x="510" y="1858"/>
                        <a:pt x="1" y="1786"/>
                      </a:cubicBezTo>
                      <a:lnTo>
                        <a:pt x="1" y="1786"/>
                      </a:lnTo>
                      <a:cubicBezTo>
                        <a:pt x="411" y="1992"/>
                        <a:pt x="821" y="2188"/>
                        <a:pt x="1249" y="2366"/>
                      </a:cubicBezTo>
                      <a:cubicBezTo>
                        <a:pt x="1615" y="2429"/>
                        <a:pt x="1999" y="2438"/>
                        <a:pt x="2347" y="2473"/>
                      </a:cubicBezTo>
                      <a:cubicBezTo>
                        <a:pt x="2840" y="2515"/>
                        <a:pt x="3333" y="2540"/>
                        <a:pt x="3827" y="2540"/>
                      </a:cubicBezTo>
                      <a:cubicBezTo>
                        <a:pt x="4083" y="2540"/>
                        <a:pt x="4339" y="2533"/>
                        <a:pt x="4595" y="2518"/>
                      </a:cubicBezTo>
                      <a:cubicBezTo>
                        <a:pt x="5879" y="2456"/>
                        <a:pt x="7137" y="2027"/>
                        <a:pt x="8368" y="1679"/>
                      </a:cubicBezTo>
                      <a:cubicBezTo>
                        <a:pt x="10764" y="990"/>
                        <a:pt x="13245" y="442"/>
                        <a:pt x="15739" y="442"/>
                      </a:cubicBezTo>
                      <a:cubicBezTo>
                        <a:pt x="16374" y="442"/>
                        <a:pt x="17010" y="477"/>
                        <a:pt x="17646" y="555"/>
                      </a:cubicBezTo>
                      <a:cubicBezTo>
                        <a:pt x="17058" y="466"/>
                        <a:pt x="16478" y="359"/>
                        <a:pt x="15889" y="279"/>
                      </a:cubicBezTo>
                      <a:cubicBezTo>
                        <a:pt x="14982" y="142"/>
                        <a:pt x="14066" y="0"/>
                        <a:pt x="13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0" name="Google Shape;1020;p4"/>
                <p:cNvGrpSpPr/>
                <p:nvPr/>
              </p:nvGrpSpPr>
              <p:grpSpPr>
                <a:xfrm>
                  <a:off x="1314127" y="2856450"/>
                  <a:ext cx="3150057" cy="1498635"/>
                  <a:chOff x="1566186" y="3119918"/>
                  <a:chExt cx="2525703" cy="1201600"/>
                </a:xfrm>
              </p:grpSpPr>
              <p:sp>
                <p:nvSpPr>
                  <p:cNvPr id="1021" name="Google Shape;1021;p4"/>
                  <p:cNvSpPr/>
                  <p:nvPr/>
                </p:nvSpPr>
                <p:spPr>
                  <a:xfrm>
                    <a:off x="3084394" y="3840478"/>
                    <a:ext cx="430534" cy="188098"/>
                  </a:xfrm>
                  <a:custGeom>
                    <a:avLst/>
                    <a:gdLst/>
                    <a:ahLst/>
                    <a:cxnLst/>
                    <a:rect l="l" t="t" r="r" b="b"/>
                    <a:pathLst>
                      <a:path w="5166" h="2257" extrusionOk="0">
                        <a:moveTo>
                          <a:pt x="973" y="1"/>
                        </a:moveTo>
                        <a:cubicBezTo>
                          <a:pt x="764" y="1"/>
                          <a:pt x="549" y="80"/>
                          <a:pt x="402" y="213"/>
                        </a:cubicBezTo>
                        <a:cubicBezTo>
                          <a:pt x="291" y="316"/>
                          <a:pt x="48" y="697"/>
                          <a:pt x="366" y="697"/>
                        </a:cubicBezTo>
                        <a:cubicBezTo>
                          <a:pt x="380" y="697"/>
                          <a:pt x="395" y="697"/>
                          <a:pt x="411" y="695"/>
                        </a:cubicBezTo>
                        <a:cubicBezTo>
                          <a:pt x="518" y="686"/>
                          <a:pt x="625" y="668"/>
                          <a:pt x="732" y="633"/>
                        </a:cubicBezTo>
                        <a:cubicBezTo>
                          <a:pt x="740" y="630"/>
                          <a:pt x="748" y="629"/>
                          <a:pt x="755" y="629"/>
                        </a:cubicBezTo>
                        <a:cubicBezTo>
                          <a:pt x="830" y="629"/>
                          <a:pt x="868" y="744"/>
                          <a:pt x="795" y="784"/>
                        </a:cubicBezTo>
                        <a:cubicBezTo>
                          <a:pt x="786" y="784"/>
                          <a:pt x="777" y="784"/>
                          <a:pt x="777" y="793"/>
                        </a:cubicBezTo>
                        <a:cubicBezTo>
                          <a:pt x="580" y="874"/>
                          <a:pt x="357" y="945"/>
                          <a:pt x="170" y="1052"/>
                        </a:cubicBezTo>
                        <a:cubicBezTo>
                          <a:pt x="18" y="1150"/>
                          <a:pt x="1" y="1409"/>
                          <a:pt x="206" y="1453"/>
                        </a:cubicBezTo>
                        <a:cubicBezTo>
                          <a:pt x="264" y="1463"/>
                          <a:pt x="323" y="1470"/>
                          <a:pt x="383" y="1470"/>
                        </a:cubicBezTo>
                        <a:cubicBezTo>
                          <a:pt x="433" y="1470"/>
                          <a:pt x="483" y="1465"/>
                          <a:pt x="536" y="1453"/>
                        </a:cubicBezTo>
                        <a:cubicBezTo>
                          <a:pt x="652" y="1436"/>
                          <a:pt x="759" y="1409"/>
                          <a:pt x="884" y="1391"/>
                        </a:cubicBezTo>
                        <a:lnTo>
                          <a:pt x="893" y="1391"/>
                        </a:lnTo>
                        <a:cubicBezTo>
                          <a:pt x="895" y="1388"/>
                          <a:pt x="899" y="1387"/>
                          <a:pt x="904" y="1387"/>
                        </a:cubicBezTo>
                        <a:cubicBezTo>
                          <a:pt x="916" y="1387"/>
                          <a:pt x="931" y="1394"/>
                          <a:pt x="937" y="1400"/>
                        </a:cubicBezTo>
                        <a:cubicBezTo>
                          <a:pt x="1007" y="1475"/>
                          <a:pt x="1070" y="1505"/>
                          <a:pt x="1129" y="1505"/>
                        </a:cubicBezTo>
                        <a:cubicBezTo>
                          <a:pt x="1350" y="1505"/>
                          <a:pt x="1511" y="1088"/>
                          <a:pt x="1722" y="1088"/>
                        </a:cubicBezTo>
                        <a:cubicBezTo>
                          <a:pt x="1865" y="1088"/>
                          <a:pt x="2079" y="1248"/>
                          <a:pt x="2195" y="1328"/>
                        </a:cubicBezTo>
                        <a:cubicBezTo>
                          <a:pt x="2463" y="1516"/>
                          <a:pt x="2507" y="1828"/>
                          <a:pt x="2311" y="2060"/>
                        </a:cubicBezTo>
                        <a:cubicBezTo>
                          <a:pt x="2721" y="2114"/>
                          <a:pt x="3123" y="2185"/>
                          <a:pt x="3524" y="2256"/>
                        </a:cubicBezTo>
                        <a:cubicBezTo>
                          <a:pt x="3391" y="2114"/>
                          <a:pt x="3346" y="1891"/>
                          <a:pt x="3462" y="1703"/>
                        </a:cubicBezTo>
                        <a:cubicBezTo>
                          <a:pt x="3551" y="1578"/>
                          <a:pt x="3676" y="1462"/>
                          <a:pt x="3819" y="1418"/>
                        </a:cubicBezTo>
                        <a:cubicBezTo>
                          <a:pt x="3810" y="1391"/>
                          <a:pt x="3801" y="1364"/>
                          <a:pt x="3801" y="1337"/>
                        </a:cubicBezTo>
                        <a:cubicBezTo>
                          <a:pt x="3794" y="1310"/>
                          <a:pt x="3814" y="1287"/>
                          <a:pt x="3836" y="1287"/>
                        </a:cubicBezTo>
                        <a:cubicBezTo>
                          <a:pt x="3842" y="1287"/>
                          <a:pt x="3849" y="1289"/>
                          <a:pt x="3854" y="1293"/>
                        </a:cubicBezTo>
                        <a:cubicBezTo>
                          <a:pt x="3961" y="1355"/>
                          <a:pt x="3988" y="1471"/>
                          <a:pt x="4095" y="1552"/>
                        </a:cubicBezTo>
                        <a:cubicBezTo>
                          <a:pt x="4149" y="1596"/>
                          <a:pt x="4202" y="1623"/>
                          <a:pt x="4256" y="1650"/>
                        </a:cubicBezTo>
                        <a:cubicBezTo>
                          <a:pt x="4261" y="1647"/>
                          <a:pt x="4265" y="1646"/>
                          <a:pt x="4270" y="1646"/>
                        </a:cubicBezTo>
                        <a:cubicBezTo>
                          <a:pt x="4282" y="1646"/>
                          <a:pt x="4292" y="1654"/>
                          <a:pt x="4292" y="1667"/>
                        </a:cubicBezTo>
                        <a:cubicBezTo>
                          <a:pt x="4349" y="1687"/>
                          <a:pt x="4405" y="1696"/>
                          <a:pt x="4461" y="1696"/>
                        </a:cubicBezTo>
                        <a:cubicBezTo>
                          <a:pt x="4587" y="1696"/>
                          <a:pt x="4709" y="1645"/>
                          <a:pt x="4827" y="1534"/>
                        </a:cubicBezTo>
                        <a:cubicBezTo>
                          <a:pt x="5166" y="1186"/>
                          <a:pt x="4871" y="865"/>
                          <a:pt x="4488" y="865"/>
                        </a:cubicBezTo>
                        <a:cubicBezTo>
                          <a:pt x="4452" y="865"/>
                          <a:pt x="4416" y="838"/>
                          <a:pt x="4416" y="793"/>
                        </a:cubicBezTo>
                        <a:cubicBezTo>
                          <a:pt x="4427" y="651"/>
                          <a:pt x="4331" y="586"/>
                          <a:pt x="4217" y="586"/>
                        </a:cubicBezTo>
                        <a:cubicBezTo>
                          <a:pt x="4146" y="586"/>
                          <a:pt x="4068" y="611"/>
                          <a:pt x="4006" y="659"/>
                        </a:cubicBezTo>
                        <a:cubicBezTo>
                          <a:pt x="3992" y="670"/>
                          <a:pt x="3974" y="676"/>
                          <a:pt x="3956" y="676"/>
                        </a:cubicBezTo>
                        <a:cubicBezTo>
                          <a:pt x="3928" y="676"/>
                          <a:pt x="3901" y="661"/>
                          <a:pt x="3890" y="624"/>
                        </a:cubicBezTo>
                        <a:cubicBezTo>
                          <a:pt x="3856" y="452"/>
                          <a:pt x="3705" y="364"/>
                          <a:pt x="3550" y="364"/>
                        </a:cubicBezTo>
                        <a:cubicBezTo>
                          <a:pt x="3423" y="364"/>
                          <a:pt x="3293" y="423"/>
                          <a:pt x="3221" y="543"/>
                        </a:cubicBezTo>
                        <a:cubicBezTo>
                          <a:pt x="3150" y="668"/>
                          <a:pt x="3150" y="722"/>
                          <a:pt x="3159" y="811"/>
                        </a:cubicBezTo>
                        <a:cubicBezTo>
                          <a:pt x="3257" y="1034"/>
                          <a:pt x="3283" y="1293"/>
                          <a:pt x="3159" y="1534"/>
                        </a:cubicBezTo>
                        <a:cubicBezTo>
                          <a:pt x="3151" y="1549"/>
                          <a:pt x="3136" y="1556"/>
                          <a:pt x="3121" y="1556"/>
                        </a:cubicBezTo>
                        <a:cubicBezTo>
                          <a:pt x="3102" y="1556"/>
                          <a:pt x="3083" y="1545"/>
                          <a:pt x="3078" y="1525"/>
                        </a:cubicBezTo>
                        <a:cubicBezTo>
                          <a:pt x="3007" y="1123"/>
                          <a:pt x="3105" y="793"/>
                          <a:pt x="2748" y="481"/>
                        </a:cubicBezTo>
                        <a:cubicBezTo>
                          <a:pt x="2597" y="347"/>
                          <a:pt x="2400" y="169"/>
                          <a:pt x="2186" y="124"/>
                        </a:cubicBezTo>
                        <a:cubicBezTo>
                          <a:pt x="2089" y="101"/>
                          <a:pt x="1942" y="66"/>
                          <a:pt x="1804" y="66"/>
                        </a:cubicBezTo>
                        <a:cubicBezTo>
                          <a:pt x="1676" y="66"/>
                          <a:pt x="1555" y="97"/>
                          <a:pt x="1490" y="196"/>
                        </a:cubicBezTo>
                        <a:cubicBezTo>
                          <a:pt x="1485" y="206"/>
                          <a:pt x="1477" y="210"/>
                          <a:pt x="1469" y="210"/>
                        </a:cubicBezTo>
                        <a:cubicBezTo>
                          <a:pt x="1464" y="210"/>
                          <a:pt x="1458" y="208"/>
                          <a:pt x="1455" y="204"/>
                        </a:cubicBezTo>
                        <a:cubicBezTo>
                          <a:pt x="1334" y="62"/>
                          <a:pt x="1156" y="1"/>
                          <a:pt x="9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4"/>
                  <p:cNvSpPr/>
                  <p:nvPr/>
                </p:nvSpPr>
                <p:spPr>
                  <a:xfrm>
                    <a:off x="2265827" y="3119918"/>
                    <a:ext cx="595964" cy="333443"/>
                  </a:xfrm>
                  <a:custGeom>
                    <a:avLst/>
                    <a:gdLst/>
                    <a:ahLst/>
                    <a:cxnLst/>
                    <a:rect l="l" t="t" r="r" b="b"/>
                    <a:pathLst>
                      <a:path w="7151" h="4001" extrusionOk="0">
                        <a:moveTo>
                          <a:pt x="1455" y="1"/>
                        </a:moveTo>
                        <a:cubicBezTo>
                          <a:pt x="1310" y="1"/>
                          <a:pt x="1158" y="33"/>
                          <a:pt x="1000" y="90"/>
                        </a:cubicBezTo>
                        <a:cubicBezTo>
                          <a:pt x="545" y="251"/>
                          <a:pt x="0" y="607"/>
                          <a:pt x="54" y="1169"/>
                        </a:cubicBezTo>
                        <a:cubicBezTo>
                          <a:pt x="90" y="1526"/>
                          <a:pt x="197" y="1839"/>
                          <a:pt x="464" y="2088"/>
                        </a:cubicBezTo>
                        <a:cubicBezTo>
                          <a:pt x="500" y="2115"/>
                          <a:pt x="491" y="2178"/>
                          <a:pt x="464" y="2204"/>
                        </a:cubicBezTo>
                        <a:cubicBezTo>
                          <a:pt x="313" y="2365"/>
                          <a:pt x="116" y="2508"/>
                          <a:pt x="72" y="2740"/>
                        </a:cubicBezTo>
                        <a:cubicBezTo>
                          <a:pt x="17" y="3033"/>
                          <a:pt x="205" y="3174"/>
                          <a:pt x="417" y="3174"/>
                        </a:cubicBezTo>
                        <a:cubicBezTo>
                          <a:pt x="616" y="3174"/>
                          <a:pt x="836" y="3049"/>
                          <a:pt x="893" y="2811"/>
                        </a:cubicBezTo>
                        <a:cubicBezTo>
                          <a:pt x="964" y="2490"/>
                          <a:pt x="919" y="2115"/>
                          <a:pt x="1044" y="1812"/>
                        </a:cubicBezTo>
                        <a:cubicBezTo>
                          <a:pt x="1199" y="1445"/>
                          <a:pt x="1438" y="1218"/>
                          <a:pt x="1773" y="1218"/>
                        </a:cubicBezTo>
                        <a:cubicBezTo>
                          <a:pt x="1862" y="1218"/>
                          <a:pt x="1958" y="1234"/>
                          <a:pt x="2061" y="1268"/>
                        </a:cubicBezTo>
                        <a:cubicBezTo>
                          <a:pt x="3150" y="1642"/>
                          <a:pt x="3863" y="2641"/>
                          <a:pt x="3390" y="3730"/>
                        </a:cubicBezTo>
                        <a:cubicBezTo>
                          <a:pt x="3505" y="3723"/>
                          <a:pt x="3619" y="3719"/>
                          <a:pt x="3733" y="3719"/>
                        </a:cubicBezTo>
                        <a:cubicBezTo>
                          <a:pt x="4043" y="3719"/>
                          <a:pt x="4350" y="3744"/>
                          <a:pt x="4657" y="3783"/>
                        </a:cubicBezTo>
                        <a:cubicBezTo>
                          <a:pt x="4657" y="3587"/>
                          <a:pt x="4764" y="3444"/>
                          <a:pt x="4978" y="3328"/>
                        </a:cubicBezTo>
                        <a:cubicBezTo>
                          <a:pt x="5148" y="3239"/>
                          <a:pt x="5353" y="3230"/>
                          <a:pt x="5549" y="3230"/>
                        </a:cubicBezTo>
                        <a:cubicBezTo>
                          <a:pt x="5540" y="3212"/>
                          <a:pt x="5549" y="3186"/>
                          <a:pt x="5576" y="3177"/>
                        </a:cubicBezTo>
                        <a:cubicBezTo>
                          <a:pt x="5593" y="3173"/>
                          <a:pt x="5611" y="3171"/>
                          <a:pt x="5628" y="3171"/>
                        </a:cubicBezTo>
                        <a:cubicBezTo>
                          <a:pt x="5742" y="3171"/>
                          <a:pt x="5873" y="3239"/>
                          <a:pt x="6004" y="3293"/>
                        </a:cubicBezTo>
                        <a:cubicBezTo>
                          <a:pt x="6156" y="3346"/>
                          <a:pt x="6343" y="3578"/>
                          <a:pt x="6406" y="3667"/>
                        </a:cubicBezTo>
                        <a:cubicBezTo>
                          <a:pt x="6486" y="3783"/>
                          <a:pt x="6584" y="3926"/>
                          <a:pt x="6718" y="3989"/>
                        </a:cubicBezTo>
                        <a:cubicBezTo>
                          <a:pt x="6770" y="3996"/>
                          <a:pt x="6818" y="4000"/>
                          <a:pt x="6860" y="4000"/>
                        </a:cubicBezTo>
                        <a:cubicBezTo>
                          <a:pt x="7058" y="4000"/>
                          <a:pt x="7150" y="3915"/>
                          <a:pt x="7128" y="3739"/>
                        </a:cubicBezTo>
                        <a:cubicBezTo>
                          <a:pt x="7119" y="3596"/>
                          <a:pt x="6941" y="3319"/>
                          <a:pt x="7012" y="3203"/>
                        </a:cubicBezTo>
                        <a:cubicBezTo>
                          <a:pt x="7066" y="3114"/>
                          <a:pt x="7075" y="3132"/>
                          <a:pt x="7137" y="3052"/>
                        </a:cubicBezTo>
                        <a:cubicBezTo>
                          <a:pt x="7146" y="2847"/>
                          <a:pt x="7075" y="2704"/>
                          <a:pt x="6923" y="2624"/>
                        </a:cubicBezTo>
                        <a:cubicBezTo>
                          <a:pt x="6805" y="2558"/>
                          <a:pt x="6659" y="2466"/>
                          <a:pt x="6519" y="2466"/>
                        </a:cubicBezTo>
                        <a:cubicBezTo>
                          <a:pt x="6448" y="2466"/>
                          <a:pt x="6379" y="2489"/>
                          <a:pt x="6317" y="2552"/>
                        </a:cubicBezTo>
                        <a:cubicBezTo>
                          <a:pt x="6303" y="2566"/>
                          <a:pt x="6285" y="2572"/>
                          <a:pt x="6267" y="2572"/>
                        </a:cubicBezTo>
                        <a:cubicBezTo>
                          <a:pt x="6226" y="2572"/>
                          <a:pt x="6183" y="2539"/>
                          <a:pt x="6183" y="2490"/>
                        </a:cubicBezTo>
                        <a:cubicBezTo>
                          <a:pt x="6176" y="2026"/>
                          <a:pt x="5804" y="1769"/>
                          <a:pt x="5410" y="1769"/>
                        </a:cubicBezTo>
                        <a:cubicBezTo>
                          <a:pt x="5244" y="1769"/>
                          <a:pt x="5073" y="1815"/>
                          <a:pt x="4925" y="1910"/>
                        </a:cubicBezTo>
                        <a:cubicBezTo>
                          <a:pt x="4809" y="1981"/>
                          <a:pt x="4702" y="2070"/>
                          <a:pt x="4613" y="2169"/>
                        </a:cubicBezTo>
                        <a:cubicBezTo>
                          <a:pt x="4577" y="2294"/>
                          <a:pt x="4515" y="2418"/>
                          <a:pt x="4452" y="2543"/>
                        </a:cubicBezTo>
                        <a:cubicBezTo>
                          <a:pt x="4433" y="2578"/>
                          <a:pt x="4402" y="2592"/>
                          <a:pt x="4372" y="2592"/>
                        </a:cubicBezTo>
                        <a:cubicBezTo>
                          <a:pt x="4330" y="2592"/>
                          <a:pt x="4289" y="2566"/>
                          <a:pt x="4274" y="2525"/>
                        </a:cubicBezTo>
                        <a:cubicBezTo>
                          <a:pt x="4256" y="2525"/>
                          <a:pt x="4229" y="2508"/>
                          <a:pt x="4247" y="2481"/>
                        </a:cubicBezTo>
                        <a:cubicBezTo>
                          <a:pt x="4274" y="2454"/>
                          <a:pt x="4291" y="2418"/>
                          <a:pt x="4318" y="2383"/>
                        </a:cubicBezTo>
                        <a:cubicBezTo>
                          <a:pt x="4497" y="2070"/>
                          <a:pt x="4630" y="1660"/>
                          <a:pt x="4300" y="1384"/>
                        </a:cubicBezTo>
                        <a:cubicBezTo>
                          <a:pt x="4140" y="1250"/>
                          <a:pt x="3890" y="1214"/>
                          <a:pt x="3694" y="1169"/>
                        </a:cubicBezTo>
                        <a:cubicBezTo>
                          <a:pt x="3613" y="1152"/>
                          <a:pt x="3587" y="1143"/>
                          <a:pt x="3560" y="1062"/>
                        </a:cubicBezTo>
                        <a:cubicBezTo>
                          <a:pt x="3404" y="656"/>
                          <a:pt x="3124" y="366"/>
                          <a:pt x="2704" y="366"/>
                        </a:cubicBezTo>
                        <a:cubicBezTo>
                          <a:pt x="2644" y="366"/>
                          <a:pt x="2582" y="372"/>
                          <a:pt x="2516" y="384"/>
                        </a:cubicBezTo>
                        <a:cubicBezTo>
                          <a:pt x="2458" y="395"/>
                          <a:pt x="2366" y="424"/>
                          <a:pt x="2285" y="424"/>
                        </a:cubicBezTo>
                        <a:cubicBezTo>
                          <a:pt x="2230" y="424"/>
                          <a:pt x="2180" y="410"/>
                          <a:pt x="2150" y="367"/>
                        </a:cubicBezTo>
                        <a:cubicBezTo>
                          <a:pt x="1955" y="108"/>
                          <a:pt x="1718" y="1"/>
                          <a:pt x="14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4"/>
                  <p:cNvSpPr/>
                  <p:nvPr/>
                </p:nvSpPr>
                <p:spPr>
                  <a:xfrm>
                    <a:off x="2108980" y="3869064"/>
                    <a:ext cx="848401" cy="176597"/>
                  </a:xfrm>
                  <a:custGeom>
                    <a:avLst/>
                    <a:gdLst/>
                    <a:ahLst/>
                    <a:cxnLst/>
                    <a:rect l="l" t="t" r="r" b="b"/>
                    <a:pathLst>
                      <a:path w="10180" h="2119" extrusionOk="0">
                        <a:moveTo>
                          <a:pt x="3847" y="1"/>
                        </a:moveTo>
                        <a:cubicBezTo>
                          <a:pt x="3439" y="1"/>
                          <a:pt x="3029" y="51"/>
                          <a:pt x="2614" y="165"/>
                        </a:cubicBezTo>
                        <a:cubicBezTo>
                          <a:pt x="1704" y="415"/>
                          <a:pt x="865" y="834"/>
                          <a:pt x="0" y="1209"/>
                        </a:cubicBezTo>
                        <a:cubicBezTo>
                          <a:pt x="107" y="1298"/>
                          <a:pt x="223" y="1378"/>
                          <a:pt x="330" y="1467"/>
                        </a:cubicBezTo>
                        <a:cubicBezTo>
                          <a:pt x="393" y="1512"/>
                          <a:pt x="455" y="1565"/>
                          <a:pt x="518" y="1610"/>
                        </a:cubicBezTo>
                        <a:cubicBezTo>
                          <a:pt x="518" y="1610"/>
                          <a:pt x="526" y="1601"/>
                          <a:pt x="535" y="1601"/>
                        </a:cubicBezTo>
                        <a:cubicBezTo>
                          <a:pt x="1196" y="1360"/>
                          <a:pt x="1891" y="977"/>
                          <a:pt x="2614" y="896"/>
                        </a:cubicBezTo>
                        <a:cubicBezTo>
                          <a:pt x="2926" y="859"/>
                          <a:pt x="3237" y="837"/>
                          <a:pt x="3547" y="837"/>
                        </a:cubicBezTo>
                        <a:cubicBezTo>
                          <a:pt x="3902" y="837"/>
                          <a:pt x="4256" y="865"/>
                          <a:pt x="4612" y="932"/>
                        </a:cubicBezTo>
                        <a:cubicBezTo>
                          <a:pt x="6049" y="1200"/>
                          <a:pt x="7351" y="1904"/>
                          <a:pt x="8805" y="2118"/>
                        </a:cubicBezTo>
                        <a:cubicBezTo>
                          <a:pt x="9260" y="2002"/>
                          <a:pt x="9715" y="1904"/>
                          <a:pt x="10179" y="1824"/>
                        </a:cubicBezTo>
                        <a:cubicBezTo>
                          <a:pt x="9546" y="1753"/>
                          <a:pt x="8903" y="1512"/>
                          <a:pt x="8350" y="1307"/>
                        </a:cubicBezTo>
                        <a:cubicBezTo>
                          <a:pt x="7431" y="968"/>
                          <a:pt x="6539" y="548"/>
                          <a:pt x="5594" y="272"/>
                        </a:cubicBezTo>
                        <a:cubicBezTo>
                          <a:pt x="5011" y="104"/>
                          <a:pt x="4431" y="1"/>
                          <a:pt x="38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4"/>
                  <p:cNvSpPr/>
                  <p:nvPr/>
                </p:nvSpPr>
                <p:spPr>
                  <a:xfrm>
                    <a:off x="3079977" y="3257513"/>
                    <a:ext cx="30502" cy="23752"/>
                  </a:xfrm>
                  <a:custGeom>
                    <a:avLst/>
                    <a:gdLst/>
                    <a:ahLst/>
                    <a:cxnLst/>
                    <a:rect l="l" t="t" r="r" b="b"/>
                    <a:pathLst>
                      <a:path w="366" h="285" extrusionOk="0">
                        <a:moveTo>
                          <a:pt x="107" y="0"/>
                        </a:moveTo>
                        <a:cubicBezTo>
                          <a:pt x="54" y="36"/>
                          <a:pt x="0" y="116"/>
                          <a:pt x="18" y="170"/>
                        </a:cubicBezTo>
                        <a:cubicBezTo>
                          <a:pt x="32" y="242"/>
                          <a:pt x="81" y="284"/>
                          <a:pt x="146" y="284"/>
                        </a:cubicBezTo>
                        <a:cubicBezTo>
                          <a:pt x="162" y="284"/>
                          <a:pt x="179" y="282"/>
                          <a:pt x="196" y="277"/>
                        </a:cubicBezTo>
                        <a:cubicBezTo>
                          <a:pt x="268" y="250"/>
                          <a:pt x="366" y="188"/>
                          <a:pt x="303" y="98"/>
                        </a:cubicBezTo>
                        <a:cubicBezTo>
                          <a:pt x="268" y="27"/>
                          <a:pt x="187" y="9"/>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4"/>
                  <p:cNvSpPr/>
                  <p:nvPr/>
                </p:nvSpPr>
                <p:spPr>
                  <a:xfrm>
                    <a:off x="2254659" y="3419526"/>
                    <a:ext cx="25919" cy="25502"/>
                  </a:xfrm>
                  <a:custGeom>
                    <a:avLst/>
                    <a:gdLst/>
                    <a:ahLst/>
                    <a:cxnLst/>
                    <a:rect l="l" t="t" r="r" b="b"/>
                    <a:pathLst>
                      <a:path w="311" h="306" extrusionOk="0">
                        <a:moveTo>
                          <a:pt x="161" y="1"/>
                        </a:moveTo>
                        <a:cubicBezTo>
                          <a:pt x="158" y="1"/>
                          <a:pt x="155" y="1"/>
                          <a:pt x="152" y="1"/>
                        </a:cubicBezTo>
                        <a:cubicBezTo>
                          <a:pt x="99" y="28"/>
                          <a:pt x="63" y="46"/>
                          <a:pt x="27" y="90"/>
                        </a:cubicBezTo>
                        <a:cubicBezTo>
                          <a:pt x="1" y="126"/>
                          <a:pt x="1" y="188"/>
                          <a:pt x="18" y="215"/>
                        </a:cubicBezTo>
                        <a:cubicBezTo>
                          <a:pt x="45" y="255"/>
                          <a:pt x="112" y="305"/>
                          <a:pt x="167" y="305"/>
                        </a:cubicBezTo>
                        <a:cubicBezTo>
                          <a:pt x="185" y="305"/>
                          <a:pt x="201" y="300"/>
                          <a:pt x="215" y="286"/>
                        </a:cubicBezTo>
                        <a:cubicBezTo>
                          <a:pt x="311" y="199"/>
                          <a:pt x="296"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4"/>
                  <p:cNvSpPr/>
                  <p:nvPr/>
                </p:nvSpPr>
                <p:spPr>
                  <a:xfrm>
                    <a:off x="3007054" y="3363772"/>
                    <a:ext cx="50671" cy="32669"/>
                  </a:xfrm>
                  <a:custGeom>
                    <a:avLst/>
                    <a:gdLst/>
                    <a:ahLst/>
                    <a:cxnLst/>
                    <a:rect l="l" t="t" r="r" b="b"/>
                    <a:pathLst>
                      <a:path w="608" h="392" extrusionOk="0">
                        <a:moveTo>
                          <a:pt x="295" y="1"/>
                        </a:moveTo>
                        <a:cubicBezTo>
                          <a:pt x="170" y="37"/>
                          <a:pt x="1" y="108"/>
                          <a:pt x="81" y="251"/>
                        </a:cubicBezTo>
                        <a:cubicBezTo>
                          <a:pt x="129" y="339"/>
                          <a:pt x="207" y="391"/>
                          <a:pt x="297" y="391"/>
                        </a:cubicBezTo>
                        <a:cubicBezTo>
                          <a:pt x="326" y="391"/>
                          <a:pt x="355" y="386"/>
                          <a:pt x="384" y="376"/>
                        </a:cubicBezTo>
                        <a:cubicBezTo>
                          <a:pt x="518" y="340"/>
                          <a:pt x="607" y="215"/>
                          <a:pt x="482" y="108"/>
                        </a:cubicBezTo>
                        <a:cubicBezTo>
                          <a:pt x="429" y="63"/>
                          <a:pt x="358" y="37"/>
                          <a:pt x="2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4"/>
                  <p:cNvSpPr/>
                  <p:nvPr/>
                </p:nvSpPr>
                <p:spPr>
                  <a:xfrm>
                    <a:off x="3012305" y="3238178"/>
                    <a:ext cx="11918" cy="9834"/>
                  </a:xfrm>
                  <a:custGeom>
                    <a:avLst/>
                    <a:gdLst/>
                    <a:ahLst/>
                    <a:cxnLst/>
                    <a:rect l="l" t="t" r="r" b="b"/>
                    <a:pathLst>
                      <a:path w="143" h="118" extrusionOk="0">
                        <a:moveTo>
                          <a:pt x="116" y="0"/>
                        </a:moveTo>
                        <a:cubicBezTo>
                          <a:pt x="107" y="0"/>
                          <a:pt x="98" y="0"/>
                          <a:pt x="89" y="9"/>
                        </a:cubicBezTo>
                        <a:lnTo>
                          <a:pt x="80" y="9"/>
                        </a:lnTo>
                        <a:cubicBezTo>
                          <a:pt x="63" y="18"/>
                          <a:pt x="54" y="45"/>
                          <a:pt x="36" y="54"/>
                        </a:cubicBezTo>
                        <a:cubicBezTo>
                          <a:pt x="18" y="63"/>
                          <a:pt x="9" y="72"/>
                          <a:pt x="9" y="81"/>
                        </a:cubicBezTo>
                        <a:cubicBezTo>
                          <a:pt x="0" y="89"/>
                          <a:pt x="0" y="89"/>
                          <a:pt x="9" y="98"/>
                        </a:cubicBezTo>
                        <a:cubicBezTo>
                          <a:pt x="20" y="109"/>
                          <a:pt x="28" y="117"/>
                          <a:pt x="38" y="117"/>
                        </a:cubicBezTo>
                        <a:cubicBezTo>
                          <a:pt x="45" y="117"/>
                          <a:pt x="52" y="114"/>
                          <a:pt x="63" y="107"/>
                        </a:cubicBezTo>
                        <a:cubicBezTo>
                          <a:pt x="80" y="89"/>
                          <a:pt x="98" y="72"/>
                          <a:pt x="116" y="45"/>
                        </a:cubicBezTo>
                        <a:cubicBezTo>
                          <a:pt x="116" y="36"/>
                          <a:pt x="143" y="0"/>
                          <a:pt x="1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4"/>
                  <p:cNvSpPr/>
                  <p:nvPr/>
                </p:nvSpPr>
                <p:spPr>
                  <a:xfrm>
                    <a:off x="3859125" y="3372689"/>
                    <a:ext cx="40920" cy="33586"/>
                  </a:xfrm>
                  <a:custGeom>
                    <a:avLst/>
                    <a:gdLst/>
                    <a:ahLst/>
                    <a:cxnLst/>
                    <a:rect l="l" t="t" r="r" b="b"/>
                    <a:pathLst>
                      <a:path w="491" h="403" extrusionOk="0">
                        <a:moveTo>
                          <a:pt x="211" y="0"/>
                        </a:moveTo>
                        <a:cubicBezTo>
                          <a:pt x="162" y="0"/>
                          <a:pt x="110" y="5"/>
                          <a:pt x="72" y="37"/>
                        </a:cubicBezTo>
                        <a:cubicBezTo>
                          <a:pt x="0" y="117"/>
                          <a:pt x="45" y="233"/>
                          <a:pt x="98" y="313"/>
                        </a:cubicBezTo>
                        <a:cubicBezTo>
                          <a:pt x="142" y="371"/>
                          <a:pt x="209" y="403"/>
                          <a:pt x="275" y="403"/>
                        </a:cubicBezTo>
                        <a:cubicBezTo>
                          <a:pt x="332" y="403"/>
                          <a:pt x="388" y="380"/>
                          <a:pt x="428" y="331"/>
                        </a:cubicBezTo>
                        <a:cubicBezTo>
                          <a:pt x="491" y="269"/>
                          <a:pt x="491" y="197"/>
                          <a:pt x="464" y="144"/>
                        </a:cubicBezTo>
                        <a:cubicBezTo>
                          <a:pt x="455" y="144"/>
                          <a:pt x="455" y="135"/>
                          <a:pt x="455" y="135"/>
                        </a:cubicBezTo>
                        <a:cubicBezTo>
                          <a:pt x="411" y="72"/>
                          <a:pt x="348" y="10"/>
                          <a:pt x="268" y="1"/>
                        </a:cubicBezTo>
                        <a:cubicBezTo>
                          <a:pt x="250" y="1"/>
                          <a:pt x="231"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4"/>
                  <p:cNvSpPr/>
                  <p:nvPr/>
                </p:nvSpPr>
                <p:spPr>
                  <a:xfrm>
                    <a:off x="3759450" y="3149670"/>
                    <a:ext cx="27586" cy="28586"/>
                  </a:xfrm>
                  <a:custGeom>
                    <a:avLst/>
                    <a:gdLst/>
                    <a:ahLst/>
                    <a:cxnLst/>
                    <a:rect l="l" t="t" r="r" b="b"/>
                    <a:pathLst>
                      <a:path w="331" h="343" extrusionOk="0">
                        <a:moveTo>
                          <a:pt x="161" y="1"/>
                        </a:moveTo>
                        <a:cubicBezTo>
                          <a:pt x="135" y="19"/>
                          <a:pt x="117" y="45"/>
                          <a:pt x="99" y="63"/>
                        </a:cubicBezTo>
                        <a:cubicBezTo>
                          <a:pt x="72" y="90"/>
                          <a:pt x="28" y="108"/>
                          <a:pt x="19" y="143"/>
                        </a:cubicBezTo>
                        <a:cubicBezTo>
                          <a:pt x="10" y="179"/>
                          <a:pt x="1" y="215"/>
                          <a:pt x="10" y="250"/>
                        </a:cubicBezTo>
                        <a:cubicBezTo>
                          <a:pt x="28" y="277"/>
                          <a:pt x="54" y="295"/>
                          <a:pt x="81" y="313"/>
                        </a:cubicBezTo>
                        <a:cubicBezTo>
                          <a:pt x="99" y="333"/>
                          <a:pt x="129" y="342"/>
                          <a:pt x="161" y="342"/>
                        </a:cubicBezTo>
                        <a:cubicBezTo>
                          <a:pt x="228" y="342"/>
                          <a:pt x="307" y="304"/>
                          <a:pt x="313" y="250"/>
                        </a:cubicBezTo>
                        <a:cubicBezTo>
                          <a:pt x="331" y="143"/>
                          <a:pt x="242" y="54"/>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4"/>
                  <p:cNvSpPr/>
                  <p:nvPr/>
                </p:nvSpPr>
                <p:spPr>
                  <a:xfrm>
                    <a:off x="3659108" y="3162338"/>
                    <a:ext cx="13501" cy="11418"/>
                  </a:xfrm>
                  <a:custGeom>
                    <a:avLst/>
                    <a:gdLst/>
                    <a:ahLst/>
                    <a:cxnLst/>
                    <a:rect l="l" t="t" r="r" b="b"/>
                    <a:pathLst>
                      <a:path w="162" h="137" extrusionOk="0">
                        <a:moveTo>
                          <a:pt x="90" y="0"/>
                        </a:moveTo>
                        <a:lnTo>
                          <a:pt x="90" y="0"/>
                        </a:lnTo>
                        <a:cubicBezTo>
                          <a:pt x="54" y="9"/>
                          <a:pt x="27" y="36"/>
                          <a:pt x="18" y="63"/>
                        </a:cubicBezTo>
                        <a:cubicBezTo>
                          <a:pt x="1" y="90"/>
                          <a:pt x="1" y="98"/>
                          <a:pt x="18" y="116"/>
                        </a:cubicBezTo>
                        <a:cubicBezTo>
                          <a:pt x="26" y="124"/>
                          <a:pt x="39" y="137"/>
                          <a:pt x="53" y="137"/>
                        </a:cubicBezTo>
                        <a:cubicBezTo>
                          <a:pt x="56" y="137"/>
                          <a:pt x="60" y="136"/>
                          <a:pt x="63" y="134"/>
                        </a:cubicBezTo>
                        <a:cubicBezTo>
                          <a:pt x="108" y="125"/>
                          <a:pt x="161" y="9"/>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4"/>
                  <p:cNvSpPr/>
                  <p:nvPr/>
                </p:nvSpPr>
                <p:spPr>
                  <a:xfrm>
                    <a:off x="3134232" y="3266097"/>
                    <a:ext cx="261771" cy="194516"/>
                  </a:xfrm>
                  <a:custGeom>
                    <a:avLst/>
                    <a:gdLst/>
                    <a:ahLst/>
                    <a:cxnLst/>
                    <a:rect l="l" t="t" r="r" b="b"/>
                    <a:pathLst>
                      <a:path w="3141" h="2334" extrusionOk="0">
                        <a:moveTo>
                          <a:pt x="1813" y="1"/>
                        </a:moveTo>
                        <a:cubicBezTo>
                          <a:pt x="1387" y="1"/>
                          <a:pt x="635" y="141"/>
                          <a:pt x="1017" y="718"/>
                        </a:cubicBezTo>
                        <a:cubicBezTo>
                          <a:pt x="1057" y="774"/>
                          <a:pt x="1004" y="837"/>
                          <a:pt x="948" y="837"/>
                        </a:cubicBezTo>
                        <a:cubicBezTo>
                          <a:pt x="941" y="837"/>
                          <a:pt x="935" y="836"/>
                          <a:pt x="928" y="834"/>
                        </a:cubicBezTo>
                        <a:cubicBezTo>
                          <a:pt x="804" y="813"/>
                          <a:pt x="674" y="792"/>
                          <a:pt x="551" y="792"/>
                        </a:cubicBezTo>
                        <a:cubicBezTo>
                          <a:pt x="516" y="792"/>
                          <a:pt x="480" y="794"/>
                          <a:pt x="446" y="798"/>
                        </a:cubicBezTo>
                        <a:cubicBezTo>
                          <a:pt x="81" y="834"/>
                          <a:pt x="161" y="1084"/>
                          <a:pt x="446" y="1084"/>
                        </a:cubicBezTo>
                        <a:cubicBezTo>
                          <a:pt x="536" y="1084"/>
                          <a:pt x="553" y="1191"/>
                          <a:pt x="491" y="1235"/>
                        </a:cubicBezTo>
                        <a:cubicBezTo>
                          <a:pt x="179" y="1423"/>
                          <a:pt x="0" y="1869"/>
                          <a:pt x="125" y="2226"/>
                        </a:cubicBezTo>
                        <a:cubicBezTo>
                          <a:pt x="224" y="2297"/>
                          <a:pt x="310" y="2333"/>
                          <a:pt x="381" y="2333"/>
                        </a:cubicBezTo>
                        <a:cubicBezTo>
                          <a:pt x="469" y="2333"/>
                          <a:pt x="536" y="2277"/>
                          <a:pt x="580" y="2163"/>
                        </a:cubicBezTo>
                        <a:cubicBezTo>
                          <a:pt x="616" y="2083"/>
                          <a:pt x="643" y="2003"/>
                          <a:pt x="669" y="1913"/>
                        </a:cubicBezTo>
                        <a:cubicBezTo>
                          <a:pt x="696" y="1806"/>
                          <a:pt x="714" y="1681"/>
                          <a:pt x="750" y="1574"/>
                        </a:cubicBezTo>
                        <a:cubicBezTo>
                          <a:pt x="812" y="1360"/>
                          <a:pt x="928" y="1325"/>
                          <a:pt x="1151" y="1307"/>
                        </a:cubicBezTo>
                        <a:cubicBezTo>
                          <a:pt x="1208" y="1299"/>
                          <a:pt x="1263" y="1296"/>
                          <a:pt x="1315" y="1296"/>
                        </a:cubicBezTo>
                        <a:cubicBezTo>
                          <a:pt x="1899" y="1296"/>
                          <a:pt x="2173" y="1741"/>
                          <a:pt x="2025" y="2306"/>
                        </a:cubicBezTo>
                        <a:cubicBezTo>
                          <a:pt x="2275" y="2226"/>
                          <a:pt x="2525" y="2163"/>
                          <a:pt x="2784" y="2110"/>
                        </a:cubicBezTo>
                        <a:cubicBezTo>
                          <a:pt x="2891" y="2003"/>
                          <a:pt x="2989" y="1815"/>
                          <a:pt x="3051" y="1610"/>
                        </a:cubicBezTo>
                        <a:cubicBezTo>
                          <a:pt x="3114" y="1414"/>
                          <a:pt x="3140" y="1262"/>
                          <a:pt x="3060" y="887"/>
                        </a:cubicBezTo>
                        <a:cubicBezTo>
                          <a:pt x="2980" y="513"/>
                          <a:pt x="2480" y="40"/>
                          <a:pt x="1927" y="4"/>
                        </a:cubicBezTo>
                        <a:cubicBezTo>
                          <a:pt x="1893" y="2"/>
                          <a:pt x="1855" y="1"/>
                          <a:pt x="18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4"/>
                  <p:cNvSpPr/>
                  <p:nvPr/>
                </p:nvSpPr>
                <p:spPr>
                  <a:xfrm>
                    <a:off x="2144650" y="3249345"/>
                    <a:ext cx="24585" cy="25335"/>
                  </a:xfrm>
                  <a:custGeom>
                    <a:avLst/>
                    <a:gdLst/>
                    <a:ahLst/>
                    <a:cxnLst/>
                    <a:rect l="l" t="t" r="r" b="b"/>
                    <a:pathLst>
                      <a:path w="295" h="304" extrusionOk="0">
                        <a:moveTo>
                          <a:pt x="214" y="0"/>
                        </a:moveTo>
                        <a:cubicBezTo>
                          <a:pt x="170" y="0"/>
                          <a:pt x="134" y="27"/>
                          <a:pt x="107" y="45"/>
                        </a:cubicBezTo>
                        <a:cubicBezTo>
                          <a:pt x="107" y="54"/>
                          <a:pt x="107" y="63"/>
                          <a:pt x="98" y="63"/>
                        </a:cubicBezTo>
                        <a:cubicBezTo>
                          <a:pt x="54" y="89"/>
                          <a:pt x="0" y="196"/>
                          <a:pt x="36" y="241"/>
                        </a:cubicBezTo>
                        <a:cubicBezTo>
                          <a:pt x="57" y="284"/>
                          <a:pt x="88" y="304"/>
                          <a:pt x="123" y="304"/>
                        </a:cubicBezTo>
                        <a:cubicBezTo>
                          <a:pt x="146" y="304"/>
                          <a:pt x="171" y="295"/>
                          <a:pt x="197" y="277"/>
                        </a:cubicBezTo>
                        <a:cubicBezTo>
                          <a:pt x="259" y="232"/>
                          <a:pt x="295" y="178"/>
                          <a:pt x="277" y="98"/>
                        </a:cubicBezTo>
                        <a:cubicBezTo>
                          <a:pt x="268" y="54"/>
                          <a:pt x="268" y="0"/>
                          <a:pt x="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4"/>
                  <p:cNvSpPr/>
                  <p:nvPr/>
                </p:nvSpPr>
                <p:spPr>
                  <a:xfrm>
                    <a:off x="2025640" y="3337519"/>
                    <a:ext cx="65589" cy="51171"/>
                  </a:xfrm>
                  <a:custGeom>
                    <a:avLst/>
                    <a:gdLst/>
                    <a:ahLst/>
                    <a:cxnLst/>
                    <a:rect l="l" t="t" r="r" b="b"/>
                    <a:pathLst>
                      <a:path w="787" h="614" extrusionOk="0">
                        <a:moveTo>
                          <a:pt x="434" y="1"/>
                        </a:moveTo>
                        <a:cubicBezTo>
                          <a:pt x="414" y="1"/>
                          <a:pt x="395" y="2"/>
                          <a:pt x="376" y="4"/>
                        </a:cubicBezTo>
                        <a:cubicBezTo>
                          <a:pt x="376" y="13"/>
                          <a:pt x="376" y="13"/>
                          <a:pt x="367" y="22"/>
                        </a:cubicBezTo>
                        <a:cubicBezTo>
                          <a:pt x="242" y="84"/>
                          <a:pt x="1" y="289"/>
                          <a:pt x="117" y="450"/>
                        </a:cubicBezTo>
                        <a:cubicBezTo>
                          <a:pt x="185" y="542"/>
                          <a:pt x="295" y="613"/>
                          <a:pt x="404" y="613"/>
                        </a:cubicBezTo>
                        <a:cubicBezTo>
                          <a:pt x="452" y="613"/>
                          <a:pt x="501" y="599"/>
                          <a:pt x="545" y="566"/>
                        </a:cubicBezTo>
                        <a:cubicBezTo>
                          <a:pt x="679" y="468"/>
                          <a:pt x="786" y="200"/>
                          <a:pt x="625" y="57"/>
                        </a:cubicBezTo>
                        <a:cubicBezTo>
                          <a:pt x="576" y="15"/>
                          <a:pt x="505"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4"/>
                  <p:cNvSpPr/>
                  <p:nvPr/>
                </p:nvSpPr>
                <p:spPr>
                  <a:xfrm>
                    <a:off x="3196320" y="3133086"/>
                    <a:ext cx="558795" cy="314108"/>
                  </a:xfrm>
                  <a:custGeom>
                    <a:avLst/>
                    <a:gdLst/>
                    <a:ahLst/>
                    <a:cxnLst/>
                    <a:rect l="l" t="t" r="r" b="b"/>
                    <a:pathLst>
                      <a:path w="6705" h="3769" extrusionOk="0">
                        <a:moveTo>
                          <a:pt x="1591" y="1"/>
                        </a:moveTo>
                        <a:cubicBezTo>
                          <a:pt x="1466" y="1"/>
                          <a:pt x="1355" y="32"/>
                          <a:pt x="1280" y="102"/>
                        </a:cubicBezTo>
                        <a:cubicBezTo>
                          <a:pt x="1197" y="177"/>
                          <a:pt x="1121" y="236"/>
                          <a:pt x="1009" y="236"/>
                        </a:cubicBezTo>
                        <a:cubicBezTo>
                          <a:pt x="1002" y="236"/>
                          <a:pt x="994" y="236"/>
                          <a:pt x="986" y="235"/>
                        </a:cubicBezTo>
                        <a:cubicBezTo>
                          <a:pt x="966" y="233"/>
                          <a:pt x="945" y="231"/>
                          <a:pt x="923" y="231"/>
                        </a:cubicBezTo>
                        <a:cubicBezTo>
                          <a:pt x="739" y="231"/>
                          <a:pt x="526" y="331"/>
                          <a:pt x="406" y="467"/>
                        </a:cubicBezTo>
                        <a:cubicBezTo>
                          <a:pt x="0" y="913"/>
                          <a:pt x="404" y="1231"/>
                          <a:pt x="781" y="1231"/>
                        </a:cubicBezTo>
                        <a:cubicBezTo>
                          <a:pt x="826" y="1231"/>
                          <a:pt x="871" y="1226"/>
                          <a:pt x="915" y="1217"/>
                        </a:cubicBezTo>
                        <a:cubicBezTo>
                          <a:pt x="915" y="1208"/>
                          <a:pt x="915" y="1199"/>
                          <a:pt x="923" y="1199"/>
                        </a:cubicBezTo>
                        <a:cubicBezTo>
                          <a:pt x="1047" y="1105"/>
                          <a:pt x="1178" y="1065"/>
                          <a:pt x="1310" y="1065"/>
                        </a:cubicBezTo>
                        <a:cubicBezTo>
                          <a:pt x="1493" y="1065"/>
                          <a:pt x="1677" y="1142"/>
                          <a:pt x="1842" y="1261"/>
                        </a:cubicBezTo>
                        <a:cubicBezTo>
                          <a:pt x="2556" y="1573"/>
                          <a:pt x="3261" y="2885"/>
                          <a:pt x="2868" y="3625"/>
                        </a:cubicBezTo>
                        <a:cubicBezTo>
                          <a:pt x="2908" y="3624"/>
                          <a:pt x="2948" y="3624"/>
                          <a:pt x="2988" y="3624"/>
                        </a:cubicBezTo>
                        <a:cubicBezTo>
                          <a:pt x="3346" y="3624"/>
                          <a:pt x="3690" y="3660"/>
                          <a:pt x="4019" y="3732"/>
                        </a:cubicBezTo>
                        <a:cubicBezTo>
                          <a:pt x="4117" y="3393"/>
                          <a:pt x="4554" y="3206"/>
                          <a:pt x="4876" y="3188"/>
                        </a:cubicBezTo>
                        <a:cubicBezTo>
                          <a:pt x="4901" y="3186"/>
                          <a:pt x="4927" y="3185"/>
                          <a:pt x="4952" y="3185"/>
                        </a:cubicBezTo>
                        <a:cubicBezTo>
                          <a:pt x="5270" y="3185"/>
                          <a:pt x="5506" y="3340"/>
                          <a:pt x="5696" y="3572"/>
                        </a:cubicBezTo>
                        <a:cubicBezTo>
                          <a:pt x="5840" y="3659"/>
                          <a:pt x="6022" y="3768"/>
                          <a:pt x="6198" y="3768"/>
                        </a:cubicBezTo>
                        <a:cubicBezTo>
                          <a:pt x="6274" y="3768"/>
                          <a:pt x="6349" y="3748"/>
                          <a:pt x="6419" y="3697"/>
                        </a:cubicBezTo>
                        <a:cubicBezTo>
                          <a:pt x="6704" y="3474"/>
                          <a:pt x="6374" y="3090"/>
                          <a:pt x="6249" y="2912"/>
                        </a:cubicBezTo>
                        <a:cubicBezTo>
                          <a:pt x="6209" y="2847"/>
                          <a:pt x="6272" y="2767"/>
                          <a:pt x="6337" y="2767"/>
                        </a:cubicBezTo>
                        <a:cubicBezTo>
                          <a:pt x="6344" y="2767"/>
                          <a:pt x="6350" y="2767"/>
                          <a:pt x="6356" y="2769"/>
                        </a:cubicBezTo>
                        <a:cubicBezTo>
                          <a:pt x="6392" y="2787"/>
                          <a:pt x="6423" y="2796"/>
                          <a:pt x="6448" y="2796"/>
                        </a:cubicBezTo>
                        <a:cubicBezTo>
                          <a:pt x="6536" y="2796"/>
                          <a:pt x="6559" y="2687"/>
                          <a:pt x="6517" y="2466"/>
                        </a:cubicBezTo>
                        <a:cubicBezTo>
                          <a:pt x="6437" y="2341"/>
                          <a:pt x="6347" y="2225"/>
                          <a:pt x="6240" y="2118"/>
                        </a:cubicBezTo>
                        <a:cubicBezTo>
                          <a:pt x="6050" y="1927"/>
                          <a:pt x="5789" y="1767"/>
                          <a:pt x="5510" y="1767"/>
                        </a:cubicBezTo>
                        <a:cubicBezTo>
                          <a:pt x="5489" y="1767"/>
                          <a:pt x="5468" y="1768"/>
                          <a:pt x="5446" y="1770"/>
                        </a:cubicBezTo>
                        <a:cubicBezTo>
                          <a:pt x="5009" y="1823"/>
                          <a:pt x="4608" y="2127"/>
                          <a:pt x="4287" y="2439"/>
                        </a:cubicBezTo>
                        <a:cubicBezTo>
                          <a:pt x="4144" y="2822"/>
                          <a:pt x="3903" y="3161"/>
                          <a:pt x="3582" y="3376"/>
                        </a:cubicBezTo>
                        <a:cubicBezTo>
                          <a:pt x="3576" y="3380"/>
                          <a:pt x="3570" y="3382"/>
                          <a:pt x="3564" y="3382"/>
                        </a:cubicBezTo>
                        <a:cubicBezTo>
                          <a:pt x="3536" y="3382"/>
                          <a:pt x="3515" y="3335"/>
                          <a:pt x="3537" y="3313"/>
                        </a:cubicBezTo>
                        <a:cubicBezTo>
                          <a:pt x="3894" y="2894"/>
                          <a:pt x="4198" y="2260"/>
                          <a:pt x="4198" y="1707"/>
                        </a:cubicBezTo>
                        <a:cubicBezTo>
                          <a:pt x="4198" y="1279"/>
                          <a:pt x="4019" y="878"/>
                          <a:pt x="3635" y="664"/>
                        </a:cubicBezTo>
                        <a:cubicBezTo>
                          <a:pt x="3465" y="566"/>
                          <a:pt x="3220" y="461"/>
                          <a:pt x="3006" y="461"/>
                        </a:cubicBezTo>
                        <a:cubicBezTo>
                          <a:pt x="2829" y="461"/>
                          <a:pt x="2673" y="533"/>
                          <a:pt x="2601" y="744"/>
                        </a:cubicBezTo>
                        <a:cubicBezTo>
                          <a:pt x="2592" y="753"/>
                          <a:pt x="2592" y="771"/>
                          <a:pt x="2592" y="780"/>
                        </a:cubicBezTo>
                        <a:cubicBezTo>
                          <a:pt x="2583" y="788"/>
                          <a:pt x="2583" y="797"/>
                          <a:pt x="2583" y="815"/>
                        </a:cubicBezTo>
                        <a:lnTo>
                          <a:pt x="2574" y="815"/>
                        </a:lnTo>
                        <a:cubicBezTo>
                          <a:pt x="2574" y="815"/>
                          <a:pt x="2574" y="824"/>
                          <a:pt x="2574" y="833"/>
                        </a:cubicBezTo>
                        <a:cubicBezTo>
                          <a:pt x="2559" y="862"/>
                          <a:pt x="2536" y="874"/>
                          <a:pt x="2512" y="874"/>
                        </a:cubicBezTo>
                        <a:cubicBezTo>
                          <a:pt x="2463" y="874"/>
                          <a:pt x="2410" y="824"/>
                          <a:pt x="2422" y="771"/>
                        </a:cubicBezTo>
                        <a:cubicBezTo>
                          <a:pt x="2431" y="726"/>
                          <a:pt x="2440" y="681"/>
                          <a:pt x="2458" y="646"/>
                        </a:cubicBezTo>
                        <a:cubicBezTo>
                          <a:pt x="2498" y="295"/>
                          <a:pt x="1979" y="1"/>
                          <a:pt x="15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4"/>
                  <p:cNvSpPr/>
                  <p:nvPr/>
                </p:nvSpPr>
                <p:spPr>
                  <a:xfrm>
                    <a:off x="1881462" y="3446529"/>
                    <a:ext cx="1151009" cy="428868"/>
                  </a:xfrm>
                  <a:custGeom>
                    <a:avLst/>
                    <a:gdLst/>
                    <a:ahLst/>
                    <a:cxnLst/>
                    <a:rect l="l" t="t" r="r" b="b"/>
                    <a:pathLst>
                      <a:path w="13811" h="5146" extrusionOk="0">
                        <a:moveTo>
                          <a:pt x="8358" y="1"/>
                        </a:moveTo>
                        <a:cubicBezTo>
                          <a:pt x="7557" y="1"/>
                          <a:pt x="6749" y="180"/>
                          <a:pt x="5942" y="623"/>
                        </a:cubicBezTo>
                        <a:cubicBezTo>
                          <a:pt x="3863" y="1756"/>
                          <a:pt x="2418" y="3959"/>
                          <a:pt x="0" y="4450"/>
                        </a:cubicBezTo>
                        <a:cubicBezTo>
                          <a:pt x="420" y="4646"/>
                          <a:pt x="839" y="4869"/>
                          <a:pt x="1222" y="5137"/>
                        </a:cubicBezTo>
                        <a:cubicBezTo>
                          <a:pt x="1231" y="5137"/>
                          <a:pt x="1231" y="5146"/>
                          <a:pt x="1240" y="5146"/>
                        </a:cubicBezTo>
                        <a:cubicBezTo>
                          <a:pt x="1883" y="4807"/>
                          <a:pt x="2543" y="4494"/>
                          <a:pt x="3176" y="4137"/>
                        </a:cubicBezTo>
                        <a:cubicBezTo>
                          <a:pt x="4229" y="3549"/>
                          <a:pt x="5166" y="2808"/>
                          <a:pt x="6174" y="2148"/>
                        </a:cubicBezTo>
                        <a:cubicBezTo>
                          <a:pt x="6985" y="1621"/>
                          <a:pt x="7848" y="1300"/>
                          <a:pt x="8817" y="1300"/>
                        </a:cubicBezTo>
                        <a:cubicBezTo>
                          <a:pt x="8913" y="1300"/>
                          <a:pt x="9010" y="1303"/>
                          <a:pt x="9109" y="1310"/>
                        </a:cubicBezTo>
                        <a:cubicBezTo>
                          <a:pt x="10465" y="1399"/>
                          <a:pt x="11731" y="1889"/>
                          <a:pt x="12998" y="2371"/>
                        </a:cubicBezTo>
                        <a:cubicBezTo>
                          <a:pt x="13079" y="2318"/>
                          <a:pt x="13159" y="2264"/>
                          <a:pt x="13239" y="2211"/>
                        </a:cubicBezTo>
                        <a:cubicBezTo>
                          <a:pt x="13426" y="2095"/>
                          <a:pt x="13623" y="1979"/>
                          <a:pt x="13810" y="1854"/>
                        </a:cubicBezTo>
                        <a:cubicBezTo>
                          <a:pt x="12748" y="1318"/>
                          <a:pt x="11633" y="739"/>
                          <a:pt x="10500" y="373"/>
                        </a:cubicBezTo>
                        <a:cubicBezTo>
                          <a:pt x="10474" y="373"/>
                          <a:pt x="10456" y="364"/>
                          <a:pt x="10438" y="355"/>
                        </a:cubicBezTo>
                        <a:cubicBezTo>
                          <a:pt x="10233" y="293"/>
                          <a:pt x="10036" y="230"/>
                          <a:pt x="9831" y="185"/>
                        </a:cubicBezTo>
                        <a:cubicBezTo>
                          <a:pt x="9822" y="185"/>
                          <a:pt x="9813" y="185"/>
                          <a:pt x="9805" y="177"/>
                        </a:cubicBezTo>
                        <a:cubicBezTo>
                          <a:pt x="9644" y="141"/>
                          <a:pt x="9492" y="114"/>
                          <a:pt x="9332" y="87"/>
                        </a:cubicBezTo>
                        <a:cubicBezTo>
                          <a:pt x="9328" y="91"/>
                          <a:pt x="9323" y="93"/>
                          <a:pt x="9317" y="93"/>
                        </a:cubicBezTo>
                        <a:cubicBezTo>
                          <a:pt x="9310" y="93"/>
                          <a:pt x="9301" y="89"/>
                          <a:pt x="9296" y="78"/>
                        </a:cubicBezTo>
                        <a:cubicBezTo>
                          <a:pt x="8985" y="28"/>
                          <a:pt x="8672" y="1"/>
                          <a:pt x="8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4"/>
                  <p:cNvSpPr/>
                  <p:nvPr/>
                </p:nvSpPr>
                <p:spPr>
                  <a:xfrm>
                    <a:off x="3636773" y="3876815"/>
                    <a:ext cx="14251" cy="7751"/>
                  </a:xfrm>
                  <a:custGeom>
                    <a:avLst/>
                    <a:gdLst/>
                    <a:ahLst/>
                    <a:cxnLst/>
                    <a:rect l="l" t="t" r="r" b="b"/>
                    <a:pathLst>
                      <a:path w="171" h="93" extrusionOk="0">
                        <a:moveTo>
                          <a:pt x="99" y="0"/>
                        </a:moveTo>
                        <a:cubicBezTo>
                          <a:pt x="90" y="9"/>
                          <a:pt x="90" y="9"/>
                          <a:pt x="81" y="9"/>
                        </a:cubicBezTo>
                        <a:cubicBezTo>
                          <a:pt x="63" y="18"/>
                          <a:pt x="1" y="72"/>
                          <a:pt x="45" y="90"/>
                        </a:cubicBezTo>
                        <a:cubicBezTo>
                          <a:pt x="54" y="92"/>
                          <a:pt x="63" y="93"/>
                          <a:pt x="72" y="93"/>
                        </a:cubicBezTo>
                        <a:cubicBezTo>
                          <a:pt x="98" y="93"/>
                          <a:pt x="124" y="83"/>
                          <a:pt x="144" y="63"/>
                        </a:cubicBezTo>
                        <a:cubicBezTo>
                          <a:pt x="170" y="36"/>
                          <a:pt x="135" y="18"/>
                          <a:pt x="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4"/>
                  <p:cNvSpPr/>
                  <p:nvPr/>
                </p:nvSpPr>
                <p:spPr>
                  <a:xfrm>
                    <a:off x="1778870" y="4048579"/>
                    <a:ext cx="24585" cy="32919"/>
                  </a:xfrm>
                  <a:custGeom>
                    <a:avLst/>
                    <a:gdLst/>
                    <a:ahLst/>
                    <a:cxnLst/>
                    <a:rect l="l" t="t" r="r" b="b"/>
                    <a:pathLst>
                      <a:path w="295" h="395" extrusionOk="0">
                        <a:moveTo>
                          <a:pt x="107" y="0"/>
                        </a:moveTo>
                        <a:cubicBezTo>
                          <a:pt x="9" y="80"/>
                          <a:pt x="0" y="321"/>
                          <a:pt x="107" y="384"/>
                        </a:cubicBezTo>
                        <a:cubicBezTo>
                          <a:pt x="120" y="391"/>
                          <a:pt x="132" y="394"/>
                          <a:pt x="144" y="394"/>
                        </a:cubicBezTo>
                        <a:cubicBezTo>
                          <a:pt x="219" y="394"/>
                          <a:pt x="261" y="258"/>
                          <a:pt x="277" y="196"/>
                        </a:cubicBezTo>
                        <a:cubicBezTo>
                          <a:pt x="286" y="134"/>
                          <a:pt x="295" y="54"/>
                          <a:pt x="232" y="18"/>
                        </a:cubicBezTo>
                        <a:cubicBezTo>
                          <a:pt x="188" y="0"/>
                          <a:pt x="143"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4"/>
                  <p:cNvSpPr/>
                  <p:nvPr/>
                </p:nvSpPr>
                <p:spPr>
                  <a:xfrm>
                    <a:off x="1566186" y="3952404"/>
                    <a:ext cx="52171" cy="46337"/>
                  </a:xfrm>
                  <a:custGeom>
                    <a:avLst/>
                    <a:gdLst/>
                    <a:ahLst/>
                    <a:cxnLst/>
                    <a:rect l="l" t="t" r="r" b="b"/>
                    <a:pathLst>
                      <a:path w="626" h="556" extrusionOk="0">
                        <a:moveTo>
                          <a:pt x="333" y="0"/>
                        </a:moveTo>
                        <a:cubicBezTo>
                          <a:pt x="309" y="0"/>
                          <a:pt x="284" y="4"/>
                          <a:pt x="259" y="12"/>
                        </a:cubicBezTo>
                        <a:cubicBezTo>
                          <a:pt x="143" y="75"/>
                          <a:pt x="1" y="262"/>
                          <a:pt x="90" y="396"/>
                        </a:cubicBezTo>
                        <a:cubicBezTo>
                          <a:pt x="142" y="480"/>
                          <a:pt x="222" y="555"/>
                          <a:pt x="314" y="555"/>
                        </a:cubicBezTo>
                        <a:cubicBezTo>
                          <a:pt x="348" y="555"/>
                          <a:pt x="384" y="545"/>
                          <a:pt x="420" y="521"/>
                        </a:cubicBezTo>
                        <a:cubicBezTo>
                          <a:pt x="536" y="440"/>
                          <a:pt x="625" y="253"/>
                          <a:pt x="536" y="119"/>
                        </a:cubicBezTo>
                        <a:cubicBezTo>
                          <a:pt x="488" y="44"/>
                          <a:pt x="414" y="0"/>
                          <a:pt x="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4"/>
                  <p:cNvSpPr/>
                  <p:nvPr/>
                </p:nvSpPr>
                <p:spPr>
                  <a:xfrm>
                    <a:off x="1740283" y="3957822"/>
                    <a:ext cx="23002" cy="23419"/>
                  </a:xfrm>
                  <a:custGeom>
                    <a:avLst/>
                    <a:gdLst/>
                    <a:ahLst/>
                    <a:cxnLst/>
                    <a:rect l="l" t="t" r="r" b="b"/>
                    <a:pathLst>
                      <a:path w="276" h="281" extrusionOk="0">
                        <a:moveTo>
                          <a:pt x="142" y="1"/>
                        </a:moveTo>
                        <a:lnTo>
                          <a:pt x="142" y="1"/>
                        </a:lnTo>
                        <a:cubicBezTo>
                          <a:pt x="80" y="28"/>
                          <a:pt x="26" y="117"/>
                          <a:pt x="8" y="170"/>
                        </a:cubicBezTo>
                        <a:cubicBezTo>
                          <a:pt x="0" y="225"/>
                          <a:pt x="20" y="280"/>
                          <a:pt x="74" y="280"/>
                        </a:cubicBezTo>
                        <a:cubicBezTo>
                          <a:pt x="81" y="280"/>
                          <a:pt x="89" y="279"/>
                          <a:pt x="97" y="277"/>
                        </a:cubicBezTo>
                        <a:cubicBezTo>
                          <a:pt x="196" y="242"/>
                          <a:pt x="276" y="36"/>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4"/>
                  <p:cNvSpPr/>
                  <p:nvPr/>
                </p:nvSpPr>
                <p:spPr>
                  <a:xfrm>
                    <a:off x="3557266" y="3899150"/>
                    <a:ext cx="28336" cy="24002"/>
                  </a:xfrm>
                  <a:custGeom>
                    <a:avLst/>
                    <a:gdLst/>
                    <a:ahLst/>
                    <a:cxnLst/>
                    <a:rect l="l" t="t" r="r" b="b"/>
                    <a:pathLst>
                      <a:path w="340" h="288" extrusionOk="0">
                        <a:moveTo>
                          <a:pt x="188" y="0"/>
                        </a:moveTo>
                        <a:cubicBezTo>
                          <a:pt x="125" y="18"/>
                          <a:pt x="45" y="98"/>
                          <a:pt x="27" y="161"/>
                        </a:cubicBezTo>
                        <a:cubicBezTo>
                          <a:pt x="0" y="241"/>
                          <a:pt x="90" y="268"/>
                          <a:pt x="152" y="285"/>
                        </a:cubicBezTo>
                        <a:cubicBezTo>
                          <a:pt x="161" y="287"/>
                          <a:pt x="169" y="287"/>
                          <a:pt x="178" y="287"/>
                        </a:cubicBezTo>
                        <a:cubicBezTo>
                          <a:pt x="238" y="287"/>
                          <a:pt x="289" y="259"/>
                          <a:pt x="313" y="196"/>
                        </a:cubicBezTo>
                        <a:cubicBezTo>
                          <a:pt x="339" y="107"/>
                          <a:pt x="259" y="36"/>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4"/>
                  <p:cNvSpPr/>
                  <p:nvPr/>
                </p:nvSpPr>
                <p:spPr>
                  <a:xfrm>
                    <a:off x="3041307" y="3893899"/>
                    <a:ext cx="6751" cy="7501"/>
                  </a:xfrm>
                  <a:custGeom>
                    <a:avLst/>
                    <a:gdLst/>
                    <a:ahLst/>
                    <a:cxnLst/>
                    <a:rect l="l" t="t" r="r" b="b"/>
                    <a:pathLst>
                      <a:path w="81" h="90" extrusionOk="0">
                        <a:moveTo>
                          <a:pt x="54" y="1"/>
                        </a:moveTo>
                        <a:cubicBezTo>
                          <a:pt x="45" y="9"/>
                          <a:pt x="36" y="9"/>
                          <a:pt x="27" y="27"/>
                        </a:cubicBezTo>
                        <a:cubicBezTo>
                          <a:pt x="27" y="45"/>
                          <a:pt x="0" y="72"/>
                          <a:pt x="9" y="90"/>
                        </a:cubicBezTo>
                        <a:lnTo>
                          <a:pt x="27" y="90"/>
                        </a:lnTo>
                        <a:cubicBezTo>
                          <a:pt x="36" y="90"/>
                          <a:pt x="45" y="81"/>
                          <a:pt x="54" y="72"/>
                        </a:cubicBezTo>
                        <a:cubicBezTo>
                          <a:pt x="71" y="54"/>
                          <a:pt x="80" y="45"/>
                          <a:pt x="71" y="27"/>
                        </a:cubicBezTo>
                        <a:cubicBezTo>
                          <a:pt x="71" y="9"/>
                          <a:pt x="63"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4"/>
                  <p:cNvSpPr/>
                  <p:nvPr/>
                </p:nvSpPr>
                <p:spPr>
                  <a:xfrm>
                    <a:off x="3494095" y="3833644"/>
                    <a:ext cx="10918" cy="11418"/>
                  </a:xfrm>
                  <a:custGeom>
                    <a:avLst/>
                    <a:gdLst/>
                    <a:ahLst/>
                    <a:cxnLst/>
                    <a:rect l="l" t="t" r="r" b="b"/>
                    <a:pathLst>
                      <a:path w="131" h="137" extrusionOk="0">
                        <a:moveTo>
                          <a:pt x="71" y="1"/>
                        </a:moveTo>
                        <a:cubicBezTo>
                          <a:pt x="62" y="1"/>
                          <a:pt x="54" y="10"/>
                          <a:pt x="45" y="10"/>
                        </a:cubicBezTo>
                        <a:cubicBezTo>
                          <a:pt x="27" y="19"/>
                          <a:pt x="18" y="19"/>
                          <a:pt x="9" y="19"/>
                        </a:cubicBezTo>
                        <a:lnTo>
                          <a:pt x="0" y="19"/>
                        </a:lnTo>
                        <a:cubicBezTo>
                          <a:pt x="0" y="28"/>
                          <a:pt x="9" y="63"/>
                          <a:pt x="18" y="72"/>
                        </a:cubicBezTo>
                        <a:cubicBezTo>
                          <a:pt x="27" y="90"/>
                          <a:pt x="36" y="117"/>
                          <a:pt x="54" y="126"/>
                        </a:cubicBezTo>
                        <a:cubicBezTo>
                          <a:pt x="63" y="133"/>
                          <a:pt x="72" y="136"/>
                          <a:pt x="80" y="136"/>
                        </a:cubicBezTo>
                        <a:cubicBezTo>
                          <a:pt x="111" y="136"/>
                          <a:pt x="130" y="90"/>
                          <a:pt x="116" y="55"/>
                        </a:cubicBezTo>
                        <a:cubicBezTo>
                          <a:pt x="107" y="37"/>
                          <a:pt x="89" y="19"/>
                          <a:pt x="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4"/>
                  <p:cNvSpPr/>
                  <p:nvPr/>
                </p:nvSpPr>
                <p:spPr>
                  <a:xfrm>
                    <a:off x="2989220" y="3928819"/>
                    <a:ext cx="12751" cy="15168"/>
                  </a:xfrm>
                  <a:custGeom>
                    <a:avLst/>
                    <a:gdLst/>
                    <a:ahLst/>
                    <a:cxnLst/>
                    <a:rect l="l" t="t" r="r" b="b"/>
                    <a:pathLst>
                      <a:path w="153" h="182" extrusionOk="0">
                        <a:moveTo>
                          <a:pt x="63" y="1"/>
                        </a:moveTo>
                        <a:cubicBezTo>
                          <a:pt x="63" y="10"/>
                          <a:pt x="54" y="10"/>
                          <a:pt x="54" y="19"/>
                        </a:cubicBezTo>
                        <a:cubicBezTo>
                          <a:pt x="27" y="37"/>
                          <a:pt x="18" y="54"/>
                          <a:pt x="10" y="90"/>
                        </a:cubicBezTo>
                        <a:cubicBezTo>
                          <a:pt x="1" y="108"/>
                          <a:pt x="1" y="144"/>
                          <a:pt x="10" y="161"/>
                        </a:cubicBezTo>
                        <a:cubicBezTo>
                          <a:pt x="24" y="176"/>
                          <a:pt x="39" y="182"/>
                          <a:pt x="54" y="182"/>
                        </a:cubicBezTo>
                        <a:cubicBezTo>
                          <a:pt x="85" y="182"/>
                          <a:pt x="113" y="156"/>
                          <a:pt x="126" y="126"/>
                        </a:cubicBezTo>
                        <a:cubicBezTo>
                          <a:pt x="152" y="63"/>
                          <a:pt x="108" y="28"/>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4"/>
                  <p:cNvSpPr/>
                  <p:nvPr/>
                </p:nvSpPr>
                <p:spPr>
                  <a:xfrm>
                    <a:off x="1804122" y="4051496"/>
                    <a:ext cx="188182" cy="203850"/>
                  </a:xfrm>
                  <a:custGeom>
                    <a:avLst/>
                    <a:gdLst/>
                    <a:ahLst/>
                    <a:cxnLst/>
                    <a:rect l="l" t="t" r="r" b="b"/>
                    <a:pathLst>
                      <a:path w="2258" h="2446" extrusionOk="0">
                        <a:moveTo>
                          <a:pt x="1517" y="1"/>
                        </a:moveTo>
                        <a:lnTo>
                          <a:pt x="1517" y="1"/>
                        </a:lnTo>
                        <a:cubicBezTo>
                          <a:pt x="1651" y="251"/>
                          <a:pt x="1615" y="634"/>
                          <a:pt x="1544" y="884"/>
                        </a:cubicBezTo>
                        <a:cubicBezTo>
                          <a:pt x="1303" y="1633"/>
                          <a:pt x="732" y="1990"/>
                          <a:pt x="0" y="2106"/>
                        </a:cubicBezTo>
                        <a:cubicBezTo>
                          <a:pt x="277" y="2213"/>
                          <a:pt x="545" y="2329"/>
                          <a:pt x="803" y="2445"/>
                        </a:cubicBezTo>
                        <a:cubicBezTo>
                          <a:pt x="1794" y="2115"/>
                          <a:pt x="2258" y="768"/>
                          <a:pt x="1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4"/>
                  <p:cNvSpPr/>
                  <p:nvPr/>
                </p:nvSpPr>
                <p:spPr>
                  <a:xfrm>
                    <a:off x="1816540" y="3960572"/>
                    <a:ext cx="369780" cy="334110"/>
                  </a:xfrm>
                  <a:custGeom>
                    <a:avLst/>
                    <a:gdLst/>
                    <a:ahLst/>
                    <a:cxnLst/>
                    <a:rect l="l" t="t" r="r" b="b"/>
                    <a:pathLst>
                      <a:path w="4437" h="4009" extrusionOk="0">
                        <a:moveTo>
                          <a:pt x="1444" y="1"/>
                        </a:moveTo>
                        <a:cubicBezTo>
                          <a:pt x="1389" y="1"/>
                          <a:pt x="1328" y="20"/>
                          <a:pt x="1261" y="66"/>
                        </a:cubicBezTo>
                        <a:cubicBezTo>
                          <a:pt x="1154" y="128"/>
                          <a:pt x="1092" y="226"/>
                          <a:pt x="976" y="280"/>
                        </a:cubicBezTo>
                        <a:cubicBezTo>
                          <a:pt x="965" y="285"/>
                          <a:pt x="949" y="290"/>
                          <a:pt x="934" y="290"/>
                        </a:cubicBezTo>
                        <a:cubicBezTo>
                          <a:pt x="922" y="290"/>
                          <a:pt x="912" y="288"/>
                          <a:pt x="904" y="280"/>
                        </a:cubicBezTo>
                        <a:cubicBezTo>
                          <a:pt x="826" y="223"/>
                          <a:pt x="770" y="194"/>
                          <a:pt x="687" y="194"/>
                        </a:cubicBezTo>
                        <a:cubicBezTo>
                          <a:pt x="666" y="194"/>
                          <a:pt x="644" y="196"/>
                          <a:pt x="619" y="200"/>
                        </a:cubicBezTo>
                        <a:cubicBezTo>
                          <a:pt x="0" y="272"/>
                          <a:pt x="98" y="958"/>
                          <a:pt x="598" y="958"/>
                        </a:cubicBezTo>
                        <a:cubicBezTo>
                          <a:pt x="654" y="958"/>
                          <a:pt x="714" y="950"/>
                          <a:pt x="779" y="931"/>
                        </a:cubicBezTo>
                        <a:cubicBezTo>
                          <a:pt x="851" y="863"/>
                          <a:pt x="930" y="832"/>
                          <a:pt x="1007" y="832"/>
                        </a:cubicBezTo>
                        <a:cubicBezTo>
                          <a:pt x="1093" y="832"/>
                          <a:pt x="1177" y="870"/>
                          <a:pt x="1252" y="940"/>
                        </a:cubicBezTo>
                        <a:lnTo>
                          <a:pt x="1261" y="940"/>
                        </a:lnTo>
                        <a:cubicBezTo>
                          <a:pt x="1475" y="1092"/>
                          <a:pt x="1618" y="1270"/>
                          <a:pt x="1716" y="1467"/>
                        </a:cubicBezTo>
                        <a:cubicBezTo>
                          <a:pt x="1725" y="1467"/>
                          <a:pt x="1734" y="1475"/>
                          <a:pt x="1734" y="1484"/>
                        </a:cubicBezTo>
                        <a:cubicBezTo>
                          <a:pt x="1850" y="1814"/>
                          <a:pt x="2189" y="2011"/>
                          <a:pt x="2233" y="2385"/>
                        </a:cubicBezTo>
                        <a:cubicBezTo>
                          <a:pt x="2260" y="2626"/>
                          <a:pt x="2207" y="2831"/>
                          <a:pt x="2117" y="3054"/>
                        </a:cubicBezTo>
                        <a:cubicBezTo>
                          <a:pt x="1948" y="3456"/>
                          <a:pt x="1636" y="3741"/>
                          <a:pt x="1234" y="3822"/>
                        </a:cubicBezTo>
                        <a:cubicBezTo>
                          <a:pt x="1350" y="3884"/>
                          <a:pt x="1466" y="3947"/>
                          <a:pt x="1582" y="4009"/>
                        </a:cubicBezTo>
                        <a:cubicBezTo>
                          <a:pt x="2019" y="3929"/>
                          <a:pt x="2456" y="3848"/>
                          <a:pt x="2894" y="3804"/>
                        </a:cubicBezTo>
                        <a:cubicBezTo>
                          <a:pt x="2760" y="3563"/>
                          <a:pt x="2778" y="3260"/>
                          <a:pt x="2920" y="3010"/>
                        </a:cubicBezTo>
                        <a:cubicBezTo>
                          <a:pt x="3015" y="2837"/>
                          <a:pt x="3152" y="2706"/>
                          <a:pt x="3331" y="2706"/>
                        </a:cubicBezTo>
                        <a:cubicBezTo>
                          <a:pt x="3337" y="2706"/>
                          <a:pt x="3343" y="2706"/>
                          <a:pt x="3349" y="2707"/>
                        </a:cubicBezTo>
                        <a:cubicBezTo>
                          <a:pt x="3380" y="2672"/>
                          <a:pt x="3421" y="2657"/>
                          <a:pt x="3467" y="2657"/>
                        </a:cubicBezTo>
                        <a:cubicBezTo>
                          <a:pt x="3673" y="2657"/>
                          <a:pt x="3991" y="2939"/>
                          <a:pt x="4107" y="3019"/>
                        </a:cubicBezTo>
                        <a:cubicBezTo>
                          <a:pt x="4146" y="3041"/>
                          <a:pt x="4238" y="3116"/>
                          <a:pt x="4312" y="3116"/>
                        </a:cubicBezTo>
                        <a:cubicBezTo>
                          <a:pt x="4356" y="3116"/>
                          <a:pt x="4394" y="3090"/>
                          <a:pt x="4410" y="3010"/>
                        </a:cubicBezTo>
                        <a:cubicBezTo>
                          <a:pt x="4428" y="2903"/>
                          <a:pt x="4437" y="2796"/>
                          <a:pt x="4410" y="2689"/>
                        </a:cubicBezTo>
                        <a:cubicBezTo>
                          <a:pt x="4366" y="2537"/>
                          <a:pt x="4303" y="2376"/>
                          <a:pt x="4187" y="2260"/>
                        </a:cubicBezTo>
                        <a:cubicBezTo>
                          <a:pt x="4015" y="2089"/>
                          <a:pt x="3812" y="2007"/>
                          <a:pt x="3597" y="2007"/>
                        </a:cubicBezTo>
                        <a:cubicBezTo>
                          <a:pt x="3533" y="2007"/>
                          <a:pt x="3468" y="2014"/>
                          <a:pt x="3402" y="2029"/>
                        </a:cubicBezTo>
                        <a:cubicBezTo>
                          <a:pt x="3286" y="2305"/>
                          <a:pt x="3001" y="2439"/>
                          <a:pt x="2715" y="2457"/>
                        </a:cubicBezTo>
                        <a:cubicBezTo>
                          <a:pt x="2712" y="2457"/>
                          <a:pt x="2709" y="2458"/>
                          <a:pt x="2707" y="2458"/>
                        </a:cubicBezTo>
                        <a:cubicBezTo>
                          <a:pt x="2670" y="2458"/>
                          <a:pt x="2664" y="2401"/>
                          <a:pt x="2697" y="2376"/>
                        </a:cubicBezTo>
                        <a:cubicBezTo>
                          <a:pt x="2911" y="2243"/>
                          <a:pt x="3580" y="1966"/>
                          <a:pt x="3152" y="1547"/>
                        </a:cubicBezTo>
                        <a:cubicBezTo>
                          <a:pt x="3010" y="1404"/>
                          <a:pt x="2858" y="1279"/>
                          <a:pt x="2715" y="1136"/>
                        </a:cubicBezTo>
                        <a:cubicBezTo>
                          <a:pt x="2519" y="940"/>
                          <a:pt x="3072" y="922"/>
                          <a:pt x="2483" y="592"/>
                        </a:cubicBezTo>
                        <a:cubicBezTo>
                          <a:pt x="2409" y="551"/>
                          <a:pt x="2324" y="544"/>
                          <a:pt x="2239" y="544"/>
                        </a:cubicBezTo>
                        <a:cubicBezTo>
                          <a:pt x="2197" y="544"/>
                          <a:pt x="2155" y="545"/>
                          <a:pt x="2114" y="545"/>
                        </a:cubicBezTo>
                        <a:cubicBezTo>
                          <a:pt x="1993" y="545"/>
                          <a:pt x="1885" y="530"/>
                          <a:pt x="1832" y="405"/>
                        </a:cubicBezTo>
                        <a:cubicBezTo>
                          <a:pt x="1769" y="258"/>
                          <a:pt x="1645" y="1"/>
                          <a:pt x="14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4"/>
                  <p:cNvSpPr/>
                  <p:nvPr/>
                </p:nvSpPr>
                <p:spPr>
                  <a:xfrm>
                    <a:off x="1958801" y="4020243"/>
                    <a:ext cx="2133087" cy="301274"/>
                  </a:xfrm>
                  <a:custGeom>
                    <a:avLst/>
                    <a:gdLst/>
                    <a:ahLst/>
                    <a:cxnLst/>
                    <a:rect l="l" t="t" r="r" b="b"/>
                    <a:pathLst>
                      <a:path w="25595" h="3615" extrusionOk="0">
                        <a:moveTo>
                          <a:pt x="14200" y="1"/>
                        </a:moveTo>
                        <a:cubicBezTo>
                          <a:pt x="13827" y="1"/>
                          <a:pt x="13455" y="20"/>
                          <a:pt x="13087" y="64"/>
                        </a:cubicBezTo>
                        <a:cubicBezTo>
                          <a:pt x="12347" y="153"/>
                          <a:pt x="11615" y="322"/>
                          <a:pt x="10884" y="492"/>
                        </a:cubicBezTo>
                        <a:cubicBezTo>
                          <a:pt x="10340" y="626"/>
                          <a:pt x="9786" y="733"/>
                          <a:pt x="9269" y="920"/>
                        </a:cubicBezTo>
                        <a:cubicBezTo>
                          <a:pt x="8752" y="1098"/>
                          <a:pt x="8234" y="1250"/>
                          <a:pt x="7726" y="1446"/>
                        </a:cubicBezTo>
                        <a:cubicBezTo>
                          <a:pt x="7217" y="1652"/>
                          <a:pt x="6718" y="1875"/>
                          <a:pt x="6191" y="2026"/>
                        </a:cubicBezTo>
                        <a:cubicBezTo>
                          <a:pt x="5076" y="2365"/>
                          <a:pt x="3988" y="2838"/>
                          <a:pt x="2837" y="3061"/>
                        </a:cubicBezTo>
                        <a:cubicBezTo>
                          <a:pt x="1909" y="3239"/>
                          <a:pt x="946" y="3248"/>
                          <a:pt x="0" y="3364"/>
                        </a:cubicBezTo>
                        <a:cubicBezTo>
                          <a:pt x="45" y="3391"/>
                          <a:pt x="89" y="3409"/>
                          <a:pt x="134" y="3436"/>
                        </a:cubicBezTo>
                        <a:cubicBezTo>
                          <a:pt x="232" y="3498"/>
                          <a:pt x="339" y="3552"/>
                          <a:pt x="437" y="3614"/>
                        </a:cubicBezTo>
                        <a:cubicBezTo>
                          <a:pt x="1713" y="3462"/>
                          <a:pt x="2980" y="3436"/>
                          <a:pt x="4246" y="3177"/>
                        </a:cubicBezTo>
                        <a:cubicBezTo>
                          <a:pt x="5433" y="2927"/>
                          <a:pt x="6637" y="2767"/>
                          <a:pt x="7815" y="2472"/>
                        </a:cubicBezTo>
                        <a:cubicBezTo>
                          <a:pt x="9055" y="2169"/>
                          <a:pt x="10286" y="1839"/>
                          <a:pt x="11517" y="1536"/>
                        </a:cubicBezTo>
                        <a:cubicBezTo>
                          <a:pt x="12748" y="1223"/>
                          <a:pt x="14033" y="929"/>
                          <a:pt x="15309" y="929"/>
                        </a:cubicBezTo>
                        <a:cubicBezTo>
                          <a:pt x="15323" y="929"/>
                          <a:pt x="15338" y="929"/>
                          <a:pt x="15353" y="929"/>
                        </a:cubicBezTo>
                        <a:cubicBezTo>
                          <a:pt x="17168" y="929"/>
                          <a:pt x="19016" y="1468"/>
                          <a:pt x="20768" y="1901"/>
                        </a:cubicBezTo>
                        <a:cubicBezTo>
                          <a:pt x="21616" y="2107"/>
                          <a:pt x="22454" y="2383"/>
                          <a:pt x="23329" y="2535"/>
                        </a:cubicBezTo>
                        <a:cubicBezTo>
                          <a:pt x="23700" y="2600"/>
                          <a:pt x="24061" y="2633"/>
                          <a:pt x="24418" y="2633"/>
                        </a:cubicBezTo>
                        <a:cubicBezTo>
                          <a:pt x="24798" y="2633"/>
                          <a:pt x="25173" y="2595"/>
                          <a:pt x="25550" y="2517"/>
                        </a:cubicBezTo>
                        <a:cubicBezTo>
                          <a:pt x="25568" y="2508"/>
                          <a:pt x="25577" y="2508"/>
                          <a:pt x="25595" y="2499"/>
                        </a:cubicBezTo>
                        <a:lnTo>
                          <a:pt x="25595" y="2499"/>
                        </a:lnTo>
                        <a:cubicBezTo>
                          <a:pt x="25577" y="2499"/>
                          <a:pt x="25559" y="2499"/>
                          <a:pt x="25542" y="2499"/>
                        </a:cubicBezTo>
                        <a:cubicBezTo>
                          <a:pt x="24898" y="2499"/>
                          <a:pt x="24231" y="2343"/>
                          <a:pt x="23641" y="2187"/>
                        </a:cubicBezTo>
                        <a:cubicBezTo>
                          <a:pt x="22651" y="1919"/>
                          <a:pt x="21669" y="1616"/>
                          <a:pt x="20706" y="1268"/>
                        </a:cubicBezTo>
                        <a:cubicBezTo>
                          <a:pt x="20099" y="1045"/>
                          <a:pt x="19448" y="920"/>
                          <a:pt x="18823" y="742"/>
                        </a:cubicBezTo>
                        <a:cubicBezTo>
                          <a:pt x="18217" y="572"/>
                          <a:pt x="17592" y="403"/>
                          <a:pt x="16968" y="287"/>
                        </a:cubicBezTo>
                        <a:cubicBezTo>
                          <a:pt x="16070" y="121"/>
                          <a:pt x="15131" y="1"/>
                          <a:pt x="14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7" name="Google Shape;1047;p4"/>
                <p:cNvSpPr/>
                <p:nvPr/>
              </p:nvSpPr>
              <p:spPr>
                <a:xfrm>
                  <a:off x="1925201" y="4196367"/>
                  <a:ext cx="57584" cy="103007"/>
                </a:xfrm>
                <a:custGeom>
                  <a:avLst/>
                  <a:gdLst/>
                  <a:ahLst/>
                  <a:cxnLst/>
                  <a:rect l="l" t="t" r="r" b="b"/>
                  <a:pathLst>
                    <a:path w="554" h="991" extrusionOk="0">
                      <a:moveTo>
                        <a:pt x="500" y="1"/>
                      </a:moveTo>
                      <a:cubicBezTo>
                        <a:pt x="500" y="1"/>
                        <a:pt x="366" y="27"/>
                        <a:pt x="251" y="143"/>
                      </a:cubicBezTo>
                      <a:cubicBezTo>
                        <a:pt x="117" y="277"/>
                        <a:pt x="1" y="536"/>
                        <a:pt x="108" y="991"/>
                      </a:cubicBezTo>
                      <a:cubicBezTo>
                        <a:pt x="259" y="982"/>
                        <a:pt x="411" y="964"/>
                        <a:pt x="554" y="955"/>
                      </a:cubicBezTo>
                      <a:cubicBezTo>
                        <a:pt x="545" y="946"/>
                        <a:pt x="527" y="928"/>
                        <a:pt x="509" y="911"/>
                      </a:cubicBezTo>
                      <a:cubicBezTo>
                        <a:pt x="393" y="795"/>
                        <a:pt x="366" y="643"/>
                        <a:pt x="366" y="491"/>
                      </a:cubicBezTo>
                      <a:cubicBezTo>
                        <a:pt x="358" y="313"/>
                        <a:pt x="500" y="1"/>
                        <a:pt x="5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4"/>
                <p:cNvSpPr/>
                <p:nvPr/>
              </p:nvSpPr>
              <p:spPr>
                <a:xfrm>
                  <a:off x="3809460" y="4012598"/>
                  <a:ext cx="829045" cy="212458"/>
                </a:xfrm>
                <a:custGeom>
                  <a:avLst/>
                  <a:gdLst/>
                  <a:ahLst/>
                  <a:cxnLst/>
                  <a:rect l="l" t="t" r="r" b="b"/>
                  <a:pathLst>
                    <a:path w="7976" h="2044" extrusionOk="0">
                      <a:moveTo>
                        <a:pt x="2741" y="0"/>
                      </a:moveTo>
                      <a:cubicBezTo>
                        <a:pt x="2489" y="0"/>
                        <a:pt x="2239" y="15"/>
                        <a:pt x="1999" y="47"/>
                      </a:cubicBezTo>
                      <a:cubicBezTo>
                        <a:pt x="1508" y="118"/>
                        <a:pt x="982" y="118"/>
                        <a:pt x="500" y="243"/>
                      </a:cubicBezTo>
                      <a:cubicBezTo>
                        <a:pt x="330" y="279"/>
                        <a:pt x="170" y="315"/>
                        <a:pt x="0" y="323"/>
                      </a:cubicBezTo>
                      <a:cubicBezTo>
                        <a:pt x="393" y="431"/>
                        <a:pt x="768" y="538"/>
                        <a:pt x="1151" y="645"/>
                      </a:cubicBezTo>
                      <a:cubicBezTo>
                        <a:pt x="2159" y="921"/>
                        <a:pt x="3132" y="1323"/>
                        <a:pt x="4149" y="1599"/>
                      </a:cubicBezTo>
                      <a:cubicBezTo>
                        <a:pt x="4897" y="1803"/>
                        <a:pt x="5698" y="2043"/>
                        <a:pt x="6483" y="2043"/>
                      </a:cubicBezTo>
                      <a:cubicBezTo>
                        <a:pt x="6558" y="2043"/>
                        <a:pt x="6634" y="2041"/>
                        <a:pt x="6709" y="2036"/>
                      </a:cubicBezTo>
                      <a:cubicBezTo>
                        <a:pt x="7119" y="1911"/>
                        <a:pt x="7547" y="1831"/>
                        <a:pt x="7976" y="1795"/>
                      </a:cubicBezTo>
                      <a:cubicBezTo>
                        <a:pt x="7619" y="1644"/>
                        <a:pt x="7280" y="1430"/>
                        <a:pt x="6977" y="1251"/>
                      </a:cubicBezTo>
                      <a:cubicBezTo>
                        <a:pt x="6272" y="841"/>
                        <a:pt x="5496" y="395"/>
                        <a:pt x="4693" y="225"/>
                      </a:cubicBezTo>
                      <a:cubicBezTo>
                        <a:pt x="4075" y="97"/>
                        <a:pt x="3396" y="0"/>
                        <a:pt x="27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4"/>
                <p:cNvSpPr/>
                <p:nvPr/>
              </p:nvSpPr>
              <p:spPr>
                <a:xfrm>
                  <a:off x="1710146" y="4088787"/>
                  <a:ext cx="145623" cy="207885"/>
                </a:xfrm>
                <a:custGeom>
                  <a:avLst/>
                  <a:gdLst/>
                  <a:ahLst/>
                  <a:cxnLst/>
                  <a:rect l="l" t="t" r="r" b="b"/>
                  <a:pathLst>
                    <a:path w="1401" h="2000" extrusionOk="0">
                      <a:moveTo>
                        <a:pt x="1017" y="1"/>
                      </a:moveTo>
                      <a:cubicBezTo>
                        <a:pt x="1079" y="304"/>
                        <a:pt x="1044" y="643"/>
                        <a:pt x="919" y="964"/>
                      </a:cubicBezTo>
                      <a:cubicBezTo>
                        <a:pt x="758" y="1384"/>
                        <a:pt x="428" y="1740"/>
                        <a:pt x="0" y="1839"/>
                      </a:cubicBezTo>
                      <a:cubicBezTo>
                        <a:pt x="107" y="1892"/>
                        <a:pt x="223" y="1946"/>
                        <a:pt x="330" y="1999"/>
                      </a:cubicBezTo>
                      <a:cubicBezTo>
                        <a:pt x="785" y="1874"/>
                        <a:pt x="1169" y="1419"/>
                        <a:pt x="1285" y="973"/>
                      </a:cubicBezTo>
                      <a:cubicBezTo>
                        <a:pt x="1401" y="554"/>
                        <a:pt x="1178" y="304"/>
                        <a:pt x="10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 name="Google Shape;1050;p4"/>
              <p:cNvGrpSpPr/>
              <p:nvPr/>
            </p:nvGrpSpPr>
            <p:grpSpPr>
              <a:xfrm>
                <a:off x="-2645265" y="3941373"/>
                <a:ext cx="5229787" cy="2801602"/>
                <a:chOff x="-1951296" y="3403209"/>
                <a:chExt cx="4642922" cy="2487218"/>
              </a:xfrm>
            </p:grpSpPr>
            <p:grpSp>
              <p:nvGrpSpPr>
                <p:cNvPr id="1051" name="Google Shape;1051;p4"/>
                <p:cNvGrpSpPr/>
                <p:nvPr/>
              </p:nvGrpSpPr>
              <p:grpSpPr>
                <a:xfrm flipH="1">
                  <a:off x="-1138105" y="3443947"/>
                  <a:ext cx="3102041" cy="1858991"/>
                  <a:chOff x="1998987" y="1205534"/>
                  <a:chExt cx="2649280" cy="1587660"/>
                </a:xfrm>
              </p:grpSpPr>
              <p:sp>
                <p:nvSpPr>
                  <p:cNvPr id="1052" name="Google Shape;1052;p4"/>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4"/>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4"/>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4"/>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4"/>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4"/>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4"/>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4"/>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4"/>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4"/>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4"/>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4"/>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4"/>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4"/>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4"/>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4"/>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4"/>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4"/>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4"/>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4"/>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 name="Google Shape;1072;p4"/>
                <p:cNvGrpSpPr/>
                <p:nvPr/>
              </p:nvGrpSpPr>
              <p:grpSpPr>
                <a:xfrm flipH="1">
                  <a:off x="-186745" y="3456677"/>
                  <a:ext cx="1439186" cy="608831"/>
                  <a:chOff x="2606636" y="1216407"/>
                  <a:chExt cx="1229128" cy="519968"/>
                </a:xfrm>
              </p:grpSpPr>
              <p:sp>
                <p:nvSpPr>
                  <p:cNvPr id="1073" name="Google Shape;1073;p4"/>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4"/>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4"/>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4"/>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4"/>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4"/>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4"/>
                  <p:cNvSpPr/>
                  <p:nvPr/>
                </p:nvSpPr>
                <p:spPr>
                  <a:xfrm>
                    <a:off x="2619308" y="1523207"/>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4"/>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4"/>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4"/>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4"/>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4"/>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4"/>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6" name="Google Shape;1086;p4"/>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7" name="Google Shape;1087;p4"/>
                <p:cNvGrpSpPr/>
                <p:nvPr/>
              </p:nvGrpSpPr>
              <p:grpSpPr>
                <a:xfrm flipH="1">
                  <a:off x="-1122624" y="3420115"/>
                  <a:ext cx="3810685" cy="1880070"/>
                  <a:chOff x="1380553" y="1185181"/>
                  <a:chExt cx="3254492" cy="1605662"/>
                </a:xfrm>
              </p:grpSpPr>
              <p:sp>
                <p:nvSpPr>
                  <p:cNvPr id="1088" name="Google Shape;1088;p4"/>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4"/>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4"/>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4"/>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4"/>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4"/>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4"/>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4"/>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4"/>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4"/>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4"/>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4"/>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4"/>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4"/>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4"/>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4"/>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4"/>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4"/>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4"/>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4"/>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4"/>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4"/>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4"/>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4"/>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4"/>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4"/>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4"/>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5" name="Google Shape;1115;p4"/>
                  <p:cNvGrpSpPr/>
                  <p:nvPr/>
                </p:nvGrpSpPr>
                <p:grpSpPr>
                  <a:xfrm>
                    <a:off x="2145637" y="2189368"/>
                    <a:ext cx="1166414" cy="523100"/>
                    <a:chOff x="2145637" y="2189368"/>
                    <a:chExt cx="1166414" cy="523100"/>
                  </a:xfrm>
                </p:grpSpPr>
                <p:sp>
                  <p:nvSpPr>
                    <p:cNvPr id="1116" name="Google Shape;1116;p4"/>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4"/>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4"/>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4"/>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4"/>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4"/>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4"/>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4"/>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4"/>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4"/>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4"/>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127" name="Google Shape;1127;p4"/>
              <p:cNvGrpSpPr/>
              <p:nvPr/>
            </p:nvGrpSpPr>
            <p:grpSpPr>
              <a:xfrm>
                <a:off x="3160185" y="4536819"/>
                <a:ext cx="5229787" cy="2801602"/>
                <a:chOff x="5683524" y="3609799"/>
                <a:chExt cx="4642922" cy="2487218"/>
              </a:xfrm>
            </p:grpSpPr>
            <p:grpSp>
              <p:nvGrpSpPr>
                <p:cNvPr id="1128" name="Google Shape;1128;p4"/>
                <p:cNvGrpSpPr/>
                <p:nvPr/>
              </p:nvGrpSpPr>
              <p:grpSpPr>
                <a:xfrm>
                  <a:off x="6411213" y="3650537"/>
                  <a:ext cx="3102041" cy="1858991"/>
                  <a:chOff x="1998987" y="1205534"/>
                  <a:chExt cx="2649280" cy="1587660"/>
                </a:xfrm>
              </p:grpSpPr>
              <p:sp>
                <p:nvSpPr>
                  <p:cNvPr id="1129" name="Google Shape;1129;p4"/>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4"/>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4"/>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4"/>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4"/>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4"/>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4"/>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4"/>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4"/>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4"/>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4"/>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4"/>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4"/>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4"/>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4"/>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4"/>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4"/>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4"/>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4"/>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4"/>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 name="Google Shape;1149;p4"/>
                <p:cNvGrpSpPr/>
                <p:nvPr/>
              </p:nvGrpSpPr>
              <p:grpSpPr>
                <a:xfrm>
                  <a:off x="6934600" y="3663268"/>
                  <a:ext cx="1627295" cy="608831"/>
                  <a:chOff x="2445982" y="1216407"/>
                  <a:chExt cx="1389782" cy="519968"/>
                </a:xfrm>
              </p:grpSpPr>
              <p:sp>
                <p:nvSpPr>
                  <p:cNvPr id="1150" name="Google Shape;1150;p4"/>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4"/>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4"/>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4"/>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4"/>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4"/>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4"/>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4"/>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4"/>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4"/>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4"/>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4"/>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4"/>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3" name="Google Shape;1163;p4"/>
                <p:cNvSpPr/>
                <p:nvPr/>
              </p:nvSpPr>
              <p:spPr>
                <a:xfrm>
                  <a:off x="5683524" y="360979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4" name="Google Shape;1164;p4"/>
                <p:cNvGrpSpPr/>
                <p:nvPr/>
              </p:nvGrpSpPr>
              <p:grpSpPr>
                <a:xfrm>
                  <a:off x="5687088" y="3626705"/>
                  <a:ext cx="3810685" cy="1880070"/>
                  <a:chOff x="1380553" y="1185181"/>
                  <a:chExt cx="3254492" cy="1605662"/>
                </a:xfrm>
              </p:grpSpPr>
              <p:sp>
                <p:nvSpPr>
                  <p:cNvPr id="1165" name="Google Shape;1165;p4"/>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4"/>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4"/>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4"/>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4"/>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4"/>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4"/>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4"/>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4"/>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4"/>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4"/>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4"/>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4"/>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4"/>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4"/>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4"/>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4"/>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4"/>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4"/>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4"/>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4"/>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4"/>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4"/>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4"/>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4"/>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4"/>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4"/>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2" name="Google Shape;1192;p4"/>
                  <p:cNvGrpSpPr/>
                  <p:nvPr/>
                </p:nvGrpSpPr>
                <p:grpSpPr>
                  <a:xfrm>
                    <a:off x="2145637" y="2189368"/>
                    <a:ext cx="1166414" cy="523100"/>
                    <a:chOff x="2145637" y="2189368"/>
                    <a:chExt cx="1166414" cy="523100"/>
                  </a:xfrm>
                </p:grpSpPr>
                <p:sp>
                  <p:nvSpPr>
                    <p:cNvPr id="1193" name="Google Shape;1193;p4"/>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4"/>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4"/>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4"/>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4"/>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4"/>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4"/>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4"/>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4"/>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4"/>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4"/>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204" name="Google Shape;1204;p4"/>
              <p:cNvGrpSpPr/>
              <p:nvPr/>
            </p:nvGrpSpPr>
            <p:grpSpPr>
              <a:xfrm>
                <a:off x="7165329" y="3467371"/>
                <a:ext cx="3504791" cy="2273176"/>
                <a:chOff x="5177059" y="2533644"/>
                <a:chExt cx="3192268" cy="2070476"/>
              </a:xfrm>
            </p:grpSpPr>
            <p:grpSp>
              <p:nvGrpSpPr>
                <p:cNvPr id="1205" name="Google Shape;1205;p4"/>
                <p:cNvGrpSpPr/>
                <p:nvPr/>
              </p:nvGrpSpPr>
              <p:grpSpPr>
                <a:xfrm>
                  <a:off x="5198626" y="2549819"/>
                  <a:ext cx="2949491" cy="1698972"/>
                  <a:chOff x="5320740" y="2847612"/>
                  <a:chExt cx="2364890" cy="1362229"/>
                </a:xfrm>
              </p:grpSpPr>
              <p:sp>
                <p:nvSpPr>
                  <p:cNvPr id="1206" name="Google Shape;1206;p4"/>
                  <p:cNvSpPr/>
                  <p:nvPr/>
                </p:nvSpPr>
                <p:spPr>
                  <a:xfrm>
                    <a:off x="5320740" y="3508442"/>
                    <a:ext cx="798996" cy="293554"/>
                  </a:xfrm>
                  <a:custGeom>
                    <a:avLst/>
                    <a:gdLst/>
                    <a:ahLst/>
                    <a:cxnLst/>
                    <a:rect l="l" t="t" r="r" b="b"/>
                    <a:pathLst>
                      <a:path w="13492" h="4957" extrusionOk="0">
                        <a:moveTo>
                          <a:pt x="5987" y="1"/>
                        </a:moveTo>
                        <a:cubicBezTo>
                          <a:pt x="5038" y="1"/>
                          <a:pt x="4082" y="346"/>
                          <a:pt x="3313" y="906"/>
                        </a:cubicBezTo>
                        <a:cubicBezTo>
                          <a:pt x="2804" y="1281"/>
                          <a:pt x="2447" y="1790"/>
                          <a:pt x="2064" y="2271"/>
                        </a:cubicBezTo>
                        <a:cubicBezTo>
                          <a:pt x="2001" y="2352"/>
                          <a:pt x="1974" y="2325"/>
                          <a:pt x="1867" y="2369"/>
                        </a:cubicBezTo>
                        <a:cubicBezTo>
                          <a:pt x="1600" y="2468"/>
                          <a:pt x="1332" y="2601"/>
                          <a:pt x="1100" y="2771"/>
                        </a:cubicBezTo>
                        <a:cubicBezTo>
                          <a:pt x="654" y="3101"/>
                          <a:pt x="146" y="3440"/>
                          <a:pt x="39" y="4029"/>
                        </a:cubicBezTo>
                        <a:cubicBezTo>
                          <a:pt x="0" y="4251"/>
                          <a:pt x="146" y="4322"/>
                          <a:pt x="344" y="4322"/>
                        </a:cubicBezTo>
                        <a:cubicBezTo>
                          <a:pt x="654" y="4322"/>
                          <a:pt x="1094" y="4147"/>
                          <a:pt x="1154" y="4109"/>
                        </a:cubicBezTo>
                        <a:cubicBezTo>
                          <a:pt x="1332" y="4020"/>
                          <a:pt x="1484" y="3895"/>
                          <a:pt x="1662" y="3788"/>
                        </a:cubicBezTo>
                        <a:cubicBezTo>
                          <a:pt x="1939" y="3627"/>
                          <a:pt x="2233" y="3386"/>
                          <a:pt x="2545" y="3297"/>
                        </a:cubicBezTo>
                        <a:cubicBezTo>
                          <a:pt x="2553" y="3295"/>
                          <a:pt x="2562" y="3293"/>
                          <a:pt x="2570" y="3293"/>
                        </a:cubicBezTo>
                        <a:cubicBezTo>
                          <a:pt x="2619" y="3293"/>
                          <a:pt x="2670" y="3333"/>
                          <a:pt x="2670" y="3386"/>
                        </a:cubicBezTo>
                        <a:cubicBezTo>
                          <a:pt x="2652" y="3529"/>
                          <a:pt x="2572" y="3672"/>
                          <a:pt x="2572" y="3815"/>
                        </a:cubicBezTo>
                        <a:cubicBezTo>
                          <a:pt x="2572" y="4044"/>
                          <a:pt x="2672" y="4130"/>
                          <a:pt x="2806" y="4130"/>
                        </a:cubicBezTo>
                        <a:cubicBezTo>
                          <a:pt x="2922" y="4130"/>
                          <a:pt x="3064" y="4066"/>
                          <a:pt x="3188" y="3975"/>
                        </a:cubicBezTo>
                        <a:cubicBezTo>
                          <a:pt x="3402" y="3824"/>
                          <a:pt x="3607" y="3663"/>
                          <a:pt x="3785" y="3476"/>
                        </a:cubicBezTo>
                        <a:cubicBezTo>
                          <a:pt x="3937" y="3324"/>
                          <a:pt x="4026" y="3137"/>
                          <a:pt x="4196" y="3003"/>
                        </a:cubicBezTo>
                        <a:cubicBezTo>
                          <a:pt x="4216" y="2988"/>
                          <a:pt x="4238" y="2981"/>
                          <a:pt x="4259" y="2981"/>
                        </a:cubicBezTo>
                        <a:cubicBezTo>
                          <a:pt x="4303" y="2981"/>
                          <a:pt x="4341" y="3011"/>
                          <a:pt x="4347" y="3065"/>
                        </a:cubicBezTo>
                        <a:cubicBezTo>
                          <a:pt x="4374" y="3431"/>
                          <a:pt x="4196" y="3877"/>
                          <a:pt x="4642" y="4082"/>
                        </a:cubicBezTo>
                        <a:cubicBezTo>
                          <a:pt x="4715" y="4115"/>
                          <a:pt x="4787" y="4130"/>
                          <a:pt x="4857" y="4130"/>
                        </a:cubicBezTo>
                        <a:cubicBezTo>
                          <a:pt x="5207" y="4130"/>
                          <a:pt x="5519" y="3774"/>
                          <a:pt x="5757" y="3574"/>
                        </a:cubicBezTo>
                        <a:cubicBezTo>
                          <a:pt x="5900" y="3449"/>
                          <a:pt x="6132" y="3146"/>
                          <a:pt x="6355" y="3146"/>
                        </a:cubicBezTo>
                        <a:cubicBezTo>
                          <a:pt x="6649" y="3146"/>
                          <a:pt x="6462" y="3583"/>
                          <a:pt x="6551" y="3886"/>
                        </a:cubicBezTo>
                        <a:cubicBezTo>
                          <a:pt x="6584" y="4010"/>
                          <a:pt x="6656" y="4165"/>
                          <a:pt x="6852" y="4165"/>
                        </a:cubicBezTo>
                        <a:cubicBezTo>
                          <a:pt x="6867" y="4165"/>
                          <a:pt x="6882" y="4165"/>
                          <a:pt x="6899" y="4163"/>
                        </a:cubicBezTo>
                        <a:cubicBezTo>
                          <a:pt x="6970" y="4154"/>
                          <a:pt x="7042" y="4136"/>
                          <a:pt x="7104" y="4109"/>
                        </a:cubicBezTo>
                        <a:cubicBezTo>
                          <a:pt x="7113" y="4109"/>
                          <a:pt x="7113" y="4100"/>
                          <a:pt x="7122" y="4100"/>
                        </a:cubicBezTo>
                        <a:cubicBezTo>
                          <a:pt x="7407" y="3993"/>
                          <a:pt x="7648" y="3770"/>
                          <a:pt x="7889" y="3592"/>
                        </a:cubicBezTo>
                        <a:cubicBezTo>
                          <a:pt x="7892" y="3589"/>
                          <a:pt x="7895" y="3588"/>
                          <a:pt x="7898" y="3588"/>
                        </a:cubicBezTo>
                        <a:cubicBezTo>
                          <a:pt x="7914" y="3588"/>
                          <a:pt x="7929" y="3621"/>
                          <a:pt x="7907" y="3636"/>
                        </a:cubicBezTo>
                        <a:lnTo>
                          <a:pt x="7898" y="3636"/>
                        </a:lnTo>
                        <a:cubicBezTo>
                          <a:pt x="7907" y="3645"/>
                          <a:pt x="7907" y="3654"/>
                          <a:pt x="7898" y="3663"/>
                        </a:cubicBezTo>
                        <a:cubicBezTo>
                          <a:pt x="7702" y="3859"/>
                          <a:pt x="7450" y="4371"/>
                          <a:pt x="7915" y="4371"/>
                        </a:cubicBezTo>
                        <a:cubicBezTo>
                          <a:pt x="7937" y="4371"/>
                          <a:pt x="7961" y="4370"/>
                          <a:pt x="7987" y="4368"/>
                        </a:cubicBezTo>
                        <a:cubicBezTo>
                          <a:pt x="8308" y="4332"/>
                          <a:pt x="8585" y="4172"/>
                          <a:pt x="8870" y="4038"/>
                        </a:cubicBezTo>
                        <a:cubicBezTo>
                          <a:pt x="9052" y="3958"/>
                          <a:pt x="9256" y="3889"/>
                          <a:pt x="9457" y="3889"/>
                        </a:cubicBezTo>
                        <a:cubicBezTo>
                          <a:pt x="9570" y="3889"/>
                          <a:pt x="9683" y="3911"/>
                          <a:pt x="9789" y="3966"/>
                        </a:cubicBezTo>
                        <a:cubicBezTo>
                          <a:pt x="9914" y="4029"/>
                          <a:pt x="9994" y="4270"/>
                          <a:pt x="10057" y="4377"/>
                        </a:cubicBezTo>
                        <a:cubicBezTo>
                          <a:pt x="10173" y="4562"/>
                          <a:pt x="10316" y="4810"/>
                          <a:pt x="10562" y="4810"/>
                        </a:cubicBezTo>
                        <a:cubicBezTo>
                          <a:pt x="10636" y="4810"/>
                          <a:pt x="10720" y="4787"/>
                          <a:pt x="10815" y="4734"/>
                        </a:cubicBezTo>
                        <a:cubicBezTo>
                          <a:pt x="10895" y="4689"/>
                          <a:pt x="10967" y="4653"/>
                          <a:pt x="11038" y="4600"/>
                        </a:cubicBezTo>
                        <a:cubicBezTo>
                          <a:pt x="11162" y="4538"/>
                          <a:pt x="11385" y="4415"/>
                          <a:pt x="11573" y="4415"/>
                        </a:cubicBezTo>
                        <a:cubicBezTo>
                          <a:pt x="11655" y="4415"/>
                          <a:pt x="11730" y="4439"/>
                          <a:pt x="11788" y="4502"/>
                        </a:cubicBezTo>
                        <a:cubicBezTo>
                          <a:pt x="12001" y="4749"/>
                          <a:pt x="12174" y="4940"/>
                          <a:pt x="12517" y="4940"/>
                        </a:cubicBezTo>
                        <a:cubicBezTo>
                          <a:pt x="12532" y="4940"/>
                          <a:pt x="12548" y="4939"/>
                          <a:pt x="12564" y="4939"/>
                        </a:cubicBezTo>
                        <a:cubicBezTo>
                          <a:pt x="12707" y="4931"/>
                          <a:pt x="12857" y="4902"/>
                          <a:pt x="13008" y="4902"/>
                        </a:cubicBezTo>
                        <a:cubicBezTo>
                          <a:pt x="13026" y="4902"/>
                          <a:pt x="13045" y="4902"/>
                          <a:pt x="13063" y="4903"/>
                        </a:cubicBezTo>
                        <a:cubicBezTo>
                          <a:pt x="13197" y="4912"/>
                          <a:pt x="13340" y="4930"/>
                          <a:pt x="13491" y="4957"/>
                        </a:cubicBezTo>
                        <a:cubicBezTo>
                          <a:pt x="13349" y="4876"/>
                          <a:pt x="13206" y="4814"/>
                          <a:pt x="13099" y="4742"/>
                        </a:cubicBezTo>
                        <a:cubicBezTo>
                          <a:pt x="12778" y="4564"/>
                          <a:pt x="12412" y="4386"/>
                          <a:pt x="12180" y="4091"/>
                        </a:cubicBezTo>
                        <a:cubicBezTo>
                          <a:pt x="11948" y="3797"/>
                          <a:pt x="11796" y="3422"/>
                          <a:pt x="11529" y="3172"/>
                        </a:cubicBezTo>
                        <a:cubicBezTo>
                          <a:pt x="11333" y="2985"/>
                          <a:pt x="11047" y="2869"/>
                          <a:pt x="10806" y="2744"/>
                        </a:cubicBezTo>
                        <a:cubicBezTo>
                          <a:pt x="10164" y="2423"/>
                          <a:pt x="9646" y="2102"/>
                          <a:pt x="9129" y="1602"/>
                        </a:cubicBezTo>
                        <a:cubicBezTo>
                          <a:pt x="8451" y="951"/>
                          <a:pt x="7720" y="327"/>
                          <a:pt x="6801" y="95"/>
                        </a:cubicBezTo>
                        <a:cubicBezTo>
                          <a:pt x="6798" y="98"/>
                          <a:pt x="6795" y="99"/>
                          <a:pt x="6792" y="99"/>
                        </a:cubicBezTo>
                        <a:cubicBezTo>
                          <a:pt x="6787" y="99"/>
                          <a:pt x="6783" y="95"/>
                          <a:pt x="6783" y="95"/>
                        </a:cubicBezTo>
                        <a:cubicBezTo>
                          <a:pt x="6631" y="59"/>
                          <a:pt x="6471" y="32"/>
                          <a:pt x="6310" y="14"/>
                        </a:cubicBezTo>
                        <a:cubicBezTo>
                          <a:pt x="6203" y="5"/>
                          <a:pt x="6095" y="1"/>
                          <a:pt x="59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4"/>
                  <p:cNvSpPr/>
                  <p:nvPr/>
                </p:nvSpPr>
                <p:spPr>
                  <a:xfrm>
                    <a:off x="6099067" y="2847612"/>
                    <a:ext cx="1143301" cy="484183"/>
                  </a:xfrm>
                  <a:custGeom>
                    <a:avLst/>
                    <a:gdLst/>
                    <a:ahLst/>
                    <a:cxnLst/>
                    <a:rect l="l" t="t" r="r" b="b"/>
                    <a:pathLst>
                      <a:path w="19306" h="8176" extrusionOk="0">
                        <a:moveTo>
                          <a:pt x="10342" y="0"/>
                        </a:moveTo>
                        <a:cubicBezTo>
                          <a:pt x="9742" y="0"/>
                          <a:pt x="9141" y="116"/>
                          <a:pt x="8565" y="316"/>
                        </a:cubicBezTo>
                        <a:cubicBezTo>
                          <a:pt x="7628" y="638"/>
                          <a:pt x="6727" y="1182"/>
                          <a:pt x="6013" y="1878"/>
                        </a:cubicBezTo>
                        <a:cubicBezTo>
                          <a:pt x="5656" y="2217"/>
                          <a:pt x="5335" y="2591"/>
                          <a:pt x="5094" y="3020"/>
                        </a:cubicBezTo>
                        <a:cubicBezTo>
                          <a:pt x="4934" y="3314"/>
                          <a:pt x="4782" y="3617"/>
                          <a:pt x="4524" y="3831"/>
                        </a:cubicBezTo>
                        <a:cubicBezTo>
                          <a:pt x="4515" y="3840"/>
                          <a:pt x="4506" y="3843"/>
                          <a:pt x="4497" y="3843"/>
                        </a:cubicBezTo>
                        <a:cubicBezTo>
                          <a:pt x="4468" y="3843"/>
                          <a:pt x="4443" y="3805"/>
                          <a:pt x="4470" y="3778"/>
                        </a:cubicBezTo>
                        <a:cubicBezTo>
                          <a:pt x="4711" y="3519"/>
                          <a:pt x="4836" y="3171"/>
                          <a:pt x="5005" y="2859"/>
                        </a:cubicBezTo>
                        <a:cubicBezTo>
                          <a:pt x="4760" y="2680"/>
                          <a:pt x="4470" y="2612"/>
                          <a:pt x="4166" y="2612"/>
                        </a:cubicBezTo>
                        <a:cubicBezTo>
                          <a:pt x="3561" y="2612"/>
                          <a:pt x="2899" y="2880"/>
                          <a:pt x="2418" y="3082"/>
                        </a:cubicBezTo>
                        <a:cubicBezTo>
                          <a:pt x="1767" y="3367"/>
                          <a:pt x="928" y="3840"/>
                          <a:pt x="536" y="4465"/>
                        </a:cubicBezTo>
                        <a:cubicBezTo>
                          <a:pt x="375" y="4715"/>
                          <a:pt x="197" y="5009"/>
                          <a:pt x="108" y="5294"/>
                        </a:cubicBezTo>
                        <a:cubicBezTo>
                          <a:pt x="1" y="5614"/>
                          <a:pt x="146" y="5729"/>
                          <a:pt x="349" y="5729"/>
                        </a:cubicBezTo>
                        <a:cubicBezTo>
                          <a:pt x="504" y="5729"/>
                          <a:pt x="692" y="5663"/>
                          <a:pt x="830" y="5571"/>
                        </a:cubicBezTo>
                        <a:cubicBezTo>
                          <a:pt x="1258" y="5268"/>
                          <a:pt x="1615" y="4822"/>
                          <a:pt x="2115" y="4625"/>
                        </a:cubicBezTo>
                        <a:cubicBezTo>
                          <a:pt x="2122" y="4623"/>
                          <a:pt x="2129" y="4621"/>
                          <a:pt x="2136" y="4621"/>
                        </a:cubicBezTo>
                        <a:cubicBezTo>
                          <a:pt x="2175" y="4621"/>
                          <a:pt x="2213" y="4659"/>
                          <a:pt x="2213" y="4697"/>
                        </a:cubicBezTo>
                        <a:cubicBezTo>
                          <a:pt x="2204" y="4831"/>
                          <a:pt x="2168" y="4964"/>
                          <a:pt x="2168" y="5098"/>
                        </a:cubicBezTo>
                        <a:cubicBezTo>
                          <a:pt x="2173" y="5303"/>
                          <a:pt x="2273" y="5376"/>
                          <a:pt x="2398" y="5376"/>
                        </a:cubicBezTo>
                        <a:cubicBezTo>
                          <a:pt x="2529" y="5376"/>
                          <a:pt x="2688" y="5296"/>
                          <a:pt x="2793" y="5205"/>
                        </a:cubicBezTo>
                        <a:cubicBezTo>
                          <a:pt x="2909" y="5116"/>
                          <a:pt x="3052" y="4964"/>
                          <a:pt x="3203" y="4929"/>
                        </a:cubicBezTo>
                        <a:cubicBezTo>
                          <a:pt x="3251" y="4917"/>
                          <a:pt x="3293" y="4911"/>
                          <a:pt x="3330" y="4911"/>
                        </a:cubicBezTo>
                        <a:cubicBezTo>
                          <a:pt x="3571" y="4911"/>
                          <a:pt x="3611" y="5143"/>
                          <a:pt x="3712" y="5375"/>
                        </a:cubicBezTo>
                        <a:cubicBezTo>
                          <a:pt x="3777" y="5537"/>
                          <a:pt x="3871" y="5601"/>
                          <a:pt x="3980" y="5601"/>
                        </a:cubicBezTo>
                        <a:cubicBezTo>
                          <a:pt x="4343" y="5601"/>
                          <a:pt x="4867" y="4880"/>
                          <a:pt x="5032" y="4688"/>
                        </a:cubicBezTo>
                        <a:cubicBezTo>
                          <a:pt x="5300" y="4393"/>
                          <a:pt x="5603" y="4045"/>
                          <a:pt x="6013" y="3956"/>
                        </a:cubicBezTo>
                        <a:cubicBezTo>
                          <a:pt x="6013" y="3952"/>
                          <a:pt x="6016" y="3950"/>
                          <a:pt x="6018" y="3950"/>
                        </a:cubicBezTo>
                        <a:cubicBezTo>
                          <a:pt x="6020" y="3950"/>
                          <a:pt x="6022" y="3952"/>
                          <a:pt x="6022" y="3956"/>
                        </a:cubicBezTo>
                        <a:cubicBezTo>
                          <a:pt x="6085" y="3796"/>
                          <a:pt x="6192" y="3653"/>
                          <a:pt x="6361" y="3564"/>
                        </a:cubicBezTo>
                        <a:cubicBezTo>
                          <a:pt x="6366" y="3560"/>
                          <a:pt x="6371" y="3559"/>
                          <a:pt x="6375" y="3559"/>
                        </a:cubicBezTo>
                        <a:cubicBezTo>
                          <a:pt x="6394" y="3559"/>
                          <a:pt x="6402" y="3585"/>
                          <a:pt x="6388" y="3599"/>
                        </a:cubicBezTo>
                        <a:cubicBezTo>
                          <a:pt x="6111" y="3798"/>
                          <a:pt x="5893" y="4583"/>
                          <a:pt x="6464" y="4583"/>
                        </a:cubicBezTo>
                        <a:cubicBezTo>
                          <a:pt x="6483" y="4583"/>
                          <a:pt x="6502" y="4582"/>
                          <a:pt x="6522" y="4581"/>
                        </a:cubicBezTo>
                        <a:cubicBezTo>
                          <a:pt x="6709" y="4563"/>
                          <a:pt x="6888" y="4492"/>
                          <a:pt x="7048" y="4393"/>
                        </a:cubicBezTo>
                        <a:cubicBezTo>
                          <a:pt x="7280" y="4233"/>
                          <a:pt x="7476" y="4028"/>
                          <a:pt x="7664" y="3805"/>
                        </a:cubicBezTo>
                        <a:cubicBezTo>
                          <a:pt x="7896" y="3528"/>
                          <a:pt x="8047" y="3100"/>
                          <a:pt x="8342" y="2877"/>
                        </a:cubicBezTo>
                        <a:cubicBezTo>
                          <a:pt x="8353" y="2868"/>
                          <a:pt x="8368" y="2864"/>
                          <a:pt x="8384" y="2864"/>
                        </a:cubicBezTo>
                        <a:cubicBezTo>
                          <a:pt x="8418" y="2864"/>
                          <a:pt x="8454" y="2882"/>
                          <a:pt x="8467" y="2913"/>
                        </a:cubicBezTo>
                        <a:cubicBezTo>
                          <a:pt x="8502" y="3002"/>
                          <a:pt x="8511" y="3037"/>
                          <a:pt x="8547" y="3136"/>
                        </a:cubicBezTo>
                        <a:cubicBezTo>
                          <a:pt x="8627" y="3372"/>
                          <a:pt x="8731" y="3457"/>
                          <a:pt x="8840" y="3457"/>
                        </a:cubicBezTo>
                        <a:cubicBezTo>
                          <a:pt x="9085" y="3457"/>
                          <a:pt x="9356" y="3029"/>
                          <a:pt x="9430" y="2930"/>
                        </a:cubicBezTo>
                        <a:cubicBezTo>
                          <a:pt x="9484" y="2859"/>
                          <a:pt x="9528" y="2832"/>
                          <a:pt x="9609" y="2805"/>
                        </a:cubicBezTo>
                        <a:cubicBezTo>
                          <a:pt x="9619" y="2800"/>
                          <a:pt x="9629" y="2798"/>
                          <a:pt x="9638" y="2798"/>
                        </a:cubicBezTo>
                        <a:cubicBezTo>
                          <a:pt x="9660" y="2798"/>
                          <a:pt x="9679" y="2811"/>
                          <a:pt x="9698" y="2823"/>
                        </a:cubicBezTo>
                        <a:cubicBezTo>
                          <a:pt x="9787" y="2895"/>
                          <a:pt x="9840" y="2948"/>
                          <a:pt x="9885" y="3055"/>
                        </a:cubicBezTo>
                        <a:cubicBezTo>
                          <a:pt x="9946" y="3185"/>
                          <a:pt x="10034" y="3226"/>
                          <a:pt x="10132" y="3226"/>
                        </a:cubicBezTo>
                        <a:cubicBezTo>
                          <a:pt x="10250" y="3226"/>
                          <a:pt x="10384" y="3166"/>
                          <a:pt x="10501" y="3127"/>
                        </a:cubicBezTo>
                        <a:cubicBezTo>
                          <a:pt x="10965" y="2966"/>
                          <a:pt x="11161" y="2761"/>
                          <a:pt x="11348" y="2324"/>
                        </a:cubicBezTo>
                        <a:cubicBezTo>
                          <a:pt x="11352" y="2313"/>
                          <a:pt x="11363" y="2308"/>
                          <a:pt x="11376" y="2308"/>
                        </a:cubicBezTo>
                        <a:cubicBezTo>
                          <a:pt x="11394" y="2308"/>
                          <a:pt x="11414" y="2317"/>
                          <a:pt x="11419" y="2333"/>
                        </a:cubicBezTo>
                        <a:cubicBezTo>
                          <a:pt x="11455" y="2556"/>
                          <a:pt x="11393" y="2743"/>
                          <a:pt x="11259" y="2895"/>
                        </a:cubicBezTo>
                        <a:cubicBezTo>
                          <a:pt x="11170" y="3207"/>
                          <a:pt x="11072" y="3644"/>
                          <a:pt x="11250" y="3876"/>
                        </a:cubicBezTo>
                        <a:cubicBezTo>
                          <a:pt x="11328" y="3981"/>
                          <a:pt x="11432" y="4021"/>
                          <a:pt x="11549" y="4021"/>
                        </a:cubicBezTo>
                        <a:cubicBezTo>
                          <a:pt x="11900" y="4021"/>
                          <a:pt x="12370" y="3660"/>
                          <a:pt x="12624" y="3599"/>
                        </a:cubicBezTo>
                        <a:cubicBezTo>
                          <a:pt x="12631" y="3598"/>
                          <a:pt x="12639" y="3597"/>
                          <a:pt x="12647" y="3597"/>
                        </a:cubicBezTo>
                        <a:cubicBezTo>
                          <a:pt x="12683" y="3597"/>
                          <a:pt x="12718" y="3614"/>
                          <a:pt x="12740" y="3644"/>
                        </a:cubicBezTo>
                        <a:cubicBezTo>
                          <a:pt x="12927" y="3965"/>
                          <a:pt x="12811" y="4340"/>
                          <a:pt x="12999" y="4679"/>
                        </a:cubicBezTo>
                        <a:cubicBezTo>
                          <a:pt x="13123" y="4901"/>
                          <a:pt x="13272" y="4972"/>
                          <a:pt x="13436" y="4972"/>
                        </a:cubicBezTo>
                        <a:cubicBezTo>
                          <a:pt x="13659" y="4972"/>
                          <a:pt x="13907" y="4839"/>
                          <a:pt x="14149" y="4777"/>
                        </a:cubicBezTo>
                        <a:cubicBezTo>
                          <a:pt x="14159" y="4773"/>
                          <a:pt x="14169" y="4771"/>
                          <a:pt x="14178" y="4771"/>
                        </a:cubicBezTo>
                        <a:cubicBezTo>
                          <a:pt x="14213" y="4771"/>
                          <a:pt x="14244" y="4794"/>
                          <a:pt x="14265" y="4822"/>
                        </a:cubicBezTo>
                        <a:cubicBezTo>
                          <a:pt x="14470" y="5116"/>
                          <a:pt x="14488" y="5517"/>
                          <a:pt x="14694" y="5830"/>
                        </a:cubicBezTo>
                        <a:cubicBezTo>
                          <a:pt x="14966" y="6249"/>
                          <a:pt x="15314" y="6370"/>
                          <a:pt x="15705" y="6370"/>
                        </a:cubicBezTo>
                        <a:cubicBezTo>
                          <a:pt x="15929" y="6370"/>
                          <a:pt x="16168" y="6330"/>
                          <a:pt x="16415" y="6285"/>
                        </a:cubicBezTo>
                        <a:lnTo>
                          <a:pt x="16424" y="6285"/>
                        </a:lnTo>
                        <a:cubicBezTo>
                          <a:pt x="16424" y="6276"/>
                          <a:pt x="16433" y="6276"/>
                          <a:pt x="16433" y="6267"/>
                        </a:cubicBezTo>
                        <a:cubicBezTo>
                          <a:pt x="16440" y="6245"/>
                          <a:pt x="16459" y="6235"/>
                          <a:pt x="16478" y="6235"/>
                        </a:cubicBezTo>
                        <a:cubicBezTo>
                          <a:pt x="16506" y="6235"/>
                          <a:pt x="16533" y="6256"/>
                          <a:pt x="16522" y="6294"/>
                        </a:cubicBezTo>
                        <a:cubicBezTo>
                          <a:pt x="16416" y="6647"/>
                          <a:pt x="16477" y="7141"/>
                          <a:pt x="16964" y="7141"/>
                        </a:cubicBezTo>
                        <a:cubicBezTo>
                          <a:pt x="16969" y="7141"/>
                          <a:pt x="16973" y="7141"/>
                          <a:pt x="16977" y="7141"/>
                        </a:cubicBezTo>
                        <a:cubicBezTo>
                          <a:pt x="17191" y="7132"/>
                          <a:pt x="17379" y="7088"/>
                          <a:pt x="17575" y="7016"/>
                        </a:cubicBezTo>
                        <a:cubicBezTo>
                          <a:pt x="17583" y="7014"/>
                          <a:pt x="17592" y="7013"/>
                          <a:pt x="17600" y="7013"/>
                        </a:cubicBezTo>
                        <a:cubicBezTo>
                          <a:pt x="17651" y="7013"/>
                          <a:pt x="17691" y="7059"/>
                          <a:pt x="17691" y="7105"/>
                        </a:cubicBezTo>
                        <a:cubicBezTo>
                          <a:pt x="17709" y="7462"/>
                          <a:pt x="17673" y="7971"/>
                          <a:pt x="18119" y="8078"/>
                        </a:cubicBezTo>
                        <a:cubicBezTo>
                          <a:pt x="18396" y="8149"/>
                          <a:pt x="18681" y="8131"/>
                          <a:pt x="18958" y="8140"/>
                        </a:cubicBezTo>
                        <a:cubicBezTo>
                          <a:pt x="19083" y="8149"/>
                          <a:pt x="19199" y="8158"/>
                          <a:pt x="19306" y="8176"/>
                        </a:cubicBezTo>
                        <a:cubicBezTo>
                          <a:pt x="19225" y="8113"/>
                          <a:pt x="19145" y="8060"/>
                          <a:pt x="19074" y="7997"/>
                        </a:cubicBezTo>
                        <a:cubicBezTo>
                          <a:pt x="18538" y="7587"/>
                          <a:pt x="18057" y="7123"/>
                          <a:pt x="17566" y="6659"/>
                        </a:cubicBezTo>
                        <a:cubicBezTo>
                          <a:pt x="16915" y="6062"/>
                          <a:pt x="16281" y="5384"/>
                          <a:pt x="15826" y="4616"/>
                        </a:cubicBezTo>
                        <a:cubicBezTo>
                          <a:pt x="15336" y="3778"/>
                          <a:pt x="14908" y="2895"/>
                          <a:pt x="14328" y="2101"/>
                        </a:cubicBezTo>
                        <a:cubicBezTo>
                          <a:pt x="13677" y="1218"/>
                          <a:pt x="12767" y="593"/>
                          <a:pt x="11732" y="227"/>
                        </a:cubicBezTo>
                        <a:cubicBezTo>
                          <a:pt x="11278" y="71"/>
                          <a:pt x="10811" y="0"/>
                          <a:pt x="10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4"/>
                  <p:cNvSpPr/>
                  <p:nvPr/>
                </p:nvSpPr>
                <p:spPr>
                  <a:xfrm>
                    <a:off x="5955399" y="3657734"/>
                    <a:ext cx="467601" cy="169606"/>
                  </a:xfrm>
                  <a:custGeom>
                    <a:avLst/>
                    <a:gdLst/>
                    <a:ahLst/>
                    <a:cxnLst/>
                    <a:rect l="l" t="t" r="r" b="b"/>
                    <a:pathLst>
                      <a:path w="7896" h="2864" extrusionOk="0">
                        <a:moveTo>
                          <a:pt x="0" y="0"/>
                        </a:moveTo>
                        <a:lnTo>
                          <a:pt x="0" y="0"/>
                        </a:lnTo>
                        <a:cubicBezTo>
                          <a:pt x="268" y="134"/>
                          <a:pt x="553" y="268"/>
                          <a:pt x="794" y="437"/>
                        </a:cubicBezTo>
                        <a:cubicBezTo>
                          <a:pt x="1338" y="518"/>
                          <a:pt x="1847" y="616"/>
                          <a:pt x="2364" y="839"/>
                        </a:cubicBezTo>
                        <a:cubicBezTo>
                          <a:pt x="2873" y="1062"/>
                          <a:pt x="3336" y="1356"/>
                          <a:pt x="3809" y="1642"/>
                        </a:cubicBezTo>
                        <a:cubicBezTo>
                          <a:pt x="4461" y="2043"/>
                          <a:pt x="5210" y="2355"/>
                          <a:pt x="5933" y="2614"/>
                        </a:cubicBezTo>
                        <a:cubicBezTo>
                          <a:pt x="6227" y="2730"/>
                          <a:pt x="6619" y="2864"/>
                          <a:pt x="6941" y="2864"/>
                        </a:cubicBezTo>
                        <a:cubicBezTo>
                          <a:pt x="7262" y="2855"/>
                          <a:pt x="7565" y="2757"/>
                          <a:pt x="7877" y="2685"/>
                        </a:cubicBezTo>
                        <a:cubicBezTo>
                          <a:pt x="7886" y="2685"/>
                          <a:pt x="7886" y="2676"/>
                          <a:pt x="7895" y="2668"/>
                        </a:cubicBezTo>
                        <a:lnTo>
                          <a:pt x="7895" y="2668"/>
                        </a:lnTo>
                        <a:cubicBezTo>
                          <a:pt x="7856" y="2669"/>
                          <a:pt x="7817" y="2670"/>
                          <a:pt x="7779" y="2670"/>
                        </a:cubicBezTo>
                        <a:cubicBezTo>
                          <a:pt x="6553" y="2670"/>
                          <a:pt x="5508" y="1732"/>
                          <a:pt x="4478" y="1204"/>
                        </a:cubicBezTo>
                        <a:cubicBezTo>
                          <a:pt x="3078" y="473"/>
                          <a:pt x="1543" y="20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4"/>
                  <p:cNvSpPr/>
                  <p:nvPr/>
                </p:nvSpPr>
                <p:spPr>
                  <a:xfrm>
                    <a:off x="7065891" y="2958708"/>
                    <a:ext cx="16404" cy="16582"/>
                  </a:xfrm>
                  <a:custGeom>
                    <a:avLst/>
                    <a:gdLst/>
                    <a:ahLst/>
                    <a:cxnLst/>
                    <a:rect l="l" t="t" r="r" b="b"/>
                    <a:pathLst>
                      <a:path w="277" h="280" extrusionOk="0">
                        <a:moveTo>
                          <a:pt x="188" y="0"/>
                        </a:moveTo>
                        <a:cubicBezTo>
                          <a:pt x="182" y="0"/>
                          <a:pt x="176" y="1"/>
                          <a:pt x="170" y="2"/>
                        </a:cubicBezTo>
                        <a:cubicBezTo>
                          <a:pt x="161" y="2"/>
                          <a:pt x="161" y="11"/>
                          <a:pt x="152" y="11"/>
                        </a:cubicBezTo>
                        <a:cubicBezTo>
                          <a:pt x="80" y="46"/>
                          <a:pt x="63" y="118"/>
                          <a:pt x="27" y="180"/>
                        </a:cubicBezTo>
                        <a:cubicBezTo>
                          <a:pt x="0" y="243"/>
                          <a:pt x="27" y="269"/>
                          <a:pt x="89" y="278"/>
                        </a:cubicBezTo>
                        <a:cubicBezTo>
                          <a:pt x="97" y="279"/>
                          <a:pt x="104" y="279"/>
                          <a:pt x="111" y="279"/>
                        </a:cubicBezTo>
                        <a:cubicBezTo>
                          <a:pt x="213" y="279"/>
                          <a:pt x="268" y="218"/>
                          <a:pt x="277" y="118"/>
                        </a:cubicBezTo>
                        <a:cubicBezTo>
                          <a:pt x="277" y="37"/>
                          <a:pt x="240" y="0"/>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4"/>
                  <p:cNvSpPr/>
                  <p:nvPr/>
                </p:nvSpPr>
                <p:spPr>
                  <a:xfrm>
                    <a:off x="7201090" y="3073416"/>
                    <a:ext cx="20135" cy="22089"/>
                  </a:xfrm>
                  <a:custGeom>
                    <a:avLst/>
                    <a:gdLst/>
                    <a:ahLst/>
                    <a:cxnLst/>
                    <a:rect l="l" t="t" r="r" b="b"/>
                    <a:pathLst>
                      <a:path w="340" h="373" extrusionOk="0">
                        <a:moveTo>
                          <a:pt x="224" y="1"/>
                        </a:moveTo>
                        <a:cubicBezTo>
                          <a:pt x="161" y="18"/>
                          <a:pt x="135" y="54"/>
                          <a:pt x="90" y="99"/>
                        </a:cubicBezTo>
                        <a:cubicBezTo>
                          <a:pt x="63" y="125"/>
                          <a:pt x="19" y="152"/>
                          <a:pt x="19" y="188"/>
                        </a:cubicBezTo>
                        <a:cubicBezTo>
                          <a:pt x="1" y="268"/>
                          <a:pt x="45" y="348"/>
                          <a:pt x="126" y="366"/>
                        </a:cubicBezTo>
                        <a:cubicBezTo>
                          <a:pt x="136" y="370"/>
                          <a:pt x="148" y="372"/>
                          <a:pt x="160" y="372"/>
                        </a:cubicBezTo>
                        <a:cubicBezTo>
                          <a:pt x="231" y="372"/>
                          <a:pt x="323" y="310"/>
                          <a:pt x="331" y="241"/>
                        </a:cubicBezTo>
                        <a:cubicBezTo>
                          <a:pt x="340" y="197"/>
                          <a:pt x="322" y="152"/>
                          <a:pt x="313" y="108"/>
                        </a:cubicBezTo>
                        <a:cubicBezTo>
                          <a:pt x="304" y="45"/>
                          <a:pt x="286" y="9"/>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4"/>
                  <p:cNvSpPr/>
                  <p:nvPr/>
                </p:nvSpPr>
                <p:spPr>
                  <a:xfrm>
                    <a:off x="6261803" y="3372415"/>
                    <a:ext cx="1079877" cy="180739"/>
                  </a:xfrm>
                  <a:custGeom>
                    <a:avLst/>
                    <a:gdLst/>
                    <a:ahLst/>
                    <a:cxnLst/>
                    <a:rect l="l" t="t" r="r" b="b"/>
                    <a:pathLst>
                      <a:path w="18235" h="3052" extrusionOk="0">
                        <a:moveTo>
                          <a:pt x="17923" y="1"/>
                        </a:moveTo>
                        <a:lnTo>
                          <a:pt x="17923" y="1"/>
                        </a:lnTo>
                        <a:cubicBezTo>
                          <a:pt x="18065" y="260"/>
                          <a:pt x="17691" y="661"/>
                          <a:pt x="17432" y="875"/>
                        </a:cubicBezTo>
                        <a:cubicBezTo>
                          <a:pt x="16923" y="1294"/>
                          <a:pt x="16121" y="1526"/>
                          <a:pt x="15478" y="1616"/>
                        </a:cubicBezTo>
                        <a:cubicBezTo>
                          <a:pt x="15141" y="1665"/>
                          <a:pt x="14805" y="1688"/>
                          <a:pt x="14471" y="1688"/>
                        </a:cubicBezTo>
                        <a:cubicBezTo>
                          <a:pt x="13893" y="1688"/>
                          <a:pt x="13319" y="1617"/>
                          <a:pt x="12748" y="1482"/>
                        </a:cubicBezTo>
                        <a:cubicBezTo>
                          <a:pt x="11776" y="1250"/>
                          <a:pt x="10750" y="1000"/>
                          <a:pt x="9831" y="607"/>
                        </a:cubicBezTo>
                        <a:cubicBezTo>
                          <a:pt x="9250" y="355"/>
                          <a:pt x="8562" y="214"/>
                          <a:pt x="7885" y="214"/>
                        </a:cubicBezTo>
                        <a:cubicBezTo>
                          <a:pt x="7368" y="214"/>
                          <a:pt x="6858" y="296"/>
                          <a:pt x="6406" y="474"/>
                        </a:cubicBezTo>
                        <a:cubicBezTo>
                          <a:pt x="5647" y="777"/>
                          <a:pt x="4898" y="1143"/>
                          <a:pt x="4202" y="1553"/>
                        </a:cubicBezTo>
                        <a:cubicBezTo>
                          <a:pt x="3881" y="1740"/>
                          <a:pt x="3560" y="1919"/>
                          <a:pt x="3239" y="2079"/>
                        </a:cubicBezTo>
                        <a:cubicBezTo>
                          <a:pt x="3167" y="2115"/>
                          <a:pt x="3105" y="2151"/>
                          <a:pt x="3033" y="2178"/>
                        </a:cubicBezTo>
                        <a:cubicBezTo>
                          <a:pt x="2079" y="2624"/>
                          <a:pt x="1089" y="2927"/>
                          <a:pt x="0" y="2963"/>
                        </a:cubicBezTo>
                        <a:cubicBezTo>
                          <a:pt x="81" y="2998"/>
                          <a:pt x="170" y="3025"/>
                          <a:pt x="250" y="3052"/>
                        </a:cubicBezTo>
                        <a:cubicBezTo>
                          <a:pt x="625" y="3052"/>
                          <a:pt x="1035" y="2998"/>
                          <a:pt x="1383" y="2945"/>
                        </a:cubicBezTo>
                        <a:cubicBezTo>
                          <a:pt x="1793" y="2891"/>
                          <a:pt x="2204" y="2891"/>
                          <a:pt x="2614" y="2829"/>
                        </a:cubicBezTo>
                        <a:cubicBezTo>
                          <a:pt x="3471" y="2686"/>
                          <a:pt x="4238" y="2347"/>
                          <a:pt x="5032" y="2008"/>
                        </a:cubicBezTo>
                        <a:cubicBezTo>
                          <a:pt x="5487" y="1821"/>
                          <a:pt x="5933" y="1607"/>
                          <a:pt x="6388" y="1419"/>
                        </a:cubicBezTo>
                        <a:cubicBezTo>
                          <a:pt x="6807" y="1250"/>
                          <a:pt x="7262" y="1178"/>
                          <a:pt x="7708" y="1107"/>
                        </a:cubicBezTo>
                        <a:cubicBezTo>
                          <a:pt x="7858" y="1083"/>
                          <a:pt x="8011" y="1073"/>
                          <a:pt x="8167" y="1073"/>
                        </a:cubicBezTo>
                        <a:cubicBezTo>
                          <a:pt x="8826" y="1073"/>
                          <a:pt x="9523" y="1256"/>
                          <a:pt x="10143" y="1357"/>
                        </a:cubicBezTo>
                        <a:cubicBezTo>
                          <a:pt x="11134" y="1500"/>
                          <a:pt x="12079" y="1830"/>
                          <a:pt x="13078" y="1901"/>
                        </a:cubicBezTo>
                        <a:cubicBezTo>
                          <a:pt x="13584" y="1942"/>
                          <a:pt x="14098" y="1972"/>
                          <a:pt x="14609" y="1972"/>
                        </a:cubicBezTo>
                        <a:cubicBezTo>
                          <a:pt x="14873" y="1972"/>
                          <a:pt x="15137" y="1964"/>
                          <a:pt x="15398" y="1946"/>
                        </a:cubicBezTo>
                        <a:cubicBezTo>
                          <a:pt x="16005" y="1910"/>
                          <a:pt x="16629" y="1839"/>
                          <a:pt x="17200" y="1651"/>
                        </a:cubicBezTo>
                        <a:cubicBezTo>
                          <a:pt x="17539" y="1535"/>
                          <a:pt x="17887" y="1384"/>
                          <a:pt x="18056" y="1036"/>
                        </a:cubicBezTo>
                        <a:cubicBezTo>
                          <a:pt x="18235" y="697"/>
                          <a:pt x="18235" y="242"/>
                          <a:pt x="17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4"/>
                  <p:cNvSpPr/>
                  <p:nvPr/>
                </p:nvSpPr>
                <p:spPr>
                  <a:xfrm>
                    <a:off x="5831748" y="3561561"/>
                    <a:ext cx="1853882" cy="207685"/>
                  </a:xfrm>
                  <a:custGeom>
                    <a:avLst/>
                    <a:gdLst/>
                    <a:ahLst/>
                    <a:cxnLst/>
                    <a:rect l="l" t="t" r="r" b="b"/>
                    <a:pathLst>
                      <a:path w="31305" h="3507" extrusionOk="0">
                        <a:moveTo>
                          <a:pt x="0" y="1"/>
                        </a:moveTo>
                        <a:lnTo>
                          <a:pt x="0" y="1"/>
                        </a:lnTo>
                        <a:cubicBezTo>
                          <a:pt x="250" y="232"/>
                          <a:pt x="482" y="482"/>
                          <a:pt x="723" y="714"/>
                        </a:cubicBezTo>
                        <a:lnTo>
                          <a:pt x="750" y="714"/>
                        </a:lnTo>
                        <a:cubicBezTo>
                          <a:pt x="938" y="756"/>
                          <a:pt x="1136" y="769"/>
                          <a:pt x="1337" y="769"/>
                        </a:cubicBezTo>
                        <a:cubicBezTo>
                          <a:pt x="1678" y="769"/>
                          <a:pt x="2029" y="732"/>
                          <a:pt x="2360" y="732"/>
                        </a:cubicBezTo>
                        <a:cubicBezTo>
                          <a:pt x="2382" y="732"/>
                          <a:pt x="2405" y="732"/>
                          <a:pt x="2427" y="732"/>
                        </a:cubicBezTo>
                        <a:cubicBezTo>
                          <a:pt x="2864" y="741"/>
                          <a:pt x="3283" y="803"/>
                          <a:pt x="3712" y="902"/>
                        </a:cubicBezTo>
                        <a:cubicBezTo>
                          <a:pt x="4657" y="1107"/>
                          <a:pt x="5514" y="1562"/>
                          <a:pt x="6370" y="1999"/>
                        </a:cubicBezTo>
                        <a:cubicBezTo>
                          <a:pt x="7298" y="2463"/>
                          <a:pt x="8288" y="2828"/>
                          <a:pt x="9261" y="3176"/>
                        </a:cubicBezTo>
                        <a:cubicBezTo>
                          <a:pt x="9778" y="3364"/>
                          <a:pt x="10224" y="3498"/>
                          <a:pt x="10777" y="3506"/>
                        </a:cubicBezTo>
                        <a:cubicBezTo>
                          <a:pt x="10875" y="3506"/>
                          <a:pt x="10973" y="3489"/>
                          <a:pt x="11072" y="3471"/>
                        </a:cubicBezTo>
                        <a:cubicBezTo>
                          <a:pt x="11535" y="3239"/>
                          <a:pt x="12035" y="3078"/>
                          <a:pt x="12490" y="2989"/>
                        </a:cubicBezTo>
                        <a:cubicBezTo>
                          <a:pt x="12791" y="2926"/>
                          <a:pt x="13100" y="2897"/>
                          <a:pt x="13410" y="2897"/>
                        </a:cubicBezTo>
                        <a:cubicBezTo>
                          <a:pt x="13797" y="2897"/>
                          <a:pt x="14187" y="2941"/>
                          <a:pt x="14569" y="3016"/>
                        </a:cubicBezTo>
                        <a:cubicBezTo>
                          <a:pt x="15273" y="2936"/>
                          <a:pt x="15978" y="2837"/>
                          <a:pt x="16647" y="2579"/>
                        </a:cubicBezTo>
                        <a:cubicBezTo>
                          <a:pt x="17423" y="2293"/>
                          <a:pt x="18164" y="1910"/>
                          <a:pt x="18922" y="1580"/>
                        </a:cubicBezTo>
                        <a:cubicBezTo>
                          <a:pt x="20020" y="1112"/>
                          <a:pt x="21242" y="847"/>
                          <a:pt x="22449" y="847"/>
                        </a:cubicBezTo>
                        <a:cubicBezTo>
                          <a:pt x="22762" y="847"/>
                          <a:pt x="23074" y="865"/>
                          <a:pt x="23383" y="902"/>
                        </a:cubicBezTo>
                        <a:cubicBezTo>
                          <a:pt x="24855" y="1080"/>
                          <a:pt x="26175" y="1669"/>
                          <a:pt x="27584" y="2079"/>
                        </a:cubicBezTo>
                        <a:cubicBezTo>
                          <a:pt x="28180" y="2247"/>
                          <a:pt x="28829" y="2455"/>
                          <a:pt x="29457" y="2455"/>
                        </a:cubicBezTo>
                        <a:cubicBezTo>
                          <a:pt x="29562" y="2455"/>
                          <a:pt x="29666" y="2449"/>
                          <a:pt x="29770" y="2436"/>
                        </a:cubicBezTo>
                        <a:cubicBezTo>
                          <a:pt x="30243" y="2382"/>
                          <a:pt x="30725" y="2284"/>
                          <a:pt x="31162" y="2070"/>
                        </a:cubicBezTo>
                        <a:cubicBezTo>
                          <a:pt x="31206" y="2043"/>
                          <a:pt x="31260" y="2026"/>
                          <a:pt x="31304" y="1999"/>
                        </a:cubicBezTo>
                        <a:lnTo>
                          <a:pt x="31304" y="1999"/>
                        </a:lnTo>
                        <a:cubicBezTo>
                          <a:pt x="31079" y="2046"/>
                          <a:pt x="30840" y="2065"/>
                          <a:pt x="30596" y="2065"/>
                        </a:cubicBezTo>
                        <a:cubicBezTo>
                          <a:pt x="29962" y="2065"/>
                          <a:pt x="29293" y="1937"/>
                          <a:pt x="28726" y="1847"/>
                        </a:cubicBezTo>
                        <a:cubicBezTo>
                          <a:pt x="27308" y="1624"/>
                          <a:pt x="25979" y="1053"/>
                          <a:pt x="24587" y="687"/>
                        </a:cubicBezTo>
                        <a:cubicBezTo>
                          <a:pt x="23744" y="467"/>
                          <a:pt x="22912" y="386"/>
                          <a:pt x="22071" y="386"/>
                        </a:cubicBezTo>
                        <a:cubicBezTo>
                          <a:pt x="21585" y="386"/>
                          <a:pt x="21096" y="413"/>
                          <a:pt x="20599" y="455"/>
                        </a:cubicBezTo>
                        <a:cubicBezTo>
                          <a:pt x="20010" y="500"/>
                          <a:pt x="19404" y="554"/>
                          <a:pt x="18815" y="652"/>
                        </a:cubicBezTo>
                        <a:cubicBezTo>
                          <a:pt x="17066" y="1214"/>
                          <a:pt x="15452" y="2168"/>
                          <a:pt x="13659" y="2605"/>
                        </a:cubicBezTo>
                        <a:cubicBezTo>
                          <a:pt x="13036" y="2755"/>
                          <a:pt x="12423" y="2822"/>
                          <a:pt x="11814" y="2822"/>
                        </a:cubicBezTo>
                        <a:cubicBezTo>
                          <a:pt x="10825" y="2822"/>
                          <a:pt x="9847" y="2646"/>
                          <a:pt x="8859" y="2365"/>
                        </a:cubicBezTo>
                        <a:cubicBezTo>
                          <a:pt x="7119" y="1883"/>
                          <a:pt x="5460" y="1187"/>
                          <a:pt x="3747" y="634"/>
                        </a:cubicBezTo>
                        <a:cubicBezTo>
                          <a:pt x="2516" y="232"/>
                          <a:pt x="1285" y="4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4"/>
                  <p:cNvSpPr/>
                  <p:nvPr/>
                </p:nvSpPr>
                <p:spPr>
                  <a:xfrm>
                    <a:off x="7126117" y="4011747"/>
                    <a:ext cx="15634" cy="13443"/>
                  </a:xfrm>
                  <a:custGeom>
                    <a:avLst/>
                    <a:gdLst/>
                    <a:ahLst/>
                    <a:cxnLst/>
                    <a:rect l="l" t="t" r="r" b="b"/>
                    <a:pathLst>
                      <a:path w="264" h="227" extrusionOk="0">
                        <a:moveTo>
                          <a:pt x="84" y="1"/>
                        </a:moveTo>
                        <a:cubicBezTo>
                          <a:pt x="71" y="1"/>
                          <a:pt x="58" y="3"/>
                          <a:pt x="45" y="8"/>
                        </a:cubicBezTo>
                        <a:cubicBezTo>
                          <a:pt x="9" y="53"/>
                          <a:pt x="0" y="106"/>
                          <a:pt x="27" y="160"/>
                        </a:cubicBezTo>
                        <a:cubicBezTo>
                          <a:pt x="47" y="193"/>
                          <a:pt x="77" y="226"/>
                          <a:pt x="116" y="226"/>
                        </a:cubicBezTo>
                        <a:cubicBezTo>
                          <a:pt x="130" y="226"/>
                          <a:pt x="145" y="222"/>
                          <a:pt x="161" y="213"/>
                        </a:cubicBezTo>
                        <a:cubicBezTo>
                          <a:pt x="263" y="142"/>
                          <a:pt x="184" y="1"/>
                          <a:pt x="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4"/>
                  <p:cNvSpPr/>
                  <p:nvPr/>
                </p:nvSpPr>
                <p:spPr>
                  <a:xfrm>
                    <a:off x="7235970" y="3926590"/>
                    <a:ext cx="24339" cy="18950"/>
                  </a:xfrm>
                  <a:custGeom>
                    <a:avLst/>
                    <a:gdLst/>
                    <a:ahLst/>
                    <a:cxnLst/>
                    <a:rect l="l" t="t" r="r" b="b"/>
                    <a:pathLst>
                      <a:path w="411" h="320" extrusionOk="0">
                        <a:moveTo>
                          <a:pt x="158" y="0"/>
                        </a:moveTo>
                        <a:cubicBezTo>
                          <a:pt x="143" y="0"/>
                          <a:pt x="126" y="3"/>
                          <a:pt x="108" y="10"/>
                        </a:cubicBezTo>
                        <a:lnTo>
                          <a:pt x="90" y="10"/>
                        </a:lnTo>
                        <a:cubicBezTo>
                          <a:pt x="27" y="54"/>
                          <a:pt x="1" y="117"/>
                          <a:pt x="27" y="197"/>
                        </a:cubicBezTo>
                        <a:cubicBezTo>
                          <a:pt x="50" y="265"/>
                          <a:pt x="104" y="319"/>
                          <a:pt x="168" y="319"/>
                        </a:cubicBezTo>
                        <a:cubicBezTo>
                          <a:pt x="180" y="319"/>
                          <a:pt x="193" y="317"/>
                          <a:pt x="206" y="313"/>
                        </a:cubicBezTo>
                        <a:cubicBezTo>
                          <a:pt x="295" y="286"/>
                          <a:pt x="411" y="197"/>
                          <a:pt x="322" y="108"/>
                        </a:cubicBezTo>
                        <a:cubicBezTo>
                          <a:pt x="271" y="57"/>
                          <a:pt x="226"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4"/>
                  <p:cNvSpPr/>
                  <p:nvPr/>
                </p:nvSpPr>
                <p:spPr>
                  <a:xfrm>
                    <a:off x="7223830" y="4000970"/>
                    <a:ext cx="37782" cy="29373"/>
                  </a:xfrm>
                  <a:custGeom>
                    <a:avLst/>
                    <a:gdLst/>
                    <a:ahLst/>
                    <a:cxnLst/>
                    <a:rect l="l" t="t" r="r" b="b"/>
                    <a:pathLst>
                      <a:path w="638" h="496" extrusionOk="0">
                        <a:moveTo>
                          <a:pt x="148" y="1"/>
                        </a:moveTo>
                        <a:cubicBezTo>
                          <a:pt x="137" y="1"/>
                          <a:pt x="127" y="1"/>
                          <a:pt x="116" y="3"/>
                        </a:cubicBezTo>
                        <a:lnTo>
                          <a:pt x="99" y="3"/>
                        </a:lnTo>
                        <a:cubicBezTo>
                          <a:pt x="36" y="65"/>
                          <a:pt x="0" y="226"/>
                          <a:pt x="18" y="297"/>
                        </a:cubicBezTo>
                        <a:cubicBezTo>
                          <a:pt x="48" y="409"/>
                          <a:pt x="127" y="495"/>
                          <a:pt x="236" y="495"/>
                        </a:cubicBezTo>
                        <a:cubicBezTo>
                          <a:pt x="257" y="495"/>
                          <a:pt x="280" y="492"/>
                          <a:pt x="304" y="485"/>
                        </a:cubicBezTo>
                        <a:cubicBezTo>
                          <a:pt x="638" y="390"/>
                          <a:pt x="397"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4"/>
                  <p:cNvSpPr/>
                  <p:nvPr/>
                </p:nvSpPr>
                <p:spPr>
                  <a:xfrm>
                    <a:off x="7377565" y="3861152"/>
                    <a:ext cx="45481" cy="44533"/>
                  </a:xfrm>
                  <a:custGeom>
                    <a:avLst/>
                    <a:gdLst/>
                    <a:ahLst/>
                    <a:cxnLst/>
                    <a:rect l="l" t="t" r="r" b="b"/>
                    <a:pathLst>
                      <a:path w="768" h="752" extrusionOk="0">
                        <a:moveTo>
                          <a:pt x="302" y="1"/>
                        </a:moveTo>
                        <a:cubicBezTo>
                          <a:pt x="242" y="1"/>
                          <a:pt x="182" y="17"/>
                          <a:pt x="125" y="53"/>
                        </a:cubicBezTo>
                        <a:cubicBezTo>
                          <a:pt x="116" y="62"/>
                          <a:pt x="116" y="62"/>
                          <a:pt x="108" y="62"/>
                        </a:cubicBezTo>
                        <a:cubicBezTo>
                          <a:pt x="18" y="178"/>
                          <a:pt x="0" y="410"/>
                          <a:pt x="45" y="553"/>
                        </a:cubicBezTo>
                        <a:cubicBezTo>
                          <a:pt x="86" y="667"/>
                          <a:pt x="216" y="751"/>
                          <a:pt x="340" y="751"/>
                        </a:cubicBezTo>
                        <a:cubicBezTo>
                          <a:pt x="352" y="751"/>
                          <a:pt x="364" y="751"/>
                          <a:pt x="375" y="749"/>
                        </a:cubicBezTo>
                        <a:cubicBezTo>
                          <a:pt x="554" y="722"/>
                          <a:pt x="768" y="508"/>
                          <a:pt x="705" y="321"/>
                        </a:cubicBezTo>
                        <a:cubicBezTo>
                          <a:pt x="652" y="141"/>
                          <a:pt x="479"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4"/>
                  <p:cNvSpPr/>
                  <p:nvPr/>
                </p:nvSpPr>
                <p:spPr>
                  <a:xfrm>
                    <a:off x="7479542" y="3989599"/>
                    <a:ext cx="14331" cy="12732"/>
                  </a:xfrm>
                  <a:custGeom>
                    <a:avLst/>
                    <a:gdLst/>
                    <a:ahLst/>
                    <a:cxnLst/>
                    <a:rect l="l" t="t" r="r" b="b"/>
                    <a:pathLst>
                      <a:path w="242" h="215" extrusionOk="0">
                        <a:moveTo>
                          <a:pt x="161" y="1"/>
                        </a:moveTo>
                        <a:cubicBezTo>
                          <a:pt x="141" y="1"/>
                          <a:pt x="121" y="4"/>
                          <a:pt x="107" y="7"/>
                        </a:cubicBezTo>
                        <a:cubicBezTo>
                          <a:pt x="104" y="10"/>
                          <a:pt x="101" y="11"/>
                          <a:pt x="98" y="11"/>
                        </a:cubicBezTo>
                        <a:cubicBezTo>
                          <a:pt x="92" y="11"/>
                          <a:pt x="86" y="7"/>
                          <a:pt x="81" y="7"/>
                        </a:cubicBezTo>
                        <a:lnTo>
                          <a:pt x="63" y="7"/>
                        </a:lnTo>
                        <a:cubicBezTo>
                          <a:pt x="63" y="16"/>
                          <a:pt x="63" y="16"/>
                          <a:pt x="54" y="25"/>
                        </a:cubicBezTo>
                        <a:cubicBezTo>
                          <a:pt x="36" y="70"/>
                          <a:pt x="0" y="115"/>
                          <a:pt x="27" y="168"/>
                        </a:cubicBezTo>
                        <a:cubicBezTo>
                          <a:pt x="34" y="198"/>
                          <a:pt x="54" y="215"/>
                          <a:pt x="81" y="215"/>
                        </a:cubicBezTo>
                        <a:cubicBezTo>
                          <a:pt x="86" y="215"/>
                          <a:pt x="92" y="214"/>
                          <a:pt x="98" y="213"/>
                        </a:cubicBezTo>
                        <a:cubicBezTo>
                          <a:pt x="125" y="213"/>
                          <a:pt x="152" y="204"/>
                          <a:pt x="170" y="186"/>
                        </a:cubicBezTo>
                        <a:cubicBezTo>
                          <a:pt x="205" y="150"/>
                          <a:pt x="241" y="97"/>
                          <a:pt x="232" y="43"/>
                        </a:cubicBezTo>
                        <a:cubicBezTo>
                          <a:pt x="227" y="10"/>
                          <a:pt x="193"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4"/>
                  <p:cNvSpPr/>
                  <p:nvPr/>
                </p:nvSpPr>
                <p:spPr>
                  <a:xfrm>
                    <a:off x="5998689" y="3743602"/>
                    <a:ext cx="1188723" cy="466239"/>
                  </a:xfrm>
                  <a:custGeom>
                    <a:avLst/>
                    <a:gdLst/>
                    <a:ahLst/>
                    <a:cxnLst/>
                    <a:rect l="l" t="t" r="r" b="b"/>
                    <a:pathLst>
                      <a:path w="20073" h="7873" extrusionOk="0">
                        <a:moveTo>
                          <a:pt x="10544" y="1"/>
                        </a:moveTo>
                        <a:cubicBezTo>
                          <a:pt x="10216" y="1"/>
                          <a:pt x="9896" y="42"/>
                          <a:pt x="9600" y="147"/>
                        </a:cubicBezTo>
                        <a:cubicBezTo>
                          <a:pt x="8699" y="459"/>
                          <a:pt x="7682" y="727"/>
                          <a:pt x="7137" y="1583"/>
                        </a:cubicBezTo>
                        <a:cubicBezTo>
                          <a:pt x="6897" y="1958"/>
                          <a:pt x="6602" y="2279"/>
                          <a:pt x="6352" y="2645"/>
                        </a:cubicBezTo>
                        <a:cubicBezTo>
                          <a:pt x="6138" y="2966"/>
                          <a:pt x="5978" y="3323"/>
                          <a:pt x="5781" y="3653"/>
                        </a:cubicBezTo>
                        <a:cubicBezTo>
                          <a:pt x="5594" y="3947"/>
                          <a:pt x="5442" y="4108"/>
                          <a:pt x="5139" y="4277"/>
                        </a:cubicBezTo>
                        <a:cubicBezTo>
                          <a:pt x="4675" y="4536"/>
                          <a:pt x="4211" y="4839"/>
                          <a:pt x="3810" y="5196"/>
                        </a:cubicBezTo>
                        <a:cubicBezTo>
                          <a:pt x="3542" y="5428"/>
                          <a:pt x="3310" y="5687"/>
                          <a:pt x="3016" y="5874"/>
                        </a:cubicBezTo>
                        <a:cubicBezTo>
                          <a:pt x="2356" y="6294"/>
                          <a:pt x="1580" y="6499"/>
                          <a:pt x="937" y="6927"/>
                        </a:cubicBezTo>
                        <a:cubicBezTo>
                          <a:pt x="616" y="7150"/>
                          <a:pt x="197" y="7507"/>
                          <a:pt x="1" y="7873"/>
                        </a:cubicBezTo>
                        <a:cubicBezTo>
                          <a:pt x="397" y="7484"/>
                          <a:pt x="864" y="7265"/>
                          <a:pt x="1421" y="7265"/>
                        </a:cubicBezTo>
                        <a:cubicBezTo>
                          <a:pt x="1490" y="7265"/>
                          <a:pt x="1561" y="7268"/>
                          <a:pt x="1633" y="7275"/>
                        </a:cubicBezTo>
                        <a:cubicBezTo>
                          <a:pt x="1880" y="7299"/>
                          <a:pt x="2126" y="7358"/>
                          <a:pt x="2366" y="7358"/>
                        </a:cubicBezTo>
                        <a:cubicBezTo>
                          <a:pt x="2395" y="7358"/>
                          <a:pt x="2425" y="7357"/>
                          <a:pt x="2454" y="7355"/>
                        </a:cubicBezTo>
                        <a:cubicBezTo>
                          <a:pt x="3016" y="7311"/>
                          <a:pt x="2837" y="6954"/>
                          <a:pt x="3060" y="6650"/>
                        </a:cubicBezTo>
                        <a:cubicBezTo>
                          <a:pt x="3328" y="6267"/>
                          <a:pt x="3899" y="6204"/>
                          <a:pt x="4167" y="6195"/>
                        </a:cubicBezTo>
                        <a:cubicBezTo>
                          <a:pt x="4434" y="6187"/>
                          <a:pt x="4720" y="6160"/>
                          <a:pt x="4845" y="6160"/>
                        </a:cubicBezTo>
                        <a:cubicBezTo>
                          <a:pt x="4849" y="6160"/>
                          <a:pt x="4854" y="6160"/>
                          <a:pt x="4859" y="6160"/>
                        </a:cubicBezTo>
                        <a:cubicBezTo>
                          <a:pt x="5606" y="6160"/>
                          <a:pt x="5857" y="5462"/>
                          <a:pt x="6513" y="5170"/>
                        </a:cubicBezTo>
                        <a:cubicBezTo>
                          <a:pt x="6763" y="5054"/>
                          <a:pt x="7173" y="5000"/>
                          <a:pt x="7369" y="5000"/>
                        </a:cubicBezTo>
                        <a:cubicBezTo>
                          <a:pt x="7377" y="5000"/>
                          <a:pt x="7385" y="5000"/>
                          <a:pt x="7394" y="5000"/>
                        </a:cubicBezTo>
                        <a:cubicBezTo>
                          <a:pt x="7612" y="5000"/>
                          <a:pt x="8279" y="5101"/>
                          <a:pt x="8484" y="5161"/>
                        </a:cubicBezTo>
                        <a:cubicBezTo>
                          <a:pt x="8725" y="5223"/>
                          <a:pt x="8966" y="5286"/>
                          <a:pt x="9207" y="5330"/>
                        </a:cubicBezTo>
                        <a:cubicBezTo>
                          <a:pt x="9314" y="5349"/>
                          <a:pt x="9439" y="5367"/>
                          <a:pt x="9560" y="5367"/>
                        </a:cubicBezTo>
                        <a:cubicBezTo>
                          <a:pt x="9834" y="5367"/>
                          <a:pt x="10093" y="5278"/>
                          <a:pt x="10099" y="4920"/>
                        </a:cubicBezTo>
                        <a:cubicBezTo>
                          <a:pt x="10099" y="4839"/>
                          <a:pt x="10072" y="4715"/>
                          <a:pt x="10099" y="4643"/>
                        </a:cubicBezTo>
                        <a:cubicBezTo>
                          <a:pt x="10141" y="4525"/>
                          <a:pt x="10204" y="4456"/>
                          <a:pt x="10305" y="4456"/>
                        </a:cubicBezTo>
                        <a:cubicBezTo>
                          <a:pt x="10334" y="4456"/>
                          <a:pt x="10367" y="4462"/>
                          <a:pt x="10402" y="4474"/>
                        </a:cubicBezTo>
                        <a:cubicBezTo>
                          <a:pt x="10724" y="4590"/>
                          <a:pt x="10947" y="4884"/>
                          <a:pt x="11295" y="4964"/>
                        </a:cubicBezTo>
                        <a:cubicBezTo>
                          <a:pt x="11364" y="4980"/>
                          <a:pt x="11430" y="4988"/>
                          <a:pt x="11494" y="4988"/>
                        </a:cubicBezTo>
                        <a:cubicBezTo>
                          <a:pt x="11756" y="4988"/>
                          <a:pt x="11963" y="4852"/>
                          <a:pt x="12071" y="4572"/>
                        </a:cubicBezTo>
                        <a:cubicBezTo>
                          <a:pt x="12106" y="4474"/>
                          <a:pt x="12142" y="4393"/>
                          <a:pt x="12205" y="4304"/>
                        </a:cubicBezTo>
                        <a:cubicBezTo>
                          <a:pt x="12247" y="4242"/>
                          <a:pt x="12301" y="4219"/>
                          <a:pt x="12359" y="4219"/>
                        </a:cubicBezTo>
                        <a:cubicBezTo>
                          <a:pt x="12434" y="4219"/>
                          <a:pt x="12514" y="4259"/>
                          <a:pt x="12579" y="4304"/>
                        </a:cubicBezTo>
                        <a:cubicBezTo>
                          <a:pt x="12749" y="4420"/>
                          <a:pt x="12954" y="4492"/>
                          <a:pt x="13132" y="4572"/>
                        </a:cubicBezTo>
                        <a:cubicBezTo>
                          <a:pt x="13229" y="4617"/>
                          <a:pt x="13320" y="4638"/>
                          <a:pt x="13404" y="4638"/>
                        </a:cubicBezTo>
                        <a:cubicBezTo>
                          <a:pt x="13635" y="4638"/>
                          <a:pt x="13805" y="4475"/>
                          <a:pt x="13864" y="4206"/>
                        </a:cubicBezTo>
                        <a:cubicBezTo>
                          <a:pt x="13879" y="4159"/>
                          <a:pt x="13922" y="4133"/>
                          <a:pt x="13968" y="4133"/>
                        </a:cubicBezTo>
                        <a:cubicBezTo>
                          <a:pt x="13975" y="4133"/>
                          <a:pt x="13982" y="4134"/>
                          <a:pt x="13989" y="4135"/>
                        </a:cubicBezTo>
                        <a:cubicBezTo>
                          <a:pt x="14149" y="4179"/>
                          <a:pt x="14230" y="4286"/>
                          <a:pt x="14346" y="4411"/>
                        </a:cubicBezTo>
                        <a:cubicBezTo>
                          <a:pt x="14479" y="4554"/>
                          <a:pt x="14685" y="4661"/>
                          <a:pt x="14836" y="4670"/>
                        </a:cubicBezTo>
                        <a:cubicBezTo>
                          <a:pt x="14842" y="4670"/>
                          <a:pt x="14847" y="4670"/>
                          <a:pt x="14853" y="4670"/>
                        </a:cubicBezTo>
                        <a:cubicBezTo>
                          <a:pt x="15001" y="4670"/>
                          <a:pt x="15270" y="4563"/>
                          <a:pt x="15398" y="4331"/>
                        </a:cubicBezTo>
                        <a:cubicBezTo>
                          <a:pt x="15711" y="3769"/>
                          <a:pt x="15059" y="2904"/>
                          <a:pt x="14685" y="2484"/>
                        </a:cubicBezTo>
                        <a:cubicBezTo>
                          <a:pt x="14658" y="2451"/>
                          <a:pt x="14687" y="2407"/>
                          <a:pt x="14722" y="2407"/>
                        </a:cubicBezTo>
                        <a:cubicBezTo>
                          <a:pt x="14733" y="2407"/>
                          <a:pt x="14745" y="2411"/>
                          <a:pt x="14756" y="2422"/>
                        </a:cubicBezTo>
                        <a:cubicBezTo>
                          <a:pt x="14979" y="2627"/>
                          <a:pt x="15256" y="2930"/>
                          <a:pt x="15443" y="3260"/>
                        </a:cubicBezTo>
                        <a:cubicBezTo>
                          <a:pt x="15684" y="3278"/>
                          <a:pt x="15898" y="3332"/>
                          <a:pt x="16121" y="3430"/>
                        </a:cubicBezTo>
                        <a:cubicBezTo>
                          <a:pt x="16234" y="3481"/>
                          <a:pt x="16442" y="3605"/>
                          <a:pt x="16617" y="3605"/>
                        </a:cubicBezTo>
                        <a:cubicBezTo>
                          <a:pt x="16717" y="3605"/>
                          <a:pt x="16806" y="3564"/>
                          <a:pt x="16861" y="3448"/>
                        </a:cubicBezTo>
                        <a:cubicBezTo>
                          <a:pt x="16879" y="3412"/>
                          <a:pt x="16915" y="3376"/>
                          <a:pt x="16951" y="3350"/>
                        </a:cubicBezTo>
                        <a:cubicBezTo>
                          <a:pt x="16997" y="3321"/>
                          <a:pt x="17045" y="3310"/>
                          <a:pt x="17092" y="3310"/>
                        </a:cubicBezTo>
                        <a:cubicBezTo>
                          <a:pt x="17209" y="3310"/>
                          <a:pt x="17327" y="3377"/>
                          <a:pt x="17441" y="3421"/>
                        </a:cubicBezTo>
                        <a:cubicBezTo>
                          <a:pt x="17736" y="3528"/>
                          <a:pt x="17923" y="3644"/>
                          <a:pt x="18191" y="3715"/>
                        </a:cubicBezTo>
                        <a:cubicBezTo>
                          <a:pt x="18222" y="3725"/>
                          <a:pt x="18255" y="3730"/>
                          <a:pt x="18290" y="3730"/>
                        </a:cubicBezTo>
                        <a:cubicBezTo>
                          <a:pt x="18441" y="3730"/>
                          <a:pt x="18600" y="3636"/>
                          <a:pt x="18556" y="3483"/>
                        </a:cubicBezTo>
                        <a:cubicBezTo>
                          <a:pt x="18538" y="3412"/>
                          <a:pt x="18512" y="3341"/>
                          <a:pt x="18512" y="3269"/>
                        </a:cubicBezTo>
                        <a:cubicBezTo>
                          <a:pt x="18512" y="3144"/>
                          <a:pt x="18521" y="3073"/>
                          <a:pt x="18619" y="2984"/>
                        </a:cubicBezTo>
                        <a:cubicBezTo>
                          <a:pt x="18658" y="2948"/>
                          <a:pt x="18701" y="2933"/>
                          <a:pt x="18746" y="2933"/>
                        </a:cubicBezTo>
                        <a:cubicBezTo>
                          <a:pt x="18943" y="2933"/>
                          <a:pt x="19169" y="3227"/>
                          <a:pt x="19234" y="3278"/>
                        </a:cubicBezTo>
                        <a:cubicBezTo>
                          <a:pt x="19315" y="3341"/>
                          <a:pt x="19457" y="3528"/>
                          <a:pt x="19609" y="3599"/>
                        </a:cubicBezTo>
                        <a:cubicBezTo>
                          <a:pt x="19661" y="3626"/>
                          <a:pt x="19717" y="3637"/>
                          <a:pt x="19771" y="3637"/>
                        </a:cubicBezTo>
                        <a:cubicBezTo>
                          <a:pt x="19863" y="3637"/>
                          <a:pt x="19947" y="3602"/>
                          <a:pt x="19993" y="3546"/>
                        </a:cubicBezTo>
                        <a:cubicBezTo>
                          <a:pt x="20064" y="3457"/>
                          <a:pt x="20073" y="3314"/>
                          <a:pt x="19993" y="3198"/>
                        </a:cubicBezTo>
                        <a:cubicBezTo>
                          <a:pt x="19912" y="3073"/>
                          <a:pt x="19823" y="2957"/>
                          <a:pt x="19716" y="2841"/>
                        </a:cubicBezTo>
                        <a:cubicBezTo>
                          <a:pt x="19564" y="2681"/>
                          <a:pt x="19395" y="2529"/>
                          <a:pt x="19225" y="2377"/>
                        </a:cubicBezTo>
                        <a:cubicBezTo>
                          <a:pt x="18744" y="1958"/>
                          <a:pt x="18307" y="1548"/>
                          <a:pt x="17745" y="1235"/>
                        </a:cubicBezTo>
                        <a:cubicBezTo>
                          <a:pt x="17282" y="989"/>
                          <a:pt x="16739" y="802"/>
                          <a:pt x="16203" y="802"/>
                        </a:cubicBezTo>
                        <a:cubicBezTo>
                          <a:pt x="16119" y="802"/>
                          <a:pt x="16035" y="806"/>
                          <a:pt x="15951" y="816"/>
                        </a:cubicBezTo>
                        <a:cubicBezTo>
                          <a:pt x="15452" y="879"/>
                          <a:pt x="14881" y="932"/>
                          <a:pt x="14408" y="1128"/>
                        </a:cubicBezTo>
                        <a:cubicBezTo>
                          <a:pt x="14497" y="1191"/>
                          <a:pt x="14595" y="1262"/>
                          <a:pt x="14694" y="1325"/>
                        </a:cubicBezTo>
                        <a:cubicBezTo>
                          <a:pt x="14723" y="1354"/>
                          <a:pt x="14703" y="1402"/>
                          <a:pt x="14670" y="1402"/>
                        </a:cubicBezTo>
                        <a:cubicBezTo>
                          <a:pt x="14664" y="1402"/>
                          <a:pt x="14656" y="1400"/>
                          <a:pt x="14649" y="1396"/>
                        </a:cubicBezTo>
                        <a:cubicBezTo>
                          <a:pt x="14007" y="941"/>
                          <a:pt x="13204" y="513"/>
                          <a:pt x="12445" y="317"/>
                        </a:cubicBezTo>
                        <a:cubicBezTo>
                          <a:pt x="11865" y="162"/>
                          <a:pt x="11190" y="1"/>
                          <a:pt x="105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 name="Google Shape;1219;p4"/>
                <p:cNvGrpSpPr/>
                <p:nvPr/>
              </p:nvGrpSpPr>
              <p:grpSpPr>
                <a:xfrm>
                  <a:off x="5346418" y="2773093"/>
                  <a:ext cx="2803691" cy="1575181"/>
                  <a:chOff x="5439239" y="3026632"/>
                  <a:chExt cx="2247989" cy="1262974"/>
                </a:xfrm>
              </p:grpSpPr>
              <p:sp>
                <p:nvSpPr>
                  <p:cNvPr id="1220" name="Google Shape;1220;p4"/>
                  <p:cNvSpPr/>
                  <p:nvPr/>
                </p:nvSpPr>
                <p:spPr>
                  <a:xfrm>
                    <a:off x="6728811" y="3146315"/>
                    <a:ext cx="197084" cy="241499"/>
                  </a:xfrm>
                  <a:custGeom>
                    <a:avLst/>
                    <a:gdLst/>
                    <a:ahLst/>
                    <a:cxnLst/>
                    <a:rect l="l" t="t" r="r" b="b"/>
                    <a:pathLst>
                      <a:path w="3328" h="4078" extrusionOk="0">
                        <a:moveTo>
                          <a:pt x="3328" y="1"/>
                        </a:moveTo>
                        <a:cubicBezTo>
                          <a:pt x="3203" y="54"/>
                          <a:pt x="3051" y="143"/>
                          <a:pt x="3016" y="161"/>
                        </a:cubicBezTo>
                        <a:cubicBezTo>
                          <a:pt x="2966" y="182"/>
                          <a:pt x="2912" y="191"/>
                          <a:pt x="2856" y="191"/>
                        </a:cubicBezTo>
                        <a:cubicBezTo>
                          <a:pt x="2720" y="191"/>
                          <a:pt x="2574" y="136"/>
                          <a:pt x="2454" y="54"/>
                        </a:cubicBezTo>
                        <a:cubicBezTo>
                          <a:pt x="2445" y="830"/>
                          <a:pt x="2133" y="1473"/>
                          <a:pt x="1669" y="2124"/>
                        </a:cubicBezTo>
                        <a:cubicBezTo>
                          <a:pt x="1419" y="2490"/>
                          <a:pt x="1142" y="2855"/>
                          <a:pt x="785" y="3132"/>
                        </a:cubicBezTo>
                        <a:cubicBezTo>
                          <a:pt x="491" y="3355"/>
                          <a:pt x="268" y="3640"/>
                          <a:pt x="0" y="3881"/>
                        </a:cubicBezTo>
                        <a:lnTo>
                          <a:pt x="152" y="3881"/>
                        </a:lnTo>
                        <a:cubicBezTo>
                          <a:pt x="562" y="3908"/>
                          <a:pt x="955" y="3979"/>
                          <a:pt x="1348" y="4078"/>
                        </a:cubicBezTo>
                        <a:cubicBezTo>
                          <a:pt x="2382" y="2945"/>
                          <a:pt x="2971" y="1482"/>
                          <a:pt x="33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4"/>
                  <p:cNvSpPr/>
                  <p:nvPr/>
                </p:nvSpPr>
                <p:spPr>
                  <a:xfrm>
                    <a:off x="6964447" y="3274702"/>
                    <a:ext cx="181805" cy="169132"/>
                  </a:xfrm>
                  <a:custGeom>
                    <a:avLst/>
                    <a:gdLst/>
                    <a:ahLst/>
                    <a:cxnLst/>
                    <a:rect l="l" t="t" r="r" b="b"/>
                    <a:pathLst>
                      <a:path w="3070" h="2856" extrusionOk="0">
                        <a:moveTo>
                          <a:pt x="1981" y="0"/>
                        </a:moveTo>
                        <a:cubicBezTo>
                          <a:pt x="1865" y="652"/>
                          <a:pt x="1597" y="1205"/>
                          <a:pt x="1213" y="1740"/>
                        </a:cubicBezTo>
                        <a:cubicBezTo>
                          <a:pt x="883" y="2213"/>
                          <a:pt x="464" y="2454"/>
                          <a:pt x="0" y="2721"/>
                        </a:cubicBezTo>
                        <a:cubicBezTo>
                          <a:pt x="143" y="2766"/>
                          <a:pt x="286" y="2811"/>
                          <a:pt x="437" y="2855"/>
                        </a:cubicBezTo>
                        <a:cubicBezTo>
                          <a:pt x="812" y="2391"/>
                          <a:pt x="1365" y="2249"/>
                          <a:pt x="1838" y="1918"/>
                        </a:cubicBezTo>
                        <a:cubicBezTo>
                          <a:pt x="2311" y="1597"/>
                          <a:pt x="2766" y="1276"/>
                          <a:pt x="3069" y="794"/>
                        </a:cubicBezTo>
                        <a:cubicBezTo>
                          <a:pt x="2926" y="580"/>
                          <a:pt x="2908" y="277"/>
                          <a:pt x="2900" y="18"/>
                        </a:cubicBezTo>
                        <a:cubicBezTo>
                          <a:pt x="2743" y="67"/>
                          <a:pt x="2555" y="111"/>
                          <a:pt x="2376" y="111"/>
                        </a:cubicBezTo>
                        <a:cubicBezTo>
                          <a:pt x="2229" y="111"/>
                          <a:pt x="2090" y="81"/>
                          <a:pt x="19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4"/>
                  <p:cNvSpPr/>
                  <p:nvPr/>
                </p:nvSpPr>
                <p:spPr>
                  <a:xfrm>
                    <a:off x="6994531" y="3327526"/>
                    <a:ext cx="210349" cy="130580"/>
                  </a:xfrm>
                  <a:custGeom>
                    <a:avLst/>
                    <a:gdLst/>
                    <a:ahLst/>
                    <a:cxnLst/>
                    <a:rect l="l" t="t" r="r" b="b"/>
                    <a:pathLst>
                      <a:path w="3552" h="2205" extrusionOk="0">
                        <a:moveTo>
                          <a:pt x="2641" y="1"/>
                        </a:moveTo>
                        <a:cubicBezTo>
                          <a:pt x="2392" y="384"/>
                          <a:pt x="2061" y="777"/>
                          <a:pt x="1651" y="991"/>
                        </a:cubicBezTo>
                        <a:cubicBezTo>
                          <a:pt x="1125" y="1258"/>
                          <a:pt x="438" y="1553"/>
                          <a:pt x="1" y="1981"/>
                        </a:cubicBezTo>
                        <a:cubicBezTo>
                          <a:pt x="331" y="2070"/>
                          <a:pt x="670" y="2150"/>
                          <a:pt x="1000" y="2204"/>
                        </a:cubicBezTo>
                        <a:cubicBezTo>
                          <a:pt x="1268" y="2106"/>
                          <a:pt x="1446" y="1901"/>
                          <a:pt x="1705" y="1776"/>
                        </a:cubicBezTo>
                        <a:cubicBezTo>
                          <a:pt x="1892" y="1687"/>
                          <a:pt x="2097" y="1544"/>
                          <a:pt x="2267" y="1419"/>
                        </a:cubicBezTo>
                        <a:cubicBezTo>
                          <a:pt x="2525" y="1232"/>
                          <a:pt x="2784" y="1035"/>
                          <a:pt x="3025" y="821"/>
                        </a:cubicBezTo>
                        <a:cubicBezTo>
                          <a:pt x="3239" y="643"/>
                          <a:pt x="3391" y="438"/>
                          <a:pt x="3551" y="215"/>
                        </a:cubicBezTo>
                        <a:cubicBezTo>
                          <a:pt x="3310" y="206"/>
                          <a:pt x="3070" y="197"/>
                          <a:pt x="2838" y="116"/>
                        </a:cubicBezTo>
                        <a:cubicBezTo>
                          <a:pt x="2757" y="90"/>
                          <a:pt x="2695" y="45"/>
                          <a:pt x="26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4"/>
                  <p:cNvSpPr/>
                  <p:nvPr/>
                </p:nvSpPr>
                <p:spPr>
                  <a:xfrm>
                    <a:off x="6636902" y="3077028"/>
                    <a:ext cx="230366" cy="314991"/>
                  </a:xfrm>
                  <a:custGeom>
                    <a:avLst/>
                    <a:gdLst/>
                    <a:ahLst/>
                    <a:cxnLst/>
                    <a:rect l="l" t="t" r="r" b="b"/>
                    <a:pathLst>
                      <a:path w="3890" h="5319" extrusionOk="0">
                        <a:moveTo>
                          <a:pt x="3449" y="1"/>
                        </a:moveTo>
                        <a:cubicBezTo>
                          <a:pt x="3425" y="1"/>
                          <a:pt x="3397" y="9"/>
                          <a:pt x="3363" y="29"/>
                        </a:cubicBezTo>
                        <a:cubicBezTo>
                          <a:pt x="3328" y="47"/>
                          <a:pt x="3292" y="64"/>
                          <a:pt x="3256" y="82"/>
                        </a:cubicBezTo>
                        <a:cubicBezTo>
                          <a:pt x="3078" y="1215"/>
                          <a:pt x="2703" y="2589"/>
                          <a:pt x="1990" y="3517"/>
                        </a:cubicBezTo>
                        <a:cubicBezTo>
                          <a:pt x="1454" y="4222"/>
                          <a:pt x="741" y="4819"/>
                          <a:pt x="0" y="5319"/>
                        </a:cubicBezTo>
                        <a:cubicBezTo>
                          <a:pt x="482" y="5158"/>
                          <a:pt x="973" y="5060"/>
                          <a:pt x="1481" y="5051"/>
                        </a:cubicBezTo>
                        <a:cubicBezTo>
                          <a:pt x="1927" y="4427"/>
                          <a:pt x="2552" y="3990"/>
                          <a:pt x="2998" y="3356"/>
                        </a:cubicBezTo>
                        <a:cubicBezTo>
                          <a:pt x="3283" y="2955"/>
                          <a:pt x="3578" y="2544"/>
                          <a:pt x="3738" y="2081"/>
                        </a:cubicBezTo>
                        <a:cubicBezTo>
                          <a:pt x="3845" y="1777"/>
                          <a:pt x="3854" y="1447"/>
                          <a:pt x="3890" y="1126"/>
                        </a:cubicBezTo>
                        <a:cubicBezTo>
                          <a:pt x="3854" y="1090"/>
                          <a:pt x="3827" y="1055"/>
                          <a:pt x="3801" y="1019"/>
                        </a:cubicBezTo>
                        <a:cubicBezTo>
                          <a:pt x="3729" y="876"/>
                          <a:pt x="3586" y="653"/>
                          <a:pt x="3569" y="484"/>
                        </a:cubicBezTo>
                        <a:cubicBezTo>
                          <a:pt x="3561" y="353"/>
                          <a:pt x="3600" y="1"/>
                          <a:pt x="3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4"/>
                  <p:cNvSpPr/>
                  <p:nvPr/>
                </p:nvSpPr>
                <p:spPr>
                  <a:xfrm>
                    <a:off x="6371656" y="3043332"/>
                    <a:ext cx="356149" cy="477076"/>
                  </a:xfrm>
                  <a:custGeom>
                    <a:avLst/>
                    <a:gdLst/>
                    <a:ahLst/>
                    <a:cxnLst/>
                    <a:rect l="l" t="t" r="r" b="b"/>
                    <a:pathLst>
                      <a:path w="6014" h="8056" extrusionOk="0">
                        <a:moveTo>
                          <a:pt x="6014" y="0"/>
                        </a:moveTo>
                        <a:lnTo>
                          <a:pt x="6014" y="0"/>
                        </a:lnTo>
                        <a:cubicBezTo>
                          <a:pt x="5853" y="71"/>
                          <a:pt x="5684" y="125"/>
                          <a:pt x="5523" y="125"/>
                        </a:cubicBezTo>
                        <a:cubicBezTo>
                          <a:pt x="5621" y="1249"/>
                          <a:pt x="5139" y="2534"/>
                          <a:pt x="4684" y="3542"/>
                        </a:cubicBezTo>
                        <a:cubicBezTo>
                          <a:pt x="4301" y="4398"/>
                          <a:pt x="3792" y="5076"/>
                          <a:pt x="3132" y="5709"/>
                        </a:cubicBezTo>
                        <a:cubicBezTo>
                          <a:pt x="2561" y="6254"/>
                          <a:pt x="1990" y="6825"/>
                          <a:pt x="1348" y="7271"/>
                        </a:cubicBezTo>
                        <a:cubicBezTo>
                          <a:pt x="938" y="7547"/>
                          <a:pt x="518" y="7806"/>
                          <a:pt x="81" y="8020"/>
                        </a:cubicBezTo>
                        <a:cubicBezTo>
                          <a:pt x="54" y="8029"/>
                          <a:pt x="28" y="8038"/>
                          <a:pt x="1" y="8056"/>
                        </a:cubicBezTo>
                        <a:cubicBezTo>
                          <a:pt x="474" y="7895"/>
                          <a:pt x="929" y="7690"/>
                          <a:pt x="1375" y="7467"/>
                        </a:cubicBezTo>
                        <a:cubicBezTo>
                          <a:pt x="1491" y="7396"/>
                          <a:pt x="1607" y="7324"/>
                          <a:pt x="1714" y="7244"/>
                        </a:cubicBezTo>
                        <a:cubicBezTo>
                          <a:pt x="2026" y="7012"/>
                          <a:pt x="2338" y="6762"/>
                          <a:pt x="2641" y="6521"/>
                        </a:cubicBezTo>
                        <a:cubicBezTo>
                          <a:pt x="3114" y="6129"/>
                          <a:pt x="3614" y="5736"/>
                          <a:pt x="4006" y="5254"/>
                        </a:cubicBezTo>
                        <a:cubicBezTo>
                          <a:pt x="5255" y="3711"/>
                          <a:pt x="5692" y="1918"/>
                          <a:pt x="6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4"/>
                  <p:cNvSpPr/>
                  <p:nvPr/>
                </p:nvSpPr>
                <p:spPr>
                  <a:xfrm>
                    <a:off x="7256579" y="3355537"/>
                    <a:ext cx="78230" cy="76098"/>
                  </a:xfrm>
                  <a:custGeom>
                    <a:avLst/>
                    <a:gdLst/>
                    <a:ahLst/>
                    <a:cxnLst/>
                    <a:rect l="l" t="t" r="r" b="b"/>
                    <a:pathLst>
                      <a:path w="1321" h="1285" extrusionOk="0">
                        <a:moveTo>
                          <a:pt x="375" y="0"/>
                        </a:moveTo>
                        <a:cubicBezTo>
                          <a:pt x="491" y="366"/>
                          <a:pt x="456" y="687"/>
                          <a:pt x="224" y="1017"/>
                        </a:cubicBezTo>
                        <a:cubicBezTo>
                          <a:pt x="170" y="1107"/>
                          <a:pt x="90" y="1205"/>
                          <a:pt x="1" y="1285"/>
                        </a:cubicBezTo>
                        <a:cubicBezTo>
                          <a:pt x="607" y="999"/>
                          <a:pt x="1321" y="553"/>
                          <a:pt x="803" y="188"/>
                        </a:cubicBezTo>
                        <a:cubicBezTo>
                          <a:pt x="661" y="143"/>
                          <a:pt x="518" y="81"/>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4"/>
                  <p:cNvSpPr/>
                  <p:nvPr/>
                </p:nvSpPr>
                <p:spPr>
                  <a:xfrm>
                    <a:off x="6523318" y="3027994"/>
                    <a:ext cx="300660" cy="418449"/>
                  </a:xfrm>
                  <a:custGeom>
                    <a:avLst/>
                    <a:gdLst/>
                    <a:ahLst/>
                    <a:cxnLst/>
                    <a:rect l="l" t="t" r="r" b="b"/>
                    <a:pathLst>
                      <a:path w="5077" h="7066" extrusionOk="0">
                        <a:moveTo>
                          <a:pt x="3943" y="0"/>
                        </a:moveTo>
                        <a:lnTo>
                          <a:pt x="3943" y="0"/>
                        </a:lnTo>
                        <a:cubicBezTo>
                          <a:pt x="3908" y="18"/>
                          <a:pt x="3881" y="36"/>
                          <a:pt x="3845" y="54"/>
                        </a:cubicBezTo>
                        <a:cubicBezTo>
                          <a:pt x="3756" y="107"/>
                          <a:pt x="3649" y="170"/>
                          <a:pt x="3542" y="214"/>
                        </a:cubicBezTo>
                        <a:cubicBezTo>
                          <a:pt x="3676" y="1142"/>
                          <a:pt x="3328" y="2204"/>
                          <a:pt x="3024" y="3060"/>
                        </a:cubicBezTo>
                        <a:cubicBezTo>
                          <a:pt x="2703" y="3961"/>
                          <a:pt x="2284" y="4791"/>
                          <a:pt x="1677" y="5531"/>
                        </a:cubicBezTo>
                        <a:cubicBezTo>
                          <a:pt x="1197" y="6118"/>
                          <a:pt x="611" y="6590"/>
                          <a:pt x="24" y="7052"/>
                        </a:cubicBezTo>
                        <a:lnTo>
                          <a:pt x="24" y="7052"/>
                        </a:lnTo>
                        <a:cubicBezTo>
                          <a:pt x="436" y="6816"/>
                          <a:pt x="865" y="6580"/>
                          <a:pt x="1312" y="6388"/>
                        </a:cubicBezTo>
                        <a:cubicBezTo>
                          <a:pt x="1686" y="6004"/>
                          <a:pt x="2159" y="5745"/>
                          <a:pt x="2569" y="5406"/>
                        </a:cubicBezTo>
                        <a:cubicBezTo>
                          <a:pt x="3033" y="5032"/>
                          <a:pt x="3506" y="4630"/>
                          <a:pt x="3845" y="4131"/>
                        </a:cubicBezTo>
                        <a:cubicBezTo>
                          <a:pt x="4193" y="3613"/>
                          <a:pt x="4470" y="2998"/>
                          <a:pt x="4639" y="2400"/>
                        </a:cubicBezTo>
                        <a:cubicBezTo>
                          <a:pt x="4773" y="1918"/>
                          <a:pt x="4951" y="1437"/>
                          <a:pt x="5076" y="955"/>
                        </a:cubicBezTo>
                        <a:lnTo>
                          <a:pt x="5076" y="955"/>
                        </a:lnTo>
                        <a:cubicBezTo>
                          <a:pt x="4845" y="1063"/>
                          <a:pt x="4595" y="1137"/>
                          <a:pt x="4348" y="1137"/>
                        </a:cubicBezTo>
                        <a:cubicBezTo>
                          <a:pt x="4290" y="1137"/>
                          <a:pt x="4232" y="1133"/>
                          <a:pt x="4175" y="1124"/>
                        </a:cubicBezTo>
                        <a:cubicBezTo>
                          <a:pt x="3738" y="1062"/>
                          <a:pt x="3827" y="429"/>
                          <a:pt x="3943" y="0"/>
                        </a:cubicBezTo>
                        <a:close/>
                        <a:moveTo>
                          <a:pt x="24" y="7052"/>
                        </a:moveTo>
                        <a:cubicBezTo>
                          <a:pt x="21" y="7054"/>
                          <a:pt x="18" y="7055"/>
                          <a:pt x="16" y="7057"/>
                        </a:cubicBezTo>
                        <a:lnTo>
                          <a:pt x="16" y="7057"/>
                        </a:lnTo>
                        <a:cubicBezTo>
                          <a:pt x="16" y="7057"/>
                          <a:pt x="17" y="7057"/>
                          <a:pt x="18" y="7057"/>
                        </a:cubicBezTo>
                        <a:cubicBezTo>
                          <a:pt x="20" y="7055"/>
                          <a:pt x="22" y="7054"/>
                          <a:pt x="24" y="7052"/>
                        </a:cubicBezTo>
                        <a:close/>
                        <a:moveTo>
                          <a:pt x="16" y="7057"/>
                        </a:moveTo>
                        <a:cubicBezTo>
                          <a:pt x="9" y="7057"/>
                          <a:pt x="8" y="7058"/>
                          <a:pt x="0" y="7066"/>
                        </a:cubicBezTo>
                        <a:cubicBezTo>
                          <a:pt x="5" y="7063"/>
                          <a:pt x="10" y="7060"/>
                          <a:pt x="16" y="705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4"/>
                  <p:cNvSpPr/>
                  <p:nvPr/>
                </p:nvSpPr>
                <p:spPr>
                  <a:xfrm>
                    <a:off x="6850863" y="3180662"/>
                    <a:ext cx="196551" cy="240966"/>
                  </a:xfrm>
                  <a:custGeom>
                    <a:avLst/>
                    <a:gdLst/>
                    <a:ahLst/>
                    <a:cxnLst/>
                    <a:rect l="l" t="t" r="r" b="b"/>
                    <a:pathLst>
                      <a:path w="3319" h="4069" extrusionOk="0">
                        <a:moveTo>
                          <a:pt x="1668" y="0"/>
                        </a:moveTo>
                        <a:cubicBezTo>
                          <a:pt x="1624" y="634"/>
                          <a:pt x="1410" y="1294"/>
                          <a:pt x="1160" y="1856"/>
                        </a:cubicBezTo>
                        <a:cubicBezTo>
                          <a:pt x="901" y="2445"/>
                          <a:pt x="571" y="3319"/>
                          <a:pt x="0" y="3703"/>
                        </a:cubicBezTo>
                        <a:cubicBezTo>
                          <a:pt x="277" y="3810"/>
                          <a:pt x="562" y="3944"/>
                          <a:pt x="857" y="4015"/>
                        </a:cubicBezTo>
                        <a:cubicBezTo>
                          <a:pt x="928" y="4033"/>
                          <a:pt x="1008" y="4051"/>
                          <a:pt x="1089" y="4068"/>
                        </a:cubicBezTo>
                        <a:cubicBezTo>
                          <a:pt x="1338" y="3944"/>
                          <a:pt x="1668" y="3578"/>
                          <a:pt x="1767" y="3462"/>
                        </a:cubicBezTo>
                        <a:cubicBezTo>
                          <a:pt x="1999" y="3185"/>
                          <a:pt x="2204" y="2900"/>
                          <a:pt x="2409" y="2605"/>
                        </a:cubicBezTo>
                        <a:cubicBezTo>
                          <a:pt x="2792" y="2061"/>
                          <a:pt x="3078" y="1517"/>
                          <a:pt x="3319" y="893"/>
                        </a:cubicBezTo>
                        <a:lnTo>
                          <a:pt x="3319" y="893"/>
                        </a:lnTo>
                        <a:cubicBezTo>
                          <a:pt x="3185" y="923"/>
                          <a:pt x="3051" y="937"/>
                          <a:pt x="2922" y="937"/>
                        </a:cubicBezTo>
                        <a:cubicBezTo>
                          <a:pt x="2863" y="937"/>
                          <a:pt x="2804" y="934"/>
                          <a:pt x="2748" y="928"/>
                        </a:cubicBezTo>
                        <a:cubicBezTo>
                          <a:pt x="2659" y="1044"/>
                          <a:pt x="2650" y="1285"/>
                          <a:pt x="2587" y="1410"/>
                        </a:cubicBezTo>
                        <a:cubicBezTo>
                          <a:pt x="2525" y="1544"/>
                          <a:pt x="2427" y="1704"/>
                          <a:pt x="2373" y="1838"/>
                        </a:cubicBezTo>
                        <a:cubicBezTo>
                          <a:pt x="2230" y="2177"/>
                          <a:pt x="2034" y="2445"/>
                          <a:pt x="1820" y="2730"/>
                        </a:cubicBezTo>
                        <a:cubicBezTo>
                          <a:pt x="1517" y="3123"/>
                          <a:pt x="1142" y="3881"/>
                          <a:pt x="589" y="3908"/>
                        </a:cubicBezTo>
                        <a:cubicBezTo>
                          <a:pt x="586" y="3909"/>
                          <a:pt x="584" y="3910"/>
                          <a:pt x="582" y="3910"/>
                        </a:cubicBezTo>
                        <a:cubicBezTo>
                          <a:pt x="571" y="3910"/>
                          <a:pt x="572" y="3890"/>
                          <a:pt x="580" y="3890"/>
                        </a:cubicBezTo>
                        <a:cubicBezTo>
                          <a:pt x="928" y="3774"/>
                          <a:pt x="1312" y="3292"/>
                          <a:pt x="1481" y="2998"/>
                        </a:cubicBezTo>
                        <a:cubicBezTo>
                          <a:pt x="1651" y="2721"/>
                          <a:pt x="1883" y="2481"/>
                          <a:pt x="2043" y="2195"/>
                        </a:cubicBezTo>
                        <a:cubicBezTo>
                          <a:pt x="2213" y="1892"/>
                          <a:pt x="2418" y="1553"/>
                          <a:pt x="2516" y="1223"/>
                        </a:cubicBezTo>
                        <a:cubicBezTo>
                          <a:pt x="2543" y="1107"/>
                          <a:pt x="2561" y="991"/>
                          <a:pt x="2605" y="893"/>
                        </a:cubicBezTo>
                        <a:cubicBezTo>
                          <a:pt x="2222" y="794"/>
                          <a:pt x="1900" y="527"/>
                          <a:pt x="1686" y="45"/>
                        </a:cubicBezTo>
                        <a:cubicBezTo>
                          <a:pt x="1686" y="36"/>
                          <a:pt x="1677" y="18"/>
                          <a:pt x="1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4"/>
                  <p:cNvSpPr/>
                  <p:nvPr/>
                </p:nvSpPr>
                <p:spPr>
                  <a:xfrm>
                    <a:off x="5643666" y="3703747"/>
                    <a:ext cx="97298" cy="219232"/>
                  </a:xfrm>
                  <a:custGeom>
                    <a:avLst/>
                    <a:gdLst/>
                    <a:ahLst/>
                    <a:cxnLst/>
                    <a:rect l="l" t="t" r="r" b="b"/>
                    <a:pathLst>
                      <a:path w="1643" h="3702" extrusionOk="0">
                        <a:moveTo>
                          <a:pt x="864" y="1"/>
                        </a:moveTo>
                        <a:cubicBezTo>
                          <a:pt x="780" y="1"/>
                          <a:pt x="652" y="158"/>
                          <a:pt x="625" y="178"/>
                        </a:cubicBezTo>
                        <a:cubicBezTo>
                          <a:pt x="589" y="213"/>
                          <a:pt x="545" y="249"/>
                          <a:pt x="500" y="294"/>
                        </a:cubicBezTo>
                        <a:cubicBezTo>
                          <a:pt x="875" y="1284"/>
                          <a:pt x="1027" y="3050"/>
                          <a:pt x="1" y="3684"/>
                        </a:cubicBezTo>
                        <a:cubicBezTo>
                          <a:pt x="179" y="3693"/>
                          <a:pt x="349" y="3693"/>
                          <a:pt x="527" y="3701"/>
                        </a:cubicBezTo>
                        <a:cubicBezTo>
                          <a:pt x="1357" y="2961"/>
                          <a:pt x="1580" y="1998"/>
                          <a:pt x="1642" y="918"/>
                        </a:cubicBezTo>
                        <a:lnTo>
                          <a:pt x="1642" y="918"/>
                        </a:lnTo>
                        <a:cubicBezTo>
                          <a:pt x="1565" y="946"/>
                          <a:pt x="1456" y="968"/>
                          <a:pt x="1370" y="968"/>
                        </a:cubicBezTo>
                        <a:cubicBezTo>
                          <a:pt x="1345" y="968"/>
                          <a:pt x="1323" y="967"/>
                          <a:pt x="1303" y="963"/>
                        </a:cubicBezTo>
                        <a:cubicBezTo>
                          <a:pt x="1178" y="927"/>
                          <a:pt x="1071" y="829"/>
                          <a:pt x="1035" y="695"/>
                        </a:cubicBezTo>
                        <a:cubicBezTo>
                          <a:pt x="973" y="490"/>
                          <a:pt x="1000" y="249"/>
                          <a:pt x="928" y="62"/>
                        </a:cubicBezTo>
                        <a:cubicBezTo>
                          <a:pt x="915" y="18"/>
                          <a:pt x="892" y="1"/>
                          <a:pt x="8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4"/>
                  <p:cNvSpPr/>
                  <p:nvPr/>
                </p:nvSpPr>
                <p:spPr>
                  <a:xfrm>
                    <a:off x="6817049" y="3143235"/>
                    <a:ext cx="128448" cy="253580"/>
                  </a:xfrm>
                  <a:custGeom>
                    <a:avLst/>
                    <a:gdLst/>
                    <a:ahLst/>
                    <a:cxnLst/>
                    <a:rect l="l" t="t" r="r" b="b"/>
                    <a:pathLst>
                      <a:path w="2169" h="4282" extrusionOk="0">
                        <a:moveTo>
                          <a:pt x="1997" y="1"/>
                        </a:moveTo>
                        <a:cubicBezTo>
                          <a:pt x="1972" y="1"/>
                          <a:pt x="1925" y="15"/>
                          <a:pt x="1874" y="35"/>
                        </a:cubicBezTo>
                        <a:cubicBezTo>
                          <a:pt x="1918" y="490"/>
                          <a:pt x="1713" y="971"/>
                          <a:pt x="1570" y="1391"/>
                        </a:cubicBezTo>
                        <a:cubicBezTo>
                          <a:pt x="1437" y="1810"/>
                          <a:pt x="1267" y="2212"/>
                          <a:pt x="1080" y="2604"/>
                        </a:cubicBezTo>
                        <a:cubicBezTo>
                          <a:pt x="866" y="3068"/>
                          <a:pt x="509" y="3889"/>
                          <a:pt x="0" y="4156"/>
                        </a:cubicBezTo>
                        <a:cubicBezTo>
                          <a:pt x="72" y="4183"/>
                          <a:pt x="143" y="4201"/>
                          <a:pt x="223" y="4219"/>
                        </a:cubicBezTo>
                        <a:cubicBezTo>
                          <a:pt x="295" y="4237"/>
                          <a:pt x="366" y="4263"/>
                          <a:pt x="428" y="4281"/>
                        </a:cubicBezTo>
                        <a:cubicBezTo>
                          <a:pt x="598" y="3978"/>
                          <a:pt x="875" y="3746"/>
                          <a:pt x="1035" y="3425"/>
                        </a:cubicBezTo>
                        <a:cubicBezTo>
                          <a:pt x="1240" y="3041"/>
                          <a:pt x="1454" y="2666"/>
                          <a:pt x="1615" y="2265"/>
                        </a:cubicBezTo>
                        <a:cubicBezTo>
                          <a:pt x="1847" y="1658"/>
                          <a:pt x="2070" y="1025"/>
                          <a:pt x="2168" y="383"/>
                        </a:cubicBezTo>
                        <a:cubicBezTo>
                          <a:pt x="2123" y="249"/>
                          <a:pt x="2088" y="106"/>
                          <a:pt x="2016" y="8"/>
                        </a:cubicBezTo>
                        <a:cubicBezTo>
                          <a:pt x="2014" y="3"/>
                          <a:pt x="2007" y="1"/>
                          <a:pt x="19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4"/>
                  <p:cNvSpPr/>
                  <p:nvPr/>
                </p:nvSpPr>
                <p:spPr>
                  <a:xfrm>
                    <a:off x="6247531" y="3026632"/>
                    <a:ext cx="446460" cy="517050"/>
                  </a:xfrm>
                  <a:custGeom>
                    <a:avLst/>
                    <a:gdLst/>
                    <a:ahLst/>
                    <a:cxnLst/>
                    <a:rect l="l" t="t" r="r" b="b"/>
                    <a:pathLst>
                      <a:path w="7539" h="8731" extrusionOk="0">
                        <a:moveTo>
                          <a:pt x="7130" y="1"/>
                        </a:moveTo>
                        <a:cubicBezTo>
                          <a:pt x="7099" y="1"/>
                          <a:pt x="7059" y="32"/>
                          <a:pt x="7003" y="113"/>
                        </a:cubicBezTo>
                        <a:cubicBezTo>
                          <a:pt x="6887" y="282"/>
                          <a:pt x="6763" y="434"/>
                          <a:pt x="6593" y="550"/>
                        </a:cubicBezTo>
                        <a:cubicBezTo>
                          <a:pt x="6526" y="595"/>
                          <a:pt x="6458" y="614"/>
                          <a:pt x="6386" y="614"/>
                        </a:cubicBezTo>
                        <a:cubicBezTo>
                          <a:pt x="6372" y="614"/>
                          <a:pt x="6358" y="614"/>
                          <a:pt x="6343" y="612"/>
                        </a:cubicBezTo>
                        <a:lnTo>
                          <a:pt x="6343" y="612"/>
                        </a:lnTo>
                        <a:cubicBezTo>
                          <a:pt x="6522" y="1522"/>
                          <a:pt x="6254" y="2423"/>
                          <a:pt x="5960" y="3279"/>
                        </a:cubicBezTo>
                        <a:cubicBezTo>
                          <a:pt x="5647" y="4189"/>
                          <a:pt x="5130" y="5082"/>
                          <a:pt x="4497" y="5795"/>
                        </a:cubicBezTo>
                        <a:cubicBezTo>
                          <a:pt x="3854" y="6509"/>
                          <a:pt x="3078" y="7196"/>
                          <a:pt x="2240" y="7669"/>
                        </a:cubicBezTo>
                        <a:cubicBezTo>
                          <a:pt x="1535" y="8061"/>
                          <a:pt x="794" y="8516"/>
                          <a:pt x="0" y="8721"/>
                        </a:cubicBezTo>
                        <a:cubicBezTo>
                          <a:pt x="0" y="8721"/>
                          <a:pt x="0" y="8730"/>
                          <a:pt x="9" y="8730"/>
                        </a:cubicBezTo>
                        <a:cubicBezTo>
                          <a:pt x="348" y="8712"/>
                          <a:pt x="687" y="8677"/>
                          <a:pt x="1017" y="8614"/>
                        </a:cubicBezTo>
                        <a:cubicBezTo>
                          <a:pt x="1446" y="8400"/>
                          <a:pt x="1909" y="8266"/>
                          <a:pt x="2329" y="8025"/>
                        </a:cubicBezTo>
                        <a:cubicBezTo>
                          <a:pt x="2703" y="7811"/>
                          <a:pt x="3069" y="7597"/>
                          <a:pt x="3426" y="7347"/>
                        </a:cubicBezTo>
                        <a:cubicBezTo>
                          <a:pt x="4024" y="6910"/>
                          <a:pt x="4559" y="6375"/>
                          <a:pt x="5085" y="5858"/>
                        </a:cubicBezTo>
                        <a:cubicBezTo>
                          <a:pt x="5737" y="5233"/>
                          <a:pt x="6245" y="4564"/>
                          <a:pt x="6602" y="3726"/>
                        </a:cubicBezTo>
                        <a:cubicBezTo>
                          <a:pt x="7066" y="2646"/>
                          <a:pt x="7325" y="1540"/>
                          <a:pt x="7539" y="398"/>
                        </a:cubicBezTo>
                        <a:cubicBezTo>
                          <a:pt x="7476" y="389"/>
                          <a:pt x="7414" y="371"/>
                          <a:pt x="7360" y="344"/>
                        </a:cubicBezTo>
                        <a:cubicBezTo>
                          <a:pt x="7233" y="278"/>
                          <a:pt x="7221" y="1"/>
                          <a:pt x="7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4"/>
                  <p:cNvSpPr/>
                  <p:nvPr/>
                </p:nvSpPr>
                <p:spPr>
                  <a:xfrm>
                    <a:off x="5439239" y="3736436"/>
                    <a:ext cx="144793" cy="208218"/>
                  </a:xfrm>
                  <a:custGeom>
                    <a:avLst/>
                    <a:gdLst/>
                    <a:ahLst/>
                    <a:cxnLst/>
                    <a:rect l="l" t="t" r="r" b="b"/>
                    <a:pathLst>
                      <a:path w="2445" h="3516" extrusionOk="0">
                        <a:moveTo>
                          <a:pt x="1642" y="0"/>
                        </a:moveTo>
                        <a:lnTo>
                          <a:pt x="1642" y="0"/>
                        </a:lnTo>
                        <a:cubicBezTo>
                          <a:pt x="1606" y="36"/>
                          <a:pt x="1570" y="63"/>
                          <a:pt x="1535" y="90"/>
                        </a:cubicBezTo>
                        <a:cubicBezTo>
                          <a:pt x="1454" y="152"/>
                          <a:pt x="1374" y="223"/>
                          <a:pt x="1285" y="286"/>
                        </a:cubicBezTo>
                        <a:cubicBezTo>
                          <a:pt x="2445" y="1490"/>
                          <a:pt x="1213" y="2793"/>
                          <a:pt x="0" y="3515"/>
                        </a:cubicBezTo>
                        <a:cubicBezTo>
                          <a:pt x="375" y="3417"/>
                          <a:pt x="758" y="3346"/>
                          <a:pt x="1133" y="3292"/>
                        </a:cubicBezTo>
                        <a:cubicBezTo>
                          <a:pt x="1133" y="3292"/>
                          <a:pt x="1133" y="3292"/>
                          <a:pt x="1133" y="3283"/>
                        </a:cubicBezTo>
                        <a:cubicBezTo>
                          <a:pt x="2337" y="2623"/>
                          <a:pt x="2311" y="1044"/>
                          <a:pt x="16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4"/>
                  <p:cNvSpPr/>
                  <p:nvPr/>
                </p:nvSpPr>
                <p:spPr>
                  <a:xfrm>
                    <a:off x="7129789" y="3344937"/>
                    <a:ext cx="149057" cy="116308"/>
                  </a:xfrm>
                  <a:custGeom>
                    <a:avLst/>
                    <a:gdLst/>
                    <a:ahLst/>
                    <a:cxnLst/>
                    <a:rect l="l" t="t" r="r" b="b"/>
                    <a:pathLst>
                      <a:path w="2517" h="1964" extrusionOk="0">
                        <a:moveTo>
                          <a:pt x="2043" y="1"/>
                        </a:moveTo>
                        <a:cubicBezTo>
                          <a:pt x="2195" y="1125"/>
                          <a:pt x="1000" y="1714"/>
                          <a:pt x="0" y="1964"/>
                        </a:cubicBezTo>
                        <a:cubicBezTo>
                          <a:pt x="509" y="1946"/>
                          <a:pt x="1017" y="1874"/>
                          <a:pt x="1508" y="1714"/>
                        </a:cubicBezTo>
                        <a:lnTo>
                          <a:pt x="1517" y="1714"/>
                        </a:lnTo>
                        <a:cubicBezTo>
                          <a:pt x="1517" y="1705"/>
                          <a:pt x="1526" y="1696"/>
                          <a:pt x="1535" y="1687"/>
                        </a:cubicBezTo>
                        <a:cubicBezTo>
                          <a:pt x="1785" y="1598"/>
                          <a:pt x="2177" y="1286"/>
                          <a:pt x="2311" y="1054"/>
                        </a:cubicBezTo>
                        <a:cubicBezTo>
                          <a:pt x="2489" y="768"/>
                          <a:pt x="2516" y="474"/>
                          <a:pt x="2463" y="153"/>
                        </a:cubicBezTo>
                        <a:cubicBezTo>
                          <a:pt x="2427" y="135"/>
                          <a:pt x="2391" y="108"/>
                          <a:pt x="2356" y="90"/>
                        </a:cubicBezTo>
                        <a:cubicBezTo>
                          <a:pt x="2249" y="54"/>
                          <a:pt x="2150" y="19"/>
                          <a:pt x="20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4"/>
                  <p:cNvSpPr/>
                  <p:nvPr/>
                </p:nvSpPr>
                <p:spPr>
                  <a:xfrm>
                    <a:off x="5583439" y="3725362"/>
                    <a:ext cx="112044" cy="198150"/>
                  </a:xfrm>
                  <a:custGeom>
                    <a:avLst/>
                    <a:gdLst/>
                    <a:ahLst/>
                    <a:cxnLst/>
                    <a:rect l="l" t="t" r="r" b="b"/>
                    <a:pathLst>
                      <a:path w="1892" h="3346" extrusionOk="0">
                        <a:moveTo>
                          <a:pt x="1455" y="0"/>
                        </a:moveTo>
                        <a:cubicBezTo>
                          <a:pt x="1267" y="187"/>
                          <a:pt x="1035" y="419"/>
                          <a:pt x="795" y="553"/>
                        </a:cubicBezTo>
                        <a:cubicBezTo>
                          <a:pt x="1374" y="1454"/>
                          <a:pt x="812" y="2783"/>
                          <a:pt x="1" y="3345"/>
                        </a:cubicBezTo>
                        <a:cubicBezTo>
                          <a:pt x="277" y="3328"/>
                          <a:pt x="554" y="3319"/>
                          <a:pt x="830" y="3319"/>
                        </a:cubicBezTo>
                        <a:cubicBezTo>
                          <a:pt x="1892" y="2560"/>
                          <a:pt x="1544" y="1124"/>
                          <a:pt x="1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4"/>
                  <p:cNvSpPr/>
                  <p:nvPr/>
                </p:nvSpPr>
                <p:spPr>
                  <a:xfrm>
                    <a:off x="5524812" y="3703688"/>
                    <a:ext cx="132120" cy="225095"/>
                  </a:xfrm>
                  <a:custGeom>
                    <a:avLst/>
                    <a:gdLst/>
                    <a:ahLst/>
                    <a:cxnLst/>
                    <a:rect l="l" t="t" r="r" b="b"/>
                    <a:pathLst>
                      <a:path w="2231" h="3801" extrusionOk="0">
                        <a:moveTo>
                          <a:pt x="687" y="0"/>
                        </a:moveTo>
                        <a:cubicBezTo>
                          <a:pt x="536" y="170"/>
                          <a:pt x="393" y="357"/>
                          <a:pt x="232" y="518"/>
                        </a:cubicBezTo>
                        <a:cubicBezTo>
                          <a:pt x="669" y="1071"/>
                          <a:pt x="928" y="1749"/>
                          <a:pt x="821" y="2462"/>
                        </a:cubicBezTo>
                        <a:cubicBezTo>
                          <a:pt x="732" y="3007"/>
                          <a:pt x="500" y="3560"/>
                          <a:pt x="0" y="3801"/>
                        </a:cubicBezTo>
                        <a:cubicBezTo>
                          <a:pt x="295" y="3765"/>
                          <a:pt x="580" y="3738"/>
                          <a:pt x="875" y="3720"/>
                        </a:cubicBezTo>
                        <a:cubicBezTo>
                          <a:pt x="1454" y="2980"/>
                          <a:pt x="2231" y="1936"/>
                          <a:pt x="1713" y="955"/>
                        </a:cubicBezTo>
                        <a:lnTo>
                          <a:pt x="1713" y="955"/>
                        </a:lnTo>
                        <a:cubicBezTo>
                          <a:pt x="1621" y="1001"/>
                          <a:pt x="1526" y="1026"/>
                          <a:pt x="1432" y="1026"/>
                        </a:cubicBezTo>
                        <a:cubicBezTo>
                          <a:pt x="1361" y="1026"/>
                          <a:pt x="1291" y="1012"/>
                          <a:pt x="1223" y="982"/>
                        </a:cubicBezTo>
                        <a:cubicBezTo>
                          <a:pt x="1035" y="901"/>
                          <a:pt x="821" y="767"/>
                          <a:pt x="759" y="553"/>
                        </a:cubicBezTo>
                        <a:cubicBezTo>
                          <a:pt x="723" y="428"/>
                          <a:pt x="678" y="313"/>
                          <a:pt x="678" y="179"/>
                        </a:cubicBezTo>
                        <a:cubicBezTo>
                          <a:pt x="678" y="170"/>
                          <a:pt x="687" y="89"/>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4"/>
                  <p:cNvSpPr/>
                  <p:nvPr/>
                </p:nvSpPr>
                <p:spPr>
                  <a:xfrm>
                    <a:off x="7064292" y="3340732"/>
                    <a:ext cx="183878" cy="120513"/>
                  </a:xfrm>
                  <a:custGeom>
                    <a:avLst/>
                    <a:gdLst/>
                    <a:ahLst/>
                    <a:cxnLst/>
                    <a:rect l="l" t="t" r="r" b="b"/>
                    <a:pathLst>
                      <a:path w="3105" h="2035" extrusionOk="0">
                        <a:moveTo>
                          <a:pt x="2525" y="1"/>
                        </a:moveTo>
                        <a:cubicBezTo>
                          <a:pt x="2204" y="545"/>
                          <a:pt x="1695" y="973"/>
                          <a:pt x="1151" y="1312"/>
                        </a:cubicBezTo>
                        <a:cubicBezTo>
                          <a:pt x="803" y="1526"/>
                          <a:pt x="420" y="1856"/>
                          <a:pt x="0" y="1999"/>
                        </a:cubicBezTo>
                        <a:cubicBezTo>
                          <a:pt x="81" y="2008"/>
                          <a:pt x="161" y="2017"/>
                          <a:pt x="241" y="2017"/>
                        </a:cubicBezTo>
                        <a:cubicBezTo>
                          <a:pt x="366" y="2026"/>
                          <a:pt x="482" y="2035"/>
                          <a:pt x="607" y="2035"/>
                        </a:cubicBezTo>
                        <a:cubicBezTo>
                          <a:pt x="1089" y="1856"/>
                          <a:pt x="1686" y="1785"/>
                          <a:pt x="2097" y="1473"/>
                        </a:cubicBezTo>
                        <a:cubicBezTo>
                          <a:pt x="2338" y="1294"/>
                          <a:pt x="2596" y="1142"/>
                          <a:pt x="2784" y="910"/>
                        </a:cubicBezTo>
                        <a:cubicBezTo>
                          <a:pt x="3007" y="634"/>
                          <a:pt x="3051" y="384"/>
                          <a:pt x="3105" y="63"/>
                        </a:cubicBezTo>
                        <a:cubicBezTo>
                          <a:pt x="2935" y="18"/>
                          <a:pt x="2757" y="1"/>
                          <a:pt x="2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4"/>
                  <p:cNvSpPr/>
                  <p:nvPr/>
                </p:nvSpPr>
                <p:spPr>
                  <a:xfrm>
                    <a:off x="5931593" y="3156382"/>
                    <a:ext cx="259443" cy="316472"/>
                  </a:xfrm>
                  <a:custGeom>
                    <a:avLst/>
                    <a:gdLst/>
                    <a:ahLst/>
                    <a:cxnLst/>
                    <a:rect l="l" t="t" r="r" b="b"/>
                    <a:pathLst>
                      <a:path w="4381" h="5344" extrusionOk="0">
                        <a:moveTo>
                          <a:pt x="4381" y="0"/>
                        </a:moveTo>
                        <a:lnTo>
                          <a:pt x="4381" y="0"/>
                        </a:lnTo>
                        <a:cubicBezTo>
                          <a:pt x="4247" y="116"/>
                          <a:pt x="4122" y="232"/>
                          <a:pt x="3988" y="339"/>
                        </a:cubicBezTo>
                        <a:cubicBezTo>
                          <a:pt x="3854" y="1543"/>
                          <a:pt x="3123" y="2864"/>
                          <a:pt x="2338" y="3729"/>
                        </a:cubicBezTo>
                        <a:cubicBezTo>
                          <a:pt x="1865" y="4255"/>
                          <a:pt x="1276" y="4639"/>
                          <a:pt x="634" y="4933"/>
                        </a:cubicBezTo>
                        <a:cubicBezTo>
                          <a:pt x="438" y="5023"/>
                          <a:pt x="224" y="5121"/>
                          <a:pt x="1" y="5201"/>
                        </a:cubicBezTo>
                        <a:cubicBezTo>
                          <a:pt x="233" y="5219"/>
                          <a:pt x="456" y="5246"/>
                          <a:pt x="679" y="5281"/>
                        </a:cubicBezTo>
                        <a:cubicBezTo>
                          <a:pt x="812" y="5299"/>
                          <a:pt x="946" y="5326"/>
                          <a:pt x="1080" y="5344"/>
                        </a:cubicBezTo>
                        <a:cubicBezTo>
                          <a:pt x="3203" y="4586"/>
                          <a:pt x="4149" y="2088"/>
                          <a:pt x="4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4"/>
                  <p:cNvSpPr/>
                  <p:nvPr/>
                </p:nvSpPr>
                <p:spPr>
                  <a:xfrm>
                    <a:off x="6922164" y="3226083"/>
                    <a:ext cx="156992" cy="208218"/>
                  </a:xfrm>
                  <a:custGeom>
                    <a:avLst/>
                    <a:gdLst/>
                    <a:ahLst/>
                    <a:cxnLst/>
                    <a:rect l="l" t="t" r="r" b="b"/>
                    <a:pathLst>
                      <a:path w="2651" h="3516" extrusionOk="0">
                        <a:moveTo>
                          <a:pt x="2490" y="1"/>
                        </a:moveTo>
                        <a:cubicBezTo>
                          <a:pt x="2382" y="45"/>
                          <a:pt x="2275" y="81"/>
                          <a:pt x="2168" y="117"/>
                        </a:cubicBezTo>
                        <a:cubicBezTo>
                          <a:pt x="1972" y="1009"/>
                          <a:pt x="1508" y="1687"/>
                          <a:pt x="964" y="2418"/>
                        </a:cubicBezTo>
                        <a:cubicBezTo>
                          <a:pt x="741" y="2704"/>
                          <a:pt x="509" y="2980"/>
                          <a:pt x="206" y="3185"/>
                        </a:cubicBezTo>
                        <a:cubicBezTo>
                          <a:pt x="143" y="3230"/>
                          <a:pt x="72" y="3284"/>
                          <a:pt x="1" y="3337"/>
                        </a:cubicBezTo>
                        <a:cubicBezTo>
                          <a:pt x="206" y="3391"/>
                          <a:pt x="411" y="3453"/>
                          <a:pt x="607" y="3516"/>
                        </a:cubicBezTo>
                        <a:cubicBezTo>
                          <a:pt x="1071" y="3150"/>
                          <a:pt x="1571" y="2882"/>
                          <a:pt x="1910" y="2374"/>
                        </a:cubicBezTo>
                        <a:cubicBezTo>
                          <a:pt x="2240" y="1883"/>
                          <a:pt x="2516" y="1366"/>
                          <a:pt x="2650" y="795"/>
                        </a:cubicBezTo>
                        <a:cubicBezTo>
                          <a:pt x="2632" y="777"/>
                          <a:pt x="2623" y="759"/>
                          <a:pt x="2605" y="741"/>
                        </a:cubicBezTo>
                        <a:cubicBezTo>
                          <a:pt x="2418" y="518"/>
                          <a:pt x="2409" y="259"/>
                          <a:pt x="24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4"/>
                  <p:cNvSpPr/>
                  <p:nvPr/>
                </p:nvSpPr>
                <p:spPr>
                  <a:xfrm>
                    <a:off x="6716671" y="3623860"/>
                    <a:ext cx="970557" cy="150123"/>
                  </a:xfrm>
                  <a:custGeom>
                    <a:avLst/>
                    <a:gdLst/>
                    <a:ahLst/>
                    <a:cxnLst/>
                    <a:rect l="l" t="t" r="r" b="b"/>
                    <a:pathLst>
                      <a:path w="16389" h="2535" extrusionOk="0">
                        <a:moveTo>
                          <a:pt x="7567" y="0"/>
                        </a:moveTo>
                        <a:cubicBezTo>
                          <a:pt x="6105" y="0"/>
                          <a:pt x="4696" y="382"/>
                          <a:pt x="3355" y="1000"/>
                        </a:cubicBezTo>
                        <a:cubicBezTo>
                          <a:pt x="2257" y="1509"/>
                          <a:pt x="1178" y="1946"/>
                          <a:pt x="0" y="2035"/>
                        </a:cubicBezTo>
                        <a:cubicBezTo>
                          <a:pt x="125" y="2071"/>
                          <a:pt x="250" y="2098"/>
                          <a:pt x="375" y="2133"/>
                        </a:cubicBezTo>
                        <a:cubicBezTo>
                          <a:pt x="678" y="2223"/>
                          <a:pt x="955" y="2339"/>
                          <a:pt x="1214" y="2472"/>
                        </a:cubicBezTo>
                        <a:cubicBezTo>
                          <a:pt x="1330" y="2516"/>
                          <a:pt x="1455" y="2535"/>
                          <a:pt x="1584" y="2535"/>
                        </a:cubicBezTo>
                        <a:cubicBezTo>
                          <a:pt x="2249" y="2535"/>
                          <a:pt x="3045" y="2038"/>
                          <a:pt x="3560" y="1821"/>
                        </a:cubicBezTo>
                        <a:cubicBezTo>
                          <a:pt x="4291" y="1518"/>
                          <a:pt x="5023" y="1250"/>
                          <a:pt x="5799" y="1090"/>
                        </a:cubicBezTo>
                        <a:cubicBezTo>
                          <a:pt x="6416" y="962"/>
                          <a:pt x="7030" y="900"/>
                          <a:pt x="7642" y="900"/>
                        </a:cubicBezTo>
                        <a:cubicBezTo>
                          <a:pt x="8481" y="900"/>
                          <a:pt x="9317" y="1016"/>
                          <a:pt x="10152" y="1232"/>
                        </a:cubicBezTo>
                        <a:cubicBezTo>
                          <a:pt x="11311" y="1531"/>
                          <a:pt x="12487" y="2330"/>
                          <a:pt x="13723" y="2330"/>
                        </a:cubicBezTo>
                        <a:cubicBezTo>
                          <a:pt x="13743" y="2330"/>
                          <a:pt x="13763" y="2330"/>
                          <a:pt x="13783" y="2330"/>
                        </a:cubicBezTo>
                        <a:cubicBezTo>
                          <a:pt x="14060" y="2294"/>
                          <a:pt x="14327" y="2240"/>
                          <a:pt x="14604" y="2169"/>
                        </a:cubicBezTo>
                        <a:cubicBezTo>
                          <a:pt x="15273" y="1919"/>
                          <a:pt x="16388" y="1018"/>
                          <a:pt x="16388" y="1018"/>
                        </a:cubicBezTo>
                        <a:lnTo>
                          <a:pt x="16388" y="1018"/>
                        </a:lnTo>
                        <a:cubicBezTo>
                          <a:pt x="16388" y="1018"/>
                          <a:pt x="16049" y="1214"/>
                          <a:pt x="15889" y="1295"/>
                        </a:cubicBezTo>
                        <a:cubicBezTo>
                          <a:pt x="15594" y="1437"/>
                          <a:pt x="15300" y="1509"/>
                          <a:pt x="14979" y="1545"/>
                        </a:cubicBezTo>
                        <a:cubicBezTo>
                          <a:pt x="14832" y="1564"/>
                          <a:pt x="14687" y="1573"/>
                          <a:pt x="14542" y="1573"/>
                        </a:cubicBezTo>
                        <a:cubicBezTo>
                          <a:pt x="14034" y="1573"/>
                          <a:pt x="13534" y="1464"/>
                          <a:pt x="13034" y="1339"/>
                        </a:cubicBezTo>
                        <a:cubicBezTo>
                          <a:pt x="11491" y="938"/>
                          <a:pt x="10036" y="215"/>
                          <a:pt x="8440" y="46"/>
                        </a:cubicBezTo>
                        <a:cubicBezTo>
                          <a:pt x="8147" y="15"/>
                          <a:pt x="7856" y="0"/>
                          <a:pt x="7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4"/>
                  <p:cNvSpPr/>
                  <p:nvPr/>
                </p:nvSpPr>
                <p:spPr>
                  <a:xfrm>
                    <a:off x="6204182" y="3034982"/>
                    <a:ext cx="422712" cy="507634"/>
                  </a:xfrm>
                  <a:custGeom>
                    <a:avLst/>
                    <a:gdLst/>
                    <a:ahLst/>
                    <a:cxnLst/>
                    <a:rect l="l" t="t" r="r" b="b"/>
                    <a:pathLst>
                      <a:path w="7138" h="8572" extrusionOk="0">
                        <a:moveTo>
                          <a:pt x="6561" y="0"/>
                        </a:moveTo>
                        <a:cubicBezTo>
                          <a:pt x="6548" y="0"/>
                          <a:pt x="6532" y="12"/>
                          <a:pt x="6513" y="43"/>
                        </a:cubicBezTo>
                        <a:cubicBezTo>
                          <a:pt x="6469" y="132"/>
                          <a:pt x="6415" y="212"/>
                          <a:pt x="6353" y="302"/>
                        </a:cubicBezTo>
                        <a:cubicBezTo>
                          <a:pt x="6219" y="507"/>
                          <a:pt x="6085" y="694"/>
                          <a:pt x="5915" y="873"/>
                        </a:cubicBezTo>
                        <a:cubicBezTo>
                          <a:pt x="5826" y="980"/>
                          <a:pt x="5710" y="1096"/>
                          <a:pt x="5594" y="1194"/>
                        </a:cubicBezTo>
                        <a:cubicBezTo>
                          <a:pt x="5701" y="1997"/>
                          <a:pt x="5407" y="2907"/>
                          <a:pt x="5122" y="3629"/>
                        </a:cubicBezTo>
                        <a:cubicBezTo>
                          <a:pt x="4800" y="4468"/>
                          <a:pt x="4390" y="5226"/>
                          <a:pt x="3792" y="5895"/>
                        </a:cubicBezTo>
                        <a:cubicBezTo>
                          <a:pt x="3186" y="6591"/>
                          <a:pt x="2427" y="7162"/>
                          <a:pt x="1624" y="7599"/>
                        </a:cubicBezTo>
                        <a:cubicBezTo>
                          <a:pt x="1169" y="7849"/>
                          <a:pt x="554" y="8232"/>
                          <a:pt x="1" y="8339"/>
                        </a:cubicBezTo>
                        <a:cubicBezTo>
                          <a:pt x="233" y="8420"/>
                          <a:pt x="465" y="8491"/>
                          <a:pt x="697" y="8571"/>
                        </a:cubicBezTo>
                        <a:cubicBezTo>
                          <a:pt x="2195" y="7804"/>
                          <a:pt x="3730" y="7046"/>
                          <a:pt x="4907" y="5788"/>
                        </a:cubicBezTo>
                        <a:cubicBezTo>
                          <a:pt x="5585" y="5065"/>
                          <a:pt x="6183" y="4173"/>
                          <a:pt x="6504" y="3237"/>
                        </a:cubicBezTo>
                        <a:cubicBezTo>
                          <a:pt x="6808" y="2336"/>
                          <a:pt x="7138" y="1381"/>
                          <a:pt x="6915" y="418"/>
                        </a:cubicBezTo>
                        <a:cubicBezTo>
                          <a:pt x="6799" y="364"/>
                          <a:pt x="6701" y="257"/>
                          <a:pt x="6638" y="150"/>
                        </a:cubicBezTo>
                        <a:cubicBezTo>
                          <a:pt x="6631" y="136"/>
                          <a:pt x="6608" y="0"/>
                          <a:pt x="6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4"/>
                  <p:cNvSpPr/>
                  <p:nvPr/>
                </p:nvSpPr>
                <p:spPr>
                  <a:xfrm>
                    <a:off x="6133414" y="3086622"/>
                    <a:ext cx="340278" cy="427983"/>
                  </a:xfrm>
                  <a:custGeom>
                    <a:avLst/>
                    <a:gdLst/>
                    <a:ahLst/>
                    <a:cxnLst/>
                    <a:rect l="l" t="t" r="r" b="b"/>
                    <a:pathLst>
                      <a:path w="5746" h="7227" extrusionOk="0">
                        <a:moveTo>
                          <a:pt x="5424" y="1"/>
                        </a:moveTo>
                        <a:lnTo>
                          <a:pt x="5424" y="1"/>
                        </a:lnTo>
                        <a:cubicBezTo>
                          <a:pt x="5014" y="108"/>
                          <a:pt x="4711" y="464"/>
                          <a:pt x="4425" y="821"/>
                        </a:cubicBezTo>
                        <a:cubicBezTo>
                          <a:pt x="4434" y="821"/>
                          <a:pt x="4443" y="830"/>
                          <a:pt x="4443" y="848"/>
                        </a:cubicBezTo>
                        <a:cubicBezTo>
                          <a:pt x="4407" y="1437"/>
                          <a:pt x="4211" y="1927"/>
                          <a:pt x="3944" y="2454"/>
                        </a:cubicBezTo>
                        <a:cubicBezTo>
                          <a:pt x="3605" y="3159"/>
                          <a:pt x="3274" y="3837"/>
                          <a:pt x="2811" y="4470"/>
                        </a:cubicBezTo>
                        <a:cubicBezTo>
                          <a:pt x="2320" y="5121"/>
                          <a:pt x="1767" y="5674"/>
                          <a:pt x="1178" y="6227"/>
                        </a:cubicBezTo>
                        <a:cubicBezTo>
                          <a:pt x="848" y="6540"/>
                          <a:pt x="429" y="6914"/>
                          <a:pt x="0" y="7093"/>
                        </a:cubicBezTo>
                        <a:cubicBezTo>
                          <a:pt x="143" y="7137"/>
                          <a:pt x="286" y="7182"/>
                          <a:pt x="429" y="7227"/>
                        </a:cubicBezTo>
                        <a:cubicBezTo>
                          <a:pt x="1633" y="6789"/>
                          <a:pt x="2989" y="6022"/>
                          <a:pt x="3828" y="5059"/>
                        </a:cubicBezTo>
                        <a:cubicBezTo>
                          <a:pt x="4952" y="3783"/>
                          <a:pt x="5389" y="2284"/>
                          <a:pt x="5746" y="661"/>
                        </a:cubicBezTo>
                        <a:cubicBezTo>
                          <a:pt x="5469" y="563"/>
                          <a:pt x="5362" y="277"/>
                          <a:pt x="5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4"/>
                  <p:cNvSpPr/>
                  <p:nvPr/>
                </p:nvSpPr>
                <p:spPr>
                  <a:xfrm>
                    <a:off x="6104337" y="3138912"/>
                    <a:ext cx="287987" cy="367223"/>
                  </a:xfrm>
                  <a:custGeom>
                    <a:avLst/>
                    <a:gdLst/>
                    <a:ahLst/>
                    <a:cxnLst/>
                    <a:rect l="l" t="t" r="r" b="b"/>
                    <a:pathLst>
                      <a:path w="4863" h="6201" extrusionOk="0">
                        <a:moveTo>
                          <a:pt x="4863" y="1"/>
                        </a:moveTo>
                        <a:cubicBezTo>
                          <a:pt x="4729" y="170"/>
                          <a:pt x="4595" y="331"/>
                          <a:pt x="4461" y="465"/>
                        </a:cubicBezTo>
                        <a:cubicBezTo>
                          <a:pt x="4330" y="596"/>
                          <a:pt x="4082" y="825"/>
                          <a:pt x="3860" y="825"/>
                        </a:cubicBezTo>
                        <a:cubicBezTo>
                          <a:pt x="3781" y="825"/>
                          <a:pt x="3706" y="796"/>
                          <a:pt x="3641" y="723"/>
                        </a:cubicBezTo>
                        <a:cubicBezTo>
                          <a:pt x="3496" y="565"/>
                          <a:pt x="3434" y="132"/>
                          <a:pt x="3213" y="132"/>
                        </a:cubicBezTo>
                        <a:cubicBezTo>
                          <a:pt x="3160" y="132"/>
                          <a:pt x="3099" y="157"/>
                          <a:pt x="3025" y="215"/>
                        </a:cubicBezTo>
                        <a:cubicBezTo>
                          <a:pt x="2936" y="277"/>
                          <a:pt x="2855" y="358"/>
                          <a:pt x="2766" y="420"/>
                        </a:cubicBezTo>
                        <a:cubicBezTo>
                          <a:pt x="2766" y="964"/>
                          <a:pt x="2641" y="1517"/>
                          <a:pt x="2525" y="2035"/>
                        </a:cubicBezTo>
                        <a:cubicBezTo>
                          <a:pt x="2409" y="2561"/>
                          <a:pt x="2240" y="3078"/>
                          <a:pt x="2008" y="3560"/>
                        </a:cubicBezTo>
                        <a:cubicBezTo>
                          <a:pt x="1535" y="4515"/>
                          <a:pt x="848" y="5416"/>
                          <a:pt x="1" y="6067"/>
                        </a:cubicBezTo>
                        <a:cubicBezTo>
                          <a:pt x="152" y="6112"/>
                          <a:pt x="295" y="6156"/>
                          <a:pt x="438" y="6201"/>
                        </a:cubicBezTo>
                        <a:cubicBezTo>
                          <a:pt x="946" y="5889"/>
                          <a:pt x="1419" y="5425"/>
                          <a:pt x="1856" y="5032"/>
                        </a:cubicBezTo>
                        <a:cubicBezTo>
                          <a:pt x="2409" y="4524"/>
                          <a:pt x="2945" y="3881"/>
                          <a:pt x="3355" y="3248"/>
                        </a:cubicBezTo>
                        <a:cubicBezTo>
                          <a:pt x="3757" y="2641"/>
                          <a:pt x="4078" y="2008"/>
                          <a:pt x="4390" y="1348"/>
                        </a:cubicBezTo>
                        <a:cubicBezTo>
                          <a:pt x="4604" y="902"/>
                          <a:pt x="4684" y="447"/>
                          <a:pt x="48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4"/>
                  <p:cNvSpPr/>
                  <p:nvPr/>
                </p:nvSpPr>
                <p:spPr>
                  <a:xfrm>
                    <a:off x="6172500" y="3110902"/>
                    <a:ext cx="357215" cy="414244"/>
                  </a:xfrm>
                  <a:custGeom>
                    <a:avLst/>
                    <a:gdLst/>
                    <a:ahLst/>
                    <a:cxnLst/>
                    <a:rect l="l" t="t" r="r" b="b"/>
                    <a:pathLst>
                      <a:path w="6032" h="6995" extrusionOk="0">
                        <a:moveTo>
                          <a:pt x="6031" y="1"/>
                        </a:moveTo>
                        <a:lnTo>
                          <a:pt x="6031" y="1"/>
                        </a:lnTo>
                        <a:cubicBezTo>
                          <a:pt x="5835" y="153"/>
                          <a:pt x="5621" y="269"/>
                          <a:pt x="5389" y="286"/>
                        </a:cubicBezTo>
                        <a:cubicBezTo>
                          <a:pt x="5300" y="286"/>
                          <a:pt x="5228" y="286"/>
                          <a:pt x="5157" y="269"/>
                        </a:cubicBezTo>
                        <a:lnTo>
                          <a:pt x="5157" y="269"/>
                        </a:lnTo>
                        <a:cubicBezTo>
                          <a:pt x="5264" y="1080"/>
                          <a:pt x="4907" y="1990"/>
                          <a:pt x="4604" y="2722"/>
                        </a:cubicBezTo>
                        <a:cubicBezTo>
                          <a:pt x="4265" y="3543"/>
                          <a:pt x="3828" y="4265"/>
                          <a:pt x="3203" y="4890"/>
                        </a:cubicBezTo>
                        <a:cubicBezTo>
                          <a:pt x="2597" y="5514"/>
                          <a:pt x="1856" y="5969"/>
                          <a:pt x="1098" y="6371"/>
                        </a:cubicBezTo>
                        <a:cubicBezTo>
                          <a:pt x="848" y="6504"/>
                          <a:pt x="375" y="6817"/>
                          <a:pt x="1" y="6888"/>
                        </a:cubicBezTo>
                        <a:cubicBezTo>
                          <a:pt x="117" y="6924"/>
                          <a:pt x="233" y="6959"/>
                          <a:pt x="340" y="6995"/>
                        </a:cubicBezTo>
                        <a:cubicBezTo>
                          <a:pt x="545" y="6870"/>
                          <a:pt x="795" y="6808"/>
                          <a:pt x="1000" y="6718"/>
                        </a:cubicBezTo>
                        <a:cubicBezTo>
                          <a:pt x="1365" y="6549"/>
                          <a:pt x="1722" y="6362"/>
                          <a:pt x="2061" y="6165"/>
                        </a:cubicBezTo>
                        <a:cubicBezTo>
                          <a:pt x="2802" y="5755"/>
                          <a:pt x="3524" y="5238"/>
                          <a:pt x="4086" y="4604"/>
                        </a:cubicBezTo>
                        <a:cubicBezTo>
                          <a:pt x="5246" y="3275"/>
                          <a:pt x="5746" y="1696"/>
                          <a:pt x="60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4"/>
                  <p:cNvSpPr/>
                  <p:nvPr/>
                </p:nvSpPr>
                <p:spPr>
                  <a:xfrm>
                    <a:off x="6009230" y="3133109"/>
                    <a:ext cx="255771" cy="361953"/>
                  </a:xfrm>
                  <a:custGeom>
                    <a:avLst/>
                    <a:gdLst/>
                    <a:ahLst/>
                    <a:cxnLst/>
                    <a:rect l="l" t="t" r="r" b="b"/>
                    <a:pathLst>
                      <a:path w="4319" h="6112" extrusionOk="0">
                        <a:moveTo>
                          <a:pt x="3569" y="1"/>
                        </a:moveTo>
                        <a:lnTo>
                          <a:pt x="3569" y="1"/>
                        </a:lnTo>
                        <a:cubicBezTo>
                          <a:pt x="3427" y="81"/>
                          <a:pt x="3275" y="206"/>
                          <a:pt x="3123" y="340"/>
                        </a:cubicBezTo>
                        <a:cubicBezTo>
                          <a:pt x="3043" y="1580"/>
                          <a:pt x="2758" y="2900"/>
                          <a:pt x="2062" y="3944"/>
                        </a:cubicBezTo>
                        <a:cubicBezTo>
                          <a:pt x="1562" y="4720"/>
                          <a:pt x="911" y="5523"/>
                          <a:pt x="1" y="5781"/>
                        </a:cubicBezTo>
                        <a:cubicBezTo>
                          <a:pt x="474" y="5871"/>
                          <a:pt x="947" y="5987"/>
                          <a:pt x="1410" y="6111"/>
                        </a:cubicBezTo>
                        <a:lnTo>
                          <a:pt x="1419" y="6111"/>
                        </a:lnTo>
                        <a:cubicBezTo>
                          <a:pt x="2312" y="5442"/>
                          <a:pt x="3088" y="4461"/>
                          <a:pt x="3543" y="3435"/>
                        </a:cubicBezTo>
                        <a:cubicBezTo>
                          <a:pt x="3944" y="2516"/>
                          <a:pt x="4131" y="1544"/>
                          <a:pt x="4319" y="563"/>
                        </a:cubicBezTo>
                        <a:lnTo>
                          <a:pt x="4319" y="563"/>
                        </a:lnTo>
                        <a:cubicBezTo>
                          <a:pt x="4212" y="643"/>
                          <a:pt x="4105" y="714"/>
                          <a:pt x="3980" y="750"/>
                        </a:cubicBezTo>
                        <a:cubicBezTo>
                          <a:pt x="3930" y="765"/>
                          <a:pt x="3885" y="772"/>
                          <a:pt x="3846" y="772"/>
                        </a:cubicBezTo>
                        <a:cubicBezTo>
                          <a:pt x="3522" y="772"/>
                          <a:pt x="3546" y="287"/>
                          <a:pt x="35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4"/>
                  <p:cNvSpPr/>
                  <p:nvPr/>
                </p:nvSpPr>
                <p:spPr>
                  <a:xfrm>
                    <a:off x="6285017" y="3446735"/>
                    <a:ext cx="1028178" cy="130699"/>
                  </a:xfrm>
                  <a:custGeom>
                    <a:avLst/>
                    <a:gdLst/>
                    <a:ahLst/>
                    <a:cxnLst/>
                    <a:rect l="l" t="t" r="r" b="b"/>
                    <a:pathLst>
                      <a:path w="17362" h="2207" extrusionOk="0">
                        <a:moveTo>
                          <a:pt x="7762" y="1"/>
                        </a:moveTo>
                        <a:cubicBezTo>
                          <a:pt x="6719" y="1"/>
                          <a:pt x="5803" y="415"/>
                          <a:pt x="4845" y="842"/>
                        </a:cubicBezTo>
                        <a:cubicBezTo>
                          <a:pt x="4006" y="1208"/>
                          <a:pt x="3159" y="1583"/>
                          <a:pt x="2240" y="1699"/>
                        </a:cubicBezTo>
                        <a:cubicBezTo>
                          <a:pt x="1740" y="1770"/>
                          <a:pt x="1196" y="1824"/>
                          <a:pt x="688" y="1832"/>
                        </a:cubicBezTo>
                        <a:cubicBezTo>
                          <a:pt x="536" y="1839"/>
                          <a:pt x="371" y="1845"/>
                          <a:pt x="206" y="1845"/>
                        </a:cubicBezTo>
                        <a:cubicBezTo>
                          <a:pt x="137" y="1845"/>
                          <a:pt x="69" y="1844"/>
                          <a:pt x="1" y="1841"/>
                        </a:cubicBezTo>
                        <a:lnTo>
                          <a:pt x="1" y="1841"/>
                        </a:lnTo>
                        <a:cubicBezTo>
                          <a:pt x="170" y="1895"/>
                          <a:pt x="340" y="1957"/>
                          <a:pt x="518" y="2011"/>
                        </a:cubicBezTo>
                        <a:cubicBezTo>
                          <a:pt x="1031" y="2149"/>
                          <a:pt x="1533" y="2207"/>
                          <a:pt x="2030" y="2207"/>
                        </a:cubicBezTo>
                        <a:cubicBezTo>
                          <a:pt x="3139" y="2207"/>
                          <a:pt x="4220" y="1918"/>
                          <a:pt x="5336" y="1592"/>
                        </a:cubicBezTo>
                        <a:cubicBezTo>
                          <a:pt x="6338" y="1293"/>
                          <a:pt x="7415" y="959"/>
                          <a:pt x="8478" y="959"/>
                        </a:cubicBezTo>
                        <a:cubicBezTo>
                          <a:pt x="8843" y="959"/>
                          <a:pt x="9206" y="999"/>
                          <a:pt x="9564" y="1092"/>
                        </a:cubicBezTo>
                        <a:cubicBezTo>
                          <a:pt x="10825" y="1415"/>
                          <a:pt x="12165" y="1685"/>
                          <a:pt x="13476" y="1685"/>
                        </a:cubicBezTo>
                        <a:cubicBezTo>
                          <a:pt x="13687" y="1685"/>
                          <a:pt x="13896" y="1678"/>
                          <a:pt x="14105" y="1663"/>
                        </a:cubicBezTo>
                        <a:cubicBezTo>
                          <a:pt x="14890" y="1609"/>
                          <a:pt x="15746" y="1511"/>
                          <a:pt x="16460" y="1128"/>
                        </a:cubicBezTo>
                        <a:cubicBezTo>
                          <a:pt x="16844" y="923"/>
                          <a:pt x="17120" y="655"/>
                          <a:pt x="17361" y="343"/>
                        </a:cubicBezTo>
                        <a:lnTo>
                          <a:pt x="17361" y="343"/>
                        </a:lnTo>
                        <a:cubicBezTo>
                          <a:pt x="17040" y="539"/>
                          <a:pt x="16630" y="628"/>
                          <a:pt x="16308" y="691"/>
                        </a:cubicBezTo>
                        <a:cubicBezTo>
                          <a:pt x="15575" y="834"/>
                          <a:pt x="14799" y="905"/>
                          <a:pt x="14020" y="905"/>
                        </a:cubicBezTo>
                        <a:cubicBezTo>
                          <a:pt x="13151" y="905"/>
                          <a:pt x="12279" y="816"/>
                          <a:pt x="11464" y="637"/>
                        </a:cubicBezTo>
                        <a:cubicBezTo>
                          <a:pt x="10367" y="405"/>
                          <a:pt x="9279" y="137"/>
                          <a:pt x="8164" y="22"/>
                        </a:cubicBezTo>
                        <a:cubicBezTo>
                          <a:pt x="8027" y="8"/>
                          <a:pt x="7894" y="1"/>
                          <a:pt x="7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4"/>
                  <p:cNvSpPr/>
                  <p:nvPr/>
                </p:nvSpPr>
                <p:spPr>
                  <a:xfrm>
                    <a:off x="5784195" y="3515607"/>
                    <a:ext cx="1142768" cy="204250"/>
                  </a:xfrm>
                  <a:custGeom>
                    <a:avLst/>
                    <a:gdLst/>
                    <a:ahLst/>
                    <a:cxnLst/>
                    <a:rect l="l" t="t" r="r" b="b"/>
                    <a:pathLst>
                      <a:path w="19297" h="3449" extrusionOk="0">
                        <a:moveTo>
                          <a:pt x="1364" y="0"/>
                        </a:moveTo>
                        <a:cubicBezTo>
                          <a:pt x="902" y="0"/>
                          <a:pt x="445" y="56"/>
                          <a:pt x="1" y="188"/>
                        </a:cubicBezTo>
                        <a:cubicBezTo>
                          <a:pt x="161" y="277"/>
                          <a:pt x="322" y="375"/>
                          <a:pt x="464" y="491"/>
                        </a:cubicBezTo>
                        <a:cubicBezTo>
                          <a:pt x="572" y="571"/>
                          <a:pt x="679" y="661"/>
                          <a:pt x="777" y="750"/>
                        </a:cubicBezTo>
                        <a:cubicBezTo>
                          <a:pt x="913" y="745"/>
                          <a:pt x="1050" y="742"/>
                          <a:pt x="1186" y="742"/>
                        </a:cubicBezTo>
                        <a:cubicBezTo>
                          <a:pt x="2250" y="742"/>
                          <a:pt x="3299" y="897"/>
                          <a:pt x="4327" y="1214"/>
                        </a:cubicBezTo>
                        <a:cubicBezTo>
                          <a:pt x="5996" y="1731"/>
                          <a:pt x="7610" y="2382"/>
                          <a:pt x="9278" y="2873"/>
                        </a:cubicBezTo>
                        <a:cubicBezTo>
                          <a:pt x="10401" y="3205"/>
                          <a:pt x="11519" y="3449"/>
                          <a:pt x="12651" y="3449"/>
                        </a:cubicBezTo>
                        <a:cubicBezTo>
                          <a:pt x="13282" y="3449"/>
                          <a:pt x="13918" y="3373"/>
                          <a:pt x="14560" y="3194"/>
                        </a:cubicBezTo>
                        <a:cubicBezTo>
                          <a:pt x="16183" y="2748"/>
                          <a:pt x="17691" y="1972"/>
                          <a:pt x="19297" y="1481"/>
                        </a:cubicBezTo>
                        <a:lnTo>
                          <a:pt x="19297" y="1481"/>
                        </a:lnTo>
                        <a:cubicBezTo>
                          <a:pt x="18994" y="1535"/>
                          <a:pt x="18699" y="1597"/>
                          <a:pt x="18414" y="1678"/>
                        </a:cubicBezTo>
                        <a:cubicBezTo>
                          <a:pt x="18110" y="1785"/>
                          <a:pt x="17807" y="1874"/>
                          <a:pt x="17504" y="1945"/>
                        </a:cubicBezTo>
                        <a:cubicBezTo>
                          <a:pt x="16683" y="2213"/>
                          <a:pt x="15853" y="2516"/>
                          <a:pt x="15006" y="2686"/>
                        </a:cubicBezTo>
                        <a:cubicBezTo>
                          <a:pt x="14432" y="2797"/>
                          <a:pt x="13854" y="2845"/>
                          <a:pt x="13276" y="2845"/>
                        </a:cubicBezTo>
                        <a:cubicBezTo>
                          <a:pt x="12054" y="2845"/>
                          <a:pt x="10828" y="2634"/>
                          <a:pt x="9635" y="2373"/>
                        </a:cubicBezTo>
                        <a:cubicBezTo>
                          <a:pt x="7949" y="1990"/>
                          <a:pt x="6406" y="1267"/>
                          <a:pt x="4773" y="714"/>
                        </a:cubicBezTo>
                        <a:cubicBezTo>
                          <a:pt x="3708" y="350"/>
                          <a:pt x="2523"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
                  <p:cNvSpPr/>
                  <p:nvPr/>
                </p:nvSpPr>
                <p:spPr>
                  <a:xfrm>
                    <a:off x="5879835" y="3608582"/>
                    <a:ext cx="583317" cy="200282"/>
                  </a:xfrm>
                  <a:custGeom>
                    <a:avLst/>
                    <a:gdLst/>
                    <a:ahLst/>
                    <a:cxnLst/>
                    <a:rect l="l" t="t" r="r" b="b"/>
                    <a:pathLst>
                      <a:path w="9850" h="3382" extrusionOk="0">
                        <a:moveTo>
                          <a:pt x="0" y="0"/>
                        </a:moveTo>
                        <a:lnTo>
                          <a:pt x="0" y="0"/>
                        </a:lnTo>
                        <a:cubicBezTo>
                          <a:pt x="45" y="36"/>
                          <a:pt x="81" y="72"/>
                          <a:pt x="125" y="108"/>
                        </a:cubicBezTo>
                        <a:cubicBezTo>
                          <a:pt x="446" y="375"/>
                          <a:pt x="776" y="571"/>
                          <a:pt x="1151" y="768"/>
                        </a:cubicBezTo>
                        <a:cubicBezTo>
                          <a:pt x="1160" y="768"/>
                          <a:pt x="1178" y="777"/>
                          <a:pt x="1196" y="786"/>
                        </a:cubicBezTo>
                        <a:lnTo>
                          <a:pt x="1205" y="786"/>
                        </a:lnTo>
                        <a:cubicBezTo>
                          <a:pt x="1326" y="773"/>
                          <a:pt x="1448" y="767"/>
                          <a:pt x="1571" y="767"/>
                        </a:cubicBezTo>
                        <a:cubicBezTo>
                          <a:pt x="2218" y="767"/>
                          <a:pt x="2884" y="927"/>
                          <a:pt x="3506" y="1062"/>
                        </a:cubicBezTo>
                        <a:cubicBezTo>
                          <a:pt x="4158" y="1205"/>
                          <a:pt x="4764" y="1410"/>
                          <a:pt x="5371" y="1669"/>
                        </a:cubicBezTo>
                        <a:cubicBezTo>
                          <a:pt x="6084" y="1981"/>
                          <a:pt x="6691" y="2498"/>
                          <a:pt x="7396" y="2811"/>
                        </a:cubicBezTo>
                        <a:cubicBezTo>
                          <a:pt x="7762" y="2971"/>
                          <a:pt x="8145" y="3167"/>
                          <a:pt x="8529" y="3266"/>
                        </a:cubicBezTo>
                        <a:cubicBezTo>
                          <a:pt x="8779" y="3328"/>
                          <a:pt x="9028" y="3346"/>
                          <a:pt x="9269" y="3382"/>
                        </a:cubicBezTo>
                        <a:cubicBezTo>
                          <a:pt x="9439" y="3212"/>
                          <a:pt x="9635" y="3060"/>
                          <a:pt x="9849" y="2918"/>
                        </a:cubicBezTo>
                        <a:lnTo>
                          <a:pt x="9849" y="2918"/>
                        </a:lnTo>
                        <a:cubicBezTo>
                          <a:pt x="9833" y="2918"/>
                          <a:pt x="9817" y="2918"/>
                          <a:pt x="9801" y="2918"/>
                        </a:cubicBezTo>
                        <a:cubicBezTo>
                          <a:pt x="9468" y="2918"/>
                          <a:pt x="9130" y="2833"/>
                          <a:pt x="8841" y="2739"/>
                        </a:cubicBezTo>
                        <a:cubicBezTo>
                          <a:pt x="7895" y="2427"/>
                          <a:pt x="6985" y="2061"/>
                          <a:pt x="6076" y="1651"/>
                        </a:cubicBezTo>
                        <a:cubicBezTo>
                          <a:pt x="5067" y="1196"/>
                          <a:pt x="4095" y="554"/>
                          <a:pt x="3007" y="295"/>
                        </a:cubicBezTo>
                        <a:cubicBezTo>
                          <a:pt x="2436" y="161"/>
                          <a:pt x="1865" y="90"/>
                          <a:pt x="1276" y="81"/>
                        </a:cubicBezTo>
                        <a:cubicBezTo>
                          <a:pt x="1116" y="81"/>
                          <a:pt x="953" y="86"/>
                          <a:pt x="789" y="86"/>
                        </a:cubicBezTo>
                        <a:cubicBezTo>
                          <a:pt x="522" y="86"/>
                          <a:pt x="254" y="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4"/>
                  <p:cNvSpPr/>
                  <p:nvPr/>
                </p:nvSpPr>
                <p:spPr>
                  <a:xfrm>
                    <a:off x="6008757" y="3688350"/>
                    <a:ext cx="337080" cy="148524"/>
                  </a:xfrm>
                  <a:custGeom>
                    <a:avLst/>
                    <a:gdLst/>
                    <a:ahLst/>
                    <a:cxnLst/>
                    <a:rect l="l" t="t" r="r" b="b"/>
                    <a:pathLst>
                      <a:path w="5692" h="2508" extrusionOk="0">
                        <a:moveTo>
                          <a:pt x="0" y="1"/>
                        </a:moveTo>
                        <a:lnTo>
                          <a:pt x="0" y="1"/>
                        </a:lnTo>
                        <a:cubicBezTo>
                          <a:pt x="250" y="206"/>
                          <a:pt x="384" y="536"/>
                          <a:pt x="562" y="786"/>
                        </a:cubicBezTo>
                        <a:cubicBezTo>
                          <a:pt x="571" y="803"/>
                          <a:pt x="580" y="812"/>
                          <a:pt x="589" y="821"/>
                        </a:cubicBezTo>
                        <a:cubicBezTo>
                          <a:pt x="972" y="1009"/>
                          <a:pt x="1329" y="1187"/>
                          <a:pt x="1686" y="1419"/>
                        </a:cubicBezTo>
                        <a:cubicBezTo>
                          <a:pt x="2159" y="1722"/>
                          <a:pt x="2676" y="1936"/>
                          <a:pt x="3221" y="2115"/>
                        </a:cubicBezTo>
                        <a:cubicBezTo>
                          <a:pt x="3809" y="2293"/>
                          <a:pt x="4389" y="2498"/>
                          <a:pt x="5014" y="2507"/>
                        </a:cubicBezTo>
                        <a:cubicBezTo>
                          <a:pt x="5246" y="2507"/>
                          <a:pt x="5469" y="2490"/>
                          <a:pt x="5692" y="2472"/>
                        </a:cubicBezTo>
                        <a:cubicBezTo>
                          <a:pt x="5611" y="2454"/>
                          <a:pt x="5531" y="2436"/>
                          <a:pt x="5442" y="2418"/>
                        </a:cubicBezTo>
                        <a:cubicBezTo>
                          <a:pt x="4719" y="2222"/>
                          <a:pt x="4059" y="1874"/>
                          <a:pt x="3390" y="1544"/>
                        </a:cubicBezTo>
                        <a:cubicBezTo>
                          <a:pt x="2792" y="1258"/>
                          <a:pt x="2266" y="848"/>
                          <a:pt x="1686" y="563"/>
                        </a:cubicBezTo>
                        <a:cubicBezTo>
                          <a:pt x="1133" y="295"/>
                          <a:pt x="580" y="143"/>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4"/>
                  <p:cNvSpPr/>
                  <p:nvPr/>
                </p:nvSpPr>
                <p:spPr>
                  <a:xfrm>
                    <a:off x="6884678" y="3945659"/>
                    <a:ext cx="321268" cy="335481"/>
                  </a:xfrm>
                  <a:custGeom>
                    <a:avLst/>
                    <a:gdLst/>
                    <a:ahLst/>
                    <a:cxnLst/>
                    <a:rect l="l" t="t" r="r" b="b"/>
                    <a:pathLst>
                      <a:path w="5425" h="5665" extrusionOk="0">
                        <a:moveTo>
                          <a:pt x="562" y="0"/>
                        </a:moveTo>
                        <a:lnTo>
                          <a:pt x="562" y="0"/>
                        </a:lnTo>
                        <a:cubicBezTo>
                          <a:pt x="741" y="375"/>
                          <a:pt x="794" y="767"/>
                          <a:pt x="535" y="1106"/>
                        </a:cubicBezTo>
                        <a:cubicBezTo>
                          <a:pt x="393" y="1294"/>
                          <a:pt x="223" y="1436"/>
                          <a:pt x="0" y="1454"/>
                        </a:cubicBezTo>
                        <a:cubicBezTo>
                          <a:pt x="589" y="2409"/>
                          <a:pt x="1142" y="3390"/>
                          <a:pt x="1945" y="4175"/>
                        </a:cubicBezTo>
                        <a:cubicBezTo>
                          <a:pt x="2855" y="5067"/>
                          <a:pt x="4086" y="5513"/>
                          <a:pt x="5326" y="5665"/>
                        </a:cubicBezTo>
                        <a:cubicBezTo>
                          <a:pt x="5362" y="5665"/>
                          <a:pt x="5388" y="5656"/>
                          <a:pt x="5424" y="5656"/>
                        </a:cubicBezTo>
                        <a:cubicBezTo>
                          <a:pt x="3970" y="5469"/>
                          <a:pt x="2748" y="4211"/>
                          <a:pt x="1981" y="3024"/>
                        </a:cubicBezTo>
                        <a:cubicBezTo>
                          <a:pt x="1579" y="2391"/>
                          <a:pt x="1151" y="1650"/>
                          <a:pt x="999" y="910"/>
                        </a:cubicBezTo>
                        <a:cubicBezTo>
                          <a:pt x="973" y="785"/>
                          <a:pt x="812" y="259"/>
                          <a:pt x="955" y="98"/>
                        </a:cubicBezTo>
                        <a:cubicBezTo>
                          <a:pt x="830" y="54"/>
                          <a:pt x="696" y="18"/>
                          <a:pt x="5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4"/>
                  <p:cNvSpPr/>
                  <p:nvPr/>
                </p:nvSpPr>
                <p:spPr>
                  <a:xfrm>
                    <a:off x="6756822" y="4002154"/>
                    <a:ext cx="285855" cy="272649"/>
                  </a:xfrm>
                  <a:custGeom>
                    <a:avLst/>
                    <a:gdLst/>
                    <a:ahLst/>
                    <a:cxnLst/>
                    <a:rect l="l" t="t" r="r" b="b"/>
                    <a:pathLst>
                      <a:path w="4827" h="4604" extrusionOk="0">
                        <a:moveTo>
                          <a:pt x="1231" y="1"/>
                        </a:moveTo>
                        <a:cubicBezTo>
                          <a:pt x="1169" y="250"/>
                          <a:pt x="1098" y="402"/>
                          <a:pt x="821" y="500"/>
                        </a:cubicBezTo>
                        <a:cubicBezTo>
                          <a:pt x="776" y="518"/>
                          <a:pt x="727" y="525"/>
                          <a:pt x="676" y="525"/>
                        </a:cubicBezTo>
                        <a:cubicBezTo>
                          <a:pt x="464" y="525"/>
                          <a:pt x="209" y="394"/>
                          <a:pt x="0" y="286"/>
                        </a:cubicBezTo>
                        <a:lnTo>
                          <a:pt x="0" y="286"/>
                        </a:lnTo>
                        <a:cubicBezTo>
                          <a:pt x="81" y="839"/>
                          <a:pt x="357" y="1330"/>
                          <a:pt x="616" y="1829"/>
                        </a:cubicBezTo>
                        <a:cubicBezTo>
                          <a:pt x="803" y="2204"/>
                          <a:pt x="999" y="2588"/>
                          <a:pt x="1249" y="2936"/>
                        </a:cubicBezTo>
                        <a:cubicBezTo>
                          <a:pt x="1722" y="3605"/>
                          <a:pt x="2355" y="4060"/>
                          <a:pt x="3078" y="4354"/>
                        </a:cubicBezTo>
                        <a:cubicBezTo>
                          <a:pt x="3658" y="4443"/>
                          <a:pt x="4247" y="4541"/>
                          <a:pt x="4827" y="4604"/>
                        </a:cubicBezTo>
                        <a:cubicBezTo>
                          <a:pt x="4630" y="4506"/>
                          <a:pt x="4434" y="4381"/>
                          <a:pt x="4256" y="4265"/>
                        </a:cubicBezTo>
                        <a:cubicBezTo>
                          <a:pt x="3711" y="3899"/>
                          <a:pt x="3274" y="3471"/>
                          <a:pt x="2828" y="2998"/>
                        </a:cubicBezTo>
                        <a:cubicBezTo>
                          <a:pt x="2382" y="2516"/>
                          <a:pt x="2025" y="1954"/>
                          <a:pt x="1758" y="1348"/>
                        </a:cubicBezTo>
                        <a:cubicBezTo>
                          <a:pt x="1570" y="920"/>
                          <a:pt x="1329" y="491"/>
                          <a:pt x="1267" y="27"/>
                        </a:cubicBezTo>
                        <a:cubicBezTo>
                          <a:pt x="1249" y="18"/>
                          <a:pt x="1240" y="10"/>
                          <a:pt x="12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4"/>
                  <p:cNvSpPr/>
                  <p:nvPr/>
                </p:nvSpPr>
                <p:spPr>
                  <a:xfrm>
                    <a:off x="6692865" y="4013228"/>
                    <a:ext cx="137983" cy="233623"/>
                  </a:xfrm>
                  <a:custGeom>
                    <a:avLst/>
                    <a:gdLst/>
                    <a:ahLst/>
                    <a:cxnLst/>
                    <a:rect l="l" t="t" r="r" b="b"/>
                    <a:pathLst>
                      <a:path w="2330" h="3945" extrusionOk="0">
                        <a:moveTo>
                          <a:pt x="581" y="1"/>
                        </a:moveTo>
                        <a:cubicBezTo>
                          <a:pt x="554" y="37"/>
                          <a:pt x="536" y="90"/>
                          <a:pt x="509" y="162"/>
                        </a:cubicBezTo>
                        <a:cubicBezTo>
                          <a:pt x="474" y="260"/>
                          <a:pt x="402" y="367"/>
                          <a:pt x="322" y="438"/>
                        </a:cubicBezTo>
                        <a:cubicBezTo>
                          <a:pt x="224" y="518"/>
                          <a:pt x="117" y="581"/>
                          <a:pt x="1" y="617"/>
                        </a:cubicBezTo>
                        <a:cubicBezTo>
                          <a:pt x="36" y="1384"/>
                          <a:pt x="161" y="2106"/>
                          <a:pt x="483" y="2811"/>
                        </a:cubicBezTo>
                        <a:cubicBezTo>
                          <a:pt x="661" y="3195"/>
                          <a:pt x="893" y="3632"/>
                          <a:pt x="1268" y="3855"/>
                        </a:cubicBezTo>
                        <a:cubicBezTo>
                          <a:pt x="1624" y="3882"/>
                          <a:pt x="1972" y="3908"/>
                          <a:pt x="2329" y="3944"/>
                        </a:cubicBezTo>
                        <a:cubicBezTo>
                          <a:pt x="1018" y="3221"/>
                          <a:pt x="554" y="1428"/>
                          <a:pt x="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4"/>
                  <p:cNvSpPr/>
                  <p:nvPr/>
                </p:nvSpPr>
                <p:spPr>
                  <a:xfrm>
                    <a:off x="6836591" y="4007957"/>
                    <a:ext cx="315998" cy="273715"/>
                  </a:xfrm>
                  <a:custGeom>
                    <a:avLst/>
                    <a:gdLst/>
                    <a:ahLst/>
                    <a:cxnLst/>
                    <a:rect l="l" t="t" r="r" b="b"/>
                    <a:pathLst>
                      <a:path w="5336" h="4622" extrusionOk="0">
                        <a:moveTo>
                          <a:pt x="0" y="1"/>
                        </a:moveTo>
                        <a:cubicBezTo>
                          <a:pt x="125" y="509"/>
                          <a:pt x="446" y="1045"/>
                          <a:pt x="687" y="1491"/>
                        </a:cubicBezTo>
                        <a:cubicBezTo>
                          <a:pt x="964" y="2017"/>
                          <a:pt x="1312" y="2454"/>
                          <a:pt x="1704" y="2909"/>
                        </a:cubicBezTo>
                        <a:cubicBezTo>
                          <a:pt x="2079" y="3337"/>
                          <a:pt x="2516" y="3694"/>
                          <a:pt x="2989" y="4015"/>
                        </a:cubicBezTo>
                        <a:cubicBezTo>
                          <a:pt x="3274" y="4203"/>
                          <a:pt x="3569" y="4399"/>
                          <a:pt x="3881" y="4550"/>
                        </a:cubicBezTo>
                        <a:cubicBezTo>
                          <a:pt x="3926" y="4550"/>
                          <a:pt x="3970" y="4559"/>
                          <a:pt x="4015" y="4559"/>
                        </a:cubicBezTo>
                        <a:cubicBezTo>
                          <a:pt x="4452" y="4595"/>
                          <a:pt x="4889" y="4622"/>
                          <a:pt x="5335" y="4622"/>
                        </a:cubicBezTo>
                        <a:cubicBezTo>
                          <a:pt x="4372" y="4479"/>
                          <a:pt x="3399" y="3997"/>
                          <a:pt x="2748" y="3346"/>
                        </a:cubicBezTo>
                        <a:cubicBezTo>
                          <a:pt x="1874" y="2481"/>
                          <a:pt x="1321" y="1464"/>
                          <a:pt x="723" y="411"/>
                        </a:cubicBezTo>
                        <a:cubicBezTo>
                          <a:pt x="705" y="411"/>
                          <a:pt x="687" y="411"/>
                          <a:pt x="669" y="402"/>
                        </a:cubicBezTo>
                        <a:cubicBezTo>
                          <a:pt x="500" y="384"/>
                          <a:pt x="393" y="349"/>
                          <a:pt x="250" y="259"/>
                        </a:cubicBezTo>
                        <a:cubicBezTo>
                          <a:pt x="152" y="197"/>
                          <a:pt x="81" y="9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4"/>
                  <p:cNvSpPr/>
                  <p:nvPr/>
                </p:nvSpPr>
                <p:spPr>
                  <a:xfrm>
                    <a:off x="6732483" y="4009023"/>
                    <a:ext cx="174936" cy="246237"/>
                  </a:xfrm>
                  <a:custGeom>
                    <a:avLst/>
                    <a:gdLst/>
                    <a:ahLst/>
                    <a:cxnLst/>
                    <a:rect l="l" t="t" r="r" b="b"/>
                    <a:pathLst>
                      <a:path w="2954" h="4158" extrusionOk="0">
                        <a:moveTo>
                          <a:pt x="1" y="1"/>
                        </a:moveTo>
                        <a:cubicBezTo>
                          <a:pt x="19" y="456"/>
                          <a:pt x="37" y="937"/>
                          <a:pt x="170" y="1366"/>
                        </a:cubicBezTo>
                        <a:cubicBezTo>
                          <a:pt x="304" y="1785"/>
                          <a:pt x="358" y="2249"/>
                          <a:pt x="616" y="2614"/>
                        </a:cubicBezTo>
                        <a:cubicBezTo>
                          <a:pt x="1027" y="3221"/>
                          <a:pt x="1455" y="3703"/>
                          <a:pt x="2071" y="4051"/>
                        </a:cubicBezTo>
                        <a:cubicBezTo>
                          <a:pt x="2365" y="4086"/>
                          <a:pt x="2659" y="4122"/>
                          <a:pt x="2954" y="4158"/>
                        </a:cubicBezTo>
                        <a:cubicBezTo>
                          <a:pt x="2427" y="3899"/>
                          <a:pt x="1955" y="3507"/>
                          <a:pt x="1625" y="3034"/>
                        </a:cubicBezTo>
                        <a:cubicBezTo>
                          <a:pt x="1054" y="2222"/>
                          <a:pt x="402" y="1151"/>
                          <a:pt x="340" y="134"/>
                        </a:cubicBezTo>
                        <a:cubicBezTo>
                          <a:pt x="295" y="108"/>
                          <a:pt x="251" y="90"/>
                          <a:pt x="215" y="72"/>
                        </a:cubicBezTo>
                        <a:cubicBezTo>
                          <a:pt x="117" y="27"/>
                          <a:pt x="54"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
                  <p:cNvSpPr/>
                  <p:nvPr/>
                </p:nvSpPr>
                <p:spPr>
                  <a:xfrm>
                    <a:off x="6605752" y="4021933"/>
                    <a:ext cx="146866" cy="218522"/>
                  </a:xfrm>
                  <a:custGeom>
                    <a:avLst/>
                    <a:gdLst/>
                    <a:ahLst/>
                    <a:cxnLst/>
                    <a:rect l="l" t="t" r="r" b="b"/>
                    <a:pathLst>
                      <a:path w="2480" h="3690" extrusionOk="0">
                        <a:moveTo>
                          <a:pt x="125" y="1"/>
                        </a:moveTo>
                        <a:cubicBezTo>
                          <a:pt x="0" y="1"/>
                          <a:pt x="36" y="298"/>
                          <a:pt x="44" y="354"/>
                        </a:cubicBezTo>
                        <a:cubicBezTo>
                          <a:pt x="44" y="407"/>
                          <a:pt x="71" y="541"/>
                          <a:pt x="53" y="630"/>
                        </a:cubicBezTo>
                        <a:cubicBezTo>
                          <a:pt x="36" y="710"/>
                          <a:pt x="107" y="1362"/>
                          <a:pt x="259" y="1781"/>
                        </a:cubicBezTo>
                        <a:cubicBezTo>
                          <a:pt x="571" y="2619"/>
                          <a:pt x="1204" y="3324"/>
                          <a:pt x="2061" y="3654"/>
                        </a:cubicBezTo>
                        <a:cubicBezTo>
                          <a:pt x="2096" y="3654"/>
                          <a:pt x="2132" y="3663"/>
                          <a:pt x="2177" y="3663"/>
                        </a:cubicBezTo>
                        <a:cubicBezTo>
                          <a:pt x="2275" y="3672"/>
                          <a:pt x="2382" y="3681"/>
                          <a:pt x="2480" y="3690"/>
                        </a:cubicBezTo>
                        <a:cubicBezTo>
                          <a:pt x="2203" y="3476"/>
                          <a:pt x="2007" y="3128"/>
                          <a:pt x="1873" y="2825"/>
                        </a:cubicBezTo>
                        <a:cubicBezTo>
                          <a:pt x="1525" y="2040"/>
                          <a:pt x="1392" y="1326"/>
                          <a:pt x="1445" y="478"/>
                        </a:cubicBezTo>
                        <a:lnTo>
                          <a:pt x="1445" y="478"/>
                        </a:lnTo>
                        <a:cubicBezTo>
                          <a:pt x="1383" y="494"/>
                          <a:pt x="1318" y="504"/>
                          <a:pt x="1249" y="504"/>
                        </a:cubicBezTo>
                        <a:cubicBezTo>
                          <a:pt x="1200" y="504"/>
                          <a:pt x="1149" y="499"/>
                          <a:pt x="1097" y="487"/>
                        </a:cubicBezTo>
                        <a:cubicBezTo>
                          <a:pt x="731" y="398"/>
                          <a:pt x="490" y="184"/>
                          <a:pt x="178" y="15"/>
                        </a:cubicBezTo>
                        <a:cubicBezTo>
                          <a:pt x="158" y="5"/>
                          <a:pt x="141" y="1"/>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
                  <p:cNvSpPr/>
                  <p:nvPr/>
                </p:nvSpPr>
                <p:spPr>
                  <a:xfrm>
                    <a:off x="6456755" y="4051839"/>
                    <a:ext cx="172271" cy="187609"/>
                  </a:xfrm>
                  <a:custGeom>
                    <a:avLst/>
                    <a:gdLst/>
                    <a:ahLst/>
                    <a:cxnLst/>
                    <a:rect l="l" t="t" r="r" b="b"/>
                    <a:pathLst>
                      <a:path w="2909" h="3168" extrusionOk="0">
                        <a:moveTo>
                          <a:pt x="71" y="0"/>
                        </a:moveTo>
                        <a:lnTo>
                          <a:pt x="71" y="0"/>
                        </a:lnTo>
                        <a:cubicBezTo>
                          <a:pt x="0" y="625"/>
                          <a:pt x="286" y="1535"/>
                          <a:pt x="580" y="2025"/>
                        </a:cubicBezTo>
                        <a:cubicBezTo>
                          <a:pt x="865" y="2489"/>
                          <a:pt x="1419" y="2971"/>
                          <a:pt x="1963" y="3167"/>
                        </a:cubicBezTo>
                        <a:cubicBezTo>
                          <a:pt x="2284" y="3149"/>
                          <a:pt x="2596" y="3131"/>
                          <a:pt x="2908" y="3123"/>
                        </a:cubicBezTo>
                        <a:cubicBezTo>
                          <a:pt x="2507" y="2962"/>
                          <a:pt x="2168" y="2677"/>
                          <a:pt x="1856" y="2284"/>
                        </a:cubicBezTo>
                        <a:cubicBezTo>
                          <a:pt x="1615" y="1999"/>
                          <a:pt x="1365" y="1686"/>
                          <a:pt x="1222" y="1338"/>
                        </a:cubicBezTo>
                        <a:cubicBezTo>
                          <a:pt x="1080" y="964"/>
                          <a:pt x="1026" y="625"/>
                          <a:pt x="946" y="250"/>
                        </a:cubicBezTo>
                        <a:cubicBezTo>
                          <a:pt x="714" y="179"/>
                          <a:pt x="509" y="107"/>
                          <a:pt x="348" y="54"/>
                        </a:cubicBezTo>
                        <a:cubicBezTo>
                          <a:pt x="259" y="36"/>
                          <a:pt x="161" y="18"/>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
                  <p:cNvSpPr/>
                  <p:nvPr/>
                </p:nvSpPr>
                <p:spPr>
                  <a:xfrm>
                    <a:off x="6520120" y="4060781"/>
                    <a:ext cx="189741" cy="176535"/>
                  </a:xfrm>
                  <a:custGeom>
                    <a:avLst/>
                    <a:gdLst/>
                    <a:ahLst/>
                    <a:cxnLst/>
                    <a:rect l="l" t="t" r="r" b="b"/>
                    <a:pathLst>
                      <a:path w="3204" h="2981" extrusionOk="0">
                        <a:moveTo>
                          <a:pt x="1401" y="1"/>
                        </a:moveTo>
                        <a:lnTo>
                          <a:pt x="1401" y="1"/>
                        </a:lnTo>
                        <a:cubicBezTo>
                          <a:pt x="1383" y="19"/>
                          <a:pt x="1374" y="37"/>
                          <a:pt x="1357" y="54"/>
                        </a:cubicBezTo>
                        <a:cubicBezTo>
                          <a:pt x="1206" y="200"/>
                          <a:pt x="995" y="254"/>
                          <a:pt x="759" y="254"/>
                        </a:cubicBezTo>
                        <a:cubicBezTo>
                          <a:pt x="519" y="254"/>
                          <a:pt x="253" y="198"/>
                          <a:pt x="1" y="126"/>
                        </a:cubicBezTo>
                        <a:lnTo>
                          <a:pt x="1" y="126"/>
                        </a:lnTo>
                        <a:cubicBezTo>
                          <a:pt x="179" y="768"/>
                          <a:pt x="366" y="1357"/>
                          <a:pt x="804" y="1892"/>
                        </a:cubicBezTo>
                        <a:cubicBezTo>
                          <a:pt x="1258" y="2436"/>
                          <a:pt x="1705" y="2793"/>
                          <a:pt x="2329" y="2963"/>
                        </a:cubicBezTo>
                        <a:cubicBezTo>
                          <a:pt x="2623" y="2963"/>
                          <a:pt x="2909" y="2963"/>
                          <a:pt x="3203" y="2980"/>
                        </a:cubicBezTo>
                        <a:cubicBezTo>
                          <a:pt x="2659" y="2793"/>
                          <a:pt x="2267" y="2472"/>
                          <a:pt x="1928" y="1919"/>
                        </a:cubicBezTo>
                        <a:cubicBezTo>
                          <a:pt x="1553" y="1312"/>
                          <a:pt x="1366" y="697"/>
                          <a:pt x="14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
                  <p:cNvSpPr/>
                  <p:nvPr/>
                </p:nvSpPr>
                <p:spPr>
                  <a:xfrm>
                    <a:off x="7083834" y="4097971"/>
                    <a:ext cx="597589" cy="111807"/>
                  </a:xfrm>
                  <a:custGeom>
                    <a:avLst/>
                    <a:gdLst/>
                    <a:ahLst/>
                    <a:cxnLst/>
                    <a:rect l="l" t="t" r="r" b="b"/>
                    <a:pathLst>
                      <a:path w="10091" h="1888" extrusionOk="0">
                        <a:moveTo>
                          <a:pt x="7895" y="0"/>
                        </a:moveTo>
                        <a:cubicBezTo>
                          <a:pt x="7019" y="0"/>
                          <a:pt x="6134" y="121"/>
                          <a:pt x="5308" y="363"/>
                        </a:cubicBezTo>
                        <a:cubicBezTo>
                          <a:pt x="4282" y="657"/>
                          <a:pt x="3212" y="907"/>
                          <a:pt x="2132" y="916"/>
                        </a:cubicBezTo>
                        <a:cubicBezTo>
                          <a:pt x="2075" y="916"/>
                          <a:pt x="2018" y="916"/>
                          <a:pt x="1960" y="916"/>
                        </a:cubicBezTo>
                        <a:cubicBezTo>
                          <a:pt x="1441" y="916"/>
                          <a:pt x="900" y="909"/>
                          <a:pt x="402" y="765"/>
                        </a:cubicBezTo>
                        <a:cubicBezTo>
                          <a:pt x="232" y="720"/>
                          <a:pt x="107" y="657"/>
                          <a:pt x="0" y="577"/>
                        </a:cubicBezTo>
                        <a:lnTo>
                          <a:pt x="0" y="577"/>
                        </a:lnTo>
                        <a:cubicBezTo>
                          <a:pt x="366" y="1032"/>
                          <a:pt x="785" y="1443"/>
                          <a:pt x="1258" y="1773"/>
                        </a:cubicBezTo>
                        <a:cubicBezTo>
                          <a:pt x="1655" y="1853"/>
                          <a:pt x="2053" y="1887"/>
                          <a:pt x="2451" y="1887"/>
                        </a:cubicBezTo>
                        <a:cubicBezTo>
                          <a:pt x="3153" y="1887"/>
                          <a:pt x="3855" y="1781"/>
                          <a:pt x="4550" y="1639"/>
                        </a:cubicBezTo>
                        <a:cubicBezTo>
                          <a:pt x="5656" y="1416"/>
                          <a:pt x="6691" y="925"/>
                          <a:pt x="7780" y="622"/>
                        </a:cubicBezTo>
                        <a:cubicBezTo>
                          <a:pt x="8460" y="433"/>
                          <a:pt x="9186" y="297"/>
                          <a:pt x="9901" y="297"/>
                        </a:cubicBezTo>
                        <a:cubicBezTo>
                          <a:pt x="9964" y="297"/>
                          <a:pt x="10027" y="298"/>
                          <a:pt x="10090" y="301"/>
                        </a:cubicBezTo>
                        <a:cubicBezTo>
                          <a:pt x="9805" y="211"/>
                          <a:pt x="9510" y="140"/>
                          <a:pt x="9225" y="95"/>
                        </a:cubicBezTo>
                        <a:cubicBezTo>
                          <a:pt x="8790" y="32"/>
                          <a:pt x="8343" y="0"/>
                          <a:pt x="78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
                  <p:cNvSpPr/>
                  <p:nvPr/>
                </p:nvSpPr>
                <p:spPr>
                  <a:xfrm>
                    <a:off x="6937502" y="3953535"/>
                    <a:ext cx="350819" cy="324526"/>
                  </a:xfrm>
                  <a:custGeom>
                    <a:avLst/>
                    <a:gdLst/>
                    <a:ahLst/>
                    <a:cxnLst/>
                    <a:rect l="l" t="t" r="r" b="b"/>
                    <a:pathLst>
                      <a:path w="5924" h="5480" extrusionOk="0">
                        <a:moveTo>
                          <a:pt x="134" y="1"/>
                        </a:moveTo>
                        <a:lnTo>
                          <a:pt x="134" y="1"/>
                        </a:lnTo>
                        <a:cubicBezTo>
                          <a:pt x="0" y="144"/>
                          <a:pt x="339" y="1054"/>
                          <a:pt x="411" y="1205"/>
                        </a:cubicBezTo>
                        <a:cubicBezTo>
                          <a:pt x="705" y="1839"/>
                          <a:pt x="1008" y="2499"/>
                          <a:pt x="1437" y="3061"/>
                        </a:cubicBezTo>
                        <a:cubicBezTo>
                          <a:pt x="2282" y="4187"/>
                          <a:pt x="3543" y="5479"/>
                          <a:pt x="5068" y="5479"/>
                        </a:cubicBezTo>
                        <a:cubicBezTo>
                          <a:pt x="5088" y="5479"/>
                          <a:pt x="5109" y="5479"/>
                          <a:pt x="5130" y="5478"/>
                        </a:cubicBezTo>
                        <a:cubicBezTo>
                          <a:pt x="5281" y="5461"/>
                          <a:pt x="5433" y="5425"/>
                          <a:pt x="5576" y="5362"/>
                        </a:cubicBezTo>
                        <a:cubicBezTo>
                          <a:pt x="5692" y="5318"/>
                          <a:pt x="5808" y="5264"/>
                          <a:pt x="5924" y="5220"/>
                        </a:cubicBezTo>
                        <a:lnTo>
                          <a:pt x="5924" y="5220"/>
                        </a:lnTo>
                        <a:cubicBezTo>
                          <a:pt x="5886" y="5221"/>
                          <a:pt x="5848" y="5222"/>
                          <a:pt x="5811" y="5222"/>
                        </a:cubicBezTo>
                        <a:cubicBezTo>
                          <a:pt x="4686" y="5222"/>
                          <a:pt x="3525" y="4463"/>
                          <a:pt x="2766" y="3721"/>
                        </a:cubicBezTo>
                        <a:cubicBezTo>
                          <a:pt x="2257" y="3221"/>
                          <a:pt x="1900" y="2615"/>
                          <a:pt x="1553" y="1999"/>
                        </a:cubicBezTo>
                        <a:cubicBezTo>
                          <a:pt x="1249" y="1437"/>
                          <a:pt x="982" y="839"/>
                          <a:pt x="857" y="215"/>
                        </a:cubicBezTo>
                        <a:cubicBezTo>
                          <a:pt x="840" y="217"/>
                          <a:pt x="823" y="219"/>
                          <a:pt x="806" y="219"/>
                        </a:cubicBezTo>
                        <a:cubicBezTo>
                          <a:pt x="759" y="219"/>
                          <a:pt x="710" y="210"/>
                          <a:pt x="651" y="197"/>
                        </a:cubicBezTo>
                        <a:cubicBezTo>
                          <a:pt x="473" y="135"/>
                          <a:pt x="304" y="63"/>
                          <a:pt x="1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
                  <p:cNvSpPr/>
                  <p:nvPr/>
                </p:nvSpPr>
                <p:spPr>
                  <a:xfrm>
                    <a:off x="6420276" y="4050240"/>
                    <a:ext cx="136384" cy="192347"/>
                  </a:xfrm>
                  <a:custGeom>
                    <a:avLst/>
                    <a:gdLst/>
                    <a:ahLst/>
                    <a:cxnLst/>
                    <a:rect l="l" t="t" r="r" b="b"/>
                    <a:pathLst>
                      <a:path w="2303" h="3248" extrusionOk="0">
                        <a:moveTo>
                          <a:pt x="206" y="0"/>
                        </a:moveTo>
                        <a:cubicBezTo>
                          <a:pt x="1" y="598"/>
                          <a:pt x="179" y="1472"/>
                          <a:pt x="447" y="1963"/>
                        </a:cubicBezTo>
                        <a:cubicBezTo>
                          <a:pt x="812" y="2641"/>
                          <a:pt x="1374" y="2953"/>
                          <a:pt x="2043" y="3248"/>
                        </a:cubicBezTo>
                        <a:cubicBezTo>
                          <a:pt x="2133" y="3239"/>
                          <a:pt x="2213" y="3230"/>
                          <a:pt x="2302" y="3221"/>
                        </a:cubicBezTo>
                        <a:cubicBezTo>
                          <a:pt x="1776" y="3034"/>
                          <a:pt x="1267" y="2588"/>
                          <a:pt x="1035" y="2141"/>
                        </a:cubicBezTo>
                        <a:cubicBezTo>
                          <a:pt x="732" y="1562"/>
                          <a:pt x="438" y="705"/>
                          <a:pt x="571" y="9"/>
                        </a:cubicBezTo>
                        <a:cubicBezTo>
                          <a:pt x="456" y="0"/>
                          <a:pt x="331" y="0"/>
                          <a:pt x="2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
                  <p:cNvSpPr/>
                  <p:nvPr/>
                </p:nvSpPr>
                <p:spPr>
                  <a:xfrm>
                    <a:off x="6359516" y="4050773"/>
                    <a:ext cx="174403" cy="201348"/>
                  </a:xfrm>
                  <a:custGeom>
                    <a:avLst/>
                    <a:gdLst/>
                    <a:ahLst/>
                    <a:cxnLst/>
                    <a:rect l="l" t="t" r="r" b="b"/>
                    <a:pathLst>
                      <a:path w="2945" h="3400" extrusionOk="0">
                        <a:moveTo>
                          <a:pt x="1134" y="0"/>
                        </a:moveTo>
                        <a:lnTo>
                          <a:pt x="1134" y="0"/>
                        </a:lnTo>
                        <a:cubicBezTo>
                          <a:pt x="848" y="18"/>
                          <a:pt x="563" y="90"/>
                          <a:pt x="313" y="214"/>
                        </a:cubicBezTo>
                        <a:cubicBezTo>
                          <a:pt x="1" y="1535"/>
                          <a:pt x="456" y="2998"/>
                          <a:pt x="1785" y="3399"/>
                        </a:cubicBezTo>
                        <a:cubicBezTo>
                          <a:pt x="2168" y="3346"/>
                          <a:pt x="2561" y="3292"/>
                          <a:pt x="2945" y="3248"/>
                        </a:cubicBezTo>
                        <a:cubicBezTo>
                          <a:pt x="2213" y="3042"/>
                          <a:pt x="1526" y="2659"/>
                          <a:pt x="1267" y="1883"/>
                        </a:cubicBezTo>
                        <a:cubicBezTo>
                          <a:pt x="1080" y="1339"/>
                          <a:pt x="902" y="580"/>
                          <a:pt x="11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
                  <p:cNvSpPr/>
                  <p:nvPr/>
                </p:nvSpPr>
                <p:spPr>
                  <a:xfrm>
                    <a:off x="5681685" y="3736969"/>
                    <a:ext cx="132179" cy="189208"/>
                  </a:xfrm>
                  <a:custGeom>
                    <a:avLst/>
                    <a:gdLst/>
                    <a:ahLst/>
                    <a:cxnLst/>
                    <a:rect l="l" t="t" r="r" b="b"/>
                    <a:pathLst>
                      <a:path w="2232" h="3195" extrusionOk="0">
                        <a:moveTo>
                          <a:pt x="1553" y="0"/>
                        </a:moveTo>
                        <a:cubicBezTo>
                          <a:pt x="1402" y="125"/>
                          <a:pt x="1232" y="259"/>
                          <a:pt x="1054" y="339"/>
                        </a:cubicBezTo>
                        <a:cubicBezTo>
                          <a:pt x="1089" y="1383"/>
                          <a:pt x="920" y="2534"/>
                          <a:pt x="1" y="3149"/>
                        </a:cubicBezTo>
                        <a:cubicBezTo>
                          <a:pt x="188" y="3158"/>
                          <a:pt x="385" y="3176"/>
                          <a:pt x="581" y="3194"/>
                        </a:cubicBezTo>
                        <a:cubicBezTo>
                          <a:pt x="1517" y="2659"/>
                          <a:pt x="2088" y="1651"/>
                          <a:pt x="2231" y="598"/>
                        </a:cubicBezTo>
                        <a:lnTo>
                          <a:pt x="2231" y="598"/>
                        </a:lnTo>
                        <a:cubicBezTo>
                          <a:pt x="2142" y="628"/>
                          <a:pt x="2048" y="645"/>
                          <a:pt x="1952" y="645"/>
                        </a:cubicBezTo>
                        <a:cubicBezTo>
                          <a:pt x="1932" y="645"/>
                          <a:pt x="1912" y="644"/>
                          <a:pt x="1892" y="643"/>
                        </a:cubicBezTo>
                        <a:cubicBezTo>
                          <a:pt x="1384" y="598"/>
                          <a:pt x="1339" y="286"/>
                          <a:pt x="15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
                  <p:cNvSpPr/>
                  <p:nvPr/>
                </p:nvSpPr>
                <p:spPr>
                  <a:xfrm>
                    <a:off x="5983351" y="3807204"/>
                    <a:ext cx="118973" cy="162500"/>
                  </a:xfrm>
                  <a:custGeom>
                    <a:avLst/>
                    <a:gdLst/>
                    <a:ahLst/>
                    <a:cxnLst/>
                    <a:rect l="l" t="t" r="r" b="b"/>
                    <a:pathLst>
                      <a:path w="2009" h="2744" extrusionOk="0">
                        <a:moveTo>
                          <a:pt x="902" y="1"/>
                        </a:moveTo>
                        <a:cubicBezTo>
                          <a:pt x="991" y="233"/>
                          <a:pt x="1089" y="456"/>
                          <a:pt x="1089" y="732"/>
                        </a:cubicBezTo>
                        <a:cubicBezTo>
                          <a:pt x="1089" y="1080"/>
                          <a:pt x="1027" y="1392"/>
                          <a:pt x="911" y="1723"/>
                        </a:cubicBezTo>
                        <a:cubicBezTo>
                          <a:pt x="768" y="2151"/>
                          <a:pt x="429" y="2543"/>
                          <a:pt x="1" y="2722"/>
                        </a:cubicBezTo>
                        <a:cubicBezTo>
                          <a:pt x="108" y="2722"/>
                          <a:pt x="215" y="2731"/>
                          <a:pt x="331" y="2740"/>
                        </a:cubicBezTo>
                        <a:cubicBezTo>
                          <a:pt x="420" y="2740"/>
                          <a:pt x="517" y="2744"/>
                          <a:pt x="617" y="2744"/>
                        </a:cubicBezTo>
                        <a:cubicBezTo>
                          <a:pt x="667" y="2744"/>
                          <a:pt x="717" y="2743"/>
                          <a:pt x="768" y="2740"/>
                        </a:cubicBezTo>
                        <a:cubicBezTo>
                          <a:pt x="1223" y="2517"/>
                          <a:pt x="1803" y="2062"/>
                          <a:pt x="1883" y="1535"/>
                        </a:cubicBezTo>
                        <a:cubicBezTo>
                          <a:pt x="1937" y="1178"/>
                          <a:pt x="2008" y="367"/>
                          <a:pt x="1696" y="63"/>
                        </a:cubicBezTo>
                        <a:cubicBezTo>
                          <a:pt x="1589" y="63"/>
                          <a:pt x="1482" y="72"/>
                          <a:pt x="1375" y="72"/>
                        </a:cubicBezTo>
                        <a:cubicBezTo>
                          <a:pt x="1346" y="74"/>
                          <a:pt x="1319" y="74"/>
                          <a:pt x="1292" y="74"/>
                        </a:cubicBezTo>
                        <a:cubicBezTo>
                          <a:pt x="1148" y="74"/>
                          <a:pt x="1022" y="53"/>
                          <a:pt x="9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
                  <p:cNvSpPr/>
                  <p:nvPr/>
                </p:nvSpPr>
                <p:spPr>
                  <a:xfrm>
                    <a:off x="6041505" y="3810934"/>
                    <a:ext cx="106241" cy="158532"/>
                  </a:xfrm>
                  <a:custGeom>
                    <a:avLst/>
                    <a:gdLst/>
                    <a:ahLst/>
                    <a:cxnLst/>
                    <a:rect l="l" t="t" r="r" b="b"/>
                    <a:pathLst>
                      <a:path w="1794" h="2677" extrusionOk="0">
                        <a:moveTo>
                          <a:pt x="848" y="0"/>
                        </a:moveTo>
                        <a:cubicBezTo>
                          <a:pt x="1142" y="268"/>
                          <a:pt x="1133" y="1115"/>
                          <a:pt x="1097" y="1383"/>
                        </a:cubicBezTo>
                        <a:cubicBezTo>
                          <a:pt x="1008" y="2007"/>
                          <a:pt x="580" y="2480"/>
                          <a:pt x="0" y="2677"/>
                        </a:cubicBezTo>
                        <a:cubicBezTo>
                          <a:pt x="402" y="2668"/>
                          <a:pt x="821" y="2623"/>
                          <a:pt x="1204" y="2507"/>
                        </a:cubicBezTo>
                        <a:cubicBezTo>
                          <a:pt x="1436" y="2222"/>
                          <a:pt x="1651" y="1874"/>
                          <a:pt x="1713" y="1535"/>
                        </a:cubicBezTo>
                        <a:cubicBezTo>
                          <a:pt x="1793" y="1089"/>
                          <a:pt x="1579" y="357"/>
                          <a:pt x="1401" y="205"/>
                        </a:cubicBezTo>
                        <a:cubicBezTo>
                          <a:pt x="1231" y="54"/>
                          <a:pt x="1089" y="9"/>
                          <a:pt x="1089" y="9"/>
                        </a:cubicBezTo>
                        <a:cubicBezTo>
                          <a:pt x="1089" y="9"/>
                          <a:pt x="928" y="0"/>
                          <a:pt x="8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4"/>
                  <p:cNvSpPr/>
                  <p:nvPr/>
                </p:nvSpPr>
                <p:spPr>
                  <a:xfrm>
                    <a:off x="5895647" y="3781739"/>
                    <a:ext cx="146925" cy="185595"/>
                  </a:xfrm>
                  <a:custGeom>
                    <a:avLst/>
                    <a:gdLst/>
                    <a:ahLst/>
                    <a:cxnLst/>
                    <a:rect l="l" t="t" r="r" b="b"/>
                    <a:pathLst>
                      <a:path w="2481" h="3134" extrusionOk="0">
                        <a:moveTo>
                          <a:pt x="1790" y="0"/>
                        </a:moveTo>
                        <a:cubicBezTo>
                          <a:pt x="1694" y="0"/>
                          <a:pt x="1593" y="43"/>
                          <a:pt x="1491" y="101"/>
                        </a:cubicBezTo>
                        <a:cubicBezTo>
                          <a:pt x="1633" y="725"/>
                          <a:pt x="1669" y="1483"/>
                          <a:pt x="1277" y="2028"/>
                        </a:cubicBezTo>
                        <a:cubicBezTo>
                          <a:pt x="947" y="2483"/>
                          <a:pt x="536" y="2884"/>
                          <a:pt x="1" y="2955"/>
                        </a:cubicBezTo>
                        <a:cubicBezTo>
                          <a:pt x="438" y="3036"/>
                          <a:pt x="884" y="3098"/>
                          <a:pt x="1330" y="3134"/>
                        </a:cubicBezTo>
                        <a:cubicBezTo>
                          <a:pt x="1330" y="3134"/>
                          <a:pt x="1339" y="3125"/>
                          <a:pt x="1339" y="3125"/>
                        </a:cubicBezTo>
                        <a:cubicBezTo>
                          <a:pt x="1803" y="2866"/>
                          <a:pt x="2151" y="2349"/>
                          <a:pt x="2311" y="1858"/>
                        </a:cubicBezTo>
                        <a:cubicBezTo>
                          <a:pt x="2481" y="1323"/>
                          <a:pt x="2374" y="877"/>
                          <a:pt x="2285" y="368"/>
                        </a:cubicBezTo>
                        <a:cubicBezTo>
                          <a:pt x="2204" y="315"/>
                          <a:pt x="2133" y="243"/>
                          <a:pt x="2062" y="154"/>
                        </a:cubicBezTo>
                        <a:cubicBezTo>
                          <a:pt x="1977" y="43"/>
                          <a:pt x="1886" y="0"/>
                          <a:pt x="1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
                  <p:cNvSpPr/>
                  <p:nvPr/>
                </p:nvSpPr>
                <p:spPr>
                  <a:xfrm>
                    <a:off x="6117544" y="3813007"/>
                    <a:ext cx="65083" cy="141121"/>
                  </a:xfrm>
                  <a:custGeom>
                    <a:avLst/>
                    <a:gdLst/>
                    <a:ahLst/>
                    <a:cxnLst/>
                    <a:rect l="l" t="t" r="r" b="b"/>
                    <a:pathLst>
                      <a:path w="1099" h="2383" extrusionOk="0">
                        <a:moveTo>
                          <a:pt x="1" y="1"/>
                        </a:moveTo>
                        <a:cubicBezTo>
                          <a:pt x="45" y="28"/>
                          <a:pt x="161" y="108"/>
                          <a:pt x="295" y="224"/>
                        </a:cubicBezTo>
                        <a:cubicBezTo>
                          <a:pt x="420" y="331"/>
                          <a:pt x="625" y="839"/>
                          <a:pt x="607" y="1241"/>
                        </a:cubicBezTo>
                        <a:cubicBezTo>
                          <a:pt x="590" y="1678"/>
                          <a:pt x="438" y="2071"/>
                          <a:pt x="170" y="2383"/>
                        </a:cubicBezTo>
                        <a:cubicBezTo>
                          <a:pt x="670" y="2222"/>
                          <a:pt x="1053" y="1785"/>
                          <a:pt x="1071" y="1357"/>
                        </a:cubicBezTo>
                        <a:cubicBezTo>
                          <a:pt x="1098" y="929"/>
                          <a:pt x="839" y="509"/>
                          <a:pt x="625" y="304"/>
                        </a:cubicBezTo>
                        <a:cubicBezTo>
                          <a:pt x="438" y="126"/>
                          <a:pt x="224" y="3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4"/>
                  <p:cNvSpPr/>
                  <p:nvPr/>
                </p:nvSpPr>
                <p:spPr>
                  <a:xfrm>
                    <a:off x="5853956" y="3788727"/>
                    <a:ext cx="132120" cy="165401"/>
                  </a:xfrm>
                  <a:custGeom>
                    <a:avLst/>
                    <a:gdLst/>
                    <a:ahLst/>
                    <a:cxnLst/>
                    <a:rect l="l" t="t" r="r" b="b"/>
                    <a:pathLst>
                      <a:path w="2231" h="2793" extrusionOk="0">
                        <a:moveTo>
                          <a:pt x="2159" y="1"/>
                        </a:moveTo>
                        <a:cubicBezTo>
                          <a:pt x="1961" y="108"/>
                          <a:pt x="1755" y="253"/>
                          <a:pt x="1556" y="253"/>
                        </a:cubicBezTo>
                        <a:cubicBezTo>
                          <a:pt x="1540" y="253"/>
                          <a:pt x="1524" y="252"/>
                          <a:pt x="1508" y="250"/>
                        </a:cubicBezTo>
                        <a:lnTo>
                          <a:pt x="1508" y="250"/>
                        </a:lnTo>
                        <a:cubicBezTo>
                          <a:pt x="1731" y="1276"/>
                          <a:pt x="1035" y="2472"/>
                          <a:pt x="0" y="2713"/>
                        </a:cubicBezTo>
                        <a:cubicBezTo>
                          <a:pt x="143" y="2739"/>
                          <a:pt x="286" y="2766"/>
                          <a:pt x="428" y="2793"/>
                        </a:cubicBezTo>
                        <a:cubicBezTo>
                          <a:pt x="1035" y="2713"/>
                          <a:pt x="1659" y="2249"/>
                          <a:pt x="1918" y="1704"/>
                        </a:cubicBezTo>
                        <a:cubicBezTo>
                          <a:pt x="2177" y="1142"/>
                          <a:pt x="2230" y="598"/>
                          <a:pt x="21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4"/>
                  <p:cNvSpPr/>
                  <p:nvPr/>
                </p:nvSpPr>
                <p:spPr>
                  <a:xfrm>
                    <a:off x="5775726" y="3748991"/>
                    <a:ext cx="137450" cy="189859"/>
                  </a:xfrm>
                  <a:custGeom>
                    <a:avLst/>
                    <a:gdLst/>
                    <a:ahLst/>
                    <a:cxnLst/>
                    <a:rect l="l" t="t" r="r" b="b"/>
                    <a:pathLst>
                      <a:path w="2321" h="3206" extrusionOk="0">
                        <a:moveTo>
                          <a:pt x="1756" y="1"/>
                        </a:moveTo>
                        <a:cubicBezTo>
                          <a:pt x="1745" y="1"/>
                          <a:pt x="1734" y="1"/>
                          <a:pt x="1723" y="2"/>
                        </a:cubicBezTo>
                        <a:cubicBezTo>
                          <a:pt x="1633" y="11"/>
                          <a:pt x="1535" y="29"/>
                          <a:pt x="1446" y="65"/>
                        </a:cubicBezTo>
                        <a:cubicBezTo>
                          <a:pt x="1633" y="1314"/>
                          <a:pt x="1187" y="2652"/>
                          <a:pt x="1" y="3134"/>
                        </a:cubicBezTo>
                        <a:cubicBezTo>
                          <a:pt x="135" y="3161"/>
                          <a:pt x="268" y="3178"/>
                          <a:pt x="393" y="3205"/>
                        </a:cubicBezTo>
                        <a:cubicBezTo>
                          <a:pt x="1660" y="2786"/>
                          <a:pt x="2320" y="1581"/>
                          <a:pt x="2178" y="288"/>
                        </a:cubicBezTo>
                        <a:cubicBezTo>
                          <a:pt x="2060" y="129"/>
                          <a:pt x="1927" y="1"/>
                          <a:pt x="17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4"/>
                  <p:cNvSpPr/>
                  <p:nvPr/>
                </p:nvSpPr>
                <p:spPr>
                  <a:xfrm>
                    <a:off x="5727166" y="3753847"/>
                    <a:ext cx="133719" cy="179140"/>
                  </a:xfrm>
                  <a:custGeom>
                    <a:avLst/>
                    <a:gdLst/>
                    <a:ahLst/>
                    <a:cxnLst/>
                    <a:rect l="l" t="t" r="r" b="b"/>
                    <a:pathLst>
                      <a:path w="2258" h="3025" extrusionOk="0">
                        <a:moveTo>
                          <a:pt x="2213" y="1"/>
                        </a:moveTo>
                        <a:lnTo>
                          <a:pt x="2213" y="1"/>
                        </a:lnTo>
                        <a:cubicBezTo>
                          <a:pt x="1981" y="90"/>
                          <a:pt x="1758" y="215"/>
                          <a:pt x="1535" y="295"/>
                        </a:cubicBezTo>
                        <a:cubicBezTo>
                          <a:pt x="1535" y="1294"/>
                          <a:pt x="964" y="2516"/>
                          <a:pt x="0" y="2936"/>
                        </a:cubicBezTo>
                        <a:cubicBezTo>
                          <a:pt x="134" y="2945"/>
                          <a:pt x="259" y="2963"/>
                          <a:pt x="393" y="2980"/>
                        </a:cubicBezTo>
                        <a:cubicBezTo>
                          <a:pt x="473" y="2998"/>
                          <a:pt x="553" y="3007"/>
                          <a:pt x="634" y="3025"/>
                        </a:cubicBezTo>
                        <a:cubicBezTo>
                          <a:pt x="1088" y="2775"/>
                          <a:pt x="1561" y="2508"/>
                          <a:pt x="1802" y="2044"/>
                        </a:cubicBezTo>
                        <a:cubicBezTo>
                          <a:pt x="2114" y="1428"/>
                          <a:pt x="2257" y="688"/>
                          <a:pt x="2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4"/>
                  <p:cNvSpPr/>
                  <p:nvPr/>
                </p:nvSpPr>
                <p:spPr>
                  <a:xfrm>
                    <a:off x="5807468" y="3771850"/>
                    <a:ext cx="134252" cy="174877"/>
                  </a:xfrm>
                  <a:custGeom>
                    <a:avLst/>
                    <a:gdLst/>
                    <a:ahLst/>
                    <a:cxnLst/>
                    <a:rect l="l" t="t" r="r" b="b"/>
                    <a:pathLst>
                      <a:path w="2267" h="2953" extrusionOk="0">
                        <a:moveTo>
                          <a:pt x="1722" y="0"/>
                        </a:moveTo>
                        <a:lnTo>
                          <a:pt x="1722" y="0"/>
                        </a:lnTo>
                        <a:cubicBezTo>
                          <a:pt x="1972" y="1231"/>
                          <a:pt x="1249" y="2551"/>
                          <a:pt x="0" y="2846"/>
                        </a:cubicBezTo>
                        <a:cubicBezTo>
                          <a:pt x="179" y="2882"/>
                          <a:pt x="366" y="2917"/>
                          <a:pt x="544" y="2953"/>
                        </a:cubicBezTo>
                        <a:cubicBezTo>
                          <a:pt x="1651" y="2641"/>
                          <a:pt x="2266" y="1642"/>
                          <a:pt x="2257" y="526"/>
                        </a:cubicBezTo>
                        <a:lnTo>
                          <a:pt x="2248" y="526"/>
                        </a:lnTo>
                        <a:cubicBezTo>
                          <a:pt x="2025" y="464"/>
                          <a:pt x="1874" y="223"/>
                          <a:pt x="1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4"/>
                  <p:cNvSpPr/>
                  <p:nvPr/>
                </p:nvSpPr>
                <p:spPr>
                  <a:xfrm>
                    <a:off x="6214250" y="4118935"/>
                    <a:ext cx="129455" cy="159065"/>
                  </a:xfrm>
                  <a:custGeom>
                    <a:avLst/>
                    <a:gdLst/>
                    <a:ahLst/>
                    <a:cxnLst/>
                    <a:rect l="l" t="t" r="r" b="b"/>
                    <a:pathLst>
                      <a:path w="2186" h="2686" extrusionOk="0">
                        <a:moveTo>
                          <a:pt x="634" y="0"/>
                        </a:moveTo>
                        <a:lnTo>
                          <a:pt x="634" y="0"/>
                        </a:lnTo>
                        <a:cubicBezTo>
                          <a:pt x="473" y="9"/>
                          <a:pt x="286" y="27"/>
                          <a:pt x="125" y="63"/>
                        </a:cubicBezTo>
                        <a:cubicBezTo>
                          <a:pt x="0" y="687"/>
                          <a:pt x="107" y="1383"/>
                          <a:pt x="464" y="1918"/>
                        </a:cubicBezTo>
                        <a:cubicBezTo>
                          <a:pt x="812" y="2453"/>
                          <a:pt x="1231" y="2641"/>
                          <a:pt x="1802" y="2685"/>
                        </a:cubicBezTo>
                        <a:cubicBezTo>
                          <a:pt x="1927" y="2668"/>
                          <a:pt x="2061" y="2641"/>
                          <a:pt x="2186" y="2623"/>
                        </a:cubicBezTo>
                        <a:cubicBezTo>
                          <a:pt x="1802" y="2552"/>
                          <a:pt x="1446" y="2382"/>
                          <a:pt x="1178" y="2052"/>
                        </a:cubicBezTo>
                        <a:cubicBezTo>
                          <a:pt x="723" y="1472"/>
                          <a:pt x="393" y="723"/>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4"/>
                  <p:cNvSpPr/>
                  <p:nvPr/>
                </p:nvSpPr>
                <p:spPr>
                  <a:xfrm>
                    <a:off x="6120741" y="4123672"/>
                    <a:ext cx="168599" cy="161730"/>
                  </a:xfrm>
                  <a:custGeom>
                    <a:avLst/>
                    <a:gdLst/>
                    <a:ahLst/>
                    <a:cxnLst/>
                    <a:rect l="l" t="t" r="r" b="b"/>
                    <a:pathLst>
                      <a:path w="2847" h="2731" extrusionOk="0">
                        <a:moveTo>
                          <a:pt x="1624" y="0"/>
                        </a:moveTo>
                        <a:cubicBezTo>
                          <a:pt x="1401" y="54"/>
                          <a:pt x="1214" y="152"/>
                          <a:pt x="1142" y="313"/>
                        </a:cubicBezTo>
                        <a:cubicBezTo>
                          <a:pt x="1044" y="509"/>
                          <a:pt x="1062" y="786"/>
                          <a:pt x="875" y="928"/>
                        </a:cubicBezTo>
                        <a:cubicBezTo>
                          <a:pt x="711" y="1051"/>
                          <a:pt x="522" y="1090"/>
                          <a:pt x="331" y="1090"/>
                        </a:cubicBezTo>
                        <a:cubicBezTo>
                          <a:pt x="271" y="1090"/>
                          <a:pt x="211" y="1086"/>
                          <a:pt x="152" y="1080"/>
                        </a:cubicBezTo>
                        <a:cubicBezTo>
                          <a:pt x="98" y="1071"/>
                          <a:pt x="45" y="1062"/>
                          <a:pt x="0" y="1062"/>
                        </a:cubicBezTo>
                        <a:cubicBezTo>
                          <a:pt x="170" y="2186"/>
                          <a:pt x="1303" y="2570"/>
                          <a:pt x="2293" y="2730"/>
                        </a:cubicBezTo>
                        <a:cubicBezTo>
                          <a:pt x="2480" y="2721"/>
                          <a:pt x="2668" y="2695"/>
                          <a:pt x="2846" y="2677"/>
                        </a:cubicBezTo>
                        <a:cubicBezTo>
                          <a:pt x="2775" y="2659"/>
                          <a:pt x="2703" y="2641"/>
                          <a:pt x="2623" y="2614"/>
                        </a:cubicBezTo>
                        <a:cubicBezTo>
                          <a:pt x="2355" y="2507"/>
                          <a:pt x="2132" y="2266"/>
                          <a:pt x="1981" y="2026"/>
                        </a:cubicBezTo>
                        <a:cubicBezTo>
                          <a:pt x="1579" y="1410"/>
                          <a:pt x="1428" y="714"/>
                          <a:pt x="16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4"/>
                  <p:cNvSpPr/>
                  <p:nvPr/>
                </p:nvSpPr>
                <p:spPr>
                  <a:xfrm>
                    <a:off x="6245932" y="4118402"/>
                    <a:ext cx="159065" cy="150063"/>
                  </a:xfrm>
                  <a:custGeom>
                    <a:avLst/>
                    <a:gdLst/>
                    <a:ahLst/>
                    <a:cxnLst/>
                    <a:rect l="l" t="t" r="r" b="b"/>
                    <a:pathLst>
                      <a:path w="2686" h="2534" extrusionOk="0">
                        <a:moveTo>
                          <a:pt x="946" y="0"/>
                        </a:moveTo>
                        <a:lnTo>
                          <a:pt x="946" y="0"/>
                        </a:lnTo>
                        <a:cubicBezTo>
                          <a:pt x="852" y="11"/>
                          <a:pt x="761" y="15"/>
                          <a:pt x="670" y="15"/>
                        </a:cubicBezTo>
                        <a:cubicBezTo>
                          <a:pt x="605" y="15"/>
                          <a:pt x="540" y="13"/>
                          <a:pt x="473" y="9"/>
                        </a:cubicBezTo>
                        <a:lnTo>
                          <a:pt x="206" y="9"/>
                        </a:lnTo>
                        <a:cubicBezTo>
                          <a:pt x="1" y="767"/>
                          <a:pt x="429" y="1784"/>
                          <a:pt x="1089" y="2195"/>
                        </a:cubicBezTo>
                        <a:cubicBezTo>
                          <a:pt x="1455" y="2427"/>
                          <a:pt x="1812" y="2498"/>
                          <a:pt x="2186" y="2534"/>
                        </a:cubicBezTo>
                        <a:cubicBezTo>
                          <a:pt x="2356" y="2498"/>
                          <a:pt x="2516" y="2462"/>
                          <a:pt x="2686" y="2436"/>
                        </a:cubicBezTo>
                        <a:cubicBezTo>
                          <a:pt x="2249" y="2355"/>
                          <a:pt x="1812" y="2168"/>
                          <a:pt x="1562" y="1918"/>
                        </a:cubicBezTo>
                        <a:cubicBezTo>
                          <a:pt x="1027" y="1383"/>
                          <a:pt x="919" y="714"/>
                          <a:pt x="9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4"/>
                  <p:cNvSpPr/>
                  <p:nvPr/>
                </p:nvSpPr>
                <p:spPr>
                  <a:xfrm>
                    <a:off x="6306159" y="4065578"/>
                    <a:ext cx="137923" cy="192347"/>
                  </a:xfrm>
                  <a:custGeom>
                    <a:avLst/>
                    <a:gdLst/>
                    <a:ahLst/>
                    <a:cxnLst/>
                    <a:rect l="l" t="t" r="r" b="b"/>
                    <a:pathLst>
                      <a:path w="2329" h="3248" extrusionOk="0">
                        <a:moveTo>
                          <a:pt x="1142" y="0"/>
                        </a:moveTo>
                        <a:lnTo>
                          <a:pt x="1142" y="0"/>
                        </a:lnTo>
                        <a:cubicBezTo>
                          <a:pt x="1080" y="36"/>
                          <a:pt x="1018" y="63"/>
                          <a:pt x="964" y="107"/>
                        </a:cubicBezTo>
                        <a:cubicBezTo>
                          <a:pt x="696" y="295"/>
                          <a:pt x="563" y="651"/>
                          <a:pt x="259" y="794"/>
                        </a:cubicBezTo>
                        <a:cubicBezTo>
                          <a:pt x="170" y="839"/>
                          <a:pt x="90" y="865"/>
                          <a:pt x="1" y="874"/>
                        </a:cubicBezTo>
                        <a:cubicBezTo>
                          <a:pt x="54" y="1526"/>
                          <a:pt x="152" y="2409"/>
                          <a:pt x="759" y="2766"/>
                        </a:cubicBezTo>
                        <a:cubicBezTo>
                          <a:pt x="1169" y="3007"/>
                          <a:pt x="1633" y="3212"/>
                          <a:pt x="2106" y="3247"/>
                        </a:cubicBezTo>
                        <a:cubicBezTo>
                          <a:pt x="2177" y="3238"/>
                          <a:pt x="2258" y="3221"/>
                          <a:pt x="2329" y="3212"/>
                        </a:cubicBezTo>
                        <a:cubicBezTo>
                          <a:pt x="1142" y="2828"/>
                          <a:pt x="803" y="1142"/>
                          <a:pt x="1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4"/>
                  <p:cNvSpPr/>
                  <p:nvPr/>
                </p:nvSpPr>
                <p:spPr>
                  <a:xfrm>
                    <a:off x="6022436" y="4181530"/>
                    <a:ext cx="212481" cy="108076"/>
                  </a:xfrm>
                  <a:custGeom>
                    <a:avLst/>
                    <a:gdLst/>
                    <a:ahLst/>
                    <a:cxnLst/>
                    <a:rect l="l" t="t" r="r" b="b"/>
                    <a:pathLst>
                      <a:path w="3588" h="1825" extrusionOk="0">
                        <a:moveTo>
                          <a:pt x="926" y="1"/>
                        </a:moveTo>
                        <a:cubicBezTo>
                          <a:pt x="885" y="1"/>
                          <a:pt x="844" y="2"/>
                          <a:pt x="804" y="5"/>
                        </a:cubicBezTo>
                        <a:cubicBezTo>
                          <a:pt x="697" y="14"/>
                          <a:pt x="599" y="23"/>
                          <a:pt x="501" y="49"/>
                        </a:cubicBezTo>
                        <a:cubicBezTo>
                          <a:pt x="1" y="1245"/>
                          <a:pt x="2026" y="1593"/>
                          <a:pt x="2767" y="1798"/>
                        </a:cubicBezTo>
                        <a:cubicBezTo>
                          <a:pt x="2775" y="1807"/>
                          <a:pt x="2784" y="1807"/>
                          <a:pt x="2793" y="1825"/>
                        </a:cubicBezTo>
                        <a:cubicBezTo>
                          <a:pt x="3052" y="1816"/>
                          <a:pt x="3320" y="1807"/>
                          <a:pt x="3587" y="1789"/>
                        </a:cubicBezTo>
                        <a:cubicBezTo>
                          <a:pt x="2624" y="1655"/>
                          <a:pt x="1616" y="1147"/>
                          <a:pt x="1580" y="67"/>
                        </a:cubicBezTo>
                        <a:cubicBezTo>
                          <a:pt x="1362" y="37"/>
                          <a:pt x="1144" y="1"/>
                          <a:pt x="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4"/>
                  <p:cNvSpPr/>
                  <p:nvPr/>
                </p:nvSpPr>
                <p:spPr>
                  <a:xfrm>
                    <a:off x="5990754" y="4186030"/>
                    <a:ext cx="158591" cy="103576"/>
                  </a:xfrm>
                  <a:custGeom>
                    <a:avLst/>
                    <a:gdLst/>
                    <a:ahLst/>
                    <a:cxnLst/>
                    <a:rect l="l" t="t" r="r" b="b"/>
                    <a:pathLst>
                      <a:path w="2678" h="1749" extrusionOk="0">
                        <a:moveTo>
                          <a:pt x="937" y="0"/>
                        </a:moveTo>
                        <a:lnTo>
                          <a:pt x="937" y="0"/>
                        </a:lnTo>
                        <a:cubicBezTo>
                          <a:pt x="598" y="107"/>
                          <a:pt x="313" y="303"/>
                          <a:pt x="54" y="571"/>
                        </a:cubicBezTo>
                        <a:cubicBezTo>
                          <a:pt x="1" y="741"/>
                          <a:pt x="10" y="910"/>
                          <a:pt x="117" y="1053"/>
                        </a:cubicBezTo>
                        <a:cubicBezTo>
                          <a:pt x="839" y="1570"/>
                          <a:pt x="1776" y="1722"/>
                          <a:pt x="2677" y="1749"/>
                        </a:cubicBezTo>
                        <a:cubicBezTo>
                          <a:pt x="2177" y="1659"/>
                          <a:pt x="1651" y="1490"/>
                          <a:pt x="1312" y="1196"/>
                        </a:cubicBezTo>
                        <a:cubicBezTo>
                          <a:pt x="1000" y="928"/>
                          <a:pt x="688" y="393"/>
                          <a:pt x="9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 name="Google Shape;1275;p4"/>
                <p:cNvGrpSpPr/>
                <p:nvPr/>
              </p:nvGrpSpPr>
              <p:grpSpPr>
                <a:xfrm>
                  <a:off x="5177059" y="2533644"/>
                  <a:ext cx="3192268" cy="2070476"/>
                  <a:chOff x="5303448" y="2834643"/>
                  <a:chExt cx="2559548" cy="1660099"/>
                </a:xfrm>
              </p:grpSpPr>
              <p:sp>
                <p:nvSpPr>
                  <p:cNvPr id="1276" name="Google Shape;1276;p4"/>
                  <p:cNvSpPr/>
                  <p:nvPr/>
                </p:nvSpPr>
                <p:spPr>
                  <a:xfrm>
                    <a:off x="5303448" y="2834643"/>
                    <a:ext cx="2559548" cy="1571936"/>
                  </a:xfrm>
                  <a:custGeom>
                    <a:avLst/>
                    <a:gdLst/>
                    <a:ahLst/>
                    <a:cxnLst/>
                    <a:rect l="l" t="t" r="r" b="b"/>
                    <a:pathLst>
                      <a:path w="43221" h="26544" extrusionOk="0">
                        <a:moveTo>
                          <a:pt x="23777" y="219"/>
                        </a:moveTo>
                        <a:cubicBezTo>
                          <a:pt x="24246" y="219"/>
                          <a:pt x="24713" y="290"/>
                          <a:pt x="25167" y="446"/>
                        </a:cubicBezTo>
                        <a:cubicBezTo>
                          <a:pt x="26202" y="812"/>
                          <a:pt x="27112" y="1437"/>
                          <a:pt x="27763" y="2320"/>
                        </a:cubicBezTo>
                        <a:cubicBezTo>
                          <a:pt x="28343" y="3114"/>
                          <a:pt x="28771" y="3997"/>
                          <a:pt x="29261" y="4835"/>
                        </a:cubicBezTo>
                        <a:cubicBezTo>
                          <a:pt x="29716" y="5603"/>
                          <a:pt x="30350" y="6281"/>
                          <a:pt x="31001" y="6878"/>
                        </a:cubicBezTo>
                        <a:cubicBezTo>
                          <a:pt x="31501" y="7342"/>
                          <a:pt x="31973" y="7806"/>
                          <a:pt x="32509" y="8216"/>
                        </a:cubicBezTo>
                        <a:cubicBezTo>
                          <a:pt x="32580" y="8279"/>
                          <a:pt x="32660" y="8332"/>
                          <a:pt x="32741" y="8395"/>
                        </a:cubicBezTo>
                        <a:cubicBezTo>
                          <a:pt x="32634" y="8377"/>
                          <a:pt x="32518" y="8368"/>
                          <a:pt x="32393" y="8359"/>
                        </a:cubicBezTo>
                        <a:cubicBezTo>
                          <a:pt x="32116" y="8350"/>
                          <a:pt x="31831" y="8368"/>
                          <a:pt x="31554" y="8297"/>
                        </a:cubicBezTo>
                        <a:cubicBezTo>
                          <a:pt x="31108" y="8190"/>
                          <a:pt x="31144" y="7681"/>
                          <a:pt x="31126" y="7324"/>
                        </a:cubicBezTo>
                        <a:cubicBezTo>
                          <a:pt x="31126" y="7278"/>
                          <a:pt x="31086" y="7232"/>
                          <a:pt x="31035" y="7232"/>
                        </a:cubicBezTo>
                        <a:cubicBezTo>
                          <a:pt x="31027" y="7232"/>
                          <a:pt x="31018" y="7233"/>
                          <a:pt x="31010" y="7235"/>
                        </a:cubicBezTo>
                        <a:cubicBezTo>
                          <a:pt x="30814" y="7307"/>
                          <a:pt x="30626" y="7351"/>
                          <a:pt x="30412" y="7360"/>
                        </a:cubicBezTo>
                        <a:cubicBezTo>
                          <a:pt x="30408" y="7360"/>
                          <a:pt x="30404" y="7360"/>
                          <a:pt x="30399" y="7360"/>
                        </a:cubicBezTo>
                        <a:cubicBezTo>
                          <a:pt x="29912" y="7360"/>
                          <a:pt x="29851" y="6866"/>
                          <a:pt x="29957" y="6513"/>
                        </a:cubicBezTo>
                        <a:cubicBezTo>
                          <a:pt x="29968" y="6475"/>
                          <a:pt x="29941" y="6454"/>
                          <a:pt x="29913" y="6454"/>
                        </a:cubicBezTo>
                        <a:cubicBezTo>
                          <a:pt x="29894" y="6454"/>
                          <a:pt x="29875" y="6464"/>
                          <a:pt x="29868" y="6486"/>
                        </a:cubicBezTo>
                        <a:cubicBezTo>
                          <a:pt x="29868" y="6495"/>
                          <a:pt x="29868" y="6495"/>
                          <a:pt x="29859" y="6504"/>
                        </a:cubicBezTo>
                        <a:lnTo>
                          <a:pt x="29850" y="6504"/>
                        </a:lnTo>
                        <a:cubicBezTo>
                          <a:pt x="29603" y="6549"/>
                          <a:pt x="29364" y="6589"/>
                          <a:pt x="29140" y="6589"/>
                        </a:cubicBezTo>
                        <a:cubicBezTo>
                          <a:pt x="28749" y="6589"/>
                          <a:pt x="28401" y="6468"/>
                          <a:pt x="28129" y="6049"/>
                        </a:cubicBezTo>
                        <a:cubicBezTo>
                          <a:pt x="27923" y="5736"/>
                          <a:pt x="27905" y="5335"/>
                          <a:pt x="27700" y="5041"/>
                        </a:cubicBezTo>
                        <a:cubicBezTo>
                          <a:pt x="27679" y="5013"/>
                          <a:pt x="27648" y="4990"/>
                          <a:pt x="27613" y="4990"/>
                        </a:cubicBezTo>
                        <a:cubicBezTo>
                          <a:pt x="27604" y="4990"/>
                          <a:pt x="27594" y="4992"/>
                          <a:pt x="27584" y="4996"/>
                        </a:cubicBezTo>
                        <a:cubicBezTo>
                          <a:pt x="27342" y="5058"/>
                          <a:pt x="27094" y="5191"/>
                          <a:pt x="26871" y="5191"/>
                        </a:cubicBezTo>
                        <a:cubicBezTo>
                          <a:pt x="26707" y="5191"/>
                          <a:pt x="26558" y="5120"/>
                          <a:pt x="26434" y="4898"/>
                        </a:cubicBezTo>
                        <a:cubicBezTo>
                          <a:pt x="26246" y="4559"/>
                          <a:pt x="26362" y="4184"/>
                          <a:pt x="26175" y="3863"/>
                        </a:cubicBezTo>
                        <a:cubicBezTo>
                          <a:pt x="26153" y="3833"/>
                          <a:pt x="26118" y="3816"/>
                          <a:pt x="26082" y="3816"/>
                        </a:cubicBezTo>
                        <a:cubicBezTo>
                          <a:pt x="26074" y="3816"/>
                          <a:pt x="26066" y="3817"/>
                          <a:pt x="26059" y="3818"/>
                        </a:cubicBezTo>
                        <a:cubicBezTo>
                          <a:pt x="25805" y="3879"/>
                          <a:pt x="25335" y="4240"/>
                          <a:pt x="24984" y="4240"/>
                        </a:cubicBezTo>
                        <a:cubicBezTo>
                          <a:pt x="24867" y="4240"/>
                          <a:pt x="24763" y="4200"/>
                          <a:pt x="24685" y="4095"/>
                        </a:cubicBezTo>
                        <a:cubicBezTo>
                          <a:pt x="24507" y="3863"/>
                          <a:pt x="24605" y="3426"/>
                          <a:pt x="24694" y="3114"/>
                        </a:cubicBezTo>
                        <a:cubicBezTo>
                          <a:pt x="24828" y="2962"/>
                          <a:pt x="24890" y="2775"/>
                          <a:pt x="24854" y="2552"/>
                        </a:cubicBezTo>
                        <a:cubicBezTo>
                          <a:pt x="24849" y="2536"/>
                          <a:pt x="24829" y="2527"/>
                          <a:pt x="24811" y="2527"/>
                        </a:cubicBezTo>
                        <a:cubicBezTo>
                          <a:pt x="24798" y="2527"/>
                          <a:pt x="24787" y="2532"/>
                          <a:pt x="24783" y="2543"/>
                        </a:cubicBezTo>
                        <a:cubicBezTo>
                          <a:pt x="24596" y="2980"/>
                          <a:pt x="24400" y="3185"/>
                          <a:pt x="23936" y="3346"/>
                        </a:cubicBezTo>
                        <a:cubicBezTo>
                          <a:pt x="23819" y="3385"/>
                          <a:pt x="23685" y="3445"/>
                          <a:pt x="23567" y="3445"/>
                        </a:cubicBezTo>
                        <a:cubicBezTo>
                          <a:pt x="23469" y="3445"/>
                          <a:pt x="23381" y="3404"/>
                          <a:pt x="23320" y="3274"/>
                        </a:cubicBezTo>
                        <a:cubicBezTo>
                          <a:pt x="23275" y="3167"/>
                          <a:pt x="23222" y="3114"/>
                          <a:pt x="23133" y="3042"/>
                        </a:cubicBezTo>
                        <a:cubicBezTo>
                          <a:pt x="23114" y="3030"/>
                          <a:pt x="23095" y="3017"/>
                          <a:pt x="23073" y="3017"/>
                        </a:cubicBezTo>
                        <a:cubicBezTo>
                          <a:pt x="23064" y="3017"/>
                          <a:pt x="23054" y="3019"/>
                          <a:pt x="23044" y="3024"/>
                        </a:cubicBezTo>
                        <a:cubicBezTo>
                          <a:pt x="22963" y="3051"/>
                          <a:pt x="22919" y="3078"/>
                          <a:pt x="22865" y="3149"/>
                        </a:cubicBezTo>
                        <a:cubicBezTo>
                          <a:pt x="22791" y="3248"/>
                          <a:pt x="22520" y="3676"/>
                          <a:pt x="22275" y="3676"/>
                        </a:cubicBezTo>
                        <a:cubicBezTo>
                          <a:pt x="22166" y="3676"/>
                          <a:pt x="22062" y="3591"/>
                          <a:pt x="21982" y="3355"/>
                        </a:cubicBezTo>
                        <a:cubicBezTo>
                          <a:pt x="21946" y="3256"/>
                          <a:pt x="21937" y="3221"/>
                          <a:pt x="21902" y="3132"/>
                        </a:cubicBezTo>
                        <a:cubicBezTo>
                          <a:pt x="21889" y="3101"/>
                          <a:pt x="21853" y="3083"/>
                          <a:pt x="21819" y="3083"/>
                        </a:cubicBezTo>
                        <a:cubicBezTo>
                          <a:pt x="21803" y="3083"/>
                          <a:pt x="21788" y="3087"/>
                          <a:pt x="21777" y="3096"/>
                        </a:cubicBezTo>
                        <a:cubicBezTo>
                          <a:pt x="21482" y="3319"/>
                          <a:pt x="21331" y="3747"/>
                          <a:pt x="21099" y="4024"/>
                        </a:cubicBezTo>
                        <a:cubicBezTo>
                          <a:pt x="20911" y="4247"/>
                          <a:pt x="20715" y="4452"/>
                          <a:pt x="20483" y="4612"/>
                        </a:cubicBezTo>
                        <a:cubicBezTo>
                          <a:pt x="20323" y="4711"/>
                          <a:pt x="20144" y="4782"/>
                          <a:pt x="19957" y="4800"/>
                        </a:cubicBezTo>
                        <a:cubicBezTo>
                          <a:pt x="19937" y="4801"/>
                          <a:pt x="19918" y="4802"/>
                          <a:pt x="19899" y="4802"/>
                        </a:cubicBezTo>
                        <a:cubicBezTo>
                          <a:pt x="19328" y="4802"/>
                          <a:pt x="19546" y="4017"/>
                          <a:pt x="19823" y="3818"/>
                        </a:cubicBezTo>
                        <a:cubicBezTo>
                          <a:pt x="19837" y="3804"/>
                          <a:pt x="19829" y="3778"/>
                          <a:pt x="19810" y="3778"/>
                        </a:cubicBezTo>
                        <a:cubicBezTo>
                          <a:pt x="19806" y="3778"/>
                          <a:pt x="19801" y="3779"/>
                          <a:pt x="19796" y="3783"/>
                        </a:cubicBezTo>
                        <a:cubicBezTo>
                          <a:pt x="19627" y="3872"/>
                          <a:pt x="19520" y="4015"/>
                          <a:pt x="19457" y="4175"/>
                        </a:cubicBezTo>
                        <a:cubicBezTo>
                          <a:pt x="19457" y="4171"/>
                          <a:pt x="19455" y="4169"/>
                          <a:pt x="19453" y="4169"/>
                        </a:cubicBezTo>
                        <a:cubicBezTo>
                          <a:pt x="19451" y="4169"/>
                          <a:pt x="19448" y="4171"/>
                          <a:pt x="19448" y="4175"/>
                        </a:cubicBezTo>
                        <a:cubicBezTo>
                          <a:pt x="19038" y="4264"/>
                          <a:pt x="18735" y="4612"/>
                          <a:pt x="18467" y="4907"/>
                        </a:cubicBezTo>
                        <a:cubicBezTo>
                          <a:pt x="18302" y="5099"/>
                          <a:pt x="17778" y="5820"/>
                          <a:pt x="17415" y="5820"/>
                        </a:cubicBezTo>
                        <a:cubicBezTo>
                          <a:pt x="17306" y="5820"/>
                          <a:pt x="17212" y="5756"/>
                          <a:pt x="17147" y="5594"/>
                        </a:cubicBezTo>
                        <a:cubicBezTo>
                          <a:pt x="17046" y="5362"/>
                          <a:pt x="17006" y="5130"/>
                          <a:pt x="16765" y="5130"/>
                        </a:cubicBezTo>
                        <a:cubicBezTo>
                          <a:pt x="16728" y="5130"/>
                          <a:pt x="16686" y="5136"/>
                          <a:pt x="16638" y="5148"/>
                        </a:cubicBezTo>
                        <a:cubicBezTo>
                          <a:pt x="16487" y="5183"/>
                          <a:pt x="16344" y="5335"/>
                          <a:pt x="16228" y="5424"/>
                        </a:cubicBezTo>
                        <a:cubicBezTo>
                          <a:pt x="16123" y="5515"/>
                          <a:pt x="15964" y="5595"/>
                          <a:pt x="15833" y="5595"/>
                        </a:cubicBezTo>
                        <a:cubicBezTo>
                          <a:pt x="15708" y="5595"/>
                          <a:pt x="15608" y="5522"/>
                          <a:pt x="15603" y="5317"/>
                        </a:cubicBezTo>
                        <a:cubicBezTo>
                          <a:pt x="15603" y="5183"/>
                          <a:pt x="15639" y="5050"/>
                          <a:pt x="15648" y="4916"/>
                        </a:cubicBezTo>
                        <a:cubicBezTo>
                          <a:pt x="15648" y="4878"/>
                          <a:pt x="15610" y="4840"/>
                          <a:pt x="15571" y="4840"/>
                        </a:cubicBezTo>
                        <a:cubicBezTo>
                          <a:pt x="15564" y="4840"/>
                          <a:pt x="15557" y="4842"/>
                          <a:pt x="15550" y="4844"/>
                        </a:cubicBezTo>
                        <a:cubicBezTo>
                          <a:pt x="15050" y="5041"/>
                          <a:pt x="14693" y="5487"/>
                          <a:pt x="14265" y="5790"/>
                        </a:cubicBezTo>
                        <a:cubicBezTo>
                          <a:pt x="14127" y="5882"/>
                          <a:pt x="13939" y="5948"/>
                          <a:pt x="13784" y="5948"/>
                        </a:cubicBezTo>
                        <a:cubicBezTo>
                          <a:pt x="13581" y="5948"/>
                          <a:pt x="13436" y="5833"/>
                          <a:pt x="13543" y="5513"/>
                        </a:cubicBezTo>
                        <a:cubicBezTo>
                          <a:pt x="13632" y="5228"/>
                          <a:pt x="13810" y="4934"/>
                          <a:pt x="13971" y="4684"/>
                        </a:cubicBezTo>
                        <a:cubicBezTo>
                          <a:pt x="14363" y="4059"/>
                          <a:pt x="15202" y="3586"/>
                          <a:pt x="15853" y="3301"/>
                        </a:cubicBezTo>
                        <a:cubicBezTo>
                          <a:pt x="16334" y="3099"/>
                          <a:pt x="16996" y="2831"/>
                          <a:pt x="17601" y="2831"/>
                        </a:cubicBezTo>
                        <a:cubicBezTo>
                          <a:pt x="17905" y="2831"/>
                          <a:pt x="18195" y="2899"/>
                          <a:pt x="18440" y="3078"/>
                        </a:cubicBezTo>
                        <a:cubicBezTo>
                          <a:pt x="18271" y="3390"/>
                          <a:pt x="18146" y="3738"/>
                          <a:pt x="17905" y="3997"/>
                        </a:cubicBezTo>
                        <a:cubicBezTo>
                          <a:pt x="17877" y="4025"/>
                          <a:pt x="17904" y="4059"/>
                          <a:pt x="17934" y="4059"/>
                        </a:cubicBezTo>
                        <a:cubicBezTo>
                          <a:pt x="17942" y="4059"/>
                          <a:pt x="17951" y="4056"/>
                          <a:pt x="17959" y="4050"/>
                        </a:cubicBezTo>
                        <a:cubicBezTo>
                          <a:pt x="18217" y="3836"/>
                          <a:pt x="18369" y="3533"/>
                          <a:pt x="18529" y="3239"/>
                        </a:cubicBezTo>
                        <a:cubicBezTo>
                          <a:pt x="18770" y="2810"/>
                          <a:pt x="19091" y="2436"/>
                          <a:pt x="19448" y="2097"/>
                        </a:cubicBezTo>
                        <a:cubicBezTo>
                          <a:pt x="20162" y="1401"/>
                          <a:pt x="21063" y="857"/>
                          <a:pt x="22000" y="535"/>
                        </a:cubicBezTo>
                        <a:cubicBezTo>
                          <a:pt x="22576" y="335"/>
                          <a:pt x="23177" y="219"/>
                          <a:pt x="23777" y="219"/>
                        </a:cubicBezTo>
                        <a:close/>
                        <a:moveTo>
                          <a:pt x="27397" y="5264"/>
                        </a:moveTo>
                        <a:cubicBezTo>
                          <a:pt x="27040" y="6745"/>
                          <a:pt x="26451" y="8208"/>
                          <a:pt x="25417" y="9341"/>
                        </a:cubicBezTo>
                        <a:cubicBezTo>
                          <a:pt x="25024" y="9242"/>
                          <a:pt x="24631" y="9171"/>
                          <a:pt x="24221" y="9144"/>
                        </a:cubicBezTo>
                        <a:lnTo>
                          <a:pt x="24069" y="9144"/>
                        </a:lnTo>
                        <a:cubicBezTo>
                          <a:pt x="24337" y="8903"/>
                          <a:pt x="24560" y="8618"/>
                          <a:pt x="24854" y="8395"/>
                        </a:cubicBezTo>
                        <a:cubicBezTo>
                          <a:pt x="25211" y="8118"/>
                          <a:pt x="25488" y="7753"/>
                          <a:pt x="25738" y="7387"/>
                        </a:cubicBezTo>
                        <a:cubicBezTo>
                          <a:pt x="26202" y="6736"/>
                          <a:pt x="26514" y="6093"/>
                          <a:pt x="26523" y="5317"/>
                        </a:cubicBezTo>
                        <a:cubicBezTo>
                          <a:pt x="26643" y="5399"/>
                          <a:pt x="26789" y="5454"/>
                          <a:pt x="26925" y="5454"/>
                        </a:cubicBezTo>
                        <a:cubicBezTo>
                          <a:pt x="26981" y="5454"/>
                          <a:pt x="27035" y="5445"/>
                          <a:pt x="27085" y="5424"/>
                        </a:cubicBezTo>
                        <a:cubicBezTo>
                          <a:pt x="27120" y="5406"/>
                          <a:pt x="27272" y="5317"/>
                          <a:pt x="27397" y="5264"/>
                        </a:cubicBezTo>
                        <a:close/>
                        <a:moveTo>
                          <a:pt x="25966" y="4094"/>
                        </a:moveTo>
                        <a:cubicBezTo>
                          <a:pt x="26117" y="4094"/>
                          <a:pt x="26078" y="4446"/>
                          <a:pt x="26086" y="4577"/>
                        </a:cubicBezTo>
                        <a:cubicBezTo>
                          <a:pt x="26103" y="4746"/>
                          <a:pt x="26246" y="4969"/>
                          <a:pt x="26318" y="5112"/>
                        </a:cubicBezTo>
                        <a:cubicBezTo>
                          <a:pt x="26344" y="5148"/>
                          <a:pt x="26371" y="5183"/>
                          <a:pt x="26407" y="5219"/>
                        </a:cubicBezTo>
                        <a:cubicBezTo>
                          <a:pt x="26371" y="5540"/>
                          <a:pt x="26362" y="5870"/>
                          <a:pt x="26255" y="6174"/>
                        </a:cubicBezTo>
                        <a:cubicBezTo>
                          <a:pt x="26095" y="6637"/>
                          <a:pt x="25800" y="7048"/>
                          <a:pt x="25515" y="7449"/>
                        </a:cubicBezTo>
                        <a:cubicBezTo>
                          <a:pt x="25069" y="8083"/>
                          <a:pt x="24444" y="8520"/>
                          <a:pt x="23998" y="9144"/>
                        </a:cubicBezTo>
                        <a:cubicBezTo>
                          <a:pt x="23490" y="9153"/>
                          <a:pt x="22999" y="9251"/>
                          <a:pt x="22517" y="9412"/>
                        </a:cubicBezTo>
                        <a:cubicBezTo>
                          <a:pt x="23258" y="8912"/>
                          <a:pt x="23971" y="8315"/>
                          <a:pt x="24507" y="7610"/>
                        </a:cubicBezTo>
                        <a:cubicBezTo>
                          <a:pt x="25220" y="6682"/>
                          <a:pt x="25595" y="5308"/>
                          <a:pt x="25773" y="4175"/>
                        </a:cubicBezTo>
                        <a:cubicBezTo>
                          <a:pt x="25809" y="4157"/>
                          <a:pt x="25845" y="4140"/>
                          <a:pt x="25880" y="4122"/>
                        </a:cubicBezTo>
                        <a:cubicBezTo>
                          <a:pt x="25914" y="4102"/>
                          <a:pt x="25942" y="4094"/>
                          <a:pt x="25966" y="4094"/>
                        </a:cubicBezTo>
                        <a:close/>
                        <a:moveTo>
                          <a:pt x="27556" y="5212"/>
                        </a:moveTo>
                        <a:cubicBezTo>
                          <a:pt x="27566" y="5212"/>
                          <a:pt x="27573" y="5214"/>
                          <a:pt x="27575" y="5219"/>
                        </a:cubicBezTo>
                        <a:cubicBezTo>
                          <a:pt x="27647" y="5317"/>
                          <a:pt x="27682" y="5460"/>
                          <a:pt x="27727" y="5594"/>
                        </a:cubicBezTo>
                        <a:cubicBezTo>
                          <a:pt x="27629" y="6236"/>
                          <a:pt x="27406" y="6869"/>
                          <a:pt x="27174" y="7476"/>
                        </a:cubicBezTo>
                        <a:cubicBezTo>
                          <a:pt x="27013" y="7877"/>
                          <a:pt x="26799" y="8252"/>
                          <a:pt x="26594" y="8636"/>
                        </a:cubicBezTo>
                        <a:cubicBezTo>
                          <a:pt x="26434" y="8957"/>
                          <a:pt x="26157" y="9189"/>
                          <a:pt x="25987" y="9492"/>
                        </a:cubicBezTo>
                        <a:cubicBezTo>
                          <a:pt x="25925" y="9474"/>
                          <a:pt x="25854" y="9448"/>
                          <a:pt x="25782" y="9430"/>
                        </a:cubicBezTo>
                        <a:cubicBezTo>
                          <a:pt x="25702" y="9412"/>
                          <a:pt x="25631" y="9394"/>
                          <a:pt x="25559" y="9367"/>
                        </a:cubicBezTo>
                        <a:cubicBezTo>
                          <a:pt x="26068" y="9100"/>
                          <a:pt x="26425" y="8279"/>
                          <a:pt x="26639" y="7815"/>
                        </a:cubicBezTo>
                        <a:cubicBezTo>
                          <a:pt x="26826" y="7423"/>
                          <a:pt x="26996" y="7021"/>
                          <a:pt x="27129" y="6602"/>
                        </a:cubicBezTo>
                        <a:cubicBezTo>
                          <a:pt x="27272" y="6182"/>
                          <a:pt x="27477" y="5701"/>
                          <a:pt x="27433" y="5246"/>
                        </a:cubicBezTo>
                        <a:cubicBezTo>
                          <a:pt x="27484" y="5226"/>
                          <a:pt x="27531" y="5212"/>
                          <a:pt x="27556" y="5212"/>
                        </a:cubicBezTo>
                        <a:close/>
                        <a:moveTo>
                          <a:pt x="27798" y="5843"/>
                        </a:moveTo>
                        <a:cubicBezTo>
                          <a:pt x="27807" y="5861"/>
                          <a:pt x="27816" y="5879"/>
                          <a:pt x="27816" y="5888"/>
                        </a:cubicBezTo>
                        <a:cubicBezTo>
                          <a:pt x="28030" y="6370"/>
                          <a:pt x="28352" y="6637"/>
                          <a:pt x="28735" y="6736"/>
                        </a:cubicBezTo>
                        <a:cubicBezTo>
                          <a:pt x="28691" y="6834"/>
                          <a:pt x="28673" y="6950"/>
                          <a:pt x="28646" y="7066"/>
                        </a:cubicBezTo>
                        <a:cubicBezTo>
                          <a:pt x="28548" y="7396"/>
                          <a:pt x="28343" y="7735"/>
                          <a:pt x="28173" y="8038"/>
                        </a:cubicBezTo>
                        <a:cubicBezTo>
                          <a:pt x="28013" y="8324"/>
                          <a:pt x="27781" y="8564"/>
                          <a:pt x="27611" y="8841"/>
                        </a:cubicBezTo>
                        <a:cubicBezTo>
                          <a:pt x="27442" y="9135"/>
                          <a:pt x="27058" y="9617"/>
                          <a:pt x="26710" y="9733"/>
                        </a:cubicBezTo>
                        <a:cubicBezTo>
                          <a:pt x="26702" y="9733"/>
                          <a:pt x="26701" y="9753"/>
                          <a:pt x="26712" y="9753"/>
                        </a:cubicBezTo>
                        <a:cubicBezTo>
                          <a:pt x="26714" y="9753"/>
                          <a:pt x="26716" y="9752"/>
                          <a:pt x="26719" y="9751"/>
                        </a:cubicBezTo>
                        <a:cubicBezTo>
                          <a:pt x="27272" y="9724"/>
                          <a:pt x="27647" y="8966"/>
                          <a:pt x="27950" y="8573"/>
                        </a:cubicBezTo>
                        <a:cubicBezTo>
                          <a:pt x="28164" y="8288"/>
                          <a:pt x="28360" y="8020"/>
                          <a:pt x="28503" y="7681"/>
                        </a:cubicBezTo>
                        <a:cubicBezTo>
                          <a:pt x="28557" y="7547"/>
                          <a:pt x="28655" y="7387"/>
                          <a:pt x="28717" y="7253"/>
                        </a:cubicBezTo>
                        <a:cubicBezTo>
                          <a:pt x="28780" y="7128"/>
                          <a:pt x="28789" y="6887"/>
                          <a:pt x="28878" y="6771"/>
                        </a:cubicBezTo>
                        <a:cubicBezTo>
                          <a:pt x="28934" y="6777"/>
                          <a:pt x="28993" y="6780"/>
                          <a:pt x="29052" y="6780"/>
                        </a:cubicBezTo>
                        <a:cubicBezTo>
                          <a:pt x="29181" y="6780"/>
                          <a:pt x="29315" y="6766"/>
                          <a:pt x="29449" y="6736"/>
                        </a:cubicBezTo>
                        <a:lnTo>
                          <a:pt x="29449" y="6736"/>
                        </a:lnTo>
                        <a:cubicBezTo>
                          <a:pt x="29208" y="7360"/>
                          <a:pt x="28922" y="7904"/>
                          <a:pt x="28539" y="8448"/>
                        </a:cubicBezTo>
                        <a:cubicBezTo>
                          <a:pt x="28334" y="8743"/>
                          <a:pt x="28129" y="9028"/>
                          <a:pt x="27897" y="9305"/>
                        </a:cubicBezTo>
                        <a:cubicBezTo>
                          <a:pt x="27798" y="9421"/>
                          <a:pt x="27468" y="9787"/>
                          <a:pt x="27219" y="9911"/>
                        </a:cubicBezTo>
                        <a:cubicBezTo>
                          <a:pt x="27138" y="9894"/>
                          <a:pt x="27058" y="9876"/>
                          <a:pt x="26987" y="9858"/>
                        </a:cubicBezTo>
                        <a:cubicBezTo>
                          <a:pt x="26692" y="9787"/>
                          <a:pt x="26407" y="9653"/>
                          <a:pt x="26130" y="9546"/>
                        </a:cubicBezTo>
                        <a:cubicBezTo>
                          <a:pt x="26701" y="9162"/>
                          <a:pt x="27031" y="8288"/>
                          <a:pt x="27290" y="7699"/>
                        </a:cubicBezTo>
                        <a:cubicBezTo>
                          <a:pt x="27540" y="7137"/>
                          <a:pt x="27754" y="6477"/>
                          <a:pt x="27798" y="5843"/>
                        </a:cubicBezTo>
                        <a:close/>
                        <a:moveTo>
                          <a:pt x="33356" y="8796"/>
                        </a:moveTo>
                        <a:lnTo>
                          <a:pt x="33356" y="8796"/>
                        </a:lnTo>
                        <a:cubicBezTo>
                          <a:pt x="33499" y="8877"/>
                          <a:pt x="33642" y="8939"/>
                          <a:pt x="33784" y="8984"/>
                        </a:cubicBezTo>
                        <a:cubicBezTo>
                          <a:pt x="34302" y="9349"/>
                          <a:pt x="33588" y="9795"/>
                          <a:pt x="32982" y="10081"/>
                        </a:cubicBezTo>
                        <a:cubicBezTo>
                          <a:pt x="33071" y="10001"/>
                          <a:pt x="33151" y="9903"/>
                          <a:pt x="33205" y="9813"/>
                        </a:cubicBezTo>
                        <a:cubicBezTo>
                          <a:pt x="33437" y="9483"/>
                          <a:pt x="33472" y="9162"/>
                          <a:pt x="33356" y="8796"/>
                        </a:cubicBezTo>
                        <a:close/>
                        <a:moveTo>
                          <a:pt x="29824" y="6611"/>
                        </a:moveTo>
                        <a:lnTo>
                          <a:pt x="29824" y="6611"/>
                        </a:lnTo>
                        <a:cubicBezTo>
                          <a:pt x="29743" y="6869"/>
                          <a:pt x="29752" y="7128"/>
                          <a:pt x="29939" y="7351"/>
                        </a:cubicBezTo>
                        <a:cubicBezTo>
                          <a:pt x="29957" y="7369"/>
                          <a:pt x="29966" y="7387"/>
                          <a:pt x="29984" y="7405"/>
                        </a:cubicBezTo>
                        <a:cubicBezTo>
                          <a:pt x="29850" y="7976"/>
                          <a:pt x="29574" y="8493"/>
                          <a:pt x="29244" y="8984"/>
                        </a:cubicBezTo>
                        <a:cubicBezTo>
                          <a:pt x="28905" y="9492"/>
                          <a:pt x="28405" y="9760"/>
                          <a:pt x="27941" y="10126"/>
                        </a:cubicBezTo>
                        <a:cubicBezTo>
                          <a:pt x="27745" y="10063"/>
                          <a:pt x="27540" y="10001"/>
                          <a:pt x="27335" y="9947"/>
                        </a:cubicBezTo>
                        <a:cubicBezTo>
                          <a:pt x="27406" y="9894"/>
                          <a:pt x="27477" y="9840"/>
                          <a:pt x="27540" y="9795"/>
                        </a:cubicBezTo>
                        <a:cubicBezTo>
                          <a:pt x="27843" y="9590"/>
                          <a:pt x="28075" y="9314"/>
                          <a:pt x="28298" y="9028"/>
                        </a:cubicBezTo>
                        <a:cubicBezTo>
                          <a:pt x="28842" y="8297"/>
                          <a:pt x="29306" y="7619"/>
                          <a:pt x="29502" y="6727"/>
                        </a:cubicBezTo>
                        <a:cubicBezTo>
                          <a:pt x="29609" y="6691"/>
                          <a:pt x="29716" y="6655"/>
                          <a:pt x="29824" y="6611"/>
                        </a:cubicBezTo>
                        <a:close/>
                        <a:moveTo>
                          <a:pt x="30029" y="7431"/>
                        </a:moveTo>
                        <a:cubicBezTo>
                          <a:pt x="30138" y="7512"/>
                          <a:pt x="30277" y="7542"/>
                          <a:pt x="30424" y="7542"/>
                        </a:cubicBezTo>
                        <a:cubicBezTo>
                          <a:pt x="30603" y="7542"/>
                          <a:pt x="30791" y="7498"/>
                          <a:pt x="30948" y="7449"/>
                        </a:cubicBezTo>
                        <a:cubicBezTo>
                          <a:pt x="30956" y="7708"/>
                          <a:pt x="30974" y="8011"/>
                          <a:pt x="31117" y="8225"/>
                        </a:cubicBezTo>
                        <a:cubicBezTo>
                          <a:pt x="30814" y="8707"/>
                          <a:pt x="30359" y="9028"/>
                          <a:pt x="29886" y="9349"/>
                        </a:cubicBezTo>
                        <a:cubicBezTo>
                          <a:pt x="29413" y="9680"/>
                          <a:pt x="28860" y="9822"/>
                          <a:pt x="28485" y="10286"/>
                        </a:cubicBezTo>
                        <a:cubicBezTo>
                          <a:pt x="28334" y="10242"/>
                          <a:pt x="28191" y="10197"/>
                          <a:pt x="28048" y="10152"/>
                        </a:cubicBezTo>
                        <a:cubicBezTo>
                          <a:pt x="28512" y="9885"/>
                          <a:pt x="28931" y="9644"/>
                          <a:pt x="29261" y="9171"/>
                        </a:cubicBezTo>
                        <a:cubicBezTo>
                          <a:pt x="29645" y="8636"/>
                          <a:pt x="29913" y="8083"/>
                          <a:pt x="30029" y="7431"/>
                        </a:cubicBezTo>
                        <a:close/>
                        <a:moveTo>
                          <a:pt x="24542" y="3265"/>
                        </a:moveTo>
                        <a:cubicBezTo>
                          <a:pt x="24426" y="3694"/>
                          <a:pt x="24337" y="4327"/>
                          <a:pt x="24774" y="4389"/>
                        </a:cubicBezTo>
                        <a:cubicBezTo>
                          <a:pt x="24831" y="4398"/>
                          <a:pt x="24889" y="4402"/>
                          <a:pt x="24947" y="4402"/>
                        </a:cubicBezTo>
                        <a:cubicBezTo>
                          <a:pt x="25194" y="4402"/>
                          <a:pt x="25444" y="4328"/>
                          <a:pt x="25675" y="4220"/>
                        </a:cubicBezTo>
                        <a:lnTo>
                          <a:pt x="25675" y="4220"/>
                        </a:lnTo>
                        <a:cubicBezTo>
                          <a:pt x="25550" y="4702"/>
                          <a:pt x="25372" y="5183"/>
                          <a:pt x="25238" y="5665"/>
                        </a:cubicBezTo>
                        <a:cubicBezTo>
                          <a:pt x="25069" y="6263"/>
                          <a:pt x="24792" y="6878"/>
                          <a:pt x="24444" y="7396"/>
                        </a:cubicBezTo>
                        <a:cubicBezTo>
                          <a:pt x="24105" y="7895"/>
                          <a:pt x="23632" y="8297"/>
                          <a:pt x="23168" y="8671"/>
                        </a:cubicBezTo>
                        <a:cubicBezTo>
                          <a:pt x="22758" y="9010"/>
                          <a:pt x="22285" y="9269"/>
                          <a:pt x="21911" y="9653"/>
                        </a:cubicBezTo>
                        <a:cubicBezTo>
                          <a:pt x="21464" y="9845"/>
                          <a:pt x="21035" y="10081"/>
                          <a:pt x="20623" y="10317"/>
                        </a:cubicBezTo>
                        <a:lnTo>
                          <a:pt x="20623" y="10317"/>
                        </a:lnTo>
                        <a:cubicBezTo>
                          <a:pt x="21210" y="9855"/>
                          <a:pt x="21796" y="9383"/>
                          <a:pt x="22276" y="8796"/>
                        </a:cubicBezTo>
                        <a:cubicBezTo>
                          <a:pt x="22883" y="8056"/>
                          <a:pt x="23302" y="7226"/>
                          <a:pt x="23623" y="6325"/>
                        </a:cubicBezTo>
                        <a:cubicBezTo>
                          <a:pt x="23927" y="5469"/>
                          <a:pt x="24275" y="4407"/>
                          <a:pt x="24141" y="3479"/>
                        </a:cubicBezTo>
                        <a:cubicBezTo>
                          <a:pt x="24248" y="3435"/>
                          <a:pt x="24355" y="3372"/>
                          <a:pt x="24444" y="3319"/>
                        </a:cubicBezTo>
                        <a:cubicBezTo>
                          <a:pt x="24480" y="3301"/>
                          <a:pt x="24507" y="3283"/>
                          <a:pt x="24542" y="3265"/>
                        </a:cubicBezTo>
                        <a:close/>
                        <a:moveTo>
                          <a:pt x="20615" y="10322"/>
                        </a:moveTo>
                        <a:cubicBezTo>
                          <a:pt x="20609" y="10325"/>
                          <a:pt x="20604" y="10328"/>
                          <a:pt x="20599" y="10331"/>
                        </a:cubicBezTo>
                        <a:cubicBezTo>
                          <a:pt x="20607" y="10323"/>
                          <a:pt x="20608" y="10322"/>
                          <a:pt x="20615" y="10322"/>
                        </a:cubicBezTo>
                        <a:close/>
                        <a:moveTo>
                          <a:pt x="31197" y="8324"/>
                        </a:moveTo>
                        <a:cubicBezTo>
                          <a:pt x="31251" y="8368"/>
                          <a:pt x="31313" y="8413"/>
                          <a:pt x="31394" y="8439"/>
                        </a:cubicBezTo>
                        <a:cubicBezTo>
                          <a:pt x="31626" y="8520"/>
                          <a:pt x="31866" y="8529"/>
                          <a:pt x="32107" y="8538"/>
                        </a:cubicBezTo>
                        <a:cubicBezTo>
                          <a:pt x="31947" y="8761"/>
                          <a:pt x="31795" y="8966"/>
                          <a:pt x="31581" y="9144"/>
                        </a:cubicBezTo>
                        <a:cubicBezTo>
                          <a:pt x="31340" y="9358"/>
                          <a:pt x="31081" y="9555"/>
                          <a:pt x="30823" y="9742"/>
                        </a:cubicBezTo>
                        <a:cubicBezTo>
                          <a:pt x="30653" y="9867"/>
                          <a:pt x="30448" y="10010"/>
                          <a:pt x="30261" y="10099"/>
                        </a:cubicBezTo>
                        <a:cubicBezTo>
                          <a:pt x="30011" y="10224"/>
                          <a:pt x="29824" y="10429"/>
                          <a:pt x="29556" y="10527"/>
                        </a:cubicBezTo>
                        <a:cubicBezTo>
                          <a:pt x="29226" y="10473"/>
                          <a:pt x="28887" y="10393"/>
                          <a:pt x="28557" y="10304"/>
                        </a:cubicBezTo>
                        <a:cubicBezTo>
                          <a:pt x="28994" y="9876"/>
                          <a:pt x="29681" y="9581"/>
                          <a:pt x="30207" y="9314"/>
                        </a:cubicBezTo>
                        <a:cubicBezTo>
                          <a:pt x="30617" y="9100"/>
                          <a:pt x="30948" y="8707"/>
                          <a:pt x="31197" y="8324"/>
                        </a:cubicBezTo>
                        <a:close/>
                        <a:moveTo>
                          <a:pt x="32304" y="8547"/>
                        </a:moveTo>
                        <a:cubicBezTo>
                          <a:pt x="32491" y="8547"/>
                          <a:pt x="32669" y="8564"/>
                          <a:pt x="32839" y="8609"/>
                        </a:cubicBezTo>
                        <a:cubicBezTo>
                          <a:pt x="32785" y="8930"/>
                          <a:pt x="32741" y="9180"/>
                          <a:pt x="32518" y="9456"/>
                        </a:cubicBezTo>
                        <a:cubicBezTo>
                          <a:pt x="32330" y="9688"/>
                          <a:pt x="32072" y="9840"/>
                          <a:pt x="31831" y="10019"/>
                        </a:cubicBezTo>
                        <a:cubicBezTo>
                          <a:pt x="31420" y="10331"/>
                          <a:pt x="30823" y="10402"/>
                          <a:pt x="30341" y="10581"/>
                        </a:cubicBezTo>
                        <a:cubicBezTo>
                          <a:pt x="30216" y="10581"/>
                          <a:pt x="30100" y="10572"/>
                          <a:pt x="29975" y="10563"/>
                        </a:cubicBezTo>
                        <a:cubicBezTo>
                          <a:pt x="29895" y="10563"/>
                          <a:pt x="29815" y="10554"/>
                          <a:pt x="29743" y="10545"/>
                        </a:cubicBezTo>
                        <a:cubicBezTo>
                          <a:pt x="30154" y="10402"/>
                          <a:pt x="30537" y="10072"/>
                          <a:pt x="30885" y="9858"/>
                        </a:cubicBezTo>
                        <a:cubicBezTo>
                          <a:pt x="31429" y="9519"/>
                          <a:pt x="31938" y="9091"/>
                          <a:pt x="32259" y="8547"/>
                        </a:cubicBezTo>
                        <a:close/>
                        <a:moveTo>
                          <a:pt x="32883" y="8618"/>
                        </a:moveTo>
                        <a:lnTo>
                          <a:pt x="32883" y="8618"/>
                        </a:lnTo>
                        <a:cubicBezTo>
                          <a:pt x="32990" y="8636"/>
                          <a:pt x="33089" y="8671"/>
                          <a:pt x="33196" y="8707"/>
                        </a:cubicBezTo>
                        <a:cubicBezTo>
                          <a:pt x="33231" y="8725"/>
                          <a:pt x="33267" y="8752"/>
                          <a:pt x="33303" y="8770"/>
                        </a:cubicBezTo>
                        <a:cubicBezTo>
                          <a:pt x="33356" y="9091"/>
                          <a:pt x="33329" y="9385"/>
                          <a:pt x="33151" y="9671"/>
                        </a:cubicBezTo>
                        <a:cubicBezTo>
                          <a:pt x="33017" y="9903"/>
                          <a:pt x="32625" y="10215"/>
                          <a:pt x="32375" y="10304"/>
                        </a:cubicBezTo>
                        <a:cubicBezTo>
                          <a:pt x="32366" y="10313"/>
                          <a:pt x="32357" y="10322"/>
                          <a:pt x="32357" y="10331"/>
                        </a:cubicBezTo>
                        <a:lnTo>
                          <a:pt x="32348" y="10331"/>
                        </a:lnTo>
                        <a:cubicBezTo>
                          <a:pt x="31857" y="10491"/>
                          <a:pt x="31349" y="10563"/>
                          <a:pt x="30840" y="10581"/>
                        </a:cubicBezTo>
                        <a:cubicBezTo>
                          <a:pt x="31840" y="10331"/>
                          <a:pt x="33035" y="9742"/>
                          <a:pt x="32883" y="8618"/>
                        </a:cubicBezTo>
                        <a:close/>
                        <a:moveTo>
                          <a:pt x="14988" y="5433"/>
                        </a:moveTo>
                        <a:cubicBezTo>
                          <a:pt x="14756" y="7521"/>
                          <a:pt x="13810" y="10019"/>
                          <a:pt x="11687" y="10777"/>
                        </a:cubicBezTo>
                        <a:cubicBezTo>
                          <a:pt x="11553" y="10759"/>
                          <a:pt x="11419" y="10732"/>
                          <a:pt x="11286" y="10714"/>
                        </a:cubicBezTo>
                        <a:cubicBezTo>
                          <a:pt x="11063" y="10679"/>
                          <a:pt x="10840" y="10652"/>
                          <a:pt x="10608" y="10634"/>
                        </a:cubicBezTo>
                        <a:cubicBezTo>
                          <a:pt x="10831" y="10554"/>
                          <a:pt x="11045" y="10456"/>
                          <a:pt x="11241" y="10366"/>
                        </a:cubicBezTo>
                        <a:cubicBezTo>
                          <a:pt x="11883" y="10072"/>
                          <a:pt x="12472" y="9688"/>
                          <a:pt x="12945" y="9162"/>
                        </a:cubicBezTo>
                        <a:cubicBezTo>
                          <a:pt x="13730" y="8297"/>
                          <a:pt x="14461" y="6976"/>
                          <a:pt x="14595" y="5772"/>
                        </a:cubicBezTo>
                        <a:cubicBezTo>
                          <a:pt x="14729" y="5665"/>
                          <a:pt x="14854" y="5549"/>
                          <a:pt x="14988" y="5433"/>
                        </a:cubicBezTo>
                        <a:close/>
                        <a:moveTo>
                          <a:pt x="15487" y="5041"/>
                        </a:moveTo>
                        <a:lnTo>
                          <a:pt x="15487" y="5041"/>
                        </a:lnTo>
                        <a:cubicBezTo>
                          <a:pt x="15464" y="5327"/>
                          <a:pt x="15440" y="5812"/>
                          <a:pt x="15764" y="5812"/>
                        </a:cubicBezTo>
                        <a:cubicBezTo>
                          <a:pt x="15803" y="5812"/>
                          <a:pt x="15848" y="5805"/>
                          <a:pt x="15898" y="5790"/>
                        </a:cubicBezTo>
                        <a:cubicBezTo>
                          <a:pt x="16023" y="5754"/>
                          <a:pt x="16130" y="5683"/>
                          <a:pt x="16237" y="5603"/>
                        </a:cubicBezTo>
                        <a:lnTo>
                          <a:pt x="16237" y="5603"/>
                        </a:lnTo>
                        <a:cubicBezTo>
                          <a:pt x="16049" y="6584"/>
                          <a:pt x="15862" y="7556"/>
                          <a:pt x="15461" y="8475"/>
                        </a:cubicBezTo>
                        <a:cubicBezTo>
                          <a:pt x="15006" y="9501"/>
                          <a:pt x="14238" y="10482"/>
                          <a:pt x="13337" y="11151"/>
                        </a:cubicBezTo>
                        <a:lnTo>
                          <a:pt x="13328" y="11151"/>
                        </a:lnTo>
                        <a:cubicBezTo>
                          <a:pt x="12865" y="11027"/>
                          <a:pt x="12392" y="10911"/>
                          <a:pt x="11919" y="10821"/>
                        </a:cubicBezTo>
                        <a:cubicBezTo>
                          <a:pt x="12829" y="10563"/>
                          <a:pt x="13480" y="9760"/>
                          <a:pt x="13980" y="8984"/>
                        </a:cubicBezTo>
                        <a:cubicBezTo>
                          <a:pt x="14676" y="7940"/>
                          <a:pt x="14961" y="6620"/>
                          <a:pt x="15041" y="5380"/>
                        </a:cubicBezTo>
                        <a:cubicBezTo>
                          <a:pt x="15193" y="5246"/>
                          <a:pt x="15345" y="5121"/>
                          <a:pt x="15487" y="5041"/>
                        </a:cubicBezTo>
                        <a:close/>
                        <a:moveTo>
                          <a:pt x="18387" y="5139"/>
                        </a:moveTo>
                        <a:lnTo>
                          <a:pt x="18387" y="5139"/>
                        </a:lnTo>
                        <a:cubicBezTo>
                          <a:pt x="18208" y="5585"/>
                          <a:pt x="18128" y="6040"/>
                          <a:pt x="17914" y="6486"/>
                        </a:cubicBezTo>
                        <a:cubicBezTo>
                          <a:pt x="17602" y="7146"/>
                          <a:pt x="17281" y="7779"/>
                          <a:pt x="16879" y="8386"/>
                        </a:cubicBezTo>
                        <a:cubicBezTo>
                          <a:pt x="16469" y="9019"/>
                          <a:pt x="15933" y="9662"/>
                          <a:pt x="15380" y="10170"/>
                        </a:cubicBezTo>
                        <a:cubicBezTo>
                          <a:pt x="14943" y="10563"/>
                          <a:pt x="14470" y="11027"/>
                          <a:pt x="13962" y="11339"/>
                        </a:cubicBezTo>
                        <a:cubicBezTo>
                          <a:pt x="13819" y="11294"/>
                          <a:pt x="13676" y="11250"/>
                          <a:pt x="13525" y="11205"/>
                        </a:cubicBezTo>
                        <a:cubicBezTo>
                          <a:pt x="14372" y="10554"/>
                          <a:pt x="15059" y="9653"/>
                          <a:pt x="15532" y="8698"/>
                        </a:cubicBezTo>
                        <a:cubicBezTo>
                          <a:pt x="15764" y="8216"/>
                          <a:pt x="15933" y="7699"/>
                          <a:pt x="16049" y="7173"/>
                        </a:cubicBezTo>
                        <a:cubicBezTo>
                          <a:pt x="16165" y="6655"/>
                          <a:pt x="16290" y="6102"/>
                          <a:pt x="16290" y="5558"/>
                        </a:cubicBezTo>
                        <a:cubicBezTo>
                          <a:pt x="16379" y="5496"/>
                          <a:pt x="16460" y="5415"/>
                          <a:pt x="16549" y="5353"/>
                        </a:cubicBezTo>
                        <a:cubicBezTo>
                          <a:pt x="16623" y="5295"/>
                          <a:pt x="16684" y="5270"/>
                          <a:pt x="16737" y="5270"/>
                        </a:cubicBezTo>
                        <a:cubicBezTo>
                          <a:pt x="16958" y="5270"/>
                          <a:pt x="17020" y="5703"/>
                          <a:pt x="17165" y="5861"/>
                        </a:cubicBezTo>
                        <a:cubicBezTo>
                          <a:pt x="17230" y="5934"/>
                          <a:pt x="17305" y="5963"/>
                          <a:pt x="17384" y="5963"/>
                        </a:cubicBezTo>
                        <a:cubicBezTo>
                          <a:pt x="17606" y="5963"/>
                          <a:pt x="17854" y="5734"/>
                          <a:pt x="17985" y="5603"/>
                        </a:cubicBezTo>
                        <a:cubicBezTo>
                          <a:pt x="18119" y="5469"/>
                          <a:pt x="18253" y="5308"/>
                          <a:pt x="18387" y="5139"/>
                        </a:cubicBezTo>
                        <a:close/>
                        <a:moveTo>
                          <a:pt x="19439" y="4256"/>
                        </a:moveTo>
                        <a:cubicBezTo>
                          <a:pt x="19377" y="4532"/>
                          <a:pt x="19484" y="4818"/>
                          <a:pt x="19761" y="4916"/>
                        </a:cubicBezTo>
                        <a:cubicBezTo>
                          <a:pt x="19404" y="6539"/>
                          <a:pt x="18967" y="8038"/>
                          <a:pt x="17843" y="9314"/>
                        </a:cubicBezTo>
                        <a:cubicBezTo>
                          <a:pt x="17004" y="10277"/>
                          <a:pt x="15648" y="11044"/>
                          <a:pt x="14444" y="11482"/>
                        </a:cubicBezTo>
                        <a:cubicBezTo>
                          <a:pt x="14301" y="11437"/>
                          <a:pt x="14158" y="11392"/>
                          <a:pt x="14015" y="11348"/>
                        </a:cubicBezTo>
                        <a:cubicBezTo>
                          <a:pt x="14444" y="11169"/>
                          <a:pt x="14863" y="10795"/>
                          <a:pt x="15193" y="10482"/>
                        </a:cubicBezTo>
                        <a:cubicBezTo>
                          <a:pt x="15782" y="9929"/>
                          <a:pt x="16335" y="9376"/>
                          <a:pt x="16826" y="8725"/>
                        </a:cubicBezTo>
                        <a:cubicBezTo>
                          <a:pt x="17289" y="8092"/>
                          <a:pt x="17620" y="7414"/>
                          <a:pt x="17959" y="6709"/>
                        </a:cubicBezTo>
                        <a:cubicBezTo>
                          <a:pt x="18226" y="6182"/>
                          <a:pt x="18422" y="5692"/>
                          <a:pt x="18458" y="5103"/>
                        </a:cubicBezTo>
                        <a:cubicBezTo>
                          <a:pt x="18458" y="5085"/>
                          <a:pt x="18449" y="5076"/>
                          <a:pt x="18440" y="5076"/>
                        </a:cubicBezTo>
                        <a:cubicBezTo>
                          <a:pt x="18726" y="4719"/>
                          <a:pt x="19029" y="4363"/>
                          <a:pt x="19439" y="4256"/>
                        </a:cubicBezTo>
                        <a:close/>
                        <a:moveTo>
                          <a:pt x="24052" y="3524"/>
                        </a:moveTo>
                        <a:cubicBezTo>
                          <a:pt x="23730" y="5442"/>
                          <a:pt x="23293" y="7235"/>
                          <a:pt x="22044" y="8778"/>
                        </a:cubicBezTo>
                        <a:cubicBezTo>
                          <a:pt x="21652" y="9260"/>
                          <a:pt x="21152" y="9653"/>
                          <a:pt x="20679" y="10045"/>
                        </a:cubicBezTo>
                        <a:cubicBezTo>
                          <a:pt x="20376" y="10286"/>
                          <a:pt x="20064" y="10536"/>
                          <a:pt x="19752" y="10768"/>
                        </a:cubicBezTo>
                        <a:cubicBezTo>
                          <a:pt x="19645" y="10848"/>
                          <a:pt x="19529" y="10920"/>
                          <a:pt x="19422" y="10991"/>
                        </a:cubicBezTo>
                        <a:cubicBezTo>
                          <a:pt x="18967" y="11214"/>
                          <a:pt x="18512" y="11419"/>
                          <a:pt x="18039" y="11580"/>
                        </a:cubicBezTo>
                        <a:cubicBezTo>
                          <a:pt x="18066" y="11562"/>
                          <a:pt x="18092" y="11553"/>
                          <a:pt x="18119" y="11544"/>
                        </a:cubicBezTo>
                        <a:cubicBezTo>
                          <a:pt x="18556" y="11330"/>
                          <a:pt x="18976" y="11071"/>
                          <a:pt x="19386" y="10795"/>
                        </a:cubicBezTo>
                        <a:cubicBezTo>
                          <a:pt x="20028" y="10349"/>
                          <a:pt x="20599" y="9778"/>
                          <a:pt x="21170" y="9233"/>
                        </a:cubicBezTo>
                        <a:cubicBezTo>
                          <a:pt x="21830" y="8600"/>
                          <a:pt x="22339" y="7922"/>
                          <a:pt x="22722" y="7066"/>
                        </a:cubicBezTo>
                        <a:cubicBezTo>
                          <a:pt x="23177" y="6058"/>
                          <a:pt x="23659" y="4773"/>
                          <a:pt x="23561" y="3649"/>
                        </a:cubicBezTo>
                        <a:cubicBezTo>
                          <a:pt x="23722" y="3649"/>
                          <a:pt x="23891" y="3595"/>
                          <a:pt x="24052" y="3524"/>
                        </a:cubicBezTo>
                        <a:close/>
                        <a:moveTo>
                          <a:pt x="20706" y="4666"/>
                        </a:moveTo>
                        <a:lnTo>
                          <a:pt x="20706" y="4666"/>
                        </a:lnTo>
                        <a:cubicBezTo>
                          <a:pt x="20421" y="6361"/>
                          <a:pt x="19921" y="7940"/>
                          <a:pt x="18761" y="9269"/>
                        </a:cubicBezTo>
                        <a:cubicBezTo>
                          <a:pt x="18199" y="9903"/>
                          <a:pt x="17477" y="10420"/>
                          <a:pt x="16736" y="10830"/>
                        </a:cubicBezTo>
                        <a:cubicBezTo>
                          <a:pt x="16397" y="11027"/>
                          <a:pt x="16040" y="11214"/>
                          <a:pt x="15675" y="11383"/>
                        </a:cubicBezTo>
                        <a:cubicBezTo>
                          <a:pt x="15470" y="11473"/>
                          <a:pt x="15220" y="11535"/>
                          <a:pt x="15015" y="11660"/>
                        </a:cubicBezTo>
                        <a:cubicBezTo>
                          <a:pt x="14908" y="11624"/>
                          <a:pt x="14792" y="11589"/>
                          <a:pt x="14676" y="11553"/>
                        </a:cubicBezTo>
                        <a:cubicBezTo>
                          <a:pt x="15050" y="11482"/>
                          <a:pt x="15523" y="11169"/>
                          <a:pt x="15773" y="11036"/>
                        </a:cubicBezTo>
                        <a:cubicBezTo>
                          <a:pt x="16531" y="10634"/>
                          <a:pt x="17272" y="10179"/>
                          <a:pt x="17878" y="9555"/>
                        </a:cubicBezTo>
                        <a:cubicBezTo>
                          <a:pt x="18503" y="8930"/>
                          <a:pt x="18940" y="8208"/>
                          <a:pt x="19279" y="7387"/>
                        </a:cubicBezTo>
                        <a:cubicBezTo>
                          <a:pt x="19582" y="6655"/>
                          <a:pt x="19939" y="5745"/>
                          <a:pt x="19832" y="4934"/>
                        </a:cubicBezTo>
                        <a:lnTo>
                          <a:pt x="19832" y="4934"/>
                        </a:lnTo>
                        <a:cubicBezTo>
                          <a:pt x="19903" y="4951"/>
                          <a:pt x="19975" y="4951"/>
                          <a:pt x="20064" y="4951"/>
                        </a:cubicBezTo>
                        <a:cubicBezTo>
                          <a:pt x="20296" y="4934"/>
                          <a:pt x="20510" y="4818"/>
                          <a:pt x="20706" y="4666"/>
                        </a:cubicBezTo>
                        <a:close/>
                        <a:moveTo>
                          <a:pt x="21771" y="3383"/>
                        </a:moveTo>
                        <a:cubicBezTo>
                          <a:pt x="21818" y="3383"/>
                          <a:pt x="21841" y="3519"/>
                          <a:pt x="21848" y="3533"/>
                        </a:cubicBezTo>
                        <a:cubicBezTo>
                          <a:pt x="21911" y="3640"/>
                          <a:pt x="22009" y="3747"/>
                          <a:pt x="22125" y="3801"/>
                        </a:cubicBezTo>
                        <a:cubicBezTo>
                          <a:pt x="22348" y="4764"/>
                          <a:pt x="22018" y="5719"/>
                          <a:pt x="21714" y="6620"/>
                        </a:cubicBezTo>
                        <a:cubicBezTo>
                          <a:pt x="21393" y="7556"/>
                          <a:pt x="20795" y="8448"/>
                          <a:pt x="20117" y="9171"/>
                        </a:cubicBezTo>
                        <a:cubicBezTo>
                          <a:pt x="18940" y="10429"/>
                          <a:pt x="17405" y="11187"/>
                          <a:pt x="15907" y="11954"/>
                        </a:cubicBezTo>
                        <a:cubicBezTo>
                          <a:pt x="15675" y="11874"/>
                          <a:pt x="15443" y="11803"/>
                          <a:pt x="15211" y="11722"/>
                        </a:cubicBezTo>
                        <a:cubicBezTo>
                          <a:pt x="15764" y="11615"/>
                          <a:pt x="16379" y="11232"/>
                          <a:pt x="16834" y="10982"/>
                        </a:cubicBezTo>
                        <a:cubicBezTo>
                          <a:pt x="17637" y="10545"/>
                          <a:pt x="18396" y="9974"/>
                          <a:pt x="19002" y="9278"/>
                        </a:cubicBezTo>
                        <a:cubicBezTo>
                          <a:pt x="19600" y="8609"/>
                          <a:pt x="20010" y="7851"/>
                          <a:pt x="20332" y="7012"/>
                        </a:cubicBezTo>
                        <a:cubicBezTo>
                          <a:pt x="20617" y="6290"/>
                          <a:pt x="20911" y="5380"/>
                          <a:pt x="20804" y="4577"/>
                        </a:cubicBezTo>
                        <a:cubicBezTo>
                          <a:pt x="20920" y="4479"/>
                          <a:pt x="21036" y="4363"/>
                          <a:pt x="21125" y="4256"/>
                        </a:cubicBezTo>
                        <a:cubicBezTo>
                          <a:pt x="21295" y="4077"/>
                          <a:pt x="21429" y="3890"/>
                          <a:pt x="21563" y="3685"/>
                        </a:cubicBezTo>
                        <a:cubicBezTo>
                          <a:pt x="21625" y="3595"/>
                          <a:pt x="21679" y="3515"/>
                          <a:pt x="21723" y="3426"/>
                        </a:cubicBezTo>
                        <a:cubicBezTo>
                          <a:pt x="21742" y="3395"/>
                          <a:pt x="21758" y="3383"/>
                          <a:pt x="21771" y="3383"/>
                        </a:cubicBezTo>
                        <a:close/>
                        <a:moveTo>
                          <a:pt x="23072" y="3243"/>
                        </a:moveTo>
                        <a:cubicBezTo>
                          <a:pt x="23163" y="3243"/>
                          <a:pt x="23175" y="3520"/>
                          <a:pt x="23302" y="3586"/>
                        </a:cubicBezTo>
                        <a:cubicBezTo>
                          <a:pt x="23356" y="3613"/>
                          <a:pt x="23418" y="3631"/>
                          <a:pt x="23481" y="3640"/>
                        </a:cubicBezTo>
                        <a:cubicBezTo>
                          <a:pt x="23267" y="4782"/>
                          <a:pt x="23008" y="5888"/>
                          <a:pt x="22544" y="6968"/>
                        </a:cubicBezTo>
                        <a:cubicBezTo>
                          <a:pt x="22187" y="7806"/>
                          <a:pt x="21679" y="8475"/>
                          <a:pt x="21027" y="9100"/>
                        </a:cubicBezTo>
                        <a:cubicBezTo>
                          <a:pt x="20501" y="9617"/>
                          <a:pt x="19966" y="10152"/>
                          <a:pt x="19368" y="10589"/>
                        </a:cubicBezTo>
                        <a:cubicBezTo>
                          <a:pt x="19020" y="10839"/>
                          <a:pt x="18645" y="11053"/>
                          <a:pt x="18271" y="11267"/>
                        </a:cubicBezTo>
                        <a:cubicBezTo>
                          <a:pt x="17851" y="11508"/>
                          <a:pt x="17388" y="11642"/>
                          <a:pt x="16959" y="11865"/>
                        </a:cubicBezTo>
                        <a:cubicBezTo>
                          <a:pt x="16629" y="11919"/>
                          <a:pt x="16290" y="11954"/>
                          <a:pt x="15951" y="11972"/>
                        </a:cubicBezTo>
                        <a:cubicBezTo>
                          <a:pt x="15942" y="11972"/>
                          <a:pt x="15942" y="11972"/>
                          <a:pt x="15942" y="11963"/>
                        </a:cubicBezTo>
                        <a:cubicBezTo>
                          <a:pt x="16736" y="11758"/>
                          <a:pt x="17477" y="11303"/>
                          <a:pt x="18182" y="10911"/>
                        </a:cubicBezTo>
                        <a:cubicBezTo>
                          <a:pt x="19020" y="10438"/>
                          <a:pt x="19796" y="9751"/>
                          <a:pt x="20439" y="9037"/>
                        </a:cubicBezTo>
                        <a:cubicBezTo>
                          <a:pt x="21072" y="8324"/>
                          <a:pt x="21589" y="7431"/>
                          <a:pt x="21902" y="6521"/>
                        </a:cubicBezTo>
                        <a:cubicBezTo>
                          <a:pt x="22196" y="5665"/>
                          <a:pt x="22464" y="4764"/>
                          <a:pt x="22285" y="3854"/>
                        </a:cubicBezTo>
                        <a:lnTo>
                          <a:pt x="22285" y="3854"/>
                        </a:lnTo>
                        <a:cubicBezTo>
                          <a:pt x="22300" y="3856"/>
                          <a:pt x="22314" y="3856"/>
                          <a:pt x="22328" y="3856"/>
                        </a:cubicBezTo>
                        <a:cubicBezTo>
                          <a:pt x="22400" y="3856"/>
                          <a:pt x="22468" y="3837"/>
                          <a:pt x="22535" y="3792"/>
                        </a:cubicBezTo>
                        <a:cubicBezTo>
                          <a:pt x="22705" y="3676"/>
                          <a:pt x="22829" y="3524"/>
                          <a:pt x="22945" y="3355"/>
                        </a:cubicBezTo>
                        <a:cubicBezTo>
                          <a:pt x="23001" y="3274"/>
                          <a:pt x="23041" y="3243"/>
                          <a:pt x="23072" y="3243"/>
                        </a:cubicBezTo>
                        <a:close/>
                        <a:moveTo>
                          <a:pt x="34106" y="9082"/>
                        </a:moveTo>
                        <a:cubicBezTo>
                          <a:pt x="34418" y="9323"/>
                          <a:pt x="34418" y="9778"/>
                          <a:pt x="34239" y="10117"/>
                        </a:cubicBezTo>
                        <a:cubicBezTo>
                          <a:pt x="34070" y="10465"/>
                          <a:pt x="33722" y="10616"/>
                          <a:pt x="33383" y="10732"/>
                        </a:cubicBezTo>
                        <a:cubicBezTo>
                          <a:pt x="32812" y="10920"/>
                          <a:pt x="32188" y="10991"/>
                          <a:pt x="31581" y="11027"/>
                        </a:cubicBezTo>
                        <a:cubicBezTo>
                          <a:pt x="31320" y="11045"/>
                          <a:pt x="31056" y="11053"/>
                          <a:pt x="30792" y="11053"/>
                        </a:cubicBezTo>
                        <a:cubicBezTo>
                          <a:pt x="30281" y="11053"/>
                          <a:pt x="29767" y="11023"/>
                          <a:pt x="29261" y="10982"/>
                        </a:cubicBezTo>
                        <a:cubicBezTo>
                          <a:pt x="28262" y="10911"/>
                          <a:pt x="27317" y="10581"/>
                          <a:pt x="26326" y="10438"/>
                        </a:cubicBezTo>
                        <a:cubicBezTo>
                          <a:pt x="25706" y="10337"/>
                          <a:pt x="25009" y="10154"/>
                          <a:pt x="24350" y="10154"/>
                        </a:cubicBezTo>
                        <a:cubicBezTo>
                          <a:pt x="24194" y="10154"/>
                          <a:pt x="24041" y="10164"/>
                          <a:pt x="23891" y="10188"/>
                        </a:cubicBezTo>
                        <a:cubicBezTo>
                          <a:pt x="23445" y="10259"/>
                          <a:pt x="22990" y="10331"/>
                          <a:pt x="22571" y="10500"/>
                        </a:cubicBezTo>
                        <a:cubicBezTo>
                          <a:pt x="22116" y="10688"/>
                          <a:pt x="21670" y="10902"/>
                          <a:pt x="21215" y="11089"/>
                        </a:cubicBezTo>
                        <a:cubicBezTo>
                          <a:pt x="20421" y="11428"/>
                          <a:pt x="19654" y="11767"/>
                          <a:pt x="18797" y="11910"/>
                        </a:cubicBezTo>
                        <a:cubicBezTo>
                          <a:pt x="18387" y="11972"/>
                          <a:pt x="17976" y="11972"/>
                          <a:pt x="17566" y="12026"/>
                        </a:cubicBezTo>
                        <a:cubicBezTo>
                          <a:pt x="17218" y="12079"/>
                          <a:pt x="16808" y="12133"/>
                          <a:pt x="16433" y="12133"/>
                        </a:cubicBezTo>
                        <a:cubicBezTo>
                          <a:pt x="16353" y="12106"/>
                          <a:pt x="16264" y="12079"/>
                          <a:pt x="16183" y="12044"/>
                        </a:cubicBezTo>
                        <a:cubicBezTo>
                          <a:pt x="17272" y="12008"/>
                          <a:pt x="18262" y="11705"/>
                          <a:pt x="19216" y="11259"/>
                        </a:cubicBezTo>
                        <a:cubicBezTo>
                          <a:pt x="19288" y="11232"/>
                          <a:pt x="19350" y="11196"/>
                          <a:pt x="19422" y="11160"/>
                        </a:cubicBezTo>
                        <a:cubicBezTo>
                          <a:pt x="19743" y="11000"/>
                          <a:pt x="20064" y="10821"/>
                          <a:pt x="20385" y="10634"/>
                        </a:cubicBezTo>
                        <a:cubicBezTo>
                          <a:pt x="21081" y="10224"/>
                          <a:pt x="21830" y="9858"/>
                          <a:pt x="22589" y="9555"/>
                        </a:cubicBezTo>
                        <a:cubicBezTo>
                          <a:pt x="23041" y="9377"/>
                          <a:pt x="23551" y="9295"/>
                          <a:pt x="24068" y="9295"/>
                        </a:cubicBezTo>
                        <a:cubicBezTo>
                          <a:pt x="24745" y="9295"/>
                          <a:pt x="25433" y="9436"/>
                          <a:pt x="26014" y="9688"/>
                        </a:cubicBezTo>
                        <a:cubicBezTo>
                          <a:pt x="26933" y="10081"/>
                          <a:pt x="27959" y="10331"/>
                          <a:pt x="28931" y="10563"/>
                        </a:cubicBezTo>
                        <a:cubicBezTo>
                          <a:pt x="29502" y="10698"/>
                          <a:pt x="30076" y="10769"/>
                          <a:pt x="30654" y="10769"/>
                        </a:cubicBezTo>
                        <a:cubicBezTo>
                          <a:pt x="30988" y="10769"/>
                          <a:pt x="31324" y="10746"/>
                          <a:pt x="31661" y="10697"/>
                        </a:cubicBezTo>
                        <a:cubicBezTo>
                          <a:pt x="32304" y="10607"/>
                          <a:pt x="33106" y="10375"/>
                          <a:pt x="33615" y="9956"/>
                        </a:cubicBezTo>
                        <a:cubicBezTo>
                          <a:pt x="33874" y="9742"/>
                          <a:pt x="34248" y="9341"/>
                          <a:pt x="34106" y="9082"/>
                        </a:cubicBezTo>
                        <a:close/>
                        <a:moveTo>
                          <a:pt x="24337" y="10337"/>
                        </a:moveTo>
                        <a:cubicBezTo>
                          <a:pt x="24469" y="10337"/>
                          <a:pt x="24602" y="10344"/>
                          <a:pt x="24739" y="10358"/>
                        </a:cubicBezTo>
                        <a:cubicBezTo>
                          <a:pt x="25854" y="10473"/>
                          <a:pt x="26942" y="10741"/>
                          <a:pt x="28039" y="10973"/>
                        </a:cubicBezTo>
                        <a:cubicBezTo>
                          <a:pt x="28854" y="11152"/>
                          <a:pt x="29726" y="11241"/>
                          <a:pt x="30595" y="11241"/>
                        </a:cubicBezTo>
                        <a:cubicBezTo>
                          <a:pt x="31374" y="11241"/>
                          <a:pt x="32150" y="11170"/>
                          <a:pt x="32883" y="11027"/>
                        </a:cubicBezTo>
                        <a:cubicBezTo>
                          <a:pt x="33205" y="10964"/>
                          <a:pt x="33615" y="10875"/>
                          <a:pt x="33936" y="10679"/>
                        </a:cubicBezTo>
                        <a:lnTo>
                          <a:pt x="33936" y="10679"/>
                        </a:lnTo>
                        <a:cubicBezTo>
                          <a:pt x="33695" y="10991"/>
                          <a:pt x="33419" y="11259"/>
                          <a:pt x="33035" y="11464"/>
                        </a:cubicBezTo>
                        <a:cubicBezTo>
                          <a:pt x="32321" y="11847"/>
                          <a:pt x="31465" y="11945"/>
                          <a:pt x="30680" y="11999"/>
                        </a:cubicBezTo>
                        <a:cubicBezTo>
                          <a:pt x="30471" y="12014"/>
                          <a:pt x="30262" y="12021"/>
                          <a:pt x="30051" y="12021"/>
                        </a:cubicBezTo>
                        <a:cubicBezTo>
                          <a:pt x="28740" y="12021"/>
                          <a:pt x="27400" y="11751"/>
                          <a:pt x="26139" y="11428"/>
                        </a:cubicBezTo>
                        <a:cubicBezTo>
                          <a:pt x="25781" y="11335"/>
                          <a:pt x="25418" y="11295"/>
                          <a:pt x="25053" y="11295"/>
                        </a:cubicBezTo>
                        <a:cubicBezTo>
                          <a:pt x="23990" y="11295"/>
                          <a:pt x="22913" y="11629"/>
                          <a:pt x="21911" y="11928"/>
                        </a:cubicBezTo>
                        <a:cubicBezTo>
                          <a:pt x="20795" y="12254"/>
                          <a:pt x="19714" y="12543"/>
                          <a:pt x="18605" y="12543"/>
                        </a:cubicBezTo>
                        <a:cubicBezTo>
                          <a:pt x="18108" y="12543"/>
                          <a:pt x="17606" y="12485"/>
                          <a:pt x="17093" y="12347"/>
                        </a:cubicBezTo>
                        <a:cubicBezTo>
                          <a:pt x="16915" y="12293"/>
                          <a:pt x="16745" y="12231"/>
                          <a:pt x="16576" y="12177"/>
                        </a:cubicBezTo>
                        <a:lnTo>
                          <a:pt x="16576" y="12177"/>
                        </a:lnTo>
                        <a:cubicBezTo>
                          <a:pt x="16644" y="12180"/>
                          <a:pt x="16712" y="12181"/>
                          <a:pt x="16781" y="12181"/>
                        </a:cubicBezTo>
                        <a:cubicBezTo>
                          <a:pt x="16946" y="12181"/>
                          <a:pt x="17111" y="12175"/>
                          <a:pt x="17263" y="12168"/>
                        </a:cubicBezTo>
                        <a:cubicBezTo>
                          <a:pt x="17771" y="12160"/>
                          <a:pt x="18315" y="12106"/>
                          <a:pt x="18815" y="12035"/>
                        </a:cubicBezTo>
                        <a:cubicBezTo>
                          <a:pt x="19734" y="11919"/>
                          <a:pt x="20581" y="11544"/>
                          <a:pt x="21420" y="11178"/>
                        </a:cubicBezTo>
                        <a:cubicBezTo>
                          <a:pt x="22378" y="10751"/>
                          <a:pt x="23294" y="10337"/>
                          <a:pt x="24337" y="10337"/>
                        </a:cubicBezTo>
                        <a:close/>
                        <a:moveTo>
                          <a:pt x="9828" y="10761"/>
                        </a:moveTo>
                        <a:cubicBezTo>
                          <a:pt x="10565" y="10761"/>
                          <a:pt x="11307" y="10868"/>
                          <a:pt x="11981" y="11018"/>
                        </a:cubicBezTo>
                        <a:cubicBezTo>
                          <a:pt x="13587" y="11366"/>
                          <a:pt x="15139" y="11901"/>
                          <a:pt x="16692" y="12418"/>
                        </a:cubicBezTo>
                        <a:cubicBezTo>
                          <a:pt x="18755" y="13114"/>
                          <a:pt x="20988" y="13721"/>
                          <a:pt x="23195" y="13721"/>
                        </a:cubicBezTo>
                        <a:cubicBezTo>
                          <a:pt x="23622" y="13721"/>
                          <a:pt x="24048" y="13698"/>
                          <a:pt x="24471" y="13649"/>
                        </a:cubicBezTo>
                        <a:lnTo>
                          <a:pt x="24471" y="13649"/>
                        </a:lnTo>
                        <a:cubicBezTo>
                          <a:pt x="24087" y="13765"/>
                          <a:pt x="23713" y="13872"/>
                          <a:pt x="23338" y="13953"/>
                        </a:cubicBezTo>
                        <a:cubicBezTo>
                          <a:pt x="22692" y="14100"/>
                          <a:pt x="22043" y="14161"/>
                          <a:pt x="21393" y="14161"/>
                        </a:cubicBezTo>
                        <a:cubicBezTo>
                          <a:pt x="20032" y="14161"/>
                          <a:pt x="18668" y="13892"/>
                          <a:pt x="17334" y="13578"/>
                        </a:cubicBezTo>
                        <a:cubicBezTo>
                          <a:pt x="15684" y="13194"/>
                          <a:pt x="14149" y="12427"/>
                          <a:pt x="12535" y="11919"/>
                        </a:cubicBezTo>
                        <a:cubicBezTo>
                          <a:pt x="11622" y="11632"/>
                          <a:pt x="10625" y="11374"/>
                          <a:pt x="9648" y="11374"/>
                        </a:cubicBezTo>
                        <a:cubicBezTo>
                          <a:pt x="9105" y="11374"/>
                          <a:pt x="8569" y="11454"/>
                          <a:pt x="8056" y="11651"/>
                        </a:cubicBezTo>
                        <a:cubicBezTo>
                          <a:pt x="7815" y="11526"/>
                          <a:pt x="7557" y="11428"/>
                          <a:pt x="7298" y="11348"/>
                        </a:cubicBezTo>
                        <a:cubicBezTo>
                          <a:pt x="8050" y="10918"/>
                          <a:pt x="8936" y="10761"/>
                          <a:pt x="9828" y="10761"/>
                        </a:cubicBezTo>
                        <a:close/>
                        <a:moveTo>
                          <a:pt x="9482" y="11499"/>
                        </a:moveTo>
                        <a:cubicBezTo>
                          <a:pt x="10641" y="11499"/>
                          <a:pt x="11826" y="11849"/>
                          <a:pt x="12891" y="12213"/>
                        </a:cubicBezTo>
                        <a:cubicBezTo>
                          <a:pt x="14524" y="12766"/>
                          <a:pt x="16067" y="13489"/>
                          <a:pt x="17753" y="13872"/>
                        </a:cubicBezTo>
                        <a:cubicBezTo>
                          <a:pt x="18946" y="14133"/>
                          <a:pt x="20172" y="14344"/>
                          <a:pt x="21394" y="14344"/>
                        </a:cubicBezTo>
                        <a:cubicBezTo>
                          <a:pt x="21972" y="14344"/>
                          <a:pt x="22550" y="14296"/>
                          <a:pt x="23124" y="14185"/>
                        </a:cubicBezTo>
                        <a:cubicBezTo>
                          <a:pt x="23971" y="14015"/>
                          <a:pt x="24801" y="13712"/>
                          <a:pt x="25622" y="13444"/>
                        </a:cubicBezTo>
                        <a:cubicBezTo>
                          <a:pt x="25925" y="13373"/>
                          <a:pt x="26228" y="13284"/>
                          <a:pt x="26532" y="13177"/>
                        </a:cubicBezTo>
                        <a:cubicBezTo>
                          <a:pt x="26817" y="13096"/>
                          <a:pt x="27112" y="13034"/>
                          <a:pt x="27415" y="12980"/>
                        </a:cubicBezTo>
                        <a:lnTo>
                          <a:pt x="27415" y="12980"/>
                        </a:lnTo>
                        <a:cubicBezTo>
                          <a:pt x="25809" y="13471"/>
                          <a:pt x="24301" y="14247"/>
                          <a:pt x="22678" y="14693"/>
                        </a:cubicBezTo>
                        <a:cubicBezTo>
                          <a:pt x="22036" y="14872"/>
                          <a:pt x="21400" y="14948"/>
                          <a:pt x="20769" y="14948"/>
                        </a:cubicBezTo>
                        <a:cubicBezTo>
                          <a:pt x="19637" y="14948"/>
                          <a:pt x="18519" y="14704"/>
                          <a:pt x="17396" y="14372"/>
                        </a:cubicBezTo>
                        <a:cubicBezTo>
                          <a:pt x="15728" y="13872"/>
                          <a:pt x="14114" y="13230"/>
                          <a:pt x="12445" y="12713"/>
                        </a:cubicBezTo>
                        <a:cubicBezTo>
                          <a:pt x="11417" y="12396"/>
                          <a:pt x="10368" y="12241"/>
                          <a:pt x="9304" y="12241"/>
                        </a:cubicBezTo>
                        <a:cubicBezTo>
                          <a:pt x="9168" y="12241"/>
                          <a:pt x="9031" y="12244"/>
                          <a:pt x="8895" y="12249"/>
                        </a:cubicBezTo>
                        <a:cubicBezTo>
                          <a:pt x="8797" y="12160"/>
                          <a:pt x="8690" y="12070"/>
                          <a:pt x="8582" y="11990"/>
                        </a:cubicBezTo>
                        <a:cubicBezTo>
                          <a:pt x="8440" y="11874"/>
                          <a:pt x="8279" y="11776"/>
                          <a:pt x="8119" y="11687"/>
                        </a:cubicBezTo>
                        <a:cubicBezTo>
                          <a:pt x="8563" y="11555"/>
                          <a:pt x="9020" y="11499"/>
                          <a:pt x="9482" y="11499"/>
                        </a:cubicBezTo>
                        <a:close/>
                        <a:moveTo>
                          <a:pt x="8921" y="12276"/>
                        </a:moveTo>
                        <a:cubicBezTo>
                          <a:pt x="10206" y="12320"/>
                          <a:pt x="11437" y="12507"/>
                          <a:pt x="12668" y="12909"/>
                        </a:cubicBezTo>
                        <a:cubicBezTo>
                          <a:pt x="14381" y="13462"/>
                          <a:pt x="16040" y="14158"/>
                          <a:pt x="17780" y="14640"/>
                        </a:cubicBezTo>
                        <a:cubicBezTo>
                          <a:pt x="18768" y="14921"/>
                          <a:pt x="19746" y="15097"/>
                          <a:pt x="20735" y="15097"/>
                        </a:cubicBezTo>
                        <a:cubicBezTo>
                          <a:pt x="21344" y="15097"/>
                          <a:pt x="21957" y="15030"/>
                          <a:pt x="22580" y="14880"/>
                        </a:cubicBezTo>
                        <a:cubicBezTo>
                          <a:pt x="24373" y="14443"/>
                          <a:pt x="25987" y="13489"/>
                          <a:pt x="27736" y="12927"/>
                        </a:cubicBezTo>
                        <a:cubicBezTo>
                          <a:pt x="28325" y="12829"/>
                          <a:pt x="28931" y="12775"/>
                          <a:pt x="29520" y="12730"/>
                        </a:cubicBezTo>
                        <a:cubicBezTo>
                          <a:pt x="30017" y="12688"/>
                          <a:pt x="30506" y="12661"/>
                          <a:pt x="30992" y="12661"/>
                        </a:cubicBezTo>
                        <a:cubicBezTo>
                          <a:pt x="31833" y="12661"/>
                          <a:pt x="32665" y="12742"/>
                          <a:pt x="33508" y="12962"/>
                        </a:cubicBezTo>
                        <a:cubicBezTo>
                          <a:pt x="34900" y="13328"/>
                          <a:pt x="36229" y="13899"/>
                          <a:pt x="37647" y="14122"/>
                        </a:cubicBezTo>
                        <a:cubicBezTo>
                          <a:pt x="38214" y="14212"/>
                          <a:pt x="38883" y="14340"/>
                          <a:pt x="39517" y="14340"/>
                        </a:cubicBezTo>
                        <a:cubicBezTo>
                          <a:pt x="39761" y="14340"/>
                          <a:pt x="40000" y="14321"/>
                          <a:pt x="40225" y="14274"/>
                        </a:cubicBezTo>
                        <a:lnTo>
                          <a:pt x="40225" y="14274"/>
                        </a:lnTo>
                        <a:cubicBezTo>
                          <a:pt x="40181" y="14301"/>
                          <a:pt x="40127" y="14318"/>
                          <a:pt x="40083" y="14345"/>
                        </a:cubicBezTo>
                        <a:cubicBezTo>
                          <a:pt x="39646" y="14559"/>
                          <a:pt x="39164" y="14657"/>
                          <a:pt x="38691" y="14711"/>
                        </a:cubicBezTo>
                        <a:cubicBezTo>
                          <a:pt x="38587" y="14724"/>
                          <a:pt x="38483" y="14730"/>
                          <a:pt x="38378" y="14730"/>
                        </a:cubicBezTo>
                        <a:cubicBezTo>
                          <a:pt x="37750" y="14730"/>
                          <a:pt x="37101" y="14522"/>
                          <a:pt x="36505" y="14354"/>
                        </a:cubicBezTo>
                        <a:cubicBezTo>
                          <a:pt x="35096" y="13944"/>
                          <a:pt x="33776" y="13355"/>
                          <a:pt x="32304" y="13177"/>
                        </a:cubicBezTo>
                        <a:cubicBezTo>
                          <a:pt x="31995" y="13140"/>
                          <a:pt x="31683" y="13122"/>
                          <a:pt x="31370" y="13122"/>
                        </a:cubicBezTo>
                        <a:cubicBezTo>
                          <a:pt x="30163" y="13122"/>
                          <a:pt x="28941" y="13387"/>
                          <a:pt x="27843" y="13855"/>
                        </a:cubicBezTo>
                        <a:cubicBezTo>
                          <a:pt x="27085" y="14185"/>
                          <a:pt x="26344" y="14568"/>
                          <a:pt x="25568" y="14854"/>
                        </a:cubicBezTo>
                        <a:cubicBezTo>
                          <a:pt x="24899" y="15112"/>
                          <a:pt x="24194" y="15211"/>
                          <a:pt x="23490" y="15291"/>
                        </a:cubicBezTo>
                        <a:cubicBezTo>
                          <a:pt x="23108" y="15216"/>
                          <a:pt x="22718" y="15172"/>
                          <a:pt x="22331" y="15172"/>
                        </a:cubicBezTo>
                        <a:cubicBezTo>
                          <a:pt x="22021" y="15172"/>
                          <a:pt x="21712" y="15201"/>
                          <a:pt x="21411" y="15264"/>
                        </a:cubicBezTo>
                        <a:cubicBezTo>
                          <a:pt x="20956" y="15353"/>
                          <a:pt x="20456" y="15514"/>
                          <a:pt x="19993" y="15746"/>
                        </a:cubicBezTo>
                        <a:cubicBezTo>
                          <a:pt x="19894" y="15764"/>
                          <a:pt x="19796" y="15781"/>
                          <a:pt x="19698" y="15781"/>
                        </a:cubicBezTo>
                        <a:cubicBezTo>
                          <a:pt x="19145" y="15773"/>
                          <a:pt x="18699" y="15639"/>
                          <a:pt x="18182" y="15451"/>
                        </a:cubicBezTo>
                        <a:cubicBezTo>
                          <a:pt x="17209" y="15103"/>
                          <a:pt x="16219" y="14738"/>
                          <a:pt x="15291" y="14274"/>
                        </a:cubicBezTo>
                        <a:cubicBezTo>
                          <a:pt x="14435" y="13837"/>
                          <a:pt x="13578" y="13382"/>
                          <a:pt x="12633" y="13177"/>
                        </a:cubicBezTo>
                        <a:cubicBezTo>
                          <a:pt x="12204" y="13078"/>
                          <a:pt x="11785" y="13016"/>
                          <a:pt x="11348" y="13007"/>
                        </a:cubicBezTo>
                        <a:cubicBezTo>
                          <a:pt x="11326" y="13007"/>
                          <a:pt x="11303" y="13007"/>
                          <a:pt x="11281" y="13007"/>
                        </a:cubicBezTo>
                        <a:cubicBezTo>
                          <a:pt x="10950" y="13007"/>
                          <a:pt x="10599" y="13044"/>
                          <a:pt x="10258" y="13044"/>
                        </a:cubicBezTo>
                        <a:cubicBezTo>
                          <a:pt x="10057" y="13044"/>
                          <a:pt x="9859" y="13031"/>
                          <a:pt x="9671" y="12989"/>
                        </a:cubicBezTo>
                        <a:lnTo>
                          <a:pt x="9644" y="12989"/>
                        </a:lnTo>
                        <a:cubicBezTo>
                          <a:pt x="9403" y="12757"/>
                          <a:pt x="9171" y="12507"/>
                          <a:pt x="8921" y="12276"/>
                        </a:cubicBezTo>
                        <a:close/>
                        <a:moveTo>
                          <a:pt x="31432" y="13327"/>
                        </a:moveTo>
                        <a:cubicBezTo>
                          <a:pt x="31720" y="13327"/>
                          <a:pt x="32011" y="13342"/>
                          <a:pt x="32304" y="13373"/>
                        </a:cubicBezTo>
                        <a:cubicBezTo>
                          <a:pt x="33900" y="13542"/>
                          <a:pt x="35355" y="14265"/>
                          <a:pt x="36898" y="14666"/>
                        </a:cubicBezTo>
                        <a:cubicBezTo>
                          <a:pt x="37398" y="14791"/>
                          <a:pt x="37898" y="14900"/>
                          <a:pt x="38406" y="14900"/>
                        </a:cubicBezTo>
                        <a:cubicBezTo>
                          <a:pt x="38551" y="14900"/>
                          <a:pt x="38696" y="14891"/>
                          <a:pt x="38843" y="14872"/>
                        </a:cubicBezTo>
                        <a:cubicBezTo>
                          <a:pt x="39164" y="14836"/>
                          <a:pt x="39458" y="14764"/>
                          <a:pt x="39753" y="14622"/>
                        </a:cubicBezTo>
                        <a:cubicBezTo>
                          <a:pt x="39913" y="14541"/>
                          <a:pt x="40252" y="14345"/>
                          <a:pt x="40252" y="14345"/>
                        </a:cubicBezTo>
                        <a:lnTo>
                          <a:pt x="40252" y="14345"/>
                        </a:lnTo>
                        <a:cubicBezTo>
                          <a:pt x="40252" y="14345"/>
                          <a:pt x="39137" y="15246"/>
                          <a:pt x="38468" y="15496"/>
                        </a:cubicBezTo>
                        <a:cubicBezTo>
                          <a:pt x="38191" y="15567"/>
                          <a:pt x="37924" y="15621"/>
                          <a:pt x="37647" y="15657"/>
                        </a:cubicBezTo>
                        <a:cubicBezTo>
                          <a:pt x="37627" y="15657"/>
                          <a:pt x="37607" y="15657"/>
                          <a:pt x="37587" y="15657"/>
                        </a:cubicBezTo>
                        <a:cubicBezTo>
                          <a:pt x="36351" y="15657"/>
                          <a:pt x="35175" y="14858"/>
                          <a:pt x="34016" y="14559"/>
                        </a:cubicBezTo>
                        <a:cubicBezTo>
                          <a:pt x="33181" y="14343"/>
                          <a:pt x="32345" y="14227"/>
                          <a:pt x="31506" y="14227"/>
                        </a:cubicBezTo>
                        <a:cubicBezTo>
                          <a:pt x="30894" y="14227"/>
                          <a:pt x="30280" y="14289"/>
                          <a:pt x="29663" y="14417"/>
                        </a:cubicBezTo>
                        <a:cubicBezTo>
                          <a:pt x="28887" y="14577"/>
                          <a:pt x="28155" y="14845"/>
                          <a:pt x="27424" y="15148"/>
                        </a:cubicBezTo>
                        <a:cubicBezTo>
                          <a:pt x="26909" y="15365"/>
                          <a:pt x="26113" y="15862"/>
                          <a:pt x="25448" y="15862"/>
                        </a:cubicBezTo>
                        <a:cubicBezTo>
                          <a:pt x="25319" y="15862"/>
                          <a:pt x="25194" y="15843"/>
                          <a:pt x="25078" y="15799"/>
                        </a:cubicBezTo>
                        <a:cubicBezTo>
                          <a:pt x="24819" y="15666"/>
                          <a:pt x="24542" y="15550"/>
                          <a:pt x="24239" y="15460"/>
                        </a:cubicBezTo>
                        <a:cubicBezTo>
                          <a:pt x="24114" y="15425"/>
                          <a:pt x="23989" y="15398"/>
                          <a:pt x="23864" y="15362"/>
                        </a:cubicBezTo>
                        <a:cubicBezTo>
                          <a:pt x="25042" y="15273"/>
                          <a:pt x="26121" y="14836"/>
                          <a:pt x="27219" y="14327"/>
                        </a:cubicBezTo>
                        <a:cubicBezTo>
                          <a:pt x="28567" y="13709"/>
                          <a:pt x="29972" y="13327"/>
                          <a:pt x="31432" y="13327"/>
                        </a:cubicBezTo>
                        <a:close/>
                        <a:moveTo>
                          <a:pt x="6279" y="11379"/>
                        </a:moveTo>
                        <a:cubicBezTo>
                          <a:pt x="6387" y="11379"/>
                          <a:pt x="6495" y="11383"/>
                          <a:pt x="6602" y="11392"/>
                        </a:cubicBezTo>
                        <a:cubicBezTo>
                          <a:pt x="6763" y="11410"/>
                          <a:pt x="6923" y="11437"/>
                          <a:pt x="7075" y="11473"/>
                        </a:cubicBezTo>
                        <a:cubicBezTo>
                          <a:pt x="7075" y="11473"/>
                          <a:pt x="7079" y="11477"/>
                          <a:pt x="7084" y="11477"/>
                        </a:cubicBezTo>
                        <a:cubicBezTo>
                          <a:pt x="7087" y="11477"/>
                          <a:pt x="7090" y="11476"/>
                          <a:pt x="7093" y="11473"/>
                        </a:cubicBezTo>
                        <a:cubicBezTo>
                          <a:pt x="8012" y="11705"/>
                          <a:pt x="8743" y="12329"/>
                          <a:pt x="9421" y="12980"/>
                        </a:cubicBezTo>
                        <a:cubicBezTo>
                          <a:pt x="9938" y="13480"/>
                          <a:pt x="10456" y="13801"/>
                          <a:pt x="11098" y="14122"/>
                        </a:cubicBezTo>
                        <a:cubicBezTo>
                          <a:pt x="11339" y="14247"/>
                          <a:pt x="11625" y="14363"/>
                          <a:pt x="11821" y="14550"/>
                        </a:cubicBezTo>
                        <a:cubicBezTo>
                          <a:pt x="12088" y="14800"/>
                          <a:pt x="12240" y="15175"/>
                          <a:pt x="12472" y="15469"/>
                        </a:cubicBezTo>
                        <a:cubicBezTo>
                          <a:pt x="12704" y="15764"/>
                          <a:pt x="13070" y="15942"/>
                          <a:pt x="13391" y="16120"/>
                        </a:cubicBezTo>
                        <a:cubicBezTo>
                          <a:pt x="13498" y="16192"/>
                          <a:pt x="13641" y="16254"/>
                          <a:pt x="13783" y="16335"/>
                        </a:cubicBezTo>
                        <a:cubicBezTo>
                          <a:pt x="13632" y="16308"/>
                          <a:pt x="13489" y="16290"/>
                          <a:pt x="13355" y="16281"/>
                        </a:cubicBezTo>
                        <a:cubicBezTo>
                          <a:pt x="13337" y="16280"/>
                          <a:pt x="13318" y="16280"/>
                          <a:pt x="13300" y="16280"/>
                        </a:cubicBezTo>
                        <a:cubicBezTo>
                          <a:pt x="13149" y="16280"/>
                          <a:pt x="12999" y="16309"/>
                          <a:pt x="12856" y="16317"/>
                        </a:cubicBezTo>
                        <a:cubicBezTo>
                          <a:pt x="12840" y="16317"/>
                          <a:pt x="12824" y="16318"/>
                          <a:pt x="12809" y="16318"/>
                        </a:cubicBezTo>
                        <a:cubicBezTo>
                          <a:pt x="12466" y="16318"/>
                          <a:pt x="12293" y="16127"/>
                          <a:pt x="12080" y="15880"/>
                        </a:cubicBezTo>
                        <a:cubicBezTo>
                          <a:pt x="12023" y="15820"/>
                          <a:pt x="11947" y="15797"/>
                          <a:pt x="11866" y="15797"/>
                        </a:cubicBezTo>
                        <a:cubicBezTo>
                          <a:pt x="11678" y="15797"/>
                          <a:pt x="11454" y="15916"/>
                          <a:pt x="11330" y="15978"/>
                        </a:cubicBezTo>
                        <a:cubicBezTo>
                          <a:pt x="11259" y="16031"/>
                          <a:pt x="11187" y="16067"/>
                          <a:pt x="11107" y="16112"/>
                        </a:cubicBezTo>
                        <a:cubicBezTo>
                          <a:pt x="11012" y="16165"/>
                          <a:pt x="10928" y="16188"/>
                          <a:pt x="10854" y="16188"/>
                        </a:cubicBezTo>
                        <a:cubicBezTo>
                          <a:pt x="10608" y="16188"/>
                          <a:pt x="10465" y="15940"/>
                          <a:pt x="10349" y="15755"/>
                        </a:cubicBezTo>
                        <a:cubicBezTo>
                          <a:pt x="10286" y="15648"/>
                          <a:pt x="10206" y="15407"/>
                          <a:pt x="10081" y="15344"/>
                        </a:cubicBezTo>
                        <a:cubicBezTo>
                          <a:pt x="9975" y="15289"/>
                          <a:pt x="9862" y="15267"/>
                          <a:pt x="9749" y="15267"/>
                        </a:cubicBezTo>
                        <a:cubicBezTo>
                          <a:pt x="9548" y="15267"/>
                          <a:pt x="9344" y="15336"/>
                          <a:pt x="9162" y="15416"/>
                        </a:cubicBezTo>
                        <a:cubicBezTo>
                          <a:pt x="8877" y="15550"/>
                          <a:pt x="8600" y="15710"/>
                          <a:pt x="8279" y="15746"/>
                        </a:cubicBezTo>
                        <a:cubicBezTo>
                          <a:pt x="8253" y="15748"/>
                          <a:pt x="8229" y="15749"/>
                          <a:pt x="8207" y="15749"/>
                        </a:cubicBezTo>
                        <a:cubicBezTo>
                          <a:pt x="7742" y="15749"/>
                          <a:pt x="7994" y="15237"/>
                          <a:pt x="8190" y="15041"/>
                        </a:cubicBezTo>
                        <a:cubicBezTo>
                          <a:pt x="8199" y="15032"/>
                          <a:pt x="8199" y="15023"/>
                          <a:pt x="8190" y="15014"/>
                        </a:cubicBezTo>
                        <a:lnTo>
                          <a:pt x="8199" y="15014"/>
                        </a:lnTo>
                        <a:cubicBezTo>
                          <a:pt x="8221" y="14999"/>
                          <a:pt x="8206" y="14966"/>
                          <a:pt x="8190" y="14966"/>
                        </a:cubicBezTo>
                        <a:cubicBezTo>
                          <a:pt x="8187" y="14966"/>
                          <a:pt x="8184" y="14967"/>
                          <a:pt x="8181" y="14970"/>
                        </a:cubicBezTo>
                        <a:cubicBezTo>
                          <a:pt x="7940" y="15148"/>
                          <a:pt x="7699" y="15371"/>
                          <a:pt x="7414" y="15478"/>
                        </a:cubicBezTo>
                        <a:cubicBezTo>
                          <a:pt x="7405" y="15478"/>
                          <a:pt x="7405" y="15487"/>
                          <a:pt x="7396" y="15487"/>
                        </a:cubicBezTo>
                        <a:cubicBezTo>
                          <a:pt x="7334" y="15514"/>
                          <a:pt x="7262" y="15532"/>
                          <a:pt x="7191" y="15541"/>
                        </a:cubicBezTo>
                        <a:cubicBezTo>
                          <a:pt x="7174" y="15543"/>
                          <a:pt x="7159" y="15543"/>
                          <a:pt x="7144" y="15543"/>
                        </a:cubicBezTo>
                        <a:cubicBezTo>
                          <a:pt x="6948" y="15543"/>
                          <a:pt x="6876" y="15388"/>
                          <a:pt x="6843" y="15264"/>
                        </a:cubicBezTo>
                        <a:cubicBezTo>
                          <a:pt x="6754" y="14961"/>
                          <a:pt x="6941" y="14524"/>
                          <a:pt x="6647" y="14524"/>
                        </a:cubicBezTo>
                        <a:cubicBezTo>
                          <a:pt x="6424" y="14524"/>
                          <a:pt x="6192" y="14827"/>
                          <a:pt x="6049" y="14952"/>
                        </a:cubicBezTo>
                        <a:cubicBezTo>
                          <a:pt x="5811" y="15152"/>
                          <a:pt x="5499" y="15508"/>
                          <a:pt x="5149" y="15508"/>
                        </a:cubicBezTo>
                        <a:cubicBezTo>
                          <a:pt x="5079" y="15508"/>
                          <a:pt x="5007" y="15493"/>
                          <a:pt x="4934" y="15460"/>
                        </a:cubicBezTo>
                        <a:cubicBezTo>
                          <a:pt x="4488" y="15255"/>
                          <a:pt x="4666" y="14809"/>
                          <a:pt x="4639" y="14443"/>
                        </a:cubicBezTo>
                        <a:cubicBezTo>
                          <a:pt x="4633" y="14389"/>
                          <a:pt x="4595" y="14359"/>
                          <a:pt x="4551" y="14359"/>
                        </a:cubicBezTo>
                        <a:cubicBezTo>
                          <a:pt x="4530" y="14359"/>
                          <a:pt x="4508" y="14366"/>
                          <a:pt x="4488" y="14381"/>
                        </a:cubicBezTo>
                        <a:cubicBezTo>
                          <a:pt x="4318" y="14515"/>
                          <a:pt x="4229" y="14702"/>
                          <a:pt x="4077" y="14854"/>
                        </a:cubicBezTo>
                        <a:cubicBezTo>
                          <a:pt x="3899" y="15041"/>
                          <a:pt x="3694" y="15202"/>
                          <a:pt x="3480" y="15353"/>
                        </a:cubicBezTo>
                        <a:cubicBezTo>
                          <a:pt x="3356" y="15444"/>
                          <a:pt x="3214" y="15508"/>
                          <a:pt x="3098" y="15508"/>
                        </a:cubicBezTo>
                        <a:cubicBezTo>
                          <a:pt x="2964" y="15508"/>
                          <a:pt x="2864" y="15422"/>
                          <a:pt x="2864" y="15193"/>
                        </a:cubicBezTo>
                        <a:cubicBezTo>
                          <a:pt x="2864" y="15050"/>
                          <a:pt x="2944" y="14907"/>
                          <a:pt x="2962" y="14764"/>
                        </a:cubicBezTo>
                        <a:cubicBezTo>
                          <a:pt x="2962" y="14711"/>
                          <a:pt x="2911" y="14671"/>
                          <a:pt x="2862" y="14671"/>
                        </a:cubicBezTo>
                        <a:cubicBezTo>
                          <a:pt x="2854" y="14671"/>
                          <a:pt x="2845" y="14673"/>
                          <a:pt x="2837" y="14675"/>
                        </a:cubicBezTo>
                        <a:cubicBezTo>
                          <a:pt x="2525" y="14764"/>
                          <a:pt x="2231" y="15005"/>
                          <a:pt x="1954" y="15166"/>
                        </a:cubicBezTo>
                        <a:cubicBezTo>
                          <a:pt x="1776" y="15273"/>
                          <a:pt x="1624" y="15398"/>
                          <a:pt x="1446" y="15487"/>
                        </a:cubicBezTo>
                        <a:cubicBezTo>
                          <a:pt x="1386" y="15525"/>
                          <a:pt x="946" y="15700"/>
                          <a:pt x="636" y="15700"/>
                        </a:cubicBezTo>
                        <a:cubicBezTo>
                          <a:pt x="438" y="15700"/>
                          <a:pt x="292" y="15629"/>
                          <a:pt x="331" y="15407"/>
                        </a:cubicBezTo>
                        <a:cubicBezTo>
                          <a:pt x="438" y="14818"/>
                          <a:pt x="946" y="14479"/>
                          <a:pt x="1392" y="14149"/>
                        </a:cubicBezTo>
                        <a:cubicBezTo>
                          <a:pt x="1624" y="13979"/>
                          <a:pt x="1892" y="13846"/>
                          <a:pt x="2159" y="13747"/>
                        </a:cubicBezTo>
                        <a:cubicBezTo>
                          <a:pt x="2266" y="13703"/>
                          <a:pt x="2293" y="13730"/>
                          <a:pt x="2356" y="13649"/>
                        </a:cubicBezTo>
                        <a:cubicBezTo>
                          <a:pt x="2739" y="13168"/>
                          <a:pt x="3096" y="12659"/>
                          <a:pt x="3605" y="12284"/>
                        </a:cubicBezTo>
                        <a:cubicBezTo>
                          <a:pt x="4374" y="11724"/>
                          <a:pt x="5330" y="11379"/>
                          <a:pt x="6279" y="11379"/>
                        </a:cubicBezTo>
                        <a:close/>
                        <a:moveTo>
                          <a:pt x="31640" y="14362"/>
                        </a:moveTo>
                        <a:cubicBezTo>
                          <a:pt x="32485" y="14362"/>
                          <a:pt x="33330" y="14551"/>
                          <a:pt x="34141" y="14773"/>
                        </a:cubicBezTo>
                        <a:cubicBezTo>
                          <a:pt x="35042" y="15014"/>
                          <a:pt x="35881" y="15496"/>
                          <a:pt x="36791" y="15710"/>
                        </a:cubicBezTo>
                        <a:cubicBezTo>
                          <a:pt x="36345" y="15701"/>
                          <a:pt x="35899" y="15648"/>
                          <a:pt x="35444" y="15523"/>
                        </a:cubicBezTo>
                        <a:cubicBezTo>
                          <a:pt x="34409" y="15228"/>
                          <a:pt x="33401" y="14836"/>
                          <a:pt x="32321" y="14773"/>
                        </a:cubicBezTo>
                        <a:cubicBezTo>
                          <a:pt x="32220" y="14767"/>
                          <a:pt x="32118" y="14764"/>
                          <a:pt x="32015" y="14764"/>
                        </a:cubicBezTo>
                        <a:cubicBezTo>
                          <a:pt x="31136" y="14764"/>
                          <a:pt x="30228" y="14992"/>
                          <a:pt x="29413" y="15264"/>
                        </a:cubicBezTo>
                        <a:cubicBezTo>
                          <a:pt x="29003" y="15407"/>
                          <a:pt x="28610" y="15603"/>
                          <a:pt x="28200" y="15746"/>
                        </a:cubicBezTo>
                        <a:cubicBezTo>
                          <a:pt x="27879" y="15862"/>
                          <a:pt x="27540" y="15933"/>
                          <a:pt x="27210" y="16049"/>
                        </a:cubicBezTo>
                        <a:cubicBezTo>
                          <a:pt x="26808" y="16103"/>
                          <a:pt x="26416" y="16228"/>
                          <a:pt x="26059" y="16415"/>
                        </a:cubicBezTo>
                        <a:cubicBezTo>
                          <a:pt x="25800" y="16236"/>
                          <a:pt x="25550" y="16067"/>
                          <a:pt x="25283" y="15915"/>
                        </a:cubicBezTo>
                        <a:lnTo>
                          <a:pt x="25283" y="15915"/>
                        </a:lnTo>
                        <a:cubicBezTo>
                          <a:pt x="25348" y="15927"/>
                          <a:pt x="25415" y="15932"/>
                          <a:pt x="25481" y="15932"/>
                        </a:cubicBezTo>
                        <a:cubicBezTo>
                          <a:pt x="25823" y="15932"/>
                          <a:pt x="26177" y="15795"/>
                          <a:pt x="26505" y="15683"/>
                        </a:cubicBezTo>
                        <a:cubicBezTo>
                          <a:pt x="27317" y="15425"/>
                          <a:pt x="28057" y="14996"/>
                          <a:pt x="28887" y="14773"/>
                        </a:cubicBezTo>
                        <a:cubicBezTo>
                          <a:pt x="29752" y="14533"/>
                          <a:pt x="30626" y="14381"/>
                          <a:pt x="31527" y="14363"/>
                        </a:cubicBezTo>
                        <a:cubicBezTo>
                          <a:pt x="31565" y="14362"/>
                          <a:pt x="31602" y="14362"/>
                          <a:pt x="31640" y="14362"/>
                        </a:cubicBezTo>
                        <a:close/>
                        <a:moveTo>
                          <a:pt x="9733" y="13069"/>
                        </a:moveTo>
                        <a:cubicBezTo>
                          <a:pt x="9987" y="13141"/>
                          <a:pt x="10255" y="13155"/>
                          <a:pt x="10522" y="13155"/>
                        </a:cubicBezTo>
                        <a:cubicBezTo>
                          <a:pt x="10686" y="13155"/>
                          <a:pt x="10849" y="13150"/>
                          <a:pt x="11009" y="13150"/>
                        </a:cubicBezTo>
                        <a:cubicBezTo>
                          <a:pt x="11598" y="13159"/>
                          <a:pt x="12169" y="13230"/>
                          <a:pt x="12740" y="13364"/>
                        </a:cubicBezTo>
                        <a:cubicBezTo>
                          <a:pt x="13828" y="13623"/>
                          <a:pt x="14800" y="14265"/>
                          <a:pt x="15809" y="14720"/>
                        </a:cubicBezTo>
                        <a:cubicBezTo>
                          <a:pt x="16718" y="15130"/>
                          <a:pt x="17628" y="15496"/>
                          <a:pt x="18574" y="15808"/>
                        </a:cubicBezTo>
                        <a:cubicBezTo>
                          <a:pt x="18863" y="15902"/>
                          <a:pt x="19201" y="15987"/>
                          <a:pt x="19534" y="15987"/>
                        </a:cubicBezTo>
                        <a:cubicBezTo>
                          <a:pt x="19550" y="15987"/>
                          <a:pt x="19566" y="15987"/>
                          <a:pt x="19582" y="15987"/>
                        </a:cubicBezTo>
                        <a:lnTo>
                          <a:pt x="19582" y="15987"/>
                        </a:lnTo>
                        <a:cubicBezTo>
                          <a:pt x="19368" y="16129"/>
                          <a:pt x="19172" y="16281"/>
                          <a:pt x="19002" y="16451"/>
                        </a:cubicBezTo>
                        <a:cubicBezTo>
                          <a:pt x="18761" y="16415"/>
                          <a:pt x="18512" y="16397"/>
                          <a:pt x="18262" y="16335"/>
                        </a:cubicBezTo>
                        <a:cubicBezTo>
                          <a:pt x="17878" y="16236"/>
                          <a:pt x="17495" y="16040"/>
                          <a:pt x="17129" y="15880"/>
                        </a:cubicBezTo>
                        <a:cubicBezTo>
                          <a:pt x="16424" y="15567"/>
                          <a:pt x="15817" y="15050"/>
                          <a:pt x="15104" y="14738"/>
                        </a:cubicBezTo>
                        <a:cubicBezTo>
                          <a:pt x="14497" y="14479"/>
                          <a:pt x="13891" y="14274"/>
                          <a:pt x="13239" y="14131"/>
                        </a:cubicBezTo>
                        <a:cubicBezTo>
                          <a:pt x="12617" y="13996"/>
                          <a:pt x="11951" y="13836"/>
                          <a:pt x="11304" y="13836"/>
                        </a:cubicBezTo>
                        <a:cubicBezTo>
                          <a:pt x="11181" y="13836"/>
                          <a:pt x="11059" y="13842"/>
                          <a:pt x="10938" y="13855"/>
                        </a:cubicBezTo>
                        <a:lnTo>
                          <a:pt x="10929" y="13855"/>
                        </a:lnTo>
                        <a:cubicBezTo>
                          <a:pt x="10911" y="13846"/>
                          <a:pt x="10893" y="13837"/>
                          <a:pt x="10884" y="13837"/>
                        </a:cubicBezTo>
                        <a:cubicBezTo>
                          <a:pt x="10509" y="13640"/>
                          <a:pt x="10179" y="13444"/>
                          <a:pt x="9858" y="13177"/>
                        </a:cubicBezTo>
                        <a:cubicBezTo>
                          <a:pt x="9814" y="13141"/>
                          <a:pt x="9778" y="13105"/>
                          <a:pt x="9733" y="13069"/>
                        </a:cubicBezTo>
                        <a:close/>
                        <a:moveTo>
                          <a:pt x="11009" y="13899"/>
                        </a:moveTo>
                        <a:cubicBezTo>
                          <a:pt x="12552" y="14104"/>
                          <a:pt x="14087" y="14372"/>
                          <a:pt x="15487" y="15103"/>
                        </a:cubicBezTo>
                        <a:cubicBezTo>
                          <a:pt x="16517" y="15631"/>
                          <a:pt x="17562" y="16569"/>
                          <a:pt x="18788" y="16569"/>
                        </a:cubicBezTo>
                        <a:cubicBezTo>
                          <a:pt x="18826" y="16569"/>
                          <a:pt x="18865" y="16568"/>
                          <a:pt x="18904" y="16567"/>
                        </a:cubicBezTo>
                        <a:lnTo>
                          <a:pt x="18904" y="16567"/>
                        </a:lnTo>
                        <a:cubicBezTo>
                          <a:pt x="18895" y="16575"/>
                          <a:pt x="18895" y="16584"/>
                          <a:pt x="18886" y="16584"/>
                        </a:cubicBezTo>
                        <a:cubicBezTo>
                          <a:pt x="18574" y="16656"/>
                          <a:pt x="18271" y="16754"/>
                          <a:pt x="17950" y="16763"/>
                        </a:cubicBezTo>
                        <a:cubicBezTo>
                          <a:pt x="17628" y="16763"/>
                          <a:pt x="17245" y="16629"/>
                          <a:pt x="16942" y="16513"/>
                        </a:cubicBezTo>
                        <a:cubicBezTo>
                          <a:pt x="16219" y="16254"/>
                          <a:pt x="15470" y="15942"/>
                          <a:pt x="14818" y="15541"/>
                        </a:cubicBezTo>
                        <a:cubicBezTo>
                          <a:pt x="14345" y="15255"/>
                          <a:pt x="13882" y="14961"/>
                          <a:pt x="13373" y="14738"/>
                        </a:cubicBezTo>
                        <a:cubicBezTo>
                          <a:pt x="12856" y="14515"/>
                          <a:pt x="12347" y="14417"/>
                          <a:pt x="11803" y="14336"/>
                        </a:cubicBezTo>
                        <a:cubicBezTo>
                          <a:pt x="11562" y="14167"/>
                          <a:pt x="11277" y="14033"/>
                          <a:pt x="11009" y="13899"/>
                        </a:cubicBezTo>
                        <a:close/>
                        <a:moveTo>
                          <a:pt x="11910" y="14417"/>
                        </a:moveTo>
                        <a:cubicBezTo>
                          <a:pt x="12490" y="14559"/>
                          <a:pt x="13043" y="14711"/>
                          <a:pt x="13596" y="14979"/>
                        </a:cubicBezTo>
                        <a:cubicBezTo>
                          <a:pt x="14176" y="15264"/>
                          <a:pt x="14702" y="15674"/>
                          <a:pt x="15300" y="15960"/>
                        </a:cubicBezTo>
                        <a:cubicBezTo>
                          <a:pt x="15969" y="16290"/>
                          <a:pt x="16629" y="16638"/>
                          <a:pt x="17352" y="16834"/>
                        </a:cubicBezTo>
                        <a:cubicBezTo>
                          <a:pt x="17441" y="16852"/>
                          <a:pt x="17521" y="16870"/>
                          <a:pt x="17602" y="16888"/>
                        </a:cubicBezTo>
                        <a:cubicBezTo>
                          <a:pt x="17379" y="16906"/>
                          <a:pt x="17156" y="16923"/>
                          <a:pt x="16924" y="16923"/>
                        </a:cubicBezTo>
                        <a:cubicBezTo>
                          <a:pt x="16299" y="16914"/>
                          <a:pt x="15719" y="16709"/>
                          <a:pt x="15131" y="16531"/>
                        </a:cubicBezTo>
                        <a:cubicBezTo>
                          <a:pt x="14586" y="16352"/>
                          <a:pt x="14069" y="16138"/>
                          <a:pt x="13596" y="15835"/>
                        </a:cubicBezTo>
                        <a:cubicBezTo>
                          <a:pt x="13239" y="15603"/>
                          <a:pt x="12882" y="15425"/>
                          <a:pt x="12499" y="15237"/>
                        </a:cubicBezTo>
                        <a:cubicBezTo>
                          <a:pt x="12490" y="15228"/>
                          <a:pt x="12481" y="15219"/>
                          <a:pt x="12472" y="15202"/>
                        </a:cubicBezTo>
                        <a:cubicBezTo>
                          <a:pt x="12294" y="14952"/>
                          <a:pt x="12160" y="14622"/>
                          <a:pt x="11910" y="14417"/>
                        </a:cubicBezTo>
                        <a:close/>
                        <a:moveTo>
                          <a:pt x="12597" y="15353"/>
                        </a:moveTo>
                        <a:lnTo>
                          <a:pt x="12597" y="15353"/>
                        </a:lnTo>
                        <a:cubicBezTo>
                          <a:pt x="13409" y="15844"/>
                          <a:pt x="14185" y="16344"/>
                          <a:pt x="15095" y="16647"/>
                        </a:cubicBezTo>
                        <a:cubicBezTo>
                          <a:pt x="15648" y="16834"/>
                          <a:pt x="16183" y="16995"/>
                          <a:pt x="16754" y="17048"/>
                        </a:cubicBezTo>
                        <a:cubicBezTo>
                          <a:pt x="16845" y="17057"/>
                          <a:pt x="16935" y="17060"/>
                          <a:pt x="17024" y="17060"/>
                        </a:cubicBezTo>
                        <a:cubicBezTo>
                          <a:pt x="17514" y="17060"/>
                          <a:pt x="17984" y="16946"/>
                          <a:pt x="18467" y="16825"/>
                        </a:cubicBezTo>
                        <a:cubicBezTo>
                          <a:pt x="18476" y="16825"/>
                          <a:pt x="18476" y="16816"/>
                          <a:pt x="18476" y="16807"/>
                        </a:cubicBezTo>
                        <a:cubicBezTo>
                          <a:pt x="18583" y="16772"/>
                          <a:pt x="18690" y="16736"/>
                          <a:pt x="18806" y="16682"/>
                        </a:cubicBezTo>
                        <a:lnTo>
                          <a:pt x="18806" y="16682"/>
                        </a:lnTo>
                        <a:cubicBezTo>
                          <a:pt x="18726" y="16790"/>
                          <a:pt x="18645" y="16897"/>
                          <a:pt x="18574" y="17013"/>
                        </a:cubicBezTo>
                        <a:cubicBezTo>
                          <a:pt x="18443" y="16999"/>
                          <a:pt x="18308" y="16992"/>
                          <a:pt x="18171" y="16992"/>
                        </a:cubicBezTo>
                        <a:cubicBezTo>
                          <a:pt x="17489" y="16992"/>
                          <a:pt x="16758" y="17158"/>
                          <a:pt x="16201" y="17485"/>
                        </a:cubicBezTo>
                        <a:cubicBezTo>
                          <a:pt x="15782" y="17735"/>
                          <a:pt x="15371" y="18012"/>
                          <a:pt x="14961" y="18279"/>
                        </a:cubicBezTo>
                        <a:cubicBezTo>
                          <a:pt x="14952" y="18279"/>
                          <a:pt x="14934" y="18288"/>
                          <a:pt x="14925" y="18297"/>
                        </a:cubicBezTo>
                        <a:cubicBezTo>
                          <a:pt x="14988" y="18146"/>
                          <a:pt x="15006" y="17958"/>
                          <a:pt x="14970" y="17753"/>
                        </a:cubicBezTo>
                        <a:cubicBezTo>
                          <a:pt x="14970" y="17753"/>
                          <a:pt x="14970" y="17753"/>
                          <a:pt x="14970" y="17744"/>
                        </a:cubicBezTo>
                        <a:cubicBezTo>
                          <a:pt x="14943" y="17343"/>
                          <a:pt x="14702" y="16914"/>
                          <a:pt x="14453" y="16665"/>
                        </a:cubicBezTo>
                        <a:cubicBezTo>
                          <a:pt x="14328" y="16513"/>
                          <a:pt x="14158" y="16397"/>
                          <a:pt x="13989" y="16290"/>
                        </a:cubicBezTo>
                        <a:cubicBezTo>
                          <a:pt x="13525" y="15987"/>
                          <a:pt x="12972" y="15773"/>
                          <a:pt x="12597" y="15353"/>
                        </a:cubicBezTo>
                        <a:close/>
                        <a:moveTo>
                          <a:pt x="6609" y="14677"/>
                        </a:moveTo>
                        <a:cubicBezTo>
                          <a:pt x="6637" y="14677"/>
                          <a:pt x="6660" y="14694"/>
                          <a:pt x="6673" y="14738"/>
                        </a:cubicBezTo>
                        <a:cubicBezTo>
                          <a:pt x="6745" y="14925"/>
                          <a:pt x="6718" y="15166"/>
                          <a:pt x="6780" y="15371"/>
                        </a:cubicBezTo>
                        <a:cubicBezTo>
                          <a:pt x="6816" y="15505"/>
                          <a:pt x="6923" y="15603"/>
                          <a:pt x="7048" y="15639"/>
                        </a:cubicBezTo>
                        <a:cubicBezTo>
                          <a:pt x="7068" y="15643"/>
                          <a:pt x="7090" y="15644"/>
                          <a:pt x="7115" y="15644"/>
                        </a:cubicBezTo>
                        <a:cubicBezTo>
                          <a:pt x="7201" y="15644"/>
                          <a:pt x="7310" y="15622"/>
                          <a:pt x="7387" y="15594"/>
                        </a:cubicBezTo>
                        <a:lnTo>
                          <a:pt x="7387" y="15594"/>
                        </a:lnTo>
                        <a:cubicBezTo>
                          <a:pt x="7325" y="16674"/>
                          <a:pt x="7102" y="17637"/>
                          <a:pt x="6272" y="18377"/>
                        </a:cubicBezTo>
                        <a:cubicBezTo>
                          <a:pt x="6094" y="18369"/>
                          <a:pt x="5924" y="18369"/>
                          <a:pt x="5746" y="18360"/>
                        </a:cubicBezTo>
                        <a:cubicBezTo>
                          <a:pt x="6772" y="17726"/>
                          <a:pt x="6620" y="15960"/>
                          <a:pt x="6245" y="14970"/>
                        </a:cubicBezTo>
                        <a:cubicBezTo>
                          <a:pt x="6290" y="14925"/>
                          <a:pt x="6334" y="14889"/>
                          <a:pt x="6370" y="14854"/>
                        </a:cubicBezTo>
                        <a:cubicBezTo>
                          <a:pt x="6397" y="14834"/>
                          <a:pt x="6525" y="14677"/>
                          <a:pt x="6609" y="14677"/>
                        </a:cubicBezTo>
                        <a:close/>
                        <a:moveTo>
                          <a:pt x="6183" y="15041"/>
                        </a:moveTo>
                        <a:cubicBezTo>
                          <a:pt x="6272" y="16165"/>
                          <a:pt x="6620" y="17601"/>
                          <a:pt x="5558" y="18360"/>
                        </a:cubicBezTo>
                        <a:cubicBezTo>
                          <a:pt x="5282" y="18360"/>
                          <a:pt x="5005" y="18369"/>
                          <a:pt x="4729" y="18386"/>
                        </a:cubicBezTo>
                        <a:cubicBezTo>
                          <a:pt x="5540" y="17824"/>
                          <a:pt x="6102" y="16495"/>
                          <a:pt x="5523" y="15594"/>
                        </a:cubicBezTo>
                        <a:cubicBezTo>
                          <a:pt x="5763" y="15460"/>
                          <a:pt x="5995" y="15228"/>
                          <a:pt x="6183" y="15041"/>
                        </a:cubicBezTo>
                        <a:close/>
                        <a:moveTo>
                          <a:pt x="7940" y="15237"/>
                        </a:moveTo>
                        <a:lnTo>
                          <a:pt x="7940" y="15237"/>
                        </a:lnTo>
                        <a:cubicBezTo>
                          <a:pt x="7726" y="15523"/>
                          <a:pt x="7771" y="15835"/>
                          <a:pt x="8279" y="15880"/>
                        </a:cubicBezTo>
                        <a:cubicBezTo>
                          <a:pt x="8299" y="15881"/>
                          <a:pt x="8319" y="15882"/>
                          <a:pt x="8339" y="15882"/>
                        </a:cubicBezTo>
                        <a:cubicBezTo>
                          <a:pt x="8435" y="15882"/>
                          <a:pt x="8529" y="15865"/>
                          <a:pt x="8618" y="15835"/>
                        </a:cubicBezTo>
                        <a:lnTo>
                          <a:pt x="8618" y="15835"/>
                        </a:lnTo>
                        <a:cubicBezTo>
                          <a:pt x="8475" y="16888"/>
                          <a:pt x="7904" y="17896"/>
                          <a:pt x="6968" y="18431"/>
                        </a:cubicBezTo>
                        <a:cubicBezTo>
                          <a:pt x="6772" y="18413"/>
                          <a:pt x="6575" y="18395"/>
                          <a:pt x="6388" y="18386"/>
                        </a:cubicBezTo>
                        <a:cubicBezTo>
                          <a:pt x="7307" y="17771"/>
                          <a:pt x="7476" y="16620"/>
                          <a:pt x="7441" y="15576"/>
                        </a:cubicBezTo>
                        <a:cubicBezTo>
                          <a:pt x="7619" y="15496"/>
                          <a:pt x="7789" y="15362"/>
                          <a:pt x="7940" y="15237"/>
                        </a:cubicBezTo>
                        <a:close/>
                        <a:moveTo>
                          <a:pt x="4425" y="14675"/>
                        </a:moveTo>
                        <a:cubicBezTo>
                          <a:pt x="4425" y="14764"/>
                          <a:pt x="4416" y="14845"/>
                          <a:pt x="4416" y="14854"/>
                        </a:cubicBezTo>
                        <a:cubicBezTo>
                          <a:pt x="4416" y="14988"/>
                          <a:pt x="4461" y="15103"/>
                          <a:pt x="4497" y="15228"/>
                        </a:cubicBezTo>
                        <a:cubicBezTo>
                          <a:pt x="4559" y="15442"/>
                          <a:pt x="4773" y="15576"/>
                          <a:pt x="4961" y="15657"/>
                        </a:cubicBezTo>
                        <a:cubicBezTo>
                          <a:pt x="5029" y="15687"/>
                          <a:pt x="5099" y="15701"/>
                          <a:pt x="5170" y="15701"/>
                        </a:cubicBezTo>
                        <a:cubicBezTo>
                          <a:pt x="5264" y="15701"/>
                          <a:pt x="5359" y="15676"/>
                          <a:pt x="5451" y="15630"/>
                        </a:cubicBezTo>
                        <a:lnTo>
                          <a:pt x="5451" y="15630"/>
                        </a:lnTo>
                        <a:cubicBezTo>
                          <a:pt x="5969" y="16611"/>
                          <a:pt x="5192" y="17655"/>
                          <a:pt x="4613" y="18395"/>
                        </a:cubicBezTo>
                        <a:cubicBezTo>
                          <a:pt x="4318" y="18413"/>
                          <a:pt x="4033" y="18440"/>
                          <a:pt x="3738" y="18476"/>
                        </a:cubicBezTo>
                        <a:cubicBezTo>
                          <a:pt x="4238" y="18235"/>
                          <a:pt x="4470" y="17682"/>
                          <a:pt x="4559" y="17137"/>
                        </a:cubicBezTo>
                        <a:cubicBezTo>
                          <a:pt x="4666" y="16424"/>
                          <a:pt x="4407" y="15746"/>
                          <a:pt x="3970" y="15193"/>
                        </a:cubicBezTo>
                        <a:cubicBezTo>
                          <a:pt x="4131" y="15032"/>
                          <a:pt x="4274" y="14845"/>
                          <a:pt x="4425" y="14675"/>
                        </a:cubicBezTo>
                        <a:close/>
                        <a:moveTo>
                          <a:pt x="9368" y="15523"/>
                        </a:moveTo>
                        <a:lnTo>
                          <a:pt x="9368" y="15523"/>
                        </a:lnTo>
                        <a:cubicBezTo>
                          <a:pt x="9412" y="16210"/>
                          <a:pt x="9269" y="16950"/>
                          <a:pt x="8957" y="17566"/>
                        </a:cubicBezTo>
                        <a:cubicBezTo>
                          <a:pt x="8716" y="18030"/>
                          <a:pt x="8243" y="18297"/>
                          <a:pt x="7789" y="18547"/>
                        </a:cubicBezTo>
                        <a:cubicBezTo>
                          <a:pt x="7708" y="18529"/>
                          <a:pt x="7628" y="18520"/>
                          <a:pt x="7548" y="18502"/>
                        </a:cubicBezTo>
                        <a:cubicBezTo>
                          <a:pt x="7414" y="18485"/>
                          <a:pt x="7289" y="18467"/>
                          <a:pt x="7155" y="18458"/>
                        </a:cubicBezTo>
                        <a:cubicBezTo>
                          <a:pt x="8119" y="18038"/>
                          <a:pt x="8690" y="16816"/>
                          <a:pt x="8690" y="15817"/>
                        </a:cubicBezTo>
                        <a:cubicBezTo>
                          <a:pt x="8913" y="15737"/>
                          <a:pt x="9136" y="15612"/>
                          <a:pt x="9368" y="15523"/>
                        </a:cubicBezTo>
                        <a:close/>
                        <a:moveTo>
                          <a:pt x="9731" y="15441"/>
                        </a:moveTo>
                        <a:cubicBezTo>
                          <a:pt x="9902" y="15441"/>
                          <a:pt x="10035" y="15569"/>
                          <a:pt x="10153" y="15728"/>
                        </a:cubicBezTo>
                        <a:cubicBezTo>
                          <a:pt x="10295" y="17021"/>
                          <a:pt x="9635" y="18226"/>
                          <a:pt x="8368" y="18645"/>
                        </a:cubicBezTo>
                        <a:cubicBezTo>
                          <a:pt x="8243" y="18618"/>
                          <a:pt x="8110" y="18601"/>
                          <a:pt x="7976" y="18574"/>
                        </a:cubicBezTo>
                        <a:cubicBezTo>
                          <a:pt x="9162" y="18092"/>
                          <a:pt x="9608" y="16754"/>
                          <a:pt x="9421" y="15505"/>
                        </a:cubicBezTo>
                        <a:cubicBezTo>
                          <a:pt x="9510" y="15469"/>
                          <a:pt x="9608" y="15451"/>
                          <a:pt x="9698" y="15442"/>
                        </a:cubicBezTo>
                        <a:cubicBezTo>
                          <a:pt x="9709" y="15441"/>
                          <a:pt x="9720" y="15441"/>
                          <a:pt x="9731" y="15441"/>
                        </a:cubicBezTo>
                        <a:close/>
                        <a:moveTo>
                          <a:pt x="3935" y="15228"/>
                        </a:moveTo>
                        <a:lnTo>
                          <a:pt x="3935" y="15228"/>
                        </a:lnTo>
                        <a:cubicBezTo>
                          <a:pt x="4604" y="16272"/>
                          <a:pt x="4630" y="17851"/>
                          <a:pt x="3426" y="18511"/>
                        </a:cubicBezTo>
                        <a:cubicBezTo>
                          <a:pt x="3426" y="18520"/>
                          <a:pt x="3426" y="18520"/>
                          <a:pt x="3426" y="18520"/>
                        </a:cubicBezTo>
                        <a:cubicBezTo>
                          <a:pt x="3051" y="18574"/>
                          <a:pt x="2668" y="18645"/>
                          <a:pt x="2293" y="18743"/>
                        </a:cubicBezTo>
                        <a:cubicBezTo>
                          <a:pt x="3506" y="18021"/>
                          <a:pt x="4738" y="16718"/>
                          <a:pt x="3578" y="15514"/>
                        </a:cubicBezTo>
                        <a:cubicBezTo>
                          <a:pt x="3667" y="15451"/>
                          <a:pt x="3747" y="15380"/>
                          <a:pt x="3828" y="15318"/>
                        </a:cubicBezTo>
                        <a:cubicBezTo>
                          <a:pt x="3863" y="15291"/>
                          <a:pt x="3899" y="15264"/>
                          <a:pt x="3935" y="15228"/>
                        </a:cubicBezTo>
                        <a:close/>
                        <a:moveTo>
                          <a:pt x="10233" y="15826"/>
                        </a:moveTo>
                        <a:cubicBezTo>
                          <a:pt x="10385" y="16049"/>
                          <a:pt x="10536" y="16290"/>
                          <a:pt x="10759" y="16352"/>
                        </a:cubicBezTo>
                        <a:lnTo>
                          <a:pt x="10768" y="16352"/>
                        </a:lnTo>
                        <a:cubicBezTo>
                          <a:pt x="10777" y="17468"/>
                          <a:pt x="10162" y="18467"/>
                          <a:pt x="9055" y="18779"/>
                        </a:cubicBezTo>
                        <a:cubicBezTo>
                          <a:pt x="8877" y="18743"/>
                          <a:pt x="8690" y="18708"/>
                          <a:pt x="8511" y="18672"/>
                        </a:cubicBezTo>
                        <a:cubicBezTo>
                          <a:pt x="9760" y="18377"/>
                          <a:pt x="10483" y="17057"/>
                          <a:pt x="10233" y="15826"/>
                        </a:cubicBezTo>
                        <a:close/>
                        <a:moveTo>
                          <a:pt x="11455" y="16112"/>
                        </a:moveTo>
                        <a:lnTo>
                          <a:pt x="11455" y="16112"/>
                        </a:lnTo>
                        <a:cubicBezTo>
                          <a:pt x="11526" y="16709"/>
                          <a:pt x="11473" y="17253"/>
                          <a:pt x="11214" y="17815"/>
                        </a:cubicBezTo>
                        <a:cubicBezTo>
                          <a:pt x="10955" y="18360"/>
                          <a:pt x="10331" y="18824"/>
                          <a:pt x="9724" y="18904"/>
                        </a:cubicBezTo>
                        <a:cubicBezTo>
                          <a:pt x="9582" y="18877"/>
                          <a:pt x="9439" y="18850"/>
                          <a:pt x="9296" y="18824"/>
                        </a:cubicBezTo>
                        <a:cubicBezTo>
                          <a:pt x="10331" y="18583"/>
                          <a:pt x="11027" y="17387"/>
                          <a:pt x="10804" y="16361"/>
                        </a:cubicBezTo>
                        <a:lnTo>
                          <a:pt x="10804" y="16361"/>
                        </a:lnTo>
                        <a:cubicBezTo>
                          <a:pt x="10820" y="16363"/>
                          <a:pt x="10836" y="16364"/>
                          <a:pt x="10852" y="16364"/>
                        </a:cubicBezTo>
                        <a:cubicBezTo>
                          <a:pt x="11051" y="16364"/>
                          <a:pt x="11257" y="16219"/>
                          <a:pt x="11455" y="16112"/>
                        </a:cubicBezTo>
                        <a:close/>
                        <a:moveTo>
                          <a:pt x="13748" y="16522"/>
                        </a:moveTo>
                        <a:cubicBezTo>
                          <a:pt x="13971" y="16558"/>
                          <a:pt x="14185" y="16647"/>
                          <a:pt x="14372" y="16825"/>
                        </a:cubicBezTo>
                        <a:cubicBezTo>
                          <a:pt x="14586" y="17030"/>
                          <a:pt x="14845" y="17450"/>
                          <a:pt x="14818" y="17878"/>
                        </a:cubicBezTo>
                        <a:cubicBezTo>
                          <a:pt x="14800" y="18306"/>
                          <a:pt x="14417" y="18743"/>
                          <a:pt x="13917" y="18904"/>
                        </a:cubicBezTo>
                        <a:cubicBezTo>
                          <a:pt x="14185" y="18592"/>
                          <a:pt x="14337" y="18199"/>
                          <a:pt x="14354" y="17762"/>
                        </a:cubicBezTo>
                        <a:cubicBezTo>
                          <a:pt x="14372" y="17360"/>
                          <a:pt x="14167" y="16852"/>
                          <a:pt x="14042" y="16745"/>
                        </a:cubicBezTo>
                        <a:cubicBezTo>
                          <a:pt x="13908" y="16629"/>
                          <a:pt x="13792" y="16549"/>
                          <a:pt x="13748" y="16522"/>
                        </a:cubicBezTo>
                        <a:close/>
                        <a:moveTo>
                          <a:pt x="11786" y="15997"/>
                        </a:moveTo>
                        <a:cubicBezTo>
                          <a:pt x="11883" y="15997"/>
                          <a:pt x="11976" y="16039"/>
                          <a:pt x="12062" y="16147"/>
                        </a:cubicBezTo>
                        <a:cubicBezTo>
                          <a:pt x="12133" y="16236"/>
                          <a:pt x="12204" y="16308"/>
                          <a:pt x="12285" y="16361"/>
                        </a:cubicBezTo>
                        <a:cubicBezTo>
                          <a:pt x="12374" y="16870"/>
                          <a:pt x="12481" y="17316"/>
                          <a:pt x="12311" y="17851"/>
                        </a:cubicBezTo>
                        <a:cubicBezTo>
                          <a:pt x="12151" y="18342"/>
                          <a:pt x="11803" y="18859"/>
                          <a:pt x="11339" y="19118"/>
                        </a:cubicBezTo>
                        <a:cubicBezTo>
                          <a:pt x="11339" y="19118"/>
                          <a:pt x="11330" y="19127"/>
                          <a:pt x="11330" y="19127"/>
                        </a:cubicBezTo>
                        <a:cubicBezTo>
                          <a:pt x="10884" y="19091"/>
                          <a:pt x="10438" y="19029"/>
                          <a:pt x="10001" y="18948"/>
                        </a:cubicBezTo>
                        <a:cubicBezTo>
                          <a:pt x="10536" y="18877"/>
                          <a:pt x="10947" y="18476"/>
                          <a:pt x="11277" y="18021"/>
                        </a:cubicBezTo>
                        <a:cubicBezTo>
                          <a:pt x="11669" y="17476"/>
                          <a:pt x="11633" y="16718"/>
                          <a:pt x="11491" y="16094"/>
                        </a:cubicBezTo>
                        <a:cubicBezTo>
                          <a:pt x="11592" y="16037"/>
                          <a:pt x="11691" y="15997"/>
                          <a:pt x="11786" y="15997"/>
                        </a:cubicBezTo>
                        <a:close/>
                        <a:moveTo>
                          <a:pt x="13311" y="16486"/>
                        </a:moveTo>
                        <a:cubicBezTo>
                          <a:pt x="13391" y="16486"/>
                          <a:pt x="13552" y="16495"/>
                          <a:pt x="13552" y="16495"/>
                        </a:cubicBezTo>
                        <a:cubicBezTo>
                          <a:pt x="13552" y="16495"/>
                          <a:pt x="13694" y="16540"/>
                          <a:pt x="13864" y="16691"/>
                        </a:cubicBezTo>
                        <a:cubicBezTo>
                          <a:pt x="14042" y="16843"/>
                          <a:pt x="14256" y="17575"/>
                          <a:pt x="14176" y="18021"/>
                        </a:cubicBezTo>
                        <a:cubicBezTo>
                          <a:pt x="14114" y="18360"/>
                          <a:pt x="13899" y="18708"/>
                          <a:pt x="13667" y="18993"/>
                        </a:cubicBezTo>
                        <a:cubicBezTo>
                          <a:pt x="13284" y="19109"/>
                          <a:pt x="12865" y="19154"/>
                          <a:pt x="12463" y="19163"/>
                        </a:cubicBezTo>
                        <a:cubicBezTo>
                          <a:pt x="13043" y="18966"/>
                          <a:pt x="13471" y="18493"/>
                          <a:pt x="13560" y="17869"/>
                        </a:cubicBezTo>
                        <a:cubicBezTo>
                          <a:pt x="13596" y="17601"/>
                          <a:pt x="13605" y="16754"/>
                          <a:pt x="13311" y="16486"/>
                        </a:cubicBezTo>
                        <a:close/>
                        <a:moveTo>
                          <a:pt x="12383" y="16424"/>
                        </a:moveTo>
                        <a:cubicBezTo>
                          <a:pt x="12503" y="16476"/>
                          <a:pt x="12629" y="16497"/>
                          <a:pt x="12773" y="16497"/>
                        </a:cubicBezTo>
                        <a:cubicBezTo>
                          <a:pt x="12800" y="16497"/>
                          <a:pt x="12827" y="16497"/>
                          <a:pt x="12856" y="16495"/>
                        </a:cubicBezTo>
                        <a:cubicBezTo>
                          <a:pt x="12963" y="16495"/>
                          <a:pt x="13070" y="16486"/>
                          <a:pt x="13177" y="16486"/>
                        </a:cubicBezTo>
                        <a:cubicBezTo>
                          <a:pt x="13489" y="16790"/>
                          <a:pt x="13418" y="17601"/>
                          <a:pt x="13364" y="17958"/>
                        </a:cubicBezTo>
                        <a:cubicBezTo>
                          <a:pt x="13284" y="18485"/>
                          <a:pt x="12704" y="18940"/>
                          <a:pt x="12249" y="19163"/>
                        </a:cubicBezTo>
                        <a:cubicBezTo>
                          <a:pt x="12198" y="19166"/>
                          <a:pt x="12148" y="19167"/>
                          <a:pt x="12098" y="19167"/>
                        </a:cubicBezTo>
                        <a:cubicBezTo>
                          <a:pt x="11998" y="19167"/>
                          <a:pt x="11901" y="19163"/>
                          <a:pt x="11812" y="19163"/>
                        </a:cubicBezTo>
                        <a:cubicBezTo>
                          <a:pt x="11696" y="19154"/>
                          <a:pt x="11589" y="19154"/>
                          <a:pt x="11482" y="19145"/>
                        </a:cubicBezTo>
                        <a:cubicBezTo>
                          <a:pt x="11910" y="18966"/>
                          <a:pt x="12249" y="18574"/>
                          <a:pt x="12392" y="18146"/>
                        </a:cubicBezTo>
                        <a:cubicBezTo>
                          <a:pt x="12508" y="17815"/>
                          <a:pt x="12570" y="17503"/>
                          <a:pt x="12570" y="17155"/>
                        </a:cubicBezTo>
                        <a:cubicBezTo>
                          <a:pt x="12570" y="16879"/>
                          <a:pt x="12472" y="16656"/>
                          <a:pt x="12383" y="16424"/>
                        </a:cubicBezTo>
                        <a:close/>
                        <a:moveTo>
                          <a:pt x="37959" y="21333"/>
                        </a:moveTo>
                        <a:cubicBezTo>
                          <a:pt x="38407" y="21333"/>
                          <a:pt x="38854" y="21365"/>
                          <a:pt x="39289" y="21428"/>
                        </a:cubicBezTo>
                        <a:cubicBezTo>
                          <a:pt x="39574" y="21473"/>
                          <a:pt x="39869" y="21544"/>
                          <a:pt x="40154" y="21634"/>
                        </a:cubicBezTo>
                        <a:cubicBezTo>
                          <a:pt x="40091" y="21631"/>
                          <a:pt x="40028" y="21630"/>
                          <a:pt x="39965" y="21630"/>
                        </a:cubicBezTo>
                        <a:cubicBezTo>
                          <a:pt x="39250" y="21630"/>
                          <a:pt x="38524" y="21766"/>
                          <a:pt x="37844" y="21955"/>
                        </a:cubicBezTo>
                        <a:cubicBezTo>
                          <a:pt x="36755" y="22258"/>
                          <a:pt x="35720" y="22749"/>
                          <a:pt x="34614" y="22972"/>
                        </a:cubicBezTo>
                        <a:cubicBezTo>
                          <a:pt x="33919" y="23114"/>
                          <a:pt x="33217" y="23220"/>
                          <a:pt x="32515" y="23220"/>
                        </a:cubicBezTo>
                        <a:cubicBezTo>
                          <a:pt x="32117" y="23220"/>
                          <a:pt x="31719" y="23186"/>
                          <a:pt x="31322" y="23106"/>
                        </a:cubicBezTo>
                        <a:cubicBezTo>
                          <a:pt x="30849" y="22776"/>
                          <a:pt x="30430" y="22365"/>
                          <a:pt x="30064" y="21910"/>
                        </a:cubicBezTo>
                        <a:lnTo>
                          <a:pt x="30064" y="21910"/>
                        </a:lnTo>
                        <a:cubicBezTo>
                          <a:pt x="30171" y="21990"/>
                          <a:pt x="30296" y="22053"/>
                          <a:pt x="30466" y="22098"/>
                        </a:cubicBezTo>
                        <a:cubicBezTo>
                          <a:pt x="30964" y="22242"/>
                          <a:pt x="31505" y="22249"/>
                          <a:pt x="32024" y="22249"/>
                        </a:cubicBezTo>
                        <a:cubicBezTo>
                          <a:pt x="32082" y="22249"/>
                          <a:pt x="32139" y="22249"/>
                          <a:pt x="32196" y="22249"/>
                        </a:cubicBezTo>
                        <a:cubicBezTo>
                          <a:pt x="33276" y="22240"/>
                          <a:pt x="34346" y="21990"/>
                          <a:pt x="35372" y="21696"/>
                        </a:cubicBezTo>
                        <a:cubicBezTo>
                          <a:pt x="36198" y="21454"/>
                          <a:pt x="37083" y="21333"/>
                          <a:pt x="37959" y="21333"/>
                        </a:cubicBezTo>
                        <a:close/>
                        <a:moveTo>
                          <a:pt x="22284" y="15350"/>
                        </a:moveTo>
                        <a:cubicBezTo>
                          <a:pt x="22930" y="15350"/>
                          <a:pt x="23605" y="15511"/>
                          <a:pt x="24185" y="15666"/>
                        </a:cubicBezTo>
                        <a:cubicBezTo>
                          <a:pt x="24944" y="15862"/>
                          <a:pt x="25747" y="16290"/>
                          <a:pt x="26389" y="16745"/>
                        </a:cubicBezTo>
                        <a:cubicBezTo>
                          <a:pt x="26396" y="16749"/>
                          <a:pt x="26404" y="16751"/>
                          <a:pt x="26410" y="16751"/>
                        </a:cubicBezTo>
                        <a:cubicBezTo>
                          <a:pt x="26443" y="16751"/>
                          <a:pt x="26463" y="16703"/>
                          <a:pt x="26434" y="16674"/>
                        </a:cubicBezTo>
                        <a:cubicBezTo>
                          <a:pt x="26335" y="16611"/>
                          <a:pt x="26237" y="16540"/>
                          <a:pt x="26148" y="16477"/>
                        </a:cubicBezTo>
                        <a:cubicBezTo>
                          <a:pt x="26621" y="16281"/>
                          <a:pt x="27192" y="16228"/>
                          <a:pt x="27691" y="16165"/>
                        </a:cubicBezTo>
                        <a:cubicBezTo>
                          <a:pt x="27775" y="16155"/>
                          <a:pt x="27859" y="16151"/>
                          <a:pt x="27943" y="16151"/>
                        </a:cubicBezTo>
                        <a:cubicBezTo>
                          <a:pt x="28479" y="16151"/>
                          <a:pt x="29022" y="16338"/>
                          <a:pt x="29485" y="16584"/>
                        </a:cubicBezTo>
                        <a:cubicBezTo>
                          <a:pt x="30047" y="16897"/>
                          <a:pt x="30484" y="17307"/>
                          <a:pt x="30965" y="17726"/>
                        </a:cubicBezTo>
                        <a:cubicBezTo>
                          <a:pt x="31135" y="17878"/>
                          <a:pt x="31304" y="18030"/>
                          <a:pt x="31456" y="18190"/>
                        </a:cubicBezTo>
                        <a:cubicBezTo>
                          <a:pt x="31563" y="18306"/>
                          <a:pt x="31652" y="18422"/>
                          <a:pt x="31733" y="18547"/>
                        </a:cubicBezTo>
                        <a:cubicBezTo>
                          <a:pt x="31813" y="18663"/>
                          <a:pt x="31804" y="18806"/>
                          <a:pt x="31733" y="18895"/>
                        </a:cubicBezTo>
                        <a:cubicBezTo>
                          <a:pt x="31687" y="18951"/>
                          <a:pt x="31603" y="18986"/>
                          <a:pt x="31511" y="18986"/>
                        </a:cubicBezTo>
                        <a:cubicBezTo>
                          <a:pt x="31457" y="18986"/>
                          <a:pt x="31401" y="18975"/>
                          <a:pt x="31349" y="18948"/>
                        </a:cubicBezTo>
                        <a:cubicBezTo>
                          <a:pt x="31197" y="18877"/>
                          <a:pt x="31055" y="18690"/>
                          <a:pt x="30974" y="18627"/>
                        </a:cubicBezTo>
                        <a:cubicBezTo>
                          <a:pt x="30909" y="18576"/>
                          <a:pt x="30683" y="18282"/>
                          <a:pt x="30486" y="18282"/>
                        </a:cubicBezTo>
                        <a:cubicBezTo>
                          <a:pt x="30441" y="18282"/>
                          <a:pt x="30398" y="18297"/>
                          <a:pt x="30359" y="18333"/>
                        </a:cubicBezTo>
                        <a:cubicBezTo>
                          <a:pt x="30261" y="18422"/>
                          <a:pt x="30252" y="18493"/>
                          <a:pt x="30252" y="18618"/>
                        </a:cubicBezTo>
                        <a:cubicBezTo>
                          <a:pt x="30252" y="18690"/>
                          <a:pt x="30278" y="18761"/>
                          <a:pt x="30296" y="18832"/>
                        </a:cubicBezTo>
                        <a:cubicBezTo>
                          <a:pt x="30340" y="18985"/>
                          <a:pt x="30181" y="19079"/>
                          <a:pt x="30030" y="19079"/>
                        </a:cubicBezTo>
                        <a:cubicBezTo>
                          <a:pt x="29995" y="19079"/>
                          <a:pt x="29962" y="19074"/>
                          <a:pt x="29931" y="19064"/>
                        </a:cubicBezTo>
                        <a:cubicBezTo>
                          <a:pt x="29663" y="18993"/>
                          <a:pt x="29476" y="18877"/>
                          <a:pt x="29181" y="18770"/>
                        </a:cubicBezTo>
                        <a:cubicBezTo>
                          <a:pt x="29067" y="18726"/>
                          <a:pt x="28949" y="18659"/>
                          <a:pt x="28832" y="18659"/>
                        </a:cubicBezTo>
                        <a:cubicBezTo>
                          <a:pt x="28785" y="18659"/>
                          <a:pt x="28737" y="18670"/>
                          <a:pt x="28691" y="18699"/>
                        </a:cubicBezTo>
                        <a:cubicBezTo>
                          <a:pt x="28655" y="18725"/>
                          <a:pt x="28619" y="18761"/>
                          <a:pt x="28601" y="18797"/>
                        </a:cubicBezTo>
                        <a:cubicBezTo>
                          <a:pt x="28546" y="18913"/>
                          <a:pt x="28457" y="18954"/>
                          <a:pt x="28357" y="18954"/>
                        </a:cubicBezTo>
                        <a:cubicBezTo>
                          <a:pt x="28182" y="18954"/>
                          <a:pt x="27974" y="18830"/>
                          <a:pt x="27861" y="18779"/>
                        </a:cubicBezTo>
                        <a:cubicBezTo>
                          <a:pt x="27638" y="18681"/>
                          <a:pt x="27424" y="18627"/>
                          <a:pt x="27183" y="18609"/>
                        </a:cubicBezTo>
                        <a:cubicBezTo>
                          <a:pt x="26996" y="18279"/>
                          <a:pt x="26719" y="17976"/>
                          <a:pt x="26496" y="17771"/>
                        </a:cubicBezTo>
                        <a:cubicBezTo>
                          <a:pt x="26485" y="17760"/>
                          <a:pt x="26473" y="17756"/>
                          <a:pt x="26462" y="17756"/>
                        </a:cubicBezTo>
                        <a:cubicBezTo>
                          <a:pt x="26427" y="17756"/>
                          <a:pt x="26398" y="17800"/>
                          <a:pt x="26425" y="17833"/>
                        </a:cubicBezTo>
                        <a:cubicBezTo>
                          <a:pt x="26799" y="18253"/>
                          <a:pt x="27451" y="19118"/>
                          <a:pt x="27138" y="19680"/>
                        </a:cubicBezTo>
                        <a:cubicBezTo>
                          <a:pt x="27010" y="19912"/>
                          <a:pt x="26741" y="20019"/>
                          <a:pt x="26593" y="20019"/>
                        </a:cubicBezTo>
                        <a:cubicBezTo>
                          <a:pt x="26587" y="20019"/>
                          <a:pt x="26582" y="20019"/>
                          <a:pt x="26576" y="20019"/>
                        </a:cubicBezTo>
                        <a:cubicBezTo>
                          <a:pt x="26425" y="20010"/>
                          <a:pt x="26219" y="19903"/>
                          <a:pt x="26086" y="19760"/>
                        </a:cubicBezTo>
                        <a:cubicBezTo>
                          <a:pt x="25970" y="19635"/>
                          <a:pt x="25889" y="19528"/>
                          <a:pt x="25729" y="19484"/>
                        </a:cubicBezTo>
                        <a:cubicBezTo>
                          <a:pt x="25722" y="19483"/>
                          <a:pt x="25715" y="19482"/>
                          <a:pt x="25708" y="19482"/>
                        </a:cubicBezTo>
                        <a:cubicBezTo>
                          <a:pt x="25662" y="19482"/>
                          <a:pt x="25619" y="19508"/>
                          <a:pt x="25604" y="19555"/>
                        </a:cubicBezTo>
                        <a:cubicBezTo>
                          <a:pt x="25545" y="19824"/>
                          <a:pt x="25375" y="19987"/>
                          <a:pt x="25144" y="19987"/>
                        </a:cubicBezTo>
                        <a:cubicBezTo>
                          <a:pt x="25060" y="19987"/>
                          <a:pt x="24969" y="19966"/>
                          <a:pt x="24872" y="19921"/>
                        </a:cubicBezTo>
                        <a:cubicBezTo>
                          <a:pt x="24694" y="19841"/>
                          <a:pt x="24489" y="19769"/>
                          <a:pt x="24319" y="19653"/>
                        </a:cubicBezTo>
                        <a:cubicBezTo>
                          <a:pt x="24254" y="19608"/>
                          <a:pt x="24174" y="19568"/>
                          <a:pt x="24099" y="19568"/>
                        </a:cubicBezTo>
                        <a:cubicBezTo>
                          <a:pt x="24041" y="19568"/>
                          <a:pt x="23987" y="19591"/>
                          <a:pt x="23945" y="19653"/>
                        </a:cubicBezTo>
                        <a:cubicBezTo>
                          <a:pt x="23882" y="19742"/>
                          <a:pt x="23846" y="19823"/>
                          <a:pt x="23811" y="19921"/>
                        </a:cubicBezTo>
                        <a:cubicBezTo>
                          <a:pt x="23703" y="20201"/>
                          <a:pt x="23496" y="20337"/>
                          <a:pt x="23234" y="20337"/>
                        </a:cubicBezTo>
                        <a:cubicBezTo>
                          <a:pt x="23170" y="20337"/>
                          <a:pt x="23104" y="20329"/>
                          <a:pt x="23035" y="20313"/>
                        </a:cubicBezTo>
                        <a:cubicBezTo>
                          <a:pt x="22687" y="20233"/>
                          <a:pt x="22464" y="19939"/>
                          <a:pt x="22142" y="19823"/>
                        </a:cubicBezTo>
                        <a:cubicBezTo>
                          <a:pt x="22107" y="19811"/>
                          <a:pt x="22074" y="19805"/>
                          <a:pt x="22045" y="19805"/>
                        </a:cubicBezTo>
                        <a:cubicBezTo>
                          <a:pt x="21944" y="19805"/>
                          <a:pt x="21881" y="19874"/>
                          <a:pt x="21839" y="19992"/>
                        </a:cubicBezTo>
                        <a:cubicBezTo>
                          <a:pt x="21812" y="20064"/>
                          <a:pt x="21839" y="20188"/>
                          <a:pt x="21839" y="20269"/>
                        </a:cubicBezTo>
                        <a:cubicBezTo>
                          <a:pt x="21833" y="20627"/>
                          <a:pt x="21574" y="20716"/>
                          <a:pt x="21300" y="20716"/>
                        </a:cubicBezTo>
                        <a:cubicBezTo>
                          <a:pt x="21179" y="20716"/>
                          <a:pt x="21054" y="20698"/>
                          <a:pt x="20947" y="20679"/>
                        </a:cubicBezTo>
                        <a:cubicBezTo>
                          <a:pt x="20706" y="20635"/>
                          <a:pt x="20465" y="20572"/>
                          <a:pt x="20224" y="20510"/>
                        </a:cubicBezTo>
                        <a:cubicBezTo>
                          <a:pt x="20019" y="20450"/>
                          <a:pt x="19352" y="20349"/>
                          <a:pt x="19134" y="20349"/>
                        </a:cubicBezTo>
                        <a:cubicBezTo>
                          <a:pt x="19125" y="20349"/>
                          <a:pt x="19117" y="20349"/>
                          <a:pt x="19109" y="20349"/>
                        </a:cubicBezTo>
                        <a:cubicBezTo>
                          <a:pt x="18913" y="20349"/>
                          <a:pt x="18503" y="20403"/>
                          <a:pt x="18253" y="20519"/>
                        </a:cubicBezTo>
                        <a:cubicBezTo>
                          <a:pt x="17597" y="20811"/>
                          <a:pt x="17346" y="21509"/>
                          <a:pt x="16599" y="21509"/>
                        </a:cubicBezTo>
                        <a:cubicBezTo>
                          <a:pt x="16594" y="21509"/>
                          <a:pt x="16589" y="21509"/>
                          <a:pt x="16585" y="21509"/>
                        </a:cubicBezTo>
                        <a:cubicBezTo>
                          <a:pt x="16460" y="21509"/>
                          <a:pt x="16174" y="21536"/>
                          <a:pt x="15907" y="21544"/>
                        </a:cubicBezTo>
                        <a:cubicBezTo>
                          <a:pt x="15639" y="21553"/>
                          <a:pt x="15068" y="21616"/>
                          <a:pt x="14800" y="21999"/>
                        </a:cubicBezTo>
                        <a:cubicBezTo>
                          <a:pt x="14577" y="22312"/>
                          <a:pt x="14756" y="22660"/>
                          <a:pt x="14194" y="22704"/>
                        </a:cubicBezTo>
                        <a:cubicBezTo>
                          <a:pt x="14165" y="22706"/>
                          <a:pt x="14135" y="22707"/>
                          <a:pt x="14106" y="22707"/>
                        </a:cubicBezTo>
                        <a:cubicBezTo>
                          <a:pt x="13866" y="22707"/>
                          <a:pt x="13620" y="22648"/>
                          <a:pt x="13373" y="22624"/>
                        </a:cubicBezTo>
                        <a:cubicBezTo>
                          <a:pt x="13301" y="22617"/>
                          <a:pt x="13230" y="22614"/>
                          <a:pt x="13161" y="22614"/>
                        </a:cubicBezTo>
                        <a:cubicBezTo>
                          <a:pt x="12604" y="22614"/>
                          <a:pt x="12137" y="22833"/>
                          <a:pt x="11741" y="23222"/>
                        </a:cubicBezTo>
                        <a:cubicBezTo>
                          <a:pt x="11937" y="22856"/>
                          <a:pt x="12356" y="22499"/>
                          <a:pt x="12677" y="22276"/>
                        </a:cubicBezTo>
                        <a:cubicBezTo>
                          <a:pt x="13320" y="21848"/>
                          <a:pt x="14096" y="21643"/>
                          <a:pt x="14756" y="21223"/>
                        </a:cubicBezTo>
                        <a:cubicBezTo>
                          <a:pt x="15050" y="21036"/>
                          <a:pt x="15282" y="20777"/>
                          <a:pt x="15550" y="20545"/>
                        </a:cubicBezTo>
                        <a:cubicBezTo>
                          <a:pt x="15951" y="20188"/>
                          <a:pt x="16415" y="19885"/>
                          <a:pt x="16879" y="19626"/>
                        </a:cubicBezTo>
                        <a:cubicBezTo>
                          <a:pt x="17182" y="19457"/>
                          <a:pt x="17334" y="19296"/>
                          <a:pt x="17521" y="19002"/>
                        </a:cubicBezTo>
                        <a:cubicBezTo>
                          <a:pt x="17718" y="18672"/>
                          <a:pt x="17878" y="18315"/>
                          <a:pt x="18092" y="17994"/>
                        </a:cubicBezTo>
                        <a:cubicBezTo>
                          <a:pt x="18342" y="17628"/>
                          <a:pt x="18637" y="17307"/>
                          <a:pt x="18877" y="16932"/>
                        </a:cubicBezTo>
                        <a:cubicBezTo>
                          <a:pt x="19422" y="16076"/>
                          <a:pt x="20439" y="15808"/>
                          <a:pt x="21340" y="15496"/>
                        </a:cubicBezTo>
                        <a:cubicBezTo>
                          <a:pt x="21636" y="15391"/>
                          <a:pt x="21956" y="15350"/>
                          <a:pt x="22284" y="15350"/>
                        </a:cubicBezTo>
                        <a:close/>
                        <a:moveTo>
                          <a:pt x="21946" y="20706"/>
                        </a:moveTo>
                        <a:lnTo>
                          <a:pt x="21946" y="20706"/>
                        </a:lnTo>
                        <a:cubicBezTo>
                          <a:pt x="21911" y="21402"/>
                          <a:pt x="22098" y="22017"/>
                          <a:pt x="22473" y="22624"/>
                        </a:cubicBezTo>
                        <a:cubicBezTo>
                          <a:pt x="22812" y="23177"/>
                          <a:pt x="23204" y="23498"/>
                          <a:pt x="23748" y="23685"/>
                        </a:cubicBezTo>
                        <a:cubicBezTo>
                          <a:pt x="23454" y="23668"/>
                          <a:pt x="23168" y="23668"/>
                          <a:pt x="22874" y="23668"/>
                        </a:cubicBezTo>
                        <a:cubicBezTo>
                          <a:pt x="22250" y="23498"/>
                          <a:pt x="21803" y="23141"/>
                          <a:pt x="21349" y="22597"/>
                        </a:cubicBezTo>
                        <a:cubicBezTo>
                          <a:pt x="20911" y="22062"/>
                          <a:pt x="20724" y="21473"/>
                          <a:pt x="20546" y="20831"/>
                        </a:cubicBezTo>
                        <a:lnTo>
                          <a:pt x="20546" y="20831"/>
                        </a:lnTo>
                        <a:cubicBezTo>
                          <a:pt x="20798" y="20903"/>
                          <a:pt x="21064" y="20959"/>
                          <a:pt x="21304" y="20959"/>
                        </a:cubicBezTo>
                        <a:cubicBezTo>
                          <a:pt x="21540" y="20959"/>
                          <a:pt x="21751" y="20905"/>
                          <a:pt x="21902" y="20759"/>
                        </a:cubicBezTo>
                        <a:cubicBezTo>
                          <a:pt x="21919" y="20742"/>
                          <a:pt x="21928" y="20724"/>
                          <a:pt x="21946" y="20706"/>
                        </a:cubicBezTo>
                        <a:close/>
                        <a:moveTo>
                          <a:pt x="19546" y="20554"/>
                        </a:moveTo>
                        <a:lnTo>
                          <a:pt x="19546" y="20554"/>
                        </a:lnTo>
                        <a:cubicBezTo>
                          <a:pt x="19636" y="20572"/>
                          <a:pt x="19734" y="20590"/>
                          <a:pt x="19823" y="20608"/>
                        </a:cubicBezTo>
                        <a:cubicBezTo>
                          <a:pt x="19984" y="20661"/>
                          <a:pt x="20189" y="20733"/>
                          <a:pt x="20421" y="20804"/>
                        </a:cubicBezTo>
                        <a:cubicBezTo>
                          <a:pt x="20501" y="21179"/>
                          <a:pt x="20555" y="21518"/>
                          <a:pt x="20697" y="21892"/>
                        </a:cubicBezTo>
                        <a:cubicBezTo>
                          <a:pt x="20840" y="22240"/>
                          <a:pt x="21090" y="22553"/>
                          <a:pt x="21331" y="22838"/>
                        </a:cubicBezTo>
                        <a:cubicBezTo>
                          <a:pt x="21643" y="23231"/>
                          <a:pt x="21982" y="23516"/>
                          <a:pt x="22383" y="23677"/>
                        </a:cubicBezTo>
                        <a:cubicBezTo>
                          <a:pt x="22071" y="23685"/>
                          <a:pt x="21759" y="23703"/>
                          <a:pt x="21438" y="23721"/>
                        </a:cubicBezTo>
                        <a:cubicBezTo>
                          <a:pt x="20894" y="23525"/>
                          <a:pt x="20340" y="23043"/>
                          <a:pt x="20055" y="22579"/>
                        </a:cubicBezTo>
                        <a:cubicBezTo>
                          <a:pt x="19761" y="22089"/>
                          <a:pt x="19475" y="21179"/>
                          <a:pt x="19546" y="20554"/>
                        </a:cubicBezTo>
                        <a:close/>
                        <a:moveTo>
                          <a:pt x="22116" y="20050"/>
                        </a:moveTo>
                        <a:cubicBezTo>
                          <a:pt x="22132" y="20050"/>
                          <a:pt x="22149" y="20054"/>
                          <a:pt x="22169" y="20064"/>
                        </a:cubicBezTo>
                        <a:cubicBezTo>
                          <a:pt x="22481" y="20233"/>
                          <a:pt x="22722" y="20447"/>
                          <a:pt x="23088" y="20536"/>
                        </a:cubicBezTo>
                        <a:cubicBezTo>
                          <a:pt x="23140" y="20548"/>
                          <a:pt x="23191" y="20553"/>
                          <a:pt x="23240" y="20553"/>
                        </a:cubicBezTo>
                        <a:cubicBezTo>
                          <a:pt x="23309" y="20553"/>
                          <a:pt x="23374" y="20543"/>
                          <a:pt x="23436" y="20527"/>
                        </a:cubicBezTo>
                        <a:lnTo>
                          <a:pt x="23436" y="20527"/>
                        </a:lnTo>
                        <a:cubicBezTo>
                          <a:pt x="23383" y="21375"/>
                          <a:pt x="23516" y="22089"/>
                          <a:pt x="23864" y="22874"/>
                        </a:cubicBezTo>
                        <a:cubicBezTo>
                          <a:pt x="23998" y="23177"/>
                          <a:pt x="24194" y="23525"/>
                          <a:pt x="24471" y="23739"/>
                        </a:cubicBezTo>
                        <a:cubicBezTo>
                          <a:pt x="24373" y="23730"/>
                          <a:pt x="24266" y="23721"/>
                          <a:pt x="24168" y="23712"/>
                        </a:cubicBezTo>
                        <a:cubicBezTo>
                          <a:pt x="24123" y="23712"/>
                          <a:pt x="24087" y="23703"/>
                          <a:pt x="24052" y="23703"/>
                        </a:cubicBezTo>
                        <a:cubicBezTo>
                          <a:pt x="23195" y="23373"/>
                          <a:pt x="22562" y="22668"/>
                          <a:pt x="22250" y="21830"/>
                        </a:cubicBezTo>
                        <a:cubicBezTo>
                          <a:pt x="22098" y="21411"/>
                          <a:pt x="22027" y="20759"/>
                          <a:pt x="22044" y="20679"/>
                        </a:cubicBezTo>
                        <a:cubicBezTo>
                          <a:pt x="22062" y="20590"/>
                          <a:pt x="22035" y="20456"/>
                          <a:pt x="22035" y="20403"/>
                        </a:cubicBezTo>
                        <a:cubicBezTo>
                          <a:pt x="22027" y="20347"/>
                          <a:pt x="21991" y="20050"/>
                          <a:pt x="22116" y="20050"/>
                        </a:cubicBezTo>
                        <a:close/>
                        <a:moveTo>
                          <a:pt x="19065" y="20527"/>
                        </a:moveTo>
                        <a:cubicBezTo>
                          <a:pt x="19190" y="20527"/>
                          <a:pt x="19315" y="20527"/>
                          <a:pt x="19430" y="20536"/>
                        </a:cubicBezTo>
                        <a:cubicBezTo>
                          <a:pt x="19297" y="21232"/>
                          <a:pt x="19591" y="22089"/>
                          <a:pt x="19894" y="22668"/>
                        </a:cubicBezTo>
                        <a:cubicBezTo>
                          <a:pt x="20126" y="23115"/>
                          <a:pt x="20635" y="23561"/>
                          <a:pt x="21161" y="23748"/>
                        </a:cubicBezTo>
                        <a:cubicBezTo>
                          <a:pt x="21072" y="23757"/>
                          <a:pt x="20992" y="23766"/>
                          <a:pt x="20902" y="23775"/>
                        </a:cubicBezTo>
                        <a:cubicBezTo>
                          <a:pt x="20233" y="23480"/>
                          <a:pt x="19671" y="23168"/>
                          <a:pt x="19306" y="22490"/>
                        </a:cubicBezTo>
                        <a:cubicBezTo>
                          <a:pt x="19038" y="21999"/>
                          <a:pt x="18860" y="21125"/>
                          <a:pt x="19065" y="20527"/>
                        </a:cubicBezTo>
                        <a:close/>
                        <a:moveTo>
                          <a:pt x="24043" y="19903"/>
                        </a:moveTo>
                        <a:lnTo>
                          <a:pt x="24043" y="19903"/>
                        </a:lnTo>
                        <a:cubicBezTo>
                          <a:pt x="24016" y="21330"/>
                          <a:pt x="24480" y="23123"/>
                          <a:pt x="25791" y="23846"/>
                        </a:cubicBezTo>
                        <a:cubicBezTo>
                          <a:pt x="25434" y="23810"/>
                          <a:pt x="25086" y="23784"/>
                          <a:pt x="24730" y="23757"/>
                        </a:cubicBezTo>
                        <a:cubicBezTo>
                          <a:pt x="24355" y="23534"/>
                          <a:pt x="24123" y="23097"/>
                          <a:pt x="23945" y="22713"/>
                        </a:cubicBezTo>
                        <a:cubicBezTo>
                          <a:pt x="23623" y="22008"/>
                          <a:pt x="23498" y="21286"/>
                          <a:pt x="23463" y="20519"/>
                        </a:cubicBezTo>
                        <a:cubicBezTo>
                          <a:pt x="23579" y="20483"/>
                          <a:pt x="23686" y="20420"/>
                          <a:pt x="23784" y="20340"/>
                        </a:cubicBezTo>
                        <a:cubicBezTo>
                          <a:pt x="23864" y="20269"/>
                          <a:pt x="23936" y="20162"/>
                          <a:pt x="23971" y="20064"/>
                        </a:cubicBezTo>
                        <a:cubicBezTo>
                          <a:pt x="23998" y="19992"/>
                          <a:pt x="24016" y="19939"/>
                          <a:pt x="24043" y="19903"/>
                        </a:cubicBezTo>
                        <a:close/>
                        <a:moveTo>
                          <a:pt x="18967" y="20536"/>
                        </a:moveTo>
                        <a:lnTo>
                          <a:pt x="18967" y="20536"/>
                        </a:lnTo>
                        <a:cubicBezTo>
                          <a:pt x="18735" y="21116"/>
                          <a:pt x="18913" y="21875"/>
                          <a:pt x="19100" y="22419"/>
                        </a:cubicBezTo>
                        <a:cubicBezTo>
                          <a:pt x="19359" y="23195"/>
                          <a:pt x="20046" y="23578"/>
                          <a:pt x="20778" y="23784"/>
                        </a:cubicBezTo>
                        <a:cubicBezTo>
                          <a:pt x="20394" y="23828"/>
                          <a:pt x="20001" y="23882"/>
                          <a:pt x="19618" y="23935"/>
                        </a:cubicBezTo>
                        <a:cubicBezTo>
                          <a:pt x="18289" y="23534"/>
                          <a:pt x="17834" y="22071"/>
                          <a:pt x="18146" y="20750"/>
                        </a:cubicBezTo>
                        <a:cubicBezTo>
                          <a:pt x="18396" y="20626"/>
                          <a:pt x="18681" y="20554"/>
                          <a:pt x="18967" y="20536"/>
                        </a:cubicBezTo>
                        <a:close/>
                        <a:moveTo>
                          <a:pt x="24132" y="19832"/>
                        </a:moveTo>
                        <a:cubicBezTo>
                          <a:pt x="24185" y="19832"/>
                          <a:pt x="24248" y="19858"/>
                          <a:pt x="24346" y="19903"/>
                        </a:cubicBezTo>
                        <a:cubicBezTo>
                          <a:pt x="24382" y="19921"/>
                          <a:pt x="24426" y="19939"/>
                          <a:pt x="24471" y="19965"/>
                        </a:cubicBezTo>
                        <a:cubicBezTo>
                          <a:pt x="24533" y="20982"/>
                          <a:pt x="25185" y="22053"/>
                          <a:pt x="25756" y="22865"/>
                        </a:cubicBezTo>
                        <a:cubicBezTo>
                          <a:pt x="26086" y="23338"/>
                          <a:pt x="26558" y="23730"/>
                          <a:pt x="27085" y="23989"/>
                        </a:cubicBezTo>
                        <a:cubicBezTo>
                          <a:pt x="26790" y="23953"/>
                          <a:pt x="26496" y="23917"/>
                          <a:pt x="26202" y="23882"/>
                        </a:cubicBezTo>
                        <a:cubicBezTo>
                          <a:pt x="25586" y="23534"/>
                          <a:pt x="25158" y="23052"/>
                          <a:pt x="24747" y="22445"/>
                        </a:cubicBezTo>
                        <a:cubicBezTo>
                          <a:pt x="24489" y="22080"/>
                          <a:pt x="24435" y="21616"/>
                          <a:pt x="24301" y="21197"/>
                        </a:cubicBezTo>
                        <a:cubicBezTo>
                          <a:pt x="24168" y="20768"/>
                          <a:pt x="24150" y="20287"/>
                          <a:pt x="24132" y="19832"/>
                        </a:cubicBezTo>
                        <a:close/>
                        <a:moveTo>
                          <a:pt x="18074" y="20786"/>
                        </a:moveTo>
                        <a:lnTo>
                          <a:pt x="18074" y="20786"/>
                        </a:lnTo>
                        <a:cubicBezTo>
                          <a:pt x="17735" y="21928"/>
                          <a:pt x="18074" y="23614"/>
                          <a:pt x="19261" y="23998"/>
                        </a:cubicBezTo>
                        <a:cubicBezTo>
                          <a:pt x="19190" y="24007"/>
                          <a:pt x="19109" y="24024"/>
                          <a:pt x="19038" y="24033"/>
                        </a:cubicBezTo>
                        <a:cubicBezTo>
                          <a:pt x="18565" y="23998"/>
                          <a:pt x="18101" y="23793"/>
                          <a:pt x="17691" y="23552"/>
                        </a:cubicBezTo>
                        <a:cubicBezTo>
                          <a:pt x="17084" y="23195"/>
                          <a:pt x="16986" y="22312"/>
                          <a:pt x="16933" y="21669"/>
                        </a:cubicBezTo>
                        <a:cubicBezTo>
                          <a:pt x="17022" y="21651"/>
                          <a:pt x="17111" y="21625"/>
                          <a:pt x="17191" y="21580"/>
                        </a:cubicBezTo>
                        <a:cubicBezTo>
                          <a:pt x="17495" y="21437"/>
                          <a:pt x="17628" y="21081"/>
                          <a:pt x="17896" y="20893"/>
                        </a:cubicBezTo>
                        <a:cubicBezTo>
                          <a:pt x="17950" y="20849"/>
                          <a:pt x="18012" y="20822"/>
                          <a:pt x="18074" y="20786"/>
                        </a:cubicBezTo>
                        <a:close/>
                        <a:moveTo>
                          <a:pt x="16861" y="21678"/>
                        </a:moveTo>
                        <a:cubicBezTo>
                          <a:pt x="16834" y="22392"/>
                          <a:pt x="16942" y="23061"/>
                          <a:pt x="17477" y="23596"/>
                        </a:cubicBezTo>
                        <a:cubicBezTo>
                          <a:pt x="17727" y="23846"/>
                          <a:pt x="18164" y="24033"/>
                          <a:pt x="18601" y="24114"/>
                        </a:cubicBezTo>
                        <a:cubicBezTo>
                          <a:pt x="18431" y="24140"/>
                          <a:pt x="18271" y="24176"/>
                          <a:pt x="18101" y="24212"/>
                        </a:cubicBezTo>
                        <a:cubicBezTo>
                          <a:pt x="17727" y="24176"/>
                          <a:pt x="17370" y="24105"/>
                          <a:pt x="17004" y="23873"/>
                        </a:cubicBezTo>
                        <a:cubicBezTo>
                          <a:pt x="16344" y="23462"/>
                          <a:pt x="15916" y="22445"/>
                          <a:pt x="16121" y="21687"/>
                        </a:cubicBezTo>
                        <a:lnTo>
                          <a:pt x="16388" y="21687"/>
                        </a:lnTo>
                        <a:cubicBezTo>
                          <a:pt x="16455" y="21691"/>
                          <a:pt x="16520" y="21693"/>
                          <a:pt x="16585" y="21693"/>
                        </a:cubicBezTo>
                        <a:cubicBezTo>
                          <a:pt x="16676" y="21693"/>
                          <a:pt x="16767" y="21689"/>
                          <a:pt x="16861" y="21678"/>
                        </a:cubicBezTo>
                        <a:close/>
                        <a:moveTo>
                          <a:pt x="25773" y="19716"/>
                        </a:moveTo>
                        <a:cubicBezTo>
                          <a:pt x="25782" y="19725"/>
                          <a:pt x="25791" y="19733"/>
                          <a:pt x="25809" y="19742"/>
                        </a:cubicBezTo>
                        <a:cubicBezTo>
                          <a:pt x="25871" y="20206"/>
                          <a:pt x="26112" y="20635"/>
                          <a:pt x="26300" y="21063"/>
                        </a:cubicBezTo>
                        <a:cubicBezTo>
                          <a:pt x="26567" y="21669"/>
                          <a:pt x="26924" y="22231"/>
                          <a:pt x="27370" y="22713"/>
                        </a:cubicBezTo>
                        <a:cubicBezTo>
                          <a:pt x="27816" y="23186"/>
                          <a:pt x="28253" y="23614"/>
                          <a:pt x="28798" y="23980"/>
                        </a:cubicBezTo>
                        <a:cubicBezTo>
                          <a:pt x="28976" y="24096"/>
                          <a:pt x="29172" y="24221"/>
                          <a:pt x="29369" y="24319"/>
                        </a:cubicBezTo>
                        <a:cubicBezTo>
                          <a:pt x="28789" y="24256"/>
                          <a:pt x="28200" y="24158"/>
                          <a:pt x="27620" y="24069"/>
                        </a:cubicBezTo>
                        <a:cubicBezTo>
                          <a:pt x="26897" y="23775"/>
                          <a:pt x="26264" y="23320"/>
                          <a:pt x="25791" y="22651"/>
                        </a:cubicBezTo>
                        <a:cubicBezTo>
                          <a:pt x="25541" y="22303"/>
                          <a:pt x="25345" y="21919"/>
                          <a:pt x="25158" y="21544"/>
                        </a:cubicBezTo>
                        <a:cubicBezTo>
                          <a:pt x="24899" y="21045"/>
                          <a:pt x="24623" y="20554"/>
                          <a:pt x="24542" y="20001"/>
                        </a:cubicBezTo>
                        <a:lnTo>
                          <a:pt x="24542" y="20001"/>
                        </a:lnTo>
                        <a:cubicBezTo>
                          <a:pt x="24751" y="20109"/>
                          <a:pt x="25006" y="20240"/>
                          <a:pt x="25218" y="20240"/>
                        </a:cubicBezTo>
                        <a:cubicBezTo>
                          <a:pt x="25269" y="20240"/>
                          <a:pt x="25318" y="20233"/>
                          <a:pt x="25363" y="20215"/>
                        </a:cubicBezTo>
                        <a:cubicBezTo>
                          <a:pt x="25640" y="20117"/>
                          <a:pt x="25711" y="19965"/>
                          <a:pt x="25773" y="19716"/>
                        </a:cubicBezTo>
                        <a:close/>
                        <a:moveTo>
                          <a:pt x="16014" y="21687"/>
                        </a:moveTo>
                        <a:cubicBezTo>
                          <a:pt x="15773" y="22410"/>
                          <a:pt x="16103" y="23159"/>
                          <a:pt x="16558" y="23739"/>
                        </a:cubicBezTo>
                        <a:cubicBezTo>
                          <a:pt x="16826" y="24069"/>
                          <a:pt x="17182" y="24239"/>
                          <a:pt x="17566" y="24310"/>
                        </a:cubicBezTo>
                        <a:cubicBezTo>
                          <a:pt x="17441" y="24328"/>
                          <a:pt x="17307" y="24355"/>
                          <a:pt x="17182" y="24372"/>
                        </a:cubicBezTo>
                        <a:cubicBezTo>
                          <a:pt x="16611" y="24328"/>
                          <a:pt x="16192" y="24140"/>
                          <a:pt x="15844" y="23605"/>
                        </a:cubicBezTo>
                        <a:cubicBezTo>
                          <a:pt x="15487" y="23070"/>
                          <a:pt x="15380" y="22374"/>
                          <a:pt x="15505" y="21750"/>
                        </a:cubicBezTo>
                        <a:cubicBezTo>
                          <a:pt x="15666" y="21714"/>
                          <a:pt x="15853" y="21696"/>
                          <a:pt x="16014" y="21687"/>
                        </a:cubicBezTo>
                        <a:close/>
                        <a:moveTo>
                          <a:pt x="27727" y="18895"/>
                        </a:moveTo>
                        <a:lnTo>
                          <a:pt x="27727" y="18895"/>
                        </a:lnTo>
                        <a:cubicBezTo>
                          <a:pt x="27897" y="18957"/>
                          <a:pt x="28066" y="19029"/>
                          <a:pt x="28244" y="19091"/>
                        </a:cubicBezTo>
                        <a:cubicBezTo>
                          <a:pt x="28303" y="19104"/>
                          <a:pt x="28352" y="19113"/>
                          <a:pt x="28399" y="19113"/>
                        </a:cubicBezTo>
                        <a:cubicBezTo>
                          <a:pt x="28416" y="19113"/>
                          <a:pt x="28433" y="19111"/>
                          <a:pt x="28450" y="19109"/>
                        </a:cubicBezTo>
                        <a:cubicBezTo>
                          <a:pt x="28575" y="19733"/>
                          <a:pt x="28842" y="20331"/>
                          <a:pt x="29146" y="20893"/>
                        </a:cubicBezTo>
                        <a:cubicBezTo>
                          <a:pt x="29493" y="21509"/>
                          <a:pt x="29850" y="22115"/>
                          <a:pt x="30359" y="22615"/>
                        </a:cubicBezTo>
                        <a:cubicBezTo>
                          <a:pt x="31118" y="23357"/>
                          <a:pt x="32279" y="24116"/>
                          <a:pt x="33404" y="24116"/>
                        </a:cubicBezTo>
                        <a:cubicBezTo>
                          <a:pt x="33441" y="24116"/>
                          <a:pt x="33479" y="24115"/>
                          <a:pt x="33517" y="24114"/>
                        </a:cubicBezTo>
                        <a:lnTo>
                          <a:pt x="33517" y="24114"/>
                        </a:lnTo>
                        <a:cubicBezTo>
                          <a:pt x="33401" y="24158"/>
                          <a:pt x="33285" y="24212"/>
                          <a:pt x="33169" y="24256"/>
                        </a:cubicBezTo>
                        <a:cubicBezTo>
                          <a:pt x="33026" y="24319"/>
                          <a:pt x="32874" y="24355"/>
                          <a:pt x="32723" y="24372"/>
                        </a:cubicBezTo>
                        <a:cubicBezTo>
                          <a:pt x="32702" y="24373"/>
                          <a:pt x="32681" y="24373"/>
                          <a:pt x="32661" y="24373"/>
                        </a:cubicBezTo>
                        <a:cubicBezTo>
                          <a:pt x="31136" y="24373"/>
                          <a:pt x="29875" y="23081"/>
                          <a:pt x="29030" y="21955"/>
                        </a:cubicBezTo>
                        <a:cubicBezTo>
                          <a:pt x="28601" y="21393"/>
                          <a:pt x="28298" y="20733"/>
                          <a:pt x="28004" y="20099"/>
                        </a:cubicBezTo>
                        <a:cubicBezTo>
                          <a:pt x="27932" y="19948"/>
                          <a:pt x="27593" y="19038"/>
                          <a:pt x="27727" y="18895"/>
                        </a:cubicBezTo>
                        <a:close/>
                        <a:moveTo>
                          <a:pt x="27263" y="18761"/>
                        </a:moveTo>
                        <a:lnTo>
                          <a:pt x="27263" y="18761"/>
                        </a:lnTo>
                        <a:cubicBezTo>
                          <a:pt x="27397" y="18779"/>
                          <a:pt x="27531" y="18815"/>
                          <a:pt x="27656" y="18859"/>
                        </a:cubicBezTo>
                        <a:cubicBezTo>
                          <a:pt x="27513" y="19020"/>
                          <a:pt x="27674" y="19546"/>
                          <a:pt x="27700" y="19671"/>
                        </a:cubicBezTo>
                        <a:cubicBezTo>
                          <a:pt x="27852" y="20411"/>
                          <a:pt x="28280" y="21152"/>
                          <a:pt x="28682" y="21785"/>
                        </a:cubicBezTo>
                        <a:cubicBezTo>
                          <a:pt x="29449" y="22981"/>
                          <a:pt x="30671" y="24230"/>
                          <a:pt x="32125" y="24417"/>
                        </a:cubicBezTo>
                        <a:cubicBezTo>
                          <a:pt x="32089" y="24417"/>
                          <a:pt x="32063" y="24426"/>
                          <a:pt x="32027" y="24426"/>
                        </a:cubicBezTo>
                        <a:cubicBezTo>
                          <a:pt x="30787" y="24274"/>
                          <a:pt x="29556" y="23828"/>
                          <a:pt x="28646" y="22936"/>
                        </a:cubicBezTo>
                        <a:cubicBezTo>
                          <a:pt x="27843" y="22151"/>
                          <a:pt x="27290" y="21170"/>
                          <a:pt x="26701" y="20215"/>
                        </a:cubicBezTo>
                        <a:cubicBezTo>
                          <a:pt x="26924" y="20197"/>
                          <a:pt x="27094" y="20055"/>
                          <a:pt x="27236" y="19867"/>
                        </a:cubicBezTo>
                        <a:cubicBezTo>
                          <a:pt x="27495" y="19528"/>
                          <a:pt x="27442" y="19136"/>
                          <a:pt x="27263" y="18761"/>
                        </a:cubicBezTo>
                        <a:close/>
                        <a:moveTo>
                          <a:pt x="25889" y="19814"/>
                        </a:moveTo>
                        <a:cubicBezTo>
                          <a:pt x="25970" y="19903"/>
                          <a:pt x="26041" y="20010"/>
                          <a:pt x="26139" y="20072"/>
                        </a:cubicBezTo>
                        <a:cubicBezTo>
                          <a:pt x="26282" y="20162"/>
                          <a:pt x="26389" y="20197"/>
                          <a:pt x="26558" y="20215"/>
                        </a:cubicBezTo>
                        <a:cubicBezTo>
                          <a:pt x="26576" y="20224"/>
                          <a:pt x="26594" y="20224"/>
                          <a:pt x="26621" y="20224"/>
                        </a:cubicBezTo>
                        <a:cubicBezTo>
                          <a:pt x="27210" y="21277"/>
                          <a:pt x="27763" y="22294"/>
                          <a:pt x="28637" y="23159"/>
                        </a:cubicBezTo>
                        <a:cubicBezTo>
                          <a:pt x="29288" y="23810"/>
                          <a:pt x="30261" y="24292"/>
                          <a:pt x="31224" y="24435"/>
                        </a:cubicBezTo>
                        <a:cubicBezTo>
                          <a:pt x="30778" y="24435"/>
                          <a:pt x="30341" y="24408"/>
                          <a:pt x="29904" y="24372"/>
                        </a:cubicBezTo>
                        <a:cubicBezTo>
                          <a:pt x="29859" y="24372"/>
                          <a:pt x="29815" y="24363"/>
                          <a:pt x="29770" y="24363"/>
                        </a:cubicBezTo>
                        <a:cubicBezTo>
                          <a:pt x="29458" y="24212"/>
                          <a:pt x="29163" y="24016"/>
                          <a:pt x="28878" y="23828"/>
                        </a:cubicBezTo>
                        <a:cubicBezTo>
                          <a:pt x="28405" y="23507"/>
                          <a:pt x="27968" y="23150"/>
                          <a:pt x="27593" y="22722"/>
                        </a:cubicBezTo>
                        <a:cubicBezTo>
                          <a:pt x="27201" y="22267"/>
                          <a:pt x="26853" y="21830"/>
                          <a:pt x="26576" y="21304"/>
                        </a:cubicBezTo>
                        <a:cubicBezTo>
                          <a:pt x="26335" y="20858"/>
                          <a:pt x="26014" y="20322"/>
                          <a:pt x="25889" y="19814"/>
                        </a:cubicBezTo>
                        <a:close/>
                        <a:moveTo>
                          <a:pt x="15425" y="21767"/>
                        </a:moveTo>
                        <a:lnTo>
                          <a:pt x="15425" y="21767"/>
                        </a:lnTo>
                        <a:cubicBezTo>
                          <a:pt x="15229" y="22481"/>
                          <a:pt x="15380" y="23177"/>
                          <a:pt x="15782" y="23793"/>
                        </a:cubicBezTo>
                        <a:cubicBezTo>
                          <a:pt x="15933" y="24033"/>
                          <a:pt x="16156" y="24274"/>
                          <a:pt x="16424" y="24381"/>
                        </a:cubicBezTo>
                        <a:cubicBezTo>
                          <a:pt x="16504" y="24408"/>
                          <a:pt x="16585" y="24426"/>
                          <a:pt x="16647" y="24444"/>
                        </a:cubicBezTo>
                        <a:cubicBezTo>
                          <a:pt x="16469" y="24462"/>
                          <a:pt x="16281" y="24488"/>
                          <a:pt x="16094" y="24497"/>
                        </a:cubicBezTo>
                        <a:cubicBezTo>
                          <a:pt x="15104" y="24337"/>
                          <a:pt x="13971" y="23953"/>
                          <a:pt x="13801" y="22829"/>
                        </a:cubicBezTo>
                        <a:cubicBezTo>
                          <a:pt x="13846" y="22829"/>
                          <a:pt x="13899" y="22838"/>
                          <a:pt x="13953" y="22847"/>
                        </a:cubicBezTo>
                        <a:cubicBezTo>
                          <a:pt x="14015" y="22856"/>
                          <a:pt x="14078" y="22861"/>
                          <a:pt x="14141" y="22861"/>
                        </a:cubicBezTo>
                        <a:cubicBezTo>
                          <a:pt x="14329" y="22861"/>
                          <a:pt x="14515" y="22816"/>
                          <a:pt x="14676" y="22695"/>
                        </a:cubicBezTo>
                        <a:cubicBezTo>
                          <a:pt x="14863" y="22553"/>
                          <a:pt x="14845" y="22276"/>
                          <a:pt x="14943" y="22080"/>
                        </a:cubicBezTo>
                        <a:cubicBezTo>
                          <a:pt x="15015" y="21919"/>
                          <a:pt x="15202" y="21821"/>
                          <a:pt x="15425" y="21767"/>
                        </a:cubicBezTo>
                        <a:close/>
                        <a:moveTo>
                          <a:pt x="12543" y="22820"/>
                        </a:moveTo>
                        <a:lnTo>
                          <a:pt x="12543" y="22820"/>
                        </a:lnTo>
                        <a:cubicBezTo>
                          <a:pt x="12294" y="23213"/>
                          <a:pt x="12606" y="23748"/>
                          <a:pt x="12918" y="24016"/>
                        </a:cubicBezTo>
                        <a:cubicBezTo>
                          <a:pt x="13257" y="24310"/>
                          <a:pt x="13783" y="24479"/>
                          <a:pt x="14283" y="24569"/>
                        </a:cubicBezTo>
                        <a:cubicBezTo>
                          <a:pt x="13382" y="24542"/>
                          <a:pt x="12445" y="24390"/>
                          <a:pt x="11723" y="23873"/>
                        </a:cubicBezTo>
                        <a:cubicBezTo>
                          <a:pt x="11616" y="23730"/>
                          <a:pt x="11607" y="23561"/>
                          <a:pt x="11660" y="23391"/>
                        </a:cubicBezTo>
                        <a:cubicBezTo>
                          <a:pt x="11919" y="23123"/>
                          <a:pt x="12204" y="22927"/>
                          <a:pt x="12543" y="22820"/>
                        </a:cubicBezTo>
                        <a:close/>
                        <a:moveTo>
                          <a:pt x="13067" y="22745"/>
                        </a:moveTo>
                        <a:cubicBezTo>
                          <a:pt x="13285" y="22745"/>
                          <a:pt x="13503" y="22781"/>
                          <a:pt x="13721" y="22811"/>
                        </a:cubicBezTo>
                        <a:cubicBezTo>
                          <a:pt x="13757" y="23891"/>
                          <a:pt x="14765" y="24399"/>
                          <a:pt x="15728" y="24533"/>
                        </a:cubicBezTo>
                        <a:cubicBezTo>
                          <a:pt x="15461" y="24551"/>
                          <a:pt x="15193" y="24560"/>
                          <a:pt x="14934" y="24569"/>
                        </a:cubicBezTo>
                        <a:cubicBezTo>
                          <a:pt x="14925" y="24551"/>
                          <a:pt x="14916" y="24551"/>
                          <a:pt x="14908" y="24542"/>
                        </a:cubicBezTo>
                        <a:cubicBezTo>
                          <a:pt x="14167" y="24337"/>
                          <a:pt x="12142" y="23998"/>
                          <a:pt x="12642" y="22793"/>
                        </a:cubicBezTo>
                        <a:cubicBezTo>
                          <a:pt x="12740" y="22767"/>
                          <a:pt x="12838" y="22758"/>
                          <a:pt x="12945" y="22749"/>
                        </a:cubicBezTo>
                        <a:cubicBezTo>
                          <a:pt x="12985" y="22746"/>
                          <a:pt x="13026" y="22745"/>
                          <a:pt x="13067" y="22745"/>
                        </a:cubicBezTo>
                        <a:close/>
                        <a:moveTo>
                          <a:pt x="23842" y="0"/>
                        </a:moveTo>
                        <a:cubicBezTo>
                          <a:pt x="23144" y="0"/>
                          <a:pt x="22438" y="172"/>
                          <a:pt x="21795" y="402"/>
                        </a:cubicBezTo>
                        <a:cubicBezTo>
                          <a:pt x="20965" y="687"/>
                          <a:pt x="20198" y="1196"/>
                          <a:pt x="19538" y="1758"/>
                        </a:cubicBezTo>
                        <a:cubicBezTo>
                          <a:pt x="19190" y="2061"/>
                          <a:pt x="18886" y="2409"/>
                          <a:pt x="18619" y="2784"/>
                        </a:cubicBezTo>
                        <a:cubicBezTo>
                          <a:pt x="18574" y="2846"/>
                          <a:pt x="18529" y="2908"/>
                          <a:pt x="18494" y="2980"/>
                        </a:cubicBezTo>
                        <a:cubicBezTo>
                          <a:pt x="18289" y="2793"/>
                          <a:pt x="17976" y="2739"/>
                          <a:pt x="17700" y="2694"/>
                        </a:cubicBezTo>
                        <a:cubicBezTo>
                          <a:pt x="17614" y="2681"/>
                          <a:pt x="17529" y="2675"/>
                          <a:pt x="17445" y="2675"/>
                        </a:cubicBezTo>
                        <a:cubicBezTo>
                          <a:pt x="16962" y="2675"/>
                          <a:pt x="16506" y="2874"/>
                          <a:pt x="16049" y="3033"/>
                        </a:cubicBezTo>
                        <a:cubicBezTo>
                          <a:pt x="15211" y="3337"/>
                          <a:pt x="14247" y="3925"/>
                          <a:pt x="13766" y="4702"/>
                        </a:cubicBezTo>
                        <a:cubicBezTo>
                          <a:pt x="13560" y="5023"/>
                          <a:pt x="12989" y="5942"/>
                          <a:pt x="13614" y="6129"/>
                        </a:cubicBezTo>
                        <a:cubicBezTo>
                          <a:pt x="13675" y="6147"/>
                          <a:pt x="13736" y="6156"/>
                          <a:pt x="13797" y="6156"/>
                        </a:cubicBezTo>
                        <a:cubicBezTo>
                          <a:pt x="14033" y="6156"/>
                          <a:pt x="14271" y="6029"/>
                          <a:pt x="14497" y="5852"/>
                        </a:cubicBezTo>
                        <a:lnTo>
                          <a:pt x="14497" y="5852"/>
                        </a:lnTo>
                        <a:cubicBezTo>
                          <a:pt x="14221" y="7012"/>
                          <a:pt x="13596" y="8163"/>
                          <a:pt x="12820" y="9037"/>
                        </a:cubicBezTo>
                        <a:cubicBezTo>
                          <a:pt x="12106" y="9840"/>
                          <a:pt x="11143" y="10224"/>
                          <a:pt x="10170" y="10607"/>
                        </a:cubicBezTo>
                        <a:cubicBezTo>
                          <a:pt x="10083" y="10604"/>
                          <a:pt x="9996" y="10603"/>
                          <a:pt x="9909" y="10603"/>
                        </a:cubicBezTo>
                        <a:cubicBezTo>
                          <a:pt x="8950" y="10603"/>
                          <a:pt x="7986" y="10790"/>
                          <a:pt x="7209" y="11330"/>
                        </a:cubicBezTo>
                        <a:cubicBezTo>
                          <a:pt x="6871" y="11244"/>
                          <a:pt x="6520" y="11200"/>
                          <a:pt x="6169" y="11200"/>
                        </a:cubicBezTo>
                        <a:cubicBezTo>
                          <a:pt x="5937" y="11200"/>
                          <a:pt x="5706" y="11219"/>
                          <a:pt x="5478" y="11259"/>
                        </a:cubicBezTo>
                        <a:cubicBezTo>
                          <a:pt x="4479" y="11428"/>
                          <a:pt x="3435" y="12026"/>
                          <a:pt x="2793" y="12811"/>
                        </a:cubicBezTo>
                        <a:cubicBezTo>
                          <a:pt x="2632" y="13016"/>
                          <a:pt x="2472" y="13230"/>
                          <a:pt x="2311" y="13444"/>
                        </a:cubicBezTo>
                        <a:cubicBezTo>
                          <a:pt x="2204" y="13578"/>
                          <a:pt x="2124" y="13569"/>
                          <a:pt x="1963" y="13640"/>
                        </a:cubicBezTo>
                        <a:cubicBezTo>
                          <a:pt x="1687" y="13774"/>
                          <a:pt x="1437" y="13917"/>
                          <a:pt x="1187" y="14104"/>
                        </a:cubicBezTo>
                        <a:cubicBezTo>
                          <a:pt x="857" y="14354"/>
                          <a:pt x="464" y="14613"/>
                          <a:pt x="295" y="15014"/>
                        </a:cubicBezTo>
                        <a:cubicBezTo>
                          <a:pt x="206" y="15211"/>
                          <a:pt x="0" y="15683"/>
                          <a:pt x="304" y="15817"/>
                        </a:cubicBezTo>
                        <a:cubicBezTo>
                          <a:pt x="411" y="15867"/>
                          <a:pt x="530" y="15887"/>
                          <a:pt x="652" y="15887"/>
                        </a:cubicBezTo>
                        <a:cubicBezTo>
                          <a:pt x="905" y="15887"/>
                          <a:pt x="1173" y="15800"/>
                          <a:pt x="1383" y="15710"/>
                        </a:cubicBezTo>
                        <a:cubicBezTo>
                          <a:pt x="1847" y="15514"/>
                          <a:pt x="2266" y="15095"/>
                          <a:pt x="2739" y="14907"/>
                        </a:cubicBezTo>
                        <a:lnTo>
                          <a:pt x="2739" y="14907"/>
                        </a:lnTo>
                        <a:cubicBezTo>
                          <a:pt x="2660" y="15249"/>
                          <a:pt x="2529" y="15773"/>
                          <a:pt x="2975" y="15773"/>
                        </a:cubicBezTo>
                        <a:cubicBezTo>
                          <a:pt x="2983" y="15773"/>
                          <a:pt x="2990" y="15773"/>
                          <a:pt x="2998" y="15773"/>
                        </a:cubicBezTo>
                        <a:cubicBezTo>
                          <a:pt x="3176" y="15764"/>
                          <a:pt x="3346" y="15674"/>
                          <a:pt x="3506" y="15567"/>
                        </a:cubicBezTo>
                        <a:lnTo>
                          <a:pt x="3506" y="15567"/>
                        </a:lnTo>
                        <a:cubicBezTo>
                          <a:pt x="4604" y="17280"/>
                          <a:pt x="2632" y="18101"/>
                          <a:pt x="1481" y="18993"/>
                        </a:cubicBezTo>
                        <a:cubicBezTo>
                          <a:pt x="1089" y="19136"/>
                          <a:pt x="714" y="19323"/>
                          <a:pt x="375" y="19546"/>
                        </a:cubicBezTo>
                        <a:cubicBezTo>
                          <a:pt x="324" y="19583"/>
                          <a:pt x="351" y="19656"/>
                          <a:pt x="397" y="19656"/>
                        </a:cubicBezTo>
                        <a:cubicBezTo>
                          <a:pt x="407" y="19656"/>
                          <a:pt x="418" y="19652"/>
                          <a:pt x="429" y="19644"/>
                        </a:cubicBezTo>
                        <a:cubicBezTo>
                          <a:pt x="1811" y="18838"/>
                          <a:pt x="3385" y="18558"/>
                          <a:pt x="4979" y="18558"/>
                        </a:cubicBezTo>
                        <a:cubicBezTo>
                          <a:pt x="6347" y="18558"/>
                          <a:pt x="7730" y="18764"/>
                          <a:pt x="9020" y="19020"/>
                        </a:cubicBezTo>
                        <a:cubicBezTo>
                          <a:pt x="10001" y="19219"/>
                          <a:pt x="11036" y="19423"/>
                          <a:pt x="12057" y="19423"/>
                        </a:cubicBezTo>
                        <a:cubicBezTo>
                          <a:pt x="12409" y="19423"/>
                          <a:pt x="12760" y="19398"/>
                          <a:pt x="13105" y="19341"/>
                        </a:cubicBezTo>
                        <a:cubicBezTo>
                          <a:pt x="13676" y="19252"/>
                          <a:pt x="14444" y="19029"/>
                          <a:pt x="14792" y="18538"/>
                        </a:cubicBezTo>
                        <a:cubicBezTo>
                          <a:pt x="14872" y="18485"/>
                          <a:pt x="14952" y="18431"/>
                          <a:pt x="15023" y="18386"/>
                        </a:cubicBezTo>
                        <a:cubicBezTo>
                          <a:pt x="15380" y="18146"/>
                          <a:pt x="15773" y="17931"/>
                          <a:pt x="16139" y="17708"/>
                        </a:cubicBezTo>
                        <a:cubicBezTo>
                          <a:pt x="16888" y="17245"/>
                          <a:pt x="17655" y="17253"/>
                          <a:pt x="18476" y="17155"/>
                        </a:cubicBezTo>
                        <a:lnTo>
                          <a:pt x="18476" y="17155"/>
                        </a:lnTo>
                        <a:cubicBezTo>
                          <a:pt x="18351" y="17360"/>
                          <a:pt x="18217" y="17557"/>
                          <a:pt x="18057" y="17735"/>
                        </a:cubicBezTo>
                        <a:cubicBezTo>
                          <a:pt x="17753" y="18074"/>
                          <a:pt x="17584" y="18520"/>
                          <a:pt x="17361" y="18904"/>
                        </a:cubicBezTo>
                        <a:cubicBezTo>
                          <a:pt x="17316" y="18975"/>
                          <a:pt x="17272" y="19047"/>
                          <a:pt x="17218" y="19100"/>
                        </a:cubicBezTo>
                        <a:cubicBezTo>
                          <a:pt x="16656" y="19394"/>
                          <a:pt x="16094" y="19689"/>
                          <a:pt x="15487" y="19903"/>
                        </a:cubicBezTo>
                        <a:cubicBezTo>
                          <a:pt x="14836" y="20144"/>
                          <a:pt x="14140" y="20242"/>
                          <a:pt x="13453" y="20331"/>
                        </a:cubicBezTo>
                        <a:cubicBezTo>
                          <a:pt x="12944" y="20394"/>
                          <a:pt x="12426" y="20421"/>
                          <a:pt x="11906" y="20421"/>
                        </a:cubicBezTo>
                        <a:cubicBezTo>
                          <a:pt x="10959" y="20421"/>
                          <a:pt x="10004" y="20334"/>
                          <a:pt x="9082" y="20224"/>
                        </a:cubicBezTo>
                        <a:cubicBezTo>
                          <a:pt x="7726" y="20072"/>
                          <a:pt x="6415" y="19618"/>
                          <a:pt x="5059" y="19519"/>
                        </a:cubicBezTo>
                        <a:cubicBezTo>
                          <a:pt x="4863" y="19506"/>
                          <a:pt x="4669" y="19499"/>
                          <a:pt x="4477" y="19499"/>
                        </a:cubicBezTo>
                        <a:cubicBezTo>
                          <a:pt x="3306" y="19499"/>
                          <a:pt x="2182" y="19748"/>
                          <a:pt x="1071" y="20162"/>
                        </a:cubicBezTo>
                        <a:cubicBezTo>
                          <a:pt x="1000" y="20185"/>
                          <a:pt x="1020" y="20293"/>
                          <a:pt x="1081" y="20293"/>
                        </a:cubicBezTo>
                        <a:cubicBezTo>
                          <a:pt x="1089" y="20293"/>
                          <a:pt x="1097" y="20291"/>
                          <a:pt x="1107" y="20287"/>
                        </a:cubicBezTo>
                        <a:cubicBezTo>
                          <a:pt x="2177" y="19896"/>
                          <a:pt x="3298" y="19653"/>
                          <a:pt x="4436" y="19653"/>
                        </a:cubicBezTo>
                        <a:cubicBezTo>
                          <a:pt x="4805" y="19653"/>
                          <a:pt x="5177" y="19679"/>
                          <a:pt x="5549" y="19733"/>
                        </a:cubicBezTo>
                        <a:cubicBezTo>
                          <a:pt x="6914" y="19939"/>
                          <a:pt x="8235" y="20331"/>
                          <a:pt x="9608" y="20483"/>
                        </a:cubicBezTo>
                        <a:cubicBezTo>
                          <a:pt x="10332" y="20557"/>
                          <a:pt x="11063" y="20602"/>
                          <a:pt x="11793" y="20602"/>
                        </a:cubicBezTo>
                        <a:cubicBezTo>
                          <a:pt x="12466" y="20602"/>
                          <a:pt x="13138" y="20564"/>
                          <a:pt x="13801" y="20474"/>
                        </a:cubicBezTo>
                        <a:cubicBezTo>
                          <a:pt x="14453" y="20385"/>
                          <a:pt x="15068" y="20260"/>
                          <a:pt x="15684" y="20010"/>
                        </a:cubicBezTo>
                        <a:cubicBezTo>
                          <a:pt x="16112" y="19832"/>
                          <a:pt x="16522" y="19618"/>
                          <a:pt x="16924" y="19386"/>
                        </a:cubicBezTo>
                        <a:lnTo>
                          <a:pt x="16924" y="19386"/>
                        </a:lnTo>
                        <a:cubicBezTo>
                          <a:pt x="16692" y="19555"/>
                          <a:pt x="16424" y="19680"/>
                          <a:pt x="16174" y="19849"/>
                        </a:cubicBezTo>
                        <a:cubicBezTo>
                          <a:pt x="15844" y="20072"/>
                          <a:pt x="15523" y="20313"/>
                          <a:pt x="15238" y="20590"/>
                        </a:cubicBezTo>
                        <a:cubicBezTo>
                          <a:pt x="15068" y="20759"/>
                          <a:pt x="14881" y="20911"/>
                          <a:pt x="14684" y="21045"/>
                        </a:cubicBezTo>
                        <a:cubicBezTo>
                          <a:pt x="13792" y="21304"/>
                          <a:pt x="12838" y="21473"/>
                          <a:pt x="11919" y="21500"/>
                        </a:cubicBezTo>
                        <a:cubicBezTo>
                          <a:pt x="11830" y="21503"/>
                          <a:pt x="11741" y="21505"/>
                          <a:pt x="11652" y="21505"/>
                        </a:cubicBezTo>
                        <a:cubicBezTo>
                          <a:pt x="10607" y="21505"/>
                          <a:pt x="9514" y="21274"/>
                          <a:pt x="8511" y="21036"/>
                        </a:cubicBezTo>
                        <a:cubicBezTo>
                          <a:pt x="7334" y="20759"/>
                          <a:pt x="6201" y="20215"/>
                          <a:pt x="4987" y="20037"/>
                        </a:cubicBezTo>
                        <a:cubicBezTo>
                          <a:pt x="4793" y="20009"/>
                          <a:pt x="4593" y="19999"/>
                          <a:pt x="4390" y="19999"/>
                        </a:cubicBezTo>
                        <a:cubicBezTo>
                          <a:pt x="4005" y="19999"/>
                          <a:pt x="3613" y="20034"/>
                          <a:pt x="3239" y="20046"/>
                        </a:cubicBezTo>
                        <a:cubicBezTo>
                          <a:pt x="2695" y="20064"/>
                          <a:pt x="2177" y="20260"/>
                          <a:pt x="1678" y="20474"/>
                        </a:cubicBezTo>
                        <a:cubicBezTo>
                          <a:pt x="1653" y="20490"/>
                          <a:pt x="1666" y="20529"/>
                          <a:pt x="1695" y="20529"/>
                        </a:cubicBezTo>
                        <a:cubicBezTo>
                          <a:pt x="1698" y="20529"/>
                          <a:pt x="1701" y="20528"/>
                          <a:pt x="1704" y="20527"/>
                        </a:cubicBezTo>
                        <a:cubicBezTo>
                          <a:pt x="2329" y="20287"/>
                          <a:pt x="2918" y="20197"/>
                          <a:pt x="3587" y="20188"/>
                        </a:cubicBezTo>
                        <a:cubicBezTo>
                          <a:pt x="3782" y="20186"/>
                          <a:pt x="3974" y="20182"/>
                          <a:pt x="4164" y="20182"/>
                        </a:cubicBezTo>
                        <a:cubicBezTo>
                          <a:pt x="4653" y="20182"/>
                          <a:pt x="5130" y="20208"/>
                          <a:pt x="5612" y="20349"/>
                        </a:cubicBezTo>
                        <a:cubicBezTo>
                          <a:pt x="6772" y="20688"/>
                          <a:pt x="7887" y="21125"/>
                          <a:pt x="9064" y="21357"/>
                        </a:cubicBezTo>
                        <a:cubicBezTo>
                          <a:pt x="9928" y="21533"/>
                          <a:pt x="10844" y="21682"/>
                          <a:pt x="11739" y="21682"/>
                        </a:cubicBezTo>
                        <a:cubicBezTo>
                          <a:pt x="11889" y="21682"/>
                          <a:pt x="12038" y="21678"/>
                          <a:pt x="12187" y="21669"/>
                        </a:cubicBezTo>
                        <a:cubicBezTo>
                          <a:pt x="12945" y="21616"/>
                          <a:pt x="13703" y="21455"/>
                          <a:pt x="14426" y="21214"/>
                        </a:cubicBezTo>
                        <a:lnTo>
                          <a:pt x="14426" y="21214"/>
                        </a:lnTo>
                        <a:cubicBezTo>
                          <a:pt x="14185" y="21357"/>
                          <a:pt x="13935" y="21482"/>
                          <a:pt x="13667" y="21607"/>
                        </a:cubicBezTo>
                        <a:cubicBezTo>
                          <a:pt x="13596" y="21643"/>
                          <a:pt x="13534" y="21669"/>
                          <a:pt x="13462" y="21705"/>
                        </a:cubicBezTo>
                        <a:cubicBezTo>
                          <a:pt x="13284" y="21750"/>
                          <a:pt x="13097" y="21776"/>
                          <a:pt x="12918" y="21821"/>
                        </a:cubicBezTo>
                        <a:cubicBezTo>
                          <a:pt x="12383" y="21973"/>
                          <a:pt x="11830" y="22106"/>
                          <a:pt x="11268" y="22142"/>
                        </a:cubicBezTo>
                        <a:cubicBezTo>
                          <a:pt x="11115" y="22151"/>
                          <a:pt x="10960" y="22156"/>
                          <a:pt x="10805" y="22156"/>
                        </a:cubicBezTo>
                        <a:cubicBezTo>
                          <a:pt x="9622" y="22156"/>
                          <a:pt x="8390" y="21901"/>
                          <a:pt x="7262" y="21625"/>
                        </a:cubicBezTo>
                        <a:cubicBezTo>
                          <a:pt x="6879" y="21536"/>
                          <a:pt x="6513" y="21357"/>
                          <a:pt x="6156" y="21223"/>
                        </a:cubicBezTo>
                        <a:cubicBezTo>
                          <a:pt x="5531" y="20991"/>
                          <a:pt x="4898" y="20813"/>
                          <a:pt x="4238" y="20706"/>
                        </a:cubicBezTo>
                        <a:cubicBezTo>
                          <a:pt x="4009" y="20665"/>
                          <a:pt x="3776" y="20647"/>
                          <a:pt x="3540" y="20647"/>
                        </a:cubicBezTo>
                        <a:cubicBezTo>
                          <a:pt x="3013" y="20647"/>
                          <a:pt x="2478" y="20735"/>
                          <a:pt x="1972" y="20840"/>
                        </a:cubicBezTo>
                        <a:cubicBezTo>
                          <a:pt x="1930" y="20848"/>
                          <a:pt x="1936" y="20921"/>
                          <a:pt x="1974" y="20921"/>
                        </a:cubicBezTo>
                        <a:cubicBezTo>
                          <a:pt x="1976" y="20921"/>
                          <a:pt x="1979" y="20920"/>
                          <a:pt x="1981" y="20920"/>
                        </a:cubicBezTo>
                        <a:cubicBezTo>
                          <a:pt x="2412" y="20864"/>
                          <a:pt x="2847" y="20829"/>
                          <a:pt x="3280" y="20829"/>
                        </a:cubicBezTo>
                        <a:cubicBezTo>
                          <a:pt x="3753" y="20829"/>
                          <a:pt x="4223" y="20871"/>
                          <a:pt x="4684" y="20973"/>
                        </a:cubicBezTo>
                        <a:cubicBezTo>
                          <a:pt x="5719" y="21197"/>
                          <a:pt x="6664" y="21705"/>
                          <a:pt x="7699" y="21928"/>
                        </a:cubicBezTo>
                        <a:cubicBezTo>
                          <a:pt x="8707" y="22154"/>
                          <a:pt x="9759" y="22341"/>
                          <a:pt x="10796" y="22341"/>
                        </a:cubicBezTo>
                        <a:cubicBezTo>
                          <a:pt x="10990" y="22341"/>
                          <a:pt x="11183" y="22335"/>
                          <a:pt x="11375" y="22321"/>
                        </a:cubicBezTo>
                        <a:cubicBezTo>
                          <a:pt x="11928" y="22276"/>
                          <a:pt x="12436" y="22133"/>
                          <a:pt x="12945" y="21964"/>
                        </a:cubicBezTo>
                        <a:lnTo>
                          <a:pt x="12945" y="21964"/>
                        </a:lnTo>
                        <a:cubicBezTo>
                          <a:pt x="12454" y="22222"/>
                          <a:pt x="12017" y="22535"/>
                          <a:pt x="11687" y="23016"/>
                        </a:cubicBezTo>
                        <a:cubicBezTo>
                          <a:pt x="11286" y="23605"/>
                          <a:pt x="11571" y="24069"/>
                          <a:pt x="12204" y="24239"/>
                        </a:cubicBezTo>
                        <a:cubicBezTo>
                          <a:pt x="12213" y="24239"/>
                          <a:pt x="12213" y="24239"/>
                          <a:pt x="12213" y="24230"/>
                        </a:cubicBezTo>
                        <a:cubicBezTo>
                          <a:pt x="12419" y="24337"/>
                          <a:pt x="12633" y="24408"/>
                          <a:pt x="12847" y="24462"/>
                        </a:cubicBezTo>
                        <a:cubicBezTo>
                          <a:pt x="11170" y="24185"/>
                          <a:pt x="9537" y="23346"/>
                          <a:pt x="8038" y="22597"/>
                        </a:cubicBezTo>
                        <a:cubicBezTo>
                          <a:pt x="6850" y="21999"/>
                          <a:pt x="5504" y="21454"/>
                          <a:pt x="4152" y="21454"/>
                        </a:cubicBezTo>
                        <a:cubicBezTo>
                          <a:pt x="3829" y="21454"/>
                          <a:pt x="3506" y="21485"/>
                          <a:pt x="3185" y="21553"/>
                        </a:cubicBezTo>
                        <a:cubicBezTo>
                          <a:pt x="3144" y="21562"/>
                          <a:pt x="3149" y="21617"/>
                          <a:pt x="3186" y="21617"/>
                        </a:cubicBezTo>
                        <a:cubicBezTo>
                          <a:pt x="3188" y="21617"/>
                          <a:pt x="3191" y="21616"/>
                          <a:pt x="3194" y="21616"/>
                        </a:cubicBezTo>
                        <a:cubicBezTo>
                          <a:pt x="3415" y="21590"/>
                          <a:pt x="3633" y="21577"/>
                          <a:pt x="3848" y="21577"/>
                        </a:cubicBezTo>
                        <a:cubicBezTo>
                          <a:pt x="5530" y="21577"/>
                          <a:pt x="7027" y="22333"/>
                          <a:pt x="8538" y="23061"/>
                        </a:cubicBezTo>
                        <a:cubicBezTo>
                          <a:pt x="9484" y="23516"/>
                          <a:pt x="10483" y="24024"/>
                          <a:pt x="11518" y="24328"/>
                        </a:cubicBezTo>
                        <a:cubicBezTo>
                          <a:pt x="11232" y="24310"/>
                          <a:pt x="10947" y="24283"/>
                          <a:pt x="10670" y="24221"/>
                        </a:cubicBezTo>
                        <a:cubicBezTo>
                          <a:pt x="10233" y="24105"/>
                          <a:pt x="9805" y="23980"/>
                          <a:pt x="9376" y="23864"/>
                        </a:cubicBezTo>
                        <a:cubicBezTo>
                          <a:pt x="8600" y="23650"/>
                          <a:pt x="7797" y="23364"/>
                          <a:pt x="7003" y="23275"/>
                        </a:cubicBezTo>
                        <a:cubicBezTo>
                          <a:pt x="6283" y="23189"/>
                          <a:pt x="5597" y="23131"/>
                          <a:pt x="4884" y="23131"/>
                        </a:cubicBezTo>
                        <a:cubicBezTo>
                          <a:pt x="4715" y="23131"/>
                          <a:pt x="4545" y="23134"/>
                          <a:pt x="4372" y="23141"/>
                        </a:cubicBezTo>
                        <a:cubicBezTo>
                          <a:pt x="4024" y="23150"/>
                          <a:pt x="3685" y="23231"/>
                          <a:pt x="3346" y="23302"/>
                        </a:cubicBezTo>
                        <a:cubicBezTo>
                          <a:pt x="3034" y="23369"/>
                          <a:pt x="2689" y="23581"/>
                          <a:pt x="2359" y="23581"/>
                        </a:cubicBezTo>
                        <a:cubicBezTo>
                          <a:pt x="2340" y="23581"/>
                          <a:pt x="2321" y="23580"/>
                          <a:pt x="2302" y="23578"/>
                        </a:cubicBezTo>
                        <a:cubicBezTo>
                          <a:pt x="2301" y="23577"/>
                          <a:pt x="2300" y="23577"/>
                          <a:pt x="2298" y="23577"/>
                        </a:cubicBezTo>
                        <a:cubicBezTo>
                          <a:pt x="2291" y="23577"/>
                          <a:pt x="2287" y="23596"/>
                          <a:pt x="2302" y="23596"/>
                        </a:cubicBezTo>
                        <a:cubicBezTo>
                          <a:pt x="2354" y="23609"/>
                          <a:pt x="2408" y="23615"/>
                          <a:pt x="2462" y="23615"/>
                        </a:cubicBezTo>
                        <a:cubicBezTo>
                          <a:pt x="2593" y="23615"/>
                          <a:pt x="2726" y="23583"/>
                          <a:pt x="2846" y="23552"/>
                        </a:cubicBezTo>
                        <a:cubicBezTo>
                          <a:pt x="3301" y="23445"/>
                          <a:pt x="3747" y="23355"/>
                          <a:pt x="4202" y="23311"/>
                        </a:cubicBezTo>
                        <a:cubicBezTo>
                          <a:pt x="4418" y="23288"/>
                          <a:pt x="4634" y="23278"/>
                          <a:pt x="4850" y="23278"/>
                        </a:cubicBezTo>
                        <a:cubicBezTo>
                          <a:pt x="5562" y="23278"/>
                          <a:pt x="6272" y="23384"/>
                          <a:pt x="6977" y="23480"/>
                        </a:cubicBezTo>
                        <a:cubicBezTo>
                          <a:pt x="7824" y="23596"/>
                          <a:pt x="8672" y="23882"/>
                          <a:pt x="9492" y="24105"/>
                        </a:cubicBezTo>
                        <a:cubicBezTo>
                          <a:pt x="10187" y="24298"/>
                          <a:pt x="10807" y="24417"/>
                          <a:pt x="11493" y="24417"/>
                        </a:cubicBezTo>
                        <a:cubicBezTo>
                          <a:pt x="11601" y="24417"/>
                          <a:pt x="11710" y="24414"/>
                          <a:pt x="11821" y="24408"/>
                        </a:cubicBezTo>
                        <a:cubicBezTo>
                          <a:pt x="12287" y="24525"/>
                          <a:pt x="12767" y="24601"/>
                          <a:pt x="13248" y="24601"/>
                        </a:cubicBezTo>
                        <a:cubicBezTo>
                          <a:pt x="13319" y="24601"/>
                          <a:pt x="13391" y="24599"/>
                          <a:pt x="13462" y="24595"/>
                        </a:cubicBezTo>
                        <a:cubicBezTo>
                          <a:pt x="13471" y="24595"/>
                          <a:pt x="13471" y="24587"/>
                          <a:pt x="13480" y="24587"/>
                        </a:cubicBezTo>
                        <a:cubicBezTo>
                          <a:pt x="13596" y="24604"/>
                          <a:pt x="13712" y="24613"/>
                          <a:pt x="13837" y="24631"/>
                        </a:cubicBezTo>
                        <a:cubicBezTo>
                          <a:pt x="14154" y="24665"/>
                          <a:pt x="14472" y="24679"/>
                          <a:pt x="14789" y="24679"/>
                        </a:cubicBezTo>
                        <a:cubicBezTo>
                          <a:pt x="15130" y="24679"/>
                          <a:pt x="15471" y="24663"/>
                          <a:pt x="15809" y="24640"/>
                        </a:cubicBezTo>
                        <a:lnTo>
                          <a:pt x="15809" y="24640"/>
                        </a:lnTo>
                        <a:cubicBezTo>
                          <a:pt x="15291" y="24774"/>
                          <a:pt x="14783" y="24952"/>
                          <a:pt x="14265" y="25068"/>
                        </a:cubicBezTo>
                        <a:cubicBezTo>
                          <a:pt x="13598" y="25225"/>
                          <a:pt x="12868" y="25362"/>
                          <a:pt x="12174" y="25362"/>
                        </a:cubicBezTo>
                        <a:cubicBezTo>
                          <a:pt x="12079" y="25362"/>
                          <a:pt x="11985" y="25359"/>
                          <a:pt x="11892" y="25354"/>
                        </a:cubicBezTo>
                        <a:cubicBezTo>
                          <a:pt x="10349" y="25282"/>
                          <a:pt x="8823" y="25113"/>
                          <a:pt x="7325" y="24720"/>
                        </a:cubicBezTo>
                        <a:cubicBezTo>
                          <a:pt x="6433" y="24479"/>
                          <a:pt x="5514" y="24158"/>
                          <a:pt x="4586" y="24060"/>
                        </a:cubicBezTo>
                        <a:cubicBezTo>
                          <a:pt x="4127" y="24018"/>
                          <a:pt x="3657" y="23992"/>
                          <a:pt x="3198" y="23992"/>
                        </a:cubicBezTo>
                        <a:cubicBezTo>
                          <a:pt x="3077" y="23992"/>
                          <a:pt x="2957" y="23994"/>
                          <a:pt x="2837" y="23998"/>
                        </a:cubicBezTo>
                        <a:cubicBezTo>
                          <a:pt x="2150" y="24007"/>
                          <a:pt x="1508" y="24132"/>
                          <a:pt x="839" y="24239"/>
                        </a:cubicBezTo>
                        <a:cubicBezTo>
                          <a:pt x="839" y="24239"/>
                          <a:pt x="839" y="24248"/>
                          <a:pt x="839" y="24248"/>
                        </a:cubicBezTo>
                        <a:cubicBezTo>
                          <a:pt x="1625" y="24192"/>
                          <a:pt x="2401" y="24146"/>
                          <a:pt x="3179" y="24146"/>
                        </a:cubicBezTo>
                        <a:cubicBezTo>
                          <a:pt x="3646" y="24146"/>
                          <a:pt x="4114" y="24163"/>
                          <a:pt x="4586" y="24203"/>
                        </a:cubicBezTo>
                        <a:cubicBezTo>
                          <a:pt x="5585" y="24301"/>
                          <a:pt x="6593" y="24702"/>
                          <a:pt x="7565" y="24961"/>
                        </a:cubicBezTo>
                        <a:cubicBezTo>
                          <a:pt x="8984" y="25345"/>
                          <a:pt x="10465" y="25461"/>
                          <a:pt x="11928" y="25541"/>
                        </a:cubicBezTo>
                        <a:cubicBezTo>
                          <a:pt x="10991" y="25737"/>
                          <a:pt x="10072" y="26050"/>
                          <a:pt x="9260" y="26478"/>
                        </a:cubicBezTo>
                        <a:cubicBezTo>
                          <a:pt x="9222" y="26501"/>
                          <a:pt x="9243" y="26544"/>
                          <a:pt x="9278" y="26544"/>
                        </a:cubicBezTo>
                        <a:cubicBezTo>
                          <a:pt x="9284" y="26544"/>
                          <a:pt x="9290" y="26543"/>
                          <a:pt x="9296" y="26540"/>
                        </a:cubicBezTo>
                        <a:cubicBezTo>
                          <a:pt x="10909" y="25837"/>
                          <a:pt x="12697" y="25469"/>
                          <a:pt x="14461" y="25469"/>
                        </a:cubicBezTo>
                        <a:cubicBezTo>
                          <a:pt x="14688" y="25469"/>
                          <a:pt x="14914" y="25475"/>
                          <a:pt x="15139" y="25488"/>
                        </a:cubicBezTo>
                        <a:cubicBezTo>
                          <a:pt x="16400" y="25564"/>
                          <a:pt x="17669" y="25739"/>
                          <a:pt x="18939" y="25739"/>
                        </a:cubicBezTo>
                        <a:cubicBezTo>
                          <a:pt x="18999" y="25739"/>
                          <a:pt x="19058" y="25738"/>
                          <a:pt x="19118" y="25737"/>
                        </a:cubicBezTo>
                        <a:cubicBezTo>
                          <a:pt x="20019" y="25728"/>
                          <a:pt x="21090" y="25630"/>
                          <a:pt x="21902" y="25184"/>
                        </a:cubicBezTo>
                        <a:cubicBezTo>
                          <a:pt x="21941" y="25160"/>
                          <a:pt x="21917" y="25101"/>
                          <a:pt x="21880" y="25101"/>
                        </a:cubicBezTo>
                        <a:cubicBezTo>
                          <a:pt x="21876" y="25101"/>
                          <a:pt x="21871" y="25102"/>
                          <a:pt x="21866" y="25104"/>
                        </a:cubicBezTo>
                        <a:cubicBezTo>
                          <a:pt x="20884" y="25408"/>
                          <a:pt x="19886" y="25568"/>
                          <a:pt x="18854" y="25568"/>
                        </a:cubicBezTo>
                        <a:cubicBezTo>
                          <a:pt x="18826" y="25568"/>
                          <a:pt x="18798" y="25568"/>
                          <a:pt x="18770" y="25568"/>
                        </a:cubicBezTo>
                        <a:cubicBezTo>
                          <a:pt x="17379" y="25559"/>
                          <a:pt x="15996" y="25345"/>
                          <a:pt x="14604" y="25300"/>
                        </a:cubicBezTo>
                        <a:cubicBezTo>
                          <a:pt x="14502" y="25296"/>
                          <a:pt x="14397" y="25293"/>
                          <a:pt x="14292" y="25293"/>
                        </a:cubicBezTo>
                        <a:cubicBezTo>
                          <a:pt x="14187" y="25293"/>
                          <a:pt x="14082" y="25296"/>
                          <a:pt x="13980" y="25300"/>
                        </a:cubicBezTo>
                        <a:cubicBezTo>
                          <a:pt x="14729" y="25095"/>
                          <a:pt x="15461" y="24818"/>
                          <a:pt x="16210" y="24613"/>
                        </a:cubicBezTo>
                        <a:cubicBezTo>
                          <a:pt x="16487" y="24587"/>
                          <a:pt x="16763" y="24560"/>
                          <a:pt x="17040" y="24542"/>
                        </a:cubicBezTo>
                        <a:cubicBezTo>
                          <a:pt x="17548" y="24497"/>
                          <a:pt x="18048" y="24408"/>
                          <a:pt x="18547" y="24319"/>
                        </a:cubicBezTo>
                        <a:cubicBezTo>
                          <a:pt x="18592" y="24310"/>
                          <a:pt x="18637" y="24301"/>
                          <a:pt x="18681" y="24292"/>
                        </a:cubicBezTo>
                        <a:lnTo>
                          <a:pt x="18690" y="24292"/>
                        </a:lnTo>
                        <a:cubicBezTo>
                          <a:pt x="19091" y="24212"/>
                          <a:pt x="19502" y="24132"/>
                          <a:pt x="19903" y="24069"/>
                        </a:cubicBezTo>
                        <a:lnTo>
                          <a:pt x="19948" y="24069"/>
                        </a:lnTo>
                        <a:cubicBezTo>
                          <a:pt x="19948" y="24060"/>
                          <a:pt x="19957" y="24060"/>
                          <a:pt x="19957" y="24060"/>
                        </a:cubicBezTo>
                        <a:cubicBezTo>
                          <a:pt x="20091" y="24042"/>
                          <a:pt x="20224" y="24024"/>
                          <a:pt x="20358" y="24007"/>
                        </a:cubicBezTo>
                        <a:cubicBezTo>
                          <a:pt x="21142" y="23917"/>
                          <a:pt x="21935" y="23868"/>
                          <a:pt x="22727" y="23868"/>
                        </a:cubicBezTo>
                        <a:cubicBezTo>
                          <a:pt x="23035" y="23868"/>
                          <a:pt x="23343" y="23876"/>
                          <a:pt x="23650" y="23891"/>
                        </a:cubicBezTo>
                        <a:cubicBezTo>
                          <a:pt x="24774" y="23935"/>
                          <a:pt x="25916" y="24024"/>
                          <a:pt x="27022" y="24185"/>
                        </a:cubicBezTo>
                        <a:cubicBezTo>
                          <a:pt x="27950" y="24319"/>
                          <a:pt x="28878" y="24479"/>
                          <a:pt x="29806" y="24569"/>
                        </a:cubicBezTo>
                        <a:cubicBezTo>
                          <a:pt x="30317" y="24616"/>
                          <a:pt x="30833" y="24640"/>
                          <a:pt x="31349" y="24640"/>
                        </a:cubicBezTo>
                        <a:cubicBezTo>
                          <a:pt x="31608" y="24640"/>
                          <a:pt x="31866" y="24634"/>
                          <a:pt x="32125" y="24622"/>
                        </a:cubicBezTo>
                        <a:cubicBezTo>
                          <a:pt x="32411" y="24604"/>
                          <a:pt x="32687" y="24569"/>
                          <a:pt x="32964" y="24515"/>
                        </a:cubicBezTo>
                        <a:lnTo>
                          <a:pt x="32973" y="24515"/>
                        </a:lnTo>
                        <a:cubicBezTo>
                          <a:pt x="32678" y="24667"/>
                          <a:pt x="32384" y="24810"/>
                          <a:pt x="32098" y="24925"/>
                        </a:cubicBezTo>
                        <a:cubicBezTo>
                          <a:pt x="31599" y="25131"/>
                          <a:pt x="31046" y="25220"/>
                          <a:pt x="30519" y="25336"/>
                        </a:cubicBezTo>
                        <a:cubicBezTo>
                          <a:pt x="30059" y="25429"/>
                          <a:pt x="29593" y="25523"/>
                          <a:pt x="29126" y="25523"/>
                        </a:cubicBezTo>
                        <a:cubicBezTo>
                          <a:pt x="29013" y="25523"/>
                          <a:pt x="28901" y="25517"/>
                          <a:pt x="28789" y="25505"/>
                        </a:cubicBezTo>
                        <a:cubicBezTo>
                          <a:pt x="28557" y="25479"/>
                          <a:pt x="28320" y="25476"/>
                          <a:pt x="28085" y="25476"/>
                        </a:cubicBezTo>
                        <a:cubicBezTo>
                          <a:pt x="28038" y="25476"/>
                          <a:pt x="27991" y="25476"/>
                          <a:pt x="27944" y="25476"/>
                        </a:cubicBezTo>
                        <a:cubicBezTo>
                          <a:pt x="27756" y="25476"/>
                          <a:pt x="27570" y="25475"/>
                          <a:pt x="27388" y="25461"/>
                        </a:cubicBezTo>
                        <a:cubicBezTo>
                          <a:pt x="26939" y="25430"/>
                          <a:pt x="26457" y="25276"/>
                          <a:pt x="25998" y="25276"/>
                        </a:cubicBezTo>
                        <a:cubicBezTo>
                          <a:pt x="25919" y="25276"/>
                          <a:pt x="25841" y="25281"/>
                          <a:pt x="25764" y="25291"/>
                        </a:cubicBezTo>
                        <a:cubicBezTo>
                          <a:pt x="25756" y="25291"/>
                          <a:pt x="25756" y="25309"/>
                          <a:pt x="25764" y="25309"/>
                        </a:cubicBezTo>
                        <a:cubicBezTo>
                          <a:pt x="25790" y="25308"/>
                          <a:pt x="25816" y="25307"/>
                          <a:pt x="25841" y="25307"/>
                        </a:cubicBezTo>
                        <a:cubicBezTo>
                          <a:pt x="26306" y="25307"/>
                          <a:pt x="26771" y="25526"/>
                          <a:pt x="27227" y="25577"/>
                        </a:cubicBezTo>
                        <a:cubicBezTo>
                          <a:pt x="27691" y="25630"/>
                          <a:pt x="28164" y="25648"/>
                          <a:pt x="28628" y="25648"/>
                        </a:cubicBezTo>
                        <a:cubicBezTo>
                          <a:pt x="28661" y="25648"/>
                          <a:pt x="28694" y="25649"/>
                          <a:pt x="28727" y="25649"/>
                        </a:cubicBezTo>
                        <a:cubicBezTo>
                          <a:pt x="29752" y="25649"/>
                          <a:pt x="30721" y="25514"/>
                          <a:pt x="31715" y="25238"/>
                        </a:cubicBezTo>
                        <a:cubicBezTo>
                          <a:pt x="32393" y="25050"/>
                          <a:pt x="32973" y="24694"/>
                          <a:pt x="33597" y="24381"/>
                        </a:cubicBezTo>
                        <a:cubicBezTo>
                          <a:pt x="34596" y="23873"/>
                          <a:pt x="35578" y="23659"/>
                          <a:pt x="36693" y="23641"/>
                        </a:cubicBezTo>
                        <a:cubicBezTo>
                          <a:pt x="36719" y="23641"/>
                          <a:pt x="36728" y="23605"/>
                          <a:pt x="36693" y="23596"/>
                        </a:cubicBezTo>
                        <a:cubicBezTo>
                          <a:pt x="36434" y="23525"/>
                          <a:pt x="36181" y="23494"/>
                          <a:pt x="35931" y="23494"/>
                        </a:cubicBezTo>
                        <a:cubicBezTo>
                          <a:pt x="35335" y="23494"/>
                          <a:pt x="34760" y="23672"/>
                          <a:pt x="34195" y="23917"/>
                        </a:cubicBezTo>
                        <a:cubicBezTo>
                          <a:pt x="34115" y="23926"/>
                          <a:pt x="34034" y="23944"/>
                          <a:pt x="33954" y="23962"/>
                        </a:cubicBezTo>
                        <a:cubicBezTo>
                          <a:pt x="33940" y="23962"/>
                          <a:pt x="33925" y="23962"/>
                          <a:pt x="33911" y="23962"/>
                        </a:cubicBezTo>
                        <a:cubicBezTo>
                          <a:pt x="33036" y="23962"/>
                          <a:pt x="32239" y="23696"/>
                          <a:pt x="31545" y="23257"/>
                        </a:cubicBezTo>
                        <a:lnTo>
                          <a:pt x="31545" y="23257"/>
                        </a:lnTo>
                        <a:cubicBezTo>
                          <a:pt x="31946" y="23354"/>
                          <a:pt x="32378" y="23399"/>
                          <a:pt x="32806" y="23399"/>
                        </a:cubicBezTo>
                        <a:cubicBezTo>
                          <a:pt x="33245" y="23399"/>
                          <a:pt x="33682" y="23352"/>
                          <a:pt x="34079" y="23266"/>
                        </a:cubicBezTo>
                        <a:cubicBezTo>
                          <a:pt x="34605" y="23159"/>
                          <a:pt x="35114" y="23061"/>
                          <a:pt x="35613" y="22883"/>
                        </a:cubicBezTo>
                        <a:cubicBezTo>
                          <a:pt x="36247" y="22642"/>
                          <a:pt x="36907" y="22410"/>
                          <a:pt x="37549" y="22214"/>
                        </a:cubicBezTo>
                        <a:cubicBezTo>
                          <a:pt x="38302" y="21975"/>
                          <a:pt x="39143" y="21798"/>
                          <a:pt x="39967" y="21798"/>
                        </a:cubicBezTo>
                        <a:cubicBezTo>
                          <a:pt x="40315" y="21798"/>
                          <a:pt x="40659" y="21830"/>
                          <a:pt x="40993" y="21901"/>
                        </a:cubicBezTo>
                        <a:cubicBezTo>
                          <a:pt x="41144" y="21946"/>
                          <a:pt x="41287" y="21999"/>
                          <a:pt x="41430" y="22035"/>
                        </a:cubicBezTo>
                        <a:cubicBezTo>
                          <a:pt x="41439" y="22040"/>
                          <a:pt x="41445" y="22042"/>
                          <a:pt x="41452" y="22042"/>
                        </a:cubicBezTo>
                        <a:cubicBezTo>
                          <a:pt x="41459" y="22042"/>
                          <a:pt x="41465" y="22040"/>
                          <a:pt x="41474" y="22035"/>
                        </a:cubicBezTo>
                        <a:cubicBezTo>
                          <a:pt x="41492" y="22044"/>
                          <a:pt x="41501" y="22044"/>
                          <a:pt x="41519" y="22053"/>
                        </a:cubicBezTo>
                        <a:cubicBezTo>
                          <a:pt x="41804" y="22161"/>
                          <a:pt x="42239" y="22284"/>
                          <a:pt x="42627" y="22284"/>
                        </a:cubicBezTo>
                        <a:cubicBezTo>
                          <a:pt x="42846" y="22284"/>
                          <a:pt x="43051" y="22245"/>
                          <a:pt x="43205" y="22142"/>
                        </a:cubicBezTo>
                        <a:cubicBezTo>
                          <a:pt x="43221" y="22134"/>
                          <a:pt x="43216" y="22105"/>
                          <a:pt x="43195" y="22105"/>
                        </a:cubicBezTo>
                        <a:cubicBezTo>
                          <a:pt x="43193" y="22105"/>
                          <a:pt x="43190" y="22105"/>
                          <a:pt x="43187" y="22106"/>
                        </a:cubicBezTo>
                        <a:cubicBezTo>
                          <a:pt x="43070" y="22134"/>
                          <a:pt x="42951" y="22146"/>
                          <a:pt x="42830" y="22146"/>
                        </a:cubicBezTo>
                        <a:cubicBezTo>
                          <a:pt x="42244" y="22146"/>
                          <a:pt x="41629" y="21866"/>
                          <a:pt x="41082" y="21741"/>
                        </a:cubicBezTo>
                        <a:lnTo>
                          <a:pt x="41055" y="21741"/>
                        </a:lnTo>
                        <a:cubicBezTo>
                          <a:pt x="40600" y="21571"/>
                          <a:pt x="40154" y="21384"/>
                          <a:pt x="39690" y="21295"/>
                        </a:cubicBezTo>
                        <a:cubicBezTo>
                          <a:pt x="39129" y="21185"/>
                          <a:pt x="38547" y="21134"/>
                          <a:pt x="37963" y="21134"/>
                        </a:cubicBezTo>
                        <a:cubicBezTo>
                          <a:pt x="37405" y="21134"/>
                          <a:pt x="36845" y="21181"/>
                          <a:pt x="36300" y="21268"/>
                        </a:cubicBezTo>
                        <a:cubicBezTo>
                          <a:pt x="35247" y="21428"/>
                          <a:pt x="34230" y="21830"/>
                          <a:pt x="33178" y="21990"/>
                        </a:cubicBezTo>
                        <a:cubicBezTo>
                          <a:pt x="32718" y="22056"/>
                          <a:pt x="32258" y="22078"/>
                          <a:pt x="31799" y="22078"/>
                        </a:cubicBezTo>
                        <a:cubicBezTo>
                          <a:pt x="31634" y="22078"/>
                          <a:pt x="31469" y="22075"/>
                          <a:pt x="31304" y="22071"/>
                        </a:cubicBezTo>
                        <a:cubicBezTo>
                          <a:pt x="30983" y="22062"/>
                          <a:pt x="30662" y="22017"/>
                          <a:pt x="30359" y="21946"/>
                        </a:cubicBezTo>
                        <a:cubicBezTo>
                          <a:pt x="30163" y="21892"/>
                          <a:pt x="30011" y="21750"/>
                          <a:pt x="29850" y="21634"/>
                        </a:cubicBezTo>
                        <a:cubicBezTo>
                          <a:pt x="29270" y="20849"/>
                          <a:pt x="28833" y="19948"/>
                          <a:pt x="28566" y="19064"/>
                        </a:cubicBezTo>
                        <a:cubicBezTo>
                          <a:pt x="28601" y="19047"/>
                          <a:pt x="28637" y="19011"/>
                          <a:pt x="28673" y="18975"/>
                        </a:cubicBezTo>
                        <a:cubicBezTo>
                          <a:pt x="28748" y="18898"/>
                          <a:pt x="28841" y="18868"/>
                          <a:pt x="28939" y="18868"/>
                        </a:cubicBezTo>
                        <a:cubicBezTo>
                          <a:pt x="29215" y="18868"/>
                          <a:pt x="29538" y="19096"/>
                          <a:pt x="29663" y="19136"/>
                        </a:cubicBezTo>
                        <a:cubicBezTo>
                          <a:pt x="29770" y="19168"/>
                          <a:pt x="29890" y="19213"/>
                          <a:pt x="30030" y="19213"/>
                        </a:cubicBezTo>
                        <a:cubicBezTo>
                          <a:pt x="30124" y="19213"/>
                          <a:pt x="30227" y="19193"/>
                          <a:pt x="30341" y="19136"/>
                        </a:cubicBezTo>
                        <a:cubicBezTo>
                          <a:pt x="30457" y="19082"/>
                          <a:pt x="30510" y="18993"/>
                          <a:pt x="30484" y="18868"/>
                        </a:cubicBezTo>
                        <a:cubicBezTo>
                          <a:pt x="30466" y="18806"/>
                          <a:pt x="30394" y="18618"/>
                          <a:pt x="30457" y="18556"/>
                        </a:cubicBezTo>
                        <a:cubicBezTo>
                          <a:pt x="30471" y="18541"/>
                          <a:pt x="30491" y="18535"/>
                          <a:pt x="30513" y="18535"/>
                        </a:cubicBezTo>
                        <a:cubicBezTo>
                          <a:pt x="30586" y="18535"/>
                          <a:pt x="30690" y="18603"/>
                          <a:pt x="30751" y="18672"/>
                        </a:cubicBezTo>
                        <a:cubicBezTo>
                          <a:pt x="30832" y="18752"/>
                          <a:pt x="30912" y="18850"/>
                          <a:pt x="31010" y="18922"/>
                        </a:cubicBezTo>
                        <a:cubicBezTo>
                          <a:pt x="31187" y="19055"/>
                          <a:pt x="31394" y="19166"/>
                          <a:pt x="31580" y="19166"/>
                        </a:cubicBezTo>
                        <a:cubicBezTo>
                          <a:pt x="31742" y="19166"/>
                          <a:pt x="31887" y="19083"/>
                          <a:pt x="31982" y="18859"/>
                        </a:cubicBezTo>
                        <a:cubicBezTo>
                          <a:pt x="32134" y="18493"/>
                          <a:pt x="31474" y="17923"/>
                          <a:pt x="31260" y="17726"/>
                        </a:cubicBezTo>
                        <a:cubicBezTo>
                          <a:pt x="30742" y="17236"/>
                          <a:pt x="30207" y="16763"/>
                          <a:pt x="29574" y="16433"/>
                        </a:cubicBezTo>
                        <a:cubicBezTo>
                          <a:pt x="29047" y="16156"/>
                          <a:pt x="28432" y="16013"/>
                          <a:pt x="27816" y="16005"/>
                        </a:cubicBezTo>
                        <a:cubicBezTo>
                          <a:pt x="29199" y="15531"/>
                          <a:pt x="30594" y="14933"/>
                          <a:pt x="32064" y="14933"/>
                        </a:cubicBezTo>
                        <a:cubicBezTo>
                          <a:pt x="32311" y="14933"/>
                          <a:pt x="32560" y="14950"/>
                          <a:pt x="32812" y="14988"/>
                        </a:cubicBezTo>
                        <a:cubicBezTo>
                          <a:pt x="33874" y="15139"/>
                          <a:pt x="34864" y="15567"/>
                          <a:pt x="35908" y="15808"/>
                        </a:cubicBezTo>
                        <a:cubicBezTo>
                          <a:pt x="36177" y="15871"/>
                          <a:pt x="36449" y="15899"/>
                          <a:pt x="36721" y="15899"/>
                        </a:cubicBezTo>
                        <a:cubicBezTo>
                          <a:pt x="37025" y="15899"/>
                          <a:pt x="37328" y="15865"/>
                          <a:pt x="37629" y="15808"/>
                        </a:cubicBezTo>
                        <a:lnTo>
                          <a:pt x="37799" y="15808"/>
                        </a:lnTo>
                        <a:cubicBezTo>
                          <a:pt x="39155" y="15666"/>
                          <a:pt x="39699" y="14738"/>
                          <a:pt x="40609" y="14140"/>
                        </a:cubicBezTo>
                        <a:cubicBezTo>
                          <a:pt x="40627" y="14131"/>
                          <a:pt x="40618" y="14122"/>
                          <a:pt x="40618" y="14113"/>
                        </a:cubicBezTo>
                        <a:cubicBezTo>
                          <a:pt x="40618" y="14090"/>
                          <a:pt x="40605" y="14067"/>
                          <a:pt x="40584" y="14067"/>
                        </a:cubicBezTo>
                        <a:cubicBezTo>
                          <a:pt x="40580" y="14067"/>
                          <a:pt x="40577" y="14067"/>
                          <a:pt x="40573" y="14069"/>
                        </a:cubicBezTo>
                        <a:cubicBezTo>
                          <a:pt x="40520" y="14086"/>
                          <a:pt x="40440" y="14131"/>
                          <a:pt x="40395" y="14158"/>
                        </a:cubicBezTo>
                        <a:cubicBezTo>
                          <a:pt x="40215" y="14198"/>
                          <a:pt x="40033" y="14213"/>
                          <a:pt x="39851" y="14213"/>
                        </a:cubicBezTo>
                        <a:cubicBezTo>
                          <a:pt x="39544" y="14213"/>
                          <a:pt x="39237" y="14170"/>
                          <a:pt x="38941" y="14131"/>
                        </a:cubicBezTo>
                        <a:cubicBezTo>
                          <a:pt x="38361" y="14069"/>
                          <a:pt x="37781" y="13971"/>
                          <a:pt x="37210" y="13855"/>
                        </a:cubicBezTo>
                        <a:cubicBezTo>
                          <a:pt x="35810" y="13578"/>
                          <a:pt x="34471" y="13007"/>
                          <a:pt x="33071" y="12686"/>
                        </a:cubicBezTo>
                        <a:cubicBezTo>
                          <a:pt x="32437" y="12537"/>
                          <a:pt x="31792" y="12483"/>
                          <a:pt x="31144" y="12483"/>
                        </a:cubicBezTo>
                        <a:cubicBezTo>
                          <a:pt x="30551" y="12483"/>
                          <a:pt x="29957" y="12528"/>
                          <a:pt x="29369" y="12588"/>
                        </a:cubicBezTo>
                        <a:cubicBezTo>
                          <a:pt x="28619" y="12668"/>
                          <a:pt x="27843" y="12757"/>
                          <a:pt x="27103" y="12962"/>
                        </a:cubicBezTo>
                        <a:cubicBezTo>
                          <a:pt x="26630" y="13043"/>
                          <a:pt x="26157" y="13159"/>
                          <a:pt x="25693" y="13284"/>
                        </a:cubicBezTo>
                        <a:cubicBezTo>
                          <a:pt x="24893" y="13443"/>
                          <a:pt x="24092" y="13517"/>
                          <a:pt x="23287" y="13517"/>
                        </a:cubicBezTo>
                        <a:cubicBezTo>
                          <a:pt x="22424" y="13517"/>
                          <a:pt x="21557" y="13432"/>
                          <a:pt x="20679" y="13275"/>
                        </a:cubicBezTo>
                        <a:cubicBezTo>
                          <a:pt x="19859" y="13132"/>
                          <a:pt x="19047" y="12927"/>
                          <a:pt x="18244" y="12695"/>
                        </a:cubicBezTo>
                        <a:lnTo>
                          <a:pt x="18244" y="12695"/>
                        </a:lnTo>
                        <a:cubicBezTo>
                          <a:pt x="18404" y="12712"/>
                          <a:pt x="18566" y="12720"/>
                          <a:pt x="18729" y="12720"/>
                        </a:cubicBezTo>
                        <a:cubicBezTo>
                          <a:pt x="19724" y="12720"/>
                          <a:pt x="20751" y="12419"/>
                          <a:pt x="21679" y="12151"/>
                        </a:cubicBezTo>
                        <a:cubicBezTo>
                          <a:pt x="22490" y="11919"/>
                          <a:pt x="23311" y="11669"/>
                          <a:pt x="24150" y="11535"/>
                        </a:cubicBezTo>
                        <a:cubicBezTo>
                          <a:pt x="24419" y="11493"/>
                          <a:pt x="24679" y="11473"/>
                          <a:pt x="24935" y="11473"/>
                        </a:cubicBezTo>
                        <a:cubicBezTo>
                          <a:pt x="25485" y="11473"/>
                          <a:pt x="26016" y="11562"/>
                          <a:pt x="26576" y="11696"/>
                        </a:cubicBezTo>
                        <a:cubicBezTo>
                          <a:pt x="27727" y="11972"/>
                          <a:pt x="28941" y="12185"/>
                          <a:pt x="30143" y="12185"/>
                        </a:cubicBezTo>
                        <a:cubicBezTo>
                          <a:pt x="30572" y="12185"/>
                          <a:pt x="30999" y="12158"/>
                          <a:pt x="31420" y="12097"/>
                        </a:cubicBezTo>
                        <a:cubicBezTo>
                          <a:pt x="32518" y="11937"/>
                          <a:pt x="34025" y="11490"/>
                          <a:pt x="34346" y="10268"/>
                        </a:cubicBezTo>
                        <a:cubicBezTo>
                          <a:pt x="34364" y="10242"/>
                          <a:pt x="34382" y="10215"/>
                          <a:pt x="34391" y="10179"/>
                        </a:cubicBezTo>
                        <a:cubicBezTo>
                          <a:pt x="34569" y="9733"/>
                          <a:pt x="34498" y="9153"/>
                          <a:pt x="34007" y="8966"/>
                        </a:cubicBezTo>
                        <a:cubicBezTo>
                          <a:pt x="34004" y="8963"/>
                          <a:pt x="34003" y="8962"/>
                          <a:pt x="34001" y="8962"/>
                        </a:cubicBezTo>
                        <a:cubicBezTo>
                          <a:pt x="33999" y="8962"/>
                          <a:pt x="33999" y="8966"/>
                          <a:pt x="33999" y="8966"/>
                        </a:cubicBezTo>
                        <a:cubicBezTo>
                          <a:pt x="33945" y="8930"/>
                          <a:pt x="33874" y="8894"/>
                          <a:pt x="33793" y="8877"/>
                        </a:cubicBezTo>
                        <a:lnTo>
                          <a:pt x="33776" y="8877"/>
                        </a:lnTo>
                        <a:cubicBezTo>
                          <a:pt x="33615" y="8778"/>
                          <a:pt x="33472" y="8654"/>
                          <a:pt x="33338" y="8547"/>
                        </a:cubicBezTo>
                        <a:cubicBezTo>
                          <a:pt x="33026" y="8306"/>
                          <a:pt x="32705" y="8083"/>
                          <a:pt x="32402" y="7842"/>
                        </a:cubicBezTo>
                        <a:cubicBezTo>
                          <a:pt x="31777" y="7333"/>
                          <a:pt x="31188" y="6745"/>
                          <a:pt x="30635" y="6165"/>
                        </a:cubicBezTo>
                        <a:cubicBezTo>
                          <a:pt x="30278" y="5790"/>
                          <a:pt x="29931" y="5406"/>
                          <a:pt x="29636" y="4978"/>
                        </a:cubicBezTo>
                        <a:cubicBezTo>
                          <a:pt x="29351" y="4559"/>
                          <a:pt x="29137" y="4095"/>
                          <a:pt x="28878" y="3649"/>
                        </a:cubicBezTo>
                        <a:cubicBezTo>
                          <a:pt x="28405" y="2819"/>
                          <a:pt x="27852" y="1847"/>
                          <a:pt x="27076" y="1249"/>
                        </a:cubicBezTo>
                        <a:cubicBezTo>
                          <a:pt x="26371" y="705"/>
                          <a:pt x="25470" y="259"/>
                          <a:pt x="24587" y="72"/>
                        </a:cubicBezTo>
                        <a:cubicBezTo>
                          <a:pt x="24342" y="22"/>
                          <a:pt x="24093" y="0"/>
                          <a:pt x="23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4"/>
                  <p:cNvSpPr/>
                  <p:nvPr/>
                </p:nvSpPr>
                <p:spPr>
                  <a:xfrm>
                    <a:off x="5720830" y="4364814"/>
                    <a:ext cx="794377" cy="129929"/>
                  </a:xfrm>
                  <a:custGeom>
                    <a:avLst/>
                    <a:gdLst/>
                    <a:ahLst/>
                    <a:cxnLst/>
                    <a:rect l="l" t="t" r="r" b="b"/>
                    <a:pathLst>
                      <a:path w="13414" h="2194" extrusionOk="0">
                        <a:moveTo>
                          <a:pt x="13384" y="0"/>
                        </a:moveTo>
                        <a:cubicBezTo>
                          <a:pt x="13380" y="0"/>
                          <a:pt x="13376" y="2"/>
                          <a:pt x="13373" y="5"/>
                        </a:cubicBezTo>
                        <a:cubicBezTo>
                          <a:pt x="13060" y="211"/>
                          <a:pt x="12561" y="219"/>
                          <a:pt x="12204" y="255"/>
                        </a:cubicBezTo>
                        <a:cubicBezTo>
                          <a:pt x="11847" y="291"/>
                          <a:pt x="11490" y="318"/>
                          <a:pt x="11134" y="335"/>
                        </a:cubicBezTo>
                        <a:cubicBezTo>
                          <a:pt x="10554" y="353"/>
                          <a:pt x="9965" y="353"/>
                          <a:pt x="9385" y="353"/>
                        </a:cubicBezTo>
                        <a:cubicBezTo>
                          <a:pt x="8725" y="353"/>
                          <a:pt x="8065" y="451"/>
                          <a:pt x="7405" y="469"/>
                        </a:cubicBezTo>
                        <a:cubicBezTo>
                          <a:pt x="6129" y="505"/>
                          <a:pt x="4782" y="764"/>
                          <a:pt x="3560" y="1138"/>
                        </a:cubicBezTo>
                        <a:cubicBezTo>
                          <a:pt x="2971" y="1317"/>
                          <a:pt x="2391" y="1522"/>
                          <a:pt x="1811" y="1736"/>
                        </a:cubicBezTo>
                        <a:cubicBezTo>
                          <a:pt x="1222" y="1959"/>
                          <a:pt x="651" y="2066"/>
                          <a:pt x="36" y="2137"/>
                        </a:cubicBezTo>
                        <a:cubicBezTo>
                          <a:pt x="0" y="2146"/>
                          <a:pt x="0" y="2191"/>
                          <a:pt x="36" y="2191"/>
                        </a:cubicBezTo>
                        <a:cubicBezTo>
                          <a:pt x="86" y="2193"/>
                          <a:pt x="136" y="2194"/>
                          <a:pt x="185" y="2194"/>
                        </a:cubicBezTo>
                        <a:cubicBezTo>
                          <a:pt x="1290" y="2194"/>
                          <a:pt x="2251" y="1730"/>
                          <a:pt x="3301" y="1406"/>
                        </a:cubicBezTo>
                        <a:cubicBezTo>
                          <a:pt x="4755" y="960"/>
                          <a:pt x="6236" y="737"/>
                          <a:pt x="7752" y="630"/>
                        </a:cubicBezTo>
                        <a:cubicBezTo>
                          <a:pt x="8948" y="541"/>
                          <a:pt x="10134" y="550"/>
                          <a:pt x="11330" y="487"/>
                        </a:cubicBezTo>
                        <a:cubicBezTo>
                          <a:pt x="11936" y="460"/>
                          <a:pt x="12918" y="469"/>
                          <a:pt x="13399" y="32"/>
                        </a:cubicBezTo>
                        <a:cubicBezTo>
                          <a:pt x="13414" y="25"/>
                          <a:pt x="13399" y="0"/>
                          <a:pt x="13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4"/>
                  <p:cNvSpPr/>
                  <p:nvPr/>
                </p:nvSpPr>
                <p:spPr>
                  <a:xfrm>
                    <a:off x="7211690" y="3996114"/>
                    <a:ext cx="53416" cy="46251"/>
                  </a:xfrm>
                  <a:custGeom>
                    <a:avLst/>
                    <a:gdLst/>
                    <a:ahLst/>
                    <a:cxnLst/>
                    <a:rect l="l" t="t" r="r" b="b"/>
                    <a:pathLst>
                      <a:path w="902" h="781" extrusionOk="0">
                        <a:moveTo>
                          <a:pt x="353" y="83"/>
                        </a:moveTo>
                        <a:cubicBezTo>
                          <a:pt x="602" y="83"/>
                          <a:pt x="843" y="472"/>
                          <a:pt x="509" y="567"/>
                        </a:cubicBezTo>
                        <a:cubicBezTo>
                          <a:pt x="485" y="574"/>
                          <a:pt x="462" y="577"/>
                          <a:pt x="441" y="577"/>
                        </a:cubicBezTo>
                        <a:cubicBezTo>
                          <a:pt x="332" y="577"/>
                          <a:pt x="253" y="491"/>
                          <a:pt x="223" y="379"/>
                        </a:cubicBezTo>
                        <a:cubicBezTo>
                          <a:pt x="205" y="308"/>
                          <a:pt x="241" y="147"/>
                          <a:pt x="304" y="85"/>
                        </a:cubicBezTo>
                        <a:lnTo>
                          <a:pt x="321" y="85"/>
                        </a:lnTo>
                        <a:cubicBezTo>
                          <a:pt x="332" y="83"/>
                          <a:pt x="342" y="83"/>
                          <a:pt x="353" y="83"/>
                        </a:cubicBezTo>
                        <a:close/>
                        <a:moveTo>
                          <a:pt x="384" y="0"/>
                        </a:moveTo>
                        <a:cubicBezTo>
                          <a:pt x="354" y="0"/>
                          <a:pt x="323" y="4"/>
                          <a:pt x="295" y="13"/>
                        </a:cubicBezTo>
                        <a:cubicBezTo>
                          <a:pt x="286" y="13"/>
                          <a:pt x="277" y="22"/>
                          <a:pt x="268" y="40"/>
                        </a:cubicBezTo>
                        <a:cubicBezTo>
                          <a:pt x="98" y="85"/>
                          <a:pt x="0" y="254"/>
                          <a:pt x="36" y="433"/>
                        </a:cubicBezTo>
                        <a:cubicBezTo>
                          <a:pt x="80" y="641"/>
                          <a:pt x="242" y="780"/>
                          <a:pt x="439" y="780"/>
                        </a:cubicBezTo>
                        <a:cubicBezTo>
                          <a:pt x="479" y="780"/>
                          <a:pt x="520" y="775"/>
                          <a:pt x="562" y="763"/>
                        </a:cubicBezTo>
                        <a:cubicBezTo>
                          <a:pt x="812" y="683"/>
                          <a:pt x="901" y="433"/>
                          <a:pt x="767" y="219"/>
                        </a:cubicBezTo>
                        <a:cubicBezTo>
                          <a:pt x="693" y="100"/>
                          <a:pt x="533" y="0"/>
                          <a:pt x="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4"/>
                  <p:cNvSpPr/>
                  <p:nvPr/>
                </p:nvSpPr>
                <p:spPr>
                  <a:xfrm>
                    <a:off x="7225962" y="3921556"/>
                    <a:ext cx="42283" cy="33815"/>
                  </a:xfrm>
                  <a:custGeom>
                    <a:avLst/>
                    <a:gdLst/>
                    <a:ahLst/>
                    <a:cxnLst/>
                    <a:rect l="l" t="t" r="r" b="b"/>
                    <a:pathLst>
                      <a:path w="714" h="571" extrusionOk="0">
                        <a:moveTo>
                          <a:pt x="327" y="85"/>
                        </a:moveTo>
                        <a:cubicBezTo>
                          <a:pt x="395" y="85"/>
                          <a:pt x="440" y="142"/>
                          <a:pt x="491" y="193"/>
                        </a:cubicBezTo>
                        <a:cubicBezTo>
                          <a:pt x="580" y="282"/>
                          <a:pt x="464" y="371"/>
                          <a:pt x="375" y="398"/>
                        </a:cubicBezTo>
                        <a:cubicBezTo>
                          <a:pt x="362" y="402"/>
                          <a:pt x="349" y="404"/>
                          <a:pt x="337" y="404"/>
                        </a:cubicBezTo>
                        <a:cubicBezTo>
                          <a:pt x="273" y="404"/>
                          <a:pt x="219" y="350"/>
                          <a:pt x="196" y="282"/>
                        </a:cubicBezTo>
                        <a:cubicBezTo>
                          <a:pt x="170" y="202"/>
                          <a:pt x="196" y="139"/>
                          <a:pt x="259" y="95"/>
                        </a:cubicBezTo>
                        <a:lnTo>
                          <a:pt x="277" y="95"/>
                        </a:lnTo>
                        <a:cubicBezTo>
                          <a:pt x="295" y="88"/>
                          <a:pt x="312" y="85"/>
                          <a:pt x="327" y="85"/>
                        </a:cubicBezTo>
                        <a:close/>
                        <a:moveTo>
                          <a:pt x="362" y="1"/>
                        </a:moveTo>
                        <a:cubicBezTo>
                          <a:pt x="323" y="1"/>
                          <a:pt x="285" y="12"/>
                          <a:pt x="250" y="32"/>
                        </a:cubicBezTo>
                        <a:cubicBezTo>
                          <a:pt x="241" y="32"/>
                          <a:pt x="232" y="41"/>
                          <a:pt x="232" y="50"/>
                        </a:cubicBezTo>
                        <a:cubicBezTo>
                          <a:pt x="107" y="95"/>
                          <a:pt x="0" y="184"/>
                          <a:pt x="36" y="327"/>
                        </a:cubicBezTo>
                        <a:cubicBezTo>
                          <a:pt x="65" y="482"/>
                          <a:pt x="205" y="570"/>
                          <a:pt x="354" y="570"/>
                        </a:cubicBezTo>
                        <a:cubicBezTo>
                          <a:pt x="385" y="570"/>
                          <a:pt x="416" y="566"/>
                          <a:pt x="446" y="559"/>
                        </a:cubicBezTo>
                        <a:cubicBezTo>
                          <a:pt x="607" y="523"/>
                          <a:pt x="714" y="327"/>
                          <a:pt x="625" y="175"/>
                        </a:cubicBezTo>
                        <a:cubicBezTo>
                          <a:pt x="598" y="113"/>
                          <a:pt x="509" y="59"/>
                          <a:pt x="455" y="23"/>
                        </a:cubicBezTo>
                        <a:cubicBezTo>
                          <a:pt x="424" y="8"/>
                          <a:pt x="393" y="1"/>
                          <a:pt x="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4"/>
                  <p:cNvSpPr/>
                  <p:nvPr/>
                </p:nvSpPr>
                <p:spPr>
                  <a:xfrm>
                    <a:off x="7118182" y="4008372"/>
                    <a:ext cx="29077" cy="25109"/>
                  </a:xfrm>
                  <a:custGeom>
                    <a:avLst/>
                    <a:gdLst/>
                    <a:ahLst/>
                    <a:cxnLst/>
                    <a:rect l="l" t="t" r="r" b="b"/>
                    <a:pathLst>
                      <a:path w="491" h="424" extrusionOk="0">
                        <a:moveTo>
                          <a:pt x="218" y="58"/>
                        </a:moveTo>
                        <a:cubicBezTo>
                          <a:pt x="318" y="58"/>
                          <a:pt x="397" y="199"/>
                          <a:pt x="295" y="270"/>
                        </a:cubicBezTo>
                        <a:cubicBezTo>
                          <a:pt x="279" y="279"/>
                          <a:pt x="264" y="283"/>
                          <a:pt x="250" y="283"/>
                        </a:cubicBezTo>
                        <a:cubicBezTo>
                          <a:pt x="211" y="283"/>
                          <a:pt x="181" y="250"/>
                          <a:pt x="161" y="217"/>
                        </a:cubicBezTo>
                        <a:cubicBezTo>
                          <a:pt x="134" y="163"/>
                          <a:pt x="143" y="110"/>
                          <a:pt x="179" y="65"/>
                        </a:cubicBezTo>
                        <a:cubicBezTo>
                          <a:pt x="192" y="60"/>
                          <a:pt x="205" y="58"/>
                          <a:pt x="218" y="58"/>
                        </a:cubicBezTo>
                        <a:close/>
                        <a:moveTo>
                          <a:pt x="266" y="0"/>
                        </a:moveTo>
                        <a:cubicBezTo>
                          <a:pt x="236" y="0"/>
                          <a:pt x="205" y="7"/>
                          <a:pt x="179" y="21"/>
                        </a:cubicBezTo>
                        <a:lnTo>
                          <a:pt x="170" y="21"/>
                        </a:lnTo>
                        <a:cubicBezTo>
                          <a:pt x="27" y="21"/>
                          <a:pt x="0" y="154"/>
                          <a:pt x="27" y="270"/>
                        </a:cubicBezTo>
                        <a:cubicBezTo>
                          <a:pt x="51" y="368"/>
                          <a:pt x="142" y="424"/>
                          <a:pt x="235" y="424"/>
                        </a:cubicBezTo>
                        <a:cubicBezTo>
                          <a:pt x="277" y="424"/>
                          <a:pt x="320" y="412"/>
                          <a:pt x="357" y="386"/>
                        </a:cubicBezTo>
                        <a:cubicBezTo>
                          <a:pt x="464" y="306"/>
                          <a:pt x="491" y="163"/>
                          <a:pt x="402" y="65"/>
                        </a:cubicBezTo>
                        <a:cubicBezTo>
                          <a:pt x="368" y="20"/>
                          <a:pt x="317"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4"/>
                  <p:cNvSpPr/>
                  <p:nvPr/>
                </p:nvSpPr>
                <p:spPr>
                  <a:xfrm>
                    <a:off x="7190016" y="3071284"/>
                    <a:ext cx="38078" cy="33992"/>
                  </a:xfrm>
                  <a:custGeom>
                    <a:avLst/>
                    <a:gdLst/>
                    <a:ahLst/>
                    <a:cxnLst/>
                    <a:rect l="l" t="t" r="r" b="b"/>
                    <a:pathLst>
                      <a:path w="643" h="574" extrusionOk="0">
                        <a:moveTo>
                          <a:pt x="411" y="37"/>
                        </a:moveTo>
                        <a:cubicBezTo>
                          <a:pt x="473" y="45"/>
                          <a:pt x="491" y="81"/>
                          <a:pt x="500" y="144"/>
                        </a:cubicBezTo>
                        <a:cubicBezTo>
                          <a:pt x="509" y="188"/>
                          <a:pt x="527" y="233"/>
                          <a:pt x="518" y="277"/>
                        </a:cubicBezTo>
                        <a:cubicBezTo>
                          <a:pt x="510" y="346"/>
                          <a:pt x="418" y="408"/>
                          <a:pt x="347" y="408"/>
                        </a:cubicBezTo>
                        <a:cubicBezTo>
                          <a:pt x="335" y="408"/>
                          <a:pt x="323" y="406"/>
                          <a:pt x="313" y="402"/>
                        </a:cubicBezTo>
                        <a:cubicBezTo>
                          <a:pt x="232" y="384"/>
                          <a:pt x="188" y="304"/>
                          <a:pt x="206" y="224"/>
                        </a:cubicBezTo>
                        <a:cubicBezTo>
                          <a:pt x="206" y="188"/>
                          <a:pt x="250" y="161"/>
                          <a:pt x="277" y="135"/>
                        </a:cubicBezTo>
                        <a:cubicBezTo>
                          <a:pt x="322" y="90"/>
                          <a:pt x="348" y="54"/>
                          <a:pt x="411" y="37"/>
                        </a:cubicBezTo>
                        <a:close/>
                        <a:moveTo>
                          <a:pt x="329" y="0"/>
                        </a:moveTo>
                        <a:cubicBezTo>
                          <a:pt x="205" y="0"/>
                          <a:pt x="91" y="67"/>
                          <a:pt x="54" y="206"/>
                        </a:cubicBezTo>
                        <a:cubicBezTo>
                          <a:pt x="0" y="367"/>
                          <a:pt x="125" y="554"/>
                          <a:pt x="286" y="572"/>
                        </a:cubicBezTo>
                        <a:cubicBezTo>
                          <a:pt x="295" y="573"/>
                          <a:pt x="304" y="573"/>
                          <a:pt x="314" y="573"/>
                        </a:cubicBezTo>
                        <a:cubicBezTo>
                          <a:pt x="458" y="573"/>
                          <a:pt x="609" y="447"/>
                          <a:pt x="634" y="304"/>
                        </a:cubicBezTo>
                        <a:cubicBezTo>
                          <a:pt x="643" y="233"/>
                          <a:pt x="607" y="144"/>
                          <a:pt x="571" y="81"/>
                        </a:cubicBezTo>
                        <a:cubicBezTo>
                          <a:pt x="541" y="29"/>
                          <a:pt x="499" y="8"/>
                          <a:pt x="443" y="8"/>
                        </a:cubicBezTo>
                        <a:cubicBezTo>
                          <a:pt x="433" y="8"/>
                          <a:pt x="422" y="8"/>
                          <a:pt x="411" y="10"/>
                        </a:cubicBezTo>
                        <a:cubicBezTo>
                          <a:pt x="384" y="3"/>
                          <a:pt x="356"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4"/>
                  <p:cNvSpPr/>
                  <p:nvPr/>
                </p:nvSpPr>
                <p:spPr>
                  <a:xfrm>
                    <a:off x="7054461" y="2954444"/>
                    <a:ext cx="36302" cy="31564"/>
                  </a:xfrm>
                  <a:custGeom>
                    <a:avLst/>
                    <a:gdLst/>
                    <a:ahLst/>
                    <a:cxnLst/>
                    <a:rect l="l" t="t" r="r" b="b"/>
                    <a:pathLst>
                      <a:path w="613" h="533" extrusionOk="0">
                        <a:moveTo>
                          <a:pt x="381" y="72"/>
                        </a:moveTo>
                        <a:cubicBezTo>
                          <a:pt x="433" y="72"/>
                          <a:pt x="470" y="109"/>
                          <a:pt x="470" y="190"/>
                        </a:cubicBezTo>
                        <a:cubicBezTo>
                          <a:pt x="461" y="290"/>
                          <a:pt x="406" y="351"/>
                          <a:pt x="304" y="351"/>
                        </a:cubicBezTo>
                        <a:cubicBezTo>
                          <a:pt x="297" y="351"/>
                          <a:pt x="290" y="351"/>
                          <a:pt x="282" y="350"/>
                        </a:cubicBezTo>
                        <a:cubicBezTo>
                          <a:pt x="220" y="341"/>
                          <a:pt x="193" y="315"/>
                          <a:pt x="220" y="252"/>
                        </a:cubicBezTo>
                        <a:cubicBezTo>
                          <a:pt x="256" y="190"/>
                          <a:pt x="273" y="118"/>
                          <a:pt x="345" y="83"/>
                        </a:cubicBezTo>
                        <a:cubicBezTo>
                          <a:pt x="354" y="83"/>
                          <a:pt x="354" y="74"/>
                          <a:pt x="363" y="74"/>
                        </a:cubicBezTo>
                        <a:cubicBezTo>
                          <a:pt x="369" y="73"/>
                          <a:pt x="375" y="72"/>
                          <a:pt x="381" y="72"/>
                        </a:cubicBezTo>
                        <a:close/>
                        <a:moveTo>
                          <a:pt x="396" y="1"/>
                        </a:moveTo>
                        <a:cubicBezTo>
                          <a:pt x="353" y="1"/>
                          <a:pt x="307" y="14"/>
                          <a:pt x="264" y="38"/>
                        </a:cubicBezTo>
                        <a:cubicBezTo>
                          <a:pt x="256" y="47"/>
                          <a:pt x="256" y="47"/>
                          <a:pt x="247" y="56"/>
                        </a:cubicBezTo>
                        <a:cubicBezTo>
                          <a:pt x="157" y="83"/>
                          <a:pt x="68" y="154"/>
                          <a:pt x="41" y="252"/>
                        </a:cubicBezTo>
                        <a:cubicBezTo>
                          <a:pt x="1" y="407"/>
                          <a:pt x="139" y="532"/>
                          <a:pt x="285" y="532"/>
                        </a:cubicBezTo>
                        <a:cubicBezTo>
                          <a:pt x="299" y="532"/>
                          <a:pt x="313" y="531"/>
                          <a:pt x="327" y="529"/>
                        </a:cubicBezTo>
                        <a:cubicBezTo>
                          <a:pt x="514" y="493"/>
                          <a:pt x="612" y="332"/>
                          <a:pt x="577" y="154"/>
                        </a:cubicBezTo>
                        <a:cubicBezTo>
                          <a:pt x="553" y="48"/>
                          <a:pt x="480"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4"/>
                  <p:cNvSpPr/>
                  <p:nvPr/>
                </p:nvSpPr>
                <p:spPr>
                  <a:xfrm>
                    <a:off x="7367498" y="3855290"/>
                    <a:ext cx="68754" cy="62832"/>
                  </a:xfrm>
                  <a:custGeom>
                    <a:avLst/>
                    <a:gdLst/>
                    <a:ahLst/>
                    <a:cxnLst/>
                    <a:rect l="l" t="t" r="r" b="b"/>
                    <a:pathLst>
                      <a:path w="1161" h="1061" extrusionOk="0">
                        <a:moveTo>
                          <a:pt x="472" y="100"/>
                        </a:moveTo>
                        <a:cubicBezTo>
                          <a:pt x="649" y="100"/>
                          <a:pt x="822" y="240"/>
                          <a:pt x="875" y="420"/>
                        </a:cubicBezTo>
                        <a:cubicBezTo>
                          <a:pt x="938" y="607"/>
                          <a:pt x="724" y="821"/>
                          <a:pt x="545" y="848"/>
                        </a:cubicBezTo>
                        <a:cubicBezTo>
                          <a:pt x="534" y="850"/>
                          <a:pt x="522" y="850"/>
                          <a:pt x="510" y="850"/>
                        </a:cubicBezTo>
                        <a:cubicBezTo>
                          <a:pt x="386" y="850"/>
                          <a:pt x="256" y="766"/>
                          <a:pt x="215" y="652"/>
                        </a:cubicBezTo>
                        <a:cubicBezTo>
                          <a:pt x="170" y="509"/>
                          <a:pt x="188" y="277"/>
                          <a:pt x="278" y="161"/>
                        </a:cubicBezTo>
                        <a:cubicBezTo>
                          <a:pt x="286" y="161"/>
                          <a:pt x="286" y="161"/>
                          <a:pt x="295" y="152"/>
                        </a:cubicBezTo>
                        <a:cubicBezTo>
                          <a:pt x="352" y="116"/>
                          <a:pt x="412" y="100"/>
                          <a:pt x="472" y="100"/>
                        </a:cubicBezTo>
                        <a:close/>
                        <a:moveTo>
                          <a:pt x="520" y="1"/>
                        </a:moveTo>
                        <a:cubicBezTo>
                          <a:pt x="426" y="1"/>
                          <a:pt x="343" y="36"/>
                          <a:pt x="260" y="108"/>
                        </a:cubicBezTo>
                        <a:cubicBezTo>
                          <a:pt x="251" y="117"/>
                          <a:pt x="251" y="125"/>
                          <a:pt x="251" y="134"/>
                        </a:cubicBezTo>
                        <a:cubicBezTo>
                          <a:pt x="162" y="197"/>
                          <a:pt x="54" y="295"/>
                          <a:pt x="37" y="402"/>
                        </a:cubicBezTo>
                        <a:cubicBezTo>
                          <a:pt x="1" y="509"/>
                          <a:pt x="10" y="634"/>
                          <a:pt x="37" y="741"/>
                        </a:cubicBezTo>
                        <a:cubicBezTo>
                          <a:pt x="103" y="941"/>
                          <a:pt x="309" y="1061"/>
                          <a:pt x="509" y="1061"/>
                        </a:cubicBezTo>
                        <a:cubicBezTo>
                          <a:pt x="577" y="1061"/>
                          <a:pt x="645" y="1047"/>
                          <a:pt x="706" y="1018"/>
                        </a:cubicBezTo>
                        <a:cubicBezTo>
                          <a:pt x="964" y="893"/>
                          <a:pt x="1161" y="598"/>
                          <a:pt x="1027" y="313"/>
                        </a:cubicBezTo>
                        <a:cubicBezTo>
                          <a:pt x="964" y="188"/>
                          <a:pt x="795" y="72"/>
                          <a:pt x="670" y="27"/>
                        </a:cubicBezTo>
                        <a:cubicBezTo>
                          <a:pt x="617" y="10"/>
                          <a:pt x="567"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4"/>
                  <p:cNvSpPr/>
                  <p:nvPr/>
                </p:nvSpPr>
                <p:spPr>
                  <a:xfrm>
                    <a:off x="7471073" y="3985217"/>
                    <a:ext cx="29669" cy="26590"/>
                  </a:xfrm>
                  <a:custGeom>
                    <a:avLst/>
                    <a:gdLst/>
                    <a:ahLst/>
                    <a:cxnLst/>
                    <a:rect l="l" t="t" r="r" b="b"/>
                    <a:pathLst>
                      <a:path w="501" h="449" extrusionOk="0">
                        <a:moveTo>
                          <a:pt x="304" y="75"/>
                        </a:moveTo>
                        <a:cubicBezTo>
                          <a:pt x="336" y="75"/>
                          <a:pt x="370" y="84"/>
                          <a:pt x="375" y="117"/>
                        </a:cubicBezTo>
                        <a:cubicBezTo>
                          <a:pt x="384" y="171"/>
                          <a:pt x="348" y="224"/>
                          <a:pt x="313" y="260"/>
                        </a:cubicBezTo>
                        <a:cubicBezTo>
                          <a:pt x="295" y="278"/>
                          <a:pt x="268" y="287"/>
                          <a:pt x="241" y="287"/>
                        </a:cubicBezTo>
                        <a:cubicBezTo>
                          <a:pt x="235" y="288"/>
                          <a:pt x="229" y="289"/>
                          <a:pt x="224" y="289"/>
                        </a:cubicBezTo>
                        <a:cubicBezTo>
                          <a:pt x="197" y="289"/>
                          <a:pt x="177" y="272"/>
                          <a:pt x="170" y="242"/>
                        </a:cubicBezTo>
                        <a:cubicBezTo>
                          <a:pt x="143" y="189"/>
                          <a:pt x="179" y="144"/>
                          <a:pt x="197" y="99"/>
                        </a:cubicBezTo>
                        <a:cubicBezTo>
                          <a:pt x="206" y="90"/>
                          <a:pt x="206" y="90"/>
                          <a:pt x="206" y="81"/>
                        </a:cubicBezTo>
                        <a:lnTo>
                          <a:pt x="224" y="81"/>
                        </a:lnTo>
                        <a:cubicBezTo>
                          <a:pt x="229" y="81"/>
                          <a:pt x="235" y="85"/>
                          <a:pt x="241" y="85"/>
                        </a:cubicBezTo>
                        <a:cubicBezTo>
                          <a:pt x="244" y="85"/>
                          <a:pt x="247" y="84"/>
                          <a:pt x="250" y="81"/>
                        </a:cubicBezTo>
                        <a:cubicBezTo>
                          <a:pt x="264" y="78"/>
                          <a:pt x="284" y="75"/>
                          <a:pt x="304" y="75"/>
                        </a:cubicBezTo>
                        <a:close/>
                        <a:moveTo>
                          <a:pt x="328" y="0"/>
                        </a:moveTo>
                        <a:cubicBezTo>
                          <a:pt x="295" y="0"/>
                          <a:pt x="262" y="7"/>
                          <a:pt x="232" y="19"/>
                        </a:cubicBezTo>
                        <a:cubicBezTo>
                          <a:pt x="224" y="19"/>
                          <a:pt x="224" y="19"/>
                          <a:pt x="224" y="28"/>
                        </a:cubicBezTo>
                        <a:cubicBezTo>
                          <a:pt x="209" y="24"/>
                          <a:pt x="195" y="22"/>
                          <a:pt x="183" y="22"/>
                        </a:cubicBezTo>
                        <a:cubicBezTo>
                          <a:pt x="164" y="22"/>
                          <a:pt x="146" y="26"/>
                          <a:pt x="125" y="37"/>
                        </a:cubicBezTo>
                        <a:cubicBezTo>
                          <a:pt x="36" y="81"/>
                          <a:pt x="0" y="171"/>
                          <a:pt x="18" y="260"/>
                        </a:cubicBezTo>
                        <a:cubicBezTo>
                          <a:pt x="27" y="349"/>
                          <a:pt x="81" y="429"/>
                          <a:pt x="170" y="447"/>
                        </a:cubicBezTo>
                        <a:cubicBezTo>
                          <a:pt x="177" y="448"/>
                          <a:pt x="185" y="449"/>
                          <a:pt x="193" y="449"/>
                        </a:cubicBezTo>
                        <a:cubicBezTo>
                          <a:pt x="258" y="449"/>
                          <a:pt x="327" y="416"/>
                          <a:pt x="375" y="376"/>
                        </a:cubicBezTo>
                        <a:cubicBezTo>
                          <a:pt x="455" y="313"/>
                          <a:pt x="500" y="206"/>
                          <a:pt x="473" y="108"/>
                        </a:cubicBezTo>
                        <a:cubicBezTo>
                          <a:pt x="461" y="30"/>
                          <a:pt x="397" y="0"/>
                          <a:pt x="3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extLst>
      <p:ext uri="{BB962C8B-B14F-4D97-AF65-F5344CB8AC3E}">
        <p14:creationId xmlns:p14="http://schemas.microsoft.com/office/powerpoint/2010/main" val="251932144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233CE17-D0D3-F46E-62F7-56D1279B7376}"/>
              </a:ext>
            </a:extLst>
          </p:cNvPr>
          <p:cNvSpPr>
            <a:spLocks noGrp="1"/>
          </p:cNvSpPr>
          <p:nvPr>
            <p:ph type="title"/>
          </p:nvPr>
        </p:nvSpPr>
        <p:spPr/>
        <p:txBody>
          <a:bodyPr/>
          <a:lstStyle/>
          <a:p>
            <a:r>
              <a:rPr lang="en-US"/>
              <a:t>Click to edit Master title style</a:t>
            </a:r>
            <a:endParaRPr lang="fr-FR"/>
          </a:p>
        </p:txBody>
      </p:sp>
      <p:sp>
        <p:nvSpPr>
          <p:cNvPr id="3" name="Content Placeholder 2">
            <a:extLst>
              <a:ext uri="{FF2B5EF4-FFF2-40B4-BE49-F238E27FC236}">
                <a16:creationId xmlns:a16="http://schemas.microsoft.com/office/drawing/2014/main" id="{109D5AF6-DF09-FFFB-E3EF-CDC498CC0FED}"/>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FR"/>
          </a:p>
        </p:txBody>
      </p:sp>
      <p:sp>
        <p:nvSpPr>
          <p:cNvPr id="4" name="Date Placeholder 3">
            <a:extLst>
              <a:ext uri="{FF2B5EF4-FFF2-40B4-BE49-F238E27FC236}">
                <a16:creationId xmlns:a16="http://schemas.microsoft.com/office/drawing/2014/main" id="{BB61B38E-A8B3-018B-C177-F1D8074AA12C}"/>
              </a:ext>
            </a:extLst>
          </p:cNvPr>
          <p:cNvSpPr>
            <a:spLocks noGrp="1"/>
          </p:cNvSpPr>
          <p:nvPr>
            <p:ph type="dt" sz="half" idx="10"/>
          </p:nvPr>
        </p:nvSpPr>
        <p:spPr/>
        <p:txBody>
          <a:bodyPr/>
          <a:lstStyle/>
          <a:p>
            <a:fld id="{98D26922-8E52-456C-BBDC-205AF0625475}" type="datetimeFigureOut">
              <a:rPr lang="fr-FR" smtClean="0"/>
              <a:t>02/02/2024</a:t>
            </a:fld>
            <a:endParaRPr lang="fr-FR"/>
          </a:p>
        </p:txBody>
      </p:sp>
      <p:sp>
        <p:nvSpPr>
          <p:cNvPr id="5" name="Footer Placeholder 4">
            <a:extLst>
              <a:ext uri="{FF2B5EF4-FFF2-40B4-BE49-F238E27FC236}">
                <a16:creationId xmlns:a16="http://schemas.microsoft.com/office/drawing/2014/main" id="{746EAA15-19D0-867F-B2F1-794DD2B70BA2}"/>
              </a:ext>
            </a:extLst>
          </p:cNvPr>
          <p:cNvSpPr>
            <a:spLocks noGrp="1"/>
          </p:cNvSpPr>
          <p:nvPr>
            <p:ph type="ftr" sz="quarter" idx="11"/>
          </p:nvPr>
        </p:nvSpPr>
        <p:spPr/>
        <p:txBody>
          <a:bodyPr/>
          <a:lstStyle/>
          <a:p>
            <a:endParaRPr lang="fr-FR"/>
          </a:p>
        </p:txBody>
      </p:sp>
      <p:sp>
        <p:nvSpPr>
          <p:cNvPr id="6" name="Slide Number Placeholder 5">
            <a:extLst>
              <a:ext uri="{FF2B5EF4-FFF2-40B4-BE49-F238E27FC236}">
                <a16:creationId xmlns:a16="http://schemas.microsoft.com/office/drawing/2014/main" id="{5AC1F4D0-71E4-40EF-4547-D05F12E5802B}"/>
              </a:ext>
            </a:extLst>
          </p:cNvPr>
          <p:cNvSpPr>
            <a:spLocks noGrp="1"/>
          </p:cNvSpPr>
          <p:nvPr>
            <p:ph type="sldNum" sz="quarter" idx="12"/>
          </p:nvPr>
        </p:nvSpPr>
        <p:spPr/>
        <p:txBody>
          <a:bodyPr/>
          <a:lstStyle/>
          <a:p>
            <a:fld id="{2105755A-99F6-4424-8235-37E932830A0A}" type="slidenum">
              <a:rPr lang="fr-FR" smtClean="0"/>
              <a:t>‹#›</a:t>
            </a:fld>
            <a:endParaRPr lang="fr-FR"/>
          </a:p>
        </p:txBody>
      </p:sp>
    </p:spTree>
    <p:extLst>
      <p:ext uri="{BB962C8B-B14F-4D97-AF65-F5344CB8AC3E}">
        <p14:creationId xmlns:p14="http://schemas.microsoft.com/office/powerpoint/2010/main" val="239037602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Picture with Caption" type="picTx">
  <p:cSld name="Picture with Caption">
    <p:spTree>
      <p:nvGrpSpPr>
        <p:cNvPr id="1" name="Shape 15"/>
        <p:cNvGrpSpPr/>
        <p:nvPr/>
      </p:nvGrpSpPr>
      <p:grpSpPr>
        <a:xfrm>
          <a:off x="0" y="0"/>
          <a:ext cx="0" cy="0"/>
          <a:chOff x="0" y="0"/>
          <a:chExt cx="0" cy="0"/>
        </a:xfrm>
      </p:grpSpPr>
      <p:sp>
        <p:nvSpPr>
          <p:cNvPr id="16" name="Google Shape;16;p12"/>
          <p:cNvSpPr txBox="1">
            <a:spLocks noGrp="1"/>
          </p:cNvSpPr>
          <p:nvPr>
            <p:ph type="title"/>
          </p:nvPr>
        </p:nvSpPr>
        <p:spPr>
          <a:xfrm>
            <a:off x="896144" y="2400300"/>
            <a:ext cx="2743200" cy="283369"/>
          </a:xfrm>
          <a:prstGeom prst="rect">
            <a:avLst/>
          </a:prstGeom>
          <a:noFill/>
          <a:ln>
            <a:noFill/>
          </a:ln>
        </p:spPr>
        <p:txBody>
          <a:bodyPr spcFirstLastPara="1" wrap="square" lIns="91425" tIns="45700" rIns="91425" bIns="45700" anchor="b" anchorCtr="0">
            <a:normAutofit/>
          </a:bodyPr>
          <a:lstStyle>
            <a:lvl1pPr lvl="0" algn="l">
              <a:spcBef>
                <a:spcPts val="0"/>
              </a:spcBef>
              <a:spcAft>
                <a:spcPts val="0"/>
              </a:spcAft>
              <a:buClr>
                <a:schemeClr val="dk1"/>
              </a:buClr>
              <a:buSzPts val="2000"/>
              <a:buFont typeface="Calibri"/>
              <a:buNone/>
              <a:defRPr sz="1000"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 name="Google Shape;17;p12"/>
          <p:cNvSpPr>
            <a:spLocks noGrp="1"/>
          </p:cNvSpPr>
          <p:nvPr>
            <p:ph type="pic" idx="2"/>
          </p:nvPr>
        </p:nvSpPr>
        <p:spPr>
          <a:xfrm>
            <a:off x="896144" y="306388"/>
            <a:ext cx="2743200" cy="2057400"/>
          </a:xfrm>
          <a:prstGeom prst="rect">
            <a:avLst/>
          </a:prstGeom>
          <a:noFill/>
          <a:ln>
            <a:noFill/>
          </a:ln>
        </p:spPr>
      </p:sp>
      <p:sp>
        <p:nvSpPr>
          <p:cNvPr id="18" name="Google Shape;18;p12"/>
          <p:cNvSpPr txBox="1">
            <a:spLocks noGrp="1"/>
          </p:cNvSpPr>
          <p:nvPr>
            <p:ph type="body" idx="1"/>
          </p:nvPr>
        </p:nvSpPr>
        <p:spPr>
          <a:xfrm>
            <a:off x="896144" y="2683669"/>
            <a:ext cx="2743200" cy="402431"/>
          </a:xfrm>
          <a:prstGeom prst="rect">
            <a:avLst/>
          </a:prstGeom>
          <a:noFill/>
          <a:ln>
            <a:noFill/>
          </a:ln>
        </p:spPr>
        <p:txBody>
          <a:bodyPr spcFirstLastPara="1" wrap="square" lIns="91425" tIns="45700" rIns="91425" bIns="45700" anchor="t" anchorCtr="0">
            <a:normAutofit/>
          </a:bodyPr>
          <a:lstStyle>
            <a:lvl1pPr marL="228611" lvl="0" indent="-114306" algn="l">
              <a:spcBef>
                <a:spcPts val="140"/>
              </a:spcBef>
              <a:spcAft>
                <a:spcPts val="0"/>
              </a:spcAft>
              <a:buClr>
                <a:schemeClr val="dk1"/>
              </a:buClr>
              <a:buSzPts val="1400"/>
              <a:buNone/>
              <a:defRPr sz="700"/>
            </a:lvl1pPr>
            <a:lvl2pPr marL="457223" lvl="1" indent="-114306" algn="l">
              <a:spcBef>
                <a:spcPts val="120"/>
              </a:spcBef>
              <a:spcAft>
                <a:spcPts val="0"/>
              </a:spcAft>
              <a:buClr>
                <a:schemeClr val="dk1"/>
              </a:buClr>
              <a:buSzPts val="1200"/>
              <a:buNone/>
              <a:defRPr sz="600"/>
            </a:lvl2pPr>
            <a:lvl3pPr marL="685835" lvl="2" indent="-114306" algn="l">
              <a:spcBef>
                <a:spcPts val="100"/>
              </a:spcBef>
              <a:spcAft>
                <a:spcPts val="0"/>
              </a:spcAft>
              <a:buClr>
                <a:schemeClr val="dk1"/>
              </a:buClr>
              <a:buSzPts val="1000"/>
              <a:buNone/>
              <a:defRPr sz="500"/>
            </a:lvl3pPr>
            <a:lvl4pPr marL="914446" lvl="3" indent="-114306" algn="l">
              <a:spcBef>
                <a:spcPts val="90"/>
              </a:spcBef>
              <a:spcAft>
                <a:spcPts val="0"/>
              </a:spcAft>
              <a:buClr>
                <a:schemeClr val="dk1"/>
              </a:buClr>
              <a:buSzPts val="900"/>
              <a:buNone/>
              <a:defRPr sz="450"/>
            </a:lvl4pPr>
            <a:lvl5pPr marL="1143057" lvl="4" indent="-114306" algn="l">
              <a:spcBef>
                <a:spcPts val="90"/>
              </a:spcBef>
              <a:spcAft>
                <a:spcPts val="0"/>
              </a:spcAft>
              <a:buClr>
                <a:schemeClr val="dk1"/>
              </a:buClr>
              <a:buSzPts val="900"/>
              <a:buNone/>
              <a:defRPr sz="450"/>
            </a:lvl5pPr>
            <a:lvl6pPr marL="1371668" lvl="5" indent="-114306" algn="l">
              <a:spcBef>
                <a:spcPts val="90"/>
              </a:spcBef>
              <a:spcAft>
                <a:spcPts val="0"/>
              </a:spcAft>
              <a:buClr>
                <a:schemeClr val="dk1"/>
              </a:buClr>
              <a:buSzPts val="900"/>
              <a:buNone/>
              <a:defRPr sz="450"/>
            </a:lvl6pPr>
            <a:lvl7pPr marL="1600280" lvl="6" indent="-114306" algn="l">
              <a:spcBef>
                <a:spcPts val="90"/>
              </a:spcBef>
              <a:spcAft>
                <a:spcPts val="0"/>
              </a:spcAft>
              <a:buClr>
                <a:schemeClr val="dk1"/>
              </a:buClr>
              <a:buSzPts val="900"/>
              <a:buNone/>
              <a:defRPr sz="450"/>
            </a:lvl7pPr>
            <a:lvl8pPr marL="1828892" lvl="7" indent="-114306" algn="l">
              <a:spcBef>
                <a:spcPts val="90"/>
              </a:spcBef>
              <a:spcAft>
                <a:spcPts val="0"/>
              </a:spcAft>
              <a:buClr>
                <a:schemeClr val="dk1"/>
              </a:buClr>
              <a:buSzPts val="900"/>
              <a:buNone/>
              <a:defRPr sz="450"/>
            </a:lvl8pPr>
            <a:lvl9pPr marL="2057503" lvl="8" indent="-114306" algn="l">
              <a:spcBef>
                <a:spcPts val="90"/>
              </a:spcBef>
              <a:spcAft>
                <a:spcPts val="0"/>
              </a:spcAft>
              <a:buClr>
                <a:schemeClr val="dk1"/>
              </a:buClr>
              <a:buSzPts val="900"/>
              <a:buNone/>
              <a:defRPr sz="450"/>
            </a:lvl9pPr>
          </a:lstStyle>
          <a:p>
            <a:endParaRPr/>
          </a:p>
        </p:txBody>
      </p:sp>
      <p:sp>
        <p:nvSpPr>
          <p:cNvPr id="19" name="Google Shape;19;p12"/>
          <p:cNvSpPr txBox="1">
            <a:spLocks noGrp="1"/>
          </p:cNvSpPr>
          <p:nvPr>
            <p:ph type="dt" idx="10"/>
          </p:nvPr>
        </p:nvSpPr>
        <p:spPr>
          <a:xfrm>
            <a:off x="228600" y="3178176"/>
            <a:ext cx="1066800" cy="182563"/>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0" name="Google Shape;20;p12"/>
          <p:cNvSpPr txBox="1">
            <a:spLocks noGrp="1"/>
          </p:cNvSpPr>
          <p:nvPr>
            <p:ph type="ftr" idx="11"/>
          </p:nvPr>
        </p:nvSpPr>
        <p:spPr>
          <a:xfrm>
            <a:off x="1562100" y="3178176"/>
            <a:ext cx="1447800" cy="182563"/>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1" name="Google Shape;21;p12"/>
          <p:cNvSpPr txBox="1">
            <a:spLocks noGrp="1"/>
          </p:cNvSpPr>
          <p:nvPr>
            <p:ph type="sldNum" idx="12"/>
          </p:nvPr>
        </p:nvSpPr>
        <p:spPr>
          <a:xfrm>
            <a:off x="3276600" y="3178176"/>
            <a:ext cx="1066800" cy="182563"/>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fld id="{00000000-1234-1234-1234-123412341234}" type="slidenum">
              <a:rPr lang="fr-FR" smtClean="0"/>
              <a:pPr/>
              <a:t>‹#›</a:t>
            </a:fld>
            <a:endParaRPr lang="fr-FR"/>
          </a:p>
        </p:txBody>
      </p:sp>
    </p:spTree>
    <p:extLst>
      <p:ext uri="{BB962C8B-B14F-4D97-AF65-F5344CB8AC3E}">
        <p14:creationId xmlns:p14="http://schemas.microsoft.com/office/powerpoint/2010/main" val="398877209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600"/>
        <p:cNvGrpSpPr/>
        <p:nvPr/>
      </p:nvGrpSpPr>
      <p:grpSpPr>
        <a:xfrm>
          <a:off x="0" y="0"/>
          <a:ext cx="0" cy="0"/>
          <a:chOff x="0" y="0"/>
          <a:chExt cx="0" cy="0"/>
        </a:xfrm>
      </p:grpSpPr>
      <p:sp>
        <p:nvSpPr>
          <p:cNvPr id="601" name="Google Shape;601;p3"/>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2" name="Google Shape;602;p3"/>
          <p:cNvGrpSpPr/>
          <p:nvPr/>
        </p:nvGrpSpPr>
        <p:grpSpPr>
          <a:xfrm>
            <a:off x="-2661250" y="212575"/>
            <a:ext cx="14801750" cy="5992039"/>
            <a:chOff x="-2661250" y="212575"/>
            <a:chExt cx="14801750" cy="5992039"/>
          </a:xfrm>
        </p:grpSpPr>
        <p:sp>
          <p:nvSpPr>
            <p:cNvPr id="603" name="Google Shape;603;p3"/>
            <p:cNvSpPr/>
            <p:nvPr/>
          </p:nvSpPr>
          <p:spPr>
            <a:xfrm>
              <a:off x="-2661250" y="212575"/>
              <a:ext cx="14801750" cy="5988650"/>
            </a:xfrm>
            <a:custGeom>
              <a:avLst/>
              <a:gdLst/>
              <a:ahLst/>
              <a:cxnLst/>
              <a:rect l="l" t="t" r="r" b="b"/>
              <a:pathLst>
                <a:path w="592070" h="239546" extrusionOk="0">
                  <a:moveTo>
                    <a:pt x="0" y="174033"/>
                  </a:moveTo>
                  <a:lnTo>
                    <a:pt x="50321" y="118957"/>
                  </a:lnTo>
                  <a:lnTo>
                    <a:pt x="67160" y="0"/>
                  </a:lnTo>
                  <a:lnTo>
                    <a:pt x="92211" y="16764"/>
                  </a:lnTo>
                  <a:lnTo>
                    <a:pt x="104386" y="51557"/>
                  </a:lnTo>
                  <a:lnTo>
                    <a:pt x="124960" y="56129"/>
                  </a:lnTo>
                  <a:lnTo>
                    <a:pt x="160774" y="71369"/>
                  </a:lnTo>
                  <a:lnTo>
                    <a:pt x="187444" y="93467"/>
                  </a:lnTo>
                  <a:lnTo>
                    <a:pt x="223032" y="126492"/>
                  </a:lnTo>
                  <a:lnTo>
                    <a:pt x="246118" y="141276"/>
                  </a:lnTo>
                  <a:lnTo>
                    <a:pt x="296330" y="144018"/>
                  </a:lnTo>
                  <a:lnTo>
                    <a:pt x="319525" y="147828"/>
                  </a:lnTo>
                  <a:lnTo>
                    <a:pt x="351070" y="145542"/>
                  </a:lnTo>
                  <a:lnTo>
                    <a:pt x="371482" y="150114"/>
                  </a:lnTo>
                  <a:lnTo>
                    <a:pt x="396533" y="150114"/>
                  </a:lnTo>
                  <a:lnTo>
                    <a:pt x="425208" y="152882"/>
                  </a:lnTo>
                  <a:lnTo>
                    <a:pt x="441190" y="145283"/>
                  </a:lnTo>
                  <a:lnTo>
                    <a:pt x="454906" y="139187"/>
                  </a:lnTo>
                  <a:lnTo>
                    <a:pt x="471670" y="138425"/>
                  </a:lnTo>
                  <a:lnTo>
                    <a:pt x="483755" y="136988"/>
                  </a:lnTo>
                  <a:lnTo>
                    <a:pt x="506496" y="155053"/>
                  </a:lnTo>
                  <a:lnTo>
                    <a:pt x="541272" y="140970"/>
                  </a:lnTo>
                  <a:lnTo>
                    <a:pt x="532039" y="153641"/>
                  </a:lnTo>
                  <a:lnTo>
                    <a:pt x="546745" y="158939"/>
                  </a:lnTo>
                  <a:lnTo>
                    <a:pt x="560446" y="160759"/>
                  </a:lnTo>
                  <a:lnTo>
                    <a:pt x="582164" y="169292"/>
                  </a:lnTo>
                  <a:lnTo>
                    <a:pt x="592070" y="214802"/>
                  </a:lnTo>
                  <a:lnTo>
                    <a:pt x="559684" y="234490"/>
                  </a:lnTo>
                  <a:lnTo>
                    <a:pt x="486533" y="237966"/>
                  </a:lnTo>
                  <a:lnTo>
                    <a:pt x="362708" y="233542"/>
                  </a:lnTo>
                  <a:lnTo>
                    <a:pt x="305560" y="238914"/>
                  </a:lnTo>
                  <a:lnTo>
                    <a:pt x="243839" y="239546"/>
                  </a:lnTo>
                  <a:lnTo>
                    <a:pt x="179831" y="237650"/>
                  </a:lnTo>
                  <a:lnTo>
                    <a:pt x="158115" y="233858"/>
                  </a:lnTo>
                  <a:lnTo>
                    <a:pt x="123443" y="230381"/>
                  </a:lnTo>
                  <a:lnTo>
                    <a:pt x="82295" y="234490"/>
                  </a:lnTo>
                  <a:lnTo>
                    <a:pt x="60959" y="234490"/>
                  </a:lnTo>
                  <a:lnTo>
                    <a:pt x="38100" y="227537"/>
                  </a:lnTo>
                  <a:lnTo>
                    <a:pt x="26289" y="217740"/>
                  </a:lnTo>
                  <a:close/>
                </a:path>
              </a:pathLst>
            </a:custGeom>
            <a:solidFill>
              <a:schemeClr val="accent2"/>
            </a:solidFill>
            <a:ln>
              <a:noFill/>
            </a:ln>
          </p:spPr>
        </p:sp>
        <p:grpSp>
          <p:nvGrpSpPr>
            <p:cNvPr id="604" name="Google Shape;604;p3"/>
            <p:cNvGrpSpPr/>
            <p:nvPr/>
          </p:nvGrpSpPr>
          <p:grpSpPr>
            <a:xfrm>
              <a:off x="-538178" y="3818513"/>
              <a:ext cx="4676371" cy="1571180"/>
              <a:chOff x="5182448" y="4500764"/>
              <a:chExt cx="3648000" cy="1225665"/>
            </a:xfrm>
          </p:grpSpPr>
          <p:grpSp>
            <p:nvGrpSpPr>
              <p:cNvPr id="605" name="Google Shape;605;p3"/>
              <p:cNvGrpSpPr/>
              <p:nvPr/>
            </p:nvGrpSpPr>
            <p:grpSpPr>
              <a:xfrm>
                <a:off x="6797372" y="5132697"/>
                <a:ext cx="1091289" cy="319934"/>
                <a:chOff x="6597922" y="2714372"/>
                <a:chExt cx="1091289" cy="319934"/>
              </a:xfrm>
            </p:grpSpPr>
            <p:sp>
              <p:nvSpPr>
                <p:cNvPr id="606" name="Google Shape;606;p3"/>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 name="Google Shape;617;p3"/>
              <p:cNvGrpSpPr/>
              <p:nvPr/>
            </p:nvGrpSpPr>
            <p:grpSpPr>
              <a:xfrm>
                <a:off x="8349012" y="5098347"/>
                <a:ext cx="392714" cy="128075"/>
                <a:chOff x="8149562" y="2680022"/>
                <a:chExt cx="392714" cy="128075"/>
              </a:xfrm>
            </p:grpSpPr>
            <p:sp>
              <p:nvSpPr>
                <p:cNvPr id="618" name="Google Shape;618;p3"/>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 name="Google Shape;621;p3"/>
              <p:cNvGrpSpPr/>
              <p:nvPr/>
            </p:nvGrpSpPr>
            <p:grpSpPr>
              <a:xfrm>
                <a:off x="5664306" y="4658329"/>
                <a:ext cx="1646873" cy="417120"/>
                <a:chOff x="5464856" y="2240004"/>
                <a:chExt cx="1646873" cy="417120"/>
              </a:xfrm>
            </p:grpSpPr>
            <p:sp>
              <p:nvSpPr>
                <p:cNvPr id="622" name="Google Shape;622;p3"/>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3"/>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1" name="Google Shape;641;p3"/>
              <p:cNvSpPr/>
              <p:nvPr/>
            </p:nvSpPr>
            <p:spPr>
              <a:xfrm>
                <a:off x="6975771" y="5348964"/>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
              <p:cNvSpPr/>
              <p:nvPr/>
            </p:nvSpPr>
            <p:spPr>
              <a:xfrm>
                <a:off x="7532865" y="5222399"/>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
              <p:cNvSpPr/>
              <p:nvPr/>
            </p:nvSpPr>
            <p:spPr>
              <a:xfrm>
                <a:off x="7022130" y="5359911"/>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
              <p:cNvSpPr/>
              <p:nvPr/>
            </p:nvSpPr>
            <p:spPr>
              <a:xfrm>
                <a:off x="5645036" y="4559188"/>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
              <p:cNvSpPr/>
              <p:nvPr/>
            </p:nvSpPr>
            <p:spPr>
              <a:xfrm>
                <a:off x="6334896" y="4647102"/>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
              <p:cNvSpPr/>
              <p:nvPr/>
            </p:nvSpPr>
            <p:spPr>
              <a:xfrm>
                <a:off x="5768195" y="4613422"/>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
              <p:cNvSpPr/>
              <p:nvPr/>
            </p:nvSpPr>
            <p:spPr>
              <a:xfrm>
                <a:off x="6095503" y="4629899"/>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
              <p:cNvSpPr/>
              <p:nvPr/>
            </p:nvSpPr>
            <p:spPr>
              <a:xfrm>
                <a:off x="6224527" y="4665645"/>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
              <p:cNvSpPr/>
              <p:nvPr/>
            </p:nvSpPr>
            <p:spPr>
              <a:xfrm>
                <a:off x="6314174" y="4695695"/>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
              <p:cNvSpPr/>
              <p:nvPr/>
            </p:nvSpPr>
            <p:spPr>
              <a:xfrm>
                <a:off x="7343518" y="4693461"/>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
              <p:cNvSpPr/>
              <p:nvPr/>
            </p:nvSpPr>
            <p:spPr>
              <a:xfrm>
                <a:off x="8112188" y="4766853"/>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
              <p:cNvSpPr/>
              <p:nvPr/>
            </p:nvSpPr>
            <p:spPr>
              <a:xfrm>
                <a:off x="6811000" y="4956645"/>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
              <p:cNvSpPr/>
              <p:nvPr/>
            </p:nvSpPr>
            <p:spPr>
              <a:xfrm>
                <a:off x="6578142" y="5052435"/>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
              <p:cNvSpPr/>
              <p:nvPr/>
            </p:nvSpPr>
            <p:spPr>
              <a:xfrm>
                <a:off x="7673339" y="5071928"/>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
              <p:cNvSpPr/>
              <p:nvPr/>
            </p:nvSpPr>
            <p:spPr>
              <a:xfrm>
                <a:off x="5727757" y="5005797"/>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
              <p:cNvSpPr/>
              <p:nvPr/>
            </p:nvSpPr>
            <p:spPr>
              <a:xfrm>
                <a:off x="6702195" y="5335950"/>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
              <p:cNvSpPr/>
              <p:nvPr/>
            </p:nvSpPr>
            <p:spPr>
              <a:xfrm>
                <a:off x="6876127" y="5387838"/>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
              <p:cNvSpPr/>
              <p:nvPr/>
            </p:nvSpPr>
            <p:spPr>
              <a:xfrm>
                <a:off x="5627498" y="5089019"/>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
              <p:cNvSpPr/>
              <p:nvPr/>
            </p:nvSpPr>
            <p:spPr>
              <a:xfrm>
                <a:off x="6373100" y="5258033"/>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
              <p:cNvSpPr/>
              <p:nvPr/>
            </p:nvSpPr>
            <p:spPr>
              <a:xfrm>
                <a:off x="5658106" y="5038974"/>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
              <p:cNvSpPr/>
              <p:nvPr/>
            </p:nvSpPr>
            <p:spPr>
              <a:xfrm>
                <a:off x="5546955" y="5129346"/>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
              <p:cNvSpPr/>
              <p:nvPr/>
            </p:nvSpPr>
            <p:spPr>
              <a:xfrm>
                <a:off x="6186323" y="5196147"/>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
              <p:cNvSpPr/>
              <p:nvPr/>
            </p:nvSpPr>
            <p:spPr>
              <a:xfrm>
                <a:off x="7478518" y="5103820"/>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
              <p:cNvSpPr/>
              <p:nvPr/>
            </p:nvSpPr>
            <p:spPr>
              <a:xfrm>
                <a:off x="7360442" y="5090080"/>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
              <p:cNvSpPr/>
              <p:nvPr/>
            </p:nvSpPr>
            <p:spPr>
              <a:xfrm>
                <a:off x="7777340" y="5095554"/>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
              <p:cNvSpPr/>
              <p:nvPr/>
            </p:nvSpPr>
            <p:spPr>
              <a:xfrm>
                <a:off x="7900667" y="5043945"/>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
              <p:cNvSpPr/>
              <p:nvPr/>
            </p:nvSpPr>
            <p:spPr>
              <a:xfrm>
                <a:off x="7628488" y="5184530"/>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
              <p:cNvSpPr/>
              <p:nvPr/>
            </p:nvSpPr>
            <p:spPr>
              <a:xfrm>
                <a:off x="6547869" y="5546743"/>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
              <p:cNvSpPr/>
              <p:nvPr/>
            </p:nvSpPr>
            <p:spPr>
              <a:xfrm>
                <a:off x="6431803" y="5507869"/>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
              <p:cNvSpPr/>
              <p:nvPr/>
            </p:nvSpPr>
            <p:spPr>
              <a:xfrm>
                <a:off x="6036521" y="5498932"/>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
              <p:cNvSpPr/>
              <p:nvPr/>
            </p:nvSpPr>
            <p:spPr>
              <a:xfrm>
                <a:off x="7401048" y="5519319"/>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
              <p:cNvSpPr/>
              <p:nvPr/>
            </p:nvSpPr>
            <p:spPr>
              <a:xfrm>
                <a:off x="7696686" y="5481506"/>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
              <p:cNvSpPr/>
              <p:nvPr/>
            </p:nvSpPr>
            <p:spPr>
              <a:xfrm>
                <a:off x="7708248" y="4776795"/>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
              <p:cNvSpPr/>
              <p:nvPr/>
            </p:nvSpPr>
            <p:spPr>
              <a:xfrm>
                <a:off x="5205349" y="4638445"/>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
              <p:cNvSpPr/>
              <p:nvPr/>
            </p:nvSpPr>
            <p:spPr>
              <a:xfrm>
                <a:off x="8058289" y="5098626"/>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
              <p:cNvSpPr/>
              <p:nvPr/>
            </p:nvSpPr>
            <p:spPr>
              <a:xfrm>
                <a:off x="8181280" y="5431125"/>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
              <p:cNvSpPr/>
              <p:nvPr/>
            </p:nvSpPr>
            <p:spPr>
              <a:xfrm>
                <a:off x="8303323" y="5258704"/>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
              <p:cNvSpPr/>
              <p:nvPr/>
            </p:nvSpPr>
            <p:spPr>
              <a:xfrm>
                <a:off x="5389390" y="4500764"/>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
              <p:cNvSpPr/>
              <p:nvPr/>
            </p:nvSpPr>
            <p:spPr>
              <a:xfrm>
                <a:off x="7825319" y="5459778"/>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
              <p:cNvSpPr/>
              <p:nvPr/>
            </p:nvSpPr>
            <p:spPr>
              <a:xfrm>
                <a:off x="5860244" y="5361531"/>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
              <p:cNvSpPr/>
              <p:nvPr/>
            </p:nvSpPr>
            <p:spPr>
              <a:xfrm>
                <a:off x="5182448" y="5312044"/>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
              <p:cNvSpPr/>
              <p:nvPr/>
            </p:nvSpPr>
            <p:spPr>
              <a:xfrm>
                <a:off x="5627442" y="5373372"/>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
              <p:cNvSpPr/>
              <p:nvPr/>
            </p:nvSpPr>
            <p:spPr>
              <a:xfrm>
                <a:off x="7527670" y="5548363"/>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
              <p:cNvSpPr/>
              <p:nvPr/>
            </p:nvSpPr>
            <p:spPr>
              <a:xfrm>
                <a:off x="8161564" y="5578412"/>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 name="Google Shape;685;p3"/>
            <p:cNvGrpSpPr/>
            <p:nvPr/>
          </p:nvGrpSpPr>
          <p:grpSpPr>
            <a:xfrm flipH="1">
              <a:off x="-1458255" y="1963290"/>
              <a:ext cx="4642922" cy="2487218"/>
              <a:chOff x="-1951296" y="3403209"/>
              <a:chExt cx="4642922" cy="2487218"/>
            </a:xfrm>
          </p:grpSpPr>
          <p:grpSp>
            <p:nvGrpSpPr>
              <p:cNvPr id="686" name="Google Shape;686;p3"/>
              <p:cNvGrpSpPr/>
              <p:nvPr/>
            </p:nvGrpSpPr>
            <p:grpSpPr>
              <a:xfrm flipH="1">
                <a:off x="-1138105" y="3443947"/>
                <a:ext cx="3102041" cy="1858991"/>
                <a:chOff x="1998987" y="1205534"/>
                <a:chExt cx="2649280" cy="1587660"/>
              </a:xfrm>
            </p:grpSpPr>
            <p:sp>
              <p:nvSpPr>
                <p:cNvPr id="687" name="Google Shape;687;p3"/>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 name="Google Shape;707;p3"/>
              <p:cNvGrpSpPr/>
              <p:nvPr/>
            </p:nvGrpSpPr>
            <p:grpSpPr>
              <a:xfrm flipH="1">
                <a:off x="-186745" y="3456677"/>
                <a:ext cx="1627295" cy="608831"/>
                <a:chOff x="2445982" y="1216407"/>
                <a:chExt cx="1389782" cy="519968"/>
              </a:xfrm>
            </p:grpSpPr>
            <p:sp>
              <p:nvSpPr>
                <p:cNvPr id="708" name="Google Shape;708;p3"/>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1" name="Google Shape;721;p3"/>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2" name="Google Shape;722;p3"/>
              <p:cNvGrpSpPr/>
              <p:nvPr/>
            </p:nvGrpSpPr>
            <p:grpSpPr>
              <a:xfrm flipH="1">
                <a:off x="-1122624" y="3420115"/>
                <a:ext cx="3810685" cy="1880070"/>
                <a:chOff x="1380553" y="1185181"/>
                <a:chExt cx="3254492" cy="1605662"/>
              </a:xfrm>
            </p:grpSpPr>
            <p:sp>
              <p:nvSpPr>
                <p:cNvPr id="723" name="Google Shape;723;p3"/>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3"/>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0" name="Google Shape;750;p3"/>
                <p:cNvGrpSpPr/>
                <p:nvPr/>
              </p:nvGrpSpPr>
              <p:grpSpPr>
                <a:xfrm>
                  <a:off x="2145637" y="2189368"/>
                  <a:ext cx="1166414" cy="523100"/>
                  <a:chOff x="2145637" y="2189368"/>
                  <a:chExt cx="1166414" cy="523100"/>
                </a:xfrm>
              </p:grpSpPr>
              <p:sp>
                <p:nvSpPr>
                  <p:cNvPr id="751" name="Google Shape;751;p3"/>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3"/>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3"/>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3"/>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3"/>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62" name="Google Shape;762;p3"/>
            <p:cNvGrpSpPr/>
            <p:nvPr/>
          </p:nvGrpSpPr>
          <p:grpSpPr>
            <a:xfrm>
              <a:off x="6297254" y="3717396"/>
              <a:ext cx="4642922" cy="2487218"/>
              <a:chOff x="-1951296" y="3403209"/>
              <a:chExt cx="4642922" cy="2487218"/>
            </a:xfrm>
          </p:grpSpPr>
          <p:grpSp>
            <p:nvGrpSpPr>
              <p:cNvPr id="763" name="Google Shape;763;p3"/>
              <p:cNvGrpSpPr/>
              <p:nvPr/>
            </p:nvGrpSpPr>
            <p:grpSpPr>
              <a:xfrm flipH="1">
                <a:off x="-1138105" y="3443947"/>
                <a:ext cx="3102041" cy="1858991"/>
                <a:chOff x="1998987" y="1205534"/>
                <a:chExt cx="2649280" cy="1587660"/>
              </a:xfrm>
            </p:grpSpPr>
            <p:sp>
              <p:nvSpPr>
                <p:cNvPr id="764" name="Google Shape;764;p3"/>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3"/>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3"/>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3"/>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3"/>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3"/>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3"/>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3"/>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3"/>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 name="Google Shape;784;p3"/>
              <p:cNvGrpSpPr/>
              <p:nvPr/>
            </p:nvGrpSpPr>
            <p:grpSpPr>
              <a:xfrm flipH="1">
                <a:off x="-186745" y="3456677"/>
                <a:ext cx="1627295" cy="608831"/>
                <a:chOff x="2445982" y="1216407"/>
                <a:chExt cx="1389782" cy="519968"/>
              </a:xfrm>
            </p:grpSpPr>
            <p:sp>
              <p:nvSpPr>
                <p:cNvPr id="785" name="Google Shape;785;p3"/>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8" name="Google Shape;798;p3"/>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9" name="Google Shape;799;p3"/>
              <p:cNvGrpSpPr/>
              <p:nvPr/>
            </p:nvGrpSpPr>
            <p:grpSpPr>
              <a:xfrm flipH="1">
                <a:off x="-1122624" y="3420115"/>
                <a:ext cx="3810685" cy="1880070"/>
                <a:chOff x="1380553" y="1185181"/>
                <a:chExt cx="3254492" cy="1605662"/>
              </a:xfrm>
            </p:grpSpPr>
            <p:sp>
              <p:nvSpPr>
                <p:cNvPr id="800" name="Google Shape;800;p3"/>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3"/>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3"/>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3"/>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3"/>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3"/>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3"/>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7" name="Google Shape;827;p3"/>
                <p:cNvGrpSpPr/>
                <p:nvPr/>
              </p:nvGrpSpPr>
              <p:grpSpPr>
                <a:xfrm>
                  <a:off x="2145637" y="2189368"/>
                  <a:ext cx="1166414" cy="523100"/>
                  <a:chOff x="2145637" y="2189368"/>
                  <a:chExt cx="1166414" cy="523100"/>
                </a:xfrm>
              </p:grpSpPr>
              <p:sp>
                <p:nvSpPr>
                  <p:cNvPr id="828" name="Google Shape;828;p3"/>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39" name="Google Shape;839;p3"/>
            <p:cNvGrpSpPr/>
            <p:nvPr/>
          </p:nvGrpSpPr>
          <p:grpSpPr>
            <a:xfrm>
              <a:off x="3118278" y="3885224"/>
              <a:ext cx="4200238" cy="2151583"/>
              <a:chOff x="4899775" y="1396775"/>
              <a:chExt cx="3731223" cy="1911329"/>
            </a:xfrm>
          </p:grpSpPr>
          <p:grpSp>
            <p:nvGrpSpPr>
              <p:cNvPr id="840" name="Google Shape;840;p3"/>
              <p:cNvGrpSpPr/>
              <p:nvPr/>
            </p:nvGrpSpPr>
            <p:grpSpPr>
              <a:xfrm>
                <a:off x="6597922" y="2714372"/>
                <a:ext cx="1091289" cy="319934"/>
                <a:chOff x="6597922" y="2714372"/>
                <a:chExt cx="1091289" cy="319934"/>
              </a:xfrm>
            </p:grpSpPr>
            <p:sp>
              <p:nvSpPr>
                <p:cNvPr id="841" name="Google Shape;841;p3"/>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3"/>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 name="Google Shape;852;p3"/>
              <p:cNvGrpSpPr/>
              <p:nvPr/>
            </p:nvGrpSpPr>
            <p:grpSpPr>
              <a:xfrm>
                <a:off x="5210215" y="1598241"/>
                <a:ext cx="703657" cy="335407"/>
                <a:chOff x="5210215" y="1598241"/>
                <a:chExt cx="703657" cy="335407"/>
              </a:xfrm>
            </p:grpSpPr>
            <p:sp>
              <p:nvSpPr>
                <p:cNvPr id="853" name="Google Shape;853;p3"/>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3"/>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3"/>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3"/>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 name="Google Shape;861;p3"/>
              <p:cNvGrpSpPr/>
              <p:nvPr/>
            </p:nvGrpSpPr>
            <p:grpSpPr>
              <a:xfrm>
                <a:off x="5916272" y="1407387"/>
                <a:ext cx="2020600" cy="684216"/>
                <a:chOff x="5916272" y="1407387"/>
                <a:chExt cx="2020600" cy="684216"/>
              </a:xfrm>
            </p:grpSpPr>
            <p:sp>
              <p:nvSpPr>
                <p:cNvPr id="862" name="Google Shape;862;p3"/>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3"/>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3"/>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 name="Google Shape;875;p3"/>
              <p:cNvGrpSpPr/>
              <p:nvPr/>
            </p:nvGrpSpPr>
            <p:grpSpPr>
              <a:xfrm>
                <a:off x="8149562" y="2680022"/>
                <a:ext cx="392714" cy="128075"/>
                <a:chOff x="8149562" y="2680022"/>
                <a:chExt cx="392714" cy="128075"/>
              </a:xfrm>
            </p:grpSpPr>
            <p:sp>
              <p:nvSpPr>
                <p:cNvPr id="876" name="Google Shape;876;p3"/>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 name="Google Shape;879;p3"/>
              <p:cNvGrpSpPr/>
              <p:nvPr/>
            </p:nvGrpSpPr>
            <p:grpSpPr>
              <a:xfrm>
                <a:off x="5464856" y="2240004"/>
                <a:ext cx="1646873" cy="417120"/>
                <a:chOff x="5464856" y="2240004"/>
                <a:chExt cx="1646873" cy="417120"/>
              </a:xfrm>
            </p:grpSpPr>
            <p:sp>
              <p:nvSpPr>
                <p:cNvPr id="880" name="Google Shape;880;p3"/>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3"/>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3"/>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3"/>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3"/>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 name="Google Shape;899;p3"/>
              <p:cNvGrpSpPr/>
              <p:nvPr/>
            </p:nvGrpSpPr>
            <p:grpSpPr>
              <a:xfrm>
                <a:off x="4899775" y="1396775"/>
                <a:ext cx="3731223" cy="1911329"/>
                <a:chOff x="4899775" y="1396775"/>
                <a:chExt cx="3731223" cy="1911329"/>
              </a:xfrm>
            </p:grpSpPr>
            <p:sp>
              <p:nvSpPr>
                <p:cNvPr id="900" name="Google Shape;900;p3"/>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3"/>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3"/>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3"/>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3"/>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969" name="Google Shape;969;p3"/>
          <p:cNvSpPr txBox="1">
            <a:spLocks noGrp="1"/>
          </p:cNvSpPr>
          <p:nvPr>
            <p:ph type="title"/>
          </p:nvPr>
        </p:nvSpPr>
        <p:spPr>
          <a:xfrm>
            <a:off x="3990300" y="1875600"/>
            <a:ext cx="4440600" cy="979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970" name="Google Shape;970;p3"/>
          <p:cNvSpPr txBox="1">
            <a:spLocks noGrp="1"/>
          </p:cNvSpPr>
          <p:nvPr>
            <p:ph type="title" idx="2" hasCustomPrompt="1"/>
          </p:nvPr>
        </p:nvSpPr>
        <p:spPr>
          <a:xfrm>
            <a:off x="5267000" y="539400"/>
            <a:ext cx="1887300" cy="12600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6000"/>
              <a:buNone/>
              <a:defRPr sz="7200">
                <a:solidFill>
                  <a:schemeClr val="lt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971" name="Google Shape;971;p3"/>
          <p:cNvSpPr txBox="1">
            <a:spLocks noGrp="1"/>
          </p:cNvSpPr>
          <p:nvPr>
            <p:ph type="subTitle" idx="1"/>
          </p:nvPr>
        </p:nvSpPr>
        <p:spPr>
          <a:xfrm>
            <a:off x="3990300" y="2842050"/>
            <a:ext cx="4440600" cy="461400"/>
          </a:xfrm>
          <a:prstGeom prst="rect">
            <a:avLst/>
          </a:prstGeom>
          <a:solidFill>
            <a:schemeClr val="accent3"/>
          </a:solidFill>
          <a:ln w="9525" cap="flat" cmpd="sng">
            <a:solidFill>
              <a:schemeClr val="lt2"/>
            </a:solidFill>
            <a:prstDash val="solid"/>
            <a:round/>
            <a:headEnd type="none" w="sm" len="sm"/>
            <a:tailEnd type="none" w="sm" len="sm"/>
          </a:ln>
        </p:spPr>
        <p:txBody>
          <a:bodyPr spcFirstLastPara="1" wrap="square" lIns="91425" tIns="91425" rIns="91425" bIns="91425" anchor="t" anchorCtr="0">
            <a:noAutofit/>
          </a:bodyPr>
          <a:lstStyle>
            <a:lvl1pPr lvl="0" algn="ctr" rtl="0">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1600"/>
              </a:spcBef>
              <a:spcAft>
                <a:spcPts val="0"/>
              </a:spcAft>
              <a:buSzPts val="1600"/>
              <a:buNone/>
              <a:defRPr sz="1600"/>
            </a:lvl3pPr>
            <a:lvl4pPr lvl="3" algn="ctr" rtl="0">
              <a:lnSpc>
                <a:spcPct val="100000"/>
              </a:lnSpc>
              <a:spcBef>
                <a:spcPts val="1600"/>
              </a:spcBef>
              <a:spcAft>
                <a:spcPts val="0"/>
              </a:spcAft>
              <a:buSzPts val="1600"/>
              <a:buNone/>
              <a:defRPr sz="1600"/>
            </a:lvl4pPr>
            <a:lvl5pPr lvl="4" algn="ctr" rtl="0">
              <a:lnSpc>
                <a:spcPct val="100000"/>
              </a:lnSpc>
              <a:spcBef>
                <a:spcPts val="1600"/>
              </a:spcBef>
              <a:spcAft>
                <a:spcPts val="0"/>
              </a:spcAft>
              <a:buSzPts val="1600"/>
              <a:buNone/>
              <a:defRPr sz="1600"/>
            </a:lvl5pPr>
            <a:lvl6pPr lvl="5" algn="ctr" rtl="0">
              <a:lnSpc>
                <a:spcPct val="100000"/>
              </a:lnSpc>
              <a:spcBef>
                <a:spcPts val="1600"/>
              </a:spcBef>
              <a:spcAft>
                <a:spcPts val="0"/>
              </a:spcAft>
              <a:buSzPts val="1600"/>
              <a:buNone/>
              <a:defRPr sz="1600"/>
            </a:lvl6pPr>
            <a:lvl7pPr lvl="6" algn="ctr" rtl="0">
              <a:lnSpc>
                <a:spcPct val="100000"/>
              </a:lnSpc>
              <a:spcBef>
                <a:spcPts val="1600"/>
              </a:spcBef>
              <a:spcAft>
                <a:spcPts val="0"/>
              </a:spcAft>
              <a:buSzPts val="1600"/>
              <a:buNone/>
              <a:defRPr sz="1600"/>
            </a:lvl7pPr>
            <a:lvl8pPr lvl="7" algn="ctr" rtl="0">
              <a:lnSpc>
                <a:spcPct val="100000"/>
              </a:lnSpc>
              <a:spcBef>
                <a:spcPts val="1600"/>
              </a:spcBef>
              <a:spcAft>
                <a:spcPts val="0"/>
              </a:spcAft>
              <a:buSzPts val="1600"/>
              <a:buNone/>
              <a:defRPr sz="1600"/>
            </a:lvl8pPr>
            <a:lvl9pPr lvl="8" algn="ctr" rtl="0">
              <a:lnSpc>
                <a:spcPct val="100000"/>
              </a:lnSpc>
              <a:spcBef>
                <a:spcPts val="1600"/>
              </a:spcBef>
              <a:spcAft>
                <a:spcPts val="1600"/>
              </a:spcAft>
              <a:buSzPts val="1600"/>
              <a:buNone/>
              <a:defRPr sz="1600"/>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6" name="Title 1"/>
          <p:cNvSpPr txBox="1">
            <a:spLocks/>
          </p:cNvSpPr>
          <p:nvPr userDrawn="1"/>
        </p:nvSpPr>
        <p:spPr>
          <a:xfrm>
            <a:off x="1947042" y="2015685"/>
            <a:ext cx="7886700" cy="99417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l"/>
            <a:endParaRPr lang="fr-FR" sz="3300" b="1">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3215587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pic>
        <p:nvPicPr>
          <p:cNvPr id="9" name="Picture Placeholder 2"/>
          <p:cNvPicPr>
            <a:picLocks noChangeAspect="1"/>
          </p:cNvPicPr>
          <p:nvPr userDrawn="1"/>
        </p:nvPicPr>
        <p:blipFill rotWithShape="1">
          <a:blip r:embed="rId2">
            <a:extLst>
              <a:ext uri="{28A0092B-C50C-407E-A947-70E740481C1C}">
                <a14:useLocalDpi xmlns:a14="http://schemas.microsoft.com/office/drawing/2010/main" val="0"/>
              </a:ext>
            </a:extLst>
          </a:blip>
          <a:srcRect l="26151" t="6791" r="23338" b="13839"/>
          <a:stretch/>
        </p:blipFill>
        <p:spPr>
          <a:xfrm>
            <a:off x="4653643" y="0"/>
            <a:ext cx="4490357" cy="5143500"/>
          </a:xfrm>
          <a:prstGeom prst="rect">
            <a:avLst/>
          </a:prstGeom>
        </p:spPr>
      </p:pic>
      <p:pic>
        <p:nvPicPr>
          <p:cNvPr id="5" name="Picture 4">
            <a:extLst>
              <a:ext uri="{FF2B5EF4-FFF2-40B4-BE49-F238E27FC236}">
                <a16:creationId xmlns:a16="http://schemas.microsoft.com/office/drawing/2014/main" id="{E8FB8DA0-25B2-48F6-8868-B213CEA01194}"/>
              </a:ext>
            </a:extLst>
          </p:cNvPr>
          <p:cNvPicPr>
            <a:picLocks noChangeAspect="1"/>
          </p:cNvPicPr>
          <p:nvPr userDrawn="1"/>
        </p:nvPicPr>
        <p:blipFill>
          <a:blip r:embed="rId3">
            <a:extLst>
              <a:ext uri="{28A0092B-C50C-407E-A947-70E740481C1C}">
                <a14:useLocalDpi xmlns:a14="http://schemas.microsoft.com/office/drawing/2010/main" val="0"/>
              </a:ext>
            </a:extLst>
          </a:blip>
          <a:srcRect/>
          <a:stretch/>
        </p:blipFill>
        <p:spPr>
          <a:xfrm>
            <a:off x="7966966" y="4012161"/>
            <a:ext cx="1121819" cy="1078041"/>
          </a:xfrm>
          <a:prstGeom prst="rect">
            <a:avLst/>
          </a:prstGeom>
        </p:spPr>
      </p:pic>
      <p:sp>
        <p:nvSpPr>
          <p:cNvPr id="6" name="Rectangle">
            <a:extLst>
              <a:ext uri="{FF2B5EF4-FFF2-40B4-BE49-F238E27FC236}">
                <a16:creationId xmlns:a16="http://schemas.microsoft.com/office/drawing/2014/main" id="{6339B7C9-369B-4FBD-93AB-42CB9FBB9CB7}"/>
              </a:ext>
            </a:extLst>
          </p:cNvPr>
          <p:cNvSpPr/>
          <p:nvPr userDrawn="1"/>
        </p:nvSpPr>
        <p:spPr>
          <a:xfrm rot="10800000">
            <a:off x="1342862" y="976951"/>
            <a:ext cx="1817567" cy="73679"/>
          </a:xfrm>
          <a:prstGeom prst="rect">
            <a:avLst/>
          </a:prstGeom>
          <a:solidFill>
            <a:schemeClr val="bg1"/>
          </a:solidFill>
          <a:ln w="12700">
            <a:miter lim="400000"/>
          </a:ln>
        </p:spPr>
        <p:txBody>
          <a:bodyPr lIns="48767" tIns="48767" rIns="48767" bIns="48767" anchor="ctr"/>
          <a:lstStyle/>
          <a:p>
            <a:pPr>
              <a:defRPr>
                <a:solidFill>
                  <a:srgbClr val="3C3C3C"/>
                </a:solidFill>
              </a:defRPr>
            </a:pPr>
            <a:endParaRPr sz="1050"/>
          </a:p>
        </p:txBody>
      </p:sp>
    </p:spTree>
    <p:extLst>
      <p:ext uri="{BB962C8B-B14F-4D97-AF65-F5344CB8AC3E}">
        <p14:creationId xmlns:p14="http://schemas.microsoft.com/office/powerpoint/2010/main" val="337770163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7" name="Rectangle 6"/>
          <p:cNvSpPr/>
          <p:nvPr userDrawn="1"/>
        </p:nvSpPr>
        <p:spPr>
          <a:xfrm>
            <a:off x="0" y="0"/>
            <a:ext cx="1797627" cy="51435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050"/>
          </a:p>
        </p:txBody>
      </p:sp>
      <p:sp>
        <p:nvSpPr>
          <p:cNvPr id="4" name="Rectangle">
            <a:extLst>
              <a:ext uri="{FF2B5EF4-FFF2-40B4-BE49-F238E27FC236}">
                <a16:creationId xmlns:a16="http://schemas.microsoft.com/office/drawing/2014/main" id="{694F4ECB-61D4-4894-A69C-2CEC9B9D8136}"/>
              </a:ext>
            </a:extLst>
          </p:cNvPr>
          <p:cNvSpPr/>
          <p:nvPr userDrawn="1"/>
        </p:nvSpPr>
        <p:spPr>
          <a:xfrm rot="5400000">
            <a:off x="1059597" y="2534911"/>
            <a:ext cx="1817567" cy="73679"/>
          </a:xfrm>
          <a:prstGeom prst="rect">
            <a:avLst/>
          </a:prstGeom>
          <a:solidFill>
            <a:schemeClr val="bg1"/>
          </a:solidFill>
          <a:ln w="12700">
            <a:miter lim="400000"/>
          </a:ln>
        </p:spPr>
        <p:txBody>
          <a:bodyPr lIns="48767" tIns="48767" rIns="48767" bIns="48767" anchor="ctr"/>
          <a:lstStyle/>
          <a:p>
            <a:pPr>
              <a:defRPr>
                <a:solidFill>
                  <a:srgbClr val="3C3C3C"/>
                </a:solidFill>
              </a:defRPr>
            </a:pPr>
            <a:endParaRPr sz="1050"/>
          </a:p>
        </p:txBody>
      </p:sp>
    </p:spTree>
    <p:extLst>
      <p:ext uri="{BB962C8B-B14F-4D97-AF65-F5344CB8AC3E}">
        <p14:creationId xmlns:p14="http://schemas.microsoft.com/office/powerpoint/2010/main" val="182921292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p:txBody>
          <a:bodyPr/>
          <a:lstStyle/>
          <a:p>
            <a:endParaRPr lang="fr-FR"/>
          </a:p>
        </p:txBody>
      </p:sp>
      <p:sp>
        <p:nvSpPr>
          <p:cNvPr id="6" name="Slide Number Placeholder 5"/>
          <p:cNvSpPr>
            <a:spLocks noGrp="1"/>
          </p:cNvSpPr>
          <p:nvPr>
            <p:ph type="sldNum" sz="quarter" idx="12"/>
          </p:nvPr>
        </p:nvSpPr>
        <p:spPr/>
        <p:txBody>
          <a:bodyPr/>
          <a:lstStyle/>
          <a:p>
            <a:fld id="{2F397117-F3A1-41B5-B5A5-0FD5A7D43CA4}" type="slidenum">
              <a:rPr lang="fr-FR" smtClean="0"/>
              <a:t>‹#›</a:t>
            </a:fld>
            <a:endParaRPr lang="fr-FR"/>
          </a:p>
        </p:txBody>
      </p:sp>
      <p:sp>
        <p:nvSpPr>
          <p:cNvPr id="7" name="Rectangle 6"/>
          <p:cNvSpPr/>
          <p:nvPr userDrawn="1"/>
        </p:nvSpPr>
        <p:spPr>
          <a:xfrm>
            <a:off x="1834401" y="0"/>
            <a:ext cx="7309599" cy="51435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050"/>
          </a:p>
        </p:txBody>
      </p:sp>
      <p:sp>
        <p:nvSpPr>
          <p:cNvPr id="10" name="Rectangle"/>
          <p:cNvSpPr/>
          <p:nvPr userDrawn="1"/>
        </p:nvSpPr>
        <p:spPr>
          <a:xfrm rot="5400000">
            <a:off x="1059597" y="2534911"/>
            <a:ext cx="1817567" cy="73679"/>
          </a:xfrm>
          <a:prstGeom prst="rect">
            <a:avLst/>
          </a:prstGeom>
          <a:solidFill>
            <a:srgbClr val="183254"/>
          </a:solidFill>
          <a:ln w="12700">
            <a:miter lim="400000"/>
          </a:ln>
        </p:spPr>
        <p:txBody>
          <a:bodyPr lIns="48767" tIns="48767" rIns="48767" bIns="48767" anchor="ctr"/>
          <a:lstStyle/>
          <a:p>
            <a:pPr>
              <a:defRPr>
                <a:solidFill>
                  <a:srgbClr val="3C3C3C"/>
                </a:solidFill>
              </a:defRPr>
            </a:pPr>
            <a:endParaRPr sz="1050"/>
          </a:p>
        </p:txBody>
      </p:sp>
      <p:sp>
        <p:nvSpPr>
          <p:cNvPr id="2" name="Rectangle 1"/>
          <p:cNvSpPr/>
          <p:nvPr userDrawn="1"/>
        </p:nvSpPr>
        <p:spPr>
          <a:xfrm>
            <a:off x="0" y="0"/>
            <a:ext cx="1834401" cy="5143500"/>
          </a:xfrm>
          <a:prstGeom prst="rect">
            <a:avLst/>
          </a:prstGeom>
          <a:solidFill>
            <a:srgbClr val="0069B4"/>
          </a:solidFill>
          <a:ln>
            <a:solidFill>
              <a:srgbClr val="41B7C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050"/>
          </a:p>
        </p:txBody>
      </p:sp>
      <p:pic>
        <p:nvPicPr>
          <p:cNvPr id="8" name="Picture 7">
            <a:extLst>
              <a:ext uri="{FF2B5EF4-FFF2-40B4-BE49-F238E27FC236}">
                <a16:creationId xmlns:a16="http://schemas.microsoft.com/office/drawing/2014/main" id="{06F47C58-E686-410D-A080-804664D176A8}"/>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7931614" y="114273"/>
            <a:ext cx="1121819" cy="1054283"/>
          </a:xfrm>
          <a:prstGeom prst="rect">
            <a:avLst/>
          </a:prstGeom>
        </p:spPr>
      </p:pic>
    </p:spTree>
    <p:extLst>
      <p:ext uri="{BB962C8B-B14F-4D97-AF65-F5344CB8AC3E}">
        <p14:creationId xmlns:p14="http://schemas.microsoft.com/office/powerpoint/2010/main" val="352696827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324"/>
        <p:cNvGrpSpPr/>
        <p:nvPr/>
      </p:nvGrpSpPr>
      <p:grpSpPr>
        <a:xfrm>
          <a:off x="0" y="0"/>
          <a:ext cx="0" cy="0"/>
          <a:chOff x="0" y="0"/>
          <a:chExt cx="0" cy="0"/>
        </a:xfrm>
      </p:grpSpPr>
      <p:pic>
        <p:nvPicPr>
          <p:cNvPr id="325" name="Google Shape;325;p50"/>
          <p:cNvPicPr preferRelativeResize="0"/>
          <p:nvPr/>
        </p:nvPicPr>
        <p:blipFill rotWithShape="1">
          <a:blip r:embed="rId2">
            <a:alphaModFix/>
          </a:blip>
          <a:srcRect t="13116" b="13116"/>
          <a:stretch/>
        </p:blipFill>
        <p:spPr>
          <a:xfrm>
            <a:off x="97155" y="96012"/>
            <a:ext cx="8949690" cy="4951476"/>
          </a:xfrm>
          <a:prstGeom prst="rect">
            <a:avLst/>
          </a:prstGeom>
          <a:noFill/>
          <a:ln>
            <a:noFill/>
          </a:ln>
        </p:spPr>
      </p:pic>
      <p:sp>
        <p:nvSpPr>
          <p:cNvPr id="326" name="Google Shape;326;p50"/>
          <p:cNvSpPr/>
          <p:nvPr/>
        </p:nvSpPr>
        <p:spPr>
          <a:xfrm>
            <a:off x="97155" y="96012"/>
            <a:ext cx="8949690" cy="4951476"/>
          </a:xfrm>
          <a:prstGeom prst="rect">
            <a:avLst/>
          </a:prstGeom>
          <a:gradFill>
            <a:gsLst>
              <a:gs pos="0">
                <a:srgbClr val="004CB9">
                  <a:alpha val="80000"/>
                </a:srgbClr>
              </a:gs>
              <a:gs pos="99000">
                <a:srgbClr val="005500">
                  <a:alpha val="80000"/>
                </a:srgbClr>
              </a:gs>
              <a:gs pos="100000">
                <a:srgbClr val="005500">
                  <a:alpha val="80000"/>
                </a:srgbClr>
              </a:gs>
            </a:gsLst>
            <a:lin ang="0" scaled="0"/>
          </a:gradFill>
          <a:ln>
            <a:noFill/>
          </a:ln>
        </p:spPr>
        <p:txBody>
          <a:bodyPr spcFirstLastPara="1" wrap="square" lIns="68569" tIns="34275" rIns="68569" bIns="3427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Pts val="1800"/>
              <a:buFont typeface="Arial"/>
              <a:buNone/>
              <a:tabLst/>
              <a:defRPr/>
            </a:pPr>
            <a:endParaRPr kumimoji="0" sz="1350" b="0" i="0" u="none" strike="noStrike" kern="1200" cap="none" spc="0" normalizeH="0" baseline="0" noProof="0">
              <a:ln>
                <a:noFill/>
              </a:ln>
              <a:solidFill>
                <a:prstClr val="black"/>
              </a:solidFill>
              <a:effectLst/>
              <a:uLnTx/>
              <a:uFillTx/>
              <a:latin typeface="Libre Franklin"/>
              <a:ea typeface="Libre Franklin"/>
              <a:cs typeface="Libre Franklin"/>
              <a:sym typeface="Libre Franklin"/>
            </a:endParaRPr>
          </a:p>
        </p:txBody>
      </p:sp>
      <p:sp>
        <p:nvSpPr>
          <p:cNvPr id="327" name="Google Shape;327;p50"/>
          <p:cNvSpPr txBox="1">
            <a:spLocks noGrp="1"/>
          </p:cNvSpPr>
          <p:nvPr>
            <p:ph type="sldNum" idx="12"/>
          </p:nvPr>
        </p:nvSpPr>
        <p:spPr>
          <a:xfrm>
            <a:off x="4365959" y="4588863"/>
            <a:ext cx="412082" cy="273844"/>
          </a:xfrm>
          <a:prstGeom prst="rect">
            <a:avLst/>
          </a:prstGeom>
          <a:noFill/>
          <a:ln>
            <a:noFill/>
          </a:ln>
        </p:spPr>
        <p:txBody>
          <a:bodyPr spcFirstLastPara="1" wrap="square" lIns="91425" tIns="45700" rIns="91425" bIns="45700" anchor="ctr" anchorCtr="0">
            <a:noAutofit/>
          </a:bodyPr>
          <a:lstStyle>
            <a:lvl1pPr marL="0" marR="0" lvl="0" indent="0" algn="ctr">
              <a:lnSpc>
                <a:spcPct val="100000"/>
              </a:lnSpc>
              <a:spcBef>
                <a:spcPts val="0"/>
              </a:spcBef>
              <a:spcAft>
                <a:spcPts val="0"/>
              </a:spcAft>
              <a:buClr>
                <a:srgbClr val="000000"/>
              </a:buClr>
              <a:buSzPts val="1600"/>
              <a:buFont typeface="Arial"/>
              <a:buNone/>
              <a:defRPr sz="1200" b="1" i="0" u="none" strike="noStrike" cap="none">
                <a:solidFill>
                  <a:schemeClr val="lt1"/>
                </a:solidFill>
                <a:latin typeface="Libre Franklin"/>
                <a:ea typeface="Libre Franklin"/>
                <a:cs typeface="Libre Franklin"/>
                <a:sym typeface="Libre Franklin"/>
              </a:defRPr>
            </a:lvl1pPr>
            <a:lvl2pPr marL="0" marR="0" lvl="1" indent="0" algn="ctr">
              <a:lnSpc>
                <a:spcPct val="100000"/>
              </a:lnSpc>
              <a:spcBef>
                <a:spcPts val="0"/>
              </a:spcBef>
              <a:spcAft>
                <a:spcPts val="0"/>
              </a:spcAft>
              <a:buClr>
                <a:srgbClr val="000000"/>
              </a:buClr>
              <a:buSzPts val="1600"/>
              <a:buFont typeface="Arial"/>
              <a:buNone/>
              <a:defRPr sz="1200" b="1" i="0" u="none" strike="noStrike" cap="none">
                <a:solidFill>
                  <a:schemeClr val="lt1"/>
                </a:solidFill>
                <a:latin typeface="Libre Franklin"/>
                <a:ea typeface="Libre Franklin"/>
                <a:cs typeface="Libre Franklin"/>
                <a:sym typeface="Libre Franklin"/>
              </a:defRPr>
            </a:lvl2pPr>
            <a:lvl3pPr marL="0" marR="0" lvl="2" indent="0" algn="ctr">
              <a:lnSpc>
                <a:spcPct val="100000"/>
              </a:lnSpc>
              <a:spcBef>
                <a:spcPts val="0"/>
              </a:spcBef>
              <a:spcAft>
                <a:spcPts val="0"/>
              </a:spcAft>
              <a:buClr>
                <a:srgbClr val="000000"/>
              </a:buClr>
              <a:buSzPts val="1600"/>
              <a:buFont typeface="Arial"/>
              <a:buNone/>
              <a:defRPr sz="1200" b="1" i="0" u="none" strike="noStrike" cap="none">
                <a:solidFill>
                  <a:schemeClr val="lt1"/>
                </a:solidFill>
                <a:latin typeface="Libre Franklin"/>
                <a:ea typeface="Libre Franklin"/>
                <a:cs typeface="Libre Franklin"/>
                <a:sym typeface="Libre Franklin"/>
              </a:defRPr>
            </a:lvl3pPr>
            <a:lvl4pPr marL="0" marR="0" lvl="3" indent="0" algn="ctr">
              <a:lnSpc>
                <a:spcPct val="100000"/>
              </a:lnSpc>
              <a:spcBef>
                <a:spcPts val="0"/>
              </a:spcBef>
              <a:spcAft>
                <a:spcPts val="0"/>
              </a:spcAft>
              <a:buClr>
                <a:srgbClr val="000000"/>
              </a:buClr>
              <a:buSzPts val="1600"/>
              <a:buFont typeface="Arial"/>
              <a:buNone/>
              <a:defRPr sz="1200" b="1" i="0" u="none" strike="noStrike" cap="none">
                <a:solidFill>
                  <a:schemeClr val="lt1"/>
                </a:solidFill>
                <a:latin typeface="Libre Franklin"/>
                <a:ea typeface="Libre Franklin"/>
                <a:cs typeface="Libre Franklin"/>
                <a:sym typeface="Libre Franklin"/>
              </a:defRPr>
            </a:lvl4pPr>
            <a:lvl5pPr marL="0" marR="0" lvl="4" indent="0" algn="ctr">
              <a:lnSpc>
                <a:spcPct val="100000"/>
              </a:lnSpc>
              <a:spcBef>
                <a:spcPts val="0"/>
              </a:spcBef>
              <a:spcAft>
                <a:spcPts val="0"/>
              </a:spcAft>
              <a:buClr>
                <a:srgbClr val="000000"/>
              </a:buClr>
              <a:buSzPts val="1600"/>
              <a:buFont typeface="Arial"/>
              <a:buNone/>
              <a:defRPr sz="1200" b="1" i="0" u="none" strike="noStrike" cap="none">
                <a:solidFill>
                  <a:schemeClr val="lt1"/>
                </a:solidFill>
                <a:latin typeface="Libre Franklin"/>
                <a:ea typeface="Libre Franklin"/>
                <a:cs typeface="Libre Franklin"/>
                <a:sym typeface="Libre Franklin"/>
              </a:defRPr>
            </a:lvl5pPr>
            <a:lvl6pPr marL="0" marR="0" lvl="5" indent="0" algn="ctr">
              <a:lnSpc>
                <a:spcPct val="100000"/>
              </a:lnSpc>
              <a:spcBef>
                <a:spcPts val="0"/>
              </a:spcBef>
              <a:spcAft>
                <a:spcPts val="0"/>
              </a:spcAft>
              <a:buClr>
                <a:srgbClr val="000000"/>
              </a:buClr>
              <a:buSzPts val="1600"/>
              <a:buFont typeface="Arial"/>
              <a:buNone/>
              <a:defRPr sz="1200" b="1" i="0" u="none" strike="noStrike" cap="none">
                <a:solidFill>
                  <a:schemeClr val="lt1"/>
                </a:solidFill>
                <a:latin typeface="Libre Franklin"/>
                <a:ea typeface="Libre Franklin"/>
                <a:cs typeface="Libre Franklin"/>
                <a:sym typeface="Libre Franklin"/>
              </a:defRPr>
            </a:lvl6pPr>
            <a:lvl7pPr marL="0" marR="0" lvl="6" indent="0" algn="ctr">
              <a:lnSpc>
                <a:spcPct val="100000"/>
              </a:lnSpc>
              <a:spcBef>
                <a:spcPts val="0"/>
              </a:spcBef>
              <a:spcAft>
                <a:spcPts val="0"/>
              </a:spcAft>
              <a:buClr>
                <a:srgbClr val="000000"/>
              </a:buClr>
              <a:buSzPts val="1600"/>
              <a:buFont typeface="Arial"/>
              <a:buNone/>
              <a:defRPr sz="1200" b="1" i="0" u="none" strike="noStrike" cap="none">
                <a:solidFill>
                  <a:schemeClr val="lt1"/>
                </a:solidFill>
                <a:latin typeface="Libre Franklin"/>
                <a:ea typeface="Libre Franklin"/>
                <a:cs typeface="Libre Franklin"/>
                <a:sym typeface="Libre Franklin"/>
              </a:defRPr>
            </a:lvl7pPr>
            <a:lvl8pPr marL="0" marR="0" lvl="7" indent="0" algn="ctr">
              <a:lnSpc>
                <a:spcPct val="100000"/>
              </a:lnSpc>
              <a:spcBef>
                <a:spcPts val="0"/>
              </a:spcBef>
              <a:spcAft>
                <a:spcPts val="0"/>
              </a:spcAft>
              <a:buClr>
                <a:srgbClr val="000000"/>
              </a:buClr>
              <a:buSzPts val="1600"/>
              <a:buFont typeface="Arial"/>
              <a:buNone/>
              <a:defRPr sz="1200" b="1" i="0" u="none" strike="noStrike" cap="none">
                <a:solidFill>
                  <a:schemeClr val="lt1"/>
                </a:solidFill>
                <a:latin typeface="Libre Franklin"/>
                <a:ea typeface="Libre Franklin"/>
                <a:cs typeface="Libre Franklin"/>
                <a:sym typeface="Libre Franklin"/>
              </a:defRPr>
            </a:lvl8pPr>
            <a:lvl9pPr marL="0" marR="0" lvl="8" indent="0" algn="ctr">
              <a:lnSpc>
                <a:spcPct val="100000"/>
              </a:lnSpc>
              <a:spcBef>
                <a:spcPts val="0"/>
              </a:spcBef>
              <a:spcAft>
                <a:spcPts val="0"/>
              </a:spcAft>
              <a:buClr>
                <a:srgbClr val="000000"/>
              </a:buClr>
              <a:buSzPts val="1600"/>
              <a:buFont typeface="Arial"/>
              <a:buNone/>
              <a:defRPr sz="1200" b="1" i="0" u="none" strike="noStrike" cap="none">
                <a:solidFill>
                  <a:schemeClr val="lt1"/>
                </a:solidFill>
                <a:latin typeface="Libre Franklin"/>
                <a:ea typeface="Libre Franklin"/>
                <a:cs typeface="Libre Franklin"/>
                <a:sym typeface="Libre Franklin"/>
              </a:defRPr>
            </a:lvl9pPr>
          </a:lstStyle>
          <a:p>
            <a:pPr defTabSz="685800">
              <a:defRPr/>
            </a:pPr>
            <a:fld id="{00000000-1234-1234-1234-123412341234}" type="slidenum">
              <a:rPr lang="en-US" kern="1200" smtClean="0">
                <a:solidFill>
                  <a:prstClr val="white"/>
                </a:solidFill>
              </a:rPr>
              <a:pPr defTabSz="685800">
                <a:defRPr/>
              </a:pPr>
              <a:t>‹#›</a:t>
            </a:fld>
            <a:endParaRPr lang="en-US" kern="1200">
              <a:solidFill>
                <a:prstClr val="white"/>
              </a:solidFill>
            </a:endParaRPr>
          </a:p>
        </p:txBody>
      </p:sp>
      <p:sp>
        <p:nvSpPr>
          <p:cNvPr id="328" name="Google Shape;328;p50"/>
          <p:cNvSpPr txBox="1">
            <a:spLocks noGrp="1"/>
          </p:cNvSpPr>
          <p:nvPr>
            <p:ph type="dt" idx="10"/>
          </p:nvPr>
        </p:nvSpPr>
        <p:spPr>
          <a:xfrm>
            <a:off x="6457950" y="4588863"/>
            <a:ext cx="2057400" cy="273844"/>
          </a:xfrm>
          <a:prstGeom prst="rect">
            <a:avLst/>
          </a:prstGeom>
          <a:noFill/>
          <a:ln>
            <a:noFill/>
          </a:ln>
        </p:spPr>
        <p:txBody>
          <a:bodyPr spcFirstLastPara="1" wrap="square" lIns="91425" tIns="45700" rIns="91425" bIns="45700" anchor="ctr" anchorCtr="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pPr defTabSz="685800">
              <a:buClrTx/>
              <a:defRPr/>
            </a:pPr>
            <a:endParaRPr lang="fr-FR" kern="1200">
              <a:solidFill>
                <a:prstClr val="black">
                  <a:tint val="75000"/>
                </a:prstClr>
              </a:solidFill>
              <a:latin typeface="Calibri" panose="020F0502020204030204"/>
              <a:ea typeface="+mn-ea"/>
              <a:cs typeface="+mn-cs"/>
            </a:endParaRPr>
          </a:p>
        </p:txBody>
      </p:sp>
      <p:sp>
        <p:nvSpPr>
          <p:cNvPr id="329" name="Google Shape;329;p50"/>
          <p:cNvSpPr txBox="1">
            <a:spLocks noGrp="1"/>
          </p:cNvSpPr>
          <p:nvPr>
            <p:ph type="ftr" idx="11"/>
          </p:nvPr>
        </p:nvSpPr>
        <p:spPr>
          <a:xfrm>
            <a:off x="628651" y="4588863"/>
            <a:ext cx="2549072"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pPr defTabSz="685800">
              <a:buClrTx/>
              <a:defRPr/>
            </a:pPr>
            <a:endParaRPr lang="fr-FR" kern="1200">
              <a:solidFill>
                <a:prstClr val="black">
                  <a:tint val="75000"/>
                </a:prstClr>
              </a:solidFill>
              <a:latin typeface="Calibri" panose="020F0502020204030204"/>
              <a:ea typeface="+mn-ea"/>
              <a:cs typeface="+mn-cs"/>
            </a:endParaRPr>
          </a:p>
        </p:txBody>
      </p:sp>
      <p:sp>
        <p:nvSpPr>
          <p:cNvPr id="330" name="Google Shape;330;p50"/>
          <p:cNvSpPr/>
          <p:nvPr/>
        </p:nvSpPr>
        <p:spPr>
          <a:xfrm>
            <a:off x="4431411" y="4585534"/>
            <a:ext cx="281178" cy="281178"/>
          </a:xfrm>
          <a:prstGeom prst="ellipse">
            <a:avLst/>
          </a:prstGeom>
          <a:noFill/>
          <a:ln w="12700" cap="flat" cmpd="sng">
            <a:solidFill>
              <a:schemeClr val="lt2"/>
            </a:solidFill>
            <a:prstDash val="solid"/>
            <a:miter lim="8000"/>
            <a:headEnd type="none" w="sm" len="sm"/>
            <a:tailEnd type="none" w="sm" len="sm"/>
          </a:ln>
        </p:spPr>
        <p:txBody>
          <a:bodyPr spcFirstLastPara="1" wrap="square" lIns="68569" tIns="34275" rIns="68569" bIns="3427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Pts val="1800"/>
              <a:buFont typeface="Arial"/>
              <a:buNone/>
              <a:tabLst/>
              <a:defRPr/>
            </a:pPr>
            <a:endParaRPr kumimoji="0" sz="1350" b="0" i="0" u="none" strike="noStrike" kern="1200" cap="none" spc="0" normalizeH="0" baseline="0" noProof="0">
              <a:ln>
                <a:noFill/>
              </a:ln>
              <a:solidFill>
                <a:prstClr val="black"/>
              </a:solidFill>
              <a:effectLst/>
              <a:uLnTx/>
              <a:uFillTx/>
              <a:latin typeface="Libre Franklin"/>
              <a:ea typeface="Libre Franklin"/>
              <a:cs typeface="Libre Franklin"/>
              <a:sym typeface="Libre Franklin"/>
            </a:endParaRPr>
          </a:p>
        </p:txBody>
      </p:sp>
      <p:sp>
        <p:nvSpPr>
          <p:cNvPr id="331" name="Google Shape;331;p50"/>
          <p:cNvSpPr/>
          <p:nvPr/>
        </p:nvSpPr>
        <p:spPr>
          <a:xfrm>
            <a:off x="3234690" y="1250981"/>
            <a:ext cx="2674620" cy="27432"/>
          </a:xfrm>
          <a:prstGeom prst="rect">
            <a:avLst/>
          </a:prstGeom>
          <a:solidFill>
            <a:schemeClr val="lt2"/>
          </a:solidFill>
          <a:ln>
            <a:noFill/>
          </a:ln>
        </p:spPr>
        <p:txBody>
          <a:bodyPr spcFirstLastPara="1" wrap="square" lIns="68569" tIns="34275" rIns="68569" bIns="34275"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Pts val="1800"/>
              <a:buFont typeface="Arial"/>
              <a:buNone/>
              <a:tabLst/>
              <a:defRPr/>
            </a:pPr>
            <a:endParaRPr kumimoji="0" sz="1350" b="0" i="0" u="none" strike="noStrike" kern="1200" cap="none" spc="0" normalizeH="0" baseline="0" noProof="0">
              <a:ln>
                <a:noFill/>
              </a:ln>
              <a:solidFill>
                <a:prstClr val="black"/>
              </a:solidFill>
              <a:effectLst/>
              <a:uLnTx/>
              <a:uFillTx/>
              <a:latin typeface="Libre Franklin"/>
              <a:ea typeface="Libre Franklin"/>
              <a:cs typeface="Libre Franklin"/>
              <a:sym typeface="Libre Franklin"/>
            </a:endParaRPr>
          </a:p>
        </p:txBody>
      </p:sp>
      <p:sp>
        <p:nvSpPr>
          <p:cNvPr id="332" name="Google Shape;332;p50"/>
          <p:cNvSpPr txBox="1">
            <a:spLocks noGrp="1"/>
          </p:cNvSpPr>
          <p:nvPr>
            <p:ph type="title"/>
          </p:nvPr>
        </p:nvSpPr>
        <p:spPr>
          <a:xfrm>
            <a:off x="628650" y="273844"/>
            <a:ext cx="7886700" cy="994172"/>
          </a:xfrm>
          <a:prstGeom prst="rect">
            <a:avLst/>
          </a:prstGeom>
          <a:noFill/>
          <a:ln>
            <a:noFill/>
          </a:ln>
        </p:spPr>
        <p:txBody>
          <a:bodyPr spcFirstLastPara="1" wrap="square" lIns="91425" tIns="45700" rIns="91425" bIns="45700" anchor="ctr" anchorCtr="0">
            <a:normAutofit/>
          </a:bodyPr>
          <a:lstStyle>
            <a:lvl1pPr lvl="0" algn="ctr">
              <a:lnSpc>
                <a:spcPct val="90000"/>
              </a:lnSpc>
              <a:spcBef>
                <a:spcPts val="0"/>
              </a:spcBef>
              <a:spcAft>
                <a:spcPts val="0"/>
              </a:spcAft>
              <a:buClr>
                <a:schemeClr val="lt1"/>
              </a:buClr>
              <a:buSzPts val="5000"/>
              <a:buFont typeface="Gill Sans"/>
              <a:buNone/>
              <a:defRPr>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5784140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285"/>
        <p:cNvGrpSpPr/>
        <p:nvPr/>
      </p:nvGrpSpPr>
      <p:grpSpPr>
        <a:xfrm>
          <a:off x="0" y="0"/>
          <a:ext cx="0" cy="0"/>
          <a:chOff x="0" y="0"/>
          <a:chExt cx="0" cy="0"/>
        </a:xfrm>
      </p:grpSpPr>
      <p:sp>
        <p:nvSpPr>
          <p:cNvPr id="1286" name="Google Shape;1286;p5"/>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7" name="Google Shape;1287;p5"/>
          <p:cNvGrpSpPr/>
          <p:nvPr/>
        </p:nvGrpSpPr>
        <p:grpSpPr>
          <a:xfrm>
            <a:off x="-3486388" y="2153015"/>
            <a:ext cx="15327692" cy="4559085"/>
            <a:chOff x="-3486388" y="2153015"/>
            <a:chExt cx="15327692" cy="4559085"/>
          </a:xfrm>
        </p:grpSpPr>
        <p:sp>
          <p:nvSpPr>
            <p:cNvPr id="1288" name="Google Shape;1288;p5"/>
            <p:cNvSpPr/>
            <p:nvPr/>
          </p:nvSpPr>
          <p:spPr>
            <a:xfrm>
              <a:off x="-1377675" y="3197675"/>
              <a:ext cx="12278050" cy="3514425"/>
            </a:xfrm>
            <a:custGeom>
              <a:avLst/>
              <a:gdLst/>
              <a:ahLst/>
              <a:cxnLst/>
              <a:rect l="l" t="t" r="r" b="b"/>
              <a:pathLst>
                <a:path w="491122" h="140577" extrusionOk="0">
                  <a:moveTo>
                    <a:pt x="0" y="75064"/>
                  </a:moveTo>
                  <a:lnTo>
                    <a:pt x="53608" y="0"/>
                  </a:lnTo>
                  <a:lnTo>
                    <a:pt x="65800" y="36576"/>
                  </a:lnTo>
                  <a:lnTo>
                    <a:pt x="96280" y="54102"/>
                  </a:lnTo>
                  <a:lnTo>
                    <a:pt x="144286" y="58674"/>
                  </a:lnTo>
                  <a:lnTo>
                    <a:pt x="171127" y="53789"/>
                  </a:lnTo>
                  <a:lnTo>
                    <a:pt x="196734" y="54377"/>
                  </a:lnTo>
                  <a:lnTo>
                    <a:pt x="210274" y="55555"/>
                  </a:lnTo>
                  <a:lnTo>
                    <a:pt x="219724" y="55626"/>
                  </a:lnTo>
                  <a:lnTo>
                    <a:pt x="240298" y="47244"/>
                  </a:lnTo>
                  <a:lnTo>
                    <a:pt x="254425" y="47094"/>
                  </a:lnTo>
                  <a:lnTo>
                    <a:pt x="266199" y="40030"/>
                  </a:lnTo>
                  <a:lnTo>
                    <a:pt x="296221" y="40913"/>
                  </a:lnTo>
                  <a:lnTo>
                    <a:pt x="318590" y="40913"/>
                  </a:lnTo>
                  <a:lnTo>
                    <a:pt x="333307" y="44445"/>
                  </a:lnTo>
                  <a:lnTo>
                    <a:pt x="347141" y="40619"/>
                  </a:lnTo>
                  <a:lnTo>
                    <a:pt x="358031" y="33555"/>
                  </a:lnTo>
                  <a:lnTo>
                    <a:pt x="365684" y="32672"/>
                  </a:lnTo>
                  <a:lnTo>
                    <a:pt x="384227" y="23253"/>
                  </a:lnTo>
                  <a:lnTo>
                    <a:pt x="407185" y="20015"/>
                  </a:lnTo>
                  <a:lnTo>
                    <a:pt x="426023" y="6476"/>
                  </a:lnTo>
                  <a:lnTo>
                    <a:pt x="425138" y="51434"/>
                  </a:lnTo>
                  <a:lnTo>
                    <a:pt x="441326" y="54672"/>
                  </a:lnTo>
                  <a:lnTo>
                    <a:pt x="453525" y="59970"/>
                  </a:lnTo>
                  <a:lnTo>
                    <a:pt x="464890" y="61790"/>
                  </a:lnTo>
                  <a:lnTo>
                    <a:pt x="482905" y="70323"/>
                  </a:lnTo>
                  <a:lnTo>
                    <a:pt x="491122" y="115833"/>
                  </a:lnTo>
                  <a:lnTo>
                    <a:pt x="464258" y="135521"/>
                  </a:lnTo>
                  <a:lnTo>
                    <a:pt x="403579" y="138997"/>
                  </a:lnTo>
                  <a:lnTo>
                    <a:pt x="300867" y="134573"/>
                  </a:lnTo>
                  <a:lnTo>
                    <a:pt x="253462" y="139945"/>
                  </a:lnTo>
                  <a:lnTo>
                    <a:pt x="202264" y="140577"/>
                  </a:lnTo>
                  <a:lnTo>
                    <a:pt x="149170" y="138681"/>
                  </a:lnTo>
                  <a:lnTo>
                    <a:pt x="131156" y="134889"/>
                  </a:lnTo>
                  <a:lnTo>
                    <a:pt x="102396" y="131412"/>
                  </a:lnTo>
                  <a:lnTo>
                    <a:pt x="68264" y="135521"/>
                  </a:lnTo>
                  <a:lnTo>
                    <a:pt x="50566" y="135521"/>
                  </a:lnTo>
                  <a:lnTo>
                    <a:pt x="31604" y="128568"/>
                  </a:lnTo>
                  <a:lnTo>
                    <a:pt x="21807" y="118771"/>
                  </a:lnTo>
                  <a:close/>
                </a:path>
              </a:pathLst>
            </a:custGeom>
            <a:solidFill>
              <a:schemeClr val="accent2"/>
            </a:solidFill>
            <a:ln>
              <a:noFill/>
            </a:ln>
          </p:spPr>
        </p:sp>
        <p:grpSp>
          <p:nvGrpSpPr>
            <p:cNvPr id="1289" name="Google Shape;1289;p5"/>
            <p:cNvGrpSpPr/>
            <p:nvPr/>
          </p:nvGrpSpPr>
          <p:grpSpPr>
            <a:xfrm>
              <a:off x="5173454" y="4377659"/>
              <a:ext cx="3518472" cy="819002"/>
              <a:chOff x="4795000" y="4018475"/>
              <a:chExt cx="3518472" cy="819002"/>
            </a:xfrm>
          </p:grpSpPr>
          <p:grpSp>
            <p:nvGrpSpPr>
              <p:cNvPr id="1290" name="Google Shape;1290;p5"/>
              <p:cNvGrpSpPr/>
              <p:nvPr/>
            </p:nvGrpSpPr>
            <p:grpSpPr>
              <a:xfrm>
                <a:off x="5105440" y="4219941"/>
                <a:ext cx="703657" cy="335407"/>
                <a:chOff x="5210215" y="1598241"/>
                <a:chExt cx="703657" cy="335407"/>
              </a:xfrm>
            </p:grpSpPr>
            <p:sp>
              <p:nvSpPr>
                <p:cNvPr id="1291" name="Google Shape;1291;p5"/>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5"/>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5"/>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5"/>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5"/>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5"/>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5"/>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5"/>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 name="Google Shape;1299;p5"/>
              <p:cNvGrpSpPr/>
              <p:nvPr/>
            </p:nvGrpSpPr>
            <p:grpSpPr>
              <a:xfrm>
                <a:off x="5811497" y="4029087"/>
                <a:ext cx="2020600" cy="684216"/>
                <a:chOff x="5916272" y="1407387"/>
                <a:chExt cx="2020600" cy="684216"/>
              </a:xfrm>
            </p:grpSpPr>
            <p:sp>
              <p:nvSpPr>
                <p:cNvPr id="1300" name="Google Shape;1300;p5"/>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5"/>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5"/>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5"/>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5"/>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5"/>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5"/>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5"/>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5"/>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5"/>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5"/>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5"/>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5"/>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3" name="Google Shape;1313;p5"/>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5"/>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5"/>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5"/>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5"/>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5"/>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5"/>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5"/>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5"/>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5"/>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5"/>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5"/>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5"/>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5"/>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5"/>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5"/>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5"/>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5"/>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5"/>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5"/>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5"/>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5"/>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5"/>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5"/>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5"/>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 name="Google Shape;1338;p5"/>
            <p:cNvGrpSpPr/>
            <p:nvPr/>
          </p:nvGrpSpPr>
          <p:grpSpPr>
            <a:xfrm>
              <a:off x="-3486388" y="2153015"/>
              <a:ext cx="15327692" cy="4161030"/>
              <a:chOff x="-3486388" y="2153015"/>
              <a:chExt cx="15327692" cy="4161030"/>
            </a:xfrm>
          </p:grpSpPr>
          <p:grpSp>
            <p:nvGrpSpPr>
              <p:cNvPr id="1339" name="Google Shape;1339;p5"/>
              <p:cNvGrpSpPr/>
              <p:nvPr/>
            </p:nvGrpSpPr>
            <p:grpSpPr>
              <a:xfrm>
                <a:off x="259080" y="4747748"/>
                <a:ext cx="3518472" cy="819002"/>
                <a:chOff x="4795000" y="4018475"/>
                <a:chExt cx="3518472" cy="819002"/>
              </a:xfrm>
            </p:grpSpPr>
            <p:grpSp>
              <p:nvGrpSpPr>
                <p:cNvPr id="1340" name="Google Shape;1340;p5"/>
                <p:cNvGrpSpPr/>
                <p:nvPr/>
              </p:nvGrpSpPr>
              <p:grpSpPr>
                <a:xfrm>
                  <a:off x="5105440" y="4219941"/>
                  <a:ext cx="703657" cy="335407"/>
                  <a:chOff x="5210215" y="1598241"/>
                  <a:chExt cx="703657" cy="335407"/>
                </a:xfrm>
              </p:grpSpPr>
              <p:sp>
                <p:nvSpPr>
                  <p:cNvPr id="1341" name="Google Shape;1341;p5"/>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5"/>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5"/>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5"/>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5"/>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5"/>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5"/>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5"/>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 name="Google Shape;1349;p5"/>
                <p:cNvGrpSpPr/>
                <p:nvPr/>
              </p:nvGrpSpPr>
              <p:grpSpPr>
                <a:xfrm>
                  <a:off x="5811497" y="4029087"/>
                  <a:ext cx="2020600" cy="684216"/>
                  <a:chOff x="5916272" y="1407387"/>
                  <a:chExt cx="2020600" cy="684216"/>
                </a:xfrm>
              </p:grpSpPr>
              <p:sp>
                <p:nvSpPr>
                  <p:cNvPr id="1350" name="Google Shape;1350;p5"/>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5"/>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5"/>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5"/>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5"/>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5"/>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5"/>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5"/>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5"/>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5"/>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5"/>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5"/>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5"/>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3" name="Google Shape;1363;p5"/>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5"/>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5"/>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5"/>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5"/>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5"/>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5"/>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5"/>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5"/>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5"/>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5"/>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5"/>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5"/>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5"/>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5"/>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5"/>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5"/>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5"/>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5"/>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5"/>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5"/>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5"/>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5"/>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5"/>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5"/>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 name="Google Shape;1388;p5"/>
              <p:cNvGrpSpPr/>
              <p:nvPr/>
            </p:nvGrpSpPr>
            <p:grpSpPr>
              <a:xfrm rot="1440716">
                <a:off x="-3181248" y="2990004"/>
                <a:ext cx="4642614" cy="2487053"/>
                <a:chOff x="-1951296" y="3403209"/>
                <a:chExt cx="4642922" cy="2487218"/>
              </a:xfrm>
            </p:grpSpPr>
            <p:grpSp>
              <p:nvGrpSpPr>
                <p:cNvPr id="1389" name="Google Shape;1389;p5"/>
                <p:cNvGrpSpPr/>
                <p:nvPr/>
              </p:nvGrpSpPr>
              <p:grpSpPr>
                <a:xfrm flipH="1">
                  <a:off x="-1138105" y="3443947"/>
                  <a:ext cx="3102041" cy="1858991"/>
                  <a:chOff x="1998987" y="1205534"/>
                  <a:chExt cx="2649280" cy="1587660"/>
                </a:xfrm>
              </p:grpSpPr>
              <p:sp>
                <p:nvSpPr>
                  <p:cNvPr id="1390" name="Google Shape;1390;p5"/>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5"/>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5"/>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5"/>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5"/>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5"/>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5"/>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5"/>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5"/>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5"/>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5"/>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5"/>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5"/>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5"/>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5"/>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5"/>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5"/>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5"/>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5"/>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5"/>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 name="Google Shape;1410;p5"/>
                <p:cNvGrpSpPr/>
                <p:nvPr/>
              </p:nvGrpSpPr>
              <p:grpSpPr>
                <a:xfrm flipH="1">
                  <a:off x="-186745" y="3456677"/>
                  <a:ext cx="1627295" cy="608831"/>
                  <a:chOff x="2445982" y="1216407"/>
                  <a:chExt cx="1389782" cy="519968"/>
                </a:xfrm>
              </p:grpSpPr>
              <p:sp>
                <p:nvSpPr>
                  <p:cNvPr id="1411" name="Google Shape;1411;p5"/>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5"/>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5"/>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5"/>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5"/>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5"/>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5"/>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5"/>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5"/>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5"/>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5"/>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5"/>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5"/>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4" name="Google Shape;1424;p5"/>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5" name="Google Shape;1425;p5"/>
                <p:cNvGrpSpPr/>
                <p:nvPr/>
              </p:nvGrpSpPr>
              <p:grpSpPr>
                <a:xfrm flipH="1">
                  <a:off x="-1122624" y="3420115"/>
                  <a:ext cx="3810685" cy="1880070"/>
                  <a:chOff x="1380553" y="1185181"/>
                  <a:chExt cx="3254492" cy="1605662"/>
                </a:xfrm>
              </p:grpSpPr>
              <p:sp>
                <p:nvSpPr>
                  <p:cNvPr id="1426" name="Google Shape;1426;p5"/>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5"/>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5"/>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5"/>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5"/>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5"/>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5"/>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5"/>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5"/>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5"/>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5"/>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5"/>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5"/>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5"/>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5"/>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5"/>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5"/>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5"/>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5"/>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5"/>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5"/>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5"/>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5"/>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5"/>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5"/>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5"/>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5"/>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3" name="Google Shape;1453;p5"/>
                  <p:cNvGrpSpPr/>
                  <p:nvPr/>
                </p:nvGrpSpPr>
                <p:grpSpPr>
                  <a:xfrm>
                    <a:off x="2145637" y="2189368"/>
                    <a:ext cx="1166414" cy="523100"/>
                    <a:chOff x="2145637" y="2189368"/>
                    <a:chExt cx="1166414" cy="523100"/>
                  </a:xfrm>
                </p:grpSpPr>
                <p:sp>
                  <p:nvSpPr>
                    <p:cNvPr id="1454" name="Google Shape;1454;p5"/>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5"/>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5"/>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5"/>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5"/>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5"/>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5"/>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5"/>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5"/>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5"/>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5"/>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465" name="Google Shape;1465;p5"/>
              <p:cNvGrpSpPr/>
              <p:nvPr/>
            </p:nvGrpSpPr>
            <p:grpSpPr>
              <a:xfrm>
                <a:off x="1937942" y="4920118"/>
                <a:ext cx="3518472" cy="819002"/>
                <a:chOff x="4795000" y="4018475"/>
                <a:chExt cx="3518472" cy="819002"/>
              </a:xfrm>
            </p:grpSpPr>
            <p:grpSp>
              <p:nvGrpSpPr>
                <p:cNvPr id="1466" name="Google Shape;1466;p5"/>
                <p:cNvGrpSpPr/>
                <p:nvPr/>
              </p:nvGrpSpPr>
              <p:grpSpPr>
                <a:xfrm>
                  <a:off x="5105440" y="4219941"/>
                  <a:ext cx="703657" cy="335407"/>
                  <a:chOff x="5210215" y="1598241"/>
                  <a:chExt cx="703657" cy="335407"/>
                </a:xfrm>
              </p:grpSpPr>
              <p:sp>
                <p:nvSpPr>
                  <p:cNvPr id="1467" name="Google Shape;1467;p5"/>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5"/>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5"/>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5"/>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5"/>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5"/>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5"/>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5"/>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 name="Google Shape;1475;p5"/>
                <p:cNvGrpSpPr/>
                <p:nvPr/>
              </p:nvGrpSpPr>
              <p:grpSpPr>
                <a:xfrm>
                  <a:off x="5811497" y="4029087"/>
                  <a:ext cx="2020600" cy="684216"/>
                  <a:chOff x="5916272" y="1407387"/>
                  <a:chExt cx="2020600" cy="684216"/>
                </a:xfrm>
              </p:grpSpPr>
              <p:sp>
                <p:nvSpPr>
                  <p:cNvPr id="1476" name="Google Shape;1476;p5"/>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5"/>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5"/>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5"/>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5"/>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5"/>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5"/>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5"/>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5"/>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5"/>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5"/>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5"/>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5"/>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9" name="Google Shape;1489;p5"/>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5"/>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5"/>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5"/>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5"/>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5"/>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5"/>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5"/>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5"/>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5"/>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5"/>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5"/>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5"/>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5"/>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5"/>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5"/>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5"/>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5"/>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5"/>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5"/>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5"/>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5"/>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5"/>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5"/>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5"/>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 name="Google Shape;1514;p5"/>
              <p:cNvGrpSpPr/>
              <p:nvPr/>
            </p:nvGrpSpPr>
            <p:grpSpPr>
              <a:xfrm rot="-401405">
                <a:off x="7069266" y="3270709"/>
                <a:ext cx="4642965" cy="2487241"/>
                <a:chOff x="5683524" y="3609799"/>
                <a:chExt cx="4642922" cy="2487218"/>
              </a:xfrm>
            </p:grpSpPr>
            <p:grpSp>
              <p:nvGrpSpPr>
                <p:cNvPr id="1515" name="Google Shape;1515;p5"/>
                <p:cNvGrpSpPr/>
                <p:nvPr/>
              </p:nvGrpSpPr>
              <p:grpSpPr>
                <a:xfrm>
                  <a:off x="6411213" y="3650537"/>
                  <a:ext cx="3102041" cy="1858991"/>
                  <a:chOff x="1998987" y="1205534"/>
                  <a:chExt cx="2649280" cy="1587660"/>
                </a:xfrm>
              </p:grpSpPr>
              <p:sp>
                <p:nvSpPr>
                  <p:cNvPr id="1516" name="Google Shape;1516;p5"/>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5"/>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5"/>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5"/>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5"/>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5"/>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5"/>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5"/>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5"/>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5"/>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5"/>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5"/>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5"/>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5"/>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5"/>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5"/>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5"/>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5"/>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5"/>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5"/>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 name="Google Shape;1536;p5"/>
                <p:cNvGrpSpPr/>
                <p:nvPr/>
              </p:nvGrpSpPr>
              <p:grpSpPr>
                <a:xfrm>
                  <a:off x="6934600" y="3663268"/>
                  <a:ext cx="1627295" cy="608831"/>
                  <a:chOff x="2445982" y="1216407"/>
                  <a:chExt cx="1389782" cy="519968"/>
                </a:xfrm>
              </p:grpSpPr>
              <p:sp>
                <p:nvSpPr>
                  <p:cNvPr id="1537" name="Google Shape;1537;p5"/>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5"/>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5"/>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5"/>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5"/>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5"/>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5"/>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5"/>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5"/>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5"/>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5"/>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5"/>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5"/>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0" name="Google Shape;1550;p5"/>
                <p:cNvSpPr/>
                <p:nvPr/>
              </p:nvSpPr>
              <p:spPr>
                <a:xfrm>
                  <a:off x="5683524" y="360979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1" name="Google Shape;1551;p5"/>
                <p:cNvGrpSpPr/>
                <p:nvPr/>
              </p:nvGrpSpPr>
              <p:grpSpPr>
                <a:xfrm>
                  <a:off x="5687088" y="3626705"/>
                  <a:ext cx="3810685" cy="1880070"/>
                  <a:chOff x="1380553" y="1185181"/>
                  <a:chExt cx="3254492" cy="1605662"/>
                </a:xfrm>
              </p:grpSpPr>
              <p:sp>
                <p:nvSpPr>
                  <p:cNvPr id="1552" name="Google Shape;1552;p5"/>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5"/>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5"/>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5"/>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5"/>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5"/>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5"/>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5"/>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5"/>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5"/>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5"/>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5"/>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5"/>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5"/>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5"/>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5"/>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5"/>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5"/>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5"/>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5"/>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5"/>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5"/>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5"/>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5"/>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5"/>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5"/>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5"/>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9" name="Google Shape;1579;p5"/>
                  <p:cNvGrpSpPr/>
                  <p:nvPr/>
                </p:nvGrpSpPr>
                <p:grpSpPr>
                  <a:xfrm>
                    <a:off x="2145637" y="2189368"/>
                    <a:ext cx="1166414" cy="523100"/>
                    <a:chOff x="2145637" y="2189368"/>
                    <a:chExt cx="1166414" cy="523100"/>
                  </a:xfrm>
                </p:grpSpPr>
                <p:sp>
                  <p:nvSpPr>
                    <p:cNvPr id="1580" name="Google Shape;1580;p5"/>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5"/>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5"/>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5"/>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5"/>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5"/>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5"/>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5"/>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5"/>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5"/>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5"/>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1591" name="Google Shape;1591;p5"/>
            <p:cNvGrpSpPr/>
            <p:nvPr/>
          </p:nvGrpSpPr>
          <p:grpSpPr>
            <a:xfrm>
              <a:off x="3599842" y="4303236"/>
              <a:ext cx="3518472" cy="819002"/>
              <a:chOff x="4795000" y="4018475"/>
              <a:chExt cx="3518472" cy="819002"/>
            </a:xfrm>
          </p:grpSpPr>
          <p:grpSp>
            <p:nvGrpSpPr>
              <p:cNvPr id="1592" name="Google Shape;1592;p5"/>
              <p:cNvGrpSpPr/>
              <p:nvPr/>
            </p:nvGrpSpPr>
            <p:grpSpPr>
              <a:xfrm>
                <a:off x="5105440" y="4219941"/>
                <a:ext cx="703657" cy="335407"/>
                <a:chOff x="5210215" y="1598241"/>
                <a:chExt cx="703657" cy="335407"/>
              </a:xfrm>
            </p:grpSpPr>
            <p:sp>
              <p:nvSpPr>
                <p:cNvPr id="1593" name="Google Shape;1593;p5"/>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5"/>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5"/>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5"/>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5"/>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5"/>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5"/>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5"/>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 name="Google Shape;1601;p5"/>
              <p:cNvGrpSpPr/>
              <p:nvPr/>
            </p:nvGrpSpPr>
            <p:grpSpPr>
              <a:xfrm>
                <a:off x="5811497" y="4029087"/>
                <a:ext cx="2020600" cy="684216"/>
                <a:chOff x="5916272" y="1407387"/>
                <a:chExt cx="2020600" cy="684216"/>
              </a:xfrm>
            </p:grpSpPr>
            <p:sp>
              <p:nvSpPr>
                <p:cNvPr id="1602" name="Google Shape;1602;p5"/>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5"/>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5"/>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5"/>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5"/>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5"/>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5"/>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5"/>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5"/>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5"/>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5"/>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5"/>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5"/>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5" name="Google Shape;1615;p5"/>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5"/>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5"/>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5"/>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5"/>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5"/>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5"/>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5"/>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5"/>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5"/>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5"/>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5"/>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5"/>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5"/>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5"/>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5"/>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5"/>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5"/>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5"/>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5"/>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5"/>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5"/>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5"/>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5"/>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5"/>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640" name="Google Shape;1640;p5"/>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641" name="Google Shape;1641;p5"/>
          <p:cNvSpPr txBox="1">
            <a:spLocks noGrp="1"/>
          </p:cNvSpPr>
          <p:nvPr>
            <p:ph type="subTitle" idx="1"/>
          </p:nvPr>
        </p:nvSpPr>
        <p:spPr>
          <a:xfrm>
            <a:off x="773950" y="3323137"/>
            <a:ext cx="3617100" cy="9318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2800"/>
              <a:buNone/>
              <a:defRPr sz="1400" b="0">
                <a:solidFill>
                  <a:schemeClr val="dk1"/>
                </a:solidFill>
              </a:defRPr>
            </a:lvl1pPr>
            <a:lvl2pPr lvl="1" algn="ctr" rtl="0">
              <a:lnSpc>
                <a:spcPct val="115000"/>
              </a:lnSpc>
              <a:spcBef>
                <a:spcPts val="0"/>
              </a:spcBef>
              <a:spcAft>
                <a:spcPts val="0"/>
              </a:spcAft>
              <a:buSzPts val="2800"/>
              <a:buNone/>
              <a:defRPr sz="2800"/>
            </a:lvl2pPr>
            <a:lvl3pPr lvl="2" algn="ctr" rtl="0">
              <a:lnSpc>
                <a:spcPct val="115000"/>
              </a:lnSpc>
              <a:spcBef>
                <a:spcPts val="0"/>
              </a:spcBef>
              <a:spcAft>
                <a:spcPts val="0"/>
              </a:spcAft>
              <a:buSzPts val="2800"/>
              <a:buNone/>
              <a:defRPr sz="2800"/>
            </a:lvl3pPr>
            <a:lvl4pPr lvl="3" algn="ctr" rtl="0">
              <a:lnSpc>
                <a:spcPct val="115000"/>
              </a:lnSpc>
              <a:spcBef>
                <a:spcPts val="0"/>
              </a:spcBef>
              <a:spcAft>
                <a:spcPts val="0"/>
              </a:spcAft>
              <a:buSzPts val="2800"/>
              <a:buNone/>
              <a:defRPr sz="2800"/>
            </a:lvl4pPr>
            <a:lvl5pPr lvl="4" algn="ctr" rtl="0">
              <a:lnSpc>
                <a:spcPct val="115000"/>
              </a:lnSpc>
              <a:spcBef>
                <a:spcPts val="0"/>
              </a:spcBef>
              <a:spcAft>
                <a:spcPts val="0"/>
              </a:spcAft>
              <a:buSzPts val="2800"/>
              <a:buNone/>
              <a:defRPr sz="2800"/>
            </a:lvl5pPr>
            <a:lvl6pPr lvl="5" algn="ctr" rtl="0">
              <a:lnSpc>
                <a:spcPct val="115000"/>
              </a:lnSpc>
              <a:spcBef>
                <a:spcPts val="0"/>
              </a:spcBef>
              <a:spcAft>
                <a:spcPts val="0"/>
              </a:spcAft>
              <a:buSzPts val="2800"/>
              <a:buNone/>
              <a:defRPr sz="2800"/>
            </a:lvl6pPr>
            <a:lvl7pPr lvl="6" algn="ctr" rtl="0">
              <a:lnSpc>
                <a:spcPct val="115000"/>
              </a:lnSpc>
              <a:spcBef>
                <a:spcPts val="0"/>
              </a:spcBef>
              <a:spcAft>
                <a:spcPts val="0"/>
              </a:spcAft>
              <a:buSzPts val="2800"/>
              <a:buNone/>
              <a:defRPr sz="2800"/>
            </a:lvl7pPr>
            <a:lvl8pPr lvl="7" algn="ctr" rtl="0">
              <a:lnSpc>
                <a:spcPct val="115000"/>
              </a:lnSpc>
              <a:spcBef>
                <a:spcPts val="0"/>
              </a:spcBef>
              <a:spcAft>
                <a:spcPts val="0"/>
              </a:spcAft>
              <a:buSzPts val="2800"/>
              <a:buNone/>
              <a:defRPr sz="2800"/>
            </a:lvl8pPr>
            <a:lvl9pPr lvl="8" algn="ctr" rtl="0">
              <a:lnSpc>
                <a:spcPct val="115000"/>
              </a:lnSpc>
              <a:spcBef>
                <a:spcPts val="0"/>
              </a:spcBef>
              <a:spcAft>
                <a:spcPts val="0"/>
              </a:spcAft>
              <a:buSzPts val="2800"/>
              <a:buNone/>
              <a:defRPr sz="2800"/>
            </a:lvl9pPr>
          </a:lstStyle>
          <a:p>
            <a:endParaRPr/>
          </a:p>
        </p:txBody>
      </p:sp>
      <p:sp>
        <p:nvSpPr>
          <p:cNvPr id="1642" name="Google Shape;1642;p5"/>
          <p:cNvSpPr txBox="1">
            <a:spLocks noGrp="1"/>
          </p:cNvSpPr>
          <p:nvPr>
            <p:ph type="subTitle" idx="2"/>
          </p:nvPr>
        </p:nvSpPr>
        <p:spPr>
          <a:xfrm>
            <a:off x="4752963" y="2752231"/>
            <a:ext cx="3617100" cy="9318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2800"/>
              <a:buNone/>
              <a:defRPr sz="1400" b="0">
                <a:solidFill>
                  <a:schemeClr val="dk1"/>
                </a:solidFill>
              </a:defRPr>
            </a:lvl1pPr>
            <a:lvl2pPr lvl="1" algn="ctr" rtl="0">
              <a:lnSpc>
                <a:spcPct val="115000"/>
              </a:lnSpc>
              <a:spcBef>
                <a:spcPts val="0"/>
              </a:spcBef>
              <a:spcAft>
                <a:spcPts val="0"/>
              </a:spcAft>
              <a:buSzPts val="2800"/>
              <a:buNone/>
              <a:defRPr sz="2800"/>
            </a:lvl2pPr>
            <a:lvl3pPr lvl="2" algn="ctr" rtl="0">
              <a:lnSpc>
                <a:spcPct val="115000"/>
              </a:lnSpc>
              <a:spcBef>
                <a:spcPts val="0"/>
              </a:spcBef>
              <a:spcAft>
                <a:spcPts val="0"/>
              </a:spcAft>
              <a:buSzPts val="2800"/>
              <a:buNone/>
              <a:defRPr sz="2800"/>
            </a:lvl3pPr>
            <a:lvl4pPr lvl="3" algn="ctr" rtl="0">
              <a:lnSpc>
                <a:spcPct val="115000"/>
              </a:lnSpc>
              <a:spcBef>
                <a:spcPts val="0"/>
              </a:spcBef>
              <a:spcAft>
                <a:spcPts val="0"/>
              </a:spcAft>
              <a:buSzPts val="2800"/>
              <a:buNone/>
              <a:defRPr sz="2800"/>
            </a:lvl4pPr>
            <a:lvl5pPr lvl="4" algn="ctr" rtl="0">
              <a:lnSpc>
                <a:spcPct val="115000"/>
              </a:lnSpc>
              <a:spcBef>
                <a:spcPts val="0"/>
              </a:spcBef>
              <a:spcAft>
                <a:spcPts val="0"/>
              </a:spcAft>
              <a:buSzPts val="2800"/>
              <a:buNone/>
              <a:defRPr sz="2800"/>
            </a:lvl5pPr>
            <a:lvl6pPr lvl="5" algn="ctr" rtl="0">
              <a:lnSpc>
                <a:spcPct val="115000"/>
              </a:lnSpc>
              <a:spcBef>
                <a:spcPts val="0"/>
              </a:spcBef>
              <a:spcAft>
                <a:spcPts val="0"/>
              </a:spcAft>
              <a:buSzPts val="2800"/>
              <a:buNone/>
              <a:defRPr sz="2800"/>
            </a:lvl6pPr>
            <a:lvl7pPr lvl="6" algn="ctr" rtl="0">
              <a:lnSpc>
                <a:spcPct val="115000"/>
              </a:lnSpc>
              <a:spcBef>
                <a:spcPts val="0"/>
              </a:spcBef>
              <a:spcAft>
                <a:spcPts val="0"/>
              </a:spcAft>
              <a:buSzPts val="2800"/>
              <a:buNone/>
              <a:defRPr sz="2800"/>
            </a:lvl7pPr>
            <a:lvl8pPr lvl="7" algn="ctr" rtl="0">
              <a:lnSpc>
                <a:spcPct val="115000"/>
              </a:lnSpc>
              <a:spcBef>
                <a:spcPts val="0"/>
              </a:spcBef>
              <a:spcAft>
                <a:spcPts val="0"/>
              </a:spcAft>
              <a:buSzPts val="2800"/>
              <a:buNone/>
              <a:defRPr sz="2800"/>
            </a:lvl8pPr>
            <a:lvl9pPr lvl="8" algn="ctr" rtl="0">
              <a:lnSpc>
                <a:spcPct val="115000"/>
              </a:lnSpc>
              <a:spcBef>
                <a:spcPts val="0"/>
              </a:spcBef>
              <a:spcAft>
                <a:spcPts val="0"/>
              </a:spcAft>
              <a:buSzPts val="2800"/>
              <a:buNone/>
              <a:defRPr sz="2800"/>
            </a:lvl9pPr>
          </a:lstStyle>
          <a:p>
            <a:endParaRPr/>
          </a:p>
        </p:txBody>
      </p:sp>
      <p:sp>
        <p:nvSpPr>
          <p:cNvPr id="1643" name="Google Shape;1643;p5"/>
          <p:cNvSpPr txBox="1">
            <a:spLocks noGrp="1"/>
          </p:cNvSpPr>
          <p:nvPr>
            <p:ph type="subTitle" idx="3"/>
          </p:nvPr>
        </p:nvSpPr>
        <p:spPr>
          <a:xfrm>
            <a:off x="773938" y="3004475"/>
            <a:ext cx="3617100" cy="4062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2000"/>
              <a:buFont typeface="Domine"/>
              <a:buNone/>
              <a:defRPr sz="2000" b="1">
                <a:solidFill>
                  <a:schemeClr val="dk1"/>
                </a:solidFill>
                <a:latin typeface="Domine"/>
                <a:ea typeface="Domine"/>
                <a:cs typeface="Domine"/>
                <a:sym typeface="Domine"/>
              </a:defRPr>
            </a:lvl1pPr>
            <a:lvl2pPr lvl="1" rtl="0">
              <a:lnSpc>
                <a:spcPct val="115000"/>
              </a:lnSpc>
              <a:spcBef>
                <a:spcPts val="0"/>
              </a:spcBef>
              <a:spcAft>
                <a:spcPts val="0"/>
              </a:spcAft>
              <a:buSzPts val="2000"/>
              <a:buFont typeface="Domine"/>
              <a:buNone/>
              <a:defRPr sz="2000" b="1">
                <a:latin typeface="Domine"/>
                <a:ea typeface="Domine"/>
                <a:cs typeface="Domine"/>
                <a:sym typeface="Domine"/>
              </a:defRPr>
            </a:lvl2pPr>
            <a:lvl3pPr lvl="2" rtl="0">
              <a:lnSpc>
                <a:spcPct val="115000"/>
              </a:lnSpc>
              <a:spcBef>
                <a:spcPts val="0"/>
              </a:spcBef>
              <a:spcAft>
                <a:spcPts val="0"/>
              </a:spcAft>
              <a:buSzPts val="2000"/>
              <a:buFont typeface="Domine"/>
              <a:buNone/>
              <a:defRPr sz="2000" b="1">
                <a:latin typeface="Domine"/>
                <a:ea typeface="Domine"/>
                <a:cs typeface="Domine"/>
                <a:sym typeface="Domine"/>
              </a:defRPr>
            </a:lvl3pPr>
            <a:lvl4pPr lvl="3" rtl="0">
              <a:lnSpc>
                <a:spcPct val="115000"/>
              </a:lnSpc>
              <a:spcBef>
                <a:spcPts val="0"/>
              </a:spcBef>
              <a:spcAft>
                <a:spcPts val="0"/>
              </a:spcAft>
              <a:buSzPts val="2000"/>
              <a:buFont typeface="Domine"/>
              <a:buNone/>
              <a:defRPr sz="2000" b="1">
                <a:latin typeface="Domine"/>
                <a:ea typeface="Domine"/>
                <a:cs typeface="Domine"/>
                <a:sym typeface="Domine"/>
              </a:defRPr>
            </a:lvl4pPr>
            <a:lvl5pPr lvl="4" rtl="0">
              <a:lnSpc>
                <a:spcPct val="115000"/>
              </a:lnSpc>
              <a:spcBef>
                <a:spcPts val="0"/>
              </a:spcBef>
              <a:spcAft>
                <a:spcPts val="0"/>
              </a:spcAft>
              <a:buSzPts val="2000"/>
              <a:buFont typeface="Domine"/>
              <a:buNone/>
              <a:defRPr sz="2000" b="1">
                <a:latin typeface="Domine"/>
                <a:ea typeface="Domine"/>
                <a:cs typeface="Domine"/>
                <a:sym typeface="Domine"/>
              </a:defRPr>
            </a:lvl5pPr>
            <a:lvl6pPr lvl="5" rtl="0">
              <a:lnSpc>
                <a:spcPct val="115000"/>
              </a:lnSpc>
              <a:spcBef>
                <a:spcPts val="0"/>
              </a:spcBef>
              <a:spcAft>
                <a:spcPts val="0"/>
              </a:spcAft>
              <a:buSzPts val="2000"/>
              <a:buFont typeface="Domine"/>
              <a:buNone/>
              <a:defRPr sz="2000" b="1">
                <a:latin typeface="Domine"/>
                <a:ea typeface="Domine"/>
                <a:cs typeface="Domine"/>
                <a:sym typeface="Domine"/>
              </a:defRPr>
            </a:lvl6pPr>
            <a:lvl7pPr lvl="6" rtl="0">
              <a:lnSpc>
                <a:spcPct val="115000"/>
              </a:lnSpc>
              <a:spcBef>
                <a:spcPts val="0"/>
              </a:spcBef>
              <a:spcAft>
                <a:spcPts val="0"/>
              </a:spcAft>
              <a:buSzPts val="2000"/>
              <a:buFont typeface="Domine"/>
              <a:buNone/>
              <a:defRPr sz="2000" b="1">
                <a:latin typeface="Domine"/>
                <a:ea typeface="Domine"/>
                <a:cs typeface="Domine"/>
                <a:sym typeface="Domine"/>
              </a:defRPr>
            </a:lvl7pPr>
            <a:lvl8pPr lvl="7" rtl="0">
              <a:lnSpc>
                <a:spcPct val="115000"/>
              </a:lnSpc>
              <a:spcBef>
                <a:spcPts val="0"/>
              </a:spcBef>
              <a:spcAft>
                <a:spcPts val="0"/>
              </a:spcAft>
              <a:buSzPts val="2000"/>
              <a:buFont typeface="Domine"/>
              <a:buNone/>
              <a:defRPr sz="2000" b="1">
                <a:latin typeface="Domine"/>
                <a:ea typeface="Domine"/>
                <a:cs typeface="Domine"/>
                <a:sym typeface="Domine"/>
              </a:defRPr>
            </a:lvl8pPr>
            <a:lvl9pPr lvl="8" rtl="0">
              <a:lnSpc>
                <a:spcPct val="115000"/>
              </a:lnSpc>
              <a:spcBef>
                <a:spcPts val="0"/>
              </a:spcBef>
              <a:spcAft>
                <a:spcPts val="0"/>
              </a:spcAft>
              <a:buSzPts val="2000"/>
              <a:buFont typeface="Domine"/>
              <a:buNone/>
              <a:defRPr sz="2000" b="1">
                <a:latin typeface="Domine"/>
                <a:ea typeface="Domine"/>
                <a:cs typeface="Domine"/>
                <a:sym typeface="Domine"/>
              </a:defRPr>
            </a:lvl9pPr>
          </a:lstStyle>
          <a:p>
            <a:endParaRPr/>
          </a:p>
        </p:txBody>
      </p:sp>
      <p:sp>
        <p:nvSpPr>
          <p:cNvPr id="1644" name="Google Shape;1644;p5"/>
          <p:cNvSpPr txBox="1">
            <a:spLocks noGrp="1"/>
          </p:cNvSpPr>
          <p:nvPr>
            <p:ph type="subTitle" idx="4"/>
          </p:nvPr>
        </p:nvSpPr>
        <p:spPr>
          <a:xfrm>
            <a:off x="4752963" y="2433650"/>
            <a:ext cx="3617100" cy="4062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2000"/>
              <a:buFont typeface="Domine"/>
              <a:buNone/>
              <a:defRPr sz="2000" b="1">
                <a:solidFill>
                  <a:schemeClr val="dk1"/>
                </a:solidFill>
                <a:latin typeface="Domine"/>
                <a:ea typeface="Domine"/>
                <a:cs typeface="Domine"/>
                <a:sym typeface="Domine"/>
              </a:defRPr>
            </a:lvl1pPr>
            <a:lvl2pPr lvl="1" rtl="0">
              <a:lnSpc>
                <a:spcPct val="115000"/>
              </a:lnSpc>
              <a:spcBef>
                <a:spcPts val="0"/>
              </a:spcBef>
              <a:spcAft>
                <a:spcPts val="0"/>
              </a:spcAft>
              <a:buSzPts val="2000"/>
              <a:buFont typeface="Domine"/>
              <a:buNone/>
              <a:defRPr sz="2000" b="1">
                <a:latin typeface="Domine"/>
                <a:ea typeface="Domine"/>
                <a:cs typeface="Domine"/>
                <a:sym typeface="Domine"/>
              </a:defRPr>
            </a:lvl2pPr>
            <a:lvl3pPr lvl="2" rtl="0">
              <a:lnSpc>
                <a:spcPct val="115000"/>
              </a:lnSpc>
              <a:spcBef>
                <a:spcPts val="0"/>
              </a:spcBef>
              <a:spcAft>
                <a:spcPts val="0"/>
              </a:spcAft>
              <a:buSzPts val="2000"/>
              <a:buFont typeface="Domine"/>
              <a:buNone/>
              <a:defRPr sz="2000" b="1">
                <a:latin typeface="Domine"/>
                <a:ea typeface="Domine"/>
                <a:cs typeface="Domine"/>
                <a:sym typeface="Domine"/>
              </a:defRPr>
            </a:lvl3pPr>
            <a:lvl4pPr lvl="3" rtl="0">
              <a:lnSpc>
                <a:spcPct val="115000"/>
              </a:lnSpc>
              <a:spcBef>
                <a:spcPts val="0"/>
              </a:spcBef>
              <a:spcAft>
                <a:spcPts val="0"/>
              </a:spcAft>
              <a:buSzPts val="2000"/>
              <a:buFont typeface="Domine"/>
              <a:buNone/>
              <a:defRPr sz="2000" b="1">
                <a:latin typeface="Domine"/>
                <a:ea typeface="Domine"/>
                <a:cs typeface="Domine"/>
                <a:sym typeface="Domine"/>
              </a:defRPr>
            </a:lvl4pPr>
            <a:lvl5pPr lvl="4" rtl="0">
              <a:lnSpc>
                <a:spcPct val="115000"/>
              </a:lnSpc>
              <a:spcBef>
                <a:spcPts val="0"/>
              </a:spcBef>
              <a:spcAft>
                <a:spcPts val="0"/>
              </a:spcAft>
              <a:buSzPts val="2000"/>
              <a:buFont typeface="Domine"/>
              <a:buNone/>
              <a:defRPr sz="2000" b="1">
                <a:latin typeface="Domine"/>
                <a:ea typeface="Domine"/>
                <a:cs typeface="Domine"/>
                <a:sym typeface="Domine"/>
              </a:defRPr>
            </a:lvl5pPr>
            <a:lvl6pPr lvl="5" rtl="0">
              <a:lnSpc>
                <a:spcPct val="115000"/>
              </a:lnSpc>
              <a:spcBef>
                <a:spcPts val="0"/>
              </a:spcBef>
              <a:spcAft>
                <a:spcPts val="0"/>
              </a:spcAft>
              <a:buSzPts val="2000"/>
              <a:buFont typeface="Domine"/>
              <a:buNone/>
              <a:defRPr sz="2000" b="1">
                <a:latin typeface="Domine"/>
                <a:ea typeface="Domine"/>
                <a:cs typeface="Domine"/>
                <a:sym typeface="Domine"/>
              </a:defRPr>
            </a:lvl6pPr>
            <a:lvl7pPr lvl="6" rtl="0">
              <a:lnSpc>
                <a:spcPct val="115000"/>
              </a:lnSpc>
              <a:spcBef>
                <a:spcPts val="0"/>
              </a:spcBef>
              <a:spcAft>
                <a:spcPts val="0"/>
              </a:spcAft>
              <a:buSzPts val="2000"/>
              <a:buFont typeface="Domine"/>
              <a:buNone/>
              <a:defRPr sz="2000" b="1">
                <a:latin typeface="Domine"/>
                <a:ea typeface="Domine"/>
                <a:cs typeface="Domine"/>
                <a:sym typeface="Domine"/>
              </a:defRPr>
            </a:lvl7pPr>
            <a:lvl8pPr lvl="7" rtl="0">
              <a:lnSpc>
                <a:spcPct val="115000"/>
              </a:lnSpc>
              <a:spcBef>
                <a:spcPts val="0"/>
              </a:spcBef>
              <a:spcAft>
                <a:spcPts val="0"/>
              </a:spcAft>
              <a:buSzPts val="2000"/>
              <a:buFont typeface="Domine"/>
              <a:buNone/>
              <a:defRPr sz="2000" b="1">
                <a:latin typeface="Domine"/>
                <a:ea typeface="Domine"/>
                <a:cs typeface="Domine"/>
                <a:sym typeface="Domine"/>
              </a:defRPr>
            </a:lvl8pPr>
            <a:lvl9pPr lvl="8" rtl="0">
              <a:lnSpc>
                <a:spcPct val="115000"/>
              </a:lnSpc>
              <a:spcBef>
                <a:spcPts val="0"/>
              </a:spcBef>
              <a:spcAft>
                <a:spcPts val="0"/>
              </a:spcAft>
              <a:buSzPts val="2000"/>
              <a:buFont typeface="Domine"/>
              <a:buNone/>
              <a:defRPr sz="2000" b="1">
                <a:latin typeface="Domine"/>
                <a:ea typeface="Domine"/>
                <a:cs typeface="Domine"/>
                <a:sym typeface="Domi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964"/>
        <p:cNvGrpSpPr/>
        <p:nvPr/>
      </p:nvGrpSpPr>
      <p:grpSpPr>
        <a:xfrm>
          <a:off x="0" y="0"/>
          <a:ext cx="0" cy="0"/>
          <a:chOff x="0" y="0"/>
          <a:chExt cx="0" cy="0"/>
        </a:xfrm>
      </p:grpSpPr>
      <p:sp>
        <p:nvSpPr>
          <p:cNvPr id="1965" name="Google Shape;1965;p7"/>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6" name="Google Shape;1966;p7"/>
          <p:cNvGrpSpPr/>
          <p:nvPr/>
        </p:nvGrpSpPr>
        <p:grpSpPr>
          <a:xfrm>
            <a:off x="-3004950" y="841225"/>
            <a:ext cx="15641761" cy="5988650"/>
            <a:chOff x="-3004950" y="688825"/>
            <a:chExt cx="15641761" cy="5988650"/>
          </a:xfrm>
        </p:grpSpPr>
        <p:sp>
          <p:nvSpPr>
            <p:cNvPr id="1967" name="Google Shape;1967;p7"/>
            <p:cNvSpPr/>
            <p:nvPr/>
          </p:nvSpPr>
          <p:spPr>
            <a:xfrm>
              <a:off x="-3004950" y="688825"/>
              <a:ext cx="15488550" cy="5988650"/>
            </a:xfrm>
            <a:custGeom>
              <a:avLst/>
              <a:gdLst/>
              <a:ahLst/>
              <a:cxnLst/>
              <a:rect l="l" t="t" r="r" b="b"/>
              <a:pathLst>
                <a:path w="619542" h="239546" extrusionOk="0">
                  <a:moveTo>
                    <a:pt x="619542" y="174033"/>
                  </a:moveTo>
                  <a:lnTo>
                    <a:pt x="566886" y="118957"/>
                  </a:lnTo>
                  <a:lnTo>
                    <a:pt x="549266" y="0"/>
                  </a:lnTo>
                  <a:lnTo>
                    <a:pt x="523052" y="16764"/>
                  </a:lnTo>
                  <a:lnTo>
                    <a:pt x="510312" y="51557"/>
                  </a:lnTo>
                  <a:lnTo>
                    <a:pt x="487704" y="97560"/>
                  </a:lnTo>
                  <a:lnTo>
                    <a:pt x="428268" y="103656"/>
                  </a:lnTo>
                  <a:lnTo>
                    <a:pt x="415314" y="115848"/>
                  </a:lnTo>
                  <a:lnTo>
                    <a:pt x="383310" y="123468"/>
                  </a:lnTo>
                  <a:lnTo>
                    <a:pt x="362004" y="141276"/>
                  </a:lnTo>
                  <a:lnTo>
                    <a:pt x="309462" y="144018"/>
                  </a:lnTo>
                  <a:lnTo>
                    <a:pt x="285191" y="147828"/>
                  </a:lnTo>
                  <a:lnTo>
                    <a:pt x="252182" y="145542"/>
                  </a:lnTo>
                  <a:lnTo>
                    <a:pt x="230823" y="150114"/>
                  </a:lnTo>
                  <a:lnTo>
                    <a:pt x="204610" y="150114"/>
                  </a:lnTo>
                  <a:lnTo>
                    <a:pt x="174604" y="152882"/>
                  </a:lnTo>
                  <a:lnTo>
                    <a:pt x="157881" y="145283"/>
                  </a:lnTo>
                  <a:lnTo>
                    <a:pt x="143528" y="139187"/>
                  </a:lnTo>
                  <a:lnTo>
                    <a:pt x="125987" y="138425"/>
                  </a:lnTo>
                  <a:lnTo>
                    <a:pt x="113341" y="136988"/>
                  </a:lnTo>
                  <a:lnTo>
                    <a:pt x="89545" y="155053"/>
                  </a:lnTo>
                  <a:lnTo>
                    <a:pt x="53155" y="140970"/>
                  </a:lnTo>
                  <a:lnTo>
                    <a:pt x="62816" y="153641"/>
                  </a:lnTo>
                  <a:lnTo>
                    <a:pt x="47428" y="158939"/>
                  </a:lnTo>
                  <a:lnTo>
                    <a:pt x="33091" y="160759"/>
                  </a:lnTo>
                  <a:lnTo>
                    <a:pt x="10366" y="169292"/>
                  </a:lnTo>
                  <a:lnTo>
                    <a:pt x="0" y="214802"/>
                  </a:lnTo>
                  <a:lnTo>
                    <a:pt x="33889" y="234490"/>
                  </a:lnTo>
                  <a:lnTo>
                    <a:pt x="110434" y="237966"/>
                  </a:lnTo>
                  <a:lnTo>
                    <a:pt x="240004" y="233542"/>
                  </a:lnTo>
                  <a:lnTo>
                    <a:pt x="299804" y="238914"/>
                  </a:lnTo>
                  <a:lnTo>
                    <a:pt x="364389" y="239546"/>
                  </a:lnTo>
                  <a:lnTo>
                    <a:pt x="431367" y="237650"/>
                  </a:lnTo>
                  <a:lnTo>
                    <a:pt x="454090" y="233858"/>
                  </a:lnTo>
                  <a:lnTo>
                    <a:pt x="490371" y="230381"/>
                  </a:lnTo>
                  <a:lnTo>
                    <a:pt x="533429" y="234490"/>
                  </a:lnTo>
                  <a:lnTo>
                    <a:pt x="555755" y="234490"/>
                  </a:lnTo>
                  <a:lnTo>
                    <a:pt x="579674" y="227537"/>
                  </a:lnTo>
                  <a:lnTo>
                    <a:pt x="592033" y="217740"/>
                  </a:lnTo>
                  <a:close/>
                </a:path>
              </a:pathLst>
            </a:custGeom>
            <a:solidFill>
              <a:schemeClr val="accent2"/>
            </a:solidFill>
            <a:ln>
              <a:noFill/>
            </a:ln>
          </p:spPr>
        </p:sp>
        <p:grpSp>
          <p:nvGrpSpPr>
            <p:cNvPr id="1968" name="Google Shape;1968;p7"/>
            <p:cNvGrpSpPr/>
            <p:nvPr/>
          </p:nvGrpSpPr>
          <p:grpSpPr>
            <a:xfrm>
              <a:off x="-271761" y="2705754"/>
              <a:ext cx="12908572" cy="3830995"/>
              <a:chOff x="-271761" y="2705754"/>
              <a:chExt cx="12908572" cy="3830995"/>
            </a:xfrm>
          </p:grpSpPr>
          <p:grpSp>
            <p:nvGrpSpPr>
              <p:cNvPr id="1969" name="Google Shape;1969;p7"/>
              <p:cNvGrpSpPr/>
              <p:nvPr/>
            </p:nvGrpSpPr>
            <p:grpSpPr>
              <a:xfrm>
                <a:off x="4261346" y="3827671"/>
                <a:ext cx="5057071" cy="2709078"/>
                <a:chOff x="-1951296" y="3403209"/>
                <a:chExt cx="4642922" cy="2487218"/>
              </a:xfrm>
            </p:grpSpPr>
            <p:grpSp>
              <p:nvGrpSpPr>
                <p:cNvPr id="1970" name="Google Shape;1970;p7"/>
                <p:cNvGrpSpPr/>
                <p:nvPr/>
              </p:nvGrpSpPr>
              <p:grpSpPr>
                <a:xfrm flipH="1">
                  <a:off x="-1138105" y="3443947"/>
                  <a:ext cx="3102041" cy="1858991"/>
                  <a:chOff x="1998987" y="1205534"/>
                  <a:chExt cx="2649280" cy="1587660"/>
                </a:xfrm>
              </p:grpSpPr>
              <p:sp>
                <p:nvSpPr>
                  <p:cNvPr id="1971" name="Google Shape;1971;p7"/>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7"/>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7"/>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7"/>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7"/>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7"/>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7"/>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7"/>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7"/>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7"/>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7"/>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7"/>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7"/>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7"/>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7"/>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7"/>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7"/>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7"/>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7"/>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7"/>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1" name="Google Shape;1991;p7"/>
                <p:cNvGrpSpPr/>
                <p:nvPr/>
              </p:nvGrpSpPr>
              <p:grpSpPr>
                <a:xfrm flipH="1">
                  <a:off x="-186745" y="3456677"/>
                  <a:ext cx="1627295" cy="608831"/>
                  <a:chOff x="2445982" y="1216407"/>
                  <a:chExt cx="1389782" cy="519968"/>
                </a:xfrm>
              </p:grpSpPr>
              <p:sp>
                <p:nvSpPr>
                  <p:cNvPr id="1992" name="Google Shape;1992;p7"/>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7"/>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7"/>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7"/>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7"/>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7"/>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7"/>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7"/>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7"/>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7"/>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7"/>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7"/>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7"/>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05" name="Google Shape;2005;p7"/>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06" name="Google Shape;2006;p7"/>
                <p:cNvGrpSpPr/>
                <p:nvPr/>
              </p:nvGrpSpPr>
              <p:grpSpPr>
                <a:xfrm flipH="1">
                  <a:off x="-1122624" y="3420115"/>
                  <a:ext cx="3810685" cy="1880070"/>
                  <a:chOff x="1380553" y="1185181"/>
                  <a:chExt cx="3254492" cy="1605662"/>
                </a:xfrm>
              </p:grpSpPr>
              <p:sp>
                <p:nvSpPr>
                  <p:cNvPr id="2007" name="Google Shape;2007;p7"/>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7"/>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7"/>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7"/>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7"/>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7"/>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7"/>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7"/>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7"/>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7"/>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7"/>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7"/>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7"/>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7"/>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7"/>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7"/>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7"/>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7"/>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7"/>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7"/>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7"/>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7"/>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7"/>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7"/>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7"/>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7"/>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7"/>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34" name="Google Shape;2034;p7"/>
                  <p:cNvGrpSpPr/>
                  <p:nvPr/>
                </p:nvGrpSpPr>
                <p:grpSpPr>
                  <a:xfrm>
                    <a:off x="2145637" y="2189368"/>
                    <a:ext cx="1166414" cy="523100"/>
                    <a:chOff x="2145637" y="2189368"/>
                    <a:chExt cx="1166414" cy="523100"/>
                  </a:xfrm>
                </p:grpSpPr>
                <p:sp>
                  <p:nvSpPr>
                    <p:cNvPr id="2035" name="Google Shape;2035;p7"/>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7"/>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7"/>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7"/>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7"/>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7"/>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7"/>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7"/>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7"/>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7"/>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7"/>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046" name="Google Shape;2046;p7"/>
              <p:cNvGrpSpPr/>
              <p:nvPr/>
            </p:nvGrpSpPr>
            <p:grpSpPr>
              <a:xfrm>
                <a:off x="-271761" y="4241451"/>
                <a:ext cx="4074869" cy="2087363"/>
                <a:chOff x="4899775" y="1396775"/>
                <a:chExt cx="3731223" cy="1911329"/>
              </a:xfrm>
            </p:grpSpPr>
            <p:grpSp>
              <p:nvGrpSpPr>
                <p:cNvPr id="2047" name="Google Shape;2047;p7"/>
                <p:cNvGrpSpPr/>
                <p:nvPr/>
              </p:nvGrpSpPr>
              <p:grpSpPr>
                <a:xfrm>
                  <a:off x="6597922" y="2714372"/>
                  <a:ext cx="1091289" cy="319934"/>
                  <a:chOff x="6597922" y="2714372"/>
                  <a:chExt cx="1091289" cy="319934"/>
                </a:xfrm>
              </p:grpSpPr>
              <p:sp>
                <p:nvSpPr>
                  <p:cNvPr id="2048" name="Google Shape;2048;p7"/>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7"/>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7"/>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7"/>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7"/>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7"/>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7"/>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7"/>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7"/>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7"/>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7"/>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9" name="Google Shape;2059;p7"/>
                <p:cNvGrpSpPr/>
                <p:nvPr/>
              </p:nvGrpSpPr>
              <p:grpSpPr>
                <a:xfrm>
                  <a:off x="5210215" y="1598241"/>
                  <a:ext cx="703657" cy="335407"/>
                  <a:chOff x="5210215" y="1598241"/>
                  <a:chExt cx="703657" cy="335407"/>
                </a:xfrm>
              </p:grpSpPr>
              <p:sp>
                <p:nvSpPr>
                  <p:cNvPr id="2060" name="Google Shape;2060;p7"/>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7"/>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7"/>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7"/>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7"/>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7"/>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7"/>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7"/>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8" name="Google Shape;2068;p7"/>
                <p:cNvGrpSpPr/>
                <p:nvPr/>
              </p:nvGrpSpPr>
              <p:grpSpPr>
                <a:xfrm>
                  <a:off x="5916272" y="1407387"/>
                  <a:ext cx="2020600" cy="684216"/>
                  <a:chOff x="5916272" y="1407387"/>
                  <a:chExt cx="2020600" cy="684216"/>
                </a:xfrm>
              </p:grpSpPr>
              <p:sp>
                <p:nvSpPr>
                  <p:cNvPr id="2069" name="Google Shape;2069;p7"/>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7"/>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7"/>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7"/>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7"/>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7"/>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7"/>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7"/>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7"/>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7"/>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7"/>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7"/>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7"/>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2" name="Google Shape;2082;p7"/>
                <p:cNvGrpSpPr/>
                <p:nvPr/>
              </p:nvGrpSpPr>
              <p:grpSpPr>
                <a:xfrm>
                  <a:off x="8149562" y="2680022"/>
                  <a:ext cx="392714" cy="128075"/>
                  <a:chOff x="8149562" y="2680022"/>
                  <a:chExt cx="392714" cy="128075"/>
                </a:xfrm>
              </p:grpSpPr>
              <p:sp>
                <p:nvSpPr>
                  <p:cNvPr id="2083" name="Google Shape;2083;p7"/>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7"/>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7"/>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6" name="Google Shape;2086;p7"/>
                <p:cNvGrpSpPr/>
                <p:nvPr/>
              </p:nvGrpSpPr>
              <p:grpSpPr>
                <a:xfrm>
                  <a:off x="5464856" y="2240004"/>
                  <a:ext cx="1646873" cy="417120"/>
                  <a:chOff x="5464856" y="2240004"/>
                  <a:chExt cx="1646873" cy="417120"/>
                </a:xfrm>
              </p:grpSpPr>
              <p:sp>
                <p:nvSpPr>
                  <p:cNvPr id="2087" name="Google Shape;2087;p7"/>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7"/>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7"/>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7"/>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7"/>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7"/>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7"/>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7"/>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7"/>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7"/>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7"/>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7"/>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7"/>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7"/>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7"/>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7"/>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7"/>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7"/>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7"/>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6" name="Google Shape;2106;p7"/>
                <p:cNvGrpSpPr/>
                <p:nvPr/>
              </p:nvGrpSpPr>
              <p:grpSpPr>
                <a:xfrm>
                  <a:off x="4899775" y="1396775"/>
                  <a:ext cx="3731223" cy="1911329"/>
                  <a:chOff x="4899775" y="1396775"/>
                  <a:chExt cx="3731223" cy="1911329"/>
                </a:xfrm>
              </p:grpSpPr>
              <p:sp>
                <p:nvSpPr>
                  <p:cNvPr id="2107" name="Google Shape;2107;p7"/>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7"/>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7"/>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7"/>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7"/>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7"/>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7"/>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7"/>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7"/>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7"/>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7"/>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7"/>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7"/>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7"/>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7"/>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7"/>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7"/>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7"/>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7"/>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7"/>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7"/>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7"/>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7"/>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7"/>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7"/>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7"/>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7"/>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7"/>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7"/>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7"/>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7"/>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7"/>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7"/>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7"/>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7"/>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7"/>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7"/>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7"/>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7"/>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7"/>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7"/>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7"/>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7"/>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7"/>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7"/>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7"/>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7"/>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7"/>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7"/>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7"/>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7"/>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7"/>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7"/>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7"/>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7"/>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7"/>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7"/>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7"/>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7"/>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7"/>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7"/>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7"/>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7"/>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7"/>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7"/>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7"/>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7"/>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7"/>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7"/>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76" name="Google Shape;2176;p7"/>
              <p:cNvGrpSpPr/>
              <p:nvPr/>
            </p:nvGrpSpPr>
            <p:grpSpPr>
              <a:xfrm flipH="1">
                <a:off x="2461928" y="4241454"/>
                <a:ext cx="4074869" cy="2087363"/>
                <a:chOff x="4899775" y="1396775"/>
                <a:chExt cx="3731223" cy="1911329"/>
              </a:xfrm>
            </p:grpSpPr>
            <p:grpSp>
              <p:nvGrpSpPr>
                <p:cNvPr id="2177" name="Google Shape;2177;p7"/>
                <p:cNvGrpSpPr/>
                <p:nvPr/>
              </p:nvGrpSpPr>
              <p:grpSpPr>
                <a:xfrm>
                  <a:off x="6597922" y="2714372"/>
                  <a:ext cx="1091289" cy="319934"/>
                  <a:chOff x="6597922" y="2714372"/>
                  <a:chExt cx="1091289" cy="319934"/>
                </a:xfrm>
              </p:grpSpPr>
              <p:sp>
                <p:nvSpPr>
                  <p:cNvPr id="2178" name="Google Shape;2178;p7"/>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7"/>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7"/>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7"/>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7"/>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7"/>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7"/>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7"/>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7"/>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7"/>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7"/>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9" name="Google Shape;2189;p7"/>
                <p:cNvGrpSpPr/>
                <p:nvPr/>
              </p:nvGrpSpPr>
              <p:grpSpPr>
                <a:xfrm>
                  <a:off x="5210215" y="1598241"/>
                  <a:ext cx="703657" cy="335407"/>
                  <a:chOff x="5210215" y="1598241"/>
                  <a:chExt cx="703657" cy="335407"/>
                </a:xfrm>
              </p:grpSpPr>
              <p:sp>
                <p:nvSpPr>
                  <p:cNvPr id="2190" name="Google Shape;2190;p7"/>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7"/>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7"/>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7"/>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7"/>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7"/>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7"/>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7"/>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8" name="Google Shape;2198;p7"/>
                <p:cNvGrpSpPr/>
                <p:nvPr/>
              </p:nvGrpSpPr>
              <p:grpSpPr>
                <a:xfrm>
                  <a:off x="5916272" y="1407387"/>
                  <a:ext cx="2020600" cy="684216"/>
                  <a:chOff x="5916272" y="1407387"/>
                  <a:chExt cx="2020600" cy="684216"/>
                </a:xfrm>
              </p:grpSpPr>
              <p:sp>
                <p:nvSpPr>
                  <p:cNvPr id="2199" name="Google Shape;2199;p7"/>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7"/>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7"/>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7"/>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7"/>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7"/>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7"/>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7"/>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7"/>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7"/>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7"/>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7"/>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7"/>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2" name="Google Shape;2212;p7"/>
                <p:cNvGrpSpPr/>
                <p:nvPr/>
              </p:nvGrpSpPr>
              <p:grpSpPr>
                <a:xfrm>
                  <a:off x="8149562" y="2680022"/>
                  <a:ext cx="392714" cy="128075"/>
                  <a:chOff x="8149562" y="2680022"/>
                  <a:chExt cx="392714" cy="128075"/>
                </a:xfrm>
              </p:grpSpPr>
              <p:sp>
                <p:nvSpPr>
                  <p:cNvPr id="2213" name="Google Shape;2213;p7"/>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7"/>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7"/>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6" name="Google Shape;2216;p7"/>
                <p:cNvGrpSpPr/>
                <p:nvPr/>
              </p:nvGrpSpPr>
              <p:grpSpPr>
                <a:xfrm>
                  <a:off x="5464856" y="2240004"/>
                  <a:ext cx="1646873" cy="417120"/>
                  <a:chOff x="5464856" y="2240004"/>
                  <a:chExt cx="1646873" cy="417120"/>
                </a:xfrm>
              </p:grpSpPr>
              <p:sp>
                <p:nvSpPr>
                  <p:cNvPr id="2217" name="Google Shape;2217;p7"/>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7"/>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7"/>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7"/>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7"/>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7"/>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7"/>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7"/>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7"/>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7"/>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7"/>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7"/>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7"/>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7"/>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7"/>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7"/>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7"/>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7"/>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7"/>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6" name="Google Shape;2236;p7"/>
                <p:cNvGrpSpPr/>
                <p:nvPr/>
              </p:nvGrpSpPr>
              <p:grpSpPr>
                <a:xfrm>
                  <a:off x="4899775" y="1396775"/>
                  <a:ext cx="3731223" cy="1911329"/>
                  <a:chOff x="4899775" y="1396775"/>
                  <a:chExt cx="3731223" cy="1911329"/>
                </a:xfrm>
              </p:grpSpPr>
              <p:sp>
                <p:nvSpPr>
                  <p:cNvPr id="2237" name="Google Shape;2237;p7"/>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7"/>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7"/>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7"/>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7"/>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7"/>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7"/>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7"/>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7"/>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7"/>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7"/>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7"/>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7"/>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7"/>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7"/>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7"/>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7"/>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7"/>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7"/>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7"/>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7"/>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7"/>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7"/>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7"/>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7"/>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7"/>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7"/>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7"/>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7"/>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7"/>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7"/>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7"/>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7"/>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7"/>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7"/>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7"/>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7"/>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7"/>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7"/>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7"/>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7"/>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7"/>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7"/>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7"/>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7"/>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7"/>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7"/>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7"/>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7"/>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7"/>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7"/>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7"/>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7"/>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7"/>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7"/>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7"/>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7"/>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7"/>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7"/>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7"/>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7"/>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7"/>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7"/>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7"/>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7"/>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7"/>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7"/>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7"/>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7"/>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06" name="Google Shape;2306;p7"/>
              <p:cNvGrpSpPr/>
              <p:nvPr/>
            </p:nvGrpSpPr>
            <p:grpSpPr>
              <a:xfrm flipH="1">
                <a:off x="7579740" y="2705754"/>
                <a:ext cx="5057071" cy="2709078"/>
                <a:chOff x="-1951296" y="3403209"/>
                <a:chExt cx="4642922" cy="2487218"/>
              </a:xfrm>
            </p:grpSpPr>
            <p:grpSp>
              <p:nvGrpSpPr>
                <p:cNvPr id="2307" name="Google Shape;2307;p7"/>
                <p:cNvGrpSpPr/>
                <p:nvPr/>
              </p:nvGrpSpPr>
              <p:grpSpPr>
                <a:xfrm flipH="1">
                  <a:off x="-1138105" y="3443947"/>
                  <a:ext cx="3102041" cy="1858991"/>
                  <a:chOff x="1998987" y="1205534"/>
                  <a:chExt cx="2649280" cy="1587660"/>
                </a:xfrm>
              </p:grpSpPr>
              <p:sp>
                <p:nvSpPr>
                  <p:cNvPr id="2308" name="Google Shape;2308;p7"/>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7"/>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7"/>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7"/>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7"/>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7"/>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7"/>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7"/>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7"/>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7"/>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7"/>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7"/>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7"/>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7"/>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7"/>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7"/>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7"/>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7"/>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7"/>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7"/>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8" name="Google Shape;2328;p7"/>
                <p:cNvGrpSpPr/>
                <p:nvPr/>
              </p:nvGrpSpPr>
              <p:grpSpPr>
                <a:xfrm flipH="1">
                  <a:off x="-186745" y="3456677"/>
                  <a:ext cx="1627295" cy="608831"/>
                  <a:chOff x="2445982" y="1216407"/>
                  <a:chExt cx="1389782" cy="519968"/>
                </a:xfrm>
              </p:grpSpPr>
              <p:sp>
                <p:nvSpPr>
                  <p:cNvPr id="2329" name="Google Shape;2329;p7"/>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7"/>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7"/>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7"/>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7"/>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7"/>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7"/>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7"/>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7"/>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7"/>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7"/>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7"/>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7"/>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42" name="Google Shape;2342;p7"/>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43" name="Google Shape;2343;p7"/>
                <p:cNvGrpSpPr/>
                <p:nvPr/>
              </p:nvGrpSpPr>
              <p:grpSpPr>
                <a:xfrm flipH="1">
                  <a:off x="-1122624" y="3420115"/>
                  <a:ext cx="3810685" cy="1880070"/>
                  <a:chOff x="1380553" y="1185181"/>
                  <a:chExt cx="3254492" cy="1605662"/>
                </a:xfrm>
              </p:grpSpPr>
              <p:sp>
                <p:nvSpPr>
                  <p:cNvPr id="2344" name="Google Shape;2344;p7"/>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7"/>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7"/>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7"/>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7"/>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7"/>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7"/>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7"/>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7"/>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7"/>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7"/>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7"/>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7"/>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7"/>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7"/>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7"/>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7"/>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7"/>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7"/>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7"/>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7"/>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7"/>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7"/>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7"/>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7"/>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7"/>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71" name="Google Shape;2371;p7"/>
                  <p:cNvGrpSpPr/>
                  <p:nvPr/>
                </p:nvGrpSpPr>
                <p:grpSpPr>
                  <a:xfrm>
                    <a:off x="2145637" y="2189368"/>
                    <a:ext cx="1166414" cy="523100"/>
                    <a:chOff x="2145637" y="2189368"/>
                    <a:chExt cx="1166414" cy="523100"/>
                  </a:xfrm>
                </p:grpSpPr>
                <p:sp>
                  <p:nvSpPr>
                    <p:cNvPr id="2372" name="Google Shape;2372;p7"/>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7"/>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7"/>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7"/>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7"/>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7"/>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7"/>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7"/>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7"/>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7"/>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7"/>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sp>
        <p:nvSpPr>
          <p:cNvPr id="2383" name="Google Shape;2383;p7"/>
          <p:cNvSpPr txBox="1">
            <a:spLocks noGrp="1"/>
          </p:cNvSpPr>
          <p:nvPr>
            <p:ph type="body" idx="1"/>
          </p:nvPr>
        </p:nvSpPr>
        <p:spPr>
          <a:xfrm>
            <a:off x="4071700" y="1426625"/>
            <a:ext cx="4266900" cy="2301300"/>
          </a:xfrm>
          <a:prstGeom prst="rect">
            <a:avLst/>
          </a:prstGeom>
        </p:spPr>
        <p:txBody>
          <a:bodyPr spcFirstLastPara="1" wrap="square" lIns="91425" tIns="91425" rIns="91425" bIns="91425" anchor="t" anchorCtr="0">
            <a:noAutofit/>
          </a:bodyPr>
          <a:lstStyle>
            <a:lvl1pPr marL="457200" lvl="0" indent="-317500" rtl="0">
              <a:lnSpc>
                <a:spcPct val="115000"/>
              </a:lnSpc>
              <a:spcBef>
                <a:spcPts val="0"/>
              </a:spcBef>
              <a:spcAft>
                <a:spcPts val="0"/>
              </a:spcAft>
              <a:buSzPts val="1400"/>
              <a:buChar char="●"/>
              <a:defRPr/>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1600"/>
              </a:spcBef>
              <a:spcAft>
                <a:spcPts val="0"/>
              </a:spcAft>
              <a:buSzPts val="1400"/>
              <a:buChar char="■"/>
              <a:defRPr/>
            </a:lvl3pPr>
            <a:lvl4pPr marL="1828800" lvl="3" indent="-317500" rtl="0">
              <a:lnSpc>
                <a:spcPct val="115000"/>
              </a:lnSpc>
              <a:spcBef>
                <a:spcPts val="1600"/>
              </a:spcBef>
              <a:spcAft>
                <a:spcPts val="0"/>
              </a:spcAft>
              <a:buSzPts val="1400"/>
              <a:buChar char="●"/>
              <a:defRPr/>
            </a:lvl4pPr>
            <a:lvl5pPr marL="2286000" lvl="4" indent="-317500" rtl="0">
              <a:lnSpc>
                <a:spcPct val="115000"/>
              </a:lnSpc>
              <a:spcBef>
                <a:spcPts val="1600"/>
              </a:spcBef>
              <a:spcAft>
                <a:spcPts val="0"/>
              </a:spcAft>
              <a:buSzPts val="1400"/>
              <a:buChar char="○"/>
              <a:defRPr/>
            </a:lvl5pPr>
            <a:lvl6pPr marL="2743200" lvl="5" indent="-317500" rtl="0">
              <a:lnSpc>
                <a:spcPct val="115000"/>
              </a:lnSpc>
              <a:spcBef>
                <a:spcPts val="1600"/>
              </a:spcBef>
              <a:spcAft>
                <a:spcPts val="0"/>
              </a:spcAft>
              <a:buSzPts val="1400"/>
              <a:buChar char="■"/>
              <a:defRPr/>
            </a:lvl6pPr>
            <a:lvl7pPr marL="3200400" lvl="6" indent="-317500" rtl="0">
              <a:lnSpc>
                <a:spcPct val="115000"/>
              </a:lnSpc>
              <a:spcBef>
                <a:spcPts val="1600"/>
              </a:spcBef>
              <a:spcAft>
                <a:spcPts val="0"/>
              </a:spcAft>
              <a:buSzPts val="1400"/>
              <a:buChar char="●"/>
              <a:defRPr/>
            </a:lvl7pPr>
            <a:lvl8pPr marL="3657600" lvl="7" indent="-317500" rtl="0">
              <a:lnSpc>
                <a:spcPct val="115000"/>
              </a:lnSpc>
              <a:spcBef>
                <a:spcPts val="1600"/>
              </a:spcBef>
              <a:spcAft>
                <a:spcPts val="0"/>
              </a:spcAft>
              <a:buSzPts val="1400"/>
              <a:buChar char="○"/>
              <a:defRPr/>
            </a:lvl8pPr>
            <a:lvl9pPr marL="4114800" lvl="8" indent="-317500" rtl="0">
              <a:lnSpc>
                <a:spcPct val="115000"/>
              </a:lnSpc>
              <a:spcBef>
                <a:spcPts val="1600"/>
              </a:spcBef>
              <a:spcAft>
                <a:spcPts val="1600"/>
              </a:spcAft>
              <a:buSzPts val="1400"/>
              <a:buChar char="■"/>
              <a:defRPr/>
            </a:lvl9pPr>
          </a:lstStyle>
          <a:p>
            <a:endParaRPr/>
          </a:p>
        </p:txBody>
      </p:sp>
      <p:sp>
        <p:nvSpPr>
          <p:cNvPr id="2384" name="Google Shape;2384;p7"/>
          <p:cNvSpPr txBox="1">
            <a:spLocks noGrp="1"/>
          </p:cNvSpPr>
          <p:nvPr>
            <p:ph type="title"/>
          </p:nvPr>
        </p:nvSpPr>
        <p:spPr>
          <a:xfrm>
            <a:off x="4071700" y="764525"/>
            <a:ext cx="4266900" cy="661800"/>
          </a:xfrm>
          <a:prstGeom prst="rect">
            <a:avLst/>
          </a:prstGeom>
        </p:spPr>
        <p:txBody>
          <a:bodyPr spcFirstLastPara="1" wrap="square" lIns="91425" tIns="91425" rIns="91425" bIns="91425" anchor="b" anchorCtr="0">
            <a:noAutofit/>
          </a:bodyPr>
          <a:lstStyle>
            <a:lvl1pPr lvl="0" rtl="0">
              <a:lnSpc>
                <a:spcPct val="115000"/>
              </a:lnSpc>
              <a:spcBef>
                <a:spcPts val="0"/>
              </a:spcBef>
              <a:spcAft>
                <a:spcPts val="0"/>
              </a:spcAft>
              <a:buSzPts val="3000"/>
              <a:buNone/>
              <a:defRPr/>
            </a:lvl1pPr>
            <a:lvl2pPr lvl="1" rtl="0">
              <a:lnSpc>
                <a:spcPct val="115000"/>
              </a:lnSpc>
              <a:spcBef>
                <a:spcPts val="0"/>
              </a:spcBef>
              <a:spcAft>
                <a:spcPts val="0"/>
              </a:spcAft>
              <a:buSzPts val="3000"/>
              <a:buNone/>
              <a:defRPr/>
            </a:lvl2pPr>
            <a:lvl3pPr lvl="2" rtl="0">
              <a:lnSpc>
                <a:spcPct val="115000"/>
              </a:lnSpc>
              <a:spcBef>
                <a:spcPts val="0"/>
              </a:spcBef>
              <a:spcAft>
                <a:spcPts val="0"/>
              </a:spcAft>
              <a:buSzPts val="3000"/>
              <a:buNone/>
              <a:defRPr/>
            </a:lvl3pPr>
            <a:lvl4pPr lvl="3" rtl="0">
              <a:lnSpc>
                <a:spcPct val="115000"/>
              </a:lnSpc>
              <a:spcBef>
                <a:spcPts val="0"/>
              </a:spcBef>
              <a:spcAft>
                <a:spcPts val="0"/>
              </a:spcAft>
              <a:buSzPts val="3000"/>
              <a:buNone/>
              <a:defRPr/>
            </a:lvl4pPr>
            <a:lvl5pPr lvl="4" rtl="0">
              <a:lnSpc>
                <a:spcPct val="115000"/>
              </a:lnSpc>
              <a:spcBef>
                <a:spcPts val="0"/>
              </a:spcBef>
              <a:spcAft>
                <a:spcPts val="0"/>
              </a:spcAft>
              <a:buSzPts val="3000"/>
              <a:buNone/>
              <a:defRPr/>
            </a:lvl5pPr>
            <a:lvl6pPr lvl="5" rtl="0">
              <a:lnSpc>
                <a:spcPct val="115000"/>
              </a:lnSpc>
              <a:spcBef>
                <a:spcPts val="0"/>
              </a:spcBef>
              <a:spcAft>
                <a:spcPts val="0"/>
              </a:spcAft>
              <a:buSzPts val="3000"/>
              <a:buNone/>
              <a:defRPr/>
            </a:lvl6pPr>
            <a:lvl7pPr lvl="6" rtl="0">
              <a:lnSpc>
                <a:spcPct val="115000"/>
              </a:lnSpc>
              <a:spcBef>
                <a:spcPts val="0"/>
              </a:spcBef>
              <a:spcAft>
                <a:spcPts val="0"/>
              </a:spcAft>
              <a:buSzPts val="3000"/>
              <a:buNone/>
              <a:defRPr/>
            </a:lvl7pPr>
            <a:lvl8pPr lvl="7" rtl="0">
              <a:lnSpc>
                <a:spcPct val="115000"/>
              </a:lnSpc>
              <a:spcBef>
                <a:spcPts val="0"/>
              </a:spcBef>
              <a:spcAft>
                <a:spcPts val="0"/>
              </a:spcAft>
              <a:buSzPts val="3000"/>
              <a:buNone/>
              <a:defRPr/>
            </a:lvl8pPr>
            <a:lvl9pPr lvl="8" rtl="0">
              <a:lnSpc>
                <a:spcPct val="115000"/>
              </a:lnSpc>
              <a:spcBef>
                <a:spcPts val="0"/>
              </a:spcBef>
              <a:spcAft>
                <a:spcPts val="0"/>
              </a:spcAft>
              <a:buSzPts val="3000"/>
              <a:buNone/>
              <a:defRPr/>
            </a:lvl9pPr>
          </a:lstStyle>
          <a:p>
            <a:endParaRPr/>
          </a:p>
        </p:txBody>
      </p:sp>
      <p:sp>
        <p:nvSpPr>
          <p:cNvPr id="2385" name="Google Shape;2385;p7"/>
          <p:cNvSpPr>
            <a:spLocks noGrp="1"/>
          </p:cNvSpPr>
          <p:nvPr>
            <p:ph type="pic" idx="2"/>
          </p:nvPr>
        </p:nvSpPr>
        <p:spPr>
          <a:xfrm>
            <a:off x="820225" y="751175"/>
            <a:ext cx="2667900" cy="2990100"/>
          </a:xfrm>
          <a:prstGeom prst="rect">
            <a:avLst/>
          </a:prstGeom>
          <a:noFill/>
          <a:ln w="9525" cap="flat" cmpd="sng">
            <a:solidFill>
              <a:schemeClr val="lt2"/>
            </a:solidFill>
            <a:prstDash val="solid"/>
            <a:round/>
            <a:headEnd type="none" w="sm" len="sm"/>
            <a:tailEnd type="none" w="sm" len="sm"/>
          </a:ln>
        </p:spPr>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2386"/>
        <p:cNvGrpSpPr/>
        <p:nvPr/>
      </p:nvGrpSpPr>
      <p:grpSpPr>
        <a:xfrm>
          <a:off x="0" y="0"/>
          <a:ext cx="0" cy="0"/>
          <a:chOff x="0" y="0"/>
          <a:chExt cx="0" cy="0"/>
        </a:xfrm>
      </p:grpSpPr>
      <p:sp>
        <p:nvSpPr>
          <p:cNvPr id="2387" name="Google Shape;2387;p8"/>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88" name="Google Shape;2388;p8"/>
          <p:cNvGrpSpPr/>
          <p:nvPr/>
        </p:nvGrpSpPr>
        <p:grpSpPr>
          <a:xfrm>
            <a:off x="-2381509" y="1868400"/>
            <a:ext cx="14071227" cy="4254777"/>
            <a:chOff x="-2381509" y="1868400"/>
            <a:chExt cx="14071227" cy="4254777"/>
          </a:xfrm>
        </p:grpSpPr>
        <p:sp>
          <p:nvSpPr>
            <p:cNvPr id="2389" name="Google Shape;2389;p8"/>
            <p:cNvSpPr/>
            <p:nvPr/>
          </p:nvSpPr>
          <p:spPr>
            <a:xfrm>
              <a:off x="-1399750" y="1868400"/>
              <a:ext cx="12278050" cy="4254700"/>
            </a:xfrm>
            <a:custGeom>
              <a:avLst/>
              <a:gdLst/>
              <a:ahLst/>
              <a:cxnLst/>
              <a:rect l="l" t="t" r="r" b="b"/>
              <a:pathLst>
                <a:path w="491122" h="170188" extrusionOk="0">
                  <a:moveTo>
                    <a:pt x="0" y="92805"/>
                  </a:moveTo>
                  <a:lnTo>
                    <a:pt x="49719" y="0"/>
                  </a:lnTo>
                  <a:lnTo>
                    <a:pt x="77386" y="15992"/>
                  </a:lnTo>
                  <a:lnTo>
                    <a:pt x="94752" y="36505"/>
                  </a:lnTo>
                  <a:lnTo>
                    <a:pt x="117122" y="36852"/>
                  </a:lnTo>
                  <a:lnTo>
                    <a:pt x="139886" y="51264"/>
                  </a:lnTo>
                  <a:lnTo>
                    <a:pt x="162549" y="63037"/>
                  </a:lnTo>
                  <a:lnTo>
                    <a:pt x="163138" y="80992"/>
                  </a:lnTo>
                  <a:lnTo>
                    <a:pt x="195221" y="88644"/>
                  </a:lnTo>
                  <a:lnTo>
                    <a:pt x="222888" y="78637"/>
                  </a:lnTo>
                  <a:lnTo>
                    <a:pt x="240548" y="84229"/>
                  </a:lnTo>
                  <a:lnTo>
                    <a:pt x="263112" y="91437"/>
                  </a:lnTo>
                  <a:lnTo>
                    <a:pt x="290540" y="72996"/>
                  </a:lnTo>
                  <a:lnTo>
                    <a:pt x="311438" y="80993"/>
                  </a:lnTo>
                  <a:lnTo>
                    <a:pt x="319177" y="73932"/>
                  </a:lnTo>
                  <a:lnTo>
                    <a:pt x="328302" y="71846"/>
                  </a:lnTo>
                  <a:lnTo>
                    <a:pt x="340522" y="49368"/>
                  </a:lnTo>
                  <a:lnTo>
                    <a:pt x="360537" y="49368"/>
                  </a:lnTo>
                  <a:lnTo>
                    <a:pt x="370838" y="40677"/>
                  </a:lnTo>
                  <a:lnTo>
                    <a:pt x="385555" y="32680"/>
                  </a:lnTo>
                  <a:lnTo>
                    <a:pt x="424475" y="6231"/>
                  </a:lnTo>
                  <a:lnTo>
                    <a:pt x="440890" y="16688"/>
                  </a:lnTo>
                  <a:lnTo>
                    <a:pt x="441326" y="68717"/>
                  </a:lnTo>
                  <a:lnTo>
                    <a:pt x="453525" y="74975"/>
                  </a:lnTo>
                  <a:lnTo>
                    <a:pt x="464890" y="77125"/>
                  </a:lnTo>
                  <a:lnTo>
                    <a:pt x="482905" y="87204"/>
                  </a:lnTo>
                  <a:lnTo>
                    <a:pt x="491122" y="140961"/>
                  </a:lnTo>
                  <a:lnTo>
                    <a:pt x="464258" y="164216"/>
                  </a:lnTo>
                  <a:lnTo>
                    <a:pt x="403579" y="168322"/>
                  </a:lnTo>
                  <a:lnTo>
                    <a:pt x="300867" y="163097"/>
                  </a:lnTo>
                  <a:lnTo>
                    <a:pt x="253462" y="169442"/>
                  </a:lnTo>
                  <a:lnTo>
                    <a:pt x="202264" y="170188"/>
                  </a:lnTo>
                  <a:lnTo>
                    <a:pt x="149170" y="167949"/>
                  </a:lnTo>
                  <a:lnTo>
                    <a:pt x="131156" y="163470"/>
                  </a:lnTo>
                  <a:lnTo>
                    <a:pt x="102396" y="159363"/>
                  </a:lnTo>
                  <a:lnTo>
                    <a:pt x="68264" y="164216"/>
                  </a:lnTo>
                  <a:lnTo>
                    <a:pt x="50566" y="164216"/>
                  </a:lnTo>
                  <a:lnTo>
                    <a:pt x="31604" y="156003"/>
                  </a:lnTo>
                  <a:lnTo>
                    <a:pt x="21807" y="144431"/>
                  </a:lnTo>
                  <a:close/>
                </a:path>
              </a:pathLst>
            </a:custGeom>
            <a:solidFill>
              <a:schemeClr val="accent2"/>
            </a:solidFill>
            <a:ln>
              <a:noFill/>
            </a:ln>
          </p:spPr>
        </p:sp>
        <p:grpSp>
          <p:nvGrpSpPr>
            <p:cNvPr id="2390" name="Google Shape;2390;p8"/>
            <p:cNvGrpSpPr/>
            <p:nvPr/>
          </p:nvGrpSpPr>
          <p:grpSpPr>
            <a:xfrm>
              <a:off x="-2381509" y="2434429"/>
              <a:ext cx="14071227" cy="3688748"/>
              <a:chOff x="-2381509" y="2434429"/>
              <a:chExt cx="14071227" cy="3688748"/>
            </a:xfrm>
          </p:grpSpPr>
          <p:grpSp>
            <p:nvGrpSpPr>
              <p:cNvPr id="2391" name="Google Shape;2391;p8"/>
              <p:cNvGrpSpPr/>
              <p:nvPr/>
            </p:nvGrpSpPr>
            <p:grpSpPr>
              <a:xfrm>
                <a:off x="-2381509" y="2434429"/>
                <a:ext cx="5057071" cy="2709078"/>
                <a:chOff x="-1951296" y="3403209"/>
                <a:chExt cx="4642922" cy="2487218"/>
              </a:xfrm>
            </p:grpSpPr>
            <p:grpSp>
              <p:nvGrpSpPr>
                <p:cNvPr id="2392" name="Google Shape;2392;p8"/>
                <p:cNvGrpSpPr/>
                <p:nvPr/>
              </p:nvGrpSpPr>
              <p:grpSpPr>
                <a:xfrm flipH="1">
                  <a:off x="-1138105" y="3443947"/>
                  <a:ext cx="3102041" cy="1858991"/>
                  <a:chOff x="1998987" y="1205534"/>
                  <a:chExt cx="2649280" cy="1587660"/>
                </a:xfrm>
              </p:grpSpPr>
              <p:sp>
                <p:nvSpPr>
                  <p:cNvPr id="2393" name="Google Shape;2393;p8"/>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8"/>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8"/>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8"/>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8"/>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8"/>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8"/>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8"/>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8"/>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8"/>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8"/>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8"/>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8"/>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8"/>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8"/>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8"/>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8"/>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8"/>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8"/>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8"/>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3" name="Google Shape;2413;p8"/>
                <p:cNvGrpSpPr/>
                <p:nvPr/>
              </p:nvGrpSpPr>
              <p:grpSpPr>
                <a:xfrm flipH="1">
                  <a:off x="-186745" y="3456677"/>
                  <a:ext cx="1627295" cy="608831"/>
                  <a:chOff x="2445982" y="1216407"/>
                  <a:chExt cx="1389782" cy="519968"/>
                </a:xfrm>
              </p:grpSpPr>
              <p:sp>
                <p:nvSpPr>
                  <p:cNvPr id="2414" name="Google Shape;2414;p8"/>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8"/>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8"/>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8"/>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8"/>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8"/>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8"/>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8"/>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8"/>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8"/>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8"/>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8"/>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8"/>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27" name="Google Shape;2427;p8"/>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28" name="Google Shape;2428;p8"/>
                <p:cNvGrpSpPr/>
                <p:nvPr/>
              </p:nvGrpSpPr>
              <p:grpSpPr>
                <a:xfrm flipH="1">
                  <a:off x="-1122624" y="3420115"/>
                  <a:ext cx="3810685" cy="1880070"/>
                  <a:chOff x="1380553" y="1185181"/>
                  <a:chExt cx="3254492" cy="1605662"/>
                </a:xfrm>
              </p:grpSpPr>
              <p:sp>
                <p:nvSpPr>
                  <p:cNvPr id="2429" name="Google Shape;2429;p8"/>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8"/>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8"/>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8"/>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8"/>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8"/>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8"/>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8"/>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8"/>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8"/>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8"/>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8"/>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8"/>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8"/>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8"/>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8"/>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8"/>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8"/>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8"/>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8"/>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8"/>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8"/>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8"/>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8"/>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8"/>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8"/>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8"/>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56" name="Google Shape;2456;p8"/>
                  <p:cNvGrpSpPr/>
                  <p:nvPr/>
                </p:nvGrpSpPr>
                <p:grpSpPr>
                  <a:xfrm>
                    <a:off x="2145637" y="2189368"/>
                    <a:ext cx="1166414" cy="523100"/>
                    <a:chOff x="2145637" y="2189368"/>
                    <a:chExt cx="1166414" cy="523100"/>
                  </a:xfrm>
                </p:grpSpPr>
                <p:sp>
                  <p:nvSpPr>
                    <p:cNvPr id="2457" name="Google Shape;2457;p8"/>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8"/>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8"/>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8"/>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8"/>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8"/>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8"/>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8"/>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8"/>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8"/>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8"/>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468" name="Google Shape;2468;p8"/>
              <p:cNvGrpSpPr/>
              <p:nvPr/>
            </p:nvGrpSpPr>
            <p:grpSpPr>
              <a:xfrm flipH="1">
                <a:off x="6598290" y="2434429"/>
                <a:ext cx="5091428" cy="2709078"/>
                <a:chOff x="-1951296" y="3403209"/>
                <a:chExt cx="4642922" cy="2487218"/>
              </a:xfrm>
            </p:grpSpPr>
            <p:grpSp>
              <p:nvGrpSpPr>
                <p:cNvPr id="2469" name="Google Shape;2469;p8"/>
                <p:cNvGrpSpPr/>
                <p:nvPr/>
              </p:nvGrpSpPr>
              <p:grpSpPr>
                <a:xfrm flipH="1">
                  <a:off x="-1138105" y="3443947"/>
                  <a:ext cx="3102041" cy="1858991"/>
                  <a:chOff x="1998987" y="1205534"/>
                  <a:chExt cx="2649280" cy="1587660"/>
                </a:xfrm>
              </p:grpSpPr>
              <p:sp>
                <p:nvSpPr>
                  <p:cNvPr id="2470" name="Google Shape;2470;p8"/>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8"/>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8"/>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8"/>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8"/>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8"/>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8"/>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8"/>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8"/>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8"/>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8"/>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8"/>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8"/>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8"/>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8"/>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8"/>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8"/>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8"/>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8"/>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8"/>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0" name="Google Shape;2490;p8"/>
                <p:cNvGrpSpPr/>
                <p:nvPr/>
              </p:nvGrpSpPr>
              <p:grpSpPr>
                <a:xfrm flipH="1">
                  <a:off x="-186745" y="3456677"/>
                  <a:ext cx="1627295" cy="608831"/>
                  <a:chOff x="2445982" y="1216407"/>
                  <a:chExt cx="1389782" cy="519968"/>
                </a:xfrm>
              </p:grpSpPr>
              <p:sp>
                <p:nvSpPr>
                  <p:cNvPr id="2491" name="Google Shape;2491;p8"/>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8"/>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8"/>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8"/>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8"/>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8"/>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8"/>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8"/>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8"/>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8"/>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8"/>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8"/>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8"/>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04" name="Google Shape;2504;p8"/>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05" name="Google Shape;2505;p8"/>
                <p:cNvGrpSpPr/>
                <p:nvPr/>
              </p:nvGrpSpPr>
              <p:grpSpPr>
                <a:xfrm flipH="1">
                  <a:off x="-1122624" y="3420115"/>
                  <a:ext cx="3810685" cy="1880070"/>
                  <a:chOff x="1380553" y="1185181"/>
                  <a:chExt cx="3254492" cy="1605662"/>
                </a:xfrm>
              </p:grpSpPr>
              <p:sp>
                <p:nvSpPr>
                  <p:cNvPr id="2506" name="Google Shape;2506;p8"/>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8"/>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8"/>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8"/>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8"/>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8"/>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8"/>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8"/>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8"/>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8"/>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8"/>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8"/>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8"/>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8"/>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8"/>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8"/>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8"/>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8"/>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8"/>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8"/>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8"/>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8"/>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8"/>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8"/>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8"/>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8"/>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8"/>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33" name="Google Shape;2533;p8"/>
                  <p:cNvGrpSpPr/>
                  <p:nvPr/>
                </p:nvGrpSpPr>
                <p:grpSpPr>
                  <a:xfrm>
                    <a:off x="2145637" y="2189368"/>
                    <a:ext cx="1166414" cy="523100"/>
                    <a:chOff x="2145637" y="2189368"/>
                    <a:chExt cx="1166414" cy="523100"/>
                  </a:xfrm>
                </p:grpSpPr>
                <p:sp>
                  <p:nvSpPr>
                    <p:cNvPr id="2534" name="Google Shape;2534;p8"/>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8"/>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8"/>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8"/>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8"/>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8"/>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8"/>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8"/>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8"/>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8"/>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8"/>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545" name="Google Shape;2545;p8"/>
              <p:cNvGrpSpPr/>
              <p:nvPr/>
            </p:nvGrpSpPr>
            <p:grpSpPr>
              <a:xfrm>
                <a:off x="497139" y="4035814"/>
                <a:ext cx="4074869" cy="2087363"/>
                <a:chOff x="4899775" y="1396775"/>
                <a:chExt cx="3731223" cy="1911329"/>
              </a:xfrm>
            </p:grpSpPr>
            <p:grpSp>
              <p:nvGrpSpPr>
                <p:cNvPr id="2546" name="Google Shape;2546;p8"/>
                <p:cNvGrpSpPr/>
                <p:nvPr/>
              </p:nvGrpSpPr>
              <p:grpSpPr>
                <a:xfrm>
                  <a:off x="6597922" y="2714372"/>
                  <a:ext cx="1091289" cy="319934"/>
                  <a:chOff x="6597922" y="2714372"/>
                  <a:chExt cx="1091289" cy="319934"/>
                </a:xfrm>
              </p:grpSpPr>
              <p:sp>
                <p:nvSpPr>
                  <p:cNvPr id="2547" name="Google Shape;2547;p8"/>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8"/>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8"/>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8"/>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8"/>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8"/>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8"/>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8"/>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8"/>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8"/>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8"/>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8" name="Google Shape;2558;p8"/>
                <p:cNvGrpSpPr/>
                <p:nvPr/>
              </p:nvGrpSpPr>
              <p:grpSpPr>
                <a:xfrm>
                  <a:off x="5210215" y="1598241"/>
                  <a:ext cx="703657" cy="335407"/>
                  <a:chOff x="5210215" y="1598241"/>
                  <a:chExt cx="703657" cy="335407"/>
                </a:xfrm>
              </p:grpSpPr>
              <p:sp>
                <p:nvSpPr>
                  <p:cNvPr id="2559" name="Google Shape;2559;p8"/>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8"/>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8"/>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8"/>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8"/>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8"/>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8"/>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8"/>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7" name="Google Shape;2567;p8"/>
                <p:cNvGrpSpPr/>
                <p:nvPr/>
              </p:nvGrpSpPr>
              <p:grpSpPr>
                <a:xfrm>
                  <a:off x="5916272" y="1407387"/>
                  <a:ext cx="2020600" cy="684216"/>
                  <a:chOff x="5916272" y="1407387"/>
                  <a:chExt cx="2020600" cy="684216"/>
                </a:xfrm>
              </p:grpSpPr>
              <p:sp>
                <p:nvSpPr>
                  <p:cNvPr id="2568" name="Google Shape;2568;p8"/>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8"/>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8"/>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8"/>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8"/>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8"/>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8"/>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8"/>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8"/>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8"/>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8"/>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8"/>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8"/>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1" name="Google Shape;2581;p8"/>
                <p:cNvGrpSpPr/>
                <p:nvPr/>
              </p:nvGrpSpPr>
              <p:grpSpPr>
                <a:xfrm>
                  <a:off x="8149562" y="2680022"/>
                  <a:ext cx="392714" cy="128075"/>
                  <a:chOff x="8149562" y="2680022"/>
                  <a:chExt cx="392714" cy="128075"/>
                </a:xfrm>
              </p:grpSpPr>
              <p:sp>
                <p:nvSpPr>
                  <p:cNvPr id="2582" name="Google Shape;2582;p8"/>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8"/>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8"/>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5" name="Google Shape;2585;p8"/>
                <p:cNvGrpSpPr/>
                <p:nvPr/>
              </p:nvGrpSpPr>
              <p:grpSpPr>
                <a:xfrm>
                  <a:off x="5464856" y="2240004"/>
                  <a:ext cx="1646873" cy="417120"/>
                  <a:chOff x="5464856" y="2240004"/>
                  <a:chExt cx="1646873" cy="417120"/>
                </a:xfrm>
              </p:grpSpPr>
              <p:sp>
                <p:nvSpPr>
                  <p:cNvPr id="2586" name="Google Shape;2586;p8"/>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8"/>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8"/>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8"/>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8"/>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8"/>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8"/>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8"/>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8"/>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8"/>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8"/>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8"/>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8"/>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8"/>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8"/>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8"/>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8"/>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8"/>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8"/>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5" name="Google Shape;2605;p8"/>
                <p:cNvGrpSpPr/>
                <p:nvPr/>
              </p:nvGrpSpPr>
              <p:grpSpPr>
                <a:xfrm>
                  <a:off x="4899775" y="1396775"/>
                  <a:ext cx="3731223" cy="1911329"/>
                  <a:chOff x="4899775" y="1396775"/>
                  <a:chExt cx="3731223" cy="1911329"/>
                </a:xfrm>
              </p:grpSpPr>
              <p:sp>
                <p:nvSpPr>
                  <p:cNvPr id="2606" name="Google Shape;2606;p8"/>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8"/>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8"/>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8"/>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8"/>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8"/>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8"/>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8"/>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8"/>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8"/>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8"/>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8"/>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8"/>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8"/>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8"/>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8"/>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8"/>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8"/>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8"/>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8"/>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8"/>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8"/>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8"/>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8"/>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8"/>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8"/>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8"/>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8"/>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8"/>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8"/>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8"/>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8"/>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8"/>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8"/>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8"/>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8"/>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8"/>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8"/>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8"/>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8"/>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8"/>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8"/>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8"/>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8"/>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8"/>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8"/>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8"/>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8"/>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8"/>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8"/>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8"/>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8"/>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8"/>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8"/>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8"/>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8"/>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8"/>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8"/>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8"/>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8"/>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8"/>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8"/>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8"/>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8"/>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8"/>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8"/>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8"/>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8"/>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8"/>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75" name="Google Shape;2675;p8"/>
              <p:cNvGrpSpPr/>
              <p:nvPr/>
            </p:nvGrpSpPr>
            <p:grpSpPr>
              <a:xfrm flipH="1">
                <a:off x="3530541" y="3720629"/>
                <a:ext cx="4074869" cy="2087363"/>
                <a:chOff x="4899775" y="1396775"/>
                <a:chExt cx="3731223" cy="1911329"/>
              </a:xfrm>
            </p:grpSpPr>
            <p:grpSp>
              <p:nvGrpSpPr>
                <p:cNvPr id="2676" name="Google Shape;2676;p8"/>
                <p:cNvGrpSpPr/>
                <p:nvPr/>
              </p:nvGrpSpPr>
              <p:grpSpPr>
                <a:xfrm>
                  <a:off x="6597922" y="2714372"/>
                  <a:ext cx="1091289" cy="319934"/>
                  <a:chOff x="6597922" y="2714372"/>
                  <a:chExt cx="1091289" cy="319934"/>
                </a:xfrm>
              </p:grpSpPr>
              <p:sp>
                <p:nvSpPr>
                  <p:cNvPr id="2677" name="Google Shape;2677;p8"/>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8"/>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8"/>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8"/>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8"/>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8"/>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8"/>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8"/>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8"/>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8"/>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8"/>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8" name="Google Shape;2688;p8"/>
                <p:cNvGrpSpPr/>
                <p:nvPr/>
              </p:nvGrpSpPr>
              <p:grpSpPr>
                <a:xfrm>
                  <a:off x="5210215" y="1598241"/>
                  <a:ext cx="703657" cy="335407"/>
                  <a:chOff x="5210215" y="1598241"/>
                  <a:chExt cx="703657" cy="335407"/>
                </a:xfrm>
              </p:grpSpPr>
              <p:sp>
                <p:nvSpPr>
                  <p:cNvPr id="2689" name="Google Shape;2689;p8"/>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8"/>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8"/>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8"/>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8"/>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8"/>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8"/>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8"/>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7" name="Google Shape;2697;p8"/>
                <p:cNvGrpSpPr/>
                <p:nvPr/>
              </p:nvGrpSpPr>
              <p:grpSpPr>
                <a:xfrm>
                  <a:off x="5916272" y="1407387"/>
                  <a:ext cx="2020600" cy="684216"/>
                  <a:chOff x="5916272" y="1407387"/>
                  <a:chExt cx="2020600" cy="684216"/>
                </a:xfrm>
              </p:grpSpPr>
              <p:sp>
                <p:nvSpPr>
                  <p:cNvPr id="2698" name="Google Shape;2698;p8"/>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8"/>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8"/>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8"/>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8"/>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8"/>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8"/>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8"/>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8"/>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8"/>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8"/>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8"/>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8"/>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1" name="Google Shape;2711;p8"/>
                <p:cNvGrpSpPr/>
                <p:nvPr/>
              </p:nvGrpSpPr>
              <p:grpSpPr>
                <a:xfrm>
                  <a:off x="8149562" y="2680022"/>
                  <a:ext cx="392714" cy="128075"/>
                  <a:chOff x="8149562" y="2680022"/>
                  <a:chExt cx="392714" cy="128075"/>
                </a:xfrm>
              </p:grpSpPr>
              <p:sp>
                <p:nvSpPr>
                  <p:cNvPr id="2712" name="Google Shape;2712;p8"/>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8"/>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8"/>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5" name="Google Shape;2715;p8"/>
                <p:cNvGrpSpPr/>
                <p:nvPr/>
              </p:nvGrpSpPr>
              <p:grpSpPr>
                <a:xfrm>
                  <a:off x="5464856" y="2240004"/>
                  <a:ext cx="1646873" cy="417120"/>
                  <a:chOff x="5464856" y="2240004"/>
                  <a:chExt cx="1646873" cy="417120"/>
                </a:xfrm>
              </p:grpSpPr>
              <p:sp>
                <p:nvSpPr>
                  <p:cNvPr id="2716" name="Google Shape;2716;p8"/>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8"/>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8"/>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8"/>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8"/>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8"/>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8"/>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8"/>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8"/>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8"/>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8"/>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8"/>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8"/>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8"/>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8"/>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8"/>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8"/>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8"/>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8"/>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5" name="Google Shape;2735;p8"/>
                <p:cNvGrpSpPr/>
                <p:nvPr/>
              </p:nvGrpSpPr>
              <p:grpSpPr>
                <a:xfrm>
                  <a:off x="4899775" y="1396775"/>
                  <a:ext cx="3731223" cy="1911329"/>
                  <a:chOff x="4899775" y="1396775"/>
                  <a:chExt cx="3731223" cy="1911329"/>
                </a:xfrm>
              </p:grpSpPr>
              <p:sp>
                <p:nvSpPr>
                  <p:cNvPr id="2736" name="Google Shape;2736;p8"/>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8"/>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8"/>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8"/>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8"/>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8"/>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8"/>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8"/>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8"/>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8"/>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8"/>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8"/>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8"/>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8"/>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8"/>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8"/>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8"/>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8"/>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8"/>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8"/>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8"/>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8"/>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8"/>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8"/>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8"/>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8"/>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8"/>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8"/>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8"/>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8"/>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8"/>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8"/>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8"/>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8"/>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8"/>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8"/>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8"/>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8"/>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8"/>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8"/>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8"/>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8"/>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8"/>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8"/>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8"/>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8"/>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8"/>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8"/>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8"/>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8"/>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8"/>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8"/>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8"/>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8"/>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8"/>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8"/>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8"/>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8"/>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8"/>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8"/>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8"/>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8"/>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8"/>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8"/>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8"/>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8"/>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8"/>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8"/>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8"/>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2805" name="Google Shape;2805;p8"/>
          <p:cNvSpPr txBox="1">
            <a:spLocks noGrp="1"/>
          </p:cNvSpPr>
          <p:nvPr>
            <p:ph type="title"/>
          </p:nvPr>
        </p:nvSpPr>
        <p:spPr>
          <a:xfrm>
            <a:off x="2317950" y="539400"/>
            <a:ext cx="4508100" cy="25293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4800"/>
              <a:buNone/>
              <a:defRPr sz="6000"/>
            </a:lvl1pPr>
            <a:lvl2pPr lvl="1">
              <a:lnSpc>
                <a:spcPct val="115000"/>
              </a:lnSpc>
              <a:spcBef>
                <a:spcPts val="0"/>
              </a:spcBef>
              <a:spcAft>
                <a:spcPts val="0"/>
              </a:spcAft>
              <a:buSzPts val="4800"/>
              <a:buNone/>
              <a:defRPr sz="4800"/>
            </a:lvl2pPr>
            <a:lvl3pPr lvl="2">
              <a:lnSpc>
                <a:spcPct val="115000"/>
              </a:lnSpc>
              <a:spcBef>
                <a:spcPts val="0"/>
              </a:spcBef>
              <a:spcAft>
                <a:spcPts val="0"/>
              </a:spcAft>
              <a:buSzPts val="4800"/>
              <a:buNone/>
              <a:defRPr sz="4800"/>
            </a:lvl3pPr>
            <a:lvl4pPr lvl="3">
              <a:lnSpc>
                <a:spcPct val="115000"/>
              </a:lnSpc>
              <a:spcBef>
                <a:spcPts val="0"/>
              </a:spcBef>
              <a:spcAft>
                <a:spcPts val="0"/>
              </a:spcAft>
              <a:buSzPts val="4800"/>
              <a:buNone/>
              <a:defRPr sz="4800"/>
            </a:lvl4pPr>
            <a:lvl5pPr lvl="4">
              <a:lnSpc>
                <a:spcPct val="115000"/>
              </a:lnSpc>
              <a:spcBef>
                <a:spcPts val="0"/>
              </a:spcBef>
              <a:spcAft>
                <a:spcPts val="0"/>
              </a:spcAft>
              <a:buSzPts val="4800"/>
              <a:buNone/>
              <a:defRPr sz="4800"/>
            </a:lvl5pPr>
            <a:lvl6pPr lvl="5">
              <a:lnSpc>
                <a:spcPct val="115000"/>
              </a:lnSpc>
              <a:spcBef>
                <a:spcPts val="0"/>
              </a:spcBef>
              <a:spcAft>
                <a:spcPts val="0"/>
              </a:spcAft>
              <a:buSzPts val="4800"/>
              <a:buNone/>
              <a:defRPr sz="4800"/>
            </a:lvl6pPr>
            <a:lvl7pPr lvl="6">
              <a:lnSpc>
                <a:spcPct val="115000"/>
              </a:lnSpc>
              <a:spcBef>
                <a:spcPts val="0"/>
              </a:spcBef>
              <a:spcAft>
                <a:spcPts val="0"/>
              </a:spcAft>
              <a:buSzPts val="4800"/>
              <a:buNone/>
              <a:defRPr sz="4800"/>
            </a:lvl7pPr>
            <a:lvl8pPr lvl="7">
              <a:lnSpc>
                <a:spcPct val="115000"/>
              </a:lnSpc>
              <a:spcBef>
                <a:spcPts val="0"/>
              </a:spcBef>
              <a:spcAft>
                <a:spcPts val="0"/>
              </a:spcAft>
              <a:buSzPts val="4800"/>
              <a:buNone/>
              <a:defRPr sz="4800"/>
            </a:lvl8pPr>
            <a:lvl9pPr lvl="8">
              <a:lnSpc>
                <a:spcPct val="115000"/>
              </a:lnSpc>
              <a:spcBef>
                <a:spcPts val="0"/>
              </a:spcBef>
              <a:spcAft>
                <a:spcPts val="0"/>
              </a:spcAft>
              <a:buSzPts val="4800"/>
              <a:buNone/>
              <a:defRPr sz="4800"/>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2806"/>
        <p:cNvGrpSpPr/>
        <p:nvPr/>
      </p:nvGrpSpPr>
      <p:grpSpPr>
        <a:xfrm>
          <a:off x="0" y="0"/>
          <a:ext cx="0" cy="0"/>
          <a:chOff x="0" y="0"/>
          <a:chExt cx="0" cy="0"/>
        </a:xfrm>
      </p:grpSpPr>
      <p:sp>
        <p:nvSpPr>
          <p:cNvPr id="2807" name="Google Shape;2807;p9"/>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08" name="Google Shape;2808;p9"/>
          <p:cNvGrpSpPr/>
          <p:nvPr/>
        </p:nvGrpSpPr>
        <p:grpSpPr>
          <a:xfrm>
            <a:off x="-2300951" y="3524725"/>
            <a:ext cx="13746090" cy="2624767"/>
            <a:chOff x="-2300951" y="3524725"/>
            <a:chExt cx="13746090" cy="2624767"/>
          </a:xfrm>
        </p:grpSpPr>
        <p:sp>
          <p:nvSpPr>
            <p:cNvPr id="2809" name="Google Shape;2809;p9"/>
            <p:cNvSpPr/>
            <p:nvPr/>
          </p:nvSpPr>
          <p:spPr>
            <a:xfrm>
              <a:off x="-1399750" y="3524725"/>
              <a:ext cx="12278050" cy="2366125"/>
            </a:xfrm>
            <a:custGeom>
              <a:avLst/>
              <a:gdLst/>
              <a:ahLst/>
              <a:cxnLst/>
              <a:rect l="l" t="t" r="r" b="b"/>
              <a:pathLst>
                <a:path w="491122" h="94645" extrusionOk="0">
                  <a:moveTo>
                    <a:pt x="0" y="29132"/>
                  </a:moveTo>
                  <a:lnTo>
                    <a:pt x="44771" y="0"/>
                  </a:lnTo>
                  <a:lnTo>
                    <a:pt x="77442" y="12656"/>
                  </a:lnTo>
                  <a:lnTo>
                    <a:pt x="114909" y="10211"/>
                  </a:lnTo>
                  <a:lnTo>
                    <a:pt x="153173" y="10506"/>
                  </a:lnTo>
                  <a:lnTo>
                    <a:pt x="171127" y="7857"/>
                  </a:lnTo>
                  <a:lnTo>
                    <a:pt x="196734" y="8445"/>
                  </a:lnTo>
                  <a:lnTo>
                    <a:pt x="210274" y="9623"/>
                  </a:lnTo>
                  <a:lnTo>
                    <a:pt x="216749" y="13743"/>
                  </a:lnTo>
                  <a:lnTo>
                    <a:pt x="228730" y="16777"/>
                  </a:lnTo>
                  <a:lnTo>
                    <a:pt x="240209" y="18838"/>
                  </a:lnTo>
                  <a:lnTo>
                    <a:pt x="262959" y="15509"/>
                  </a:lnTo>
                  <a:lnTo>
                    <a:pt x="290540" y="12362"/>
                  </a:lnTo>
                  <a:lnTo>
                    <a:pt x="311438" y="19132"/>
                  </a:lnTo>
                  <a:lnTo>
                    <a:pt x="319177" y="13155"/>
                  </a:lnTo>
                  <a:lnTo>
                    <a:pt x="328302" y="11389"/>
                  </a:lnTo>
                  <a:lnTo>
                    <a:pt x="349407" y="17954"/>
                  </a:lnTo>
                  <a:lnTo>
                    <a:pt x="365007" y="19132"/>
                  </a:lnTo>
                  <a:lnTo>
                    <a:pt x="379723" y="18249"/>
                  </a:lnTo>
                  <a:lnTo>
                    <a:pt x="393557" y="16483"/>
                  </a:lnTo>
                  <a:lnTo>
                    <a:pt x="408863" y="9124"/>
                  </a:lnTo>
                  <a:lnTo>
                    <a:pt x="425138" y="5502"/>
                  </a:lnTo>
                  <a:lnTo>
                    <a:pt x="441326" y="8740"/>
                  </a:lnTo>
                  <a:lnTo>
                    <a:pt x="453525" y="14038"/>
                  </a:lnTo>
                  <a:lnTo>
                    <a:pt x="464890" y="15858"/>
                  </a:lnTo>
                  <a:lnTo>
                    <a:pt x="482905" y="24391"/>
                  </a:lnTo>
                  <a:lnTo>
                    <a:pt x="491122" y="69901"/>
                  </a:lnTo>
                  <a:lnTo>
                    <a:pt x="464258" y="89589"/>
                  </a:lnTo>
                  <a:lnTo>
                    <a:pt x="403579" y="93065"/>
                  </a:lnTo>
                  <a:lnTo>
                    <a:pt x="300867" y="88641"/>
                  </a:lnTo>
                  <a:lnTo>
                    <a:pt x="253462" y="94013"/>
                  </a:lnTo>
                  <a:lnTo>
                    <a:pt x="202264" y="94645"/>
                  </a:lnTo>
                  <a:lnTo>
                    <a:pt x="149170" y="92749"/>
                  </a:lnTo>
                  <a:lnTo>
                    <a:pt x="131156" y="88957"/>
                  </a:lnTo>
                  <a:lnTo>
                    <a:pt x="102396" y="85480"/>
                  </a:lnTo>
                  <a:lnTo>
                    <a:pt x="68264" y="89589"/>
                  </a:lnTo>
                  <a:lnTo>
                    <a:pt x="50566" y="89589"/>
                  </a:lnTo>
                  <a:lnTo>
                    <a:pt x="31604" y="82636"/>
                  </a:lnTo>
                  <a:lnTo>
                    <a:pt x="21807" y="72839"/>
                  </a:lnTo>
                  <a:close/>
                </a:path>
              </a:pathLst>
            </a:custGeom>
            <a:solidFill>
              <a:schemeClr val="accent2"/>
            </a:solidFill>
            <a:ln>
              <a:noFill/>
            </a:ln>
          </p:spPr>
        </p:sp>
        <p:grpSp>
          <p:nvGrpSpPr>
            <p:cNvPr id="2810" name="Google Shape;2810;p9"/>
            <p:cNvGrpSpPr/>
            <p:nvPr/>
          </p:nvGrpSpPr>
          <p:grpSpPr>
            <a:xfrm>
              <a:off x="-2300951" y="3662274"/>
              <a:ext cx="4642922" cy="2487218"/>
              <a:chOff x="5683524" y="3609799"/>
              <a:chExt cx="4642922" cy="2487218"/>
            </a:xfrm>
          </p:grpSpPr>
          <p:grpSp>
            <p:nvGrpSpPr>
              <p:cNvPr id="2811" name="Google Shape;2811;p9"/>
              <p:cNvGrpSpPr/>
              <p:nvPr/>
            </p:nvGrpSpPr>
            <p:grpSpPr>
              <a:xfrm>
                <a:off x="6411213" y="3650537"/>
                <a:ext cx="3102041" cy="1858991"/>
                <a:chOff x="1998987" y="1205534"/>
                <a:chExt cx="2649280" cy="1587660"/>
              </a:xfrm>
            </p:grpSpPr>
            <p:sp>
              <p:nvSpPr>
                <p:cNvPr id="2812" name="Google Shape;2812;p9"/>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9"/>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9"/>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9"/>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9"/>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9"/>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9"/>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9"/>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9"/>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9"/>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9"/>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9"/>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9"/>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9"/>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9"/>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9"/>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9"/>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9"/>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9"/>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9"/>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2" name="Google Shape;2832;p9"/>
              <p:cNvGrpSpPr/>
              <p:nvPr/>
            </p:nvGrpSpPr>
            <p:grpSpPr>
              <a:xfrm>
                <a:off x="6934600" y="3663268"/>
                <a:ext cx="1627295" cy="608831"/>
                <a:chOff x="2445982" y="1216407"/>
                <a:chExt cx="1389782" cy="519968"/>
              </a:xfrm>
            </p:grpSpPr>
            <p:sp>
              <p:nvSpPr>
                <p:cNvPr id="2833" name="Google Shape;2833;p9"/>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9"/>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9"/>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9"/>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9"/>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9"/>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9"/>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9"/>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9"/>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9"/>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9"/>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9"/>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9"/>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46" name="Google Shape;2846;p9"/>
              <p:cNvSpPr/>
              <p:nvPr/>
            </p:nvSpPr>
            <p:spPr>
              <a:xfrm>
                <a:off x="5683524" y="360979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47" name="Google Shape;2847;p9"/>
              <p:cNvGrpSpPr/>
              <p:nvPr/>
            </p:nvGrpSpPr>
            <p:grpSpPr>
              <a:xfrm>
                <a:off x="5687088" y="3626705"/>
                <a:ext cx="3810685" cy="1880070"/>
                <a:chOff x="1380553" y="1185181"/>
                <a:chExt cx="3254492" cy="1605662"/>
              </a:xfrm>
            </p:grpSpPr>
            <p:sp>
              <p:nvSpPr>
                <p:cNvPr id="2848" name="Google Shape;2848;p9"/>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9"/>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9"/>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9"/>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9"/>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9"/>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9"/>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9"/>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9"/>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9"/>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9"/>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9"/>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9"/>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9"/>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9"/>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9"/>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9"/>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9"/>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9"/>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9"/>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9"/>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9"/>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9"/>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9"/>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9"/>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9"/>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9"/>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75" name="Google Shape;2875;p9"/>
                <p:cNvGrpSpPr/>
                <p:nvPr/>
              </p:nvGrpSpPr>
              <p:grpSpPr>
                <a:xfrm>
                  <a:off x="2145637" y="2189368"/>
                  <a:ext cx="1166414" cy="523100"/>
                  <a:chOff x="2145637" y="2189368"/>
                  <a:chExt cx="1166414" cy="523100"/>
                </a:xfrm>
              </p:grpSpPr>
              <p:sp>
                <p:nvSpPr>
                  <p:cNvPr id="2876" name="Google Shape;2876;p9"/>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9"/>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9"/>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9"/>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9"/>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9"/>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9"/>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9"/>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9"/>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9"/>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9"/>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887" name="Google Shape;2887;p9"/>
            <p:cNvGrpSpPr/>
            <p:nvPr/>
          </p:nvGrpSpPr>
          <p:grpSpPr>
            <a:xfrm>
              <a:off x="6802217" y="3662270"/>
              <a:ext cx="4642922" cy="2487218"/>
              <a:chOff x="-1951296" y="3403209"/>
              <a:chExt cx="4642922" cy="2487218"/>
            </a:xfrm>
          </p:grpSpPr>
          <p:grpSp>
            <p:nvGrpSpPr>
              <p:cNvPr id="2888" name="Google Shape;2888;p9"/>
              <p:cNvGrpSpPr/>
              <p:nvPr/>
            </p:nvGrpSpPr>
            <p:grpSpPr>
              <a:xfrm flipH="1">
                <a:off x="-1138105" y="3443947"/>
                <a:ext cx="3102041" cy="1858991"/>
                <a:chOff x="1998987" y="1205534"/>
                <a:chExt cx="2649280" cy="1587660"/>
              </a:xfrm>
            </p:grpSpPr>
            <p:sp>
              <p:nvSpPr>
                <p:cNvPr id="2889" name="Google Shape;2889;p9"/>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9"/>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9"/>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9"/>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9"/>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9"/>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9"/>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9"/>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9"/>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9"/>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9"/>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9"/>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9"/>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9"/>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9"/>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9"/>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9"/>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9"/>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9"/>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9"/>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9" name="Google Shape;2909;p9"/>
              <p:cNvGrpSpPr/>
              <p:nvPr/>
            </p:nvGrpSpPr>
            <p:grpSpPr>
              <a:xfrm flipH="1">
                <a:off x="-186745" y="3456677"/>
                <a:ext cx="1627295" cy="608831"/>
                <a:chOff x="2445982" y="1216407"/>
                <a:chExt cx="1389782" cy="519968"/>
              </a:xfrm>
            </p:grpSpPr>
            <p:sp>
              <p:nvSpPr>
                <p:cNvPr id="2910" name="Google Shape;2910;p9"/>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9"/>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9"/>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9"/>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9"/>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9"/>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9"/>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9"/>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9"/>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9"/>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9"/>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9"/>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9"/>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23" name="Google Shape;2923;p9"/>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24" name="Google Shape;2924;p9"/>
              <p:cNvGrpSpPr/>
              <p:nvPr/>
            </p:nvGrpSpPr>
            <p:grpSpPr>
              <a:xfrm flipH="1">
                <a:off x="-1122624" y="3420115"/>
                <a:ext cx="3810685" cy="1880070"/>
                <a:chOff x="1380553" y="1185181"/>
                <a:chExt cx="3254492" cy="1605662"/>
              </a:xfrm>
            </p:grpSpPr>
            <p:sp>
              <p:nvSpPr>
                <p:cNvPr id="2925" name="Google Shape;2925;p9"/>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9"/>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9"/>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9"/>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9"/>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9"/>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9"/>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9"/>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9"/>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9"/>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9"/>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9"/>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9"/>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9"/>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9"/>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9"/>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9"/>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9"/>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9"/>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9"/>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9"/>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9"/>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9"/>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9"/>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9"/>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9"/>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9"/>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52" name="Google Shape;2952;p9"/>
                <p:cNvGrpSpPr/>
                <p:nvPr/>
              </p:nvGrpSpPr>
              <p:grpSpPr>
                <a:xfrm>
                  <a:off x="2145637" y="2189368"/>
                  <a:ext cx="1166414" cy="523100"/>
                  <a:chOff x="2145637" y="2189368"/>
                  <a:chExt cx="1166414" cy="523100"/>
                </a:xfrm>
              </p:grpSpPr>
              <p:sp>
                <p:nvSpPr>
                  <p:cNvPr id="2953" name="Google Shape;2953;p9"/>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9"/>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9"/>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9"/>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9"/>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9"/>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9"/>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9"/>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9"/>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9"/>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9"/>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964" name="Google Shape;2964;p9"/>
            <p:cNvGrpSpPr/>
            <p:nvPr/>
          </p:nvGrpSpPr>
          <p:grpSpPr>
            <a:xfrm>
              <a:off x="1110889" y="3862201"/>
              <a:ext cx="4074869" cy="2087363"/>
              <a:chOff x="4899775" y="1396775"/>
              <a:chExt cx="3731223" cy="1911329"/>
            </a:xfrm>
          </p:grpSpPr>
          <p:grpSp>
            <p:nvGrpSpPr>
              <p:cNvPr id="2965" name="Google Shape;2965;p9"/>
              <p:cNvGrpSpPr/>
              <p:nvPr/>
            </p:nvGrpSpPr>
            <p:grpSpPr>
              <a:xfrm>
                <a:off x="6597922" y="2714372"/>
                <a:ext cx="1091289" cy="319934"/>
                <a:chOff x="6597922" y="2714372"/>
                <a:chExt cx="1091289" cy="319934"/>
              </a:xfrm>
            </p:grpSpPr>
            <p:sp>
              <p:nvSpPr>
                <p:cNvPr id="2966" name="Google Shape;2966;p9"/>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9"/>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9"/>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9"/>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9"/>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9"/>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9"/>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9"/>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9"/>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9"/>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9"/>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7" name="Google Shape;2977;p9"/>
              <p:cNvGrpSpPr/>
              <p:nvPr/>
            </p:nvGrpSpPr>
            <p:grpSpPr>
              <a:xfrm>
                <a:off x="5210215" y="1598241"/>
                <a:ext cx="703657" cy="335407"/>
                <a:chOff x="5210215" y="1598241"/>
                <a:chExt cx="703657" cy="335407"/>
              </a:xfrm>
            </p:grpSpPr>
            <p:sp>
              <p:nvSpPr>
                <p:cNvPr id="2978" name="Google Shape;2978;p9"/>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9"/>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9"/>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9"/>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9"/>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9"/>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9"/>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9"/>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6" name="Google Shape;2986;p9"/>
              <p:cNvGrpSpPr/>
              <p:nvPr/>
            </p:nvGrpSpPr>
            <p:grpSpPr>
              <a:xfrm>
                <a:off x="5916272" y="1407387"/>
                <a:ext cx="2020600" cy="684216"/>
                <a:chOff x="5916272" y="1407387"/>
                <a:chExt cx="2020600" cy="684216"/>
              </a:xfrm>
            </p:grpSpPr>
            <p:sp>
              <p:nvSpPr>
                <p:cNvPr id="2987" name="Google Shape;2987;p9"/>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9"/>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9"/>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9"/>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9"/>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9"/>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9"/>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9"/>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9"/>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9"/>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9"/>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9"/>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9"/>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0" name="Google Shape;3000;p9"/>
              <p:cNvGrpSpPr/>
              <p:nvPr/>
            </p:nvGrpSpPr>
            <p:grpSpPr>
              <a:xfrm>
                <a:off x="8149562" y="2680022"/>
                <a:ext cx="392714" cy="128075"/>
                <a:chOff x="8149562" y="2680022"/>
                <a:chExt cx="392714" cy="128075"/>
              </a:xfrm>
            </p:grpSpPr>
            <p:sp>
              <p:nvSpPr>
                <p:cNvPr id="3001" name="Google Shape;3001;p9"/>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9"/>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9"/>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4" name="Google Shape;3004;p9"/>
              <p:cNvGrpSpPr/>
              <p:nvPr/>
            </p:nvGrpSpPr>
            <p:grpSpPr>
              <a:xfrm>
                <a:off x="5464856" y="2240004"/>
                <a:ext cx="1646873" cy="417120"/>
                <a:chOff x="5464856" y="2240004"/>
                <a:chExt cx="1646873" cy="417120"/>
              </a:xfrm>
            </p:grpSpPr>
            <p:sp>
              <p:nvSpPr>
                <p:cNvPr id="3005" name="Google Shape;3005;p9"/>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9"/>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9"/>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9"/>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9"/>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9"/>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9"/>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9"/>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9"/>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9"/>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9"/>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9"/>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9"/>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9"/>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9"/>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9"/>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9"/>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9"/>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9"/>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4" name="Google Shape;3024;p9"/>
              <p:cNvGrpSpPr/>
              <p:nvPr/>
            </p:nvGrpSpPr>
            <p:grpSpPr>
              <a:xfrm>
                <a:off x="4899775" y="1396775"/>
                <a:ext cx="3731223" cy="1911329"/>
                <a:chOff x="4899775" y="1396775"/>
                <a:chExt cx="3731223" cy="1911329"/>
              </a:xfrm>
            </p:grpSpPr>
            <p:sp>
              <p:nvSpPr>
                <p:cNvPr id="3025" name="Google Shape;3025;p9"/>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9"/>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9"/>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9"/>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9"/>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9"/>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9"/>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9"/>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9"/>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9"/>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9"/>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9"/>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9"/>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9"/>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9"/>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9"/>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9"/>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9"/>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9"/>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9"/>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9"/>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9"/>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9"/>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9"/>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9"/>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9"/>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9"/>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9"/>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9"/>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9"/>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9"/>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9"/>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9"/>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9"/>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9"/>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9"/>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9"/>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9"/>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9"/>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9"/>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9"/>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9"/>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9"/>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9"/>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9"/>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9"/>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9"/>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9"/>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9"/>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9"/>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9"/>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9"/>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9"/>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9"/>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9"/>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9"/>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9"/>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9"/>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9"/>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9"/>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9"/>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9"/>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9"/>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9"/>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9"/>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9"/>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9"/>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9"/>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9"/>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94" name="Google Shape;3094;p9"/>
            <p:cNvGrpSpPr/>
            <p:nvPr/>
          </p:nvGrpSpPr>
          <p:grpSpPr>
            <a:xfrm flipH="1">
              <a:off x="4010478" y="3862191"/>
              <a:ext cx="4074869" cy="2087363"/>
              <a:chOff x="4899775" y="1396775"/>
              <a:chExt cx="3731223" cy="1911329"/>
            </a:xfrm>
          </p:grpSpPr>
          <p:grpSp>
            <p:nvGrpSpPr>
              <p:cNvPr id="3095" name="Google Shape;3095;p9"/>
              <p:cNvGrpSpPr/>
              <p:nvPr/>
            </p:nvGrpSpPr>
            <p:grpSpPr>
              <a:xfrm>
                <a:off x="6597922" y="2714372"/>
                <a:ext cx="1091289" cy="319934"/>
                <a:chOff x="6597922" y="2714372"/>
                <a:chExt cx="1091289" cy="319934"/>
              </a:xfrm>
            </p:grpSpPr>
            <p:sp>
              <p:nvSpPr>
                <p:cNvPr id="3096" name="Google Shape;3096;p9"/>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9"/>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9"/>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9"/>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9"/>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9"/>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9"/>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9"/>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9"/>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9"/>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9"/>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7" name="Google Shape;3107;p9"/>
              <p:cNvGrpSpPr/>
              <p:nvPr/>
            </p:nvGrpSpPr>
            <p:grpSpPr>
              <a:xfrm>
                <a:off x="5210215" y="1598241"/>
                <a:ext cx="703657" cy="335407"/>
                <a:chOff x="5210215" y="1598241"/>
                <a:chExt cx="703657" cy="335407"/>
              </a:xfrm>
            </p:grpSpPr>
            <p:sp>
              <p:nvSpPr>
                <p:cNvPr id="3108" name="Google Shape;3108;p9"/>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9"/>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9"/>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9"/>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9"/>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9"/>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9"/>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9"/>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6" name="Google Shape;3116;p9"/>
              <p:cNvGrpSpPr/>
              <p:nvPr/>
            </p:nvGrpSpPr>
            <p:grpSpPr>
              <a:xfrm>
                <a:off x="5916272" y="1407387"/>
                <a:ext cx="2020600" cy="684216"/>
                <a:chOff x="5916272" y="1407387"/>
                <a:chExt cx="2020600" cy="684216"/>
              </a:xfrm>
            </p:grpSpPr>
            <p:sp>
              <p:nvSpPr>
                <p:cNvPr id="3117" name="Google Shape;3117;p9"/>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9"/>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9"/>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9"/>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9"/>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9"/>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9"/>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9"/>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9"/>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9"/>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9"/>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9"/>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9"/>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0" name="Google Shape;3130;p9"/>
              <p:cNvGrpSpPr/>
              <p:nvPr/>
            </p:nvGrpSpPr>
            <p:grpSpPr>
              <a:xfrm>
                <a:off x="8149562" y="2680022"/>
                <a:ext cx="392714" cy="128075"/>
                <a:chOff x="8149562" y="2680022"/>
                <a:chExt cx="392714" cy="128075"/>
              </a:xfrm>
            </p:grpSpPr>
            <p:sp>
              <p:nvSpPr>
                <p:cNvPr id="3131" name="Google Shape;3131;p9"/>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9"/>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9"/>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4" name="Google Shape;3134;p9"/>
              <p:cNvGrpSpPr/>
              <p:nvPr/>
            </p:nvGrpSpPr>
            <p:grpSpPr>
              <a:xfrm>
                <a:off x="5464856" y="2240004"/>
                <a:ext cx="1646873" cy="417120"/>
                <a:chOff x="5464856" y="2240004"/>
                <a:chExt cx="1646873" cy="417120"/>
              </a:xfrm>
            </p:grpSpPr>
            <p:sp>
              <p:nvSpPr>
                <p:cNvPr id="3135" name="Google Shape;3135;p9"/>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9"/>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9"/>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9"/>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9"/>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9"/>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9"/>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9"/>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9"/>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9"/>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9"/>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9"/>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9"/>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9"/>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9"/>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9"/>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9"/>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9"/>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9"/>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4" name="Google Shape;3154;p9"/>
              <p:cNvGrpSpPr/>
              <p:nvPr/>
            </p:nvGrpSpPr>
            <p:grpSpPr>
              <a:xfrm>
                <a:off x="4899775" y="1396775"/>
                <a:ext cx="3731223" cy="1911329"/>
                <a:chOff x="4899775" y="1396775"/>
                <a:chExt cx="3731223" cy="1911329"/>
              </a:xfrm>
            </p:grpSpPr>
            <p:sp>
              <p:nvSpPr>
                <p:cNvPr id="3155" name="Google Shape;3155;p9"/>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9"/>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9"/>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9"/>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9"/>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9"/>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9"/>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9"/>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9"/>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9"/>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9"/>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9"/>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9"/>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9"/>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9"/>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9"/>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9"/>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9"/>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9"/>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9"/>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9"/>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9"/>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9"/>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9"/>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9"/>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9"/>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9"/>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9"/>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9"/>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9"/>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9"/>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9"/>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9"/>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9"/>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9"/>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9"/>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9"/>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9"/>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9"/>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9"/>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9"/>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9"/>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9"/>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9"/>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9"/>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9"/>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9"/>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9"/>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9"/>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9"/>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9"/>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9"/>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9"/>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9"/>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9"/>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9"/>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9"/>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9"/>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9"/>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9"/>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9"/>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9"/>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9"/>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9"/>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9"/>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9"/>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9"/>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9"/>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9"/>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3224" name="Google Shape;3224;p9"/>
          <p:cNvSpPr txBox="1">
            <a:spLocks noGrp="1"/>
          </p:cNvSpPr>
          <p:nvPr>
            <p:ph type="title"/>
          </p:nvPr>
        </p:nvSpPr>
        <p:spPr>
          <a:xfrm>
            <a:off x="2241450" y="1074050"/>
            <a:ext cx="4661100" cy="8418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3600"/>
              <a:buNone/>
              <a:defRPr sz="4500"/>
            </a:lvl1pPr>
            <a:lvl2pPr lvl="1" algn="ctr" rtl="0">
              <a:lnSpc>
                <a:spcPct val="115000"/>
              </a:lnSpc>
              <a:spcBef>
                <a:spcPts val="0"/>
              </a:spcBef>
              <a:spcAft>
                <a:spcPts val="0"/>
              </a:spcAft>
              <a:buSzPts val="3600"/>
              <a:buNone/>
              <a:defRPr sz="3600"/>
            </a:lvl2pPr>
            <a:lvl3pPr lvl="2" algn="ctr" rtl="0">
              <a:lnSpc>
                <a:spcPct val="115000"/>
              </a:lnSpc>
              <a:spcBef>
                <a:spcPts val="0"/>
              </a:spcBef>
              <a:spcAft>
                <a:spcPts val="0"/>
              </a:spcAft>
              <a:buSzPts val="3600"/>
              <a:buNone/>
              <a:defRPr sz="3600"/>
            </a:lvl3pPr>
            <a:lvl4pPr lvl="3" algn="ctr" rtl="0">
              <a:lnSpc>
                <a:spcPct val="115000"/>
              </a:lnSpc>
              <a:spcBef>
                <a:spcPts val="0"/>
              </a:spcBef>
              <a:spcAft>
                <a:spcPts val="0"/>
              </a:spcAft>
              <a:buSzPts val="3600"/>
              <a:buNone/>
              <a:defRPr sz="3600"/>
            </a:lvl4pPr>
            <a:lvl5pPr lvl="4" algn="ctr" rtl="0">
              <a:lnSpc>
                <a:spcPct val="115000"/>
              </a:lnSpc>
              <a:spcBef>
                <a:spcPts val="0"/>
              </a:spcBef>
              <a:spcAft>
                <a:spcPts val="0"/>
              </a:spcAft>
              <a:buSzPts val="3600"/>
              <a:buNone/>
              <a:defRPr sz="3600"/>
            </a:lvl5pPr>
            <a:lvl6pPr lvl="5" algn="ctr" rtl="0">
              <a:lnSpc>
                <a:spcPct val="115000"/>
              </a:lnSpc>
              <a:spcBef>
                <a:spcPts val="0"/>
              </a:spcBef>
              <a:spcAft>
                <a:spcPts val="0"/>
              </a:spcAft>
              <a:buSzPts val="3600"/>
              <a:buNone/>
              <a:defRPr sz="3600"/>
            </a:lvl6pPr>
            <a:lvl7pPr lvl="6" algn="ctr" rtl="0">
              <a:lnSpc>
                <a:spcPct val="115000"/>
              </a:lnSpc>
              <a:spcBef>
                <a:spcPts val="0"/>
              </a:spcBef>
              <a:spcAft>
                <a:spcPts val="0"/>
              </a:spcAft>
              <a:buSzPts val="3600"/>
              <a:buNone/>
              <a:defRPr sz="3600"/>
            </a:lvl7pPr>
            <a:lvl8pPr lvl="7" algn="ctr" rtl="0">
              <a:lnSpc>
                <a:spcPct val="115000"/>
              </a:lnSpc>
              <a:spcBef>
                <a:spcPts val="0"/>
              </a:spcBef>
              <a:spcAft>
                <a:spcPts val="0"/>
              </a:spcAft>
              <a:buSzPts val="3600"/>
              <a:buNone/>
              <a:defRPr sz="3600"/>
            </a:lvl8pPr>
            <a:lvl9pPr lvl="8" algn="ctr" rtl="0">
              <a:lnSpc>
                <a:spcPct val="115000"/>
              </a:lnSpc>
              <a:spcBef>
                <a:spcPts val="0"/>
              </a:spcBef>
              <a:spcAft>
                <a:spcPts val="0"/>
              </a:spcAft>
              <a:buSzPts val="3600"/>
              <a:buNone/>
              <a:defRPr sz="3600"/>
            </a:lvl9pPr>
          </a:lstStyle>
          <a:p>
            <a:endParaRPr/>
          </a:p>
        </p:txBody>
      </p:sp>
      <p:sp>
        <p:nvSpPr>
          <p:cNvPr id="3225" name="Google Shape;3225;p9"/>
          <p:cNvSpPr txBox="1">
            <a:spLocks noGrp="1"/>
          </p:cNvSpPr>
          <p:nvPr>
            <p:ph type="subTitle" idx="1"/>
          </p:nvPr>
        </p:nvSpPr>
        <p:spPr>
          <a:xfrm>
            <a:off x="2241550" y="1915850"/>
            <a:ext cx="4661100" cy="12612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1600"/>
              <a:buNone/>
              <a:defRPr sz="1600">
                <a:solidFill>
                  <a:schemeClr val="dk1"/>
                </a:solidFill>
              </a:defRPr>
            </a:lvl1pPr>
            <a:lvl2pPr lvl="1" algn="ctr" rtl="0">
              <a:lnSpc>
                <a:spcPct val="115000"/>
              </a:lnSpc>
              <a:spcBef>
                <a:spcPts val="0"/>
              </a:spcBef>
              <a:spcAft>
                <a:spcPts val="0"/>
              </a:spcAft>
              <a:buSzPts val="1600"/>
              <a:buNone/>
              <a:defRPr sz="1600"/>
            </a:lvl2pPr>
            <a:lvl3pPr lvl="2" algn="ctr" rtl="0">
              <a:lnSpc>
                <a:spcPct val="115000"/>
              </a:lnSpc>
              <a:spcBef>
                <a:spcPts val="1600"/>
              </a:spcBef>
              <a:spcAft>
                <a:spcPts val="0"/>
              </a:spcAft>
              <a:buSzPts val="1600"/>
              <a:buNone/>
              <a:defRPr sz="1600"/>
            </a:lvl3pPr>
            <a:lvl4pPr lvl="3" algn="ctr" rtl="0">
              <a:lnSpc>
                <a:spcPct val="115000"/>
              </a:lnSpc>
              <a:spcBef>
                <a:spcPts val="1600"/>
              </a:spcBef>
              <a:spcAft>
                <a:spcPts val="0"/>
              </a:spcAft>
              <a:buSzPts val="1600"/>
              <a:buNone/>
              <a:defRPr sz="1600"/>
            </a:lvl4pPr>
            <a:lvl5pPr lvl="4" algn="ctr" rtl="0">
              <a:lnSpc>
                <a:spcPct val="115000"/>
              </a:lnSpc>
              <a:spcBef>
                <a:spcPts val="1600"/>
              </a:spcBef>
              <a:spcAft>
                <a:spcPts val="0"/>
              </a:spcAft>
              <a:buSzPts val="1600"/>
              <a:buNone/>
              <a:defRPr sz="1600"/>
            </a:lvl5pPr>
            <a:lvl6pPr lvl="5" algn="ctr" rtl="0">
              <a:lnSpc>
                <a:spcPct val="115000"/>
              </a:lnSpc>
              <a:spcBef>
                <a:spcPts val="1600"/>
              </a:spcBef>
              <a:spcAft>
                <a:spcPts val="0"/>
              </a:spcAft>
              <a:buSzPts val="1600"/>
              <a:buNone/>
              <a:defRPr sz="1600"/>
            </a:lvl6pPr>
            <a:lvl7pPr lvl="6" algn="ctr" rtl="0">
              <a:lnSpc>
                <a:spcPct val="115000"/>
              </a:lnSpc>
              <a:spcBef>
                <a:spcPts val="1600"/>
              </a:spcBef>
              <a:spcAft>
                <a:spcPts val="0"/>
              </a:spcAft>
              <a:buSzPts val="1600"/>
              <a:buNone/>
              <a:defRPr sz="1600"/>
            </a:lvl7pPr>
            <a:lvl8pPr lvl="7" algn="ctr" rtl="0">
              <a:lnSpc>
                <a:spcPct val="115000"/>
              </a:lnSpc>
              <a:spcBef>
                <a:spcPts val="1600"/>
              </a:spcBef>
              <a:spcAft>
                <a:spcPts val="0"/>
              </a:spcAft>
              <a:buSzPts val="1600"/>
              <a:buNone/>
              <a:defRPr sz="1600"/>
            </a:lvl8pPr>
            <a:lvl9pPr lvl="8" algn="ctr" rtl="0">
              <a:lnSpc>
                <a:spcPct val="115000"/>
              </a:lnSpc>
              <a:spcBef>
                <a:spcPts val="1600"/>
              </a:spcBef>
              <a:spcAft>
                <a:spcPts val="1600"/>
              </a:spcAft>
              <a:buSzPts val="1600"/>
              <a:buNone/>
              <a:defRPr sz="1600"/>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3226"/>
        <p:cNvGrpSpPr/>
        <p:nvPr/>
      </p:nvGrpSpPr>
      <p:grpSpPr>
        <a:xfrm>
          <a:off x="0" y="0"/>
          <a:ext cx="0" cy="0"/>
          <a:chOff x="0" y="0"/>
          <a:chExt cx="0" cy="0"/>
        </a:xfrm>
      </p:grpSpPr>
      <p:sp>
        <p:nvSpPr>
          <p:cNvPr id="3227" name="Google Shape;3227;p10"/>
          <p:cNvSpPr>
            <a:spLocks noGrp="1"/>
          </p:cNvSpPr>
          <p:nvPr>
            <p:ph type="pic" idx="2"/>
          </p:nvPr>
        </p:nvSpPr>
        <p:spPr>
          <a:xfrm>
            <a:off x="-50" y="0"/>
            <a:ext cx="9144000" cy="5143500"/>
          </a:xfrm>
          <a:prstGeom prst="rect">
            <a:avLst/>
          </a:prstGeom>
          <a:noFill/>
          <a:ln>
            <a:noFill/>
          </a:ln>
        </p:spPr>
      </p:sp>
      <p:sp>
        <p:nvSpPr>
          <p:cNvPr id="3228" name="Google Shape;3228;p10"/>
          <p:cNvSpPr txBox="1">
            <a:spLocks noGrp="1"/>
          </p:cNvSpPr>
          <p:nvPr>
            <p:ph type="title"/>
          </p:nvPr>
        </p:nvSpPr>
        <p:spPr>
          <a:xfrm>
            <a:off x="720000" y="539400"/>
            <a:ext cx="7704000" cy="709200"/>
          </a:xfrm>
          <a:prstGeom prst="rect">
            <a:avLst/>
          </a:prstGeom>
          <a:solidFill>
            <a:schemeClr val="lt1"/>
          </a:solidFill>
          <a:ln w="9525" cap="flat" cmpd="sng">
            <a:solidFill>
              <a:schemeClr val="lt2"/>
            </a:solidFill>
            <a:prstDash val="solid"/>
            <a:round/>
            <a:headEnd type="none" w="sm" len="sm"/>
            <a:tailEnd type="none" w="sm" len="sm"/>
          </a:ln>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3229"/>
        <p:cNvGrpSpPr/>
        <p:nvPr/>
      </p:nvGrpSpPr>
      <p:grpSpPr>
        <a:xfrm>
          <a:off x="0" y="0"/>
          <a:ext cx="0" cy="0"/>
          <a:chOff x="0" y="0"/>
          <a:chExt cx="0" cy="0"/>
        </a:xfrm>
      </p:grpSpPr>
      <p:sp>
        <p:nvSpPr>
          <p:cNvPr id="3230" name="Google Shape;3230;p11"/>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11"/>
          <p:cNvSpPr txBox="1">
            <a:spLocks noGrp="1"/>
          </p:cNvSpPr>
          <p:nvPr>
            <p:ph type="title" hasCustomPrompt="1"/>
          </p:nvPr>
        </p:nvSpPr>
        <p:spPr>
          <a:xfrm>
            <a:off x="2402400" y="1210550"/>
            <a:ext cx="4339200" cy="1310700"/>
          </a:xfrm>
          <a:prstGeom prst="rect">
            <a:avLst/>
          </a:prstGeom>
        </p:spPr>
        <p:txBody>
          <a:bodyPr spcFirstLastPara="1" wrap="square" lIns="91425" tIns="91425" rIns="91425" bIns="91425" anchor="ctr" anchorCtr="0">
            <a:noAutofit/>
          </a:bodyPr>
          <a:lstStyle>
            <a:lvl1pPr lvl="0" algn="ctr">
              <a:lnSpc>
                <a:spcPct val="115000"/>
              </a:lnSpc>
              <a:spcBef>
                <a:spcPts val="0"/>
              </a:spcBef>
              <a:spcAft>
                <a:spcPts val="0"/>
              </a:spcAft>
              <a:buSzPts val="9600"/>
              <a:buNone/>
              <a:defRPr sz="6000"/>
            </a:lvl1pPr>
            <a:lvl2pPr lvl="1" algn="ctr">
              <a:lnSpc>
                <a:spcPct val="115000"/>
              </a:lnSpc>
              <a:spcBef>
                <a:spcPts val="0"/>
              </a:spcBef>
              <a:spcAft>
                <a:spcPts val="0"/>
              </a:spcAft>
              <a:buSzPts val="9600"/>
              <a:buNone/>
              <a:defRPr sz="9600"/>
            </a:lvl2pPr>
            <a:lvl3pPr lvl="2" algn="ctr">
              <a:lnSpc>
                <a:spcPct val="115000"/>
              </a:lnSpc>
              <a:spcBef>
                <a:spcPts val="0"/>
              </a:spcBef>
              <a:spcAft>
                <a:spcPts val="0"/>
              </a:spcAft>
              <a:buSzPts val="9600"/>
              <a:buNone/>
              <a:defRPr sz="9600"/>
            </a:lvl3pPr>
            <a:lvl4pPr lvl="3" algn="ctr">
              <a:lnSpc>
                <a:spcPct val="115000"/>
              </a:lnSpc>
              <a:spcBef>
                <a:spcPts val="0"/>
              </a:spcBef>
              <a:spcAft>
                <a:spcPts val="0"/>
              </a:spcAft>
              <a:buSzPts val="9600"/>
              <a:buNone/>
              <a:defRPr sz="9600"/>
            </a:lvl4pPr>
            <a:lvl5pPr lvl="4" algn="ctr">
              <a:lnSpc>
                <a:spcPct val="115000"/>
              </a:lnSpc>
              <a:spcBef>
                <a:spcPts val="0"/>
              </a:spcBef>
              <a:spcAft>
                <a:spcPts val="0"/>
              </a:spcAft>
              <a:buSzPts val="9600"/>
              <a:buNone/>
              <a:defRPr sz="9600"/>
            </a:lvl5pPr>
            <a:lvl6pPr lvl="5" algn="ctr">
              <a:lnSpc>
                <a:spcPct val="115000"/>
              </a:lnSpc>
              <a:spcBef>
                <a:spcPts val="0"/>
              </a:spcBef>
              <a:spcAft>
                <a:spcPts val="0"/>
              </a:spcAft>
              <a:buSzPts val="9600"/>
              <a:buNone/>
              <a:defRPr sz="9600"/>
            </a:lvl6pPr>
            <a:lvl7pPr lvl="6" algn="ctr">
              <a:lnSpc>
                <a:spcPct val="115000"/>
              </a:lnSpc>
              <a:spcBef>
                <a:spcPts val="0"/>
              </a:spcBef>
              <a:spcAft>
                <a:spcPts val="0"/>
              </a:spcAft>
              <a:buSzPts val="9600"/>
              <a:buNone/>
              <a:defRPr sz="9600"/>
            </a:lvl7pPr>
            <a:lvl8pPr lvl="7" algn="ctr">
              <a:lnSpc>
                <a:spcPct val="115000"/>
              </a:lnSpc>
              <a:spcBef>
                <a:spcPts val="0"/>
              </a:spcBef>
              <a:spcAft>
                <a:spcPts val="0"/>
              </a:spcAft>
              <a:buSzPts val="9600"/>
              <a:buNone/>
              <a:defRPr sz="9600"/>
            </a:lvl8pPr>
            <a:lvl9pPr lvl="8" algn="ctr">
              <a:lnSpc>
                <a:spcPct val="115000"/>
              </a:lnSpc>
              <a:spcBef>
                <a:spcPts val="0"/>
              </a:spcBef>
              <a:spcAft>
                <a:spcPts val="0"/>
              </a:spcAft>
              <a:buSzPts val="9600"/>
              <a:buNone/>
              <a:defRPr sz="9600"/>
            </a:lvl9pPr>
          </a:lstStyle>
          <a:p>
            <a:r>
              <a:t>xx%</a:t>
            </a:r>
          </a:p>
        </p:txBody>
      </p:sp>
      <p:sp>
        <p:nvSpPr>
          <p:cNvPr id="3232" name="Google Shape;3232;p11"/>
          <p:cNvSpPr txBox="1">
            <a:spLocks noGrp="1"/>
          </p:cNvSpPr>
          <p:nvPr>
            <p:ph type="subTitle" idx="1"/>
          </p:nvPr>
        </p:nvSpPr>
        <p:spPr>
          <a:xfrm>
            <a:off x="2402400" y="2521425"/>
            <a:ext cx="4339200" cy="437700"/>
          </a:xfrm>
          <a:prstGeom prst="rect">
            <a:avLst/>
          </a:prstGeom>
          <a:solidFill>
            <a:schemeClr val="accent3"/>
          </a:solidFill>
          <a:ln w="9525" cap="flat" cmpd="sng">
            <a:solidFill>
              <a:schemeClr val="lt2"/>
            </a:solidFill>
            <a:prstDash val="solid"/>
            <a:round/>
            <a:headEnd type="none" w="sm" len="sm"/>
            <a:tailEnd type="none" w="sm" len="sm"/>
          </a:ln>
        </p:spPr>
        <p:txBody>
          <a:bodyPr spcFirstLastPara="1" wrap="square" lIns="91425" tIns="91425" rIns="91425" bIns="91425" anchor="t" anchorCtr="0">
            <a:noAutofit/>
          </a:bodyPr>
          <a:lstStyle>
            <a:lvl1pPr lvl="0" algn="ctr" rtl="0">
              <a:lnSpc>
                <a:spcPct val="115000"/>
              </a:lnSpc>
              <a:spcBef>
                <a:spcPts val="0"/>
              </a:spcBef>
              <a:spcAft>
                <a:spcPts val="0"/>
              </a:spcAft>
              <a:buClr>
                <a:schemeClr val="accent5"/>
              </a:buClr>
              <a:buSzPts val="1600"/>
              <a:buNone/>
              <a:defRPr sz="1600"/>
            </a:lvl1pPr>
            <a:lvl2pPr lvl="1" algn="ctr" rtl="0">
              <a:lnSpc>
                <a:spcPct val="115000"/>
              </a:lnSpc>
              <a:spcBef>
                <a:spcPts val="0"/>
              </a:spcBef>
              <a:spcAft>
                <a:spcPts val="0"/>
              </a:spcAft>
              <a:buClr>
                <a:schemeClr val="accent5"/>
              </a:buClr>
              <a:buSzPts val="1600"/>
              <a:buNone/>
              <a:defRPr sz="1600">
                <a:solidFill>
                  <a:schemeClr val="accent5"/>
                </a:solidFill>
              </a:defRPr>
            </a:lvl2pPr>
            <a:lvl3pPr lvl="2" algn="ctr" rtl="0">
              <a:lnSpc>
                <a:spcPct val="115000"/>
              </a:lnSpc>
              <a:spcBef>
                <a:spcPts val="1600"/>
              </a:spcBef>
              <a:spcAft>
                <a:spcPts val="0"/>
              </a:spcAft>
              <a:buClr>
                <a:schemeClr val="accent5"/>
              </a:buClr>
              <a:buSzPts val="1600"/>
              <a:buNone/>
              <a:defRPr sz="1600">
                <a:solidFill>
                  <a:schemeClr val="accent5"/>
                </a:solidFill>
              </a:defRPr>
            </a:lvl3pPr>
            <a:lvl4pPr lvl="3" algn="ctr" rtl="0">
              <a:lnSpc>
                <a:spcPct val="115000"/>
              </a:lnSpc>
              <a:spcBef>
                <a:spcPts val="1600"/>
              </a:spcBef>
              <a:spcAft>
                <a:spcPts val="0"/>
              </a:spcAft>
              <a:buClr>
                <a:schemeClr val="accent5"/>
              </a:buClr>
              <a:buSzPts val="1600"/>
              <a:buNone/>
              <a:defRPr sz="1600">
                <a:solidFill>
                  <a:schemeClr val="accent5"/>
                </a:solidFill>
              </a:defRPr>
            </a:lvl4pPr>
            <a:lvl5pPr lvl="4" algn="ctr" rtl="0">
              <a:lnSpc>
                <a:spcPct val="115000"/>
              </a:lnSpc>
              <a:spcBef>
                <a:spcPts val="1600"/>
              </a:spcBef>
              <a:spcAft>
                <a:spcPts val="0"/>
              </a:spcAft>
              <a:buClr>
                <a:schemeClr val="accent5"/>
              </a:buClr>
              <a:buSzPts val="1600"/>
              <a:buNone/>
              <a:defRPr sz="1600">
                <a:solidFill>
                  <a:schemeClr val="accent5"/>
                </a:solidFill>
              </a:defRPr>
            </a:lvl5pPr>
            <a:lvl6pPr lvl="5" algn="ctr" rtl="0">
              <a:lnSpc>
                <a:spcPct val="115000"/>
              </a:lnSpc>
              <a:spcBef>
                <a:spcPts val="1600"/>
              </a:spcBef>
              <a:spcAft>
                <a:spcPts val="0"/>
              </a:spcAft>
              <a:buClr>
                <a:schemeClr val="accent5"/>
              </a:buClr>
              <a:buSzPts val="1600"/>
              <a:buNone/>
              <a:defRPr sz="1600">
                <a:solidFill>
                  <a:schemeClr val="accent5"/>
                </a:solidFill>
              </a:defRPr>
            </a:lvl6pPr>
            <a:lvl7pPr lvl="6" algn="ctr" rtl="0">
              <a:lnSpc>
                <a:spcPct val="115000"/>
              </a:lnSpc>
              <a:spcBef>
                <a:spcPts val="1600"/>
              </a:spcBef>
              <a:spcAft>
                <a:spcPts val="0"/>
              </a:spcAft>
              <a:buClr>
                <a:schemeClr val="accent5"/>
              </a:buClr>
              <a:buSzPts val="1600"/>
              <a:buNone/>
              <a:defRPr sz="1600">
                <a:solidFill>
                  <a:schemeClr val="accent5"/>
                </a:solidFill>
              </a:defRPr>
            </a:lvl7pPr>
            <a:lvl8pPr lvl="7" algn="ctr" rtl="0">
              <a:lnSpc>
                <a:spcPct val="115000"/>
              </a:lnSpc>
              <a:spcBef>
                <a:spcPts val="1600"/>
              </a:spcBef>
              <a:spcAft>
                <a:spcPts val="0"/>
              </a:spcAft>
              <a:buClr>
                <a:schemeClr val="accent5"/>
              </a:buClr>
              <a:buSzPts val="1600"/>
              <a:buNone/>
              <a:defRPr sz="1600">
                <a:solidFill>
                  <a:schemeClr val="accent5"/>
                </a:solidFill>
              </a:defRPr>
            </a:lvl8pPr>
            <a:lvl9pPr lvl="8" algn="ctr" rtl="0">
              <a:lnSpc>
                <a:spcPct val="115000"/>
              </a:lnSpc>
              <a:spcBef>
                <a:spcPts val="1600"/>
              </a:spcBef>
              <a:spcAft>
                <a:spcPts val="1600"/>
              </a:spcAft>
              <a:buClr>
                <a:schemeClr val="accent5"/>
              </a:buClr>
              <a:buSzPts val="1600"/>
              <a:buNone/>
              <a:defRPr sz="1600">
                <a:solidFill>
                  <a:schemeClr val="accent5"/>
                </a:solidFill>
              </a:defRPr>
            </a:lvl9pPr>
          </a:lstStyle>
          <a:p>
            <a:endParaRPr/>
          </a:p>
        </p:txBody>
      </p:sp>
      <p:grpSp>
        <p:nvGrpSpPr>
          <p:cNvPr id="3233" name="Google Shape;3233;p11"/>
          <p:cNvGrpSpPr/>
          <p:nvPr/>
        </p:nvGrpSpPr>
        <p:grpSpPr>
          <a:xfrm>
            <a:off x="-2837263" y="1858252"/>
            <a:ext cx="14316617" cy="4161030"/>
            <a:chOff x="-2837263" y="1858252"/>
            <a:chExt cx="14316617" cy="4161030"/>
          </a:xfrm>
        </p:grpSpPr>
        <p:sp>
          <p:nvSpPr>
            <p:cNvPr id="3234" name="Google Shape;3234;p11"/>
            <p:cNvSpPr/>
            <p:nvPr/>
          </p:nvSpPr>
          <p:spPr>
            <a:xfrm>
              <a:off x="-1399750" y="2826225"/>
              <a:ext cx="12278050" cy="3116100"/>
            </a:xfrm>
            <a:custGeom>
              <a:avLst/>
              <a:gdLst/>
              <a:ahLst/>
              <a:cxnLst/>
              <a:rect l="l" t="t" r="r" b="b"/>
              <a:pathLst>
                <a:path w="491122" h="124644" extrusionOk="0">
                  <a:moveTo>
                    <a:pt x="0" y="59131"/>
                  </a:moveTo>
                  <a:lnTo>
                    <a:pt x="41741" y="4055"/>
                  </a:lnTo>
                  <a:lnTo>
                    <a:pt x="64524" y="4415"/>
                  </a:lnTo>
                  <a:lnTo>
                    <a:pt x="94752" y="11468"/>
                  </a:lnTo>
                  <a:lnTo>
                    <a:pt x="105023" y="24364"/>
                  </a:lnTo>
                  <a:lnTo>
                    <a:pt x="113973" y="40324"/>
                  </a:lnTo>
                  <a:lnTo>
                    <a:pt x="138108" y="47977"/>
                  </a:lnTo>
                  <a:lnTo>
                    <a:pt x="164773" y="50560"/>
                  </a:lnTo>
                  <a:lnTo>
                    <a:pt x="184613" y="57984"/>
                  </a:lnTo>
                  <a:lnTo>
                    <a:pt x="216107" y="42679"/>
                  </a:lnTo>
                  <a:lnTo>
                    <a:pt x="242597" y="44739"/>
                  </a:lnTo>
                  <a:lnTo>
                    <a:pt x="263495" y="40030"/>
                  </a:lnTo>
                  <a:lnTo>
                    <a:pt x="290540" y="42361"/>
                  </a:lnTo>
                  <a:lnTo>
                    <a:pt x="306468" y="45916"/>
                  </a:lnTo>
                  <a:lnTo>
                    <a:pt x="315886" y="42384"/>
                  </a:lnTo>
                  <a:lnTo>
                    <a:pt x="329131" y="45033"/>
                  </a:lnTo>
                  <a:lnTo>
                    <a:pt x="351206" y="33849"/>
                  </a:lnTo>
                  <a:lnTo>
                    <a:pt x="366217" y="24724"/>
                  </a:lnTo>
                  <a:lnTo>
                    <a:pt x="383878" y="12656"/>
                  </a:lnTo>
                  <a:lnTo>
                    <a:pt x="395651" y="0"/>
                  </a:lnTo>
                  <a:lnTo>
                    <a:pt x="419198" y="1177"/>
                  </a:lnTo>
                  <a:lnTo>
                    <a:pt x="442037" y="9353"/>
                  </a:lnTo>
                  <a:lnTo>
                    <a:pt x="441326" y="38739"/>
                  </a:lnTo>
                  <a:lnTo>
                    <a:pt x="453525" y="44037"/>
                  </a:lnTo>
                  <a:lnTo>
                    <a:pt x="464890" y="45857"/>
                  </a:lnTo>
                  <a:lnTo>
                    <a:pt x="482905" y="54390"/>
                  </a:lnTo>
                  <a:lnTo>
                    <a:pt x="491122" y="99900"/>
                  </a:lnTo>
                  <a:lnTo>
                    <a:pt x="464258" y="119588"/>
                  </a:lnTo>
                  <a:lnTo>
                    <a:pt x="403579" y="123064"/>
                  </a:lnTo>
                  <a:lnTo>
                    <a:pt x="300867" y="118640"/>
                  </a:lnTo>
                  <a:lnTo>
                    <a:pt x="253462" y="124012"/>
                  </a:lnTo>
                  <a:lnTo>
                    <a:pt x="202264" y="124644"/>
                  </a:lnTo>
                  <a:lnTo>
                    <a:pt x="149170" y="122748"/>
                  </a:lnTo>
                  <a:lnTo>
                    <a:pt x="131156" y="118956"/>
                  </a:lnTo>
                  <a:lnTo>
                    <a:pt x="102396" y="115479"/>
                  </a:lnTo>
                  <a:lnTo>
                    <a:pt x="68264" y="119588"/>
                  </a:lnTo>
                  <a:lnTo>
                    <a:pt x="50566" y="119588"/>
                  </a:lnTo>
                  <a:lnTo>
                    <a:pt x="31604" y="112635"/>
                  </a:lnTo>
                  <a:lnTo>
                    <a:pt x="21807" y="102838"/>
                  </a:lnTo>
                  <a:close/>
                </a:path>
              </a:pathLst>
            </a:custGeom>
            <a:solidFill>
              <a:schemeClr val="accent2"/>
            </a:solidFill>
            <a:ln>
              <a:noFill/>
            </a:ln>
          </p:spPr>
        </p:sp>
        <p:grpSp>
          <p:nvGrpSpPr>
            <p:cNvPr id="3235" name="Google Shape;3235;p11"/>
            <p:cNvGrpSpPr/>
            <p:nvPr/>
          </p:nvGrpSpPr>
          <p:grpSpPr>
            <a:xfrm>
              <a:off x="-2837263" y="1858252"/>
              <a:ext cx="14316617" cy="4161030"/>
              <a:chOff x="-2837263" y="1858252"/>
              <a:chExt cx="14316617" cy="4161030"/>
            </a:xfrm>
          </p:grpSpPr>
          <p:grpSp>
            <p:nvGrpSpPr>
              <p:cNvPr id="3236" name="Google Shape;3236;p11"/>
              <p:cNvGrpSpPr/>
              <p:nvPr/>
            </p:nvGrpSpPr>
            <p:grpSpPr>
              <a:xfrm>
                <a:off x="259080" y="4253948"/>
                <a:ext cx="3518472" cy="819002"/>
                <a:chOff x="4795000" y="4018475"/>
                <a:chExt cx="3518472" cy="819002"/>
              </a:xfrm>
            </p:grpSpPr>
            <p:grpSp>
              <p:nvGrpSpPr>
                <p:cNvPr id="3237" name="Google Shape;3237;p11"/>
                <p:cNvGrpSpPr/>
                <p:nvPr/>
              </p:nvGrpSpPr>
              <p:grpSpPr>
                <a:xfrm>
                  <a:off x="5105440" y="4219941"/>
                  <a:ext cx="703657" cy="335407"/>
                  <a:chOff x="5210215" y="1598241"/>
                  <a:chExt cx="703657" cy="335407"/>
                </a:xfrm>
              </p:grpSpPr>
              <p:sp>
                <p:nvSpPr>
                  <p:cNvPr id="3238" name="Google Shape;3238;p11"/>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11"/>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11"/>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11"/>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11"/>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11"/>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11"/>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11"/>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6" name="Google Shape;3246;p11"/>
                <p:cNvGrpSpPr/>
                <p:nvPr/>
              </p:nvGrpSpPr>
              <p:grpSpPr>
                <a:xfrm>
                  <a:off x="5811497" y="4029087"/>
                  <a:ext cx="2020600" cy="684216"/>
                  <a:chOff x="5916272" y="1407387"/>
                  <a:chExt cx="2020600" cy="684216"/>
                </a:xfrm>
              </p:grpSpPr>
              <p:sp>
                <p:nvSpPr>
                  <p:cNvPr id="3247" name="Google Shape;3247;p11"/>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11"/>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11"/>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11"/>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11"/>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11"/>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11"/>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11"/>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11"/>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11"/>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11"/>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11"/>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11"/>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60" name="Google Shape;3260;p11"/>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11"/>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11"/>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11"/>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11"/>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11"/>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11"/>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11"/>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11"/>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11"/>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11"/>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11"/>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11"/>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11"/>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11"/>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11"/>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11"/>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11"/>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11"/>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11"/>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11"/>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11"/>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11"/>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11"/>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11"/>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5" name="Google Shape;3285;p11"/>
              <p:cNvGrpSpPr/>
              <p:nvPr/>
            </p:nvGrpSpPr>
            <p:grpSpPr>
              <a:xfrm rot="1440716">
                <a:off x="-2532123" y="2695241"/>
                <a:ext cx="4642614" cy="2487053"/>
                <a:chOff x="-1951296" y="3403209"/>
                <a:chExt cx="4642922" cy="2487218"/>
              </a:xfrm>
            </p:grpSpPr>
            <p:grpSp>
              <p:nvGrpSpPr>
                <p:cNvPr id="3286" name="Google Shape;3286;p11"/>
                <p:cNvGrpSpPr/>
                <p:nvPr/>
              </p:nvGrpSpPr>
              <p:grpSpPr>
                <a:xfrm flipH="1">
                  <a:off x="-1138105" y="3443947"/>
                  <a:ext cx="3102041" cy="1858991"/>
                  <a:chOff x="1998987" y="1205534"/>
                  <a:chExt cx="2649280" cy="1587660"/>
                </a:xfrm>
              </p:grpSpPr>
              <p:sp>
                <p:nvSpPr>
                  <p:cNvPr id="3287" name="Google Shape;3287;p11"/>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11"/>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11"/>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11"/>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11"/>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11"/>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11"/>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11"/>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11"/>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11"/>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11"/>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11"/>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11"/>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11"/>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11"/>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11"/>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11"/>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11"/>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11"/>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11"/>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7" name="Google Shape;3307;p11"/>
                <p:cNvGrpSpPr/>
                <p:nvPr/>
              </p:nvGrpSpPr>
              <p:grpSpPr>
                <a:xfrm flipH="1">
                  <a:off x="-186745" y="3456677"/>
                  <a:ext cx="1627295" cy="608831"/>
                  <a:chOff x="2445982" y="1216407"/>
                  <a:chExt cx="1389782" cy="519968"/>
                </a:xfrm>
              </p:grpSpPr>
              <p:sp>
                <p:nvSpPr>
                  <p:cNvPr id="3308" name="Google Shape;3308;p11"/>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11"/>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11"/>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11"/>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11"/>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11"/>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11"/>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11"/>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11"/>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11"/>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11"/>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11"/>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11"/>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21" name="Google Shape;3321;p11"/>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22" name="Google Shape;3322;p11"/>
                <p:cNvGrpSpPr/>
                <p:nvPr/>
              </p:nvGrpSpPr>
              <p:grpSpPr>
                <a:xfrm flipH="1">
                  <a:off x="-1122624" y="3420115"/>
                  <a:ext cx="3810685" cy="1880070"/>
                  <a:chOff x="1380553" y="1185181"/>
                  <a:chExt cx="3254492" cy="1605662"/>
                </a:xfrm>
              </p:grpSpPr>
              <p:sp>
                <p:nvSpPr>
                  <p:cNvPr id="3323" name="Google Shape;3323;p11"/>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11"/>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11"/>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11"/>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11"/>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11"/>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11"/>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11"/>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11"/>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11"/>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11"/>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11"/>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11"/>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11"/>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11"/>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11"/>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11"/>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11"/>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11"/>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11"/>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11"/>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11"/>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11"/>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11"/>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11"/>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11"/>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11"/>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50" name="Google Shape;3350;p11"/>
                  <p:cNvGrpSpPr/>
                  <p:nvPr/>
                </p:nvGrpSpPr>
                <p:grpSpPr>
                  <a:xfrm>
                    <a:off x="2145637" y="2189368"/>
                    <a:ext cx="1166414" cy="523100"/>
                    <a:chOff x="2145637" y="2189368"/>
                    <a:chExt cx="1166414" cy="523100"/>
                  </a:xfrm>
                </p:grpSpPr>
                <p:sp>
                  <p:nvSpPr>
                    <p:cNvPr id="3351" name="Google Shape;3351;p11"/>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11"/>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11"/>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11"/>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11"/>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11"/>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11"/>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11"/>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11"/>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11"/>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11"/>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362" name="Google Shape;3362;p11"/>
              <p:cNvGrpSpPr/>
              <p:nvPr/>
            </p:nvGrpSpPr>
            <p:grpSpPr>
              <a:xfrm>
                <a:off x="4912429" y="4324509"/>
                <a:ext cx="3518472" cy="819002"/>
                <a:chOff x="4795000" y="4018475"/>
                <a:chExt cx="3518472" cy="819002"/>
              </a:xfrm>
            </p:grpSpPr>
            <p:grpSp>
              <p:nvGrpSpPr>
                <p:cNvPr id="3363" name="Google Shape;3363;p11"/>
                <p:cNvGrpSpPr/>
                <p:nvPr/>
              </p:nvGrpSpPr>
              <p:grpSpPr>
                <a:xfrm>
                  <a:off x="5105440" y="4219941"/>
                  <a:ext cx="703657" cy="335407"/>
                  <a:chOff x="5210215" y="1598241"/>
                  <a:chExt cx="703657" cy="335407"/>
                </a:xfrm>
              </p:grpSpPr>
              <p:sp>
                <p:nvSpPr>
                  <p:cNvPr id="3364" name="Google Shape;3364;p11"/>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11"/>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11"/>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11"/>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11"/>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11"/>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11"/>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11"/>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2" name="Google Shape;3372;p11"/>
                <p:cNvGrpSpPr/>
                <p:nvPr/>
              </p:nvGrpSpPr>
              <p:grpSpPr>
                <a:xfrm>
                  <a:off x="5811497" y="4029087"/>
                  <a:ext cx="2020600" cy="684216"/>
                  <a:chOff x="5916272" y="1407387"/>
                  <a:chExt cx="2020600" cy="684216"/>
                </a:xfrm>
              </p:grpSpPr>
              <p:sp>
                <p:nvSpPr>
                  <p:cNvPr id="3373" name="Google Shape;3373;p11"/>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11"/>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11"/>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11"/>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11"/>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11"/>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11"/>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11"/>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11"/>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11"/>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11"/>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11"/>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11"/>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86" name="Google Shape;3386;p11"/>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11"/>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11"/>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11"/>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11"/>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11"/>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11"/>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11"/>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11"/>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11"/>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11"/>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11"/>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11"/>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11"/>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11"/>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11"/>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11"/>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11"/>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11"/>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11"/>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11"/>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11"/>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11"/>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11"/>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11"/>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1" name="Google Shape;3411;p11"/>
              <p:cNvGrpSpPr/>
              <p:nvPr/>
            </p:nvGrpSpPr>
            <p:grpSpPr>
              <a:xfrm>
                <a:off x="1937942" y="4731118"/>
                <a:ext cx="3518472" cy="819002"/>
                <a:chOff x="4795000" y="4018475"/>
                <a:chExt cx="3518472" cy="819002"/>
              </a:xfrm>
            </p:grpSpPr>
            <p:grpSp>
              <p:nvGrpSpPr>
                <p:cNvPr id="3412" name="Google Shape;3412;p11"/>
                <p:cNvGrpSpPr/>
                <p:nvPr/>
              </p:nvGrpSpPr>
              <p:grpSpPr>
                <a:xfrm>
                  <a:off x="5105440" y="4219941"/>
                  <a:ext cx="703657" cy="335407"/>
                  <a:chOff x="5210215" y="1598241"/>
                  <a:chExt cx="703657" cy="335407"/>
                </a:xfrm>
              </p:grpSpPr>
              <p:sp>
                <p:nvSpPr>
                  <p:cNvPr id="3413" name="Google Shape;3413;p11"/>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11"/>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11"/>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11"/>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11"/>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11"/>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11"/>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11"/>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1" name="Google Shape;3421;p11"/>
                <p:cNvGrpSpPr/>
                <p:nvPr/>
              </p:nvGrpSpPr>
              <p:grpSpPr>
                <a:xfrm>
                  <a:off x="5811497" y="4029087"/>
                  <a:ext cx="2020600" cy="684216"/>
                  <a:chOff x="5916272" y="1407387"/>
                  <a:chExt cx="2020600" cy="684216"/>
                </a:xfrm>
              </p:grpSpPr>
              <p:sp>
                <p:nvSpPr>
                  <p:cNvPr id="3422" name="Google Shape;3422;p11"/>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11"/>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11"/>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11"/>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11"/>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11"/>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11"/>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11"/>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11"/>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11"/>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11"/>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11"/>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11"/>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35" name="Google Shape;3435;p11"/>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11"/>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11"/>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11"/>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11"/>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11"/>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11"/>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11"/>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11"/>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11"/>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11"/>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11"/>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11"/>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11"/>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11"/>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11"/>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11"/>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11"/>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11"/>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11"/>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11"/>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11"/>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11"/>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11"/>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11"/>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0" name="Google Shape;3460;p11"/>
              <p:cNvGrpSpPr/>
              <p:nvPr/>
            </p:nvGrpSpPr>
            <p:grpSpPr>
              <a:xfrm rot="-401405">
                <a:off x="6707316" y="2972346"/>
                <a:ext cx="4642965" cy="2487241"/>
                <a:chOff x="5683524" y="3609799"/>
                <a:chExt cx="4642922" cy="2487218"/>
              </a:xfrm>
            </p:grpSpPr>
            <p:grpSp>
              <p:nvGrpSpPr>
                <p:cNvPr id="3461" name="Google Shape;3461;p11"/>
                <p:cNvGrpSpPr/>
                <p:nvPr/>
              </p:nvGrpSpPr>
              <p:grpSpPr>
                <a:xfrm>
                  <a:off x="6411213" y="3650537"/>
                  <a:ext cx="3102041" cy="1858991"/>
                  <a:chOff x="1998987" y="1205534"/>
                  <a:chExt cx="2649280" cy="1587660"/>
                </a:xfrm>
              </p:grpSpPr>
              <p:sp>
                <p:nvSpPr>
                  <p:cNvPr id="3462" name="Google Shape;3462;p11"/>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11"/>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11"/>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11"/>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11"/>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11"/>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11"/>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11"/>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11"/>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11"/>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11"/>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11"/>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11"/>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11"/>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11"/>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11"/>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11"/>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11"/>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11"/>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11"/>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2" name="Google Shape;3482;p11"/>
                <p:cNvGrpSpPr/>
                <p:nvPr/>
              </p:nvGrpSpPr>
              <p:grpSpPr>
                <a:xfrm>
                  <a:off x="6934600" y="3663268"/>
                  <a:ext cx="1627295" cy="608831"/>
                  <a:chOff x="2445982" y="1216407"/>
                  <a:chExt cx="1389782" cy="519968"/>
                </a:xfrm>
              </p:grpSpPr>
              <p:sp>
                <p:nvSpPr>
                  <p:cNvPr id="3483" name="Google Shape;3483;p11"/>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11"/>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11"/>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11"/>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11"/>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11"/>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11"/>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11"/>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11"/>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11"/>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11"/>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11"/>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11"/>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96" name="Google Shape;3496;p11"/>
                <p:cNvSpPr/>
                <p:nvPr/>
              </p:nvSpPr>
              <p:spPr>
                <a:xfrm>
                  <a:off x="5683524" y="360979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97" name="Google Shape;3497;p11"/>
                <p:cNvGrpSpPr/>
                <p:nvPr/>
              </p:nvGrpSpPr>
              <p:grpSpPr>
                <a:xfrm>
                  <a:off x="5687088" y="3626705"/>
                  <a:ext cx="3810685" cy="1880070"/>
                  <a:chOff x="1380553" y="1185181"/>
                  <a:chExt cx="3254492" cy="1605662"/>
                </a:xfrm>
              </p:grpSpPr>
              <p:sp>
                <p:nvSpPr>
                  <p:cNvPr id="3498" name="Google Shape;3498;p11"/>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11"/>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11"/>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11"/>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11"/>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11"/>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11"/>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11"/>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11"/>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11"/>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11"/>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11"/>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11"/>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11"/>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11"/>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11"/>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11"/>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11"/>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11"/>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11"/>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11"/>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11"/>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11"/>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11"/>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11"/>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11"/>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11"/>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25" name="Google Shape;3525;p11"/>
                  <p:cNvGrpSpPr/>
                  <p:nvPr/>
                </p:nvGrpSpPr>
                <p:grpSpPr>
                  <a:xfrm>
                    <a:off x="2145637" y="2189368"/>
                    <a:ext cx="1166414" cy="523100"/>
                    <a:chOff x="2145637" y="2189368"/>
                    <a:chExt cx="1166414" cy="523100"/>
                  </a:xfrm>
                </p:grpSpPr>
                <p:sp>
                  <p:nvSpPr>
                    <p:cNvPr id="3526" name="Google Shape;3526;p11"/>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11"/>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11"/>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11"/>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11"/>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11"/>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11"/>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11"/>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11"/>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11"/>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11"/>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537" name="Google Shape;3537;p11"/>
              <p:cNvGrpSpPr/>
              <p:nvPr/>
            </p:nvGrpSpPr>
            <p:grpSpPr>
              <a:xfrm>
                <a:off x="3150817" y="3870748"/>
                <a:ext cx="3518472" cy="819002"/>
                <a:chOff x="4795000" y="4018475"/>
                <a:chExt cx="3518472" cy="819002"/>
              </a:xfrm>
            </p:grpSpPr>
            <p:grpSp>
              <p:nvGrpSpPr>
                <p:cNvPr id="3538" name="Google Shape;3538;p11"/>
                <p:cNvGrpSpPr/>
                <p:nvPr/>
              </p:nvGrpSpPr>
              <p:grpSpPr>
                <a:xfrm>
                  <a:off x="5105440" y="4219941"/>
                  <a:ext cx="703657" cy="335407"/>
                  <a:chOff x="5210215" y="1598241"/>
                  <a:chExt cx="703657" cy="335407"/>
                </a:xfrm>
              </p:grpSpPr>
              <p:sp>
                <p:nvSpPr>
                  <p:cNvPr id="3539" name="Google Shape;3539;p11"/>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11"/>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11"/>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11"/>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11"/>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11"/>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11"/>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11"/>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7" name="Google Shape;3547;p11"/>
                <p:cNvGrpSpPr/>
                <p:nvPr/>
              </p:nvGrpSpPr>
              <p:grpSpPr>
                <a:xfrm>
                  <a:off x="5811497" y="4029087"/>
                  <a:ext cx="2020600" cy="684216"/>
                  <a:chOff x="5916272" y="1407387"/>
                  <a:chExt cx="2020600" cy="684216"/>
                </a:xfrm>
              </p:grpSpPr>
              <p:sp>
                <p:nvSpPr>
                  <p:cNvPr id="3548" name="Google Shape;3548;p11"/>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11"/>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11"/>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11"/>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11"/>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11"/>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11"/>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11"/>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11"/>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11"/>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11"/>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11"/>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11"/>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61" name="Google Shape;3561;p11"/>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11"/>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11"/>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11"/>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11"/>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11"/>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11"/>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11"/>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11"/>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11"/>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11"/>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11"/>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11"/>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11"/>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11"/>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11"/>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11"/>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11"/>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11"/>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11"/>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11"/>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11"/>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11"/>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11"/>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11"/>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accent5"/>
        </a:solidFill>
        <a:effectLst/>
      </p:bgPr>
    </p:bg>
    <p:spTree>
      <p:nvGrpSpPr>
        <p:cNvPr id="1" name="Shape 3586"/>
        <p:cNvGrpSpPr/>
        <p:nvPr/>
      </p:nvGrpSpPr>
      <p:grpSpPr>
        <a:xfrm>
          <a:off x="0" y="0"/>
          <a:ext cx="0" cy="0"/>
          <a:chOff x="0" y="0"/>
          <a:chExt cx="0" cy="0"/>
        </a:xfrm>
      </p:grpSpPr>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theme" Target="../theme/theme2.xml"/><Relationship Id="rId3" Type="http://schemas.openxmlformats.org/officeDocument/2006/relationships/slideLayout" Target="../slideLayouts/slideLayout20.xml"/><Relationship Id="rId7" Type="http://schemas.openxmlformats.org/officeDocument/2006/relationships/slideLayout" Target="../slideLayouts/slideLayout24.xml"/><Relationship Id="rId2" Type="http://schemas.openxmlformats.org/officeDocument/2006/relationships/slideLayout" Target="../slideLayouts/slideLayout19.xml"/><Relationship Id="rId1" Type="http://schemas.openxmlformats.org/officeDocument/2006/relationships/slideLayout" Target="../slideLayouts/slideLayout18.xml"/><Relationship Id="rId6" Type="http://schemas.openxmlformats.org/officeDocument/2006/relationships/slideLayout" Target="../slideLayouts/slideLayout23.xml"/><Relationship Id="rId5" Type="http://schemas.openxmlformats.org/officeDocument/2006/relationships/slideLayout" Target="../slideLayouts/slideLayout22.xml"/><Relationship Id="rId10" Type="http://schemas.openxmlformats.org/officeDocument/2006/relationships/image" Target="../media/image2.png"/><Relationship Id="rId4" Type="http://schemas.openxmlformats.org/officeDocument/2006/relationships/slideLayout" Target="../slideLayouts/slideLayout21.xml"/><Relationship Id="rId9"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100" y="539400"/>
            <a:ext cx="7717800" cy="572700"/>
          </a:xfrm>
          <a:prstGeom prst="rect">
            <a:avLst/>
          </a:prstGeom>
          <a:noFill/>
          <a:ln>
            <a:noFill/>
          </a:ln>
        </p:spPr>
        <p:txBody>
          <a:bodyPr spcFirstLastPara="1" wrap="square" lIns="91425" tIns="91425" rIns="91425" bIns="91425" anchor="t" anchorCtr="0">
            <a:noAutofit/>
          </a:bodyPr>
          <a:lstStyle>
            <a:lvl1pPr lvl="0" rtl="0">
              <a:lnSpc>
                <a:spcPct val="115000"/>
              </a:lnSpc>
              <a:spcBef>
                <a:spcPts val="0"/>
              </a:spcBef>
              <a:spcAft>
                <a:spcPts val="0"/>
              </a:spcAft>
              <a:buClr>
                <a:schemeClr val="dk1"/>
              </a:buClr>
              <a:buSzPts val="3000"/>
              <a:buFont typeface="Domine"/>
              <a:buNone/>
              <a:defRPr sz="3000" b="1">
                <a:solidFill>
                  <a:schemeClr val="dk1"/>
                </a:solidFill>
                <a:latin typeface="Domine"/>
                <a:ea typeface="Domine"/>
                <a:cs typeface="Domine"/>
                <a:sym typeface="Domine"/>
              </a:defRPr>
            </a:lvl1pPr>
            <a:lvl2pPr lvl="1" rtl="0">
              <a:lnSpc>
                <a:spcPct val="115000"/>
              </a:lnSpc>
              <a:spcBef>
                <a:spcPts val="0"/>
              </a:spcBef>
              <a:spcAft>
                <a:spcPts val="0"/>
              </a:spcAft>
              <a:buClr>
                <a:schemeClr val="dk1"/>
              </a:buClr>
              <a:buSzPts val="3000"/>
              <a:buFont typeface="Domine"/>
              <a:buNone/>
              <a:defRPr sz="3000" b="1">
                <a:solidFill>
                  <a:schemeClr val="dk1"/>
                </a:solidFill>
                <a:latin typeface="Domine"/>
                <a:ea typeface="Domine"/>
                <a:cs typeface="Domine"/>
                <a:sym typeface="Domine"/>
              </a:defRPr>
            </a:lvl2pPr>
            <a:lvl3pPr lvl="2" rtl="0">
              <a:lnSpc>
                <a:spcPct val="115000"/>
              </a:lnSpc>
              <a:spcBef>
                <a:spcPts val="0"/>
              </a:spcBef>
              <a:spcAft>
                <a:spcPts val="0"/>
              </a:spcAft>
              <a:buClr>
                <a:schemeClr val="dk1"/>
              </a:buClr>
              <a:buSzPts val="3000"/>
              <a:buFont typeface="Domine"/>
              <a:buNone/>
              <a:defRPr sz="3000" b="1">
                <a:solidFill>
                  <a:schemeClr val="dk1"/>
                </a:solidFill>
                <a:latin typeface="Domine"/>
                <a:ea typeface="Domine"/>
                <a:cs typeface="Domine"/>
                <a:sym typeface="Domine"/>
              </a:defRPr>
            </a:lvl3pPr>
            <a:lvl4pPr lvl="3" rtl="0">
              <a:lnSpc>
                <a:spcPct val="115000"/>
              </a:lnSpc>
              <a:spcBef>
                <a:spcPts val="0"/>
              </a:spcBef>
              <a:spcAft>
                <a:spcPts val="0"/>
              </a:spcAft>
              <a:buClr>
                <a:schemeClr val="dk1"/>
              </a:buClr>
              <a:buSzPts val="3000"/>
              <a:buFont typeface="Domine"/>
              <a:buNone/>
              <a:defRPr sz="3000" b="1">
                <a:solidFill>
                  <a:schemeClr val="dk1"/>
                </a:solidFill>
                <a:latin typeface="Domine"/>
                <a:ea typeface="Domine"/>
                <a:cs typeface="Domine"/>
                <a:sym typeface="Domine"/>
              </a:defRPr>
            </a:lvl4pPr>
            <a:lvl5pPr lvl="4" rtl="0">
              <a:lnSpc>
                <a:spcPct val="115000"/>
              </a:lnSpc>
              <a:spcBef>
                <a:spcPts val="0"/>
              </a:spcBef>
              <a:spcAft>
                <a:spcPts val="0"/>
              </a:spcAft>
              <a:buClr>
                <a:schemeClr val="dk1"/>
              </a:buClr>
              <a:buSzPts val="3000"/>
              <a:buFont typeface="Domine"/>
              <a:buNone/>
              <a:defRPr sz="3000" b="1">
                <a:solidFill>
                  <a:schemeClr val="dk1"/>
                </a:solidFill>
                <a:latin typeface="Domine"/>
                <a:ea typeface="Domine"/>
                <a:cs typeface="Domine"/>
                <a:sym typeface="Domine"/>
              </a:defRPr>
            </a:lvl5pPr>
            <a:lvl6pPr lvl="5" rtl="0">
              <a:lnSpc>
                <a:spcPct val="115000"/>
              </a:lnSpc>
              <a:spcBef>
                <a:spcPts val="0"/>
              </a:spcBef>
              <a:spcAft>
                <a:spcPts val="0"/>
              </a:spcAft>
              <a:buClr>
                <a:schemeClr val="dk1"/>
              </a:buClr>
              <a:buSzPts val="3000"/>
              <a:buFont typeface="Domine"/>
              <a:buNone/>
              <a:defRPr sz="3000" b="1">
                <a:solidFill>
                  <a:schemeClr val="dk1"/>
                </a:solidFill>
                <a:latin typeface="Domine"/>
                <a:ea typeface="Domine"/>
                <a:cs typeface="Domine"/>
                <a:sym typeface="Domine"/>
              </a:defRPr>
            </a:lvl6pPr>
            <a:lvl7pPr lvl="6" rtl="0">
              <a:lnSpc>
                <a:spcPct val="115000"/>
              </a:lnSpc>
              <a:spcBef>
                <a:spcPts val="0"/>
              </a:spcBef>
              <a:spcAft>
                <a:spcPts val="0"/>
              </a:spcAft>
              <a:buClr>
                <a:schemeClr val="dk1"/>
              </a:buClr>
              <a:buSzPts val="3000"/>
              <a:buFont typeface="Domine"/>
              <a:buNone/>
              <a:defRPr sz="3000" b="1">
                <a:solidFill>
                  <a:schemeClr val="dk1"/>
                </a:solidFill>
                <a:latin typeface="Domine"/>
                <a:ea typeface="Domine"/>
                <a:cs typeface="Domine"/>
                <a:sym typeface="Domine"/>
              </a:defRPr>
            </a:lvl7pPr>
            <a:lvl8pPr lvl="7" rtl="0">
              <a:lnSpc>
                <a:spcPct val="115000"/>
              </a:lnSpc>
              <a:spcBef>
                <a:spcPts val="0"/>
              </a:spcBef>
              <a:spcAft>
                <a:spcPts val="0"/>
              </a:spcAft>
              <a:buClr>
                <a:schemeClr val="dk1"/>
              </a:buClr>
              <a:buSzPts val="3000"/>
              <a:buFont typeface="Domine"/>
              <a:buNone/>
              <a:defRPr sz="3000" b="1">
                <a:solidFill>
                  <a:schemeClr val="dk1"/>
                </a:solidFill>
                <a:latin typeface="Domine"/>
                <a:ea typeface="Domine"/>
                <a:cs typeface="Domine"/>
                <a:sym typeface="Domine"/>
              </a:defRPr>
            </a:lvl8pPr>
            <a:lvl9pPr lvl="8" rtl="0">
              <a:lnSpc>
                <a:spcPct val="115000"/>
              </a:lnSpc>
              <a:spcBef>
                <a:spcPts val="0"/>
              </a:spcBef>
              <a:spcAft>
                <a:spcPts val="0"/>
              </a:spcAft>
              <a:buClr>
                <a:schemeClr val="dk1"/>
              </a:buClr>
              <a:buSzPts val="3000"/>
              <a:buFont typeface="Domine"/>
              <a:buNone/>
              <a:defRPr sz="3000" b="1">
                <a:solidFill>
                  <a:schemeClr val="dk1"/>
                </a:solidFill>
                <a:latin typeface="Domine"/>
                <a:ea typeface="Domine"/>
                <a:cs typeface="Domine"/>
                <a:sym typeface="Domine"/>
              </a:defRPr>
            </a:lvl9pPr>
          </a:lstStyle>
          <a:p>
            <a:endParaRPr/>
          </a:p>
        </p:txBody>
      </p:sp>
      <p:sp>
        <p:nvSpPr>
          <p:cNvPr id="7" name="Google Shape;7;p1"/>
          <p:cNvSpPr txBox="1">
            <a:spLocks noGrp="1"/>
          </p:cNvSpPr>
          <p:nvPr>
            <p:ph type="body" idx="1"/>
          </p:nvPr>
        </p:nvSpPr>
        <p:spPr>
          <a:xfrm>
            <a:off x="713100" y="1152475"/>
            <a:ext cx="77178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Barlow Medium"/>
              <a:buChar char="●"/>
              <a:defRPr>
                <a:solidFill>
                  <a:schemeClr val="dk1"/>
                </a:solidFill>
                <a:latin typeface="Barlow Medium"/>
                <a:ea typeface="Barlow Medium"/>
                <a:cs typeface="Barlow Medium"/>
                <a:sym typeface="Barlow Medium"/>
              </a:defRPr>
            </a:lvl1pPr>
            <a:lvl2pPr marL="914400" lvl="1" indent="-317500">
              <a:lnSpc>
                <a:spcPct val="115000"/>
              </a:lnSpc>
              <a:spcBef>
                <a:spcPts val="1600"/>
              </a:spcBef>
              <a:spcAft>
                <a:spcPts val="0"/>
              </a:spcAft>
              <a:buClr>
                <a:schemeClr val="dk1"/>
              </a:buClr>
              <a:buSzPts val="1400"/>
              <a:buFont typeface="Barlow Medium"/>
              <a:buChar char="○"/>
              <a:defRPr>
                <a:solidFill>
                  <a:schemeClr val="dk1"/>
                </a:solidFill>
                <a:latin typeface="Barlow Medium"/>
                <a:ea typeface="Barlow Medium"/>
                <a:cs typeface="Barlow Medium"/>
                <a:sym typeface="Barlow Medium"/>
              </a:defRPr>
            </a:lvl2pPr>
            <a:lvl3pPr marL="1371600" lvl="2" indent="-317500">
              <a:lnSpc>
                <a:spcPct val="115000"/>
              </a:lnSpc>
              <a:spcBef>
                <a:spcPts val="1600"/>
              </a:spcBef>
              <a:spcAft>
                <a:spcPts val="0"/>
              </a:spcAft>
              <a:buClr>
                <a:schemeClr val="dk1"/>
              </a:buClr>
              <a:buSzPts val="1400"/>
              <a:buFont typeface="Barlow Medium"/>
              <a:buChar char="■"/>
              <a:defRPr>
                <a:solidFill>
                  <a:schemeClr val="dk1"/>
                </a:solidFill>
                <a:latin typeface="Barlow Medium"/>
                <a:ea typeface="Barlow Medium"/>
                <a:cs typeface="Barlow Medium"/>
                <a:sym typeface="Barlow Medium"/>
              </a:defRPr>
            </a:lvl3pPr>
            <a:lvl4pPr marL="1828800" lvl="3" indent="-317500">
              <a:lnSpc>
                <a:spcPct val="115000"/>
              </a:lnSpc>
              <a:spcBef>
                <a:spcPts val="1600"/>
              </a:spcBef>
              <a:spcAft>
                <a:spcPts val="0"/>
              </a:spcAft>
              <a:buClr>
                <a:schemeClr val="dk1"/>
              </a:buClr>
              <a:buSzPts val="1400"/>
              <a:buFont typeface="Barlow Medium"/>
              <a:buChar char="●"/>
              <a:defRPr>
                <a:solidFill>
                  <a:schemeClr val="dk1"/>
                </a:solidFill>
                <a:latin typeface="Barlow Medium"/>
                <a:ea typeface="Barlow Medium"/>
                <a:cs typeface="Barlow Medium"/>
                <a:sym typeface="Barlow Medium"/>
              </a:defRPr>
            </a:lvl4pPr>
            <a:lvl5pPr marL="2286000" lvl="4" indent="-317500">
              <a:lnSpc>
                <a:spcPct val="115000"/>
              </a:lnSpc>
              <a:spcBef>
                <a:spcPts val="1600"/>
              </a:spcBef>
              <a:spcAft>
                <a:spcPts val="0"/>
              </a:spcAft>
              <a:buClr>
                <a:schemeClr val="dk1"/>
              </a:buClr>
              <a:buSzPts val="1400"/>
              <a:buFont typeface="Barlow Medium"/>
              <a:buChar char="○"/>
              <a:defRPr>
                <a:solidFill>
                  <a:schemeClr val="dk1"/>
                </a:solidFill>
                <a:latin typeface="Barlow Medium"/>
                <a:ea typeface="Barlow Medium"/>
                <a:cs typeface="Barlow Medium"/>
                <a:sym typeface="Barlow Medium"/>
              </a:defRPr>
            </a:lvl5pPr>
            <a:lvl6pPr marL="2743200" lvl="5" indent="-317500">
              <a:lnSpc>
                <a:spcPct val="115000"/>
              </a:lnSpc>
              <a:spcBef>
                <a:spcPts val="1600"/>
              </a:spcBef>
              <a:spcAft>
                <a:spcPts val="0"/>
              </a:spcAft>
              <a:buClr>
                <a:schemeClr val="dk1"/>
              </a:buClr>
              <a:buSzPts val="1400"/>
              <a:buFont typeface="Barlow Medium"/>
              <a:buChar char="■"/>
              <a:defRPr>
                <a:solidFill>
                  <a:schemeClr val="dk1"/>
                </a:solidFill>
                <a:latin typeface="Barlow Medium"/>
                <a:ea typeface="Barlow Medium"/>
                <a:cs typeface="Barlow Medium"/>
                <a:sym typeface="Barlow Medium"/>
              </a:defRPr>
            </a:lvl6pPr>
            <a:lvl7pPr marL="3200400" lvl="6" indent="-317500">
              <a:lnSpc>
                <a:spcPct val="115000"/>
              </a:lnSpc>
              <a:spcBef>
                <a:spcPts val="1600"/>
              </a:spcBef>
              <a:spcAft>
                <a:spcPts val="0"/>
              </a:spcAft>
              <a:buClr>
                <a:schemeClr val="dk1"/>
              </a:buClr>
              <a:buSzPts val="1400"/>
              <a:buFont typeface="Barlow Medium"/>
              <a:buChar char="●"/>
              <a:defRPr>
                <a:solidFill>
                  <a:schemeClr val="dk1"/>
                </a:solidFill>
                <a:latin typeface="Barlow Medium"/>
                <a:ea typeface="Barlow Medium"/>
                <a:cs typeface="Barlow Medium"/>
                <a:sym typeface="Barlow Medium"/>
              </a:defRPr>
            </a:lvl7pPr>
            <a:lvl8pPr marL="3657600" lvl="7" indent="-317500">
              <a:lnSpc>
                <a:spcPct val="115000"/>
              </a:lnSpc>
              <a:spcBef>
                <a:spcPts val="1600"/>
              </a:spcBef>
              <a:spcAft>
                <a:spcPts val="0"/>
              </a:spcAft>
              <a:buClr>
                <a:schemeClr val="dk1"/>
              </a:buClr>
              <a:buSzPts val="1400"/>
              <a:buFont typeface="Barlow Medium"/>
              <a:buChar char="○"/>
              <a:defRPr>
                <a:solidFill>
                  <a:schemeClr val="dk1"/>
                </a:solidFill>
                <a:latin typeface="Barlow Medium"/>
                <a:ea typeface="Barlow Medium"/>
                <a:cs typeface="Barlow Medium"/>
                <a:sym typeface="Barlow Medium"/>
              </a:defRPr>
            </a:lvl8pPr>
            <a:lvl9pPr marL="4114800" lvl="8" indent="-317500">
              <a:lnSpc>
                <a:spcPct val="115000"/>
              </a:lnSpc>
              <a:spcBef>
                <a:spcPts val="1600"/>
              </a:spcBef>
              <a:spcAft>
                <a:spcPts val="1600"/>
              </a:spcAft>
              <a:buClr>
                <a:schemeClr val="dk1"/>
              </a:buClr>
              <a:buSzPts val="1400"/>
              <a:buFont typeface="Barlow Medium"/>
              <a:buChar char="■"/>
              <a:defRPr>
                <a:solidFill>
                  <a:schemeClr val="dk1"/>
                </a:solidFill>
                <a:latin typeface="Barlow Medium"/>
                <a:ea typeface="Barlow Medium"/>
                <a:cs typeface="Barlow Medium"/>
                <a:sym typeface="Barlow Medium"/>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3" r:id="rId4"/>
    <p:sldLayoutId id="2147483654" r:id="rId5"/>
    <p:sldLayoutId id="2147483655" r:id="rId6"/>
    <p:sldLayoutId id="2147483656" r:id="rId7"/>
    <p:sldLayoutId id="2147483657" r:id="rId8"/>
    <p:sldLayoutId id="2147483658" r:id="rId9"/>
    <p:sldLayoutId id="2147483660" r:id="rId10"/>
    <p:sldLayoutId id="2147483661" r:id="rId11"/>
    <p:sldLayoutId id="2147483662" r:id="rId12"/>
    <p:sldLayoutId id="2147483665" r:id="rId13"/>
    <p:sldLayoutId id="2147483666" r:id="rId14"/>
    <p:sldLayoutId id="2147483667" r:id="rId15"/>
    <p:sldLayoutId id="2147483670" r:id="rId16"/>
    <p:sldLayoutId id="2147483671" r:id="rId17"/>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4" name="Date Placeholder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endParaRPr lang="fr-FR"/>
          </a:p>
        </p:txBody>
      </p:sp>
      <p:sp>
        <p:nvSpPr>
          <p:cNvPr id="5" name="Footer Placeholder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fr-FR"/>
          </a:p>
        </p:txBody>
      </p:sp>
      <p:sp>
        <p:nvSpPr>
          <p:cNvPr id="6" name="Slide Number Placeholder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2F397117-F3A1-41B5-B5A5-0FD5A7D43CA4}" type="slidenum">
              <a:rPr lang="fr-FR" smtClean="0"/>
              <a:t>‹#›</a:t>
            </a:fld>
            <a:endParaRPr lang="fr-FR"/>
          </a:p>
        </p:txBody>
      </p:sp>
      <p:pic>
        <p:nvPicPr>
          <p:cNvPr id="9" name="Picture 8"/>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7553658" y="162272"/>
            <a:ext cx="1499775" cy="713942"/>
          </a:xfrm>
          <a:prstGeom prst="rect">
            <a:avLst/>
          </a:prstGeom>
        </p:spPr>
      </p:pic>
      <p:sp>
        <p:nvSpPr>
          <p:cNvPr id="10" name="Rectangle"/>
          <p:cNvSpPr/>
          <p:nvPr userDrawn="1"/>
        </p:nvSpPr>
        <p:spPr>
          <a:xfrm rot="5400000">
            <a:off x="1290755" y="2859426"/>
            <a:ext cx="1229711" cy="82863"/>
          </a:xfrm>
          <a:prstGeom prst="rect">
            <a:avLst/>
          </a:prstGeom>
          <a:solidFill>
            <a:schemeClr val="bg1"/>
          </a:solidFill>
          <a:ln w="12700">
            <a:miter lim="400000"/>
          </a:ln>
        </p:spPr>
        <p:txBody>
          <a:bodyPr lIns="48767" tIns="48767" rIns="48767" bIns="48767" anchor="ctr"/>
          <a:lstStyle/>
          <a:p>
            <a:pPr>
              <a:defRPr>
                <a:solidFill>
                  <a:srgbClr val="3C3C3C"/>
                </a:solidFill>
              </a:defRPr>
            </a:pPr>
            <a:endParaRPr sz="1050"/>
          </a:p>
        </p:txBody>
      </p:sp>
      <p:sp>
        <p:nvSpPr>
          <p:cNvPr id="11" name="Rectangle 10"/>
          <p:cNvSpPr/>
          <p:nvPr userDrawn="1"/>
        </p:nvSpPr>
        <p:spPr>
          <a:xfrm>
            <a:off x="0" y="0"/>
            <a:ext cx="9144000" cy="5143500"/>
          </a:xfrm>
          <a:prstGeom prst="rect">
            <a:avLst/>
          </a:prstGeom>
          <a:solidFill>
            <a:srgbClr val="0069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050"/>
          </a:p>
        </p:txBody>
      </p:sp>
      <p:pic>
        <p:nvPicPr>
          <p:cNvPr id="12" name="Picture 11"/>
          <p:cNvPicPr>
            <a:picLocks noChangeAspect="1"/>
          </p:cNvPicPr>
          <p:nvPr userDrawn="1"/>
        </p:nvPicPr>
        <p:blipFill>
          <a:blip r:embed="rId10">
            <a:extLst>
              <a:ext uri="{28A0092B-C50C-407E-A947-70E740481C1C}">
                <a14:useLocalDpi xmlns:a14="http://schemas.microsoft.com/office/drawing/2010/main" val="0"/>
              </a:ext>
            </a:extLst>
          </a:blip>
          <a:srcRect/>
          <a:stretch/>
        </p:blipFill>
        <p:spPr>
          <a:xfrm>
            <a:off x="7931614" y="102394"/>
            <a:ext cx="1121819" cy="1078041"/>
          </a:xfrm>
          <a:prstGeom prst="rect">
            <a:avLst/>
          </a:prstGeom>
        </p:spPr>
      </p:pic>
    </p:spTree>
    <p:extLst>
      <p:ext uri="{BB962C8B-B14F-4D97-AF65-F5344CB8AC3E}">
        <p14:creationId xmlns:p14="http://schemas.microsoft.com/office/powerpoint/2010/main" val="2548523938"/>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Lst>
  <p:hf sldNum="0" hdr="0" ftr="0" dt="0"/>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fr-FR"/>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0.xml"/></Relationships>
</file>

<file path=ppt/slides/_rels/slide1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4.xml"/><Relationship Id="rId1" Type="http://schemas.openxmlformats.org/officeDocument/2006/relationships/slideLayout" Target="../slideLayouts/slideLayout1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1.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6.xml"/></Relationships>
</file>

<file path=ppt/slides/_rels/slide1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8.xml"/><Relationship Id="rId1" Type="http://schemas.openxmlformats.org/officeDocument/2006/relationships/slideLayout" Target="../slideLayouts/slideLayout10.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20.xml"/></Relationships>
</file>

<file path=ppt/slides/_rels/slide2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jpg"/><Relationship Id="rId1" Type="http://schemas.openxmlformats.org/officeDocument/2006/relationships/slideLayout" Target="../slideLayouts/slideLayout12.xml"/><Relationship Id="rId4" Type="http://schemas.openxmlformats.org/officeDocument/2006/relationships/image" Target="../media/image13.png"/></Relationships>
</file>

<file path=ppt/slides/_rels/slide3.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image" Target="../media/image8.png"/><Relationship Id="rId1" Type="http://schemas.openxmlformats.org/officeDocument/2006/relationships/slideLayout" Target="../slideLayouts/slideLayout20.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5.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8.png"/><Relationship Id="rId1" Type="http://schemas.openxmlformats.org/officeDocument/2006/relationships/slideLayout" Target="../slideLayouts/slideLayout20.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7.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33DD55B1-869A-4C6B-B1DC-007476C2C1D9}"/>
              </a:ext>
            </a:extLst>
          </p:cNvPr>
          <p:cNvSpPr txBox="1"/>
          <p:nvPr/>
        </p:nvSpPr>
        <p:spPr>
          <a:xfrm>
            <a:off x="161616" y="112730"/>
            <a:ext cx="6275867" cy="784830"/>
          </a:xfrm>
          <a:prstGeom prst="rect">
            <a:avLst/>
          </a:prstGeom>
          <a:noFill/>
        </p:spPr>
        <p:txBody>
          <a:bodyPr wrap="square" rtlCol="0">
            <a:spAutoFit/>
          </a:bodyPr>
          <a:lstStyle/>
          <a:p>
            <a:pPr defTabSz="685800">
              <a:buClrTx/>
              <a:defRPr/>
            </a:pPr>
            <a:r>
              <a:rPr lang="en-US" sz="2400" b="1" kern="1200">
                <a:solidFill>
                  <a:prstClr val="white"/>
                </a:solidFill>
                <a:latin typeface="Roboto" panose="02000000000000000000" pitchFamily="2" charset="0"/>
                <a:ea typeface="Roboto" panose="02000000000000000000" pitchFamily="2" charset="0"/>
                <a:cs typeface="+mn-cs"/>
              </a:rPr>
              <a:t>2024 Ocean Decade Conference</a:t>
            </a:r>
          </a:p>
          <a:p>
            <a:pPr defTabSz="685800">
              <a:buClrTx/>
              <a:defRPr/>
            </a:pPr>
            <a:r>
              <a:rPr lang="en-US" sz="2100" b="1" kern="1200">
                <a:solidFill>
                  <a:prstClr val="white"/>
                </a:solidFill>
                <a:highlight>
                  <a:srgbClr val="FCC002"/>
                </a:highlight>
                <a:latin typeface="Roboto" panose="02000000000000000000" pitchFamily="2" charset="0"/>
                <a:ea typeface="Roboto" panose="02000000000000000000" pitchFamily="2" charset="0"/>
                <a:cs typeface="+mn-cs"/>
              </a:rPr>
              <a:t>Barcelona, Spain: 10 - 12 April 2024</a:t>
            </a:r>
            <a:endParaRPr lang="fr-FR" sz="2100" b="1" kern="1200">
              <a:solidFill>
                <a:prstClr val="white"/>
              </a:solidFill>
              <a:highlight>
                <a:srgbClr val="FCC002"/>
              </a:highlight>
              <a:latin typeface="Roboto" panose="02000000000000000000" pitchFamily="2" charset="0"/>
              <a:ea typeface="Roboto" panose="02000000000000000000" pitchFamily="2" charset="0"/>
              <a:cs typeface="+mn-cs"/>
            </a:endParaRPr>
          </a:p>
        </p:txBody>
      </p:sp>
      <p:pic>
        <p:nvPicPr>
          <p:cNvPr id="4" name="Picture 3" descr="A picture containing shape&#10;&#10;Description automatically generated">
            <a:extLst>
              <a:ext uri="{FF2B5EF4-FFF2-40B4-BE49-F238E27FC236}">
                <a16:creationId xmlns:a16="http://schemas.microsoft.com/office/drawing/2014/main" id="{4EB79700-9876-420B-9319-120E8B3AC4E6}"/>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437482" y="174867"/>
            <a:ext cx="1280630" cy="915380"/>
          </a:xfrm>
          <a:prstGeom prst="rect">
            <a:avLst/>
          </a:prstGeom>
        </p:spPr>
      </p:pic>
      <p:sp>
        <p:nvSpPr>
          <p:cNvPr id="9" name="TextBox 8">
            <a:extLst>
              <a:ext uri="{FF2B5EF4-FFF2-40B4-BE49-F238E27FC236}">
                <a16:creationId xmlns:a16="http://schemas.microsoft.com/office/drawing/2014/main" id="{FCF40454-C996-459E-A230-912464359774}"/>
              </a:ext>
            </a:extLst>
          </p:cNvPr>
          <p:cNvSpPr txBox="1"/>
          <p:nvPr/>
        </p:nvSpPr>
        <p:spPr>
          <a:xfrm>
            <a:off x="487017" y="699750"/>
            <a:ext cx="4562061" cy="4652556"/>
          </a:xfrm>
          <a:prstGeom prst="rect">
            <a:avLst/>
          </a:prstGeom>
          <a:noFill/>
        </p:spPr>
        <p:txBody>
          <a:bodyPr wrap="square" lIns="68580" tIns="34290" rIns="68580" bIns="34290" rtlCol="0" anchor="t">
            <a:spAutoFit/>
          </a:bodyPr>
          <a:lstStyle/>
          <a:p>
            <a:pPr defTabSz="685800">
              <a:spcBef>
                <a:spcPts val="450"/>
              </a:spcBef>
              <a:buClrTx/>
              <a:defRPr/>
            </a:pPr>
            <a:endParaRPr lang="en-US" sz="1800" kern="1200" dirty="0">
              <a:solidFill>
                <a:prstClr val="white"/>
              </a:solidFill>
              <a:latin typeface="Roboto"/>
              <a:ea typeface="Roboto"/>
              <a:cs typeface="Roboto"/>
            </a:endParaRPr>
          </a:p>
          <a:p>
            <a:pPr marL="342900" indent="-342900" defTabSz="685800">
              <a:spcBef>
                <a:spcPts val="450"/>
              </a:spcBef>
              <a:buClrTx/>
              <a:buFont typeface="+mj-lt"/>
              <a:buAutoNum type="arabicPeriod"/>
              <a:defRPr/>
            </a:pPr>
            <a:r>
              <a:rPr lang="en-US" sz="1800" kern="1200" dirty="0">
                <a:solidFill>
                  <a:prstClr val="white"/>
                </a:solidFill>
                <a:latin typeface="Roboto"/>
                <a:ea typeface="Roboto"/>
                <a:cs typeface="Roboto"/>
              </a:rPr>
              <a:t>To convene Decade Actions and Decade partners</a:t>
            </a:r>
          </a:p>
          <a:p>
            <a:pPr marL="342900" indent="-342900" defTabSz="685800">
              <a:spcBef>
                <a:spcPts val="450"/>
              </a:spcBef>
              <a:buClrTx/>
              <a:buFont typeface="+mj-lt"/>
              <a:buAutoNum type="arabicPeriod"/>
              <a:defRPr/>
            </a:pPr>
            <a:endParaRPr lang="en-US" sz="1800" kern="1200" dirty="0">
              <a:solidFill>
                <a:prstClr val="white"/>
              </a:solidFill>
              <a:latin typeface="Roboto"/>
              <a:ea typeface="Roboto"/>
              <a:cs typeface="Roboto"/>
            </a:endParaRPr>
          </a:p>
          <a:p>
            <a:pPr marL="342900" indent="-342900" defTabSz="685800">
              <a:spcBef>
                <a:spcPts val="450"/>
              </a:spcBef>
              <a:buClrTx/>
              <a:buFont typeface="+mj-lt"/>
              <a:buAutoNum type="arabicPeriod"/>
              <a:defRPr/>
            </a:pPr>
            <a:r>
              <a:rPr lang="en-US" sz="1800" kern="1200" dirty="0">
                <a:solidFill>
                  <a:prstClr val="white"/>
                </a:solidFill>
                <a:latin typeface="Roboto"/>
                <a:ea typeface="Roboto"/>
                <a:cs typeface="Roboto"/>
              </a:rPr>
              <a:t> To celebrate achievements and  take stock</a:t>
            </a:r>
          </a:p>
          <a:p>
            <a:pPr marL="342900" indent="-342900" defTabSz="685800">
              <a:spcBef>
                <a:spcPts val="450"/>
              </a:spcBef>
              <a:buClrTx/>
              <a:buFont typeface="+mj-lt"/>
              <a:buAutoNum type="arabicPeriod"/>
              <a:defRPr/>
            </a:pPr>
            <a:endParaRPr lang="en-US" sz="1800" kern="1200" dirty="0">
              <a:solidFill>
                <a:prstClr val="white"/>
              </a:solidFill>
              <a:latin typeface="Roboto"/>
              <a:ea typeface="Roboto"/>
              <a:cs typeface="Roboto"/>
            </a:endParaRPr>
          </a:p>
          <a:p>
            <a:pPr marL="342900" indent="-342900" defTabSz="685800">
              <a:spcBef>
                <a:spcPts val="450"/>
              </a:spcBef>
              <a:buClrTx/>
              <a:buFont typeface="+mj-lt"/>
              <a:buAutoNum type="arabicPeriod"/>
              <a:defRPr/>
            </a:pPr>
            <a:r>
              <a:rPr lang="en-US" sz="1800" kern="1200" dirty="0">
                <a:solidFill>
                  <a:prstClr val="white"/>
                </a:solidFill>
                <a:latin typeface="Roboto"/>
                <a:ea typeface="Roboto"/>
                <a:cs typeface="Roboto"/>
              </a:rPr>
              <a:t>To  set collective vision for coming years…</a:t>
            </a:r>
          </a:p>
          <a:p>
            <a:pPr defTabSz="685800">
              <a:spcBef>
                <a:spcPts val="450"/>
              </a:spcBef>
              <a:buClrTx/>
              <a:defRPr/>
            </a:pPr>
            <a:endParaRPr lang="en-US" sz="1800" kern="1200" dirty="0">
              <a:solidFill>
                <a:prstClr val="white"/>
              </a:solidFill>
              <a:latin typeface="Roboto"/>
              <a:ea typeface="Roboto"/>
              <a:cs typeface="Roboto"/>
            </a:endParaRPr>
          </a:p>
          <a:p>
            <a:pPr algn="ctr" defTabSz="685800">
              <a:spcBef>
                <a:spcPts val="450"/>
              </a:spcBef>
              <a:buClrTx/>
              <a:defRPr/>
            </a:pPr>
            <a:r>
              <a:rPr lang="en-US" i="1" kern="1200" dirty="0">
                <a:solidFill>
                  <a:prstClr val="white"/>
                </a:solidFill>
                <a:latin typeface="Roboto"/>
                <a:ea typeface="Roboto"/>
                <a:cs typeface="Roboto"/>
              </a:rPr>
              <a:t>Significant demand for attendance by Ocean Decade community with approx. 3000 registrations for 1500 places…</a:t>
            </a:r>
          </a:p>
          <a:p>
            <a:pPr algn="ctr" defTabSz="685800">
              <a:spcBef>
                <a:spcPts val="450"/>
              </a:spcBef>
              <a:buClrTx/>
              <a:defRPr/>
            </a:pPr>
            <a:endParaRPr lang="en-US" kern="1200" dirty="0">
              <a:solidFill>
                <a:prstClr val="white"/>
              </a:solidFill>
              <a:latin typeface="Roboto"/>
              <a:ea typeface="Roboto"/>
              <a:cs typeface="Roboto"/>
            </a:endParaRPr>
          </a:p>
          <a:p>
            <a:pPr marL="214313" indent="-214313" defTabSz="685800">
              <a:buClrTx/>
              <a:buFont typeface="Arial" panose="020B0604020202020204" pitchFamily="34" charset="0"/>
              <a:buChar char="•"/>
              <a:defRPr/>
            </a:pPr>
            <a:endParaRPr lang="en-US" sz="1500" kern="1200" dirty="0">
              <a:solidFill>
                <a:prstClr val="white"/>
              </a:solidFill>
              <a:latin typeface="Roboto" panose="02000000000000000000" pitchFamily="2" charset="0"/>
              <a:ea typeface="Roboto" panose="02000000000000000000" pitchFamily="2" charset="0"/>
              <a:cs typeface="+mn-cs"/>
            </a:endParaRPr>
          </a:p>
          <a:p>
            <a:pPr defTabSz="685800">
              <a:buClrTx/>
              <a:defRPr/>
            </a:pPr>
            <a:endParaRPr lang="fr-FR" sz="1350" kern="1200" dirty="0">
              <a:solidFill>
                <a:prstClr val="black"/>
              </a:solidFill>
              <a:latin typeface="Calibri" panose="020F0502020204030204"/>
              <a:ea typeface="+mn-ea"/>
              <a:cs typeface="+mn-cs"/>
            </a:endParaRPr>
          </a:p>
        </p:txBody>
      </p:sp>
      <p:pic>
        <p:nvPicPr>
          <p:cNvPr id="1026" name="Picture 2">
            <a:extLst>
              <a:ext uri="{FF2B5EF4-FFF2-40B4-BE49-F238E27FC236}">
                <a16:creationId xmlns:a16="http://schemas.microsoft.com/office/drawing/2014/main" id="{C155FA77-5F6A-97F3-C08A-CFA2D38D3FC3}"/>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204930" y="1152383"/>
            <a:ext cx="3939069" cy="393906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255595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7099"/>
        <p:cNvGrpSpPr/>
        <p:nvPr/>
      </p:nvGrpSpPr>
      <p:grpSpPr>
        <a:xfrm>
          <a:off x="0" y="0"/>
          <a:ext cx="0" cy="0"/>
          <a:chOff x="0" y="0"/>
          <a:chExt cx="0" cy="0"/>
        </a:xfrm>
      </p:grpSpPr>
      <p:sp>
        <p:nvSpPr>
          <p:cNvPr id="7100" name="Google Shape;7100;p35"/>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p>
            <a:r>
              <a:rPr lang="en-US" sz="3200" dirty="0">
                <a:solidFill>
                  <a:srgbClr val="0070C0"/>
                </a:solidFill>
              </a:rPr>
              <a:t>Part 1: Introduction/Overview</a:t>
            </a:r>
            <a:br>
              <a:rPr lang="en-US" sz="3200" dirty="0"/>
            </a:br>
            <a:endParaRPr dirty="0"/>
          </a:p>
        </p:txBody>
      </p:sp>
      <p:grpSp>
        <p:nvGrpSpPr>
          <p:cNvPr id="7104" name="Google Shape;7104;p35"/>
          <p:cNvGrpSpPr/>
          <p:nvPr/>
        </p:nvGrpSpPr>
        <p:grpSpPr>
          <a:xfrm>
            <a:off x="3375062" y="3042281"/>
            <a:ext cx="3159788" cy="1277149"/>
            <a:chOff x="2705500" y="2920582"/>
            <a:chExt cx="3159788" cy="1277149"/>
          </a:xfrm>
        </p:grpSpPr>
        <p:sp>
          <p:nvSpPr>
            <p:cNvPr id="7105" name="Google Shape;7105;p35"/>
            <p:cNvSpPr txBox="1"/>
            <p:nvPr/>
          </p:nvSpPr>
          <p:spPr>
            <a:xfrm>
              <a:off x="3278688" y="3554231"/>
              <a:ext cx="2586600" cy="6435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endParaRPr dirty="0">
                <a:solidFill>
                  <a:schemeClr val="dk1"/>
                </a:solidFill>
                <a:latin typeface="Barlow Medium"/>
                <a:ea typeface="Barlow Medium"/>
                <a:cs typeface="Barlow Medium"/>
                <a:sym typeface="Barlow Medium"/>
              </a:endParaRPr>
            </a:p>
          </p:txBody>
        </p:sp>
        <p:sp>
          <p:nvSpPr>
            <p:cNvPr id="7106" name="Google Shape;7106;p35"/>
            <p:cNvSpPr txBox="1"/>
            <p:nvPr/>
          </p:nvSpPr>
          <p:spPr>
            <a:xfrm>
              <a:off x="2705500" y="2920582"/>
              <a:ext cx="2586600" cy="5727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n" sz="2000" b="1" dirty="0">
                  <a:solidFill>
                    <a:schemeClr val="dk1"/>
                  </a:solidFill>
                  <a:latin typeface="Domine"/>
                  <a:ea typeface="Domine"/>
                  <a:cs typeface="Domine"/>
                  <a:sym typeface="Domine"/>
                </a:rPr>
                <a:t>Coastal Readiness</a:t>
              </a:r>
              <a:endParaRPr sz="2000" b="1" dirty="0">
                <a:solidFill>
                  <a:schemeClr val="dk1"/>
                </a:solidFill>
                <a:latin typeface="Domine"/>
                <a:ea typeface="Domine"/>
                <a:cs typeface="Domine"/>
                <a:sym typeface="Domine"/>
              </a:endParaRPr>
            </a:p>
          </p:txBody>
        </p:sp>
      </p:grpSp>
      <p:sp>
        <p:nvSpPr>
          <p:cNvPr id="7107" name="Google Shape;7107;p35"/>
          <p:cNvSpPr txBox="1"/>
          <p:nvPr/>
        </p:nvSpPr>
        <p:spPr>
          <a:xfrm>
            <a:off x="1314718" y="1790840"/>
            <a:ext cx="6379369" cy="572700"/>
          </a:xfrm>
          <a:prstGeom prst="rect">
            <a:avLst/>
          </a:prstGeom>
          <a:noFill/>
          <a:ln>
            <a:noFill/>
          </a:ln>
        </p:spPr>
        <p:txBody>
          <a:bodyPr spcFirstLastPara="1" wrap="square" lIns="91425" tIns="91425" rIns="91425" bIns="91425" anchor="b" anchorCtr="0">
            <a:noAutofit/>
          </a:bodyPr>
          <a:lstStyle/>
          <a:p>
            <a:pPr algn="ctr">
              <a:lnSpc>
                <a:spcPct val="115000"/>
              </a:lnSpc>
            </a:pPr>
            <a:r>
              <a:rPr lang="en-US" dirty="0"/>
              <a:t>Overview of key achievements and strategic way forward to increase the readiness of coastal communities to sea level risks, in particular tsunamis. 	</a:t>
            </a:r>
          </a:p>
          <a:p>
            <a:pPr marL="0" lvl="0" indent="0" algn="ctr" rtl="0">
              <a:lnSpc>
                <a:spcPct val="115000"/>
              </a:lnSpc>
              <a:spcBef>
                <a:spcPts val="0"/>
              </a:spcBef>
              <a:spcAft>
                <a:spcPts val="0"/>
              </a:spcAft>
              <a:buNone/>
            </a:pPr>
            <a:r>
              <a:rPr lang="en-US" sz="1800" b="1" dirty="0">
                <a:effectLst/>
                <a:latin typeface="72 Light" panose="020B0303030000000003" pitchFamily="34" charset="0"/>
                <a:ea typeface="DengXian" panose="02010600030101010101" pitchFamily="2" charset="-122"/>
              </a:rPr>
              <a:t>Mrs Christa von Hillebrandt- Andrade</a:t>
            </a:r>
            <a:r>
              <a:rPr lang="en-US" sz="1800" dirty="0">
                <a:effectLst/>
                <a:latin typeface="72 Light" panose="020B0303030000000003" pitchFamily="34" charset="0"/>
                <a:ea typeface="DengXian" panose="02010600030101010101" pitchFamily="2" charset="-122"/>
              </a:rPr>
              <a:t> </a:t>
            </a:r>
            <a:endParaRPr sz="2000" b="1" dirty="0">
              <a:solidFill>
                <a:schemeClr val="dk1"/>
              </a:solidFill>
              <a:latin typeface="Domine"/>
              <a:ea typeface="Domine"/>
              <a:cs typeface="Domine"/>
              <a:sym typeface="Domine"/>
            </a:endParaRPr>
          </a:p>
        </p:txBody>
      </p:sp>
      <p:pic>
        <p:nvPicPr>
          <p:cNvPr id="3" name="Imagen 2"/>
          <p:cNvPicPr>
            <a:picLocks noChangeAspect="1"/>
          </p:cNvPicPr>
          <p:nvPr/>
        </p:nvPicPr>
        <p:blipFill>
          <a:blip r:embed="rId3"/>
          <a:stretch>
            <a:fillRect/>
          </a:stretch>
        </p:blipFill>
        <p:spPr>
          <a:xfrm>
            <a:off x="4194015" y="2196813"/>
            <a:ext cx="755970" cy="749873"/>
          </a:xfrm>
          <a:prstGeom prst="rect">
            <a:avLst/>
          </a:prstGeom>
        </p:spPr>
      </p:pic>
    </p:spTree>
    <p:extLst>
      <p:ext uri="{BB962C8B-B14F-4D97-AF65-F5344CB8AC3E}">
        <p14:creationId xmlns:p14="http://schemas.microsoft.com/office/powerpoint/2010/main" val="19946078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7332"/>
        <p:cNvGrpSpPr/>
        <p:nvPr/>
      </p:nvGrpSpPr>
      <p:grpSpPr>
        <a:xfrm>
          <a:off x="0" y="0"/>
          <a:ext cx="0" cy="0"/>
          <a:chOff x="0" y="0"/>
          <a:chExt cx="0" cy="0"/>
        </a:xfrm>
      </p:grpSpPr>
      <p:sp>
        <p:nvSpPr>
          <p:cNvPr id="7333" name="Google Shape;7333;p47"/>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ES" dirty="0" err="1">
                <a:solidFill>
                  <a:srgbClr val="0070C0"/>
                </a:solidFill>
              </a:rPr>
              <a:t>Part</a:t>
            </a:r>
            <a:r>
              <a:rPr lang="es-ES" dirty="0">
                <a:solidFill>
                  <a:srgbClr val="0070C0"/>
                </a:solidFill>
              </a:rPr>
              <a:t> 2: Dialogue</a:t>
            </a:r>
            <a:endParaRPr dirty="0">
              <a:solidFill>
                <a:srgbClr val="0070C0"/>
              </a:solidFill>
            </a:endParaRPr>
          </a:p>
        </p:txBody>
      </p:sp>
      <p:grpSp>
        <p:nvGrpSpPr>
          <p:cNvPr id="7334" name="Google Shape;7334;p47"/>
          <p:cNvGrpSpPr/>
          <p:nvPr/>
        </p:nvGrpSpPr>
        <p:grpSpPr>
          <a:xfrm>
            <a:off x="3679944" y="1318625"/>
            <a:ext cx="1784100" cy="1063750"/>
            <a:chOff x="713100" y="2047975"/>
            <a:chExt cx="1784100" cy="1063750"/>
          </a:xfrm>
        </p:grpSpPr>
        <p:sp>
          <p:nvSpPr>
            <p:cNvPr id="7335" name="Google Shape;7335;p47"/>
            <p:cNvSpPr txBox="1"/>
            <p:nvPr/>
          </p:nvSpPr>
          <p:spPr>
            <a:xfrm>
              <a:off x="713100" y="2468225"/>
              <a:ext cx="1784100" cy="6435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dirty="0">
                  <a:solidFill>
                    <a:schemeClr val="dk1"/>
                  </a:solidFill>
                  <a:latin typeface="Barlow Medium"/>
                  <a:ea typeface="Barlow Medium"/>
                  <a:cs typeface="Barlow Medium"/>
                  <a:sym typeface="Barlow Medium"/>
                </a:rPr>
                <a:t>Fiji and Ecuador?</a:t>
              </a:r>
              <a:endParaRPr dirty="0">
                <a:solidFill>
                  <a:schemeClr val="dk1"/>
                </a:solidFill>
                <a:latin typeface="Barlow Medium"/>
                <a:ea typeface="Barlow Medium"/>
                <a:cs typeface="Barlow Medium"/>
                <a:sym typeface="Barlow Medium"/>
              </a:endParaRPr>
            </a:p>
          </p:txBody>
        </p:sp>
        <p:sp>
          <p:nvSpPr>
            <p:cNvPr id="7336" name="Google Shape;7336;p47"/>
            <p:cNvSpPr txBox="1"/>
            <p:nvPr/>
          </p:nvSpPr>
          <p:spPr>
            <a:xfrm>
              <a:off x="713100" y="2047975"/>
              <a:ext cx="1784100" cy="5727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s-ES" sz="2000" b="1" dirty="0">
                  <a:solidFill>
                    <a:schemeClr val="dk1"/>
                  </a:solidFill>
                  <a:latin typeface="Domine"/>
                  <a:ea typeface="Domine"/>
                  <a:cs typeface="Domine"/>
                  <a:sym typeface="Domine"/>
                </a:rPr>
                <a:t>PTWS</a:t>
              </a:r>
              <a:endParaRPr sz="2000" b="1" dirty="0">
                <a:solidFill>
                  <a:schemeClr val="dk1"/>
                </a:solidFill>
                <a:latin typeface="Domine"/>
                <a:ea typeface="Domine"/>
                <a:cs typeface="Domine"/>
                <a:sym typeface="Domine"/>
              </a:endParaRPr>
            </a:p>
          </p:txBody>
        </p:sp>
      </p:grpSp>
      <p:grpSp>
        <p:nvGrpSpPr>
          <p:cNvPr id="7337" name="Google Shape;7337;p47"/>
          <p:cNvGrpSpPr/>
          <p:nvPr/>
        </p:nvGrpSpPr>
        <p:grpSpPr>
          <a:xfrm>
            <a:off x="1024788" y="1318625"/>
            <a:ext cx="1784100" cy="1063750"/>
            <a:chOff x="713100" y="2047975"/>
            <a:chExt cx="1784100" cy="1063750"/>
          </a:xfrm>
        </p:grpSpPr>
        <p:sp>
          <p:nvSpPr>
            <p:cNvPr id="7338" name="Google Shape;7338;p47"/>
            <p:cNvSpPr txBox="1"/>
            <p:nvPr/>
          </p:nvSpPr>
          <p:spPr>
            <a:xfrm>
              <a:off x="713100" y="2468225"/>
              <a:ext cx="1784100" cy="6435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dirty="0">
                  <a:solidFill>
                    <a:schemeClr val="dk1"/>
                  </a:solidFill>
                  <a:latin typeface="Barlow Medium"/>
                  <a:ea typeface="Barlow Medium"/>
                  <a:cs typeface="Barlow Medium"/>
                  <a:sym typeface="Barlow Medium"/>
                </a:rPr>
                <a:t>France and Turkiye</a:t>
              </a:r>
              <a:endParaRPr dirty="0">
                <a:solidFill>
                  <a:schemeClr val="dk1"/>
                </a:solidFill>
                <a:latin typeface="Barlow Medium"/>
                <a:ea typeface="Barlow Medium"/>
                <a:cs typeface="Barlow Medium"/>
                <a:sym typeface="Barlow Medium"/>
              </a:endParaRPr>
            </a:p>
          </p:txBody>
        </p:sp>
        <p:sp>
          <p:nvSpPr>
            <p:cNvPr id="7339" name="Google Shape;7339;p47"/>
            <p:cNvSpPr txBox="1"/>
            <p:nvPr/>
          </p:nvSpPr>
          <p:spPr>
            <a:xfrm>
              <a:off x="713100" y="2047975"/>
              <a:ext cx="1784100" cy="5727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n" sz="2000" b="1" dirty="0">
                  <a:solidFill>
                    <a:schemeClr val="dk1"/>
                  </a:solidFill>
                  <a:latin typeface="Domine"/>
                  <a:ea typeface="Domine"/>
                  <a:cs typeface="Domine"/>
                  <a:sym typeface="Domine"/>
                </a:rPr>
                <a:t>NEAMTWS</a:t>
              </a:r>
              <a:endParaRPr sz="2000" b="1" dirty="0">
                <a:solidFill>
                  <a:schemeClr val="dk1"/>
                </a:solidFill>
                <a:latin typeface="Domine"/>
                <a:ea typeface="Domine"/>
                <a:cs typeface="Domine"/>
                <a:sym typeface="Domine"/>
              </a:endParaRPr>
            </a:p>
          </p:txBody>
        </p:sp>
      </p:grpSp>
      <p:grpSp>
        <p:nvGrpSpPr>
          <p:cNvPr id="7340" name="Google Shape;7340;p47"/>
          <p:cNvGrpSpPr/>
          <p:nvPr/>
        </p:nvGrpSpPr>
        <p:grpSpPr>
          <a:xfrm>
            <a:off x="3679949" y="3387800"/>
            <a:ext cx="1942181" cy="1063750"/>
            <a:chOff x="713099" y="2047975"/>
            <a:chExt cx="1942181" cy="1063750"/>
          </a:xfrm>
        </p:grpSpPr>
        <p:sp>
          <p:nvSpPr>
            <p:cNvPr id="7341" name="Google Shape;7341;p47"/>
            <p:cNvSpPr txBox="1"/>
            <p:nvPr/>
          </p:nvSpPr>
          <p:spPr>
            <a:xfrm>
              <a:off x="713100" y="2468225"/>
              <a:ext cx="1784100" cy="6435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dirty="0">
                  <a:solidFill>
                    <a:schemeClr val="dk1"/>
                  </a:solidFill>
                  <a:latin typeface="Barlow Medium"/>
                  <a:ea typeface="Barlow Medium"/>
                  <a:cs typeface="Barlow Medium"/>
                  <a:sym typeface="Barlow Medium"/>
                </a:rPr>
                <a:t>Dominica</a:t>
              </a:r>
              <a:endParaRPr dirty="0">
                <a:solidFill>
                  <a:schemeClr val="dk1"/>
                </a:solidFill>
                <a:latin typeface="Barlow Medium"/>
                <a:ea typeface="Barlow Medium"/>
                <a:cs typeface="Barlow Medium"/>
                <a:sym typeface="Barlow Medium"/>
              </a:endParaRPr>
            </a:p>
          </p:txBody>
        </p:sp>
        <p:sp>
          <p:nvSpPr>
            <p:cNvPr id="7342" name="Google Shape;7342;p47"/>
            <p:cNvSpPr txBox="1"/>
            <p:nvPr/>
          </p:nvSpPr>
          <p:spPr>
            <a:xfrm>
              <a:off x="713099" y="2047975"/>
              <a:ext cx="1942181" cy="5727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n" sz="2000" b="1" dirty="0">
                  <a:solidFill>
                    <a:schemeClr val="dk1"/>
                  </a:solidFill>
                  <a:latin typeface="Domine"/>
                  <a:ea typeface="Domine"/>
                  <a:cs typeface="Domine"/>
                  <a:sym typeface="Domine"/>
                </a:rPr>
                <a:t>CARIBE-EWS</a:t>
              </a:r>
              <a:endParaRPr sz="2000" b="1" dirty="0">
                <a:solidFill>
                  <a:schemeClr val="dk1"/>
                </a:solidFill>
                <a:latin typeface="Domine"/>
                <a:ea typeface="Domine"/>
                <a:cs typeface="Domine"/>
                <a:sym typeface="Domine"/>
              </a:endParaRPr>
            </a:p>
          </p:txBody>
        </p:sp>
      </p:grpSp>
      <p:grpSp>
        <p:nvGrpSpPr>
          <p:cNvPr id="7343" name="Google Shape;7343;p47"/>
          <p:cNvGrpSpPr/>
          <p:nvPr/>
        </p:nvGrpSpPr>
        <p:grpSpPr>
          <a:xfrm>
            <a:off x="1024800" y="3387800"/>
            <a:ext cx="1784100" cy="1063750"/>
            <a:chOff x="713100" y="2047975"/>
            <a:chExt cx="1784100" cy="1063750"/>
          </a:xfrm>
        </p:grpSpPr>
        <p:sp>
          <p:nvSpPr>
            <p:cNvPr id="7344" name="Google Shape;7344;p47"/>
            <p:cNvSpPr txBox="1"/>
            <p:nvPr/>
          </p:nvSpPr>
          <p:spPr>
            <a:xfrm>
              <a:off x="713100" y="2468225"/>
              <a:ext cx="1784100" cy="6435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dirty="0">
                  <a:solidFill>
                    <a:schemeClr val="dk1"/>
                  </a:solidFill>
                  <a:latin typeface="Barlow Medium"/>
                  <a:ea typeface="Barlow Medium"/>
                  <a:cs typeface="Barlow Medium"/>
                  <a:sym typeface="Barlow Medium"/>
                </a:rPr>
                <a:t>Indonesia</a:t>
              </a:r>
              <a:endParaRPr dirty="0">
                <a:solidFill>
                  <a:schemeClr val="dk1"/>
                </a:solidFill>
                <a:latin typeface="Barlow Medium"/>
                <a:ea typeface="Barlow Medium"/>
                <a:cs typeface="Barlow Medium"/>
                <a:sym typeface="Barlow Medium"/>
              </a:endParaRPr>
            </a:p>
          </p:txBody>
        </p:sp>
        <p:sp>
          <p:nvSpPr>
            <p:cNvPr id="7345" name="Google Shape;7345;p47"/>
            <p:cNvSpPr txBox="1"/>
            <p:nvPr/>
          </p:nvSpPr>
          <p:spPr>
            <a:xfrm>
              <a:off x="713100" y="2047975"/>
              <a:ext cx="1784100" cy="5727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n" sz="2000" b="1" dirty="0">
                  <a:solidFill>
                    <a:schemeClr val="dk1"/>
                  </a:solidFill>
                  <a:latin typeface="Domine"/>
                  <a:ea typeface="Domine"/>
                  <a:cs typeface="Domine"/>
                  <a:sym typeface="Domine"/>
                </a:rPr>
                <a:t>IOTWMS</a:t>
              </a:r>
              <a:endParaRPr sz="2000" b="1" dirty="0">
                <a:solidFill>
                  <a:schemeClr val="dk1"/>
                </a:solidFill>
                <a:latin typeface="Domine"/>
                <a:ea typeface="Domine"/>
                <a:cs typeface="Domine"/>
                <a:sym typeface="Domine"/>
              </a:endParaRPr>
            </a:p>
          </p:txBody>
        </p:sp>
      </p:grpSp>
      <p:cxnSp>
        <p:nvCxnSpPr>
          <p:cNvPr id="7346" name="Google Shape;7346;p47"/>
          <p:cNvCxnSpPr>
            <a:stCxn id="7338" idx="2"/>
            <a:endCxn id="7342" idx="0"/>
          </p:cNvCxnSpPr>
          <p:nvPr/>
        </p:nvCxnSpPr>
        <p:spPr>
          <a:xfrm rot="-5400000" flipH="1">
            <a:off x="2741838" y="1557375"/>
            <a:ext cx="1005300" cy="2655300"/>
          </a:xfrm>
          <a:prstGeom prst="bentConnector3">
            <a:avLst>
              <a:gd name="adj1" fmla="val 50006"/>
            </a:avLst>
          </a:prstGeom>
          <a:noFill/>
          <a:ln w="9525" cap="flat" cmpd="sng">
            <a:solidFill>
              <a:schemeClr val="lt2"/>
            </a:solidFill>
            <a:prstDash val="solid"/>
            <a:round/>
            <a:headEnd type="none" w="med" len="med"/>
            <a:tailEnd type="diamond" w="med" len="med"/>
          </a:ln>
        </p:spPr>
      </p:cxnSp>
      <p:cxnSp>
        <p:nvCxnSpPr>
          <p:cNvPr id="7347" name="Google Shape;7347;p47"/>
          <p:cNvCxnSpPr>
            <a:stCxn id="7335" idx="2"/>
            <a:endCxn id="7342" idx="0"/>
          </p:cNvCxnSpPr>
          <p:nvPr/>
        </p:nvCxnSpPr>
        <p:spPr>
          <a:xfrm rot="-5400000" flipH="1">
            <a:off x="4069644" y="2884725"/>
            <a:ext cx="1005300" cy="600"/>
          </a:xfrm>
          <a:prstGeom prst="bentConnector3">
            <a:avLst>
              <a:gd name="adj1" fmla="val 50006"/>
            </a:avLst>
          </a:prstGeom>
          <a:noFill/>
          <a:ln w="9525" cap="flat" cmpd="sng">
            <a:solidFill>
              <a:schemeClr val="lt2"/>
            </a:solidFill>
            <a:prstDash val="solid"/>
            <a:round/>
            <a:headEnd type="none" w="med" len="med"/>
            <a:tailEnd type="diamond" w="med" len="med"/>
          </a:ln>
        </p:spPr>
      </p:cxnSp>
      <p:cxnSp>
        <p:nvCxnSpPr>
          <p:cNvPr id="7348" name="Google Shape;7348;p47"/>
          <p:cNvCxnSpPr>
            <a:stCxn id="7345" idx="1"/>
            <a:endCxn id="7339" idx="1"/>
          </p:cNvCxnSpPr>
          <p:nvPr/>
        </p:nvCxnSpPr>
        <p:spPr>
          <a:xfrm rot="10800000" flipH="1">
            <a:off x="1024800" y="1605050"/>
            <a:ext cx="600" cy="2069100"/>
          </a:xfrm>
          <a:prstGeom prst="bentConnector3">
            <a:avLst>
              <a:gd name="adj1" fmla="val -39689583"/>
            </a:avLst>
          </a:prstGeom>
          <a:noFill/>
          <a:ln w="9525" cap="flat" cmpd="sng">
            <a:solidFill>
              <a:schemeClr val="lt2"/>
            </a:solidFill>
            <a:prstDash val="solid"/>
            <a:round/>
            <a:headEnd type="none" w="med" len="med"/>
            <a:tailEnd type="diamond" w="med" len="med"/>
          </a:ln>
        </p:spPr>
      </p:cxnSp>
      <p:cxnSp>
        <p:nvCxnSpPr>
          <p:cNvPr id="7358" name="Google Shape;7358;p47"/>
          <p:cNvCxnSpPr>
            <a:stCxn id="7351" idx="1"/>
            <a:endCxn id="7336" idx="3"/>
          </p:cNvCxnSpPr>
          <p:nvPr/>
        </p:nvCxnSpPr>
        <p:spPr>
          <a:xfrm flipH="1">
            <a:off x="5463900" y="1604975"/>
            <a:ext cx="871200" cy="600"/>
          </a:xfrm>
          <a:prstGeom prst="bentConnector3">
            <a:avLst>
              <a:gd name="adj1" fmla="val 49992"/>
            </a:avLst>
          </a:prstGeom>
          <a:noFill/>
          <a:ln w="9525" cap="flat" cmpd="sng">
            <a:solidFill>
              <a:schemeClr val="lt2"/>
            </a:solidFill>
            <a:prstDash val="solid"/>
            <a:round/>
            <a:headEnd type="none" w="med" len="med"/>
            <a:tailEnd type="diamond" w="med" len="med"/>
          </a:ln>
        </p:spPr>
      </p:cxnSp>
      <p:cxnSp>
        <p:nvCxnSpPr>
          <p:cNvPr id="7359" name="Google Shape;7359;p47"/>
          <p:cNvCxnSpPr>
            <a:endCxn id="7336" idx="3"/>
          </p:cNvCxnSpPr>
          <p:nvPr/>
        </p:nvCxnSpPr>
        <p:spPr>
          <a:xfrm rot="10800000">
            <a:off x="5463900" y="1604863"/>
            <a:ext cx="871200" cy="1034700"/>
          </a:xfrm>
          <a:prstGeom prst="bentConnector3">
            <a:avLst>
              <a:gd name="adj1" fmla="val 49992"/>
            </a:avLst>
          </a:prstGeom>
          <a:noFill/>
          <a:ln w="9525" cap="flat" cmpd="sng">
            <a:solidFill>
              <a:schemeClr val="lt2"/>
            </a:solidFill>
            <a:prstDash val="solid"/>
            <a:round/>
            <a:headEnd type="none" w="med" len="med"/>
            <a:tailEnd type="diamond" w="med" len="med"/>
          </a:ln>
        </p:spPr>
      </p:cxnSp>
      <p:cxnSp>
        <p:nvCxnSpPr>
          <p:cNvPr id="7360" name="Google Shape;7360;p47"/>
          <p:cNvCxnSpPr>
            <a:cxnSpLocks/>
            <a:endCxn id="7336" idx="3"/>
          </p:cNvCxnSpPr>
          <p:nvPr/>
        </p:nvCxnSpPr>
        <p:spPr>
          <a:xfrm rot="10800000">
            <a:off x="5463900" y="1605050"/>
            <a:ext cx="871200" cy="2069100"/>
          </a:xfrm>
          <a:prstGeom prst="bentConnector3">
            <a:avLst>
              <a:gd name="adj1" fmla="val 49992"/>
            </a:avLst>
          </a:prstGeom>
          <a:noFill/>
          <a:ln w="9525" cap="flat" cmpd="sng">
            <a:solidFill>
              <a:schemeClr val="lt2"/>
            </a:solidFill>
            <a:prstDash val="solid"/>
            <a:round/>
            <a:headEnd type="none" w="med" len="med"/>
            <a:tailEnd type="diamond" w="med" len="med"/>
          </a:ln>
        </p:spPr>
      </p:cxnSp>
      <p:sp>
        <p:nvSpPr>
          <p:cNvPr id="31" name="Google Shape;7341;p47"/>
          <p:cNvSpPr txBox="1"/>
          <p:nvPr/>
        </p:nvSpPr>
        <p:spPr>
          <a:xfrm>
            <a:off x="6373753" y="1996063"/>
            <a:ext cx="1470919" cy="6435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dirty="0">
                <a:solidFill>
                  <a:schemeClr val="dk1"/>
                </a:solidFill>
                <a:latin typeface="Barlow Medium"/>
                <a:ea typeface="Barlow Medium"/>
                <a:cs typeface="Barlow Medium"/>
                <a:sym typeface="Barlow Medium"/>
              </a:rPr>
              <a:t>Experts and Decision Makers  Dialogue on Building Coastal Resilience to Tsunami Risk</a:t>
            </a:r>
            <a:endParaRPr dirty="0">
              <a:solidFill>
                <a:schemeClr val="dk1"/>
              </a:solidFill>
              <a:latin typeface="Barlow Medium"/>
              <a:ea typeface="Barlow Medium"/>
              <a:cs typeface="Barlow Medium"/>
              <a:sym typeface="Barlow Medium"/>
            </a:endParaRPr>
          </a:p>
        </p:txBody>
      </p:sp>
      <p:sp>
        <p:nvSpPr>
          <p:cNvPr id="5" name="TextBox 4">
            <a:extLst>
              <a:ext uri="{FF2B5EF4-FFF2-40B4-BE49-F238E27FC236}">
                <a16:creationId xmlns:a16="http://schemas.microsoft.com/office/drawing/2014/main" id="{67D002C3-9A1B-FE6B-08BF-7122B735FA17}"/>
              </a:ext>
            </a:extLst>
          </p:cNvPr>
          <p:cNvSpPr txBox="1"/>
          <p:nvPr/>
        </p:nvSpPr>
        <p:spPr>
          <a:xfrm>
            <a:off x="8005203" y="735695"/>
            <a:ext cx="1099981" cy="307777"/>
          </a:xfrm>
          <a:prstGeom prst="rect">
            <a:avLst/>
          </a:prstGeom>
          <a:noFill/>
        </p:spPr>
        <p:txBody>
          <a:bodyPr wrap="none" rtlCol="0">
            <a:spAutoFit/>
          </a:bodyPr>
          <a:lstStyle/>
          <a:p>
            <a:r>
              <a:rPr lang="en-US" dirty="0">
                <a:solidFill>
                  <a:schemeClr val="tx2">
                    <a:lumMod val="60000"/>
                    <a:lumOff val="40000"/>
                  </a:schemeClr>
                </a:solidFill>
              </a:rPr>
              <a:t>Motivation?</a:t>
            </a:r>
            <a:endParaRPr lang="fr-FR" dirty="0">
              <a:solidFill>
                <a:schemeClr val="tx2">
                  <a:lumMod val="60000"/>
                  <a:lumOff val="40000"/>
                </a:schemeClr>
              </a:solidFill>
            </a:endParaRPr>
          </a:p>
        </p:txBody>
      </p:sp>
      <p:sp>
        <p:nvSpPr>
          <p:cNvPr id="6" name="TextBox 5">
            <a:extLst>
              <a:ext uri="{FF2B5EF4-FFF2-40B4-BE49-F238E27FC236}">
                <a16:creationId xmlns:a16="http://schemas.microsoft.com/office/drawing/2014/main" id="{E7FB8DC6-2DD2-D380-7FB6-65AF3257B8F2}"/>
              </a:ext>
            </a:extLst>
          </p:cNvPr>
          <p:cNvSpPr txBox="1"/>
          <p:nvPr/>
        </p:nvSpPr>
        <p:spPr>
          <a:xfrm rot="5400000">
            <a:off x="7802880" y="1519312"/>
            <a:ext cx="1109599" cy="307777"/>
          </a:xfrm>
          <a:prstGeom prst="rect">
            <a:avLst/>
          </a:prstGeom>
          <a:noFill/>
        </p:spPr>
        <p:txBody>
          <a:bodyPr wrap="none" rtlCol="0">
            <a:spAutoFit/>
          </a:bodyPr>
          <a:lstStyle/>
          <a:p>
            <a:r>
              <a:rPr lang="en-US" dirty="0"/>
              <a:t>Inspiration?</a:t>
            </a:r>
            <a:endParaRPr lang="fr-FR" dirty="0"/>
          </a:p>
        </p:txBody>
      </p:sp>
      <p:sp>
        <p:nvSpPr>
          <p:cNvPr id="7" name="TextBox 6">
            <a:extLst>
              <a:ext uri="{FF2B5EF4-FFF2-40B4-BE49-F238E27FC236}">
                <a16:creationId xmlns:a16="http://schemas.microsoft.com/office/drawing/2014/main" id="{6C549AED-9033-9C3B-3E2B-11272BFEF0F0}"/>
              </a:ext>
            </a:extLst>
          </p:cNvPr>
          <p:cNvSpPr txBox="1"/>
          <p:nvPr/>
        </p:nvSpPr>
        <p:spPr>
          <a:xfrm>
            <a:off x="8377904" y="1431609"/>
            <a:ext cx="881973" cy="307777"/>
          </a:xfrm>
          <a:prstGeom prst="rect">
            <a:avLst/>
          </a:prstGeom>
          <a:noFill/>
        </p:spPr>
        <p:txBody>
          <a:bodyPr wrap="none" rtlCol="0">
            <a:spAutoFit/>
          </a:bodyPr>
          <a:lstStyle/>
          <a:p>
            <a:r>
              <a:rPr lang="en-US" dirty="0">
                <a:solidFill>
                  <a:srgbClr val="7030A0"/>
                </a:solidFill>
              </a:rPr>
              <a:t>Values?</a:t>
            </a:r>
            <a:r>
              <a:rPr lang="en-US" dirty="0"/>
              <a:t> </a:t>
            </a:r>
            <a:endParaRPr lang="fr-FR" dirty="0"/>
          </a:p>
        </p:txBody>
      </p:sp>
      <p:sp>
        <p:nvSpPr>
          <p:cNvPr id="8" name="TextBox 7">
            <a:extLst>
              <a:ext uri="{FF2B5EF4-FFF2-40B4-BE49-F238E27FC236}">
                <a16:creationId xmlns:a16="http://schemas.microsoft.com/office/drawing/2014/main" id="{B7C5F723-B4F9-B1A9-67E8-9CB3638F3620}"/>
              </a:ext>
            </a:extLst>
          </p:cNvPr>
          <p:cNvSpPr txBox="1"/>
          <p:nvPr/>
        </p:nvSpPr>
        <p:spPr>
          <a:xfrm>
            <a:off x="7186405" y="1035373"/>
            <a:ext cx="981359" cy="307777"/>
          </a:xfrm>
          <a:prstGeom prst="rect">
            <a:avLst/>
          </a:prstGeom>
          <a:noFill/>
        </p:spPr>
        <p:txBody>
          <a:bodyPr wrap="none" rtlCol="0">
            <a:spAutoFit/>
          </a:bodyPr>
          <a:lstStyle/>
          <a:p>
            <a:r>
              <a:rPr lang="en-US" dirty="0">
                <a:solidFill>
                  <a:srgbClr val="C00000"/>
                </a:solidFill>
              </a:rPr>
              <a:t>Benefits?</a:t>
            </a:r>
            <a:r>
              <a:rPr lang="en-US" dirty="0"/>
              <a:t> </a:t>
            </a:r>
            <a:endParaRPr lang="fr-FR" dirty="0"/>
          </a:p>
        </p:txBody>
      </p:sp>
      <p:sp>
        <p:nvSpPr>
          <p:cNvPr id="9" name="TextBox 8">
            <a:extLst>
              <a:ext uri="{FF2B5EF4-FFF2-40B4-BE49-F238E27FC236}">
                <a16:creationId xmlns:a16="http://schemas.microsoft.com/office/drawing/2014/main" id="{5C6F9C30-E295-30A5-22FB-7AEB8E6F3EE5}"/>
              </a:ext>
            </a:extLst>
          </p:cNvPr>
          <p:cNvSpPr txBox="1"/>
          <p:nvPr/>
        </p:nvSpPr>
        <p:spPr>
          <a:xfrm>
            <a:off x="5899500" y="280633"/>
            <a:ext cx="3060453" cy="307777"/>
          </a:xfrm>
          <a:prstGeom prst="rect">
            <a:avLst/>
          </a:prstGeom>
          <a:noFill/>
        </p:spPr>
        <p:txBody>
          <a:bodyPr wrap="none" rtlCol="0">
            <a:spAutoFit/>
          </a:bodyPr>
          <a:lstStyle/>
          <a:p>
            <a:r>
              <a:rPr lang="en-US" dirty="0">
                <a:solidFill>
                  <a:srgbClr val="00B050"/>
                </a:solidFill>
              </a:rPr>
              <a:t>Contributions to challenge 6 on CR?</a:t>
            </a:r>
            <a:endParaRPr lang="fr-FR" dirty="0">
              <a:solidFill>
                <a:srgbClr val="00B050"/>
              </a:solidFill>
            </a:endParaRPr>
          </a:p>
        </p:txBody>
      </p:sp>
      <p:sp>
        <p:nvSpPr>
          <p:cNvPr id="10" name="TextBox 9">
            <a:extLst>
              <a:ext uri="{FF2B5EF4-FFF2-40B4-BE49-F238E27FC236}">
                <a16:creationId xmlns:a16="http://schemas.microsoft.com/office/drawing/2014/main" id="{23B83666-B0CE-3EF1-4BFD-A9156B48742C}"/>
              </a:ext>
            </a:extLst>
          </p:cNvPr>
          <p:cNvSpPr txBox="1"/>
          <p:nvPr/>
        </p:nvSpPr>
        <p:spPr>
          <a:xfrm>
            <a:off x="6500681" y="1593349"/>
            <a:ext cx="1776448" cy="307777"/>
          </a:xfrm>
          <a:prstGeom prst="rect">
            <a:avLst/>
          </a:prstGeom>
          <a:noFill/>
        </p:spPr>
        <p:txBody>
          <a:bodyPr wrap="none" rtlCol="0">
            <a:spAutoFit/>
          </a:bodyPr>
          <a:lstStyle/>
          <a:p>
            <a:r>
              <a:rPr lang="en-US" dirty="0">
                <a:solidFill>
                  <a:srgbClr val="0070C0"/>
                </a:solidFill>
              </a:rPr>
              <a:t>What does it mean?</a:t>
            </a:r>
            <a:endParaRPr lang="fr-FR" dirty="0">
              <a:solidFill>
                <a:srgbClr val="0070C0"/>
              </a:solidFill>
            </a:endParaRPr>
          </a:p>
        </p:txBody>
      </p:sp>
      <p:sp>
        <p:nvSpPr>
          <p:cNvPr id="11" name="TextBox 10">
            <a:extLst>
              <a:ext uri="{FF2B5EF4-FFF2-40B4-BE49-F238E27FC236}">
                <a16:creationId xmlns:a16="http://schemas.microsoft.com/office/drawing/2014/main" id="{392EE4C6-851F-B398-2F57-60FAAE94BAED}"/>
              </a:ext>
            </a:extLst>
          </p:cNvPr>
          <p:cNvSpPr txBox="1"/>
          <p:nvPr/>
        </p:nvSpPr>
        <p:spPr>
          <a:xfrm>
            <a:off x="8079273" y="2553710"/>
            <a:ext cx="910827" cy="307777"/>
          </a:xfrm>
          <a:prstGeom prst="rect">
            <a:avLst/>
          </a:prstGeom>
          <a:noFill/>
        </p:spPr>
        <p:txBody>
          <a:bodyPr wrap="none" rtlCol="0">
            <a:spAutoFit/>
          </a:bodyPr>
          <a:lstStyle/>
          <a:p>
            <a:r>
              <a:rPr lang="en-US" dirty="0">
                <a:solidFill>
                  <a:srgbClr val="FF0000"/>
                </a:solidFill>
              </a:rPr>
              <a:t>Barriers?</a:t>
            </a:r>
            <a:endParaRPr lang="fr-FR" dirty="0">
              <a:solidFill>
                <a:srgbClr val="FF0000"/>
              </a:solidFill>
            </a:endParaRPr>
          </a:p>
        </p:txBody>
      </p:sp>
      <p:sp>
        <p:nvSpPr>
          <p:cNvPr id="12" name="TextBox 11">
            <a:extLst>
              <a:ext uri="{FF2B5EF4-FFF2-40B4-BE49-F238E27FC236}">
                <a16:creationId xmlns:a16="http://schemas.microsoft.com/office/drawing/2014/main" id="{740F4CF9-2A6F-6B2F-391E-9B6DD248636D}"/>
              </a:ext>
            </a:extLst>
          </p:cNvPr>
          <p:cNvSpPr txBox="1"/>
          <p:nvPr/>
        </p:nvSpPr>
        <p:spPr>
          <a:xfrm rot="5400000">
            <a:off x="7816106" y="3281237"/>
            <a:ext cx="1229824" cy="307777"/>
          </a:xfrm>
          <a:prstGeom prst="rect">
            <a:avLst/>
          </a:prstGeom>
          <a:noFill/>
        </p:spPr>
        <p:txBody>
          <a:bodyPr wrap="none" rtlCol="0">
            <a:spAutoFit/>
          </a:bodyPr>
          <a:lstStyle/>
          <a:p>
            <a:r>
              <a:rPr lang="en-US" dirty="0">
                <a:solidFill>
                  <a:srgbClr val="C00000"/>
                </a:solidFill>
              </a:rPr>
              <a:t>Challenges?</a:t>
            </a:r>
            <a:r>
              <a:rPr lang="en-US" dirty="0"/>
              <a:t> </a:t>
            </a:r>
            <a:endParaRPr lang="fr-FR" dirty="0"/>
          </a:p>
        </p:txBody>
      </p:sp>
      <p:sp>
        <p:nvSpPr>
          <p:cNvPr id="13" name="TextBox 12">
            <a:extLst>
              <a:ext uri="{FF2B5EF4-FFF2-40B4-BE49-F238E27FC236}">
                <a16:creationId xmlns:a16="http://schemas.microsoft.com/office/drawing/2014/main" id="{143B6F2A-51D9-B55F-6238-3A90EBFF3F96}"/>
              </a:ext>
            </a:extLst>
          </p:cNvPr>
          <p:cNvSpPr txBox="1"/>
          <p:nvPr/>
        </p:nvSpPr>
        <p:spPr>
          <a:xfrm>
            <a:off x="6867770" y="4237109"/>
            <a:ext cx="1717137" cy="307777"/>
          </a:xfrm>
          <a:prstGeom prst="rect">
            <a:avLst/>
          </a:prstGeom>
          <a:noFill/>
        </p:spPr>
        <p:txBody>
          <a:bodyPr wrap="none" rtlCol="0">
            <a:spAutoFit/>
          </a:bodyPr>
          <a:lstStyle/>
          <a:p>
            <a:r>
              <a:rPr lang="en-US" dirty="0">
                <a:solidFill>
                  <a:srgbClr val="0070C0"/>
                </a:solidFill>
              </a:rPr>
              <a:t>New opportunities</a:t>
            </a:r>
            <a:r>
              <a:rPr lang="en-US" dirty="0"/>
              <a:t>?</a:t>
            </a:r>
            <a:endParaRPr lang="fr-FR" dirty="0"/>
          </a:p>
        </p:txBody>
      </p:sp>
      <p:sp>
        <p:nvSpPr>
          <p:cNvPr id="14" name="TextBox 13">
            <a:extLst>
              <a:ext uri="{FF2B5EF4-FFF2-40B4-BE49-F238E27FC236}">
                <a16:creationId xmlns:a16="http://schemas.microsoft.com/office/drawing/2014/main" id="{FFB71D93-F4A5-79D4-F2A4-31917FC040EA}"/>
              </a:ext>
            </a:extLst>
          </p:cNvPr>
          <p:cNvSpPr txBox="1"/>
          <p:nvPr/>
        </p:nvSpPr>
        <p:spPr>
          <a:xfrm>
            <a:off x="7628340" y="3954627"/>
            <a:ext cx="1499128" cy="307777"/>
          </a:xfrm>
          <a:prstGeom prst="rect">
            <a:avLst/>
          </a:prstGeom>
          <a:noFill/>
        </p:spPr>
        <p:txBody>
          <a:bodyPr wrap="none" rtlCol="0">
            <a:spAutoFit/>
          </a:bodyPr>
          <a:lstStyle/>
          <a:p>
            <a:r>
              <a:rPr lang="en-US" dirty="0">
                <a:solidFill>
                  <a:srgbClr val="00B050"/>
                </a:solidFill>
              </a:rPr>
              <a:t>New Strategies?</a:t>
            </a:r>
            <a:endParaRPr lang="fr-FR" dirty="0">
              <a:solidFill>
                <a:srgbClr val="00B050"/>
              </a:solidFill>
            </a:endParaRPr>
          </a:p>
        </p:txBody>
      </p:sp>
    </p:spTree>
    <p:extLst>
      <p:ext uri="{BB962C8B-B14F-4D97-AF65-F5344CB8AC3E}">
        <p14:creationId xmlns:p14="http://schemas.microsoft.com/office/powerpoint/2010/main" val="1514561902"/>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7231"/>
        <p:cNvGrpSpPr/>
        <p:nvPr/>
      </p:nvGrpSpPr>
      <p:grpSpPr>
        <a:xfrm>
          <a:off x="0" y="0"/>
          <a:ext cx="0" cy="0"/>
          <a:chOff x="0" y="0"/>
          <a:chExt cx="0" cy="0"/>
        </a:xfrm>
      </p:grpSpPr>
      <p:sp>
        <p:nvSpPr>
          <p:cNvPr id="7232" name="Google Shape;7232;p43"/>
          <p:cNvSpPr/>
          <p:nvPr/>
        </p:nvSpPr>
        <p:spPr>
          <a:xfrm>
            <a:off x="4022821" y="1246189"/>
            <a:ext cx="1151235" cy="909974"/>
          </a:xfrm>
          <a:prstGeom prst="rect">
            <a:avLst/>
          </a:prstGeom>
          <a:solidFill>
            <a:schemeClr val="accent3"/>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7233" name="Google Shape;7233;p43"/>
          <p:cNvSpPr txBox="1">
            <a:spLocks noGrp="1"/>
          </p:cNvSpPr>
          <p:nvPr>
            <p:ph type="title"/>
          </p:nvPr>
        </p:nvSpPr>
        <p:spPr>
          <a:xfrm>
            <a:off x="730594" y="13088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ES" dirty="0" err="1">
                <a:solidFill>
                  <a:srgbClr val="0070C0"/>
                </a:solidFill>
              </a:rPr>
              <a:t>Proposed</a:t>
            </a:r>
            <a:r>
              <a:rPr lang="es-ES" dirty="0">
                <a:solidFill>
                  <a:srgbClr val="0070C0"/>
                </a:solidFill>
              </a:rPr>
              <a:t> </a:t>
            </a:r>
            <a:r>
              <a:rPr lang="es-ES" dirty="0" err="1">
                <a:solidFill>
                  <a:srgbClr val="0070C0"/>
                </a:solidFill>
              </a:rPr>
              <a:t>Speakers</a:t>
            </a:r>
            <a:r>
              <a:rPr lang="es-ES" dirty="0">
                <a:solidFill>
                  <a:srgbClr val="0070C0"/>
                </a:solidFill>
              </a:rPr>
              <a:t> and </a:t>
            </a:r>
            <a:r>
              <a:rPr lang="es-ES" dirty="0" err="1">
                <a:solidFill>
                  <a:srgbClr val="0070C0"/>
                </a:solidFill>
              </a:rPr>
              <a:t>Organizations</a:t>
            </a:r>
            <a:endParaRPr dirty="0">
              <a:solidFill>
                <a:srgbClr val="0070C0"/>
              </a:solidFill>
            </a:endParaRPr>
          </a:p>
        </p:txBody>
      </p:sp>
      <p:grpSp>
        <p:nvGrpSpPr>
          <p:cNvPr id="7234" name="Google Shape;7234;p43"/>
          <p:cNvGrpSpPr/>
          <p:nvPr/>
        </p:nvGrpSpPr>
        <p:grpSpPr>
          <a:xfrm>
            <a:off x="4140842" y="1471913"/>
            <a:ext cx="360233" cy="443274"/>
            <a:chOff x="1915603" y="2062568"/>
            <a:chExt cx="380193" cy="467835"/>
          </a:xfrm>
        </p:grpSpPr>
        <p:sp>
          <p:nvSpPr>
            <p:cNvPr id="7235" name="Google Shape;7235;p43"/>
            <p:cNvSpPr/>
            <p:nvPr/>
          </p:nvSpPr>
          <p:spPr>
            <a:xfrm>
              <a:off x="1930462" y="2391029"/>
              <a:ext cx="44980" cy="139374"/>
            </a:xfrm>
            <a:custGeom>
              <a:avLst/>
              <a:gdLst/>
              <a:ahLst/>
              <a:cxnLst/>
              <a:rect l="l" t="t" r="r" b="b"/>
              <a:pathLst>
                <a:path w="893" h="2767" extrusionOk="0">
                  <a:moveTo>
                    <a:pt x="892" y="1"/>
                  </a:moveTo>
                  <a:cubicBezTo>
                    <a:pt x="366" y="215"/>
                    <a:pt x="0" y="732"/>
                    <a:pt x="0" y="1330"/>
                  </a:cubicBezTo>
                  <a:lnTo>
                    <a:pt x="0" y="2499"/>
                  </a:lnTo>
                  <a:cubicBezTo>
                    <a:pt x="0" y="2641"/>
                    <a:pt x="125" y="2766"/>
                    <a:pt x="268" y="2766"/>
                  </a:cubicBezTo>
                  <a:lnTo>
                    <a:pt x="892" y="2766"/>
                  </a:lnTo>
                  <a:lnTo>
                    <a:pt x="892" y="1"/>
                  </a:lnTo>
                  <a:close/>
                </a:path>
              </a:pathLst>
            </a:cu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43"/>
            <p:cNvSpPr/>
            <p:nvPr/>
          </p:nvSpPr>
          <p:spPr>
            <a:xfrm>
              <a:off x="2235554" y="2391029"/>
              <a:ext cx="44980" cy="139374"/>
            </a:xfrm>
            <a:custGeom>
              <a:avLst/>
              <a:gdLst/>
              <a:ahLst/>
              <a:cxnLst/>
              <a:rect l="l" t="t" r="r" b="b"/>
              <a:pathLst>
                <a:path w="893" h="2767" extrusionOk="0">
                  <a:moveTo>
                    <a:pt x="1" y="1"/>
                  </a:moveTo>
                  <a:lnTo>
                    <a:pt x="1" y="2766"/>
                  </a:lnTo>
                  <a:lnTo>
                    <a:pt x="625" y="2766"/>
                  </a:lnTo>
                  <a:cubicBezTo>
                    <a:pt x="768" y="2766"/>
                    <a:pt x="893" y="2641"/>
                    <a:pt x="893" y="2499"/>
                  </a:cubicBezTo>
                  <a:lnTo>
                    <a:pt x="893" y="1330"/>
                  </a:lnTo>
                  <a:cubicBezTo>
                    <a:pt x="893" y="732"/>
                    <a:pt x="527" y="215"/>
                    <a:pt x="1" y="1"/>
                  </a:cubicBezTo>
                  <a:close/>
                </a:path>
              </a:pathLst>
            </a:cu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43"/>
            <p:cNvSpPr/>
            <p:nvPr/>
          </p:nvSpPr>
          <p:spPr>
            <a:xfrm>
              <a:off x="2002794" y="2499324"/>
              <a:ext cx="205409" cy="31078"/>
            </a:xfrm>
            <a:custGeom>
              <a:avLst/>
              <a:gdLst/>
              <a:ahLst/>
              <a:cxnLst/>
              <a:rect l="l" t="t" r="r" b="b"/>
              <a:pathLst>
                <a:path w="4078" h="617" extrusionOk="0">
                  <a:moveTo>
                    <a:pt x="0" y="1"/>
                  </a:moveTo>
                  <a:lnTo>
                    <a:pt x="0" y="616"/>
                  </a:lnTo>
                  <a:lnTo>
                    <a:pt x="4077" y="616"/>
                  </a:lnTo>
                  <a:lnTo>
                    <a:pt x="4077" y="1"/>
                  </a:lnTo>
                  <a:close/>
                </a:path>
              </a:pathLst>
            </a:cu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43"/>
            <p:cNvSpPr/>
            <p:nvPr/>
          </p:nvSpPr>
          <p:spPr>
            <a:xfrm>
              <a:off x="2002794" y="2368564"/>
              <a:ext cx="40044" cy="44980"/>
            </a:xfrm>
            <a:custGeom>
              <a:avLst/>
              <a:gdLst/>
              <a:ahLst/>
              <a:cxnLst/>
              <a:rect l="l" t="t" r="r" b="b"/>
              <a:pathLst>
                <a:path w="795" h="893" extrusionOk="0">
                  <a:moveTo>
                    <a:pt x="366" y="1"/>
                  </a:moveTo>
                  <a:lnTo>
                    <a:pt x="0" y="277"/>
                  </a:lnTo>
                  <a:lnTo>
                    <a:pt x="0" y="893"/>
                  </a:lnTo>
                  <a:lnTo>
                    <a:pt x="794" y="893"/>
                  </a:lnTo>
                  <a:cubicBezTo>
                    <a:pt x="571" y="652"/>
                    <a:pt x="420" y="340"/>
                    <a:pt x="366" y="1"/>
                  </a:cubicBezTo>
                  <a:close/>
                </a:path>
              </a:pathLst>
            </a:cu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43"/>
            <p:cNvSpPr/>
            <p:nvPr/>
          </p:nvSpPr>
          <p:spPr>
            <a:xfrm>
              <a:off x="2002794" y="2440945"/>
              <a:ext cx="205409" cy="31028"/>
            </a:xfrm>
            <a:custGeom>
              <a:avLst/>
              <a:gdLst/>
              <a:ahLst/>
              <a:cxnLst/>
              <a:rect l="l" t="t" r="r" b="b"/>
              <a:pathLst>
                <a:path w="4078" h="616" extrusionOk="0">
                  <a:moveTo>
                    <a:pt x="0" y="0"/>
                  </a:moveTo>
                  <a:lnTo>
                    <a:pt x="0" y="616"/>
                  </a:lnTo>
                  <a:lnTo>
                    <a:pt x="4077" y="616"/>
                  </a:lnTo>
                  <a:lnTo>
                    <a:pt x="4077" y="0"/>
                  </a:lnTo>
                  <a:close/>
                </a:path>
              </a:pathLst>
            </a:cu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43"/>
            <p:cNvSpPr/>
            <p:nvPr/>
          </p:nvSpPr>
          <p:spPr>
            <a:xfrm>
              <a:off x="2168159" y="2368564"/>
              <a:ext cx="40044" cy="44980"/>
            </a:xfrm>
            <a:custGeom>
              <a:avLst/>
              <a:gdLst/>
              <a:ahLst/>
              <a:cxnLst/>
              <a:rect l="l" t="t" r="r" b="b"/>
              <a:pathLst>
                <a:path w="795" h="893" extrusionOk="0">
                  <a:moveTo>
                    <a:pt x="429" y="1"/>
                  </a:moveTo>
                  <a:cubicBezTo>
                    <a:pt x="375" y="340"/>
                    <a:pt x="223" y="652"/>
                    <a:pt x="0" y="893"/>
                  </a:cubicBezTo>
                  <a:lnTo>
                    <a:pt x="794" y="893"/>
                  </a:lnTo>
                  <a:lnTo>
                    <a:pt x="794" y="277"/>
                  </a:lnTo>
                  <a:lnTo>
                    <a:pt x="429" y="1"/>
                  </a:lnTo>
                  <a:close/>
                </a:path>
              </a:pathLst>
            </a:cu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43"/>
            <p:cNvSpPr/>
            <p:nvPr/>
          </p:nvSpPr>
          <p:spPr>
            <a:xfrm>
              <a:off x="2049990" y="2370377"/>
              <a:ext cx="111469" cy="42714"/>
            </a:xfrm>
            <a:custGeom>
              <a:avLst/>
              <a:gdLst/>
              <a:ahLst/>
              <a:cxnLst/>
              <a:rect l="l" t="t" r="r" b="b"/>
              <a:pathLst>
                <a:path w="2213" h="848" extrusionOk="0">
                  <a:moveTo>
                    <a:pt x="0" y="0"/>
                  </a:moveTo>
                  <a:cubicBezTo>
                    <a:pt x="134" y="491"/>
                    <a:pt x="580" y="848"/>
                    <a:pt x="1106" y="848"/>
                  </a:cubicBezTo>
                  <a:cubicBezTo>
                    <a:pt x="1642" y="848"/>
                    <a:pt x="2088" y="491"/>
                    <a:pt x="2213" y="0"/>
                  </a:cubicBezTo>
                  <a:lnTo>
                    <a:pt x="2213" y="0"/>
                  </a:lnTo>
                  <a:cubicBezTo>
                    <a:pt x="1874" y="143"/>
                    <a:pt x="1499" y="224"/>
                    <a:pt x="1106" y="224"/>
                  </a:cubicBezTo>
                  <a:cubicBezTo>
                    <a:pt x="714" y="224"/>
                    <a:pt x="339" y="143"/>
                    <a:pt x="0" y="0"/>
                  </a:cubicBezTo>
                  <a:close/>
                </a:path>
              </a:pathLst>
            </a:cu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43"/>
            <p:cNvSpPr/>
            <p:nvPr/>
          </p:nvSpPr>
          <p:spPr>
            <a:xfrm>
              <a:off x="2002794" y="2062568"/>
              <a:ext cx="205862" cy="31078"/>
            </a:xfrm>
            <a:custGeom>
              <a:avLst/>
              <a:gdLst/>
              <a:ahLst/>
              <a:cxnLst/>
              <a:rect l="l" t="t" r="r" b="b"/>
              <a:pathLst>
                <a:path w="4087" h="617" extrusionOk="0">
                  <a:moveTo>
                    <a:pt x="1178" y="1"/>
                  </a:moveTo>
                  <a:cubicBezTo>
                    <a:pt x="687" y="1"/>
                    <a:pt x="259" y="241"/>
                    <a:pt x="0" y="616"/>
                  </a:cubicBezTo>
                  <a:lnTo>
                    <a:pt x="4086" y="616"/>
                  </a:lnTo>
                  <a:cubicBezTo>
                    <a:pt x="3828" y="241"/>
                    <a:pt x="3399" y="1"/>
                    <a:pt x="2909" y="1"/>
                  </a:cubicBezTo>
                  <a:close/>
                </a:path>
              </a:pathLst>
            </a:cu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43"/>
            <p:cNvSpPr/>
            <p:nvPr/>
          </p:nvSpPr>
          <p:spPr>
            <a:xfrm>
              <a:off x="1988841" y="2222542"/>
              <a:ext cx="233263" cy="131869"/>
            </a:xfrm>
            <a:custGeom>
              <a:avLst/>
              <a:gdLst/>
              <a:ahLst/>
              <a:cxnLst/>
              <a:rect l="l" t="t" r="r" b="b"/>
              <a:pathLst>
                <a:path w="4631" h="2618" extrusionOk="0">
                  <a:moveTo>
                    <a:pt x="1" y="0"/>
                  </a:moveTo>
                  <a:lnTo>
                    <a:pt x="1" y="304"/>
                  </a:lnTo>
                  <a:cubicBezTo>
                    <a:pt x="1" y="1582"/>
                    <a:pt x="1038" y="2618"/>
                    <a:pt x="2310" y="2618"/>
                  </a:cubicBezTo>
                  <a:cubicBezTo>
                    <a:pt x="2352" y="2618"/>
                    <a:pt x="2394" y="2617"/>
                    <a:pt x="2436" y="2614"/>
                  </a:cubicBezTo>
                  <a:cubicBezTo>
                    <a:pt x="3667" y="2552"/>
                    <a:pt x="4631" y="1517"/>
                    <a:pt x="4631" y="286"/>
                  </a:cubicBezTo>
                  <a:lnTo>
                    <a:pt x="4631" y="0"/>
                  </a:lnTo>
                  <a:close/>
                </a:path>
              </a:pathLst>
            </a:cu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43"/>
            <p:cNvSpPr/>
            <p:nvPr/>
          </p:nvSpPr>
          <p:spPr>
            <a:xfrm>
              <a:off x="1915603" y="2121903"/>
              <a:ext cx="380193" cy="73288"/>
            </a:xfrm>
            <a:custGeom>
              <a:avLst/>
              <a:gdLst/>
              <a:ahLst/>
              <a:cxnLst/>
              <a:rect l="l" t="t" r="r" b="b"/>
              <a:pathLst>
                <a:path w="7548" h="1455" extrusionOk="0">
                  <a:moveTo>
                    <a:pt x="295" y="0"/>
                  </a:moveTo>
                  <a:cubicBezTo>
                    <a:pt x="179" y="0"/>
                    <a:pt x="81" y="63"/>
                    <a:pt x="36" y="170"/>
                  </a:cubicBezTo>
                  <a:cubicBezTo>
                    <a:pt x="1" y="268"/>
                    <a:pt x="19" y="384"/>
                    <a:pt x="99" y="464"/>
                  </a:cubicBezTo>
                  <a:lnTo>
                    <a:pt x="1089" y="1454"/>
                  </a:lnTo>
                  <a:lnTo>
                    <a:pt x="6460" y="1454"/>
                  </a:lnTo>
                  <a:lnTo>
                    <a:pt x="7450" y="464"/>
                  </a:lnTo>
                  <a:cubicBezTo>
                    <a:pt x="7530" y="384"/>
                    <a:pt x="7548" y="268"/>
                    <a:pt x="7512" y="170"/>
                  </a:cubicBezTo>
                  <a:cubicBezTo>
                    <a:pt x="7468" y="63"/>
                    <a:pt x="7370" y="0"/>
                    <a:pt x="7263" y="0"/>
                  </a:cubicBezTo>
                  <a:close/>
                </a:path>
              </a:pathLst>
            </a:cu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5" name="Google Shape;7245;p43"/>
          <p:cNvGrpSpPr/>
          <p:nvPr/>
        </p:nvGrpSpPr>
        <p:grpSpPr>
          <a:xfrm>
            <a:off x="113066" y="1427465"/>
            <a:ext cx="1871387" cy="1100572"/>
            <a:chOff x="713100" y="2011153"/>
            <a:chExt cx="1871387" cy="1100572"/>
          </a:xfrm>
        </p:grpSpPr>
        <p:sp>
          <p:nvSpPr>
            <p:cNvPr id="7246" name="Google Shape;7246;p43"/>
            <p:cNvSpPr txBox="1"/>
            <p:nvPr/>
          </p:nvSpPr>
          <p:spPr>
            <a:xfrm>
              <a:off x="713100" y="2468225"/>
              <a:ext cx="1784100" cy="643500"/>
            </a:xfrm>
            <a:prstGeom prst="rect">
              <a:avLst/>
            </a:prstGeom>
            <a:noFill/>
            <a:ln>
              <a:noFill/>
            </a:ln>
          </p:spPr>
          <p:txBody>
            <a:bodyPr spcFirstLastPara="1" wrap="square" lIns="91425" tIns="91425" rIns="91425" bIns="91425" anchor="t" anchorCtr="0">
              <a:noAutofit/>
            </a:bodyPr>
            <a:lstStyle/>
            <a:p>
              <a:pPr algn="ctr">
                <a:lnSpc>
                  <a:spcPct val="115000"/>
                </a:lnSpc>
              </a:pPr>
              <a:r>
                <a:rPr lang="fr-FR" sz="1100" b="1" dirty="0"/>
                <a:t>Mr David Lisnard</a:t>
              </a:r>
              <a:r>
                <a:rPr lang="fr-FR" sz="1100" dirty="0"/>
                <a:t>, Maire de la ville de Cannes or </a:t>
              </a:r>
            </a:p>
            <a:p>
              <a:pPr algn="ctr">
                <a:lnSpc>
                  <a:spcPct val="115000"/>
                </a:lnSpc>
              </a:pPr>
              <a:r>
                <a:rPr lang="fr-FR" sz="1100" b="1" dirty="0"/>
                <a:t>Mr Yannick Ferrand</a:t>
              </a:r>
              <a:r>
                <a:rPr lang="fr-FR" sz="1100" dirty="0"/>
                <a:t>, Directeur des Risques Majeur de la ville de Cannes, </a:t>
              </a:r>
            </a:p>
            <a:p>
              <a:pPr algn="ctr">
                <a:lnSpc>
                  <a:spcPct val="115000"/>
                </a:lnSpc>
              </a:pPr>
              <a:endParaRPr lang="fr-FR" sz="1100" dirty="0"/>
            </a:p>
            <a:p>
              <a:pPr algn="ctr">
                <a:lnSpc>
                  <a:spcPct val="115000"/>
                </a:lnSpc>
              </a:pPr>
              <a:r>
                <a:rPr lang="fr-FR" sz="1100" b="1" dirty="0"/>
                <a:t>Mr Matthieu </a:t>
              </a:r>
              <a:r>
                <a:rPr lang="fr-FR" sz="1100" b="1" dirty="0" err="1"/>
                <a:t>Peroche</a:t>
              </a:r>
              <a:r>
                <a:rPr lang="fr-FR" sz="1100" b="1" dirty="0"/>
                <a:t>,</a:t>
              </a:r>
              <a:r>
                <a:rPr lang="en-US" sz="1100" b="1" dirty="0">
                  <a:latin typeface="+mn-lt"/>
                  <a:ea typeface="Calibri" panose="020F0502020204030204" pitchFamily="34" charset="0"/>
                  <a:cs typeface="Arial" panose="020B0604020202020204" pitchFamily="34" charset="0"/>
                </a:rPr>
                <a:t> Lecturer at Paul-Valéry University</a:t>
              </a:r>
            </a:p>
            <a:p>
              <a:pPr algn="ctr">
                <a:lnSpc>
                  <a:spcPct val="115000"/>
                </a:lnSpc>
              </a:pPr>
              <a:endParaRPr lang="en-US" sz="1100" b="1" dirty="0">
                <a:latin typeface="+mn-lt"/>
                <a:ea typeface="Calibri" panose="020F0502020204030204" pitchFamily="34" charset="0"/>
                <a:cs typeface="Arial" panose="020B0604020202020204" pitchFamily="34" charset="0"/>
              </a:endParaRPr>
            </a:p>
            <a:p>
              <a:pPr algn="ctr">
                <a:lnSpc>
                  <a:spcPct val="115000"/>
                </a:lnSpc>
              </a:pPr>
              <a:r>
                <a:rPr lang="fr-FR" sz="1100" dirty="0"/>
                <a:t>	</a:t>
              </a:r>
            </a:p>
            <a:p>
              <a:pPr marL="0" lvl="0" indent="0" algn="ctr" rtl="0">
                <a:lnSpc>
                  <a:spcPct val="115000"/>
                </a:lnSpc>
                <a:spcBef>
                  <a:spcPts val="0"/>
                </a:spcBef>
                <a:spcAft>
                  <a:spcPts val="0"/>
                </a:spcAft>
                <a:buNone/>
              </a:pPr>
              <a:endParaRPr sz="1000" dirty="0">
                <a:solidFill>
                  <a:schemeClr val="dk1"/>
                </a:solidFill>
                <a:latin typeface="Barlow Medium"/>
                <a:ea typeface="Barlow Medium"/>
                <a:cs typeface="Barlow Medium"/>
                <a:sym typeface="Barlow Medium"/>
              </a:endParaRPr>
            </a:p>
          </p:txBody>
        </p:sp>
        <p:sp>
          <p:nvSpPr>
            <p:cNvPr id="7247" name="Google Shape;7247;p43"/>
            <p:cNvSpPr txBox="1"/>
            <p:nvPr/>
          </p:nvSpPr>
          <p:spPr>
            <a:xfrm>
              <a:off x="800387" y="2011153"/>
              <a:ext cx="1784100" cy="5727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n" sz="2000" b="1" dirty="0">
                  <a:solidFill>
                    <a:srgbClr val="0070C0"/>
                  </a:solidFill>
                  <a:latin typeface="Domine"/>
                  <a:ea typeface="Domine"/>
                  <a:cs typeface="Domine"/>
                  <a:sym typeface="Domine"/>
                </a:rPr>
                <a:t>France </a:t>
              </a:r>
              <a:endParaRPr sz="2000" b="1" dirty="0">
                <a:solidFill>
                  <a:srgbClr val="0070C0"/>
                </a:solidFill>
                <a:latin typeface="Domine"/>
                <a:ea typeface="Domine"/>
                <a:cs typeface="Domine"/>
                <a:sym typeface="Domine"/>
              </a:endParaRPr>
            </a:p>
          </p:txBody>
        </p:sp>
      </p:grpSp>
      <p:grpSp>
        <p:nvGrpSpPr>
          <p:cNvPr id="7248" name="Google Shape;7248;p43"/>
          <p:cNvGrpSpPr/>
          <p:nvPr/>
        </p:nvGrpSpPr>
        <p:grpSpPr>
          <a:xfrm>
            <a:off x="1933566" y="1899999"/>
            <a:ext cx="1802437" cy="1063749"/>
            <a:chOff x="2085225" y="3207163"/>
            <a:chExt cx="1802437" cy="1063749"/>
          </a:xfrm>
        </p:grpSpPr>
        <p:sp>
          <p:nvSpPr>
            <p:cNvPr id="7249" name="Google Shape;7249;p43"/>
            <p:cNvSpPr txBox="1"/>
            <p:nvPr/>
          </p:nvSpPr>
          <p:spPr>
            <a:xfrm>
              <a:off x="2085225" y="3627412"/>
              <a:ext cx="1784100" cy="643500"/>
            </a:xfrm>
            <a:prstGeom prst="rect">
              <a:avLst/>
            </a:prstGeom>
            <a:noFill/>
            <a:ln>
              <a:noFill/>
            </a:ln>
          </p:spPr>
          <p:txBody>
            <a:bodyPr spcFirstLastPara="1" wrap="square" lIns="91425" tIns="91425" rIns="91425" bIns="91425" anchor="t" anchorCtr="0">
              <a:noAutofit/>
            </a:bodyPr>
            <a:lstStyle/>
            <a:p>
              <a:pPr algn="ctr">
                <a:lnSpc>
                  <a:spcPct val="115000"/>
                </a:lnSpc>
              </a:pPr>
              <a:r>
                <a:rPr lang="en-US" sz="1100" b="1" dirty="0"/>
                <a:t>Mrs. </a:t>
              </a:r>
              <a:r>
                <a:rPr lang="en-US" sz="1100" b="1" dirty="0" err="1"/>
                <a:t>Suci</a:t>
              </a:r>
              <a:r>
                <a:rPr lang="en-US" sz="1100" b="1" dirty="0"/>
                <a:t> </a:t>
              </a:r>
              <a:r>
                <a:rPr lang="en-US" sz="1100" b="1" dirty="0" err="1"/>
                <a:t>Anugrah</a:t>
              </a:r>
              <a:r>
                <a:rPr lang="en-US" sz="1100" b="1" dirty="0"/>
                <a:t> Dewi</a:t>
              </a:r>
              <a:r>
                <a:rPr lang="en-US" sz="1100" dirty="0"/>
                <a:t>, Coordinator for Earthquake and Tsunami Mitigation of BMKG</a:t>
              </a:r>
            </a:p>
            <a:p>
              <a:pPr algn="ctr">
                <a:lnSpc>
                  <a:spcPct val="115000"/>
                </a:lnSpc>
              </a:pPr>
              <a:endParaRPr lang="en-US" sz="1100" dirty="0"/>
            </a:p>
            <a:p>
              <a:pPr algn="ctr">
                <a:lnSpc>
                  <a:spcPct val="115000"/>
                </a:lnSpc>
              </a:pPr>
              <a:r>
                <a:rPr lang="en-US" sz="1100" b="1" dirty="0"/>
                <a:t>Dr. </a:t>
              </a:r>
              <a:r>
                <a:rPr lang="en-US" sz="1100" b="1" dirty="0" err="1"/>
                <a:t>Wayan</a:t>
              </a:r>
              <a:r>
                <a:rPr lang="en-US" sz="1100" b="1" dirty="0"/>
                <a:t> Dedy </a:t>
              </a:r>
              <a:r>
                <a:rPr lang="en-US" sz="1100" b="1" dirty="0" err="1"/>
                <a:t>Sumantra</a:t>
              </a:r>
              <a:r>
                <a:rPr lang="en-US" sz="1100" dirty="0"/>
                <a:t>, Community Disaster Management Leader of </a:t>
              </a:r>
              <a:r>
                <a:rPr lang="en-US" sz="1100" dirty="0" err="1"/>
                <a:t>Tanjung</a:t>
              </a:r>
              <a:r>
                <a:rPr lang="en-US" sz="1100" dirty="0"/>
                <a:t> </a:t>
              </a:r>
              <a:r>
                <a:rPr lang="en-US" sz="1100" dirty="0" err="1"/>
                <a:t>Benoa</a:t>
              </a:r>
              <a:r>
                <a:rPr lang="en-US" sz="1100" dirty="0"/>
                <a:t>) 	</a:t>
              </a:r>
            </a:p>
            <a:p>
              <a:pPr algn="ctr">
                <a:lnSpc>
                  <a:spcPct val="115000"/>
                </a:lnSpc>
              </a:pPr>
              <a:r>
                <a:rPr lang="en-US" sz="1100" dirty="0"/>
                <a:t>	</a:t>
              </a:r>
            </a:p>
            <a:p>
              <a:pPr marL="0" lvl="0" indent="0" algn="ctr" rtl="0">
                <a:lnSpc>
                  <a:spcPct val="115000"/>
                </a:lnSpc>
                <a:spcBef>
                  <a:spcPts val="0"/>
                </a:spcBef>
                <a:spcAft>
                  <a:spcPts val="0"/>
                </a:spcAft>
                <a:buNone/>
              </a:pPr>
              <a:endParaRPr dirty="0">
                <a:solidFill>
                  <a:schemeClr val="dk1"/>
                </a:solidFill>
                <a:latin typeface="Barlow Medium"/>
                <a:ea typeface="Barlow Medium"/>
                <a:cs typeface="Barlow Medium"/>
                <a:sym typeface="Barlow Medium"/>
              </a:endParaRPr>
            </a:p>
          </p:txBody>
        </p:sp>
        <p:sp>
          <p:nvSpPr>
            <p:cNvPr id="7250" name="Google Shape;7250;p43"/>
            <p:cNvSpPr txBox="1"/>
            <p:nvPr/>
          </p:nvSpPr>
          <p:spPr>
            <a:xfrm>
              <a:off x="2103562" y="3207163"/>
              <a:ext cx="1784100" cy="5727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s-ES" sz="2000" b="1" dirty="0">
                  <a:solidFill>
                    <a:srgbClr val="FFC000"/>
                  </a:solidFill>
                  <a:latin typeface="Domine"/>
                  <a:ea typeface="Domine"/>
                  <a:cs typeface="Domine"/>
                  <a:sym typeface="Domine"/>
                </a:rPr>
                <a:t>Indonesia</a:t>
              </a:r>
              <a:endParaRPr sz="2000" b="1" dirty="0">
                <a:solidFill>
                  <a:srgbClr val="FFC000"/>
                </a:solidFill>
                <a:latin typeface="Domine"/>
                <a:ea typeface="Domine"/>
                <a:cs typeface="Domine"/>
                <a:sym typeface="Domine"/>
              </a:endParaRPr>
            </a:p>
          </p:txBody>
        </p:sp>
      </p:grpSp>
      <p:grpSp>
        <p:nvGrpSpPr>
          <p:cNvPr id="7251" name="Google Shape;7251;p43"/>
          <p:cNvGrpSpPr/>
          <p:nvPr/>
        </p:nvGrpSpPr>
        <p:grpSpPr>
          <a:xfrm>
            <a:off x="7377083" y="1335870"/>
            <a:ext cx="1932131" cy="897740"/>
            <a:chOff x="7269130" y="1983708"/>
            <a:chExt cx="1932131" cy="897740"/>
          </a:xfrm>
        </p:grpSpPr>
        <p:sp>
          <p:nvSpPr>
            <p:cNvPr id="7252" name="Google Shape;7252;p43"/>
            <p:cNvSpPr txBox="1"/>
            <p:nvPr/>
          </p:nvSpPr>
          <p:spPr>
            <a:xfrm>
              <a:off x="7417161" y="2237948"/>
              <a:ext cx="1784100" cy="643500"/>
            </a:xfrm>
            <a:prstGeom prst="rect">
              <a:avLst/>
            </a:prstGeom>
            <a:noFill/>
            <a:ln>
              <a:noFill/>
            </a:ln>
          </p:spPr>
          <p:txBody>
            <a:bodyPr spcFirstLastPara="1" wrap="square" lIns="91425" tIns="91425" rIns="91425" bIns="91425" anchor="t" anchorCtr="0">
              <a:noAutofit/>
            </a:bodyPr>
            <a:lstStyle/>
            <a:p>
              <a:endParaRPr lang="en-US" dirty="0"/>
            </a:p>
            <a:p>
              <a:r>
                <a:rPr lang="en-US" sz="1100" b="1" dirty="0"/>
                <a:t>Mr </a:t>
              </a:r>
              <a:r>
                <a:rPr lang="en-US" sz="1100" b="1" dirty="0" err="1"/>
                <a:t>Vatia</a:t>
              </a:r>
              <a:r>
                <a:rPr lang="en-US" sz="1100" b="1" dirty="0"/>
                <a:t> </a:t>
              </a:r>
              <a:r>
                <a:rPr lang="en-US" sz="1100" b="1" dirty="0" err="1"/>
                <a:t>Vasuca</a:t>
              </a:r>
              <a:r>
                <a:rPr lang="en-US" sz="1100" b="1" dirty="0"/>
                <a:t>, </a:t>
              </a:r>
              <a:r>
                <a:rPr lang="en-US" sz="1100" dirty="0"/>
                <a:t>Provincial Administrator of </a:t>
              </a:r>
              <a:r>
                <a:rPr lang="en-US" sz="1100" dirty="0" err="1"/>
                <a:t>Nadroga</a:t>
              </a:r>
              <a:r>
                <a:rPr lang="en-US" sz="1100" dirty="0"/>
                <a:t> Province </a:t>
              </a:r>
            </a:p>
            <a:p>
              <a:endParaRPr lang="en-US" sz="1100" b="1" dirty="0"/>
            </a:p>
            <a:p>
              <a:r>
                <a:rPr lang="en-US" sz="1100" b="1" dirty="0"/>
                <a:t>Mrs Esline Garaebiti, </a:t>
              </a:r>
              <a:r>
                <a:rPr lang="en-US" sz="1100" dirty="0"/>
                <a:t>Chair of the ICG/PTWS WG-PICT or </a:t>
              </a:r>
              <a:r>
                <a:rPr lang="en-US" sz="1100" b="1" dirty="0"/>
                <a:t>Mr </a:t>
              </a:r>
              <a:r>
                <a:rPr lang="en-US" sz="1100" b="1" dirty="0" err="1"/>
                <a:t>Ofa</a:t>
              </a:r>
              <a:r>
                <a:rPr lang="en-US" sz="1100" b="1" dirty="0"/>
                <a:t> </a:t>
              </a:r>
              <a:r>
                <a:rPr lang="en-US" sz="1100" b="1" dirty="0" err="1"/>
                <a:t>Fa’anunu</a:t>
              </a:r>
              <a:r>
                <a:rPr lang="en-US" sz="1100" dirty="0"/>
                <a:t>, Vice Chair of ICG/PTWS </a:t>
              </a:r>
            </a:p>
            <a:p>
              <a:r>
                <a:rPr lang="en-US" sz="1100" dirty="0"/>
                <a:t>	</a:t>
              </a:r>
            </a:p>
            <a:p>
              <a:pPr marL="0" lvl="0" indent="0" algn="ctr" rtl="0">
                <a:lnSpc>
                  <a:spcPct val="115000"/>
                </a:lnSpc>
                <a:spcBef>
                  <a:spcPts val="0"/>
                </a:spcBef>
                <a:spcAft>
                  <a:spcPts val="0"/>
                </a:spcAft>
                <a:buNone/>
              </a:pPr>
              <a:endParaRPr sz="1100" dirty="0">
                <a:solidFill>
                  <a:schemeClr val="dk1"/>
                </a:solidFill>
                <a:latin typeface="Barlow Medium"/>
                <a:ea typeface="Barlow Medium"/>
                <a:cs typeface="Barlow Medium"/>
                <a:sym typeface="Barlow Medium"/>
              </a:endParaRPr>
            </a:p>
          </p:txBody>
        </p:sp>
        <p:sp>
          <p:nvSpPr>
            <p:cNvPr id="7253" name="Google Shape;7253;p43"/>
            <p:cNvSpPr txBox="1"/>
            <p:nvPr/>
          </p:nvSpPr>
          <p:spPr>
            <a:xfrm>
              <a:off x="7269130" y="1983708"/>
              <a:ext cx="1784100" cy="5727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s-ES" sz="2000" b="1" dirty="0" err="1">
                  <a:solidFill>
                    <a:srgbClr val="00B050"/>
                  </a:solidFill>
                  <a:latin typeface="Domine"/>
                  <a:ea typeface="Domine"/>
                  <a:cs typeface="Domine"/>
                  <a:sym typeface="Domine"/>
                </a:rPr>
                <a:t>Fiji</a:t>
              </a:r>
              <a:endParaRPr sz="2000" b="1" dirty="0">
                <a:solidFill>
                  <a:srgbClr val="00B050"/>
                </a:solidFill>
                <a:latin typeface="Domine"/>
                <a:ea typeface="Domine"/>
                <a:cs typeface="Domine"/>
                <a:sym typeface="Domine"/>
              </a:endParaRPr>
            </a:p>
          </p:txBody>
        </p:sp>
      </p:grpSp>
      <p:grpSp>
        <p:nvGrpSpPr>
          <p:cNvPr id="7254" name="Google Shape;7254;p43"/>
          <p:cNvGrpSpPr/>
          <p:nvPr/>
        </p:nvGrpSpPr>
        <p:grpSpPr>
          <a:xfrm>
            <a:off x="5728549" y="1968160"/>
            <a:ext cx="1784100" cy="1077588"/>
            <a:chOff x="6112012" y="3062205"/>
            <a:chExt cx="1784100" cy="1077588"/>
          </a:xfrm>
        </p:grpSpPr>
        <p:sp>
          <p:nvSpPr>
            <p:cNvPr id="7255" name="Google Shape;7255;p43"/>
            <p:cNvSpPr txBox="1"/>
            <p:nvPr/>
          </p:nvSpPr>
          <p:spPr>
            <a:xfrm>
              <a:off x="6112012" y="3496293"/>
              <a:ext cx="1784100" cy="643500"/>
            </a:xfrm>
            <a:prstGeom prst="rect">
              <a:avLst/>
            </a:prstGeom>
            <a:noFill/>
            <a:ln>
              <a:noFill/>
            </a:ln>
          </p:spPr>
          <p:txBody>
            <a:bodyPr spcFirstLastPara="1" wrap="square" lIns="91425" tIns="91425" rIns="91425" bIns="91425" anchor="t" anchorCtr="0">
              <a:noAutofit/>
            </a:bodyPr>
            <a:lstStyle/>
            <a:p>
              <a:pPr algn="ctr">
                <a:lnSpc>
                  <a:spcPct val="115000"/>
                </a:lnSpc>
              </a:pPr>
              <a:r>
                <a:rPr lang="en-US" sz="1100" b="1" dirty="0"/>
                <a:t>Ms. Kerry Prince, </a:t>
              </a:r>
              <a:r>
                <a:rPr lang="en-US" sz="1100" dirty="0"/>
                <a:t>Mayor Portsmouth </a:t>
              </a:r>
              <a:r>
                <a:rPr lang="en-US" sz="1100" dirty="0" err="1"/>
                <a:t>Domimica</a:t>
              </a:r>
              <a:r>
                <a:rPr lang="en-US" sz="1100" dirty="0"/>
                <a:t>.</a:t>
              </a:r>
            </a:p>
            <a:p>
              <a:pPr algn="ctr">
                <a:lnSpc>
                  <a:spcPct val="115000"/>
                </a:lnSpc>
              </a:pPr>
              <a:endParaRPr lang="en-US" sz="1100" dirty="0"/>
            </a:p>
            <a:p>
              <a:pPr algn="ctr">
                <a:lnSpc>
                  <a:spcPct val="115000"/>
                </a:lnSpc>
              </a:pPr>
              <a:r>
                <a:rPr lang="en-US" sz="1100" dirty="0"/>
                <a:t> </a:t>
              </a:r>
              <a:r>
                <a:rPr lang="en-US" sz="1100" b="1" dirty="0"/>
                <a:t>Mrs Christa von Hillebrandt- Andrade</a:t>
              </a:r>
              <a:r>
                <a:rPr lang="en-US" sz="1100" dirty="0"/>
                <a:t> or </a:t>
              </a:r>
              <a:r>
                <a:rPr lang="en-US" sz="1100" b="1" dirty="0"/>
                <a:t>Ms. </a:t>
              </a:r>
              <a:r>
                <a:rPr lang="en-US" sz="1100" b="1" dirty="0" err="1"/>
                <a:t>Gelina</a:t>
              </a:r>
              <a:r>
                <a:rPr lang="en-US" sz="1100" b="1" dirty="0"/>
                <a:t> Fontaine </a:t>
              </a:r>
              <a:r>
                <a:rPr lang="en-US" sz="1100" dirty="0"/>
                <a:t>	</a:t>
              </a:r>
            </a:p>
            <a:p>
              <a:pPr marL="0" lvl="0" indent="0" algn="ctr" rtl="0">
                <a:lnSpc>
                  <a:spcPct val="115000"/>
                </a:lnSpc>
                <a:spcBef>
                  <a:spcPts val="0"/>
                </a:spcBef>
                <a:spcAft>
                  <a:spcPts val="0"/>
                </a:spcAft>
                <a:buNone/>
              </a:pPr>
              <a:endParaRPr sz="1100" dirty="0">
                <a:solidFill>
                  <a:schemeClr val="dk1"/>
                </a:solidFill>
                <a:latin typeface="Barlow Medium"/>
                <a:ea typeface="Barlow Medium"/>
                <a:cs typeface="Barlow Medium"/>
                <a:sym typeface="Barlow Medium"/>
              </a:endParaRPr>
            </a:p>
          </p:txBody>
        </p:sp>
        <p:sp>
          <p:nvSpPr>
            <p:cNvPr id="7256" name="Google Shape;7256;p43"/>
            <p:cNvSpPr txBox="1"/>
            <p:nvPr/>
          </p:nvSpPr>
          <p:spPr>
            <a:xfrm>
              <a:off x="6112012" y="3062205"/>
              <a:ext cx="1784100" cy="5727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n" sz="2000" b="1" dirty="0">
                  <a:solidFill>
                    <a:schemeClr val="dk1"/>
                  </a:solidFill>
                  <a:latin typeface="Domine"/>
                  <a:ea typeface="Domine"/>
                  <a:cs typeface="Domine"/>
                  <a:sym typeface="Domine"/>
                </a:rPr>
                <a:t>Dominica </a:t>
              </a:r>
              <a:endParaRPr sz="2000" b="1" dirty="0">
                <a:solidFill>
                  <a:schemeClr val="dk1"/>
                </a:solidFill>
                <a:latin typeface="Domine"/>
                <a:ea typeface="Domine"/>
                <a:cs typeface="Domine"/>
                <a:sym typeface="Domine"/>
              </a:endParaRPr>
            </a:p>
          </p:txBody>
        </p:sp>
      </p:grpSp>
      <p:cxnSp>
        <p:nvCxnSpPr>
          <p:cNvPr id="7257" name="Google Shape;7257;p43"/>
          <p:cNvCxnSpPr>
            <a:endCxn id="7232" idx="0"/>
          </p:cNvCxnSpPr>
          <p:nvPr/>
        </p:nvCxnSpPr>
        <p:spPr>
          <a:xfrm rot="10800000" flipV="1">
            <a:off x="4598439" y="1082517"/>
            <a:ext cx="3835962" cy="163671"/>
          </a:xfrm>
          <a:prstGeom prst="bentConnector2">
            <a:avLst/>
          </a:prstGeom>
          <a:noFill/>
          <a:ln w="9525" cap="flat" cmpd="sng">
            <a:solidFill>
              <a:schemeClr val="lt2"/>
            </a:solidFill>
            <a:prstDash val="solid"/>
            <a:round/>
            <a:headEnd type="none" w="med" len="med"/>
            <a:tailEnd type="none" w="med" len="med"/>
          </a:ln>
        </p:spPr>
      </p:cxnSp>
      <p:cxnSp>
        <p:nvCxnSpPr>
          <p:cNvPr id="7260" name="Google Shape;7260;p43"/>
          <p:cNvCxnSpPr/>
          <p:nvPr/>
        </p:nvCxnSpPr>
        <p:spPr>
          <a:xfrm flipV="1">
            <a:off x="910932" y="1084524"/>
            <a:ext cx="3778528" cy="1895"/>
          </a:xfrm>
          <a:prstGeom prst="bentConnector3">
            <a:avLst>
              <a:gd name="adj1" fmla="val 50000"/>
            </a:avLst>
          </a:prstGeom>
          <a:noFill/>
          <a:ln w="9525" cap="flat" cmpd="sng">
            <a:solidFill>
              <a:schemeClr val="lt2"/>
            </a:solidFill>
            <a:prstDash val="solid"/>
            <a:round/>
            <a:headEnd type="none" w="med" len="med"/>
            <a:tailEnd type="none" w="med" len="med"/>
          </a:ln>
        </p:spPr>
      </p:cxnSp>
      <p:cxnSp>
        <p:nvCxnSpPr>
          <p:cNvPr id="6" name="Conector recto 5"/>
          <p:cNvCxnSpPr/>
          <p:nvPr/>
        </p:nvCxnSpPr>
        <p:spPr>
          <a:xfrm>
            <a:off x="918000" y="1085990"/>
            <a:ext cx="0" cy="469237"/>
          </a:xfrm>
          <a:prstGeom prst="line">
            <a:avLst/>
          </a:prstGeom>
        </p:spPr>
        <p:style>
          <a:lnRef idx="1">
            <a:schemeClr val="dk1"/>
          </a:lnRef>
          <a:fillRef idx="0">
            <a:schemeClr val="dk1"/>
          </a:fillRef>
          <a:effectRef idx="0">
            <a:schemeClr val="dk1"/>
          </a:effectRef>
          <a:fontRef idx="minor">
            <a:schemeClr val="tx1"/>
          </a:fontRef>
        </p:style>
      </p:cxnSp>
      <p:cxnSp>
        <p:nvCxnSpPr>
          <p:cNvPr id="24" name="Conector recto 23"/>
          <p:cNvCxnSpPr>
            <a:stCxn id="7232" idx="1"/>
          </p:cNvCxnSpPr>
          <p:nvPr/>
        </p:nvCxnSpPr>
        <p:spPr>
          <a:xfrm flipH="1" flipV="1">
            <a:off x="2492677" y="1685924"/>
            <a:ext cx="1530144" cy="15252"/>
          </a:xfrm>
          <a:prstGeom prst="line">
            <a:avLst/>
          </a:prstGeom>
        </p:spPr>
        <p:style>
          <a:lnRef idx="1">
            <a:schemeClr val="dk1"/>
          </a:lnRef>
          <a:fillRef idx="0">
            <a:schemeClr val="dk1"/>
          </a:fillRef>
          <a:effectRef idx="0">
            <a:schemeClr val="dk1"/>
          </a:effectRef>
          <a:fontRef idx="minor">
            <a:schemeClr val="tx1"/>
          </a:fontRef>
        </p:style>
      </p:cxnSp>
      <p:cxnSp>
        <p:nvCxnSpPr>
          <p:cNvPr id="28" name="Conector recto 27"/>
          <p:cNvCxnSpPr/>
          <p:nvPr/>
        </p:nvCxnSpPr>
        <p:spPr>
          <a:xfrm>
            <a:off x="2492675" y="1678335"/>
            <a:ext cx="0" cy="371939"/>
          </a:xfrm>
          <a:prstGeom prst="line">
            <a:avLst/>
          </a:prstGeom>
        </p:spPr>
        <p:style>
          <a:lnRef idx="1">
            <a:schemeClr val="dk1"/>
          </a:lnRef>
          <a:fillRef idx="0">
            <a:schemeClr val="dk1"/>
          </a:fillRef>
          <a:effectRef idx="0">
            <a:schemeClr val="dk1"/>
          </a:effectRef>
          <a:fontRef idx="minor">
            <a:schemeClr val="tx1"/>
          </a:fontRef>
        </p:style>
      </p:cxnSp>
      <p:cxnSp>
        <p:nvCxnSpPr>
          <p:cNvPr id="61" name="Conector recto 60"/>
          <p:cNvCxnSpPr>
            <a:endCxn id="7232" idx="3"/>
          </p:cNvCxnSpPr>
          <p:nvPr/>
        </p:nvCxnSpPr>
        <p:spPr>
          <a:xfrm flipH="1" flipV="1">
            <a:off x="5174056" y="1701176"/>
            <a:ext cx="1491558" cy="23267"/>
          </a:xfrm>
          <a:prstGeom prst="line">
            <a:avLst/>
          </a:prstGeom>
        </p:spPr>
        <p:style>
          <a:lnRef idx="1">
            <a:schemeClr val="dk1"/>
          </a:lnRef>
          <a:fillRef idx="0">
            <a:schemeClr val="dk1"/>
          </a:fillRef>
          <a:effectRef idx="0">
            <a:schemeClr val="dk1"/>
          </a:effectRef>
          <a:fontRef idx="minor">
            <a:schemeClr val="tx1"/>
          </a:fontRef>
        </p:style>
      </p:cxnSp>
      <p:cxnSp>
        <p:nvCxnSpPr>
          <p:cNvPr id="62" name="Conector recto 61"/>
          <p:cNvCxnSpPr/>
          <p:nvPr/>
        </p:nvCxnSpPr>
        <p:spPr>
          <a:xfrm>
            <a:off x="6665613" y="1724443"/>
            <a:ext cx="0" cy="371939"/>
          </a:xfrm>
          <a:prstGeom prst="line">
            <a:avLst/>
          </a:prstGeom>
        </p:spPr>
        <p:style>
          <a:lnRef idx="1">
            <a:schemeClr val="dk1"/>
          </a:lnRef>
          <a:fillRef idx="0">
            <a:schemeClr val="dk1"/>
          </a:fillRef>
          <a:effectRef idx="0">
            <a:schemeClr val="dk1"/>
          </a:effectRef>
          <a:fontRef idx="minor">
            <a:schemeClr val="tx1"/>
          </a:fontRef>
        </p:style>
      </p:cxnSp>
      <p:cxnSp>
        <p:nvCxnSpPr>
          <p:cNvPr id="64" name="Conector recto 63"/>
          <p:cNvCxnSpPr/>
          <p:nvPr/>
        </p:nvCxnSpPr>
        <p:spPr>
          <a:xfrm>
            <a:off x="8443432" y="1082517"/>
            <a:ext cx="0" cy="371939"/>
          </a:xfrm>
          <a:prstGeom prst="line">
            <a:avLst/>
          </a:prstGeom>
        </p:spPr>
        <p:style>
          <a:lnRef idx="1">
            <a:schemeClr val="dk1"/>
          </a:lnRef>
          <a:fillRef idx="0">
            <a:schemeClr val="dk1"/>
          </a:fillRef>
          <a:effectRef idx="0">
            <a:schemeClr val="dk1"/>
          </a:effectRef>
          <a:fontRef idx="minor">
            <a:schemeClr val="tx1"/>
          </a:fontRef>
        </p:style>
      </p:cxnSp>
      <p:cxnSp>
        <p:nvCxnSpPr>
          <p:cNvPr id="65" name="Google Shape;7262;p43"/>
          <p:cNvCxnSpPr/>
          <p:nvPr/>
        </p:nvCxnSpPr>
        <p:spPr>
          <a:xfrm rot="16200000" flipH="1">
            <a:off x="4403198" y="2346366"/>
            <a:ext cx="347938" cy="2"/>
          </a:xfrm>
          <a:prstGeom prst="bentConnector3">
            <a:avLst>
              <a:gd name="adj1" fmla="val 50000"/>
            </a:avLst>
          </a:prstGeom>
          <a:noFill/>
          <a:ln w="9525" cap="flat" cmpd="sng">
            <a:solidFill>
              <a:schemeClr val="lt2"/>
            </a:solidFill>
            <a:prstDash val="solid"/>
            <a:round/>
            <a:headEnd type="none" w="med" len="med"/>
            <a:tailEnd type="none" w="med" len="med"/>
          </a:ln>
        </p:spPr>
      </p:cxnSp>
      <p:sp>
        <p:nvSpPr>
          <p:cNvPr id="67" name="Google Shape;7250;p43"/>
          <p:cNvSpPr txBox="1"/>
          <p:nvPr/>
        </p:nvSpPr>
        <p:spPr>
          <a:xfrm>
            <a:off x="3684516" y="2473048"/>
            <a:ext cx="1784100" cy="5727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s-ES" sz="2000" b="1" dirty="0">
                <a:solidFill>
                  <a:srgbClr val="00B0F0"/>
                </a:solidFill>
                <a:latin typeface="Domine"/>
                <a:ea typeface="Domine"/>
                <a:cs typeface="Domine"/>
                <a:sym typeface="Domine"/>
              </a:rPr>
              <a:t>Ecuador </a:t>
            </a:r>
            <a:endParaRPr sz="2000" b="1" dirty="0">
              <a:solidFill>
                <a:srgbClr val="00B0F0"/>
              </a:solidFill>
              <a:latin typeface="Domine"/>
              <a:ea typeface="Domine"/>
              <a:cs typeface="Domine"/>
              <a:sym typeface="Domine"/>
            </a:endParaRPr>
          </a:p>
        </p:txBody>
      </p:sp>
      <p:sp>
        <p:nvSpPr>
          <p:cNvPr id="68" name="Google Shape;7249;p43"/>
          <p:cNvSpPr txBox="1"/>
          <p:nvPr/>
        </p:nvSpPr>
        <p:spPr>
          <a:xfrm>
            <a:off x="3761031" y="2962897"/>
            <a:ext cx="1784100" cy="643500"/>
          </a:xfrm>
          <a:prstGeom prst="rect">
            <a:avLst/>
          </a:prstGeom>
          <a:noFill/>
          <a:ln>
            <a:noFill/>
          </a:ln>
        </p:spPr>
        <p:txBody>
          <a:bodyPr spcFirstLastPara="1" wrap="square" lIns="91425" tIns="91425" rIns="91425" bIns="91425" anchor="t" anchorCtr="0">
            <a:noAutofit/>
          </a:bodyPr>
          <a:lstStyle/>
          <a:p>
            <a:pPr algn="ctr">
              <a:lnSpc>
                <a:spcPct val="115000"/>
              </a:lnSpc>
            </a:pPr>
            <a:r>
              <a:rPr lang="en-US" sz="1100" dirty="0"/>
              <a:t> 	</a:t>
            </a:r>
          </a:p>
          <a:p>
            <a:pPr algn="ctr">
              <a:lnSpc>
                <a:spcPct val="115000"/>
              </a:lnSpc>
            </a:pPr>
            <a:r>
              <a:rPr lang="en-US" sz="1100" dirty="0"/>
              <a:t>	</a:t>
            </a:r>
          </a:p>
          <a:p>
            <a:pPr marL="0" lvl="0" indent="0" algn="ctr" rtl="0">
              <a:lnSpc>
                <a:spcPct val="115000"/>
              </a:lnSpc>
              <a:spcBef>
                <a:spcPts val="0"/>
              </a:spcBef>
              <a:spcAft>
                <a:spcPts val="0"/>
              </a:spcAft>
              <a:buNone/>
            </a:pPr>
            <a:endParaRPr dirty="0">
              <a:solidFill>
                <a:schemeClr val="dk1"/>
              </a:solidFill>
              <a:latin typeface="Barlow Medium"/>
              <a:ea typeface="Barlow Medium"/>
              <a:cs typeface="Barlow Medium"/>
              <a:sym typeface="Barlow Medium"/>
            </a:endParaRPr>
          </a:p>
        </p:txBody>
      </p:sp>
      <p:sp>
        <p:nvSpPr>
          <p:cNvPr id="70" name="Google Shape;7249;p43"/>
          <p:cNvSpPr txBox="1"/>
          <p:nvPr/>
        </p:nvSpPr>
        <p:spPr>
          <a:xfrm>
            <a:off x="3794181" y="2898433"/>
            <a:ext cx="1784100" cy="643500"/>
          </a:xfrm>
          <a:prstGeom prst="rect">
            <a:avLst/>
          </a:prstGeom>
          <a:noFill/>
          <a:ln>
            <a:noFill/>
          </a:ln>
        </p:spPr>
        <p:txBody>
          <a:bodyPr spcFirstLastPara="1" wrap="square" lIns="91425" tIns="91425" rIns="91425" bIns="91425" anchor="t" anchorCtr="0">
            <a:noAutofit/>
          </a:bodyPr>
          <a:lstStyle/>
          <a:p>
            <a:r>
              <a:rPr lang="en-US" sz="1100" b="1" dirty="0" err="1"/>
              <a:t>Mr</a:t>
            </a:r>
            <a:r>
              <a:rPr lang="en-US" sz="1100" b="1" dirty="0"/>
              <a:t> Edwin Pinto</a:t>
            </a:r>
            <a:r>
              <a:rPr lang="en-US" sz="1100" dirty="0"/>
              <a:t>, Director of Scientific Affairs and Fisheries Resources of the Permanent Commission of the South Pacific </a:t>
            </a:r>
          </a:p>
          <a:p>
            <a:r>
              <a:rPr lang="en-US" dirty="0"/>
              <a:t>	</a:t>
            </a:r>
          </a:p>
          <a:p>
            <a:pPr algn="ctr">
              <a:lnSpc>
                <a:spcPct val="115000"/>
              </a:lnSpc>
            </a:pPr>
            <a:r>
              <a:rPr lang="en-US" sz="1100" dirty="0"/>
              <a:t>	</a:t>
            </a:r>
            <a:endParaRPr dirty="0">
              <a:solidFill>
                <a:schemeClr val="dk1"/>
              </a:solidFill>
              <a:latin typeface="Barlow Medium"/>
              <a:ea typeface="Barlow Medium"/>
              <a:cs typeface="Barlow Medium"/>
              <a:sym typeface="Barlow Medium"/>
            </a:endParaRPr>
          </a:p>
        </p:txBody>
      </p:sp>
      <p:grpSp>
        <p:nvGrpSpPr>
          <p:cNvPr id="71" name="Google Shape;7495;p56"/>
          <p:cNvGrpSpPr/>
          <p:nvPr/>
        </p:nvGrpSpPr>
        <p:grpSpPr>
          <a:xfrm>
            <a:off x="4641901" y="1479563"/>
            <a:ext cx="446712" cy="443226"/>
            <a:chOff x="7509158" y="1434406"/>
            <a:chExt cx="471464" cy="467784"/>
          </a:xfrm>
        </p:grpSpPr>
        <p:sp>
          <p:nvSpPr>
            <p:cNvPr id="72" name="Google Shape;7496;p56"/>
            <p:cNvSpPr/>
            <p:nvPr/>
          </p:nvSpPr>
          <p:spPr>
            <a:xfrm>
              <a:off x="7617908" y="1771833"/>
              <a:ext cx="253966" cy="75404"/>
            </a:xfrm>
            <a:custGeom>
              <a:avLst/>
              <a:gdLst/>
              <a:ahLst/>
              <a:cxnLst/>
              <a:rect l="l" t="t" r="r" b="b"/>
              <a:pathLst>
                <a:path w="5042" h="1497" extrusionOk="0">
                  <a:moveTo>
                    <a:pt x="483" y="1"/>
                  </a:moveTo>
                  <a:cubicBezTo>
                    <a:pt x="376" y="1"/>
                    <a:pt x="286" y="63"/>
                    <a:pt x="242" y="152"/>
                  </a:cubicBezTo>
                  <a:lnTo>
                    <a:pt x="1" y="625"/>
                  </a:lnTo>
                  <a:cubicBezTo>
                    <a:pt x="402" y="679"/>
                    <a:pt x="715" y="1018"/>
                    <a:pt x="715" y="1437"/>
                  </a:cubicBezTo>
                  <a:cubicBezTo>
                    <a:pt x="715" y="1464"/>
                    <a:pt x="732" y="1482"/>
                    <a:pt x="750" y="1491"/>
                  </a:cubicBezTo>
                  <a:cubicBezTo>
                    <a:pt x="760" y="1494"/>
                    <a:pt x="769" y="1496"/>
                    <a:pt x="777" y="1496"/>
                  </a:cubicBezTo>
                  <a:cubicBezTo>
                    <a:pt x="808" y="1496"/>
                    <a:pt x="830" y="1472"/>
                    <a:pt x="830" y="1437"/>
                  </a:cubicBezTo>
                  <a:cubicBezTo>
                    <a:pt x="830" y="991"/>
                    <a:pt x="1196" y="625"/>
                    <a:pt x="1651" y="625"/>
                  </a:cubicBezTo>
                  <a:cubicBezTo>
                    <a:pt x="2097" y="625"/>
                    <a:pt x="2463" y="991"/>
                    <a:pt x="2463" y="1437"/>
                  </a:cubicBezTo>
                  <a:cubicBezTo>
                    <a:pt x="2463" y="1464"/>
                    <a:pt x="2481" y="1482"/>
                    <a:pt x="2499" y="1491"/>
                  </a:cubicBezTo>
                  <a:cubicBezTo>
                    <a:pt x="2508" y="1494"/>
                    <a:pt x="2517" y="1496"/>
                    <a:pt x="2526" y="1496"/>
                  </a:cubicBezTo>
                  <a:cubicBezTo>
                    <a:pt x="2557" y="1496"/>
                    <a:pt x="2579" y="1472"/>
                    <a:pt x="2579" y="1437"/>
                  </a:cubicBezTo>
                  <a:cubicBezTo>
                    <a:pt x="2579" y="991"/>
                    <a:pt x="2945" y="625"/>
                    <a:pt x="3400" y="625"/>
                  </a:cubicBezTo>
                  <a:cubicBezTo>
                    <a:pt x="3846" y="625"/>
                    <a:pt x="4212" y="991"/>
                    <a:pt x="4212" y="1437"/>
                  </a:cubicBezTo>
                  <a:cubicBezTo>
                    <a:pt x="4212" y="1464"/>
                    <a:pt x="4229" y="1482"/>
                    <a:pt x="4247" y="1491"/>
                  </a:cubicBezTo>
                  <a:cubicBezTo>
                    <a:pt x="4257" y="1494"/>
                    <a:pt x="4266" y="1496"/>
                    <a:pt x="4274" y="1496"/>
                  </a:cubicBezTo>
                  <a:cubicBezTo>
                    <a:pt x="4305" y="1496"/>
                    <a:pt x="4328" y="1472"/>
                    <a:pt x="4328" y="1437"/>
                  </a:cubicBezTo>
                  <a:cubicBezTo>
                    <a:pt x="4328" y="1027"/>
                    <a:pt x="4640" y="679"/>
                    <a:pt x="5041" y="625"/>
                  </a:cubicBezTo>
                  <a:lnTo>
                    <a:pt x="4809" y="152"/>
                  </a:lnTo>
                  <a:cubicBezTo>
                    <a:pt x="4765" y="63"/>
                    <a:pt x="4667" y="1"/>
                    <a:pt x="4559" y="1"/>
                  </a:cubicBezTo>
                  <a:close/>
                </a:path>
              </a:pathLst>
            </a:cu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497;p56"/>
            <p:cNvSpPr/>
            <p:nvPr/>
          </p:nvSpPr>
          <p:spPr>
            <a:xfrm>
              <a:off x="7510972" y="1830262"/>
              <a:ext cx="468290" cy="71928"/>
            </a:xfrm>
            <a:custGeom>
              <a:avLst/>
              <a:gdLst/>
              <a:ahLst/>
              <a:cxnLst/>
              <a:rect l="l" t="t" r="r" b="b"/>
              <a:pathLst>
                <a:path w="9297" h="1428" extrusionOk="0">
                  <a:moveTo>
                    <a:pt x="277" y="0"/>
                  </a:moveTo>
                  <a:cubicBezTo>
                    <a:pt x="126" y="0"/>
                    <a:pt x="1" y="125"/>
                    <a:pt x="1" y="277"/>
                  </a:cubicBezTo>
                  <a:cubicBezTo>
                    <a:pt x="1" y="910"/>
                    <a:pt x="518" y="1428"/>
                    <a:pt x="1151" y="1428"/>
                  </a:cubicBezTo>
                  <a:cubicBezTo>
                    <a:pt x="1499" y="1428"/>
                    <a:pt x="1812" y="1267"/>
                    <a:pt x="2026" y="1017"/>
                  </a:cubicBezTo>
                  <a:cubicBezTo>
                    <a:pt x="2240" y="1267"/>
                    <a:pt x="2552" y="1428"/>
                    <a:pt x="2900" y="1428"/>
                  </a:cubicBezTo>
                  <a:cubicBezTo>
                    <a:pt x="3248" y="1428"/>
                    <a:pt x="3569" y="1267"/>
                    <a:pt x="3774" y="1017"/>
                  </a:cubicBezTo>
                  <a:cubicBezTo>
                    <a:pt x="3988" y="1267"/>
                    <a:pt x="4301" y="1428"/>
                    <a:pt x="4648" y="1428"/>
                  </a:cubicBezTo>
                  <a:cubicBezTo>
                    <a:pt x="4996" y="1428"/>
                    <a:pt x="5318" y="1267"/>
                    <a:pt x="5523" y="1017"/>
                  </a:cubicBezTo>
                  <a:cubicBezTo>
                    <a:pt x="5737" y="1267"/>
                    <a:pt x="6049" y="1428"/>
                    <a:pt x="6397" y="1428"/>
                  </a:cubicBezTo>
                  <a:cubicBezTo>
                    <a:pt x="6754" y="1428"/>
                    <a:pt x="7066" y="1267"/>
                    <a:pt x="7271" y="1017"/>
                  </a:cubicBezTo>
                  <a:cubicBezTo>
                    <a:pt x="7485" y="1267"/>
                    <a:pt x="7798" y="1428"/>
                    <a:pt x="8146" y="1428"/>
                  </a:cubicBezTo>
                  <a:cubicBezTo>
                    <a:pt x="8779" y="1428"/>
                    <a:pt x="9296" y="910"/>
                    <a:pt x="9296" y="277"/>
                  </a:cubicBezTo>
                  <a:cubicBezTo>
                    <a:pt x="9296" y="125"/>
                    <a:pt x="9171" y="0"/>
                    <a:pt x="9020" y="0"/>
                  </a:cubicBezTo>
                  <a:cubicBezTo>
                    <a:pt x="8877" y="0"/>
                    <a:pt x="8752" y="125"/>
                    <a:pt x="8752" y="277"/>
                  </a:cubicBezTo>
                  <a:cubicBezTo>
                    <a:pt x="8752" y="607"/>
                    <a:pt x="8485" y="884"/>
                    <a:pt x="8146" y="884"/>
                  </a:cubicBezTo>
                  <a:cubicBezTo>
                    <a:pt x="7815" y="884"/>
                    <a:pt x="7548" y="607"/>
                    <a:pt x="7548" y="277"/>
                  </a:cubicBezTo>
                  <a:cubicBezTo>
                    <a:pt x="7548" y="125"/>
                    <a:pt x="7423" y="0"/>
                    <a:pt x="7271" y="0"/>
                  </a:cubicBezTo>
                  <a:cubicBezTo>
                    <a:pt x="7129" y="0"/>
                    <a:pt x="7004" y="125"/>
                    <a:pt x="7004" y="277"/>
                  </a:cubicBezTo>
                  <a:cubicBezTo>
                    <a:pt x="7004" y="607"/>
                    <a:pt x="6736" y="884"/>
                    <a:pt x="6397" y="884"/>
                  </a:cubicBezTo>
                  <a:cubicBezTo>
                    <a:pt x="6067" y="884"/>
                    <a:pt x="5799" y="607"/>
                    <a:pt x="5799" y="277"/>
                  </a:cubicBezTo>
                  <a:cubicBezTo>
                    <a:pt x="5799" y="125"/>
                    <a:pt x="5674" y="0"/>
                    <a:pt x="5523" y="0"/>
                  </a:cubicBezTo>
                  <a:cubicBezTo>
                    <a:pt x="5371" y="0"/>
                    <a:pt x="5255" y="125"/>
                    <a:pt x="5255" y="277"/>
                  </a:cubicBezTo>
                  <a:cubicBezTo>
                    <a:pt x="5255" y="607"/>
                    <a:pt x="4979" y="884"/>
                    <a:pt x="4648" y="884"/>
                  </a:cubicBezTo>
                  <a:cubicBezTo>
                    <a:pt x="4318" y="884"/>
                    <a:pt x="4051" y="607"/>
                    <a:pt x="4051" y="277"/>
                  </a:cubicBezTo>
                  <a:cubicBezTo>
                    <a:pt x="4051" y="125"/>
                    <a:pt x="3926" y="0"/>
                    <a:pt x="3774" y="0"/>
                  </a:cubicBezTo>
                  <a:cubicBezTo>
                    <a:pt x="3623" y="0"/>
                    <a:pt x="3507" y="125"/>
                    <a:pt x="3507" y="277"/>
                  </a:cubicBezTo>
                  <a:cubicBezTo>
                    <a:pt x="3507" y="607"/>
                    <a:pt x="3230" y="884"/>
                    <a:pt x="2900" y="884"/>
                  </a:cubicBezTo>
                  <a:cubicBezTo>
                    <a:pt x="2570" y="884"/>
                    <a:pt x="2302" y="607"/>
                    <a:pt x="2302" y="277"/>
                  </a:cubicBezTo>
                  <a:cubicBezTo>
                    <a:pt x="2302" y="125"/>
                    <a:pt x="2177" y="0"/>
                    <a:pt x="2026" y="0"/>
                  </a:cubicBezTo>
                  <a:cubicBezTo>
                    <a:pt x="1874" y="0"/>
                    <a:pt x="1758" y="125"/>
                    <a:pt x="1758" y="277"/>
                  </a:cubicBezTo>
                  <a:cubicBezTo>
                    <a:pt x="1758" y="607"/>
                    <a:pt x="1482" y="884"/>
                    <a:pt x="1151" y="884"/>
                  </a:cubicBezTo>
                  <a:cubicBezTo>
                    <a:pt x="821" y="884"/>
                    <a:pt x="545" y="607"/>
                    <a:pt x="545" y="277"/>
                  </a:cubicBezTo>
                  <a:cubicBezTo>
                    <a:pt x="545" y="125"/>
                    <a:pt x="429" y="0"/>
                    <a:pt x="277" y="0"/>
                  </a:cubicBezTo>
                  <a:close/>
                </a:path>
              </a:pathLst>
            </a:cu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98;p56"/>
            <p:cNvSpPr/>
            <p:nvPr/>
          </p:nvSpPr>
          <p:spPr>
            <a:xfrm>
              <a:off x="7671854" y="1506737"/>
              <a:ext cx="145620" cy="58480"/>
            </a:xfrm>
            <a:custGeom>
              <a:avLst/>
              <a:gdLst/>
              <a:ahLst/>
              <a:cxnLst/>
              <a:rect l="l" t="t" r="r" b="b"/>
              <a:pathLst>
                <a:path w="2891" h="1161" extrusionOk="0">
                  <a:moveTo>
                    <a:pt x="277" y="0"/>
                  </a:moveTo>
                  <a:cubicBezTo>
                    <a:pt x="125" y="0"/>
                    <a:pt x="0" y="125"/>
                    <a:pt x="0" y="277"/>
                  </a:cubicBezTo>
                  <a:lnTo>
                    <a:pt x="0" y="892"/>
                  </a:lnTo>
                  <a:cubicBezTo>
                    <a:pt x="0" y="1044"/>
                    <a:pt x="125" y="1160"/>
                    <a:pt x="277" y="1160"/>
                  </a:cubicBezTo>
                  <a:lnTo>
                    <a:pt x="2614" y="1160"/>
                  </a:lnTo>
                  <a:cubicBezTo>
                    <a:pt x="2766" y="1160"/>
                    <a:pt x="2891" y="1044"/>
                    <a:pt x="2891" y="892"/>
                  </a:cubicBezTo>
                  <a:lnTo>
                    <a:pt x="2891" y="277"/>
                  </a:lnTo>
                  <a:cubicBezTo>
                    <a:pt x="2891" y="125"/>
                    <a:pt x="2766" y="0"/>
                    <a:pt x="2614" y="0"/>
                  </a:cubicBezTo>
                  <a:close/>
                </a:path>
              </a:pathLst>
            </a:cu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499;p56"/>
            <p:cNvSpPr/>
            <p:nvPr/>
          </p:nvSpPr>
          <p:spPr>
            <a:xfrm>
              <a:off x="7688476" y="1434406"/>
              <a:ext cx="112829" cy="44980"/>
            </a:xfrm>
            <a:custGeom>
              <a:avLst/>
              <a:gdLst/>
              <a:ahLst/>
              <a:cxnLst/>
              <a:rect l="l" t="t" r="r" b="b"/>
              <a:pathLst>
                <a:path w="2240" h="893" extrusionOk="0">
                  <a:moveTo>
                    <a:pt x="1124" y="0"/>
                  </a:moveTo>
                  <a:cubicBezTo>
                    <a:pt x="571" y="0"/>
                    <a:pt x="116" y="384"/>
                    <a:pt x="0" y="892"/>
                  </a:cubicBezTo>
                  <a:lnTo>
                    <a:pt x="2240" y="892"/>
                  </a:lnTo>
                  <a:cubicBezTo>
                    <a:pt x="2124" y="384"/>
                    <a:pt x="1669" y="0"/>
                    <a:pt x="1124" y="0"/>
                  </a:cubicBezTo>
                  <a:close/>
                </a:path>
              </a:pathLst>
            </a:cu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500;p56"/>
            <p:cNvSpPr/>
            <p:nvPr/>
          </p:nvSpPr>
          <p:spPr>
            <a:xfrm>
              <a:off x="7690289" y="1592567"/>
              <a:ext cx="109655" cy="32388"/>
            </a:xfrm>
            <a:custGeom>
              <a:avLst/>
              <a:gdLst/>
              <a:ahLst/>
              <a:cxnLst/>
              <a:rect l="l" t="t" r="r" b="b"/>
              <a:pathLst>
                <a:path w="2177" h="643" extrusionOk="0">
                  <a:moveTo>
                    <a:pt x="125" y="0"/>
                  </a:moveTo>
                  <a:lnTo>
                    <a:pt x="0" y="643"/>
                  </a:lnTo>
                  <a:lnTo>
                    <a:pt x="2177" y="643"/>
                  </a:lnTo>
                  <a:lnTo>
                    <a:pt x="2043" y="0"/>
                  </a:lnTo>
                  <a:close/>
                </a:path>
              </a:pathLst>
            </a:cu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501;p56"/>
            <p:cNvSpPr/>
            <p:nvPr/>
          </p:nvSpPr>
          <p:spPr>
            <a:xfrm>
              <a:off x="7678150" y="1652306"/>
              <a:ext cx="133480" cy="31985"/>
            </a:xfrm>
            <a:custGeom>
              <a:avLst/>
              <a:gdLst/>
              <a:ahLst/>
              <a:cxnLst/>
              <a:rect l="l" t="t" r="r" b="b"/>
              <a:pathLst>
                <a:path w="2650" h="635" extrusionOk="0">
                  <a:moveTo>
                    <a:pt x="134" y="1"/>
                  </a:moveTo>
                  <a:lnTo>
                    <a:pt x="0" y="634"/>
                  </a:lnTo>
                  <a:lnTo>
                    <a:pt x="2650" y="634"/>
                  </a:lnTo>
                  <a:lnTo>
                    <a:pt x="2525" y="1"/>
                  </a:lnTo>
                  <a:close/>
                </a:path>
              </a:pathLst>
            </a:cu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502;p56"/>
            <p:cNvSpPr/>
            <p:nvPr/>
          </p:nvSpPr>
          <p:spPr>
            <a:xfrm>
              <a:off x="7666464" y="1712548"/>
              <a:ext cx="156852" cy="31935"/>
            </a:xfrm>
            <a:custGeom>
              <a:avLst/>
              <a:gdLst/>
              <a:ahLst/>
              <a:cxnLst/>
              <a:rect l="l" t="t" r="r" b="b"/>
              <a:pathLst>
                <a:path w="3114" h="634" extrusionOk="0">
                  <a:moveTo>
                    <a:pt x="125" y="0"/>
                  </a:moveTo>
                  <a:lnTo>
                    <a:pt x="72" y="268"/>
                  </a:lnTo>
                  <a:lnTo>
                    <a:pt x="0" y="634"/>
                  </a:lnTo>
                  <a:lnTo>
                    <a:pt x="3114" y="634"/>
                  </a:lnTo>
                  <a:lnTo>
                    <a:pt x="3042" y="268"/>
                  </a:lnTo>
                  <a:lnTo>
                    <a:pt x="2989" y="0"/>
                  </a:lnTo>
                  <a:close/>
                </a:path>
              </a:pathLst>
            </a:cu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503;p56"/>
            <p:cNvSpPr/>
            <p:nvPr/>
          </p:nvSpPr>
          <p:spPr>
            <a:xfrm>
              <a:off x="7509158" y="1477976"/>
              <a:ext cx="135344" cy="115650"/>
            </a:xfrm>
            <a:custGeom>
              <a:avLst/>
              <a:gdLst/>
              <a:ahLst/>
              <a:cxnLst/>
              <a:rect l="l" t="t" r="r" b="b"/>
              <a:pathLst>
                <a:path w="2687" h="2296" extrusionOk="0">
                  <a:moveTo>
                    <a:pt x="299" y="1"/>
                  </a:moveTo>
                  <a:cubicBezTo>
                    <a:pt x="179" y="1"/>
                    <a:pt x="67" y="78"/>
                    <a:pt x="37" y="206"/>
                  </a:cubicBezTo>
                  <a:cubicBezTo>
                    <a:pt x="1" y="348"/>
                    <a:pt x="81" y="500"/>
                    <a:pt x="224" y="536"/>
                  </a:cubicBezTo>
                  <a:lnTo>
                    <a:pt x="2472" y="1151"/>
                  </a:lnTo>
                  <a:lnTo>
                    <a:pt x="224" y="1758"/>
                  </a:lnTo>
                  <a:cubicBezTo>
                    <a:pt x="81" y="1802"/>
                    <a:pt x="1" y="1945"/>
                    <a:pt x="37" y="2097"/>
                  </a:cubicBezTo>
                  <a:cubicBezTo>
                    <a:pt x="66" y="2208"/>
                    <a:pt x="170" y="2295"/>
                    <a:pt x="292" y="2295"/>
                  </a:cubicBezTo>
                  <a:cubicBezTo>
                    <a:pt x="316" y="2295"/>
                    <a:pt x="341" y="2292"/>
                    <a:pt x="367" y="2284"/>
                  </a:cubicBezTo>
                  <a:lnTo>
                    <a:pt x="2686" y="1651"/>
                  </a:lnTo>
                  <a:lnTo>
                    <a:pt x="2686" y="643"/>
                  </a:lnTo>
                  <a:lnTo>
                    <a:pt x="367" y="9"/>
                  </a:lnTo>
                  <a:cubicBezTo>
                    <a:pt x="344" y="4"/>
                    <a:pt x="321" y="1"/>
                    <a:pt x="299" y="1"/>
                  </a:cubicBezTo>
                  <a:close/>
                </a:path>
              </a:pathLst>
            </a:cu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7504;p56"/>
            <p:cNvSpPr/>
            <p:nvPr/>
          </p:nvSpPr>
          <p:spPr>
            <a:xfrm>
              <a:off x="7844825" y="1477976"/>
              <a:ext cx="135798" cy="115650"/>
            </a:xfrm>
            <a:custGeom>
              <a:avLst/>
              <a:gdLst/>
              <a:ahLst/>
              <a:cxnLst/>
              <a:rect l="l" t="t" r="r" b="b"/>
              <a:pathLst>
                <a:path w="2696" h="2296" extrusionOk="0">
                  <a:moveTo>
                    <a:pt x="2389" y="1"/>
                  </a:moveTo>
                  <a:cubicBezTo>
                    <a:pt x="2366" y="1"/>
                    <a:pt x="2343" y="4"/>
                    <a:pt x="2320" y="9"/>
                  </a:cubicBezTo>
                  <a:lnTo>
                    <a:pt x="1" y="643"/>
                  </a:lnTo>
                  <a:lnTo>
                    <a:pt x="1" y="1651"/>
                  </a:lnTo>
                  <a:lnTo>
                    <a:pt x="2320" y="2284"/>
                  </a:lnTo>
                  <a:cubicBezTo>
                    <a:pt x="2346" y="2292"/>
                    <a:pt x="2371" y="2295"/>
                    <a:pt x="2395" y="2295"/>
                  </a:cubicBezTo>
                  <a:cubicBezTo>
                    <a:pt x="2517" y="2295"/>
                    <a:pt x="2621" y="2208"/>
                    <a:pt x="2651" y="2097"/>
                  </a:cubicBezTo>
                  <a:cubicBezTo>
                    <a:pt x="2695" y="1945"/>
                    <a:pt x="2606" y="1802"/>
                    <a:pt x="2463" y="1758"/>
                  </a:cubicBezTo>
                  <a:lnTo>
                    <a:pt x="215" y="1151"/>
                  </a:lnTo>
                  <a:lnTo>
                    <a:pt x="2463" y="536"/>
                  </a:lnTo>
                  <a:cubicBezTo>
                    <a:pt x="2606" y="500"/>
                    <a:pt x="2695" y="348"/>
                    <a:pt x="2651" y="206"/>
                  </a:cubicBezTo>
                  <a:cubicBezTo>
                    <a:pt x="2620" y="78"/>
                    <a:pt x="2508" y="1"/>
                    <a:pt x="2389" y="1"/>
                  </a:cubicBezTo>
                  <a:close/>
                </a:path>
              </a:pathLst>
            </a:cu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Rectangle 1">
            <a:extLst>
              <a:ext uri="{FF2B5EF4-FFF2-40B4-BE49-F238E27FC236}">
                <a16:creationId xmlns:a16="http://schemas.microsoft.com/office/drawing/2014/main" id="{2F577FF1-8C84-2A7C-DA41-FADB52D56910}"/>
              </a:ext>
            </a:extLst>
          </p:cNvPr>
          <p:cNvSpPr/>
          <p:nvPr/>
        </p:nvSpPr>
        <p:spPr>
          <a:xfrm>
            <a:off x="4689460" y="3918857"/>
            <a:ext cx="2625740" cy="572700"/>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solidFill>
                  <a:srgbClr val="FF0000"/>
                </a:solidFill>
              </a:rPr>
              <a:t>Registration deadline: 10</a:t>
            </a:r>
            <a:r>
              <a:rPr lang="en-US" baseline="30000" dirty="0">
                <a:solidFill>
                  <a:srgbClr val="FF0000"/>
                </a:solidFill>
              </a:rPr>
              <a:t>th</a:t>
            </a:r>
            <a:r>
              <a:rPr lang="en-US" dirty="0">
                <a:solidFill>
                  <a:srgbClr val="FF0000"/>
                </a:solidFill>
              </a:rPr>
              <a:t> Feb</a:t>
            </a:r>
            <a:endParaRPr lang="fr-FR" dirty="0">
              <a:solidFill>
                <a:srgbClr val="FF0000"/>
              </a:solidFill>
            </a:endParaRPr>
          </a:p>
        </p:txBody>
      </p:sp>
      <p:sp>
        <p:nvSpPr>
          <p:cNvPr id="4" name="TextBox 3">
            <a:extLst>
              <a:ext uri="{FF2B5EF4-FFF2-40B4-BE49-F238E27FC236}">
                <a16:creationId xmlns:a16="http://schemas.microsoft.com/office/drawing/2014/main" id="{7D2B7516-B7BF-1D63-4A88-09F550FC8378}"/>
              </a:ext>
            </a:extLst>
          </p:cNvPr>
          <p:cNvSpPr txBox="1"/>
          <p:nvPr/>
        </p:nvSpPr>
        <p:spPr>
          <a:xfrm>
            <a:off x="113066" y="131150"/>
            <a:ext cx="1064732" cy="600164"/>
          </a:xfrm>
          <a:prstGeom prst="rect">
            <a:avLst/>
          </a:prstGeom>
          <a:noFill/>
        </p:spPr>
        <p:txBody>
          <a:bodyPr wrap="square">
            <a:spAutoFit/>
          </a:bodyPr>
          <a:lstStyle/>
          <a:p>
            <a:r>
              <a:rPr lang="en-US" sz="1100" b="1" dirty="0">
                <a:effectLst/>
                <a:latin typeface="72 Light" panose="020B0303030000000003" pitchFamily="34" charset="0"/>
                <a:ea typeface="DengXian" panose="02010600030101010101" pitchFamily="2" charset="-122"/>
              </a:rPr>
              <a:t>Mrs  Didem Cambaz, KOERI</a:t>
            </a:r>
            <a:endParaRPr lang="fr-FR" sz="1100" dirty="0"/>
          </a:p>
        </p:txBody>
      </p:sp>
      <p:sp>
        <p:nvSpPr>
          <p:cNvPr id="5" name="Google Shape;7247;p43">
            <a:extLst>
              <a:ext uri="{FF2B5EF4-FFF2-40B4-BE49-F238E27FC236}">
                <a16:creationId xmlns:a16="http://schemas.microsoft.com/office/drawing/2014/main" id="{66614118-974A-F42D-D735-8BC27D6357B9}"/>
              </a:ext>
            </a:extLst>
          </p:cNvPr>
          <p:cNvSpPr txBox="1"/>
          <p:nvPr/>
        </p:nvSpPr>
        <p:spPr>
          <a:xfrm>
            <a:off x="-389320" y="733784"/>
            <a:ext cx="1784100" cy="5727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n" sz="2000" b="1" dirty="0">
                <a:solidFill>
                  <a:srgbClr val="0070C0"/>
                </a:solidFill>
                <a:latin typeface="Domine"/>
                <a:ea typeface="Domine"/>
                <a:cs typeface="Domine"/>
                <a:sym typeface="Domine"/>
              </a:rPr>
              <a:t>Turkeye </a:t>
            </a:r>
            <a:endParaRPr sz="2000" b="1" dirty="0">
              <a:solidFill>
                <a:srgbClr val="0070C0"/>
              </a:solidFill>
              <a:latin typeface="Domine"/>
              <a:ea typeface="Domine"/>
              <a:cs typeface="Domine"/>
              <a:sym typeface="Domine"/>
            </a:endParaRPr>
          </a:p>
        </p:txBody>
      </p:sp>
    </p:spTree>
    <p:extLst>
      <p:ext uri="{BB962C8B-B14F-4D97-AF65-F5344CB8AC3E}">
        <p14:creationId xmlns:p14="http://schemas.microsoft.com/office/powerpoint/2010/main" val="38550686"/>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6951"/>
        <p:cNvGrpSpPr/>
        <p:nvPr/>
      </p:nvGrpSpPr>
      <p:grpSpPr>
        <a:xfrm>
          <a:off x="0" y="0"/>
          <a:ext cx="0" cy="0"/>
          <a:chOff x="0" y="0"/>
          <a:chExt cx="0" cy="0"/>
        </a:xfrm>
      </p:grpSpPr>
      <p:sp>
        <p:nvSpPr>
          <p:cNvPr id="6952" name="Google Shape;6952;p28"/>
          <p:cNvSpPr txBox="1">
            <a:spLocks noGrp="1"/>
          </p:cNvSpPr>
          <p:nvPr>
            <p:ph type="title"/>
          </p:nvPr>
        </p:nvSpPr>
        <p:spPr>
          <a:xfrm>
            <a:off x="1230988" y="512181"/>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rgbClr val="0070C0"/>
                </a:solidFill>
              </a:rPr>
              <a:t>Gender Balance</a:t>
            </a:r>
            <a:endParaRPr dirty="0">
              <a:solidFill>
                <a:srgbClr val="0070C0"/>
              </a:solidFill>
            </a:endParaRPr>
          </a:p>
        </p:txBody>
      </p:sp>
      <p:grpSp>
        <p:nvGrpSpPr>
          <p:cNvPr id="6953" name="Google Shape;6953;p28"/>
          <p:cNvGrpSpPr/>
          <p:nvPr/>
        </p:nvGrpSpPr>
        <p:grpSpPr>
          <a:xfrm>
            <a:off x="5421416" y="1741362"/>
            <a:ext cx="2159100" cy="1542575"/>
            <a:chOff x="4106050" y="1266425"/>
            <a:chExt cx="2159100" cy="1542575"/>
          </a:xfrm>
        </p:grpSpPr>
        <p:sp>
          <p:nvSpPr>
            <p:cNvPr id="6954" name="Google Shape;6954;p28"/>
            <p:cNvSpPr txBox="1"/>
            <p:nvPr/>
          </p:nvSpPr>
          <p:spPr>
            <a:xfrm>
              <a:off x="4106050" y="1936163"/>
              <a:ext cx="2159100" cy="4251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n" sz="2000" b="1" dirty="0">
                  <a:solidFill>
                    <a:schemeClr val="dk1"/>
                  </a:solidFill>
                  <a:latin typeface="Domine"/>
                  <a:ea typeface="Domine"/>
                  <a:cs typeface="Domine"/>
                  <a:sym typeface="Domine"/>
                </a:rPr>
                <a:t>Women</a:t>
              </a:r>
              <a:endParaRPr sz="2000" b="1" dirty="0">
                <a:solidFill>
                  <a:schemeClr val="dk1"/>
                </a:solidFill>
                <a:latin typeface="Domine"/>
                <a:ea typeface="Domine"/>
                <a:cs typeface="Domine"/>
                <a:sym typeface="Domine"/>
              </a:endParaRPr>
            </a:p>
          </p:txBody>
        </p:sp>
        <p:sp>
          <p:nvSpPr>
            <p:cNvPr id="6955" name="Google Shape;6955;p28"/>
            <p:cNvSpPr txBox="1"/>
            <p:nvPr/>
          </p:nvSpPr>
          <p:spPr>
            <a:xfrm>
              <a:off x="4106050" y="2171200"/>
              <a:ext cx="2159100" cy="6378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s-ES" dirty="0">
                  <a:solidFill>
                    <a:schemeClr val="dk1"/>
                  </a:solidFill>
                  <a:latin typeface="Barlow Medium"/>
                  <a:ea typeface="Barlow Medium"/>
                  <a:cs typeface="Barlow Medium"/>
                  <a:sym typeface="Barlow Medium"/>
                </a:rPr>
                <a:t>A total of 4 </a:t>
              </a:r>
              <a:r>
                <a:rPr lang="es-ES" dirty="0" err="1">
                  <a:solidFill>
                    <a:schemeClr val="dk1"/>
                  </a:solidFill>
                  <a:latin typeface="Barlow Medium"/>
                  <a:ea typeface="Barlow Medium"/>
                  <a:cs typeface="Barlow Medium"/>
                  <a:sym typeface="Barlow Medium"/>
                </a:rPr>
                <a:t>speakers</a:t>
              </a:r>
              <a:endParaRPr dirty="0">
                <a:solidFill>
                  <a:schemeClr val="dk1"/>
                </a:solidFill>
                <a:latin typeface="Barlow Medium"/>
                <a:ea typeface="Barlow Medium"/>
                <a:cs typeface="Barlow Medium"/>
                <a:sym typeface="Barlow Medium"/>
              </a:endParaRPr>
            </a:p>
          </p:txBody>
        </p:sp>
        <p:sp>
          <p:nvSpPr>
            <p:cNvPr id="6956" name="Google Shape;6956;p28"/>
            <p:cNvSpPr/>
            <p:nvPr/>
          </p:nvSpPr>
          <p:spPr>
            <a:xfrm>
              <a:off x="4667561" y="1266425"/>
              <a:ext cx="1035600" cy="572700"/>
            </a:xfrm>
            <a:prstGeom prst="rect">
              <a:avLst/>
            </a:pr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2800" b="1" dirty="0">
                  <a:solidFill>
                    <a:schemeClr val="accent5"/>
                  </a:solidFill>
                  <a:latin typeface="Domine"/>
                  <a:ea typeface="Domine"/>
                  <a:cs typeface="Domine"/>
                  <a:sym typeface="Domine"/>
                </a:rPr>
                <a:t>45%</a:t>
              </a:r>
              <a:endParaRPr b="1" dirty="0">
                <a:solidFill>
                  <a:schemeClr val="accent5"/>
                </a:solidFill>
                <a:latin typeface="Domine"/>
                <a:ea typeface="Domine"/>
                <a:cs typeface="Domine"/>
                <a:sym typeface="Domine"/>
              </a:endParaRPr>
            </a:p>
          </p:txBody>
        </p:sp>
      </p:grpSp>
      <p:grpSp>
        <p:nvGrpSpPr>
          <p:cNvPr id="6957" name="Google Shape;6957;p28"/>
          <p:cNvGrpSpPr/>
          <p:nvPr/>
        </p:nvGrpSpPr>
        <p:grpSpPr>
          <a:xfrm>
            <a:off x="1656746" y="1741362"/>
            <a:ext cx="2159100" cy="1542575"/>
            <a:chOff x="6265150" y="1266425"/>
            <a:chExt cx="2159100" cy="1542575"/>
          </a:xfrm>
        </p:grpSpPr>
        <p:sp>
          <p:nvSpPr>
            <p:cNvPr id="6958" name="Google Shape;6958;p28"/>
            <p:cNvSpPr txBox="1"/>
            <p:nvPr/>
          </p:nvSpPr>
          <p:spPr>
            <a:xfrm>
              <a:off x="6265150" y="1936163"/>
              <a:ext cx="2159100" cy="4251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n" sz="2000" b="1" dirty="0">
                  <a:solidFill>
                    <a:schemeClr val="dk1"/>
                  </a:solidFill>
                  <a:latin typeface="Domine"/>
                  <a:ea typeface="Domine"/>
                  <a:cs typeface="Domine"/>
                  <a:sym typeface="Domine"/>
                </a:rPr>
                <a:t>Men</a:t>
              </a:r>
              <a:endParaRPr sz="2000" b="1" dirty="0">
                <a:solidFill>
                  <a:schemeClr val="dk1"/>
                </a:solidFill>
                <a:latin typeface="Domine"/>
                <a:ea typeface="Domine"/>
                <a:cs typeface="Domine"/>
                <a:sym typeface="Domine"/>
              </a:endParaRPr>
            </a:p>
          </p:txBody>
        </p:sp>
        <p:sp>
          <p:nvSpPr>
            <p:cNvPr id="6959" name="Google Shape;6959;p28"/>
            <p:cNvSpPr txBox="1"/>
            <p:nvPr/>
          </p:nvSpPr>
          <p:spPr>
            <a:xfrm>
              <a:off x="6265150" y="2171200"/>
              <a:ext cx="2159100" cy="6378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dirty="0">
                  <a:solidFill>
                    <a:schemeClr val="dk1"/>
                  </a:solidFill>
                  <a:latin typeface="Barlow Medium"/>
                  <a:ea typeface="Barlow Medium"/>
                  <a:cs typeface="Barlow Medium"/>
                  <a:sym typeface="Barlow Medium"/>
                </a:rPr>
                <a:t>A total of 5 speakers</a:t>
              </a:r>
              <a:endParaRPr dirty="0">
                <a:solidFill>
                  <a:schemeClr val="dk1"/>
                </a:solidFill>
                <a:latin typeface="Barlow Medium"/>
                <a:ea typeface="Barlow Medium"/>
                <a:cs typeface="Barlow Medium"/>
                <a:sym typeface="Barlow Medium"/>
              </a:endParaRPr>
            </a:p>
          </p:txBody>
        </p:sp>
        <p:sp>
          <p:nvSpPr>
            <p:cNvPr id="6960" name="Google Shape;6960;p28"/>
            <p:cNvSpPr/>
            <p:nvPr/>
          </p:nvSpPr>
          <p:spPr>
            <a:xfrm>
              <a:off x="6826850" y="1266425"/>
              <a:ext cx="1035600" cy="572700"/>
            </a:xfrm>
            <a:prstGeom prst="rect">
              <a:avLst/>
            </a:prstGeom>
            <a:solidFill>
              <a:schemeClr val="accent3"/>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2800" b="1" dirty="0">
                  <a:solidFill>
                    <a:schemeClr val="dk1"/>
                  </a:solidFill>
                  <a:latin typeface="Domine"/>
                  <a:ea typeface="Domine"/>
                  <a:cs typeface="Domine"/>
                  <a:sym typeface="Domine"/>
                </a:rPr>
                <a:t>55%</a:t>
              </a:r>
              <a:endParaRPr b="1" dirty="0">
                <a:solidFill>
                  <a:schemeClr val="dk1"/>
                </a:solidFill>
                <a:latin typeface="Domine"/>
                <a:ea typeface="Domine"/>
                <a:cs typeface="Domine"/>
                <a:sym typeface="Domine"/>
              </a:endParaRPr>
            </a:p>
          </p:txBody>
        </p:sp>
      </p:grpSp>
      <p:sp>
        <p:nvSpPr>
          <p:cNvPr id="6970" name="Google Shape;6970;p28"/>
          <p:cNvSpPr txBox="1"/>
          <p:nvPr/>
        </p:nvSpPr>
        <p:spPr>
          <a:xfrm>
            <a:off x="1021050" y="3691200"/>
            <a:ext cx="2904300" cy="7482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endParaRPr sz="1200" b="1" u="sng" dirty="0">
              <a:solidFill>
                <a:schemeClr val="lt2"/>
              </a:solidFill>
              <a:highlight>
                <a:schemeClr val="accent3"/>
              </a:highlight>
              <a:latin typeface="Barlow Medium"/>
              <a:ea typeface="Barlow Medium"/>
              <a:cs typeface="Barlow Medium"/>
              <a:sym typeface="Barlow Medium"/>
            </a:endParaRPr>
          </a:p>
        </p:txBody>
      </p:sp>
    </p:spTree>
    <p:extLst>
      <p:ext uri="{BB962C8B-B14F-4D97-AF65-F5344CB8AC3E}">
        <p14:creationId xmlns:p14="http://schemas.microsoft.com/office/powerpoint/2010/main" val="120227005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7308"/>
        <p:cNvGrpSpPr/>
        <p:nvPr/>
      </p:nvGrpSpPr>
      <p:grpSpPr>
        <a:xfrm>
          <a:off x="0" y="0"/>
          <a:ext cx="0" cy="0"/>
          <a:chOff x="0" y="0"/>
          <a:chExt cx="0" cy="0"/>
        </a:xfrm>
      </p:grpSpPr>
      <p:sp>
        <p:nvSpPr>
          <p:cNvPr id="7309" name="Google Shape;7309;p46"/>
          <p:cNvSpPr txBox="1">
            <a:spLocks noGrp="1"/>
          </p:cNvSpPr>
          <p:nvPr>
            <p:ph type="title"/>
          </p:nvPr>
        </p:nvSpPr>
        <p:spPr>
          <a:xfrm>
            <a:off x="5818293" y="31685"/>
            <a:ext cx="2911352" cy="706608"/>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0" dirty="0">
                <a:solidFill>
                  <a:srgbClr val="0070C0"/>
                </a:solidFill>
              </a:rPr>
              <a:t>Part 3: Appreciation</a:t>
            </a:r>
            <a:endParaRPr b="0" dirty="0">
              <a:solidFill>
                <a:srgbClr val="0070C0"/>
              </a:solidFill>
            </a:endParaRPr>
          </a:p>
        </p:txBody>
      </p:sp>
      <p:sp>
        <p:nvSpPr>
          <p:cNvPr id="7310" name="Google Shape;7310;p46"/>
          <p:cNvSpPr txBox="1"/>
          <p:nvPr/>
        </p:nvSpPr>
        <p:spPr>
          <a:xfrm>
            <a:off x="5507027" y="1144501"/>
            <a:ext cx="3416968" cy="867600"/>
          </a:xfrm>
          <a:prstGeom prst="rect">
            <a:avLst/>
          </a:prstGeom>
          <a:noFill/>
          <a:ln>
            <a:noFill/>
          </a:ln>
        </p:spPr>
        <p:txBody>
          <a:bodyPr spcFirstLastPara="1" wrap="square" lIns="91425" tIns="91425" rIns="91425" bIns="91425" anchor="t" anchorCtr="0">
            <a:noAutofit/>
          </a:bodyPr>
          <a:lstStyle/>
          <a:p>
            <a:pPr>
              <a:lnSpc>
                <a:spcPct val="115000"/>
              </a:lnSpc>
            </a:pPr>
            <a:r>
              <a:rPr lang="en-US" sz="1200" dirty="0"/>
              <a:t>Acknowledgement of new cities and communities recognized as UNESCO IOC Tsunami Ready with experts and decision makers e.g. mayors and partners</a:t>
            </a:r>
            <a:r>
              <a:rPr lang="en-US" dirty="0"/>
              <a:t>. 	</a:t>
            </a:r>
          </a:p>
        </p:txBody>
      </p:sp>
      <p:graphicFrame>
        <p:nvGraphicFramePr>
          <p:cNvPr id="7325" name="Google Shape;7325;p46"/>
          <p:cNvGraphicFramePr/>
          <p:nvPr>
            <p:extLst>
              <p:ext uri="{D42A27DB-BD31-4B8C-83A1-F6EECF244321}">
                <p14:modId xmlns:p14="http://schemas.microsoft.com/office/powerpoint/2010/main" val="2748886247"/>
              </p:ext>
            </p:extLst>
          </p:nvPr>
        </p:nvGraphicFramePr>
        <p:xfrm>
          <a:off x="5434020" y="2502533"/>
          <a:ext cx="1521750" cy="893161"/>
        </p:xfrm>
        <a:graphic>
          <a:graphicData uri="http://schemas.openxmlformats.org/drawingml/2006/table">
            <a:tbl>
              <a:tblPr>
                <a:noFill/>
                <a:tableStyleId>{A686A492-17ED-4685-AF05-E541D5E8E220}</a:tableStyleId>
              </a:tblPr>
              <a:tblGrid>
                <a:gridCol w="382850">
                  <a:extLst>
                    <a:ext uri="{9D8B030D-6E8A-4147-A177-3AD203B41FA5}">
                      <a16:colId xmlns:a16="http://schemas.microsoft.com/office/drawing/2014/main" val="20000"/>
                    </a:ext>
                  </a:extLst>
                </a:gridCol>
                <a:gridCol w="1138900">
                  <a:extLst>
                    <a:ext uri="{9D8B030D-6E8A-4147-A177-3AD203B41FA5}">
                      <a16:colId xmlns:a16="http://schemas.microsoft.com/office/drawing/2014/main" val="20001"/>
                    </a:ext>
                  </a:extLst>
                </a:gridCol>
              </a:tblGrid>
              <a:tr h="223350">
                <a:tc>
                  <a:txBody>
                    <a:bodyPr/>
                    <a:lstStyle/>
                    <a:p>
                      <a:pPr marL="0" lvl="0" indent="0" algn="l" rtl="0">
                        <a:lnSpc>
                          <a:spcPct val="115000"/>
                        </a:lnSpc>
                        <a:spcBef>
                          <a:spcPts val="0"/>
                        </a:spcBef>
                        <a:spcAft>
                          <a:spcPts val="0"/>
                        </a:spcAft>
                        <a:buNone/>
                      </a:pPr>
                      <a:endParaRPr dirty="0">
                        <a:latin typeface="Barlow"/>
                        <a:ea typeface="Barlow"/>
                        <a:cs typeface="Barlow"/>
                        <a:sym typeface="Barlow"/>
                      </a:endParaRPr>
                    </a:p>
                  </a:txBody>
                  <a:tcPr marL="91425" marR="91425" marT="91425" marB="91425">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dk2"/>
                    </a:solidFill>
                  </a:tcPr>
                </a:tc>
                <a:tc>
                  <a:txBody>
                    <a:bodyPr/>
                    <a:lstStyle/>
                    <a:p>
                      <a:pPr marL="0" lvl="0" indent="0" algn="l" rtl="0">
                        <a:lnSpc>
                          <a:spcPct val="115000"/>
                        </a:lnSpc>
                        <a:spcBef>
                          <a:spcPts val="0"/>
                        </a:spcBef>
                        <a:spcAft>
                          <a:spcPts val="0"/>
                        </a:spcAft>
                        <a:buNone/>
                      </a:pPr>
                      <a:r>
                        <a:rPr lang="es-ES" dirty="0">
                          <a:latin typeface="Barlow"/>
                          <a:ea typeface="Barlow"/>
                          <a:cs typeface="Barlow"/>
                          <a:sym typeface="Barlow"/>
                        </a:rPr>
                        <a:t>NEAMTWS 1. </a:t>
                      </a:r>
                      <a:r>
                        <a:rPr lang="es-ES">
                          <a:latin typeface="Barlow"/>
                          <a:ea typeface="Barlow"/>
                          <a:cs typeface="Barlow"/>
                          <a:sym typeface="Barlow"/>
                        </a:rPr>
                        <a:t>Türkiye.</a:t>
                      </a:r>
                      <a:endParaRPr lang="es-ES" dirty="0">
                        <a:latin typeface="Barlow"/>
                        <a:ea typeface="Barlow"/>
                        <a:cs typeface="Barlow"/>
                        <a:sym typeface="Barlow"/>
                      </a:endParaRPr>
                    </a:p>
                    <a:p>
                      <a:pPr marL="0" lvl="0" indent="0" algn="l" rtl="0">
                        <a:lnSpc>
                          <a:spcPct val="115000"/>
                        </a:lnSpc>
                        <a:spcBef>
                          <a:spcPts val="0"/>
                        </a:spcBef>
                        <a:spcAft>
                          <a:spcPts val="0"/>
                        </a:spcAft>
                        <a:buNone/>
                      </a:pPr>
                      <a:r>
                        <a:rPr lang="es-ES" dirty="0">
                          <a:latin typeface="Barlow"/>
                          <a:ea typeface="Barlow"/>
                          <a:cs typeface="Barlow"/>
                          <a:sym typeface="Barlow"/>
                        </a:rPr>
                        <a:t>2.</a:t>
                      </a:r>
                      <a:r>
                        <a:rPr lang="es-ES" baseline="0" dirty="0">
                          <a:latin typeface="Barlow"/>
                          <a:ea typeface="Barlow"/>
                          <a:cs typeface="Barlow"/>
                          <a:sym typeface="Barlow"/>
                        </a:rPr>
                        <a:t> France.</a:t>
                      </a:r>
                      <a:endParaRPr dirty="0">
                        <a:latin typeface="Barlow"/>
                        <a:ea typeface="Barlow"/>
                        <a:cs typeface="Barlow"/>
                        <a:sym typeface="Barlow"/>
                      </a:endParaRPr>
                    </a:p>
                  </a:txBody>
                  <a:tcPr marL="91425" marR="91425" marT="91425" marB="91425">
                    <a:lnL w="9525" cap="flat" cmpd="sng">
                      <a:solidFill>
                        <a:schemeClr val="lt2"/>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chemeClr val="lt2"/>
                      </a:solidFill>
                      <a:prstDash val="dot"/>
                      <a:round/>
                      <a:headEnd type="none" w="sm" len="sm"/>
                      <a:tailEnd type="none" w="sm" len="sm"/>
                    </a:lnB>
                  </a:tcPr>
                </a:tc>
                <a:extLst>
                  <a:ext uri="{0D108BD9-81ED-4DB2-BD59-A6C34878D82A}">
                    <a16:rowId xmlns:a16="http://schemas.microsoft.com/office/drawing/2014/main" val="10000"/>
                  </a:ext>
                </a:extLst>
              </a:tr>
            </a:tbl>
          </a:graphicData>
        </a:graphic>
      </p:graphicFrame>
      <p:graphicFrame>
        <p:nvGraphicFramePr>
          <p:cNvPr id="7326" name="Google Shape;7326;p46"/>
          <p:cNvGraphicFramePr/>
          <p:nvPr>
            <p:extLst>
              <p:ext uri="{D42A27DB-BD31-4B8C-83A1-F6EECF244321}">
                <p14:modId xmlns:p14="http://schemas.microsoft.com/office/powerpoint/2010/main" val="3155313199"/>
              </p:ext>
            </p:extLst>
          </p:nvPr>
        </p:nvGraphicFramePr>
        <p:xfrm>
          <a:off x="7273969" y="2502533"/>
          <a:ext cx="1773875" cy="854046"/>
        </p:xfrm>
        <a:graphic>
          <a:graphicData uri="http://schemas.openxmlformats.org/drawingml/2006/table">
            <a:tbl>
              <a:tblPr>
                <a:noFill/>
                <a:tableStyleId>{A686A492-17ED-4685-AF05-E541D5E8E220}</a:tableStyleId>
              </a:tblPr>
              <a:tblGrid>
                <a:gridCol w="446281">
                  <a:extLst>
                    <a:ext uri="{9D8B030D-6E8A-4147-A177-3AD203B41FA5}">
                      <a16:colId xmlns:a16="http://schemas.microsoft.com/office/drawing/2014/main" val="20000"/>
                    </a:ext>
                  </a:extLst>
                </a:gridCol>
                <a:gridCol w="1327594">
                  <a:extLst>
                    <a:ext uri="{9D8B030D-6E8A-4147-A177-3AD203B41FA5}">
                      <a16:colId xmlns:a16="http://schemas.microsoft.com/office/drawing/2014/main" val="20001"/>
                    </a:ext>
                  </a:extLst>
                </a:gridCol>
              </a:tblGrid>
              <a:tr h="854046">
                <a:tc>
                  <a:txBody>
                    <a:bodyPr/>
                    <a:lstStyle/>
                    <a:p>
                      <a:pPr marL="0" lvl="0" indent="0" algn="l" rtl="0">
                        <a:lnSpc>
                          <a:spcPct val="115000"/>
                        </a:lnSpc>
                        <a:spcBef>
                          <a:spcPts val="0"/>
                        </a:spcBef>
                        <a:spcAft>
                          <a:spcPts val="0"/>
                        </a:spcAft>
                        <a:buNone/>
                      </a:pPr>
                      <a:endParaRPr dirty="0">
                        <a:latin typeface="Barlow"/>
                        <a:ea typeface="Barlow"/>
                        <a:cs typeface="Barlow"/>
                        <a:sym typeface="Barlow"/>
                      </a:endParaRPr>
                    </a:p>
                  </a:txBody>
                  <a:tcPr marL="91425" marR="91425" marT="91425" marB="91425">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2"/>
                    </a:solidFill>
                  </a:tcPr>
                </a:tc>
                <a:tc>
                  <a:txBody>
                    <a:bodyPr/>
                    <a:lstStyle/>
                    <a:p>
                      <a:pPr marL="0" lvl="0" indent="0" algn="l" rtl="0">
                        <a:lnSpc>
                          <a:spcPct val="115000"/>
                        </a:lnSpc>
                        <a:spcBef>
                          <a:spcPts val="0"/>
                        </a:spcBef>
                        <a:spcAft>
                          <a:spcPts val="0"/>
                        </a:spcAft>
                        <a:buNone/>
                      </a:pPr>
                      <a:r>
                        <a:rPr lang="es-ES" dirty="0">
                          <a:latin typeface="Barlow"/>
                          <a:ea typeface="Barlow"/>
                          <a:cs typeface="Barlow"/>
                          <a:sym typeface="Barlow"/>
                        </a:rPr>
                        <a:t>CARIBE-EWS</a:t>
                      </a:r>
                    </a:p>
                    <a:p>
                      <a:pPr marL="0" lvl="0" indent="0" algn="l" rtl="0">
                        <a:lnSpc>
                          <a:spcPct val="115000"/>
                        </a:lnSpc>
                        <a:spcBef>
                          <a:spcPts val="0"/>
                        </a:spcBef>
                        <a:spcAft>
                          <a:spcPts val="0"/>
                        </a:spcAft>
                        <a:buNone/>
                      </a:pPr>
                      <a:r>
                        <a:rPr lang="es-ES" dirty="0">
                          <a:latin typeface="Barlow"/>
                          <a:ea typeface="Barlow"/>
                          <a:cs typeface="Barlow"/>
                          <a:sym typeface="Barlow"/>
                        </a:rPr>
                        <a:t>1. Dominica</a:t>
                      </a:r>
                      <a:endParaRPr dirty="0">
                        <a:latin typeface="Barlow"/>
                        <a:ea typeface="Barlow"/>
                        <a:cs typeface="Barlow"/>
                        <a:sym typeface="Barlow"/>
                      </a:endParaRPr>
                    </a:p>
                  </a:txBody>
                  <a:tcPr marL="91425" marR="91425" marT="91425" marB="91425">
                    <a:lnL w="9525" cap="flat" cmpd="sng">
                      <a:solidFill>
                        <a:schemeClr val="lt2"/>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chemeClr val="lt2"/>
                      </a:solidFill>
                      <a:prstDash val="dot"/>
                      <a:round/>
                      <a:headEnd type="none" w="sm" len="sm"/>
                      <a:tailEnd type="none" w="sm" len="sm"/>
                    </a:lnB>
                  </a:tcPr>
                </a:tc>
                <a:extLst>
                  <a:ext uri="{0D108BD9-81ED-4DB2-BD59-A6C34878D82A}">
                    <a16:rowId xmlns:a16="http://schemas.microsoft.com/office/drawing/2014/main" val="10000"/>
                  </a:ext>
                </a:extLst>
              </a:tr>
            </a:tbl>
          </a:graphicData>
        </a:graphic>
      </p:graphicFrame>
      <p:graphicFrame>
        <p:nvGraphicFramePr>
          <p:cNvPr id="7327" name="Google Shape;7327;p46"/>
          <p:cNvGraphicFramePr/>
          <p:nvPr>
            <p:extLst>
              <p:ext uri="{D42A27DB-BD31-4B8C-83A1-F6EECF244321}">
                <p14:modId xmlns:p14="http://schemas.microsoft.com/office/powerpoint/2010/main" val="3551042487"/>
              </p:ext>
            </p:extLst>
          </p:nvPr>
        </p:nvGraphicFramePr>
        <p:xfrm>
          <a:off x="5434019" y="3612240"/>
          <a:ext cx="1642975" cy="893161"/>
        </p:xfrm>
        <a:graphic>
          <a:graphicData uri="http://schemas.openxmlformats.org/drawingml/2006/table">
            <a:tbl>
              <a:tblPr>
                <a:noFill/>
                <a:tableStyleId>{A686A492-17ED-4685-AF05-E541D5E8E220}</a:tableStyleId>
              </a:tblPr>
              <a:tblGrid>
                <a:gridCol w="413348">
                  <a:extLst>
                    <a:ext uri="{9D8B030D-6E8A-4147-A177-3AD203B41FA5}">
                      <a16:colId xmlns:a16="http://schemas.microsoft.com/office/drawing/2014/main" val="20000"/>
                    </a:ext>
                  </a:extLst>
                </a:gridCol>
                <a:gridCol w="1229627">
                  <a:extLst>
                    <a:ext uri="{9D8B030D-6E8A-4147-A177-3AD203B41FA5}">
                      <a16:colId xmlns:a16="http://schemas.microsoft.com/office/drawing/2014/main" val="20001"/>
                    </a:ext>
                  </a:extLst>
                </a:gridCol>
              </a:tblGrid>
              <a:tr h="223350">
                <a:tc>
                  <a:txBody>
                    <a:bodyPr/>
                    <a:lstStyle/>
                    <a:p>
                      <a:pPr marL="0" lvl="0" indent="0" algn="l" rtl="0">
                        <a:lnSpc>
                          <a:spcPct val="115000"/>
                        </a:lnSpc>
                        <a:spcBef>
                          <a:spcPts val="0"/>
                        </a:spcBef>
                        <a:spcAft>
                          <a:spcPts val="0"/>
                        </a:spcAft>
                        <a:buNone/>
                      </a:pPr>
                      <a:endParaRPr dirty="0">
                        <a:latin typeface="Barlow"/>
                        <a:ea typeface="Barlow"/>
                        <a:cs typeface="Barlow"/>
                        <a:sym typeface="Barlow"/>
                      </a:endParaRPr>
                    </a:p>
                  </a:txBody>
                  <a:tcPr marL="91425" marR="91425" marT="91425" marB="91425">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3"/>
                    </a:solidFill>
                  </a:tcPr>
                </a:tc>
                <a:tc>
                  <a:txBody>
                    <a:bodyPr/>
                    <a:lstStyle/>
                    <a:p>
                      <a:pPr marL="0" lvl="0" indent="0" algn="l" rtl="0">
                        <a:lnSpc>
                          <a:spcPct val="115000"/>
                        </a:lnSpc>
                        <a:spcBef>
                          <a:spcPts val="0"/>
                        </a:spcBef>
                        <a:spcAft>
                          <a:spcPts val="0"/>
                        </a:spcAft>
                        <a:buNone/>
                      </a:pPr>
                      <a:r>
                        <a:rPr lang="es-ES" dirty="0">
                          <a:latin typeface="Barlow"/>
                          <a:ea typeface="Barlow"/>
                          <a:cs typeface="Barlow"/>
                          <a:sym typeface="Barlow"/>
                        </a:rPr>
                        <a:t>PTWS</a:t>
                      </a:r>
                    </a:p>
                    <a:p>
                      <a:pPr marL="342900" lvl="0" indent="-342900" algn="l" rtl="0">
                        <a:lnSpc>
                          <a:spcPct val="115000"/>
                        </a:lnSpc>
                        <a:spcBef>
                          <a:spcPts val="0"/>
                        </a:spcBef>
                        <a:spcAft>
                          <a:spcPts val="0"/>
                        </a:spcAft>
                        <a:buAutoNum type="arabicPeriod"/>
                      </a:pPr>
                      <a:r>
                        <a:rPr lang="es-ES" dirty="0" err="1">
                          <a:latin typeface="Barlow"/>
                          <a:ea typeface="Barlow"/>
                          <a:cs typeface="Barlow"/>
                          <a:sym typeface="Barlow"/>
                        </a:rPr>
                        <a:t>Fiji</a:t>
                      </a:r>
                      <a:r>
                        <a:rPr lang="es-ES" dirty="0">
                          <a:latin typeface="Barlow"/>
                          <a:ea typeface="Barlow"/>
                          <a:cs typeface="Barlow"/>
                          <a:sym typeface="Barlow"/>
                        </a:rPr>
                        <a:t>.</a:t>
                      </a:r>
                    </a:p>
                    <a:p>
                      <a:pPr marL="342900" lvl="0" indent="-342900" algn="l" rtl="0">
                        <a:lnSpc>
                          <a:spcPct val="115000"/>
                        </a:lnSpc>
                        <a:spcBef>
                          <a:spcPts val="0"/>
                        </a:spcBef>
                        <a:spcAft>
                          <a:spcPts val="0"/>
                        </a:spcAft>
                        <a:buAutoNum type="arabicPeriod"/>
                      </a:pPr>
                      <a:r>
                        <a:rPr lang="es-ES" dirty="0" err="1">
                          <a:latin typeface="Barlow"/>
                          <a:ea typeface="Barlow"/>
                          <a:cs typeface="Barlow"/>
                          <a:sym typeface="Barlow"/>
                        </a:rPr>
                        <a:t>Equador</a:t>
                      </a:r>
                      <a:r>
                        <a:rPr lang="es-ES" dirty="0">
                          <a:latin typeface="Barlow"/>
                          <a:ea typeface="Barlow"/>
                          <a:cs typeface="Barlow"/>
                          <a:sym typeface="Barlow"/>
                        </a:rPr>
                        <a:t> </a:t>
                      </a:r>
                      <a:endParaRPr dirty="0">
                        <a:latin typeface="Barlow"/>
                        <a:ea typeface="Barlow"/>
                        <a:cs typeface="Barlow"/>
                        <a:sym typeface="Barlow"/>
                      </a:endParaRPr>
                    </a:p>
                  </a:txBody>
                  <a:tcPr marL="91425" marR="91425" marT="91425" marB="91425">
                    <a:lnL w="9525" cap="flat" cmpd="sng">
                      <a:solidFill>
                        <a:schemeClr val="lt2"/>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chemeClr val="lt2"/>
                      </a:solidFill>
                      <a:prstDash val="dot"/>
                      <a:round/>
                      <a:headEnd type="none" w="sm" len="sm"/>
                      <a:tailEnd type="none" w="sm" len="sm"/>
                    </a:lnB>
                  </a:tcPr>
                </a:tc>
                <a:extLst>
                  <a:ext uri="{0D108BD9-81ED-4DB2-BD59-A6C34878D82A}">
                    <a16:rowId xmlns:a16="http://schemas.microsoft.com/office/drawing/2014/main" val="10000"/>
                  </a:ext>
                </a:extLst>
              </a:tr>
            </a:tbl>
          </a:graphicData>
        </a:graphic>
      </p:graphicFrame>
      <p:graphicFrame>
        <p:nvGraphicFramePr>
          <p:cNvPr id="7328" name="Google Shape;7328;p46"/>
          <p:cNvGraphicFramePr/>
          <p:nvPr>
            <p:extLst>
              <p:ext uri="{D42A27DB-BD31-4B8C-83A1-F6EECF244321}">
                <p14:modId xmlns:p14="http://schemas.microsoft.com/office/powerpoint/2010/main" val="2715736915"/>
              </p:ext>
            </p:extLst>
          </p:nvPr>
        </p:nvGraphicFramePr>
        <p:xfrm>
          <a:off x="7147871" y="3612240"/>
          <a:ext cx="1722730" cy="647797"/>
        </p:xfrm>
        <a:graphic>
          <a:graphicData uri="http://schemas.openxmlformats.org/drawingml/2006/table">
            <a:tbl>
              <a:tblPr>
                <a:noFill/>
                <a:tableStyleId>{A686A492-17ED-4685-AF05-E541D5E8E220}</a:tableStyleId>
              </a:tblPr>
              <a:tblGrid>
                <a:gridCol w="323653">
                  <a:extLst>
                    <a:ext uri="{9D8B030D-6E8A-4147-A177-3AD203B41FA5}">
                      <a16:colId xmlns:a16="http://schemas.microsoft.com/office/drawing/2014/main" val="20000"/>
                    </a:ext>
                  </a:extLst>
                </a:gridCol>
                <a:gridCol w="1399077">
                  <a:extLst>
                    <a:ext uri="{9D8B030D-6E8A-4147-A177-3AD203B41FA5}">
                      <a16:colId xmlns:a16="http://schemas.microsoft.com/office/drawing/2014/main" val="20001"/>
                    </a:ext>
                  </a:extLst>
                </a:gridCol>
              </a:tblGrid>
              <a:tr h="223350">
                <a:tc>
                  <a:txBody>
                    <a:bodyPr/>
                    <a:lstStyle/>
                    <a:p>
                      <a:pPr marL="0" lvl="0" indent="0" algn="l" rtl="0">
                        <a:lnSpc>
                          <a:spcPct val="115000"/>
                        </a:lnSpc>
                        <a:spcBef>
                          <a:spcPts val="0"/>
                        </a:spcBef>
                        <a:spcAft>
                          <a:spcPts val="0"/>
                        </a:spcAft>
                        <a:buNone/>
                      </a:pPr>
                      <a:endParaRPr dirty="0">
                        <a:latin typeface="Barlow"/>
                        <a:ea typeface="Barlow"/>
                        <a:cs typeface="Barlow"/>
                        <a:sym typeface="Barlow"/>
                      </a:endParaRPr>
                    </a:p>
                  </a:txBody>
                  <a:tcPr marL="91425" marR="91425" marT="91425" marB="91425">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4"/>
                    </a:solidFill>
                  </a:tcPr>
                </a:tc>
                <a:tc>
                  <a:txBody>
                    <a:bodyPr/>
                    <a:lstStyle/>
                    <a:p>
                      <a:pPr marL="0" lvl="0" indent="0" algn="l" rtl="0">
                        <a:lnSpc>
                          <a:spcPct val="115000"/>
                        </a:lnSpc>
                        <a:spcBef>
                          <a:spcPts val="0"/>
                        </a:spcBef>
                        <a:spcAft>
                          <a:spcPts val="0"/>
                        </a:spcAft>
                        <a:buNone/>
                      </a:pPr>
                      <a:r>
                        <a:rPr lang="es-ES" dirty="0">
                          <a:latin typeface="Barlow"/>
                          <a:ea typeface="Barlow"/>
                          <a:cs typeface="Barlow"/>
                          <a:sym typeface="Barlow"/>
                        </a:rPr>
                        <a:t>IOTWMS </a:t>
                      </a:r>
                    </a:p>
                    <a:p>
                      <a:pPr marL="0" lvl="0" indent="0" algn="l" rtl="0">
                        <a:lnSpc>
                          <a:spcPct val="115000"/>
                        </a:lnSpc>
                        <a:spcBef>
                          <a:spcPts val="0"/>
                        </a:spcBef>
                        <a:spcAft>
                          <a:spcPts val="0"/>
                        </a:spcAft>
                        <a:buNone/>
                      </a:pPr>
                      <a:r>
                        <a:rPr lang="es-ES" dirty="0">
                          <a:latin typeface="Barlow"/>
                          <a:ea typeface="Barlow"/>
                          <a:cs typeface="Barlow"/>
                          <a:sym typeface="Barlow"/>
                        </a:rPr>
                        <a:t>1. Indonesia.</a:t>
                      </a:r>
                      <a:endParaRPr dirty="0">
                        <a:latin typeface="Barlow"/>
                        <a:ea typeface="Barlow"/>
                        <a:cs typeface="Barlow"/>
                        <a:sym typeface="Barlow"/>
                      </a:endParaRPr>
                    </a:p>
                  </a:txBody>
                  <a:tcPr marL="91425" marR="91425" marT="91425" marB="91425">
                    <a:lnL w="9525" cap="flat" cmpd="sng">
                      <a:solidFill>
                        <a:schemeClr val="lt2"/>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chemeClr val="lt2"/>
                      </a:solidFill>
                      <a:prstDash val="dot"/>
                      <a:round/>
                      <a:headEnd type="none" w="sm" len="sm"/>
                      <a:tailEnd type="none" w="sm" len="sm"/>
                    </a:lnB>
                  </a:tcPr>
                </a:tc>
                <a:extLst>
                  <a:ext uri="{0D108BD9-81ED-4DB2-BD59-A6C34878D82A}">
                    <a16:rowId xmlns:a16="http://schemas.microsoft.com/office/drawing/2014/main" val="10000"/>
                  </a:ext>
                </a:extLst>
              </a:tr>
            </a:tbl>
          </a:graphicData>
        </a:graphic>
      </p:graphicFrame>
      <p:pic>
        <p:nvPicPr>
          <p:cNvPr id="6" name="Picture 5" descr="A group of men holding signs&#10;&#10;Description automatically generated">
            <a:extLst>
              <a:ext uri="{FF2B5EF4-FFF2-40B4-BE49-F238E27FC236}">
                <a16:creationId xmlns:a16="http://schemas.microsoft.com/office/drawing/2014/main" id="{40844438-B3B2-09F6-4400-4508C0F94A4A}"/>
              </a:ext>
            </a:extLst>
          </p:cNvPr>
          <p:cNvPicPr>
            <a:picLocks noChangeAspect="1"/>
          </p:cNvPicPr>
          <p:nvPr/>
        </p:nvPicPr>
        <p:blipFill rotWithShape="1">
          <a:blip r:embed="rId3"/>
          <a:srcRect l="25837" r="5804"/>
          <a:stretch/>
        </p:blipFill>
        <p:spPr>
          <a:xfrm>
            <a:off x="43047" y="15606"/>
            <a:ext cx="5355533" cy="5222993"/>
          </a:xfrm>
          <a:prstGeom prst="rect">
            <a:avLst/>
          </a:prstGeom>
        </p:spPr>
      </p:pic>
    </p:spTree>
    <p:extLst>
      <p:ext uri="{BB962C8B-B14F-4D97-AF65-F5344CB8AC3E}">
        <p14:creationId xmlns:p14="http://schemas.microsoft.com/office/powerpoint/2010/main" val="3809603576"/>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7197"/>
        <p:cNvGrpSpPr/>
        <p:nvPr/>
      </p:nvGrpSpPr>
      <p:grpSpPr>
        <a:xfrm>
          <a:off x="0" y="0"/>
          <a:ext cx="0" cy="0"/>
          <a:chOff x="0" y="0"/>
          <a:chExt cx="0" cy="0"/>
        </a:xfrm>
      </p:grpSpPr>
      <p:sp>
        <p:nvSpPr>
          <p:cNvPr id="7198" name="Google Shape;7198;p40"/>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rgbClr val="0070C0"/>
                </a:solidFill>
              </a:rPr>
              <a:t>Part 4: Key Messages</a:t>
            </a:r>
            <a:endParaRPr dirty="0">
              <a:solidFill>
                <a:srgbClr val="0070C0"/>
              </a:solidFill>
            </a:endParaRPr>
          </a:p>
        </p:txBody>
      </p:sp>
      <p:sp>
        <p:nvSpPr>
          <p:cNvPr id="7207" name="Google Shape;7207;p40"/>
          <p:cNvSpPr txBox="1"/>
          <p:nvPr/>
        </p:nvSpPr>
        <p:spPr>
          <a:xfrm>
            <a:off x="5818294" y="1727137"/>
            <a:ext cx="2791078" cy="3359213"/>
          </a:xfrm>
          <a:prstGeom prst="rect">
            <a:avLst/>
          </a:prstGeom>
          <a:noFill/>
          <a:ln>
            <a:noFill/>
          </a:ln>
        </p:spPr>
        <p:txBody>
          <a:bodyPr spcFirstLastPara="1" wrap="square" lIns="91425" tIns="91425" rIns="91425" bIns="91425" anchor="t" anchorCtr="0">
            <a:noAutofit/>
          </a:bodyPr>
          <a:lstStyle/>
          <a:p>
            <a:pPr>
              <a:lnSpc>
                <a:spcPct val="115000"/>
              </a:lnSpc>
            </a:pPr>
            <a:r>
              <a:rPr lang="en-US" dirty="0"/>
              <a:t>Call for new countries and communities to join the Tsunami Ready Progamme or similar initiatives to build coastal resilience to tsunami risks.</a:t>
            </a:r>
          </a:p>
          <a:p>
            <a:pPr>
              <a:lnSpc>
                <a:spcPct val="115000"/>
              </a:lnSpc>
            </a:pPr>
            <a:endParaRPr lang="en-US" dirty="0"/>
          </a:p>
          <a:p>
            <a:pPr>
              <a:lnSpc>
                <a:spcPct val="115000"/>
              </a:lnSpc>
            </a:pPr>
            <a:r>
              <a:rPr lang="en-US" dirty="0"/>
              <a:t>With Tsunami Coalition Chair Laura Kong 	</a:t>
            </a:r>
          </a:p>
          <a:p>
            <a:pPr marL="0" lvl="0" indent="0" algn="l" rtl="0">
              <a:lnSpc>
                <a:spcPct val="115000"/>
              </a:lnSpc>
              <a:spcBef>
                <a:spcPts val="0"/>
              </a:spcBef>
              <a:spcAft>
                <a:spcPts val="0"/>
              </a:spcAft>
              <a:buNone/>
            </a:pPr>
            <a:endParaRPr dirty="0">
              <a:solidFill>
                <a:schemeClr val="dk1"/>
              </a:solidFill>
              <a:latin typeface="Barlow Medium"/>
              <a:ea typeface="Barlow Medium"/>
              <a:cs typeface="Barlow Medium"/>
              <a:sym typeface="Barlow Medium"/>
            </a:endParaRPr>
          </a:p>
        </p:txBody>
      </p:sp>
      <p:sp>
        <p:nvSpPr>
          <p:cNvPr id="13" name="Rectángulo 12"/>
          <p:cNvSpPr/>
          <p:nvPr/>
        </p:nvSpPr>
        <p:spPr>
          <a:xfrm>
            <a:off x="1538535" y="1486239"/>
            <a:ext cx="340787" cy="3407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 dirty="0">
                <a:solidFill>
                  <a:schemeClr val="dk1"/>
                </a:solidFill>
                <a:latin typeface="Barlow Medium"/>
                <a:sym typeface="Barlow Medium"/>
              </a:rPr>
              <a:t>J</a:t>
            </a:r>
            <a:endParaRPr lang="en-US" dirty="0"/>
          </a:p>
        </p:txBody>
      </p:sp>
      <p:sp>
        <p:nvSpPr>
          <p:cNvPr id="14" name="Rectángulo 13"/>
          <p:cNvSpPr/>
          <p:nvPr/>
        </p:nvSpPr>
        <p:spPr>
          <a:xfrm>
            <a:off x="1538536" y="1831743"/>
            <a:ext cx="340787" cy="3407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 dirty="0">
                <a:solidFill>
                  <a:schemeClr val="dk1"/>
                </a:solidFill>
                <a:latin typeface="Barlow Medium"/>
                <a:sym typeface="Barlow Medium"/>
              </a:rPr>
              <a:t>O</a:t>
            </a:r>
            <a:endParaRPr lang="en-US" dirty="0"/>
          </a:p>
        </p:txBody>
      </p:sp>
      <p:sp>
        <p:nvSpPr>
          <p:cNvPr id="15" name="Rectángulo 14"/>
          <p:cNvSpPr/>
          <p:nvPr/>
        </p:nvSpPr>
        <p:spPr>
          <a:xfrm>
            <a:off x="1538535" y="2170205"/>
            <a:ext cx="340787" cy="3407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 dirty="0">
                <a:solidFill>
                  <a:schemeClr val="dk1"/>
                </a:solidFill>
                <a:latin typeface="Barlow Medium"/>
                <a:sym typeface="Barlow Medium"/>
              </a:rPr>
              <a:t>I</a:t>
            </a:r>
            <a:endParaRPr lang="en-US" dirty="0"/>
          </a:p>
        </p:txBody>
      </p:sp>
      <p:sp>
        <p:nvSpPr>
          <p:cNvPr id="16" name="Rectángulo 15"/>
          <p:cNvSpPr/>
          <p:nvPr/>
        </p:nvSpPr>
        <p:spPr>
          <a:xfrm>
            <a:off x="1538535" y="2499873"/>
            <a:ext cx="340787" cy="3407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 dirty="0">
                <a:solidFill>
                  <a:schemeClr val="dk1"/>
                </a:solidFill>
                <a:latin typeface="Barlow Medium"/>
                <a:sym typeface="Barlow Medium"/>
              </a:rPr>
              <a:t>N</a:t>
            </a:r>
            <a:endParaRPr lang="en-US" dirty="0"/>
          </a:p>
        </p:txBody>
      </p:sp>
      <p:sp>
        <p:nvSpPr>
          <p:cNvPr id="17" name="Rectángulo 16"/>
          <p:cNvSpPr/>
          <p:nvPr/>
        </p:nvSpPr>
        <p:spPr>
          <a:xfrm>
            <a:off x="856961" y="2496727"/>
            <a:ext cx="340787" cy="3407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 dirty="0">
                <a:solidFill>
                  <a:schemeClr val="dk1"/>
                </a:solidFill>
                <a:latin typeface="Barlow Medium"/>
                <a:sym typeface="Barlow Medium"/>
              </a:rPr>
              <a:t>S</a:t>
            </a:r>
            <a:endParaRPr lang="en-US" dirty="0"/>
          </a:p>
        </p:txBody>
      </p:sp>
      <p:sp>
        <p:nvSpPr>
          <p:cNvPr id="18" name="Rectángulo 17"/>
          <p:cNvSpPr/>
          <p:nvPr/>
        </p:nvSpPr>
        <p:spPr>
          <a:xfrm>
            <a:off x="2237259" y="2499433"/>
            <a:ext cx="340787" cy="3407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p>
          <a:p>
            <a:pPr algn="ctr"/>
            <a:r>
              <a:rPr lang="es-ES" dirty="0">
                <a:solidFill>
                  <a:schemeClr val="tx1"/>
                </a:solidFill>
              </a:rPr>
              <a:t>M</a:t>
            </a:r>
          </a:p>
          <a:p>
            <a:pPr algn="ctr"/>
            <a:endParaRPr lang="en-US" dirty="0"/>
          </a:p>
        </p:txBody>
      </p:sp>
      <p:sp>
        <p:nvSpPr>
          <p:cNvPr id="19" name="Rectángulo 18"/>
          <p:cNvSpPr/>
          <p:nvPr/>
        </p:nvSpPr>
        <p:spPr>
          <a:xfrm>
            <a:off x="1878929" y="2497548"/>
            <a:ext cx="340787" cy="3407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 dirty="0">
                <a:solidFill>
                  <a:schemeClr val="dk1"/>
                </a:solidFill>
                <a:latin typeface="Barlow Medium"/>
                <a:sym typeface="Barlow Medium"/>
              </a:rPr>
              <a:t>A</a:t>
            </a:r>
            <a:endParaRPr lang="en-US" dirty="0"/>
          </a:p>
        </p:txBody>
      </p:sp>
      <p:sp>
        <p:nvSpPr>
          <p:cNvPr id="20" name="Rectángulo 19"/>
          <p:cNvSpPr/>
          <p:nvPr/>
        </p:nvSpPr>
        <p:spPr>
          <a:xfrm>
            <a:off x="516567" y="2492370"/>
            <a:ext cx="340787" cy="3407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ángulo 22"/>
          <p:cNvSpPr/>
          <p:nvPr/>
        </p:nvSpPr>
        <p:spPr>
          <a:xfrm>
            <a:off x="516174" y="2492370"/>
            <a:ext cx="340787" cy="3407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 dirty="0">
                <a:solidFill>
                  <a:schemeClr val="dk1"/>
                </a:solidFill>
                <a:latin typeface="Barlow Medium"/>
                <a:sym typeface="Barlow Medium"/>
              </a:rPr>
              <a:t>T</a:t>
            </a:r>
            <a:endParaRPr lang="en-US" dirty="0"/>
          </a:p>
        </p:txBody>
      </p:sp>
      <p:sp>
        <p:nvSpPr>
          <p:cNvPr id="24" name="Rectángulo 23"/>
          <p:cNvSpPr/>
          <p:nvPr/>
        </p:nvSpPr>
        <p:spPr>
          <a:xfrm>
            <a:off x="1197551" y="2492369"/>
            <a:ext cx="340787" cy="3407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 dirty="0">
                <a:solidFill>
                  <a:schemeClr val="dk1"/>
                </a:solidFill>
                <a:latin typeface="Barlow Medium"/>
                <a:sym typeface="Barlow Medium"/>
              </a:rPr>
              <a:t>U</a:t>
            </a:r>
            <a:endParaRPr lang="en-US" dirty="0"/>
          </a:p>
        </p:txBody>
      </p:sp>
      <p:sp>
        <p:nvSpPr>
          <p:cNvPr id="25" name="Rectángulo 24"/>
          <p:cNvSpPr/>
          <p:nvPr/>
        </p:nvSpPr>
        <p:spPr>
          <a:xfrm>
            <a:off x="2577653" y="2499433"/>
            <a:ext cx="340787" cy="3407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 dirty="0">
                <a:solidFill>
                  <a:schemeClr val="dk1"/>
                </a:solidFill>
                <a:latin typeface="Barlow Medium"/>
                <a:sym typeface="Barlow Medium"/>
              </a:rPr>
              <a:t>I</a:t>
            </a:r>
            <a:endParaRPr lang="en-US" dirty="0"/>
          </a:p>
        </p:txBody>
      </p:sp>
      <p:sp>
        <p:nvSpPr>
          <p:cNvPr id="26" name="Rectángulo 25"/>
          <p:cNvSpPr/>
          <p:nvPr/>
        </p:nvSpPr>
        <p:spPr>
          <a:xfrm>
            <a:off x="3958344" y="2509275"/>
            <a:ext cx="340787" cy="3407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 dirty="0">
                <a:solidFill>
                  <a:schemeClr val="dk1"/>
                </a:solidFill>
                <a:latin typeface="Barlow Medium"/>
                <a:sym typeface="Barlow Medium"/>
              </a:rPr>
              <a:t>D</a:t>
            </a:r>
            <a:endParaRPr lang="en-US" dirty="0"/>
          </a:p>
        </p:txBody>
      </p:sp>
      <p:sp>
        <p:nvSpPr>
          <p:cNvPr id="27" name="Rectángulo 26"/>
          <p:cNvSpPr/>
          <p:nvPr/>
        </p:nvSpPr>
        <p:spPr>
          <a:xfrm>
            <a:off x="3276770" y="2506129"/>
            <a:ext cx="340787" cy="3407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 dirty="0">
                <a:solidFill>
                  <a:schemeClr val="dk1"/>
                </a:solidFill>
                <a:latin typeface="Barlow Medium"/>
                <a:sym typeface="Barlow Medium"/>
              </a:rPr>
              <a:t>E</a:t>
            </a:r>
            <a:endParaRPr lang="en-US" dirty="0"/>
          </a:p>
        </p:txBody>
      </p:sp>
      <p:sp>
        <p:nvSpPr>
          <p:cNvPr id="28" name="Rectángulo 27"/>
          <p:cNvSpPr/>
          <p:nvPr/>
        </p:nvSpPr>
        <p:spPr>
          <a:xfrm>
            <a:off x="4298738" y="2506950"/>
            <a:ext cx="340787" cy="3407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 dirty="0">
                <a:solidFill>
                  <a:schemeClr val="dk1"/>
                </a:solidFill>
                <a:latin typeface="Barlow Medium"/>
                <a:sym typeface="Barlow Medium"/>
              </a:rPr>
              <a:t>Y</a:t>
            </a:r>
            <a:endParaRPr lang="en-US" dirty="0"/>
          </a:p>
        </p:txBody>
      </p:sp>
      <p:sp>
        <p:nvSpPr>
          <p:cNvPr id="29" name="Rectángulo 28"/>
          <p:cNvSpPr/>
          <p:nvPr/>
        </p:nvSpPr>
        <p:spPr>
          <a:xfrm>
            <a:off x="2936376" y="2501772"/>
            <a:ext cx="340787" cy="3407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ángulo 29"/>
          <p:cNvSpPr/>
          <p:nvPr/>
        </p:nvSpPr>
        <p:spPr>
          <a:xfrm>
            <a:off x="2935983" y="2501772"/>
            <a:ext cx="340787" cy="3407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 dirty="0">
                <a:solidFill>
                  <a:schemeClr val="dk1"/>
                </a:solidFill>
                <a:latin typeface="Barlow Medium"/>
                <a:sym typeface="Barlow Medium"/>
              </a:rPr>
              <a:t>R</a:t>
            </a:r>
            <a:endParaRPr lang="en-US" dirty="0"/>
          </a:p>
        </p:txBody>
      </p:sp>
      <p:sp>
        <p:nvSpPr>
          <p:cNvPr id="31" name="Rectángulo 30"/>
          <p:cNvSpPr/>
          <p:nvPr/>
        </p:nvSpPr>
        <p:spPr>
          <a:xfrm>
            <a:off x="3617360" y="2501771"/>
            <a:ext cx="340787" cy="3407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 dirty="0">
                <a:solidFill>
                  <a:schemeClr val="dk1"/>
                </a:solidFill>
                <a:latin typeface="Barlow Medium"/>
                <a:sym typeface="Barlow Medium"/>
              </a:rPr>
              <a:t>A</a:t>
            </a:r>
            <a:endParaRPr lang="en-US" dirty="0"/>
          </a:p>
        </p:txBody>
      </p:sp>
      <p:sp>
        <p:nvSpPr>
          <p:cNvPr id="32" name="Rectángulo 31"/>
          <p:cNvSpPr/>
          <p:nvPr/>
        </p:nvSpPr>
        <p:spPr>
          <a:xfrm>
            <a:off x="3617360" y="2854420"/>
            <a:ext cx="340787" cy="3407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 dirty="0">
                <a:solidFill>
                  <a:schemeClr val="dk1"/>
                </a:solidFill>
                <a:latin typeface="Barlow Medium"/>
                <a:sym typeface="Barlow Medium"/>
              </a:rPr>
              <a:t>L</a:t>
            </a:r>
            <a:endParaRPr lang="en-US" dirty="0"/>
          </a:p>
        </p:txBody>
      </p:sp>
      <p:sp>
        <p:nvSpPr>
          <p:cNvPr id="33" name="Rectángulo 32"/>
          <p:cNvSpPr/>
          <p:nvPr/>
        </p:nvSpPr>
        <p:spPr>
          <a:xfrm>
            <a:off x="3617361" y="3199924"/>
            <a:ext cx="340787" cy="3407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 dirty="0">
                <a:solidFill>
                  <a:schemeClr val="dk1"/>
                </a:solidFill>
                <a:latin typeface="Barlow Medium"/>
                <a:sym typeface="Barlow Medium"/>
              </a:rPr>
              <a:t>L</a:t>
            </a:r>
            <a:endParaRPr lang="en-US" dirty="0"/>
          </a:p>
        </p:txBody>
      </p:sp>
      <p:sp>
        <p:nvSpPr>
          <p:cNvPr id="34" name="Rectángulo 33"/>
          <p:cNvSpPr/>
          <p:nvPr/>
        </p:nvSpPr>
        <p:spPr>
          <a:xfrm>
            <a:off x="3617360" y="2144405"/>
            <a:ext cx="340787" cy="3407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dirty="0">
                <a:solidFill>
                  <a:schemeClr val="tx1"/>
                </a:solidFill>
              </a:rPr>
              <a:t>C</a:t>
            </a:r>
            <a:endParaRPr lang="en-US" dirty="0">
              <a:solidFill>
                <a:schemeClr val="tx1"/>
              </a:solidFill>
            </a:endParaRPr>
          </a:p>
        </p:txBody>
      </p:sp>
      <p:sp>
        <p:nvSpPr>
          <p:cNvPr id="35" name="Rectángulo 34"/>
          <p:cNvSpPr/>
          <p:nvPr/>
        </p:nvSpPr>
        <p:spPr>
          <a:xfrm>
            <a:off x="515781" y="2838482"/>
            <a:ext cx="340787" cy="3407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 dirty="0">
                <a:solidFill>
                  <a:schemeClr val="dk1"/>
                </a:solidFill>
                <a:latin typeface="Barlow Medium"/>
                <a:sym typeface="Barlow Medium"/>
              </a:rPr>
              <a:t>O</a:t>
            </a:r>
            <a:endParaRPr lang="en-US" dirty="0"/>
          </a:p>
        </p:txBody>
      </p:sp>
    </p:spTree>
    <p:extLst>
      <p:ext uri="{BB962C8B-B14F-4D97-AF65-F5344CB8AC3E}">
        <p14:creationId xmlns:p14="http://schemas.microsoft.com/office/powerpoint/2010/main" val="78896491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F55641-3041-DC05-5D6A-D1010F091D1D}"/>
              </a:ext>
            </a:extLst>
          </p:cNvPr>
          <p:cNvSpPr>
            <a:spLocks noGrp="1"/>
          </p:cNvSpPr>
          <p:nvPr>
            <p:ph type="title"/>
          </p:nvPr>
        </p:nvSpPr>
        <p:spPr/>
        <p:txBody>
          <a:bodyPr/>
          <a:lstStyle/>
          <a:p>
            <a:r>
              <a:rPr lang="en-US" dirty="0">
                <a:solidFill>
                  <a:srgbClr val="0070C0"/>
                </a:solidFill>
              </a:rPr>
              <a:t>Modality of Financing/Sponsoring event</a:t>
            </a:r>
            <a:br>
              <a:rPr lang="en-US" dirty="0"/>
            </a:br>
            <a:br>
              <a:rPr lang="en-US" dirty="0"/>
            </a:br>
            <a:br>
              <a:rPr lang="en-US" dirty="0"/>
            </a:br>
            <a:br>
              <a:rPr lang="en-US" dirty="0"/>
            </a:br>
            <a:endParaRPr lang="fr-FR" dirty="0"/>
          </a:p>
        </p:txBody>
      </p:sp>
      <p:sp>
        <p:nvSpPr>
          <p:cNvPr id="3" name="Google Shape;6910;p25">
            <a:extLst>
              <a:ext uri="{FF2B5EF4-FFF2-40B4-BE49-F238E27FC236}">
                <a16:creationId xmlns:a16="http://schemas.microsoft.com/office/drawing/2014/main" id="{3937633B-72E9-AD6D-F301-3DDDD3F4D7E6}"/>
              </a:ext>
            </a:extLst>
          </p:cNvPr>
          <p:cNvSpPr txBox="1">
            <a:spLocks/>
          </p:cNvSpPr>
          <p:nvPr/>
        </p:nvSpPr>
        <p:spPr>
          <a:xfrm>
            <a:off x="977336" y="1160936"/>
            <a:ext cx="7704000" cy="3061185"/>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endParaRPr lang="en-US" dirty="0"/>
          </a:p>
          <a:p>
            <a:pPr marL="438150" indent="-285750">
              <a:buFont typeface="Courier New" panose="02070309020205020404" pitchFamily="49" charset="0"/>
              <a:buChar char="o"/>
            </a:pPr>
            <a:r>
              <a:rPr lang="en-US" dirty="0"/>
              <a:t>Respective IOC/ICG regions </a:t>
            </a:r>
          </a:p>
          <a:p>
            <a:pPr marL="438150" indent="-285750">
              <a:buFont typeface="Courier New" panose="02070309020205020404" pitchFamily="49" charset="0"/>
              <a:buChar char="o"/>
            </a:pPr>
            <a:endParaRPr lang="en-US" dirty="0"/>
          </a:p>
          <a:p>
            <a:pPr marL="438150" indent="-285750">
              <a:buFont typeface="Courier New" panose="02070309020205020404" pitchFamily="49" charset="0"/>
              <a:buChar char="o"/>
            </a:pPr>
            <a:r>
              <a:rPr lang="en-US" sz="1400" dirty="0"/>
              <a:t>USAID</a:t>
            </a:r>
          </a:p>
          <a:p>
            <a:pPr marL="438150" indent="-285750">
              <a:buFont typeface="Courier New" panose="02070309020205020404" pitchFamily="49" charset="0"/>
              <a:buChar char="o"/>
            </a:pPr>
            <a:endParaRPr lang="en-US" dirty="0"/>
          </a:p>
          <a:p>
            <a:pPr marL="438150" indent="-285750">
              <a:buFont typeface="Courier New" panose="02070309020205020404" pitchFamily="49" charset="0"/>
              <a:buChar char="o"/>
            </a:pPr>
            <a:r>
              <a:rPr lang="en-US" sz="1400" dirty="0"/>
              <a:t>Respective Organisation e.g. BMKG</a:t>
            </a:r>
          </a:p>
          <a:p>
            <a:pPr marL="438150" indent="-285750">
              <a:buFont typeface="Courier New" panose="02070309020205020404" pitchFamily="49" charset="0"/>
              <a:buChar char="o"/>
            </a:pPr>
            <a:endParaRPr lang="en-US" sz="1400" dirty="0"/>
          </a:p>
          <a:p>
            <a:pPr marL="438150" indent="-285750">
              <a:buFont typeface="Courier New" panose="02070309020205020404" pitchFamily="49" charset="0"/>
              <a:buChar char="o"/>
            </a:pPr>
            <a:r>
              <a:rPr lang="en-US" sz="1400" dirty="0"/>
              <a:t>Scientific Affairs and Fisheries Resources of the Permanent Commission of the South Pacific</a:t>
            </a:r>
          </a:p>
          <a:p>
            <a:pPr marL="152400"/>
            <a:endParaRPr lang="en-US" sz="1400" dirty="0"/>
          </a:p>
          <a:p>
            <a:pPr marL="152400"/>
            <a:endParaRPr lang="en-US" dirty="0"/>
          </a:p>
          <a:p>
            <a:pPr marL="152400"/>
            <a:endParaRPr lang="en-US" dirty="0"/>
          </a:p>
          <a:p>
            <a:pPr marL="152400"/>
            <a:r>
              <a:rPr lang="en-US" dirty="0"/>
              <a:t>	</a:t>
            </a:r>
          </a:p>
          <a:p>
            <a:pPr marL="139700">
              <a:buClr>
                <a:schemeClr val="dk1"/>
              </a:buClr>
              <a:buSzPts val="1400"/>
            </a:pPr>
            <a:endParaRPr lang="en-US" dirty="0">
              <a:latin typeface="Barlow Medium"/>
              <a:ea typeface="Barlow Medium"/>
              <a:cs typeface="Barlow Medium"/>
              <a:sym typeface="Barlow Medium"/>
            </a:endParaRPr>
          </a:p>
        </p:txBody>
      </p:sp>
    </p:spTree>
    <p:extLst>
      <p:ext uri="{BB962C8B-B14F-4D97-AF65-F5344CB8AC3E}">
        <p14:creationId xmlns:p14="http://schemas.microsoft.com/office/powerpoint/2010/main" val="235161360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E6DAE637-0687-3801-7DB1-717995441074}"/>
              </a:ext>
            </a:extLst>
          </p:cNvPr>
          <p:cNvSpPr txBox="1"/>
          <p:nvPr/>
        </p:nvSpPr>
        <p:spPr>
          <a:xfrm>
            <a:off x="2078796" y="1132717"/>
            <a:ext cx="4968271" cy="2442015"/>
          </a:xfrm>
          <a:prstGeom prst="rect">
            <a:avLst/>
          </a:prstGeom>
          <a:noFill/>
        </p:spPr>
        <p:txBody>
          <a:bodyPr wrap="square">
            <a:spAutoFit/>
          </a:bodyPr>
          <a:lstStyle/>
          <a:p>
            <a:pPr defTabSz="685800">
              <a:lnSpc>
                <a:spcPct val="107000"/>
              </a:lnSpc>
              <a:spcBef>
                <a:spcPts val="450"/>
              </a:spcBef>
              <a:buClrTx/>
            </a:pPr>
            <a:r>
              <a:rPr lang="en-US" sz="1600" kern="1200" dirty="0">
                <a:solidFill>
                  <a:schemeClr val="tx1"/>
                </a:solidFill>
                <a:latin typeface="Roboto" panose="02000000000000000000" pitchFamily="2" charset="0"/>
                <a:ea typeface="Roboto" panose="02000000000000000000" pitchFamily="2" charset="0"/>
                <a:cs typeface="Roboto" panose="02000000000000000000" pitchFamily="2" charset="0"/>
              </a:rPr>
              <a:t>Objectives of Sat Event versus Ocean Conference</a:t>
            </a:r>
          </a:p>
          <a:p>
            <a:pPr marL="285750" indent="-285750" defTabSz="685800">
              <a:lnSpc>
                <a:spcPct val="107000"/>
              </a:lnSpc>
              <a:spcBef>
                <a:spcPts val="450"/>
              </a:spcBef>
              <a:buClrTx/>
              <a:buFont typeface="Wingdings" panose="05000000000000000000" pitchFamily="2" charset="2"/>
              <a:buChar char="ü"/>
            </a:pPr>
            <a:r>
              <a:rPr lang="en-US" sz="1600" kern="1200" dirty="0">
                <a:solidFill>
                  <a:srgbClr val="0070C0"/>
                </a:solidFill>
                <a:latin typeface="Roboto" panose="02000000000000000000" pitchFamily="2" charset="0"/>
                <a:ea typeface="Roboto" panose="02000000000000000000" pitchFamily="2" charset="0"/>
                <a:cs typeface="Roboto" panose="02000000000000000000" pitchFamily="2" charset="0"/>
              </a:rPr>
              <a:t>Showcase and </a:t>
            </a:r>
            <a:r>
              <a:rPr lang="en-US" sz="1600" b="1" u="sng" kern="1200" dirty="0">
                <a:solidFill>
                  <a:srgbClr val="0070C0"/>
                </a:solidFill>
                <a:latin typeface="Roboto" panose="02000000000000000000" pitchFamily="2" charset="0"/>
                <a:ea typeface="Roboto" panose="02000000000000000000" pitchFamily="2" charset="0"/>
                <a:cs typeface="Roboto" panose="02000000000000000000" pitchFamily="2" charset="0"/>
              </a:rPr>
              <a:t>celebrate achievements</a:t>
            </a:r>
            <a:endParaRPr lang="en-US" sz="1600" kern="1200" dirty="0">
              <a:solidFill>
                <a:srgbClr val="0070C0"/>
              </a:solidFill>
              <a:latin typeface="Roboto" panose="02000000000000000000" pitchFamily="2" charset="0"/>
              <a:ea typeface="Roboto" panose="02000000000000000000" pitchFamily="2" charset="0"/>
              <a:cs typeface="Roboto" panose="02000000000000000000" pitchFamily="2" charset="0"/>
            </a:endParaRPr>
          </a:p>
          <a:p>
            <a:pPr marL="285750" indent="-285750" defTabSz="685800">
              <a:lnSpc>
                <a:spcPct val="107000"/>
              </a:lnSpc>
              <a:spcBef>
                <a:spcPts val="450"/>
              </a:spcBef>
              <a:buClrTx/>
              <a:buFont typeface="Wingdings" panose="05000000000000000000" pitchFamily="2" charset="2"/>
              <a:buChar char="ü"/>
            </a:pPr>
            <a:r>
              <a:rPr lang="en-US" sz="1600" kern="1200" dirty="0">
                <a:solidFill>
                  <a:srgbClr val="0070C0"/>
                </a:solidFill>
                <a:latin typeface="Roboto" panose="02000000000000000000" pitchFamily="2" charset="0"/>
                <a:ea typeface="Roboto" panose="02000000000000000000" pitchFamily="2" charset="0"/>
                <a:cs typeface="Roboto" panose="02000000000000000000" pitchFamily="2" charset="0"/>
              </a:rPr>
              <a:t>Generate </a:t>
            </a:r>
            <a:r>
              <a:rPr lang="en-US" sz="1600" b="1" u="sng" kern="1200" dirty="0">
                <a:solidFill>
                  <a:srgbClr val="0070C0"/>
                </a:solidFill>
                <a:latin typeface="Roboto" panose="02000000000000000000" pitchFamily="2" charset="0"/>
                <a:ea typeface="Roboto" panose="02000000000000000000" pitchFamily="2" charset="0"/>
                <a:cs typeface="Roboto" panose="02000000000000000000" pitchFamily="2" charset="0"/>
              </a:rPr>
              <a:t>consensus on science – policy – society priorities</a:t>
            </a:r>
            <a:r>
              <a:rPr lang="en-US" sz="1600" kern="1200" dirty="0">
                <a:solidFill>
                  <a:srgbClr val="0070C0"/>
                </a:solidFill>
                <a:latin typeface="Roboto" panose="02000000000000000000" pitchFamily="2" charset="0"/>
                <a:ea typeface="Roboto" panose="02000000000000000000" pitchFamily="2" charset="0"/>
                <a:cs typeface="Roboto" panose="02000000000000000000" pitchFamily="2" charset="0"/>
              </a:rPr>
              <a:t> </a:t>
            </a:r>
          </a:p>
          <a:p>
            <a:pPr marL="285750" indent="-285750" defTabSz="685800">
              <a:lnSpc>
                <a:spcPct val="107000"/>
              </a:lnSpc>
              <a:spcBef>
                <a:spcPts val="450"/>
              </a:spcBef>
              <a:buClrTx/>
              <a:buFont typeface="Wingdings" panose="05000000000000000000" pitchFamily="2" charset="2"/>
              <a:buChar char="ü"/>
            </a:pPr>
            <a:r>
              <a:rPr lang="en-US" sz="1600" kern="1200" dirty="0">
                <a:solidFill>
                  <a:srgbClr val="0070C0"/>
                </a:solidFill>
                <a:latin typeface="Roboto" panose="02000000000000000000" pitchFamily="2" charset="0"/>
                <a:ea typeface="Roboto" panose="02000000000000000000" pitchFamily="2" charset="0"/>
                <a:cs typeface="Roboto" panose="02000000000000000000" pitchFamily="2" charset="0"/>
              </a:rPr>
              <a:t>Create </a:t>
            </a:r>
            <a:r>
              <a:rPr lang="en-US" sz="1600" b="1" u="sng" kern="1200" dirty="0">
                <a:solidFill>
                  <a:srgbClr val="0070C0"/>
                </a:solidFill>
                <a:latin typeface="Roboto" panose="02000000000000000000" pitchFamily="2" charset="0"/>
                <a:ea typeface="Roboto" panose="02000000000000000000" pitchFamily="2" charset="0"/>
                <a:cs typeface="Roboto" panose="02000000000000000000" pitchFamily="2" charset="0"/>
              </a:rPr>
              <a:t>opportunities for networking </a:t>
            </a:r>
            <a:r>
              <a:rPr lang="en-US" sz="1600" kern="1200" dirty="0">
                <a:solidFill>
                  <a:srgbClr val="0070C0"/>
                </a:solidFill>
                <a:latin typeface="Roboto" panose="02000000000000000000" pitchFamily="2" charset="0"/>
                <a:ea typeface="Roboto" panose="02000000000000000000" pitchFamily="2" charset="0"/>
                <a:cs typeface="Roboto" panose="02000000000000000000" pitchFamily="2" charset="0"/>
              </a:rPr>
              <a:t>to </a:t>
            </a:r>
            <a:r>
              <a:rPr lang="en-US" sz="1600" kern="1200" dirty="0" err="1">
                <a:solidFill>
                  <a:srgbClr val="0070C0"/>
                </a:solidFill>
                <a:latin typeface="Roboto" panose="02000000000000000000" pitchFamily="2" charset="0"/>
                <a:ea typeface="Roboto" panose="02000000000000000000" pitchFamily="2" charset="0"/>
                <a:cs typeface="Roboto" panose="02000000000000000000" pitchFamily="2" charset="0"/>
              </a:rPr>
              <a:t>catalyse</a:t>
            </a:r>
            <a:r>
              <a:rPr lang="en-US" sz="1600" kern="1200" dirty="0">
                <a:solidFill>
                  <a:srgbClr val="0070C0"/>
                </a:solidFill>
                <a:latin typeface="Roboto" panose="02000000000000000000" pitchFamily="2" charset="0"/>
                <a:ea typeface="Roboto" panose="02000000000000000000" pitchFamily="2" charset="0"/>
                <a:cs typeface="Roboto" panose="02000000000000000000" pitchFamily="2" charset="0"/>
              </a:rPr>
              <a:t> new partnerships and initiatives </a:t>
            </a:r>
          </a:p>
          <a:p>
            <a:pPr marL="285750" indent="-285750" defTabSz="685800">
              <a:lnSpc>
                <a:spcPct val="107000"/>
              </a:lnSpc>
              <a:spcBef>
                <a:spcPts val="450"/>
              </a:spcBef>
              <a:buClrTx/>
              <a:buFont typeface="Wingdings" panose="05000000000000000000" pitchFamily="2" charset="2"/>
              <a:buChar char="ü"/>
            </a:pPr>
            <a:r>
              <a:rPr lang="en-US" sz="1600" kern="1200" dirty="0">
                <a:solidFill>
                  <a:srgbClr val="0070C0"/>
                </a:solidFill>
                <a:latin typeface="Roboto" panose="02000000000000000000" pitchFamily="2" charset="0"/>
                <a:ea typeface="Roboto" panose="02000000000000000000" pitchFamily="2" charset="0"/>
                <a:cs typeface="Roboto" panose="02000000000000000000" pitchFamily="2" charset="0"/>
              </a:rPr>
              <a:t>Provide a global platform for </a:t>
            </a:r>
            <a:r>
              <a:rPr lang="en-US" sz="1600" b="1" u="sng" kern="1200" dirty="0">
                <a:solidFill>
                  <a:srgbClr val="0070C0"/>
                </a:solidFill>
                <a:latin typeface="Roboto" panose="02000000000000000000" pitchFamily="2" charset="0"/>
                <a:ea typeface="Roboto" panose="02000000000000000000" pitchFamily="2" charset="0"/>
                <a:cs typeface="Roboto" panose="02000000000000000000" pitchFamily="2" charset="0"/>
              </a:rPr>
              <a:t>announcements and commitments</a:t>
            </a:r>
            <a:r>
              <a:rPr lang="en-US" sz="1600" kern="1200" dirty="0">
                <a:solidFill>
                  <a:srgbClr val="0070C0"/>
                </a:solidFill>
                <a:latin typeface="Roboto" panose="02000000000000000000" pitchFamily="2" charset="0"/>
                <a:ea typeface="Roboto" panose="02000000000000000000" pitchFamily="2" charset="0"/>
                <a:cs typeface="Roboto" panose="02000000000000000000" pitchFamily="2" charset="0"/>
              </a:rPr>
              <a:t> </a:t>
            </a:r>
          </a:p>
        </p:txBody>
      </p:sp>
    </p:spTree>
    <p:extLst>
      <p:ext uri="{BB962C8B-B14F-4D97-AF65-F5344CB8AC3E}">
        <p14:creationId xmlns:p14="http://schemas.microsoft.com/office/powerpoint/2010/main" val="252276080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F55641-3041-DC05-5D6A-D1010F091D1D}"/>
              </a:ext>
            </a:extLst>
          </p:cNvPr>
          <p:cNvSpPr>
            <a:spLocks noGrp="1"/>
          </p:cNvSpPr>
          <p:nvPr>
            <p:ph type="title"/>
          </p:nvPr>
        </p:nvSpPr>
        <p:spPr>
          <a:xfrm>
            <a:off x="720000" y="-58742"/>
            <a:ext cx="7704000" cy="572700"/>
          </a:xfrm>
        </p:spPr>
        <p:txBody>
          <a:bodyPr/>
          <a:lstStyle/>
          <a:p>
            <a:r>
              <a:rPr lang="en-US" sz="3200" dirty="0">
                <a:solidFill>
                  <a:srgbClr val="0070C0"/>
                </a:solidFill>
              </a:rPr>
              <a:t>Sat Event On Coastal Resilience</a:t>
            </a:r>
            <a:br>
              <a:rPr lang="en-US" sz="3200" dirty="0">
                <a:solidFill>
                  <a:srgbClr val="0070C0"/>
                </a:solidFill>
              </a:rPr>
            </a:br>
            <a:r>
              <a:rPr lang="en-US" sz="2400" dirty="0">
                <a:solidFill>
                  <a:srgbClr val="0070C0"/>
                </a:solidFill>
              </a:rPr>
              <a:t> Coastal Futures: Charting Priorities for Resilience (Hybrid)</a:t>
            </a:r>
            <a:br>
              <a:rPr lang="en-US" sz="3200" dirty="0"/>
            </a:br>
            <a:br>
              <a:rPr lang="en-US" dirty="0"/>
            </a:br>
            <a:br>
              <a:rPr lang="en-US" dirty="0"/>
            </a:br>
            <a:br>
              <a:rPr lang="en-US" dirty="0"/>
            </a:br>
            <a:r>
              <a:rPr lang="en-US" dirty="0"/>
              <a:t> </a:t>
            </a:r>
            <a:br>
              <a:rPr lang="en-US" dirty="0"/>
            </a:br>
            <a:endParaRPr lang="fr-FR" dirty="0"/>
          </a:p>
        </p:txBody>
      </p:sp>
      <p:sp>
        <p:nvSpPr>
          <p:cNvPr id="3" name="Google Shape;6910;p25">
            <a:extLst>
              <a:ext uri="{FF2B5EF4-FFF2-40B4-BE49-F238E27FC236}">
                <a16:creationId xmlns:a16="http://schemas.microsoft.com/office/drawing/2014/main" id="{3937633B-72E9-AD6D-F301-3DDDD3F4D7E6}"/>
              </a:ext>
            </a:extLst>
          </p:cNvPr>
          <p:cNvSpPr txBox="1">
            <a:spLocks/>
          </p:cNvSpPr>
          <p:nvPr/>
        </p:nvSpPr>
        <p:spPr>
          <a:xfrm>
            <a:off x="592327" y="1268160"/>
            <a:ext cx="5272210" cy="3061185"/>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nSpc>
                <a:spcPct val="115000"/>
              </a:lnSpc>
              <a:spcBef>
                <a:spcPts val="1400"/>
              </a:spcBef>
              <a:spcAft>
                <a:spcPts val="400"/>
              </a:spcAft>
            </a:pPr>
            <a:r>
              <a:rPr lang="en-GB" b="1" dirty="0">
                <a:solidFill>
                  <a:srgbClr val="0000FF"/>
                </a:solidFill>
                <a:latin typeface="Arial" panose="020B0604020202020204" pitchFamily="34" charset="0"/>
                <a:ea typeface="Arial" panose="020B0604020202020204" pitchFamily="34" charset="0"/>
              </a:rPr>
              <a:t>Leading Partners</a:t>
            </a:r>
            <a:r>
              <a:rPr lang="en-GB" dirty="0">
                <a:solidFill>
                  <a:srgbClr val="0000FF"/>
                </a:solidFill>
                <a:latin typeface="Arial" panose="020B0604020202020204" pitchFamily="34" charset="0"/>
                <a:ea typeface="Arial" panose="020B0604020202020204" pitchFamily="34" charset="0"/>
              </a:rPr>
              <a:t>: </a:t>
            </a:r>
            <a:r>
              <a:rPr lang="en-GB" dirty="0">
                <a:solidFill>
                  <a:srgbClr val="0000FF"/>
                </a:solidFill>
                <a:effectLst/>
                <a:latin typeface="Arial" panose="020B0604020202020204" pitchFamily="34" charset="0"/>
                <a:ea typeface="Arial" panose="020B0604020202020204" pitchFamily="34" charset="0"/>
              </a:rPr>
              <a:t>Decade Collaborative Centre, Coastal Resilience and </a:t>
            </a:r>
            <a:r>
              <a:rPr lang="en-GB" dirty="0" err="1">
                <a:solidFill>
                  <a:srgbClr val="0000FF"/>
                </a:solidFill>
                <a:effectLst/>
                <a:latin typeface="Arial" panose="020B0604020202020204" pitchFamily="34" charset="0"/>
                <a:ea typeface="Arial" panose="020B0604020202020204" pitchFamily="34" charset="0"/>
              </a:rPr>
              <a:t>CoastPredict</a:t>
            </a:r>
            <a:r>
              <a:rPr lang="en-GB" dirty="0">
                <a:solidFill>
                  <a:srgbClr val="0000FF"/>
                </a:solidFill>
                <a:effectLst/>
                <a:latin typeface="Arial" panose="020B0604020202020204" pitchFamily="34" charset="0"/>
                <a:ea typeface="Arial" panose="020B0604020202020204" pitchFamily="34" charset="0"/>
              </a:rPr>
              <a:t> Programme</a:t>
            </a:r>
            <a:endParaRPr lang="en-GB" b="1" dirty="0">
              <a:latin typeface="Arial" panose="020B0604020202020204" pitchFamily="34" charset="0"/>
            </a:endParaRPr>
          </a:p>
          <a:p>
            <a:pPr>
              <a:lnSpc>
                <a:spcPct val="115000"/>
              </a:lnSpc>
              <a:spcBef>
                <a:spcPts val="1400"/>
              </a:spcBef>
              <a:spcAft>
                <a:spcPts val="400"/>
              </a:spcAft>
            </a:pPr>
            <a:r>
              <a:rPr lang="en-GB" b="1" dirty="0">
                <a:latin typeface="Arial" panose="020B0604020202020204" pitchFamily="34" charset="0"/>
              </a:rPr>
              <a:t>P</a:t>
            </a:r>
            <a:r>
              <a:rPr lang="en-GB" b="1" dirty="0">
                <a:solidFill>
                  <a:srgbClr val="000000"/>
                </a:solidFill>
                <a:effectLst/>
                <a:latin typeface="Arial" panose="020B0604020202020204" pitchFamily="34" charset="0"/>
              </a:rPr>
              <a:t>artners / organization names</a:t>
            </a:r>
            <a:endParaRPr lang="fr-FR" b="1" dirty="0">
              <a:solidFill>
                <a:srgbClr val="666666"/>
              </a:solidFill>
              <a:effectLst/>
              <a:latin typeface="Arial" panose="020B0604020202020204" pitchFamily="34" charset="0"/>
            </a:endParaRPr>
          </a:p>
          <a:p>
            <a:pPr marL="285750" indent="-285750">
              <a:lnSpc>
                <a:spcPct val="115000"/>
              </a:lnSpc>
              <a:buFont typeface="Courier New" panose="02070309020205020404" pitchFamily="49" charset="0"/>
              <a:buChar char="o"/>
            </a:pPr>
            <a:r>
              <a:rPr lang="en-GB" dirty="0">
                <a:solidFill>
                  <a:srgbClr val="0000FF"/>
                </a:solidFill>
                <a:effectLst/>
                <a:latin typeface="Arial" panose="020B0604020202020204" pitchFamily="34" charset="0"/>
                <a:ea typeface="Arial" panose="020B0604020202020204" pitchFamily="34" charset="0"/>
              </a:rPr>
              <a:t>Global Ocean Observing System (GOOS) </a:t>
            </a:r>
          </a:p>
          <a:p>
            <a:pPr marL="285750" indent="-285750">
              <a:lnSpc>
                <a:spcPct val="115000"/>
              </a:lnSpc>
              <a:buFont typeface="Courier New" panose="02070309020205020404" pitchFamily="49" charset="0"/>
              <a:buChar char="o"/>
            </a:pPr>
            <a:r>
              <a:rPr lang="en-GB" dirty="0">
                <a:solidFill>
                  <a:srgbClr val="0000FF"/>
                </a:solidFill>
                <a:effectLst/>
                <a:latin typeface="Arial" panose="020B0604020202020204" pitchFamily="34" charset="0"/>
                <a:ea typeface="Arial" panose="020B0604020202020204" pitchFamily="34" charset="0"/>
              </a:rPr>
              <a:t>JPI Oceans and JPI Climate</a:t>
            </a:r>
            <a:endParaRPr lang="fr-FR" dirty="0">
              <a:effectLst/>
              <a:latin typeface="Arial" panose="020B0604020202020204" pitchFamily="34" charset="0"/>
              <a:ea typeface="Arial" panose="020B0604020202020204" pitchFamily="34" charset="0"/>
            </a:endParaRPr>
          </a:p>
          <a:p>
            <a:pPr marL="285750" indent="-285750">
              <a:lnSpc>
                <a:spcPct val="115000"/>
              </a:lnSpc>
              <a:buFont typeface="Courier New" panose="02070309020205020404" pitchFamily="49" charset="0"/>
              <a:buChar char="o"/>
            </a:pPr>
            <a:r>
              <a:rPr lang="en-GB" dirty="0">
                <a:solidFill>
                  <a:srgbClr val="0000FF"/>
                </a:solidFill>
                <a:effectLst/>
                <a:latin typeface="Arial" panose="020B0604020202020204" pitchFamily="34" charset="0"/>
                <a:ea typeface="Arial" panose="020B0604020202020204" pitchFamily="34" charset="0"/>
              </a:rPr>
              <a:t>Ocean &amp; Climate Platform</a:t>
            </a:r>
            <a:endParaRPr lang="fr-FR" dirty="0">
              <a:effectLst/>
              <a:latin typeface="Arial" panose="020B0604020202020204" pitchFamily="34" charset="0"/>
              <a:ea typeface="Arial" panose="020B0604020202020204" pitchFamily="34" charset="0"/>
            </a:endParaRPr>
          </a:p>
          <a:p>
            <a:pPr marL="285750" indent="-285750">
              <a:lnSpc>
                <a:spcPct val="115000"/>
              </a:lnSpc>
              <a:buFont typeface="Courier New" panose="02070309020205020404" pitchFamily="49" charset="0"/>
              <a:buChar char="o"/>
            </a:pPr>
            <a:r>
              <a:rPr lang="en-GB" dirty="0">
                <a:solidFill>
                  <a:srgbClr val="0000FF"/>
                </a:solidFill>
                <a:effectLst/>
                <a:latin typeface="Arial" panose="020B0604020202020204" pitchFamily="34" charset="0"/>
                <a:ea typeface="Arial" panose="020B0604020202020204" pitchFamily="34" charset="0"/>
              </a:rPr>
              <a:t>Fugro</a:t>
            </a:r>
            <a:endParaRPr lang="fr-FR" dirty="0">
              <a:effectLst/>
              <a:latin typeface="Arial" panose="020B0604020202020204" pitchFamily="34" charset="0"/>
              <a:ea typeface="Arial" panose="020B0604020202020204" pitchFamily="34" charset="0"/>
            </a:endParaRPr>
          </a:p>
          <a:p>
            <a:pPr marL="285750" indent="-285750">
              <a:lnSpc>
                <a:spcPct val="115000"/>
              </a:lnSpc>
              <a:buFont typeface="Courier New" panose="02070309020205020404" pitchFamily="49" charset="0"/>
              <a:buChar char="o"/>
            </a:pPr>
            <a:r>
              <a:rPr lang="en-GB" dirty="0">
                <a:solidFill>
                  <a:srgbClr val="0000FF"/>
                </a:solidFill>
                <a:effectLst/>
                <a:latin typeface="Arial" panose="020B0604020202020204" pitchFamily="34" charset="0"/>
                <a:ea typeface="Arial" panose="020B0604020202020204" pitchFamily="34" charset="0"/>
              </a:rPr>
              <a:t>Ocean Decade Tsunami Programme </a:t>
            </a:r>
            <a:endParaRPr lang="fr-FR" dirty="0">
              <a:effectLst/>
              <a:latin typeface="Arial" panose="020B0604020202020204" pitchFamily="34" charset="0"/>
              <a:ea typeface="Arial" panose="020B0604020202020204" pitchFamily="34" charset="0"/>
            </a:endParaRPr>
          </a:p>
          <a:p>
            <a:pPr marL="152400"/>
            <a:endParaRPr lang="en-US" dirty="0"/>
          </a:p>
          <a:p>
            <a:pPr marL="139700">
              <a:buClr>
                <a:schemeClr val="dk1"/>
              </a:buClr>
              <a:buSzPts val="1400"/>
            </a:pPr>
            <a:endParaRPr lang="en-US" dirty="0">
              <a:latin typeface="Barlow Medium"/>
              <a:ea typeface="Barlow Medium"/>
              <a:cs typeface="Barlow Medium"/>
              <a:sym typeface="Barlow Medium"/>
            </a:endParaRPr>
          </a:p>
        </p:txBody>
      </p:sp>
      <p:sp>
        <p:nvSpPr>
          <p:cNvPr id="5" name="TextBox 4">
            <a:extLst>
              <a:ext uri="{FF2B5EF4-FFF2-40B4-BE49-F238E27FC236}">
                <a16:creationId xmlns:a16="http://schemas.microsoft.com/office/drawing/2014/main" id="{F0EFA48C-B3EC-EC8F-8E25-4D45C1F2DBD6}"/>
              </a:ext>
            </a:extLst>
          </p:cNvPr>
          <p:cNvSpPr txBox="1"/>
          <p:nvPr/>
        </p:nvSpPr>
        <p:spPr>
          <a:xfrm>
            <a:off x="5904727" y="2714586"/>
            <a:ext cx="2978016" cy="286682"/>
          </a:xfrm>
          <a:prstGeom prst="rect">
            <a:avLst/>
          </a:prstGeom>
          <a:noFill/>
        </p:spPr>
        <p:txBody>
          <a:bodyPr wrap="square">
            <a:spAutoFit/>
          </a:bodyPr>
          <a:lstStyle/>
          <a:p>
            <a:pPr>
              <a:lnSpc>
                <a:spcPct val="115000"/>
              </a:lnSpc>
            </a:pPr>
            <a:r>
              <a:rPr lang="en-US" sz="1200" dirty="0">
                <a:effectLst/>
                <a:latin typeface="Arial" panose="020B0604020202020204" pitchFamily="34" charset="0"/>
                <a:ea typeface="Arial" panose="020B0604020202020204" pitchFamily="34" charset="0"/>
              </a:rPr>
              <a:t>Joanna Post , GOOS</a:t>
            </a:r>
            <a:endParaRPr lang="fr-FR" sz="1200" dirty="0">
              <a:effectLst/>
              <a:latin typeface="Arial" panose="020B0604020202020204" pitchFamily="34" charset="0"/>
              <a:ea typeface="Arial" panose="020B0604020202020204" pitchFamily="34" charset="0"/>
            </a:endParaRPr>
          </a:p>
        </p:txBody>
      </p:sp>
      <p:sp>
        <p:nvSpPr>
          <p:cNvPr id="7" name="TextBox 6">
            <a:extLst>
              <a:ext uri="{FF2B5EF4-FFF2-40B4-BE49-F238E27FC236}">
                <a16:creationId xmlns:a16="http://schemas.microsoft.com/office/drawing/2014/main" id="{430B3C65-4E3A-0448-034B-4C44DC3531BE}"/>
              </a:ext>
            </a:extLst>
          </p:cNvPr>
          <p:cNvSpPr txBox="1"/>
          <p:nvPr/>
        </p:nvSpPr>
        <p:spPr>
          <a:xfrm>
            <a:off x="5864537" y="3371771"/>
            <a:ext cx="3279463" cy="499047"/>
          </a:xfrm>
          <a:prstGeom prst="rect">
            <a:avLst/>
          </a:prstGeom>
          <a:noFill/>
        </p:spPr>
        <p:txBody>
          <a:bodyPr wrap="square">
            <a:spAutoFit/>
          </a:bodyPr>
          <a:lstStyle/>
          <a:p>
            <a:pPr>
              <a:lnSpc>
                <a:spcPct val="115000"/>
              </a:lnSpc>
            </a:pPr>
            <a:r>
              <a:rPr lang="es-ES" sz="1200" i="1" dirty="0">
                <a:solidFill>
                  <a:srgbClr val="0000FF"/>
                </a:solidFill>
                <a:effectLst/>
                <a:highlight>
                  <a:srgbClr val="FFFFFF"/>
                </a:highlight>
                <a:latin typeface="Arial" panose="020B0604020202020204" pitchFamily="34" charset="0"/>
                <a:ea typeface="Arial" panose="020B0604020202020204" pitchFamily="34" charset="0"/>
              </a:rPr>
              <a:t>Srinivasa Kumar Tummala, Head INCOIS, India</a:t>
            </a:r>
            <a:r>
              <a:rPr lang="es-ES" sz="1200" i="1" dirty="0">
                <a:solidFill>
                  <a:srgbClr val="0000FF"/>
                </a:solidFill>
                <a:effectLst/>
                <a:latin typeface="Arial" panose="020B0604020202020204" pitchFamily="34" charset="0"/>
                <a:ea typeface="Arial" panose="020B0604020202020204" pitchFamily="34" charset="0"/>
              </a:rPr>
              <a:t> / Decade Tsunami Programme</a:t>
            </a:r>
            <a:endParaRPr lang="fr-FR" sz="1200" dirty="0">
              <a:effectLst/>
              <a:latin typeface="Arial" panose="020B0604020202020204" pitchFamily="34" charset="0"/>
              <a:ea typeface="Arial" panose="020B0604020202020204" pitchFamily="34" charset="0"/>
            </a:endParaRPr>
          </a:p>
        </p:txBody>
      </p:sp>
      <p:sp>
        <p:nvSpPr>
          <p:cNvPr id="8" name="TextBox 7">
            <a:extLst>
              <a:ext uri="{FF2B5EF4-FFF2-40B4-BE49-F238E27FC236}">
                <a16:creationId xmlns:a16="http://schemas.microsoft.com/office/drawing/2014/main" id="{0700AB2D-94E6-8B93-64C2-8C704DE6BC4C}"/>
              </a:ext>
            </a:extLst>
          </p:cNvPr>
          <p:cNvSpPr txBox="1"/>
          <p:nvPr/>
        </p:nvSpPr>
        <p:spPr>
          <a:xfrm>
            <a:off x="5904727" y="3083402"/>
            <a:ext cx="6136104" cy="318998"/>
          </a:xfrm>
          <a:prstGeom prst="rect">
            <a:avLst/>
          </a:prstGeom>
          <a:noFill/>
        </p:spPr>
        <p:txBody>
          <a:bodyPr wrap="square">
            <a:spAutoFit/>
          </a:bodyPr>
          <a:lstStyle/>
          <a:p>
            <a:pPr>
              <a:lnSpc>
                <a:spcPct val="115000"/>
              </a:lnSpc>
            </a:pPr>
            <a:r>
              <a:rPr lang="en-GB" sz="1400" i="1" dirty="0">
                <a:solidFill>
                  <a:srgbClr val="0000FF"/>
                </a:solidFill>
                <a:effectLst/>
                <a:latin typeface="Arial" panose="020B0604020202020204" pitchFamily="34" charset="0"/>
                <a:ea typeface="Arial" panose="020B0604020202020204" pitchFamily="34" charset="0"/>
              </a:rPr>
              <a:t>Lorna Inniss, IOCARIBE</a:t>
            </a:r>
            <a:endParaRPr lang="fr-FR" sz="1400" dirty="0">
              <a:effectLst/>
              <a:latin typeface="Arial" panose="020B0604020202020204" pitchFamily="34" charset="0"/>
              <a:ea typeface="Arial" panose="020B0604020202020204" pitchFamily="34" charset="0"/>
            </a:endParaRPr>
          </a:p>
        </p:txBody>
      </p:sp>
    </p:spTree>
    <p:extLst>
      <p:ext uri="{BB962C8B-B14F-4D97-AF65-F5344CB8AC3E}">
        <p14:creationId xmlns:p14="http://schemas.microsoft.com/office/powerpoint/2010/main" val="227979703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C87234-04C1-87C9-BFDF-3D3368690230}"/>
              </a:ext>
            </a:extLst>
          </p:cNvPr>
          <p:cNvSpPr>
            <a:spLocks noGrp="1"/>
          </p:cNvSpPr>
          <p:nvPr>
            <p:ph type="title"/>
          </p:nvPr>
        </p:nvSpPr>
        <p:spPr/>
        <p:txBody>
          <a:bodyPr/>
          <a:lstStyle/>
          <a:p>
            <a:endParaRPr lang="fr-FR"/>
          </a:p>
        </p:txBody>
      </p:sp>
      <p:sp>
        <p:nvSpPr>
          <p:cNvPr id="4" name="TextBox 3">
            <a:extLst>
              <a:ext uri="{FF2B5EF4-FFF2-40B4-BE49-F238E27FC236}">
                <a16:creationId xmlns:a16="http://schemas.microsoft.com/office/drawing/2014/main" id="{B6B1BA6F-BF96-4629-8894-2104B922AC26}"/>
              </a:ext>
            </a:extLst>
          </p:cNvPr>
          <p:cNvSpPr txBox="1"/>
          <p:nvPr/>
        </p:nvSpPr>
        <p:spPr>
          <a:xfrm>
            <a:off x="1294254" y="1398684"/>
            <a:ext cx="6136104" cy="2462213"/>
          </a:xfrm>
          <a:prstGeom prst="rect">
            <a:avLst/>
          </a:prstGeom>
          <a:noFill/>
        </p:spPr>
        <p:txBody>
          <a:bodyPr wrap="square">
            <a:spAutoFit/>
          </a:bodyPr>
          <a:lstStyle/>
          <a:p>
            <a:r>
              <a:rPr lang="en-GB" dirty="0">
                <a:solidFill>
                  <a:srgbClr val="0000FF"/>
                </a:solidFill>
                <a:latin typeface="Roboto" panose="02000000000000000000" pitchFamily="2" charset="0"/>
                <a:ea typeface="Roboto" panose="02000000000000000000" pitchFamily="2" charset="0"/>
                <a:cs typeface="Roboto" panose="02000000000000000000" pitchFamily="2" charset="0"/>
              </a:rPr>
              <a:t>Side event will:</a:t>
            </a:r>
          </a:p>
          <a:p>
            <a:pPr marL="285750" indent="-285750">
              <a:buFont typeface="Arial" panose="020B0604020202020204" pitchFamily="34" charset="0"/>
              <a:buChar char="•"/>
            </a:pPr>
            <a:endParaRPr lang="en-GB" dirty="0">
              <a:solidFill>
                <a:srgbClr val="0000FF"/>
              </a:solidFill>
              <a:latin typeface="Roboto" panose="02000000000000000000" pitchFamily="2" charset="0"/>
              <a:ea typeface="Roboto" panose="02000000000000000000" pitchFamily="2" charset="0"/>
              <a:cs typeface="Roboto" panose="02000000000000000000" pitchFamily="2" charset="0"/>
            </a:endParaRPr>
          </a:p>
          <a:p>
            <a:pPr marL="285750" indent="-285750">
              <a:buFont typeface="Arial" panose="020B0604020202020204" pitchFamily="34" charset="0"/>
              <a:buChar char="•"/>
            </a:pPr>
            <a:r>
              <a:rPr lang="en-GB" dirty="0">
                <a:solidFill>
                  <a:srgbClr val="0000FF"/>
                </a:solidFill>
                <a:latin typeface="Roboto" panose="02000000000000000000" pitchFamily="2" charset="0"/>
                <a:ea typeface="Roboto" panose="02000000000000000000" pitchFamily="2" charset="0"/>
                <a:cs typeface="Roboto" panose="02000000000000000000" pitchFamily="2" charset="0"/>
              </a:rPr>
              <a:t>F</a:t>
            </a:r>
            <a:r>
              <a:rPr lang="en-GB" sz="1400" dirty="0">
                <a:solidFill>
                  <a:srgbClr val="0000FF"/>
                </a:solidFill>
                <a:effectLst/>
                <a:latin typeface="Roboto" panose="02000000000000000000" pitchFamily="2" charset="0"/>
                <a:ea typeface="Roboto" panose="02000000000000000000" pitchFamily="2" charset="0"/>
                <a:cs typeface="Roboto" panose="02000000000000000000" pitchFamily="2" charset="0"/>
              </a:rPr>
              <a:t>eature coastal community stories and recent insights,</a:t>
            </a:r>
          </a:p>
          <a:p>
            <a:pPr marL="285750" indent="-285750">
              <a:buFont typeface="Arial" panose="020B0604020202020204" pitchFamily="34" charset="0"/>
              <a:buChar char="•"/>
            </a:pPr>
            <a:endParaRPr lang="en-GB" sz="1400" dirty="0">
              <a:solidFill>
                <a:srgbClr val="0000FF"/>
              </a:solidFill>
              <a:effectLst/>
              <a:latin typeface="Roboto" panose="02000000000000000000" pitchFamily="2" charset="0"/>
              <a:ea typeface="Roboto" panose="02000000000000000000" pitchFamily="2" charset="0"/>
              <a:cs typeface="Roboto" panose="02000000000000000000" pitchFamily="2" charset="0"/>
            </a:endParaRPr>
          </a:p>
          <a:p>
            <a:pPr marL="285750" indent="-285750">
              <a:buFont typeface="Arial" panose="020B0604020202020204" pitchFamily="34" charset="0"/>
              <a:buChar char="•"/>
            </a:pPr>
            <a:r>
              <a:rPr lang="en-GB" dirty="0">
                <a:solidFill>
                  <a:srgbClr val="0000FF"/>
                </a:solidFill>
                <a:latin typeface="Roboto" panose="02000000000000000000" pitchFamily="2" charset="0"/>
                <a:ea typeface="Roboto" panose="02000000000000000000" pitchFamily="2" charset="0"/>
                <a:cs typeface="Roboto" panose="02000000000000000000" pitchFamily="2" charset="0"/>
              </a:rPr>
              <a:t>R</a:t>
            </a:r>
            <a:r>
              <a:rPr lang="en-GB" sz="1400" dirty="0">
                <a:solidFill>
                  <a:srgbClr val="0000FF"/>
                </a:solidFill>
                <a:effectLst/>
                <a:latin typeface="Roboto" panose="02000000000000000000" pitchFamily="2" charset="0"/>
                <a:ea typeface="Roboto" panose="02000000000000000000" pitchFamily="2" charset="0"/>
                <a:cs typeface="Roboto" panose="02000000000000000000" pitchFamily="2" charset="0"/>
              </a:rPr>
              <a:t>elease of the European Knowledge Hub on Sea Level Rise’s first assessment report</a:t>
            </a:r>
          </a:p>
          <a:p>
            <a:pPr marL="285750" indent="-285750">
              <a:buFont typeface="Arial" panose="020B0604020202020204" pitchFamily="34" charset="0"/>
              <a:buChar char="•"/>
            </a:pPr>
            <a:endParaRPr lang="en-GB" dirty="0">
              <a:solidFill>
                <a:srgbClr val="0000FF"/>
              </a:solidFill>
              <a:latin typeface="Roboto" panose="02000000000000000000" pitchFamily="2" charset="0"/>
              <a:ea typeface="Roboto" panose="02000000000000000000" pitchFamily="2" charset="0"/>
              <a:cs typeface="Roboto" panose="02000000000000000000" pitchFamily="2" charset="0"/>
            </a:endParaRPr>
          </a:p>
          <a:p>
            <a:pPr marL="285750" indent="-285750">
              <a:buFont typeface="Arial" panose="020B0604020202020204" pitchFamily="34" charset="0"/>
              <a:buChar char="•"/>
            </a:pPr>
            <a:r>
              <a:rPr lang="en-GB" sz="1400" dirty="0" err="1">
                <a:solidFill>
                  <a:srgbClr val="0000FF"/>
                </a:solidFill>
                <a:effectLst/>
                <a:latin typeface="Roboto" panose="02000000000000000000" pitchFamily="2" charset="0"/>
                <a:ea typeface="Roboto" panose="02000000000000000000" pitchFamily="2" charset="0"/>
                <a:cs typeface="Roboto" panose="02000000000000000000" pitchFamily="2" charset="0"/>
              </a:rPr>
              <a:t>Sea’ties</a:t>
            </a:r>
            <a:r>
              <a:rPr lang="en-GB" sz="1400" dirty="0">
                <a:solidFill>
                  <a:srgbClr val="0000FF"/>
                </a:solidFill>
                <a:effectLst/>
                <a:latin typeface="Roboto" panose="02000000000000000000" pitchFamily="2" charset="0"/>
                <a:ea typeface="Roboto" panose="02000000000000000000" pitchFamily="2" charset="0"/>
                <a:cs typeface="Roboto" panose="02000000000000000000" pitchFamily="2" charset="0"/>
              </a:rPr>
              <a:t>’ policy recommendations for coastal cities’ adaptation to sea level rise. </a:t>
            </a:r>
          </a:p>
          <a:p>
            <a:pPr marL="285750" indent="-285750">
              <a:buFont typeface="Arial" panose="020B0604020202020204" pitchFamily="34" charset="0"/>
              <a:buChar char="•"/>
            </a:pPr>
            <a:endParaRPr lang="en-GB" dirty="0">
              <a:solidFill>
                <a:srgbClr val="0000FF"/>
              </a:solidFill>
              <a:latin typeface="Roboto" panose="02000000000000000000" pitchFamily="2" charset="0"/>
              <a:ea typeface="Roboto" panose="02000000000000000000" pitchFamily="2" charset="0"/>
              <a:cs typeface="Roboto" panose="02000000000000000000" pitchFamily="2" charset="0"/>
            </a:endParaRPr>
          </a:p>
          <a:p>
            <a:pPr marL="285750" indent="-285750">
              <a:buFont typeface="Arial" panose="020B0604020202020204" pitchFamily="34" charset="0"/>
              <a:buChar char="•"/>
            </a:pPr>
            <a:r>
              <a:rPr lang="en-GB" sz="1400" dirty="0">
                <a:solidFill>
                  <a:srgbClr val="0000FF"/>
                </a:solidFill>
                <a:effectLst/>
                <a:latin typeface="Roboto" panose="02000000000000000000" pitchFamily="2" charset="0"/>
                <a:ea typeface="Roboto" panose="02000000000000000000" pitchFamily="2" charset="0"/>
                <a:cs typeface="Roboto" panose="02000000000000000000" pitchFamily="2" charset="0"/>
              </a:rPr>
              <a:t>The public launch of </a:t>
            </a:r>
            <a:r>
              <a:rPr lang="en-GB" sz="1400" dirty="0" err="1">
                <a:solidFill>
                  <a:srgbClr val="0000FF"/>
                </a:solidFill>
                <a:effectLst/>
                <a:latin typeface="Roboto" panose="02000000000000000000" pitchFamily="2" charset="0"/>
                <a:ea typeface="Roboto" panose="02000000000000000000" pitchFamily="2" charset="0"/>
                <a:cs typeface="Roboto" panose="02000000000000000000" pitchFamily="2" charset="0"/>
              </a:rPr>
              <a:t>CoastPredict's</a:t>
            </a:r>
            <a:r>
              <a:rPr lang="en-GB" sz="1400" dirty="0">
                <a:solidFill>
                  <a:srgbClr val="0000FF"/>
                </a:solidFill>
                <a:effectLst/>
                <a:latin typeface="Roboto" panose="02000000000000000000" pitchFamily="2" charset="0"/>
                <a:ea typeface="Roboto" panose="02000000000000000000" pitchFamily="2" charset="0"/>
                <a:cs typeface="Roboto" panose="02000000000000000000" pitchFamily="2" charset="0"/>
              </a:rPr>
              <a:t> </a:t>
            </a:r>
            <a:r>
              <a:rPr lang="en-GB" sz="1400" dirty="0" err="1">
                <a:solidFill>
                  <a:srgbClr val="0000FF"/>
                </a:solidFill>
                <a:effectLst/>
                <a:latin typeface="Roboto" panose="02000000000000000000" pitchFamily="2" charset="0"/>
                <a:ea typeface="Roboto" panose="02000000000000000000" pitchFamily="2" charset="0"/>
                <a:cs typeface="Roboto" panose="02000000000000000000" pitchFamily="2" charset="0"/>
              </a:rPr>
              <a:t>GlobalCoast</a:t>
            </a:r>
            <a:r>
              <a:rPr lang="en-GB" sz="1400" dirty="0">
                <a:solidFill>
                  <a:srgbClr val="0000FF"/>
                </a:solidFill>
                <a:effectLst/>
                <a:latin typeface="Roboto" panose="02000000000000000000" pitchFamily="2" charset="0"/>
                <a:ea typeface="Roboto" panose="02000000000000000000" pitchFamily="2" charset="0"/>
                <a:cs typeface="Roboto" panose="02000000000000000000" pitchFamily="2" charset="0"/>
              </a:rPr>
              <a:t> initiative</a:t>
            </a:r>
            <a:endParaRPr lang="fr-FR" dirty="0"/>
          </a:p>
        </p:txBody>
      </p:sp>
    </p:spTree>
    <p:extLst>
      <p:ext uri="{BB962C8B-B14F-4D97-AF65-F5344CB8AC3E}">
        <p14:creationId xmlns:p14="http://schemas.microsoft.com/office/powerpoint/2010/main" val="74637426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5" descr="A picture containing shape&#10;&#10;Description automatically generated">
            <a:extLst>
              <a:ext uri="{FF2B5EF4-FFF2-40B4-BE49-F238E27FC236}">
                <a16:creationId xmlns:a16="http://schemas.microsoft.com/office/drawing/2014/main" id="{36A8E860-F1E2-83DC-A36C-28AD57872290}"/>
              </a:ext>
            </a:extLst>
          </p:cNvPr>
          <p:cNvPicPr>
            <a:picLocks noChangeAspect="1"/>
          </p:cNvPicPr>
          <p:nvPr/>
        </p:nvPicPr>
        <p:blipFill>
          <a:blip r:embed="rId2"/>
          <a:stretch>
            <a:fillRect/>
          </a:stretch>
        </p:blipFill>
        <p:spPr>
          <a:xfrm>
            <a:off x="6336346" y="72919"/>
            <a:ext cx="1462736" cy="1044223"/>
          </a:xfrm>
          <a:prstGeom prst="rect">
            <a:avLst/>
          </a:prstGeom>
        </p:spPr>
      </p:pic>
      <p:sp>
        <p:nvSpPr>
          <p:cNvPr id="8" name="TextBox 7">
            <a:extLst>
              <a:ext uri="{FF2B5EF4-FFF2-40B4-BE49-F238E27FC236}">
                <a16:creationId xmlns:a16="http://schemas.microsoft.com/office/drawing/2014/main" id="{81F36E13-F6D4-14F9-EDCC-9347E6B5A69E}"/>
              </a:ext>
            </a:extLst>
          </p:cNvPr>
          <p:cNvSpPr txBox="1"/>
          <p:nvPr/>
        </p:nvSpPr>
        <p:spPr>
          <a:xfrm>
            <a:off x="231913" y="618113"/>
            <a:ext cx="5340626" cy="4278159"/>
          </a:xfrm>
          <a:prstGeom prst="rect">
            <a:avLst/>
          </a:prstGeom>
          <a:noFill/>
        </p:spPr>
        <p:txBody>
          <a:bodyPr wrap="square">
            <a:spAutoFit/>
          </a:bodyPr>
          <a:lstStyle/>
          <a:p>
            <a:pPr marL="257175" indent="-257175" defTabSz="685800">
              <a:lnSpc>
                <a:spcPct val="107000"/>
              </a:lnSpc>
              <a:spcBef>
                <a:spcPts val="450"/>
              </a:spcBef>
              <a:buClrTx/>
              <a:buFont typeface="+mj-lt"/>
              <a:buAutoNum type="romanLcPeriod"/>
            </a:pPr>
            <a:r>
              <a:rPr lang="en-US" sz="1350" kern="1200" dirty="0">
                <a:solidFill>
                  <a:prstClr val="white"/>
                </a:solidFill>
                <a:latin typeface="Roboto" panose="02000000000000000000" pitchFamily="2" charset="0"/>
                <a:ea typeface="Roboto" panose="02000000000000000000" pitchFamily="2" charset="0"/>
                <a:cs typeface="Roboto" panose="02000000000000000000" pitchFamily="2" charset="0"/>
              </a:rPr>
              <a:t>Showcase and </a:t>
            </a:r>
            <a:r>
              <a:rPr lang="en-US" sz="1350" b="1" u="sng" kern="1200" dirty="0">
                <a:solidFill>
                  <a:prstClr val="white"/>
                </a:solidFill>
                <a:latin typeface="Roboto" panose="02000000000000000000" pitchFamily="2" charset="0"/>
                <a:ea typeface="Roboto" panose="02000000000000000000" pitchFamily="2" charset="0"/>
                <a:cs typeface="Roboto" panose="02000000000000000000" pitchFamily="2" charset="0"/>
              </a:rPr>
              <a:t>celebrate achievements </a:t>
            </a:r>
            <a:r>
              <a:rPr lang="en-US" sz="1350" kern="1200" dirty="0">
                <a:solidFill>
                  <a:prstClr val="white"/>
                </a:solidFill>
                <a:latin typeface="Roboto" panose="02000000000000000000" pitchFamily="2" charset="0"/>
                <a:ea typeface="Roboto" panose="02000000000000000000" pitchFamily="2" charset="0"/>
                <a:cs typeface="Roboto" panose="02000000000000000000" pitchFamily="2" charset="0"/>
              </a:rPr>
              <a:t>of the Ocean Decade </a:t>
            </a:r>
          </a:p>
          <a:p>
            <a:pPr marL="257175" indent="-257175" defTabSz="685800">
              <a:lnSpc>
                <a:spcPct val="107000"/>
              </a:lnSpc>
              <a:spcBef>
                <a:spcPts val="450"/>
              </a:spcBef>
              <a:buClrTx/>
              <a:buFont typeface="+mj-lt"/>
              <a:buAutoNum type="romanLcPeriod"/>
            </a:pPr>
            <a:endParaRPr lang="en-US" sz="1350" kern="1200" dirty="0">
              <a:solidFill>
                <a:prstClr val="white"/>
              </a:solidFill>
              <a:latin typeface="Roboto" panose="02000000000000000000" pitchFamily="2" charset="0"/>
              <a:ea typeface="Roboto" panose="02000000000000000000" pitchFamily="2" charset="0"/>
              <a:cs typeface="Roboto" panose="02000000000000000000" pitchFamily="2" charset="0"/>
            </a:endParaRPr>
          </a:p>
          <a:p>
            <a:pPr marL="257175" indent="-257175" defTabSz="685800">
              <a:lnSpc>
                <a:spcPct val="107000"/>
              </a:lnSpc>
              <a:spcBef>
                <a:spcPts val="450"/>
              </a:spcBef>
              <a:buClrTx/>
              <a:buFont typeface="+mj-lt"/>
              <a:buAutoNum type="romanLcPeriod"/>
            </a:pPr>
            <a:r>
              <a:rPr lang="en-US" sz="1350" kern="1200" dirty="0">
                <a:solidFill>
                  <a:prstClr val="white"/>
                </a:solidFill>
                <a:latin typeface="Roboto" panose="02000000000000000000" pitchFamily="2" charset="0"/>
                <a:ea typeface="Roboto" panose="02000000000000000000" pitchFamily="2" charset="0"/>
                <a:cs typeface="Roboto" panose="02000000000000000000" pitchFamily="2" charset="0"/>
              </a:rPr>
              <a:t>Generate </a:t>
            </a:r>
            <a:r>
              <a:rPr lang="en-US" sz="1350" b="1" u="sng" kern="1200" dirty="0">
                <a:solidFill>
                  <a:prstClr val="white"/>
                </a:solidFill>
                <a:latin typeface="Roboto" panose="02000000000000000000" pitchFamily="2" charset="0"/>
                <a:ea typeface="Roboto" panose="02000000000000000000" pitchFamily="2" charset="0"/>
                <a:cs typeface="Roboto" panose="02000000000000000000" pitchFamily="2" charset="0"/>
              </a:rPr>
              <a:t>consensus on science – policy – society priorities</a:t>
            </a:r>
            <a:r>
              <a:rPr lang="en-US" sz="1350" kern="1200" dirty="0">
                <a:solidFill>
                  <a:prstClr val="white"/>
                </a:solidFill>
                <a:latin typeface="Roboto" panose="02000000000000000000" pitchFamily="2" charset="0"/>
                <a:ea typeface="Roboto" panose="02000000000000000000" pitchFamily="2" charset="0"/>
                <a:cs typeface="Roboto" panose="02000000000000000000" pitchFamily="2" charset="0"/>
              </a:rPr>
              <a:t> for the next 3 to 5 years </a:t>
            </a:r>
          </a:p>
          <a:p>
            <a:pPr marL="257175" indent="-257175" defTabSz="685800">
              <a:lnSpc>
                <a:spcPct val="107000"/>
              </a:lnSpc>
              <a:spcBef>
                <a:spcPts val="450"/>
              </a:spcBef>
              <a:buClrTx/>
              <a:buFont typeface="+mj-lt"/>
              <a:buAutoNum type="romanLcPeriod"/>
            </a:pPr>
            <a:endParaRPr lang="en-US" sz="1350" kern="1200" dirty="0">
              <a:solidFill>
                <a:prstClr val="white"/>
              </a:solidFill>
              <a:latin typeface="Roboto" panose="02000000000000000000" pitchFamily="2" charset="0"/>
              <a:ea typeface="Roboto" panose="02000000000000000000" pitchFamily="2" charset="0"/>
              <a:cs typeface="Roboto" panose="02000000000000000000" pitchFamily="2" charset="0"/>
            </a:endParaRPr>
          </a:p>
          <a:p>
            <a:pPr marL="257175" indent="-257175" defTabSz="685800">
              <a:lnSpc>
                <a:spcPct val="107000"/>
              </a:lnSpc>
              <a:spcBef>
                <a:spcPts val="450"/>
              </a:spcBef>
              <a:buClrTx/>
              <a:buFont typeface="+mj-lt"/>
              <a:buAutoNum type="romanLcPeriod"/>
            </a:pPr>
            <a:r>
              <a:rPr lang="en-US" sz="1350" kern="1200" dirty="0">
                <a:solidFill>
                  <a:prstClr val="white"/>
                </a:solidFill>
                <a:latin typeface="Roboto" panose="02000000000000000000" pitchFamily="2" charset="0"/>
                <a:ea typeface="Roboto" panose="02000000000000000000" pitchFamily="2" charset="0"/>
                <a:cs typeface="Roboto" panose="02000000000000000000" pitchFamily="2" charset="0"/>
              </a:rPr>
              <a:t>Create </a:t>
            </a:r>
            <a:r>
              <a:rPr lang="en-US" sz="1350" b="1" u="sng" kern="1200" dirty="0">
                <a:solidFill>
                  <a:prstClr val="white"/>
                </a:solidFill>
                <a:latin typeface="Roboto" panose="02000000000000000000" pitchFamily="2" charset="0"/>
                <a:ea typeface="Roboto" panose="02000000000000000000" pitchFamily="2" charset="0"/>
                <a:cs typeface="Roboto" panose="02000000000000000000" pitchFamily="2" charset="0"/>
              </a:rPr>
              <a:t>opportunities for networking </a:t>
            </a:r>
            <a:r>
              <a:rPr lang="en-US" sz="1350" kern="1200" dirty="0">
                <a:solidFill>
                  <a:prstClr val="white"/>
                </a:solidFill>
                <a:latin typeface="Roboto" panose="02000000000000000000" pitchFamily="2" charset="0"/>
                <a:ea typeface="Roboto" panose="02000000000000000000" pitchFamily="2" charset="0"/>
                <a:cs typeface="Roboto" panose="02000000000000000000" pitchFamily="2" charset="0"/>
              </a:rPr>
              <a:t>to </a:t>
            </a:r>
            <a:r>
              <a:rPr lang="en-US" sz="1350" kern="1200" dirty="0" err="1">
                <a:solidFill>
                  <a:prstClr val="white"/>
                </a:solidFill>
                <a:latin typeface="Roboto" panose="02000000000000000000" pitchFamily="2" charset="0"/>
                <a:ea typeface="Roboto" panose="02000000000000000000" pitchFamily="2" charset="0"/>
                <a:cs typeface="Roboto" panose="02000000000000000000" pitchFamily="2" charset="0"/>
              </a:rPr>
              <a:t>catalyse</a:t>
            </a:r>
            <a:r>
              <a:rPr lang="en-US" sz="1350" kern="1200" dirty="0">
                <a:solidFill>
                  <a:prstClr val="white"/>
                </a:solidFill>
                <a:latin typeface="Roboto" panose="02000000000000000000" pitchFamily="2" charset="0"/>
                <a:ea typeface="Roboto" panose="02000000000000000000" pitchFamily="2" charset="0"/>
                <a:cs typeface="Roboto" panose="02000000000000000000" pitchFamily="2" charset="0"/>
              </a:rPr>
              <a:t> new partnerships and initiatives </a:t>
            </a:r>
          </a:p>
          <a:p>
            <a:pPr marL="257175" indent="-257175" defTabSz="685800">
              <a:lnSpc>
                <a:spcPct val="107000"/>
              </a:lnSpc>
              <a:spcBef>
                <a:spcPts val="450"/>
              </a:spcBef>
              <a:buClrTx/>
              <a:buFont typeface="+mj-lt"/>
              <a:buAutoNum type="romanLcPeriod"/>
            </a:pPr>
            <a:endParaRPr lang="en-US" sz="1350" kern="1200" dirty="0">
              <a:solidFill>
                <a:prstClr val="white"/>
              </a:solidFill>
              <a:latin typeface="Roboto" panose="02000000000000000000" pitchFamily="2" charset="0"/>
              <a:ea typeface="Roboto" panose="02000000000000000000" pitchFamily="2" charset="0"/>
              <a:cs typeface="Roboto" panose="02000000000000000000" pitchFamily="2" charset="0"/>
            </a:endParaRPr>
          </a:p>
          <a:p>
            <a:pPr marL="257175" indent="-257175" defTabSz="685800">
              <a:lnSpc>
                <a:spcPct val="107000"/>
              </a:lnSpc>
              <a:spcBef>
                <a:spcPts val="450"/>
              </a:spcBef>
              <a:buClrTx/>
              <a:buFont typeface="+mj-lt"/>
              <a:buAutoNum type="romanLcPeriod"/>
            </a:pPr>
            <a:r>
              <a:rPr lang="en-US" sz="1350" kern="1200" dirty="0">
                <a:solidFill>
                  <a:prstClr val="white"/>
                </a:solidFill>
                <a:latin typeface="Roboto" panose="02000000000000000000" pitchFamily="2" charset="0"/>
                <a:ea typeface="Roboto" panose="02000000000000000000" pitchFamily="2" charset="0"/>
                <a:cs typeface="Roboto" panose="02000000000000000000" pitchFamily="2" charset="0"/>
              </a:rPr>
              <a:t>Provide a global platform for </a:t>
            </a:r>
            <a:r>
              <a:rPr lang="en-US" sz="1350" b="1" u="sng" kern="1200" dirty="0">
                <a:solidFill>
                  <a:prstClr val="white"/>
                </a:solidFill>
                <a:latin typeface="Roboto" panose="02000000000000000000" pitchFamily="2" charset="0"/>
                <a:ea typeface="Roboto" panose="02000000000000000000" pitchFamily="2" charset="0"/>
                <a:cs typeface="Roboto" panose="02000000000000000000" pitchFamily="2" charset="0"/>
              </a:rPr>
              <a:t>announcements and commitments</a:t>
            </a:r>
            <a:r>
              <a:rPr lang="en-US" sz="1350" kern="1200" dirty="0">
                <a:solidFill>
                  <a:prstClr val="white"/>
                </a:solidFill>
                <a:latin typeface="Roboto" panose="02000000000000000000" pitchFamily="2" charset="0"/>
                <a:ea typeface="Roboto" panose="02000000000000000000" pitchFamily="2" charset="0"/>
                <a:cs typeface="Roboto" panose="02000000000000000000" pitchFamily="2" charset="0"/>
              </a:rPr>
              <a:t> </a:t>
            </a:r>
          </a:p>
          <a:p>
            <a:pPr marL="257175" indent="-257175" defTabSz="685800">
              <a:lnSpc>
                <a:spcPct val="107000"/>
              </a:lnSpc>
              <a:spcBef>
                <a:spcPts val="450"/>
              </a:spcBef>
              <a:buClrTx/>
              <a:buFont typeface="+mj-lt"/>
              <a:buAutoNum type="romanLcPeriod"/>
            </a:pPr>
            <a:endParaRPr lang="en-US" sz="1350" kern="1200" dirty="0">
              <a:solidFill>
                <a:prstClr val="white"/>
              </a:solidFill>
              <a:latin typeface="Roboto" panose="02000000000000000000" pitchFamily="2" charset="0"/>
              <a:ea typeface="Roboto" panose="02000000000000000000" pitchFamily="2" charset="0"/>
              <a:cs typeface="Roboto" panose="02000000000000000000" pitchFamily="2" charset="0"/>
            </a:endParaRPr>
          </a:p>
          <a:p>
            <a:pPr marL="257175" indent="-257175" defTabSz="685800">
              <a:lnSpc>
                <a:spcPct val="107000"/>
              </a:lnSpc>
              <a:spcBef>
                <a:spcPts val="450"/>
              </a:spcBef>
              <a:buClrTx/>
              <a:buFont typeface="+mj-lt"/>
              <a:buAutoNum type="romanLcPeriod"/>
            </a:pPr>
            <a:r>
              <a:rPr lang="en-US" sz="1350" kern="1200" dirty="0">
                <a:solidFill>
                  <a:prstClr val="white"/>
                </a:solidFill>
                <a:latin typeface="Roboto" panose="02000000000000000000" pitchFamily="2" charset="0"/>
                <a:ea typeface="Roboto" panose="02000000000000000000" pitchFamily="2" charset="0"/>
                <a:cs typeface="Roboto" panose="02000000000000000000" pitchFamily="2" charset="0"/>
              </a:rPr>
              <a:t>Prepare for a visible and </a:t>
            </a:r>
            <a:r>
              <a:rPr lang="en-US" sz="1350" b="1" u="sng" kern="1200" dirty="0">
                <a:solidFill>
                  <a:prstClr val="white"/>
                </a:solidFill>
                <a:latin typeface="Roboto" panose="02000000000000000000" pitchFamily="2" charset="0"/>
                <a:ea typeface="Roboto" panose="02000000000000000000" pitchFamily="2" charset="0"/>
                <a:cs typeface="Roboto" panose="02000000000000000000" pitchFamily="2" charset="0"/>
              </a:rPr>
              <a:t>meaningful role in the 2025 UN Ocean Conference </a:t>
            </a:r>
            <a:r>
              <a:rPr lang="en-US" sz="1350" kern="1200" dirty="0">
                <a:solidFill>
                  <a:prstClr val="white"/>
                </a:solidFill>
                <a:latin typeface="Roboto" panose="02000000000000000000" pitchFamily="2" charset="0"/>
                <a:ea typeface="Roboto" panose="02000000000000000000" pitchFamily="2" charset="0"/>
                <a:cs typeface="Roboto" panose="02000000000000000000" pitchFamily="2" charset="0"/>
              </a:rPr>
              <a:t>and related events</a:t>
            </a:r>
          </a:p>
          <a:p>
            <a:pPr marL="257175" indent="-257175" defTabSz="685800">
              <a:lnSpc>
                <a:spcPct val="107000"/>
              </a:lnSpc>
              <a:spcBef>
                <a:spcPts val="450"/>
              </a:spcBef>
              <a:buClrTx/>
              <a:buFont typeface="+mj-lt"/>
              <a:buAutoNum type="romanLcPeriod"/>
            </a:pPr>
            <a:endParaRPr lang="fr-FR" sz="1350" kern="1200" dirty="0">
              <a:solidFill>
                <a:prstClr val="white"/>
              </a:solidFill>
              <a:latin typeface="Roboto" panose="02000000000000000000" pitchFamily="2" charset="0"/>
              <a:ea typeface="Roboto" panose="02000000000000000000" pitchFamily="2" charset="0"/>
              <a:cs typeface="Roboto" panose="02000000000000000000" pitchFamily="2" charset="0"/>
            </a:endParaRPr>
          </a:p>
          <a:p>
            <a:pPr marL="257175" indent="-257175" defTabSz="685800">
              <a:lnSpc>
                <a:spcPct val="107000"/>
              </a:lnSpc>
              <a:spcBef>
                <a:spcPts val="450"/>
              </a:spcBef>
              <a:spcAft>
                <a:spcPts val="600"/>
              </a:spcAft>
              <a:buClrTx/>
              <a:buFont typeface="+mj-lt"/>
              <a:buAutoNum type="romanLcPeriod"/>
            </a:pPr>
            <a:r>
              <a:rPr lang="en-US" sz="1350" kern="1200" dirty="0">
                <a:solidFill>
                  <a:prstClr val="white"/>
                </a:solidFill>
                <a:latin typeface="Roboto" panose="02000000000000000000" pitchFamily="2" charset="0"/>
                <a:ea typeface="Roboto" panose="02000000000000000000" pitchFamily="2" charset="0"/>
                <a:cs typeface="Roboto" panose="02000000000000000000" pitchFamily="2" charset="0"/>
              </a:rPr>
              <a:t>Raise </a:t>
            </a:r>
            <a:r>
              <a:rPr lang="en-US" sz="1350" b="1" u="sng" kern="1200" dirty="0">
                <a:solidFill>
                  <a:prstClr val="white"/>
                </a:solidFill>
                <a:latin typeface="Roboto" panose="02000000000000000000" pitchFamily="2" charset="0"/>
                <a:ea typeface="Roboto" panose="02000000000000000000" pitchFamily="2" charset="0"/>
                <a:cs typeface="Roboto" panose="02000000000000000000" pitchFamily="2" charset="0"/>
              </a:rPr>
              <a:t>visibility and awareness of the Ocean Decade </a:t>
            </a:r>
            <a:r>
              <a:rPr lang="en-US" sz="1350" kern="1200" dirty="0">
                <a:solidFill>
                  <a:prstClr val="white"/>
                </a:solidFill>
                <a:latin typeface="Roboto" panose="02000000000000000000" pitchFamily="2" charset="0"/>
                <a:ea typeface="Roboto" panose="02000000000000000000" pitchFamily="2" charset="0"/>
                <a:cs typeface="Roboto" panose="02000000000000000000" pitchFamily="2" charset="0"/>
              </a:rPr>
              <a:t>and the role of ocean science in sustainable development</a:t>
            </a:r>
            <a:endParaRPr lang="fr-FR" sz="1350" kern="1200" dirty="0">
              <a:solidFill>
                <a:prstClr val="white"/>
              </a:solidFill>
              <a:latin typeface="Roboto" panose="02000000000000000000" pitchFamily="2" charset="0"/>
              <a:ea typeface="Roboto" panose="02000000000000000000" pitchFamily="2" charset="0"/>
              <a:cs typeface="Roboto" panose="02000000000000000000" pitchFamily="2" charset="0"/>
            </a:endParaRPr>
          </a:p>
        </p:txBody>
      </p:sp>
      <p:sp>
        <p:nvSpPr>
          <p:cNvPr id="7" name="TextBox 6">
            <a:extLst>
              <a:ext uri="{FF2B5EF4-FFF2-40B4-BE49-F238E27FC236}">
                <a16:creationId xmlns:a16="http://schemas.microsoft.com/office/drawing/2014/main" id="{E7217B9B-094D-16E1-8B44-D33EEB322BB7}"/>
              </a:ext>
            </a:extLst>
          </p:cNvPr>
          <p:cNvSpPr txBox="1"/>
          <p:nvPr/>
        </p:nvSpPr>
        <p:spPr>
          <a:xfrm>
            <a:off x="351861" y="173511"/>
            <a:ext cx="4726056" cy="415498"/>
          </a:xfrm>
          <a:prstGeom prst="rect">
            <a:avLst/>
          </a:prstGeom>
          <a:noFill/>
        </p:spPr>
        <p:txBody>
          <a:bodyPr wrap="square" rtlCol="0">
            <a:spAutoFit/>
          </a:bodyPr>
          <a:lstStyle/>
          <a:p>
            <a:pPr defTabSz="685800">
              <a:buClrTx/>
            </a:pPr>
            <a:r>
              <a:rPr lang="en-US" sz="2100" b="1" kern="1200" dirty="0">
                <a:solidFill>
                  <a:prstClr val="white"/>
                </a:solidFill>
                <a:latin typeface="Roboto" panose="02000000000000000000" pitchFamily="2" charset="0"/>
                <a:ea typeface="Roboto" panose="02000000000000000000" pitchFamily="2" charset="0"/>
                <a:cs typeface="Roboto" panose="02000000000000000000" pitchFamily="2" charset="0"/>
              </a:rPr>
              <a:t>Conference Objectives</a:t>
            </a:r>
            <a:endParaRPr lang="fr-FR" sz="1350" b="1" kern="1200" dirty="0">
              <a:solidFill>
                <a:prstClr val="white"/>
              </a:solidFill>
              <a:latin typeface="Roboto" panose="02000000000000000000" pitchFamily="2" charset="0"/>
              <a:ea typeface="Roboto" panose="02000000000000000000" pitchFamily="2" charset="0"/>
              <a:cs typeface="Roboto" panose="02000000000000000000" pitchFamily="2" charset="0"/>
            </a:endParaRPr>
          </a:p>
        </p:txBody>
      </p:sp>
    </p:spTree>
    <p:extLst>
      <p:ext uri="{BB962C8B-B14F-4D97-AF65-F5344CB8AC3E}">
        <p14:creationId xmlns:p14="http://schemas.microsoft.com/office/powerpoint/2010/main" val="220830496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ítulo 1"/>
          <p:cNvSpPr txBox="1">
            <a:spLocks/>
          </p:cNvSpPr>
          <p:nvPr/>
        </p:nvSpPr>
        <p:spPr>
          <a:xfrm>
            <a:off x="2866886" y="1356169"/>
            <a:ext cx="5423763"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15000"/>
              </a:lnSpc>
              <a:spcBef>
                <a:spcPts val="0"/>
              </a:spcBef>
              <a:spcAft>
                <a:spcPts val="0"/>
              </a:spcAft>
              <a:buClr>
                <a:schemeClr val="dk1"/>
              </a:buClr>
              <a:buSzPts val="3000"/>
              <a:buFont typeface="Domine"/>
              <a:buNone/>
              <a:defRPr sz="3000" b="1" i="0" u="none" strike="noStrike" cap="none">
                <a:solidFill>
                  <a:schemeClr val="dk1"/>
                </a:solidFill>
                <a:latin typeface="Domine"/>
                <a:ea typeface="Domine"/>
                <a:cs typeface="Domine"/>
                <a:sym typeface="Domine"/>
              </a:defRPr>
            </a:lvl1pPr>
            <a:lvl2pPr marR="0" lvl="1" algn="ctr" rtl="0">
              <a:lnSpc>
                <a:spcPct val="115000"/>
              </a:lnSpc>
              <a:spcBef>
                <a:spcPts val="0"/>
              </a:spcBef>
              <a:spcAft>
                <a:spcPts val="0"/>
              </a:spcAft>
              <a:buClr>
                <a:schemeClr val="dk1"/>
              </a:buClr>
              <a:buSzPts val="3000"/>
              <a:buFont typeface="Domine"/>
              <a:buNone/>
              <a:defRPr sz="3000" b="1" i="0" u="none" strike="noStrike" cap="none">
                <a:solidFill>
                  <a:schemeClr val="dk1"/>
                </a:solidFill>
                <a:latin typeface="Domine"/>
                <a:ea typeface="Domine"/>
                <a:cs typeface="Domine"/>
                <a:sym typeface="Domine"/>
              </a:defRPr>
            </a:lvl2pPr>
            <a:lvl3pPr marR="0" lvl="2" algn="ctr" rtl="0">
              <a:lnSpc>
                <a:spcPct val="115000"/>
              </a:lnSpc>
              <a:spcBef>
                <a:spcPts val="0"/>
              </a:spcBef>
              <a:spcAft>
                <a:spcPts val="0"/>
              </a:spcAft>
              <a:buClr>
                <a:schemeClr val="dk1"/>
              </a:buClr>
              <a:buSzPts val="3000"/>
              <a:buFont typeface="Domine"/>
              <a:buNone/>
              <a:defRPr sz="3000" b="1" i="0" u="none" strike="noStrike" cap="none">
                <a:solidFill>
                  <a:schemeClr val="dk1"/>
                </a:solidFill>
                <a:latin typeface="Domine"/>
                <a:ea typeface="Domine"/>
                <a:cs typeface="Domine"/>
                <a:sym typeface="Domine"/>
              </a:defRPr>
            </a:lvl3pPr>
            <a:lvl4pPr marR="0" lvl="3" algn="ctr" rtl="0">
              <a:lnSpc>
                <a:spcPct val="115000"/>
              </a:lnSpc>
              <a:spcBef>
                <a:spcPts val="0"/>
              </a:spcBef>
              <a:spcAft>
                <a:spcPts val="0"/>
              </a:spcAft>
              <a:buClr>
                <a:schemeClr val="dk1"/>
              </a:buClr>
              <a:buSzPts val="3000"/>
              <a:buFont typeface="Domine"/>
              <a:buNone/>
              <a:defRPr sz="3000" b="1" i="0" u="none" strike="noStrike" cap="none">
                <a:solidFill>
                  <a:schemeClr val="dk1"/>
                </a:solidFill>
                <a:latin typeface="Domine"/>
                <a:ea typeface="Domine"/>
                <a:cs typeface="Domine"/>
                <a:sym typeface="Domine"/>
              </a:defRPr>
            </a:lvl4pPr>
            <a:lvl5pPr marR="0" lvl="4" algn="ctr" rtl="0">
              <a:lnSpc>
                <a:spcPct val="115000"/>
              </a:lnSpc>
              <a:spcBef>
                <a:spcPts val="0"/>
              </a:spcBef>
              <a:spcAft>
                <a:spcPts val="0"/>
              </a:spcAft>
              <a:buClr>
                <a:schemeClr val="dk1"/>
              </a:buClr>
              <a:buSzPts val="3000"/>
              <a:buFont typeface="Domine"/>
              <a:buNone/>
              <a:defRPr sz="3000" b="1" i="0" u="none" strike="noStrike" cap="none">
                <a:solidFill>
                  <a:schemeClr val="dk1"/>
                </a:solidFill>
                <a:latin typeface="Domine"/>
                <a:ea typeface="Domine"/>
                <a:cs typeface="Domine"/>
                <a:sym typeface="Domine"/>
              </a:defRPr>
            </a:lvl5pPr>
            <a:lvl6pPr marR="0" lvl="5" algn="ctr" rtl="0">
              <a:lnSpc>
                <a:spcPct val="115000"/>
              </a:lnSpc>
              <a:spcBef>
                <a:spcPts val="0"/>
              </a:spcBef>
              <a:spcAft>
                <a:spcPts val="0"/>
              </a:spcAft>
              <a:buClr>
                <a:schemeClr val="dk1"/>
              </a:buClr>
              <a:buSzPts val="3000"/>
              <a:buFont typeface="Domine"/>
              <a:buNone/>
              <a:defRPr sz="3000" b="1" i="0" u="none" strike="noStrike" cap="none">
                <a:solidFill>
                  <a:schemeClr val="dk1"/>
                </a:solidFill>
                <a:latin typeface="Domine"/>
                <a:ea typeface="Domine"/>
                <a:cs typeface="Domine"/>
                <a:sym typeface="Domine"/>
              </a:defRPr>
            </a:lvl6pPr>
            <a:lvl7pPr marR="0" lvl="6" algn="ctr" rtl="0">
              <a:lnSpc>
                <a:spcPct val="115000"/>
              </a:lnSpc>
              <a:spcBef>
                <a:spcPts val="0"/>
              </a:spcBef>
              <a:spcAft>
                <a:spcPts val="0"/>
              </a:spcAft>
              <a:buClr>
                <a:schemeClr val="dk1"/>
              </a:buClr>
              <a:buSzPts val="3000"/>
              <a:buFont typeface="Domine"/>
              <a:buNone/>
              <a:defRPr sz="3000" b="1" i="0" u="none" strike="noStrike" cap="none">
                <a:solidFill>
                  <a:schemeClr val="dk1"/>
                </a:solidFill>
                <a:latin typeface="Domine"/>
                <a:ea typeface="Domine"/>
                <a:cs typeface="Domine"/>
                <a:sym typeface="Domine"/>
              </a:defRPr>
            </a:lvl7pPr>
            <a:lvl8pPr marR="0" lvl="7" algn="ctr" rtl="0">
              <a:lnSpc>
                <a:spcPct val="115000"/>
              </a:lnSpc>
              <a:spcBef>
                <a:spcPts val="0"/>
              </a:spcBef>
              <a:spcAft>
                <a:spcPts val="0"/>
              </a:spcAft>
              <a:buClr>
                <a:schemeClr val="dk1"/>
              </a:buClr>
              <a:buSzPts val="3000"/>
              <a:buFont typeface="Domine"/>
              <a:buNone/>
              <a:defRPr sz="3000" b="1" i="0" u="none" strike="noStrike" cap="none">
                <a:solidFill>
                  <a:schemeClr val="dk1"/>
                </a:solidFill>
                <a:latin typeface="Domine"/>
                <a:ea typeface="Domine"/>
                <a:cs typeface="Domine"/>
                <a:sym typeface="Domine"/>
              </a:defRPr>
            </a:lvl8pPr>
            <a:lvl9pPr marR="0" lvl="8" algn="ctr" rtl="0">
              <a:lnSpc>
                <a:spcPct val="115000"/>
              </a:lnSpc>
              <a:spcBef>
                <a:spcPts val="0"/>
              </a:spcBef>
              <a:spcAft>
                <a:spcPts val="0"/>
              </a:spcAft>
              <a:buClr>
                <a:schemeClr val="dk1"/>
              </a:buClr>
              <a:buSzPts val="3000"/>
              <a:buFont typeface="Domine"/>
              <a:buNone/>
              <a:defRPr sz="3000" b="1" i="0" u="none" strike="noStrike" cap="none">
                <a:solidFill>
                  <a:schemeClr val="dk1"/>
                </a:solidFill>
                <a:latin typeface="Domine"/>
                <a:ea typeface="Domine"/>
                <a:cs typeface="Domine"/>
                <a:sym typeface="Domine"/>
              </a:defRPr>
            </a:lvl9pPr>
          </a:lstStyle>
          <a:p>
            <a:r>
              <a:rPr lang="es-ES" dirty="0" err="1"/>
              <a:t>End</a:t>
            </a:r>
            <a:endParaRPr lang="en-US" dirty="0"/>
          </a:p>
        </p:txBody>
      </p:sp>
      <p:pic>
        <p:nvPicPr>
          <p:cNvPr id="7" name="Imagen 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807256" y="2386013"/>
            <a:ext cx="1421970" cy="1066478"/>
          </a:xfrm>
          <a:prstGeom prst="rect">
            <a:avLst/>
          </a:prstGeom>
        </p:spPr>
      </p:pic>
      <p:pic>
        <p:nvPicPr>
          <p:cNvPr id="8" name="Imagen 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251548" y="2386013"/>
            <a:ext cx="1374216" cy="1291486"/>
          </a:xfrm>
          <a:prstGeom prst="rect">
            <a:avLst/>
          </a:prstGeom>
        </p:spPr>
      </p:pic>
      <p:pic>
        <p:nvPicPr>
          <p:cNvPr id="9" name="Imagen 8"/>
          <p:cNvPicPr>
            <a:picLocks noChangeAspect="1"/>
          </p:cNvPicPr>
          <p:nvPr/>
        </p:nvPicPr>
        <p:blipFill>
          <a:blip r:embed="rId4"/>
          <a:stretch>
            <a:fillRect/>
          </a:stretch>
        </p:blipFill>
        <p:spPr>
          <a:xfrm>
            <a:off x="5410718" y="2354762"/>
            <a:ext cx="1581343" cy="1097729"/>
          </a:xfrm>
          <a:prstGeom prst="rect">
            <a:avLst/>
          </a:prstGeom>
        </p:spPr>
      </p:pic>
    </p:spTree>
    <p:extLst>
      <p:ext uri="{BB962C8B-B14F-4D97-AF65-F5344CB8AC3E}">
        <p14:creationId xmlns:p14="http://schemas.microsoft.com/office/powerpoint/2010/main" val="116887764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5" descr="A picture containing shape&#10;&#10;Description automatically generated">
            <a:extLst>
              <a:ext uri="{FF2B5EF4-FFF2-40B4-BE49-F238E27FC236}">
                <a16:creationId xmlns:a16="http://schemas.microsoft.com/office/drawing/2014/main" id="{36A8E860-F1E2-83DC-A36C-28AD57872290}"/>
              </a:ext>
            </a:extLst>
          </p:cNvPr>
          <p:cNvPicPr>
            <a:picLocks noChangeAspect="1"/>
          </p:cNvPicPr>
          <p:nvPr/>
        </p:nvPicPr>
        <p:blipFill>
          <a:blip r:embed="rId2"/>
          <a:stretch>
            <a:fillRect/>
          </a:stretch>
        </p:blipFill>
        <p:spPr>
          <a:xfrm>
            <a:off x="6336346" y="72919"/>
            <a:ext cx="1462736" cy="1044223"/>
          </a:xfrm>
          <a:prstGeom prst="rect">
            <a:avLst/>
          </a:prstGeom>
        </p:spPr>
      </p:pic>
      <p:sp>
        <p:nvSpPr>
          <p:cNvPr id="3" name="TextBox 2">
            <a:extLst>
              <a:ext uri="{FF2B5EF4-FFF2-40B4-BE49-F238E27FC236}">
                <a16:creationId xmlns:a16="http://schemas.microsoft.com/office/drawing/2014/main" id="{00700BC4-1AE4-4DBA-3C87-DFD68FFF4FAE}"/>
              </a:ext>
            </a:extLst>
          </p:cNvPr>
          <p:cNvSpPr txBox="1"/>
          <p:nvPr/>
        </p:nvSpPr>
        <p:spPr>
          <a:xfrm>
            <a:off x="2936138" y="398946"/>
            <a:ext cx="3558386" cy="415498"/>
          </a:xfrm>
          <a:prstGeom prst="rect">
            <a:avLst/>
          </a:prstGeom>
          <a:noFill/>
        </p:spPr>
        <p:txBody>
          <a:bodyPr wrap="square" rtlCol="0">
            <a:spAutoFit/>
          </a:bodyPr>
          <a:lstStyle/>
          <a:p>
            <a:pPr defTabSz="685800">
              <a:buClrTx/>
            </a:pPr>
            <a:r>
              <a:rPr lang="en-US" sz="2100" b="1" kern="1200" dirty="0">
                <a:solidFill>
                  <a:prstClr val="white"/>
                </a:solidFill>
                <a:latin typeface="Roboto" panose="02000000000000000000" pitchFamily="2" charset="0"/>
                <a:ea typeface="Roboto" panose="02000000000000000000" pitchFamily="2" charset="0"/>
                <a:cs typeface="Roboto" panose="02000000000000000000" pitchFamily="2" charset="0"/>
              </a:rPr>
              <a:t>Conference  Structure</a:t>
            </a:r>
            <a:endParaRPr lang="fr-FR" sz="1350" b="1" kern="1200" dirty="0">
              <a:solidFill>
                <a:prstClr val="white"/>
              </a:solidFill>
              <a:latin typeface="Roboto" panose="02000000000000000000" pitchFamily="2" charset="0"/>
              <a:ea typeface="Roboto" panose="02000000000000000000" pitchFamily="2" charset="0"/>
              <a:cs typeface="Roboto" panose="02000000000000000000" pitchFamily="2" charset="0"/>
            </a:endParaRPr>
          </a:p>
        </p:txBody>
      </p:sp>
      <p:graphicFrame>
        <p:nvGraphicFramePr>
          <p:cNvPr id="5" name="Diagram 4">
            <a:extLst>
              <a:ext uri="{FF2B5EF4-FFF2-40B4-BE49-F238E27FC236}">
                <a16:creationId xmlns:a16="http://schemas.microsoft.com/office/drawing/2014/main" id="{28D65FF8-25B3-8213-2AF3-DC1995FD0B7F}"/>
              </a:ext>
            </a:extLst>
          </p:cNvPr>
          <p:cNvGraphicFramePr/>
          <p:nvPr>
            <p:extLst>
              <p:ext uri="{D42A27DB-BD31-4B8C-83A1-F6EECF244321}">
                <p14:modId xmlns:p14="http://schemas.microsoft.com/office/powerpoint/2010/main" val="3453665697"/>
              </p:ext>
            </p:extLst>
          </p:nvPr>
        </p:nvGraphicFramePr>
        <p:xfrm>
          <a:off x="2335125" y="982490"/>
          <a:ext cx="4126968" cy="2432431"/>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Arrow: Down 3">
            <a:extLst>
              <a:ext uri="{FF2B5EF4-FFF2-40B4-BE49-F238E27FC236}">
                <a16:creationId xmlns:a16="http://schemas.microsoft.com/office/drawing/2014/main" id="{CEBF550C-12E9-AD6B-99D5-21EEC435F9E2}"/>
              </a:ext>
            </a:extLst>
          </p:cNvPr>
          <p:cNvSpPr/>
          <p:nvPr/>
        </p:nvSpPr>
        <p:spPr>
          <a:xfrm>
            <a:off x="4233119" y="3563121"/>
            <a:ext cx="387626" cy="559076"/>
          </a:xfrm>
          <a:prstGeom prst="downArrow">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defTabSz="685800">
              <a:buClrTx/>
            </a:pPr>
            <a:endParaRPr lang="fr-FR" sz="1350" kern="1200">
              <a:solidFill>
                <a:prstClr val="white"/>
              </a:solidFill>
              <a:latin typeface="Calibri" panose="020F0502020204030204"/>
            </a:endParaRPr>
          </a:p>
        </p:txBody>
      </p:sp>
      <p:sp>
        <p:nvSpPr>
          <p:cNvPr id="6" name="TextBox 5">
            <a:extLst>
              <a:ext uri="{FF2B5EF4-FFF2-40B4-BE49-F238E27FC236}">
                <a16:creationId xmlns:a16="http://schemas.microsoft.com/office/drawing/2014/main" id="{A864841C-04CA-3D9D-AA8E-9D8558005217}"/>
              </a:ext>
            </a:extLst>
          </p:cNvPr>
          <p:cNvSpPr txBox="1"/>
          <p:nvPr/>
        </p:nvSpPr>
        <p:spPr>
          <a:xfrm>
            <a:off x="2530523" y="4161010"/>
            <a:ext cx="3964001" cy="715581"/>
          </a:xfrm>
          <a:prstGeom prst="rect">
            <a:avLst/>
          </a:prstGeom>
        </p:spPr>
        <p:style>
          <a:lnRef idx="3">
            <a:schemeClr val="lt1"/>
          </a:lnRef>
          <a:fillRef idx="1">
            <a:schemeClr val="accent2"/>
          </a:fillRef>
          <a:effectRef idx="1">
            <a:schemeClr val="accent2"/>
          </a:effectRef>
          <a:fontRef idx="minor">
            <a:schemeClr val="lt1"/>
          </a:fontRef>
        </p:style>
        <p:txBody>
          <a:bodyPr wrap="square" rtlCol="0">
            <a:spAutoFit/>
          </a:bodyPr>
          <a:lstStyle/>
          <a:p>
            <a:pPr algn="ctr" defTabSz="685800">
              <a:buClrTx/>
            </a:pPr>
            <a:r>
              <a:rPr lang="en-US" sz="1350" b="1" i="1" kern="1200">
                <a:solidFill>
                  <a:prstClr val="white"/>
                </a:solidFill>
                <a:latin typeface="Roboto" panose="02000000000000000000" pitchFamily="2" charset="0"/>
                <a:ea typeface="Roboto" panose="02000000000000000000" pitchFamily="2" charset="0"/>
                <a:cs typeface="Roboto" panose="02000000000000000000" pitchFamily="2" charset="0"/>
              </a:rPr>
              <a:t>‘State of the Decade Conference Report’ </a:t>
            </a:r>
            <a:r>
              <a:rPr lang="en-US" sz="1350" kern="1200">
                <a:solidFill>
                  <a:prstClr val="white"/>
                </a:solidFill>
                <a:latin typeface="Roboto" panose="02000000000000000000" pitchFamily="2" charset="0"/>
                <a:ea typeface="Roboto" panose="02000000000000000000" pitchFamily="2" charset="0"/>
                <a:cs typeface="Roboto" panose="02000000000000000000" pitchFamily="2" charset="0"/>
              </a:rPr>
              <a:t>with refined Vision 2030 outcomes and other Conference outcomes</a:t>
            </a:r>
            <a:endParaRPr lang="fr-FR" sz="1350" kern="1200">
              <a:solidFill>
                <a:prstClr val="white"/>
              </a:solidFill>
              <a:latin typeface="Roboto" panose="02000000000000000000" pitchFamily="2" charset="0"/>
              <a:ea typeface="Roboto" panose="02000000000000000000" pitchFamily="2" charset="0"/>
              <a:cs typeface="Roboto" panose="02000000000000000000" pitchFamily="2" charset="0"/>
            </a:endParaRPr>
          </a:p>
        </p:txBody>
      </p:sp>
      <p:sp>
        <p:nvSpPr>
          <p:cNvPr id="9" name="TextBox 8">
            <a:extLst>
              <a:ext uri="{FF2B5EF4-FFF2-40B4-BE49-F238E27FC236}">
                <a16:creationId xmlns:a16="http://schemas.microsoft.com/office/drawing/2014/main" id="{2936A518-5CD8-DA08-61F1-FC3892FD6815}"/>
              </a:ext>
            </a:extLst>
          </p:cNvPr>
          <p:cNvSpPr txBox="1"/>
          <p:nvPr/>
        </p:nvSpPr>
        <p:spPr>
          <a:xfrm>
            <a:off x="860287" y="1987577"/>
            <a:ext cx="1335580" cy="954107"/>
          </a:xfrm>
          <a:prstGeom prst="rect">
            <a:avLst/>
          </a:prstGeom>
          <a:noFill/>
        </p:spPr>
        <p:txBody>
          <a:bodyPr wrap="square" rtlCol="0">
            <a:spAutoFit/>
          </a:bodyPr>
          <a:lstStyle/>
          <a:p>
            <a:r>
              <a:rPr lang="en-US" sz="2800" dirty="0">
                <a:solidFill>
                  <a:schemeClr val="bg1"/>
                </a:solidFill>
              </a:rPr>
              <a:t>80 events </a:t>
            </a:r>
            <a:endParaRPr lang="fr-FR" sz="2800" dirty="0">
              <a:solidFill>
                <a:schemeClr val="bg1"/>
              </a:solidFill>
            </a:endParaRPr>
          </a:p>
        </p:txBody>
      </p:sp>
      <p:sp>
        <p:nvSpPr>
          <p:cNvPr id="13" name="TextBox 12">
            <a:extLst>
              <a:ext uri="{FF2B5EF4-FFF2-40B4-BE49-F238E27FC236}">
                <a16:creationId xmlns:a16="http://schemas.microsoft.com/office/drawing/2014/main" id="{8C9A6E7E-6629-EA70-E954-F3FA2CF4FE1B}"/>
              </a:ext>
            </a:extLst>
          </p:cNvPr>
          <p:cNvSpPr txBox="1"/>
          <p:nvPr/>
        </p:nvSpPr>
        <p:spPr>
          <a:xfrm>
            <a:off x="6336346" y="1845839"/>
            <a:ext cx="2644514" cy="1600438"/>
          </a:xfrm>
          <a:prstGeom prst="rect">
            <a:avLst/>
          </a:prstGeom>
          <a:noFill/>
        </p:spPr>
        <p:txBody>
          <a:bodyPr wrap="square">
            <a:spAutoFit/>
          </a:bodyPr>
          <a:lstStyle/>
          <a:p>
            <a:pPr marL="214313" indent="-214313" defTabSz="685800">
              <a:spcBef>
                <a:spcPts val="450"/>
              </a:spcBef>
              <a:buClrTx/>
              <a:buFont typeface="Arial" panose="020B0604020202020204" pitchFamily="34" charset="0"/>
              <a:buChar char="•"/>
            </a:pPr>
            <a:r>
              <a:rPr lang="en-US" sz="2800" kern="1200" dirty="0">
                <a:solidFill>
                  <a:prstClr val="white"/>
                </a:solidFill>
                <a:latin typeface="Roboto" panose="02000000000000000000" pitchFamily="2" charset="0"/>
                <a:ea typeface="Roboto" panose="02000000000000000000" pitchFamily="2" charset="0"/>
                <a:cs typeface="Roboto" panose="02000000000000000000" pitchFamily="2" charset="0"/>
              </a:rPr>
              <a:t>50 high profile events </a:t>
            </a:r>
            <a:r>
              <a:rPr lang="en-US" sz="1400" kern="1200" dirty="0">
                <a:solidFill>
                  <a:prstClr val="white"/>
                </a:solidFill>
                <a:latin typeface="Roboto" panose="02000000000000000000" pitchFamily="2" charset="0"/>
                <a:ea typeface="Roboto" panose="02000000000000000000" pitchFamily="2" charset="0"/>
                <a:cs typeface="Roboto" panose="02000000000000000000" pitchFamily="2" charset="0"/>
              </a:rPr>
              <a:t>to be held in the mornings and lunch-time slots of the Conference</a:t>
            </a:r>
          </a:p>
        </p:txBody>
      </p:sp>
      <p:sp>
        <p:nvSpPr>
          <p:cNvPr id="15" name="TextBox 14">
            <a:extLst>
              <a:ext uri="{FF2B5EF4-FFF2-40B4-BE49-F238E27FC236}">
                <a16:creationId xmlns:a16="http://schemas.microsoft.com/office/drawing/2014/main" id="{FEEA5513-879A-AAD9-2D73-907B20900F10}"/>
              </a:ext>
            </a:extLst>
          </p:cNvPr>
          <p:cNvSpPr txBox="1"/>
          <p:nvPr/>
        </p:nvSpPr>
        <p:spPr>
          <a:xfrm>
            <a:off x="163023" y="214279"/>
            <a:ext cx="1857265" cy="1200329"/>
          </a:xfrm>
          <a:prstGeom prst="rect">
            <a:avLst/>
          </a:prstGeom>
          <a:solidFill>
            <a:srgbClr val="002060"/>
          </a:solidFill>
        </p:spPr>
        <p:txBody>
          <a:bodyPr wrap="square">
            <a:spAutoFit/>
          </a:bodyPr>
          <a:lstStyle/>
          <a:p>
            <a:r>
              <a:rPr lang="en-US" sz="3600" kern="1200" dirty="0">
                <a:solidFill>
                  <a:prstClr val="white"/>
                </a:solidFill>
                <a:latin typeface="Roboto" panose="02000000000000000000" pitchFamily="2" charset="0"/>
                <a:ea typeface="Roboto" panose="02000000000000000000" pitchFamily="2" charset="0"/>
                <a:cs typeface="Roboto" panose="02000000000000000000" pitchFamily="2" charset="0"/>
              </a:rPr>
              <a:t>130 events </a:t>
            </a:r>
            <a:endParaRPr lang="fr-FR" sz="3600" dirty="0"/>
          </a:p>
        </p:txBody>
      </p:sp>
      <p:sp>
        <p:nvSpPr>
          <p:cNvPr id="17" name="TextBox 16">
            <a:extLst>
              <a:ext uri="{FF2B5EF4-FFF2-40B4-BE49-F238E27FC236}">
                <a16:creationId xmlns:a16="http://schemas.microsoft.com/office/drawing/2014/main" id="{7505262B-B267-BE52-8198-DB6945D7600E}"/>
              </a:ext>
            </a:extLst>
          </p:cNvPr>
          <p:cNvSpPr txBox="1"/>
          <p:nvPr/>
        </p:nvSpPr>
        <p:spPr>
          <a:xfrm>
            <a:off x="338602" y="3694648"/>
            <a:ext cx="1857265" cy="1169551"/>
          </a:xfrm>
          <a:prstGeom prst="rect">
            <a:avLst/>
          </a:prstGeom>
          <a:noFill/>
        </p:spPr>
        <p:txBody>
          <a:bodyPr wrap="square">
            <a:spAutoFit/>
          </a:bodyPr>
          <a:lstStyle/>
          <a:p>
            <a:pPr marL="214313" indent="-214313" defTabSz="685800">
              <a:spcBef>
                <a:spcPts val="450"/>
              </a:spcBef>
              <a:buClrTx/>
              <a:buFont typeface="Arial" panose="020B0604020202020204" pitchFamily="34" charset="0"/>
              <a:buChar char="•"/>
            </a:pPr>
            <a:r>
              <a:rPr lang="en-US" sz="1400" kern="1200" dirty="0">
                <a:solidFill>
                  <a:prstClr val="white"/>
                </a:solidFill>
                <a:latin typeface="Roboto" panose="02000000000000000000" pitchFamily="2" charset="0"/>
                <a:ea typeface="Roboto" panose="02000000000000000000" pitchFamily="2" charset="0"/>
                <a:cs typeface="Roboto" panose="02000000000000000000" pitchFamily="2" charset="0"/>
              </a:rPr>
              <a:t>Exhibitions and films also being distributed in venues around Barcelona  </a:t>
            </a:r>
          </a:p>
        </p:txBody>
      </p:sp>
    </p:spTree>
    <p:extLst>
      <p:ext uri="{BB962C8B-B14F-4D97-AF65-F5344CB8AC3E}">
        <p14:creationId xmlns:p14="http://schemas.microsoft.com/office/powerpoint/2010/main" val="247419764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2207BBAB-262E-5E03-89BE-BA0D4DDC81F2}"/>
              </a:ext>
            </a:extLst>
          </p:cNvPr>
          <p:cNvSpPr>
            <a:spLocks noGrp="1"/>
          </p:cNvSpPr>
          <p:nvPr>
            <p:ph idx="1"/>
          </p:nvPr>
        </p:nvSpPr>
        <p:spPr>
          <a:xfrm>
            <a:off x="327231" y="160822"/>
            <a:ext cx="7780835" cy="3491809"/>
          </a:xfrm>
        </p:spPr>
        <p:txBody>
          <a:bodyPr>
            <a:normAutofit/>
          </a:bodyPr>
          <a:lstStyle/>
          <a:p>
            <a:pPr marL="0" indent="0">
              <a:buNone/>
            </a:pPr>
            <a:r>
              <a:rPr lang="fr-FR" sz="2400" b="1" dirty="0">
                <a:solidFill>
                  <a:schemeClr val="bg1"/>
                </a:solidFill>
                <a:latin typeface="Roboto" panose="02000000000000000000" pitchFamily="2" charset="0"/>
                <a:ea typeface="Roboto" panose="02000000000000000000" pitchFamily="2" charset="0"/>
                <a:cs typeface="Roboto" panose="02000000000000000000" pitchFamily="2" charset="0"/>
              </a:rPr>
              <a:t>Main </a:t>
            </a:r>
            <a:r>
              <a:rPr lang="fr-FR" sz="2400" b="1" dirty="0" err="1">
                <a:solidFill>
                  <a:schemeClr val="bg1"/>
                </a:solidFill>
                <a:latin typeface="Roboto" panose="02000000000000000000" pitchFamily="2" charset="0"/>
                <a:ea typeface="Roboto" panose="02000000000000000000" pitchFamily="2" charset="0"/>
                <a:cs typeface="Roboto" panose="02000000000000000000" pitchFamily="2" charset="0"/>
              </a:rPr>
              <a:t>Conference</a:t>
            </a:r>
            <a:r>
              <a:rPr lang="fr-FR" sz="2400" b="1" dirty="0">
                <a:solidFill>
                  <a:schemeClr val="bg1"/>
                </a:solidFill>
                <a:latin typeface="Roboto" panose="02000000000000000000" pitchFamily="2" charset="0"/>
                <a:ea typeface="Roboto" panose="02000000000000000000" pitchFamily="2" charset="0"/>
                <a:cs typeface="Roboto" panose="02000000000000000000" pitchFamily="2" charset="0"/>
              </a:rPr>
              <a:t> Structure: 10 – 12 April </a:t>
            </a:r>
          </a:p>
        </p:txBody>
      </p:sp>
      <p:graphicFrame>
        <p:nvGraphicFramePr>
          <p:cNvPr id="4" name="Table 3">
            <a:extLst>
              <a:ext uri="{FF2B5EF4-FFF2-40B4-BE49-F238E27FC236}">
                <a16:creationId xmlns:a16="http://schemas.microsoft.com/office/drawing/2014/main" id="{03B0FBA0-721C-E0AF-61A8-CA704A09CDE4}"/>
              </a:ext>
            </a:extLst>
          </p:cNvPr>
          <p:cNvGraphicFramePr>
            <a:graphicFrameLocks noGrp="1"/>
          </p:cNvGraphicFramePr>
          <p:nvPr>
            <p:extLst>
              <p:ext uri="{D42A27DB-BD31-4B8C-83A1-F6EECF244321}">
                <p14:modId xmlns:p14="http://schemas.microsoft.com/office/powerpoint/2010/main" val="619723239"/>
              </p:ext>
            </p:extLst>
          </p:nvPr>
        </p:nvGraphicFramePr>
        <p:xfrm>
          <a:off x="208722" y="673549"/>
          <a:ext cx="7715251" cy="4195382"/>
        </p:xfrm>
        <a:graphic>
          <a:graphicData uri="http://schemas.openxmlformats.org/drawingml/2006/table">
            <a:tbl>
              <a:tblPr>
                <a:tableStyleId>{5C22544A-7EE6-4342-B048-85BDC9FD1C3A}</a:tableStyleId>
              </a:tblPr>
              <a:tblGrid>
                <a:gridCol w="685800">
                  <a:extLst>
                    <a:ext uri="{9D8B030D-6E8A-4147-A177-3AD203B41FA5}">
                      <a16:colId xmlns:a16="http://schemas.microsoft.com/office/drawing/2014/main" val="1377984151"/>
                    </a:ext>
                  </a:extLst>
                </a:gridCol>
                <a:gridCol w="2327485">
                  <a:extLst>
                    <a:ext uri="{9D8B030D-6E8A-4147-A177-3AD203B41FA5}">
                      <a16:colId xmlns:a16="http://schemas.microsoft.com/office/drawing/2014/main" val="1397399846"/>
                    </a:ext>
                  </a:extLst>
                </a:gridCol>
                <a:gridCol w="2281912">
                  <a:extLst>
                    <a:ext uri="{9D8B030D-6E8A-4147-A177-3AD203B41FA5}">
                      <a16:colId xmlns:a16="http://schemas.microsoft.com/office/drawing/2014/main" val="1322374360"/>
                    </a:ext>
                  </a:extLst>
                </a:gridCol>
                <a:gridCol w="2420054">
                  <a:extLst>
                    <a:ext uri="{9D8B030D-6E8A-4147-A177-3AD203B41FA5}">
                      <a16:colId xmlns:a16="http://schemas.microsoft.com/office/drawing/2014/main" val="3911082422"/>
                    </a:ext>
                  </a:extLst>
                </a:gridCol>
              </a:tblGrid>
              <a:tr h="184363">
                <a:tc>
                  <a:txBody>
                    <a:bodyPr/>
                    <a:lstStyle/>
                    <a:p>
                      <a:pPr>
                        <a:lnSpc>
                          <a:spcPct val="115000"/>
                        </a:lnSpc>
                      </a:pPr>
                      <a:r>
                        <a:rPr lang="en-US" sz="800" u="none" strike="noStrike">
                          <a:effectLst/>
                        </a:rPr>
                        <a:t> </a:t>
                      </a:r>
                      <a:endParaRPr lang="fr-FR" sz="800">
                        <a:effectLst/>
                        <a:latin typeface="Arial" panose="020B0604020202020204" pitchFamily="34" charset="0"/>
                        <a:ea typeface="Arial" panose="020B0604020202020204" pitchFamily="34" charset="0"/>
                        <a:cs typeface="Arial" panose="020B0604020202020204" pitchFamily="34" charset="0"/>
                      </a:endParaRPr>
                    </a:p>
                  </a:txBody>
                  <a:tcPr marL="30698" marR="30698" marT="30698" marB="30698"/>
                </a:tc>
                <a:tc>
                  <a:txBody>
                    <a:bodyPr/>
                    <a:lstStyle/>
                    <a:p>
                      <a:pPr algn="ctr">
                        <a:lnSpc>
                          <a:spcPct val="115000"/>
                        </a:lnSpc>
                      </a:pPr>
                      <a:r>
                        <a:rPr lang="fr-FR" sz="800" b="1" dirty="0">
                          <a:effectLst/>
                        </a:rPr>
                        <a:t>10 April </a:t>
                      </a:r>
                      <a:endParaRPr lang="fr-FR" sz="800" b="1" dirty="0">
                        <a:effectLst/>
                        <a:latin typeface="Arial" panose="020B0604020202020204" pitchFamily="34" charset="0"/>
                        <a:ea typeface="Arial" panose="020B0604020202020204" pitchFamily="34" charset="0"/>
                        <a:cs typeface="Arial" panose="020B0604020202020204" pitchFamily="34" charset="0"/>
                      </a:endParaRPr>
                    </a:p>
                  </a:txBody>
                  <a:tcPr marL="30698" marR="30698" marT="30698" marB="30698">
                    <a:solidFill>
                      <a:schemeClr val="accent1"/>
                    </a:solidFill>
                  </a:tcPr>
                </a:tc>
                <a:tc>
                  <a:txBody>
                    <a:bodyPr/>
                    <a:lstStyle/>
                    <a:p>
                      <a:pPr algn="ctr">
                        <a:lnSpc>
                          <a:spcPct val="115000"/>
                        </a:lnSpc>
                      </a:pPr>
                      <a:r>
                        <a:rPr lang="fr-FR" sz="800" b="1" dirty="0">
                          <a:effectLst/>
                        </a:rPr>
                        <a:t>11 April </a:t>
                      </a:r>
                      <a:endParaRPr lang="fr-FR" sz="800" b="1" dirty="0">
                        <a:effectLst/>
                        <a:latin typeface="Arial" panose="020B0604020202020204" pitchFamily="34" charset="0"/>
                        <a:ea typeface="Arial" panose="020B0604020202020204" pitchFamily="34" charset="0"/>
                        <a:cs typeface="Arial" panose="020B0604020202020204" pitchFamily="34" charset="0"/>
                      </a:endParaRPr>
                    </a:p>
                  </a:txBody>
                  <a:tcPr marL="30698" marR="30698" marT="30698" marB="30698">
                    <a:solidFill>
                      <a:schemeClr val="accent1"/>
                    </a:solidFill>
                  </a:tcPr>
                </a:tc>
                <a:tc>
                  <a:txBody>
                    <a:bodyPr/>
                    <a:lstStyle/>
                    <a:p>
                      <a:pPr algn="ctr">
                        <a:lnSpc>
                          <a:spcPct val="115000"/>
                        </a:lnSpc>
                      </a:pPr>
                      <a:r>
                        <a:rPr lang="fr-FR" sz="800" b="1" dirty="0">
                          <a:effectLst/>
                        </a:rPr>
                        <a:t>12 April</a:t>
                      </a:r>
                      <a:endParaRPr lang="fr-FR" sz="800" b="1" dirty="0">
                        <a:effectLst/>
                        <a:latin typeface="Arial" panose="020B0604020202020204" pitchFamily="34" charset="0"/>
                        <a:ea typeface="Arial" panose="020B0604020202020204" pitchFamily="34" charset="0"/>
                        <a:cs typeface="Arial" panose="020B0604020202020204" pitchFamily="34" charset="0"/>
                      </a:endParaRPr>
                    </a:p>
                  </a:txBody>
                  <a:tcPr marL="30698" marR="30698" marT="30698" marB="30698">
                    <a:solidFill>
                      <a:schemeClr val="accent1"/>
                    </a:solidFill>
                  </a:tcPr>
                </a:tc>
                <a:extLst>
                  <a:ext uri="{0D108BD9-81ED-4DB2-BD59-A6C34878D82A}">
                    <a16:rowId xmlns:a16="http://schemas.microsoft.com/office/drawing/2014/main" val="3937995107"/>
                  </a:ext>
                </a:extLst>
              </a:tr>
              <a:tr h="352763">
                <a:tc>
                  <a:txBody>
                    <a:bodyPr/>
                    <a:lstStyle/>
                    <a:p>
                      <a:pPr marL="76200">
                        <a:lnSpc>
                          <a:spcPct val="115000"/>
                        </a:lnSpc>
                      </a:pPr>
                      <a:r>
                        <a:rPr lang="fr-FR" sz="800">
                          <a:effectLst/>
                        </a:rPr>
                        <a:t>Breakfast  </a:t>
                      </a:r>
                    </a:p>
                    <a:p>
                      <a:pPr marL="78740">
                        <a:lnSpc>
                          <a:spcPct val="115000"/>
                        </a:lnSpc>
                      </a:pPr>
                      <a:r>
                        <a:rPr lang="fr-FR" sz="800">
                          <a:effectLst/>
                        </a:rPr>
                        <a:t>(7.30 – 9.00)</a:t>
                      </a:r>
                      <a:endParaRPr lang="fr-FR" sz="800">
                        <a:effectLst/>
                        <a:latin typeface="Arial" panose="020B0604020202020204" pitchFamily="34" charset="0"/>
                        <a:ea typeface="Arial" panose="020B0604020202020204" pitchFamily="34" charset="0"/>
                        <a:cs typeface="Arial" panose="020B0604020202020204" pitchFamily="34" charset="0"/>
                      </a:endParaRPr>
                    </a:p>
                  </a:txBody>
                  <a:tcPr marL="30698" marR="30698" marT="30698" marB="30698"/>
                </a:tc>
                <a:tc>
                  <a:txBody>
                    <a:bodyPr/>
                    <a:lstStyle/>
                    <a:p>
                      <a:pPr marL="80010">
                        <a:lnSpc>
                          <a:spcPct val="115000"/>
                        </a:lnSpc>
                      </a:pPr>
                      <a:r>
                        <a:rPr lang="fr-FR" sz="800" b="1" i="1" dirty="0">
                          <a:effectLst/>
                        </a:rPr>
                        <a:t>Satellite </a:t>
                      </a:r>
                      <a:r>
                        <a:rPr lang="fr-FR" sz="800" b="1" i="1" dirty="0" err="1">
                          <a:effectLst/>
                        </a:rPr>
                        <a:t>events</a:t>
                      </a:r>
                      <a:r>
                        <a:rPr lang="fr-FR" sz="800" b="1" i="1" dirty="0">
                          <a:effectLst/>
                        </a:rPr>
                        <a:t> - </a:t>
                      </a:r>
                      <a:r>
                        <a:rPr lang="fr-FR" sz="800" b="1" i="1" dirty="0" err="1">
                          <a:effectLst/>
                        </a:rPr>
                        <a:t>offsite</a:t>
                      </a:r>
                      <a:endParaRPr lang="fr-FR" sz="800" b="1" i="1" dirty="0">
                        <a:effectLst/>
                        <a:latin typeface="Arial" panose="020B0604020202020204" pitchFamily="34" charset="0"/>
                        <a:ea typeface="Arial" panose="020B0604020202020204" pitchFamily="34" charset="0"/>
                        <a:cs typeface="Arial" panose="020B0604020202020204" pitchFamily="34" charset="0"/>
                      </a:endParaRPr>
                    </a:p>
                  </a:txBody>
                  <a:tcPr marL="30698" marR="30698" marT="30698" marB="30698">
                    <a:solidFill>
                      <a:schemeClr val="accent1">
                        <a:lumMod val="40000"/>
                        <a:lumOff val="60000"/>
                      </a:schemeClr>
                    </a:solidFill>
                  </a:tcPr>
                </a:tc>
                <a:tc>
                  <a:txBody>
                    <a:bodyPr/>
                    <a:lstStyle/>
                    <a:p>
                      <a:pPr marL="80010">
                        <a:lnSpc>
                          <a:spcPct val="115000"/>
                        </a:lnSpc>
                      </a:pPr>
                      <a:r>
                        <a:rPr lang="fr-FR" sz="800" b="1" i="1" dirty="0">
                          <a:effectLst/>
                        </a:rPr>
                        <a:t>Satellite </a:t>
                      </a:r>
                      <a:r>
                        <a:rPr lang="fr-FR" sz="800" b="1" i="1" dirty="0" err="1">
                          <a:effectLst/>
                        </a:rPr>
                        <a:t>events</a:t>
                      </a:r>
                      <a:r>
                        <a:rPr lang="fr-FR" sz="800" b="1" i="1" dirty="0">
                          <a:effectLst/>
                        </a:rPr>
                        <a:t> – </a:t>
                      </a:r>
                      <a:r>
                        <a:rPr lang="fr-FR" sz="800" b="1" i="1" dirty="0" err="1">
                          <a:effectLst/>
                        </a:rPr>
                        <a:t>offsite</a:t>
                      </a:r>
                      <a:r>
                        <a:rPr lang="fr-FR" sz="800" b="1" i="1" dirty="0">
                          <a:effectLst/>
                        </a:rPr>
                        <a:t> </a:t>
                      </a:r>
                    </a:p>
                    <a:p>
                      <a:pPr marL="80010" algn="ctr">
                        <a:lnSpc>
                          <a:spcPct val="115000"/>
                        </a:lnSpc>
                      </a:pPr>
                      <a:r>
                        <a:rPr lang="fr-FR" sz="800" b="1" i="1" dirty="0">
                          <a:effectLst/>
                          <a:highlight>
                            <a:srgbClr val="FFFF00"/>
                          </a:highlight>
                        </a:rPr>
                        <a:t>TRS </a:t>
                      </a:r>
                      <a:r>
                        <a:rPr lang="fr-FR" sz="800" b="1" i="1" dirty="0" err="1">
                          <a:effectLst/>
                          <a:highlight>
                            <a:srgbClr val="FFFF00"/>
                          </a:highlight>
                        </a:rPr>
                        <a:t>Sat</a:t>
                      </a:r>
                      <a:r>
                        <a:rPr lang="fr-FR" sz="800" b="1" i="1" dirty="0">
                          <a:effectLst/>
                          <a:highlight>
                            <a:srgbClr val="FFFF00"/>
                          </a:highlight>
                        </a:rPr>
                        <a:t> Event-</a:t>
                      </a:r>
                      <a:r>
                        <a:rPr lang="fr-FR" sz="800" b="1" i="1" dirty="0" err="1">
                          <a:effectLst/>
                          <a:highlight>
                            <a:srgbClr val="FFFF00"/>
                          </a:highlight>
                        </a:rPr>
                        <a:t>Onsite</a:t>
                      </a:r>
                      <a:endParaRPr lang="fr-FR" sz="800" b="1" i="1" dirty="0">
                        <a:effectLst/>
                        <a:highlight>
                          <a:srgbClr val="FFFF00"/>
                        </a:highlight>
                      </a:endParaRPr>
                    </a:p>
                  </a:txBody>
                  <a:tcPr marL="30698" marR="30698" marT="30698" marB="30698">
                    <a:solidFill>
                      <a:schemeClr val="accent1">
                        <a:lumMod val="40000"/>
                        <a:lumOff val="60000"/>
                      </a:schemeClr>
                    </a:solidFill>
                  </a:tcPr>
                </a:tc>
                <a:tc>
                  <a:txBody>
                    <a:bodyPr/>
                    <a:lstStyle/>
                    <a:p>
                      <a:pPr marL="80010">
                        <a:lnSpc>
                          <a:spcPct val="115000"/>
                        </a:lnSpc>
                      </a:pPr>
                      <a:r>
                        <a:rPr lang="fr-FR" sz="800" b="1" i="1" dirty="0">
                          <a:effectLst/>
                        </a:rPr>
                        <a:t>Satellite </a:t>
                      </a:r>
                      <a:r>
                        <a:rPr lang="fr-FR" sz="800" b="1" i="1" dirty="0" err="1">
                          <a:effectLst/>
                        </a:rPr>
                        <a:t>events</a:t>
                      </a:r>
                      <a:r>
                        <a:rPr lang="fr-FR" sz="800" b="1" i="1" dirty="0">
                          <a:effectLst/>
                        </a:rPr>
                        <a:t> - </a:t>
                      </a:r>
                      <a:r>
                        <a:rPr lang="fr-FR" sz="800" b="1" i="1" dirty="0" err="1">
                          <a:effectLst/>
                        </a:rPr>
                        <a:t>offsite</a:t>
                      </a:r>
                      <a:endParaRPr lang="fr-FR" sz="800" b="1" i="1" dirty="0">
                        <a:effectLst/>
                        <a:latin typeface="Arial" panose="020B0604020202020204" pitchFamily="34" charset="0"/>
                        <a:ea typeface="Arial" panose="020B0604020202020204" pitchFamily="34" charset="0"/>
                        <a:cs typeface="Arial" panose="020B0604020202020204" pitchFamily="34" charset="0"/>
                      </a:endParaRPr>
                    </a:p>
                  </a:txBody>
                  <a:tcPr marL="30698" marR="30698" marT="30698" marB="30698">
                    <a:solidFill>
                      <a:schemeClr val="accent1">
                        <a:lumMod val="40000"/>
                        <a:lumOff val="60000"/>
                      </a:schemeClr>
                    </a:solidFill>
                  </a:tcPr>
                </a:tc>
                <a:extLst>
                  <a:ext uri="{0D108BD9-81ED-4DB2-BD59-A6C34878D82A}">
                    <a16:rowId xmlns:a16="http://schemas.microsoft.com/office/drawing/2014/main" val="2703500460"/>
                  </a:ext>
                </a:extLst>
              </a:tr>
              <a:tr h="1406801">
                <a:tc>
                  <a:txBody>
                    <a:bodyPr/>
                    <a:lstStyle/>
                    <a:p>
                      <a:pPr marL="76200">
                        <a:lnSpc>
                          <a:spcPct val="115000"/>
                        </a:lnSpc>
                      </a:pPr>
                      <a:r>
                        <a:rPr lang="fr-FR" sz="800">
                          <a:effectLst/>
                        </a:rPr>
                        <a:t>Morning  </a:t>
                      </a:r>
                    </a:p>
                    <a:p>
                      <a:pPr marL="78740">
                        <a:lnSpc>
                          <a:spcPct val="115000"/>
                        </a:lnSpc>
                      </a:pPr>
                      <a:r>
                        <a:rPr lang="fr-FR" sz="800">
                          <a:effectLst/>
                        </a:rPr>
                        <a:t>(10.00 –  </a:t>
                      </a:r>
                    </a:p>
                    <a:p>
                      <a:pPr marL="85090">
                        <a:lnSpc>
                          <a:spcPct val="115000"/>
                        </a:lnSpc>
                      </a:pPr>
                      <a:r>
                        <a:rPr lang="fr-FR" sz="800">
                          <a:effectLst/>
                        </a:rPr>
                        <a:t>13.00)</a:t>
                      </a:r>
                      <a:endParaRPr lang="fr-FR" sz="800">
                        <a:effectLst/>
                        <a:latin typeface="Arial" panose="020B0604020202020204" pitchFamily="34" charset="0"/>
                        <a:ea typeface="Arial" panose="020B0604020202020204" pitchFamily="34" charset="0"/>
                        <a:cs typeface="Arial" panose="020B0604020202020204" pitchFamily="34" charset="0"/>
                      </a:endParaRPr>
                    </a:p>
                  </a:txBody>
                  <a:tcPr marL="30698" marR="30698" marT="30698" marB="30698"/>
                </a:tc>
                <a:tc>
                  <a:txBody>
                    <a:bodyPr/>
                    <a:lstStyle/>
                    <a:p>
                      <a:pPr marL="79375">
                        <a:lnSpc>
                          <a:spcPct val="115000"/>
                        </a:lnSpc>
                      </a:pPr>
                      <a:r>
                        <a:rPr lang="en-US" sz="1100" b="1" dirty="0">
                          <a:solidFill>
                            <a:srgbClr val="0070C0"/>
                          </a:solidFill>
                          <a:effectLst/>
                        </a:rPr>
                        <a:t>Plenary: High Level Opening Segment</a:t>
                      </a:r>
                      <a:endParaRPr lang="fr-FR" sz="1100" b="1" dirty="0">
                        <a:solidFill>
                          <a:srgbClr val="0070C0"/>
                        </a:solidFill>
                        <a:effectLst/>
                      </a:endParaRPr>
                    </a:p>
                    <a:p>
                      <a:pPr marL="79375">
                        <a:lnSpc>
                          <a:spcPct val="115000"/>
                        </a:lnSpc>
                      </a:pPr>
                      <a:endParaRPr lang="fr-FR" sz="800" dirty="0">
                        <a:effectLst/>
                      </a:endParaRPr>
                    </a:p>
                    <a:p>
                      <a:pPr marL="79375">
                        <a:lnSpc>
                          <a:spcPct val="115000"/>
                        </a:lnSpc>
                      </a:pPr>
                      <a:r>
                        <a:rPr lang="en-US" sz="1100" b="1" dirty="0">
                          <a:solidFill>
                            <a:srgbClr val="0070C0"/>
                          </a:solidFill>
                          <a:effectLst/>
                        </a:rPr>
                        <a:t>Plenary: Principles of Success for the Ocean Decade</a:t>
                      </a:r>
                      <a:endParaRPr lang="fr-FR" sz="1100" b="1" dirty="0">
                        <a:solidFill>
                          <a:srgbClr val="0070C0"/>
                        </a:solidFill>
                        <a:effectLst/>
                      </a:endParaRPr>
                    </a:p>
                    <a:p>
                      <a:pPr marL="79375">
                        <a:lnSpc>
                          <a:spcPct val="115000"/>
                        </a:lnSpc>
                      </a:pPr>
                      <a:r>
                        <a:rPr lang="en-US" sz="800" dirty="0">
                          <a:effectLst/>
                        </a:rPr>
                        <a:t> </a:t>
                      </a:r>
                      <a:endParaRPr lang="fr-FR" sz="800" dirty="0">
                        <a:effectLst/>
                      </a:endParaRPr>
                    </a:p>
                    <a:p>
                      <a:pPr marL="342900" lvl="0" indent="-342900">
                        <a:lnSpc>
                          <a:spcPct val="115000"/>
                        </a:lnSpc>
                        <a:buFont typeface="Wingdings" panose="05000000000000000000" pitchFamily="2" charset="2"/>
                        <a:buChar char=""/>
                      </a:pPr>
                      <a:r>
                        <a:rPr lang="en-US" sz="800" dirty="0">
                          <a:effectLst/>
                        </a:rPr>
                        <a:t>Engagement of SIDS / LDCs</a:t>
                      </a:r>
                      <a:endParaRPr lang="fr-FR" sz="800" dirty="0">
                        <a:effectLst/>
                      </a:endParaRPr>
                    </a:p>
                    <a:p>
                      <a:pPr marL="342900" lvl="0" indent="-342900">
                        <a:lnSpc>
                          <a:spcPct val="115000"/>
                        </a:lnSpc>
                        <a:buFont typeface="Wingdings" panose="05000000000000000000" pitchFamily="2" charset="2"/>
                        <a:buChar char=""/>
                      </a:pPr>
                      <a:r>
                        <a:rPr lang="en-US" sz="800" dirty="0">
                          <a:effectLst/>
                        </a:rPr>
                        <a:t>Gender &amp; ECOPs</a:t>
                      </a:r>
                      <a:endParaRPr lang="fr-FR" sz="800" dirty="0">
                        <a:effectLst/>
                      </a:endParaRPr>
                    </a:p>
                    <a:p>
                      <a:pPr marL="342900" lvl="0" indent="-342900">
                        <a:lnSpc>
                          <a:spcPct val="115000"/>
                        </a:lnSpc>
                        <a:buFont typeface="Wingdings" panose="05000000000000000000" pitchFamily="2" charset="2"/>
                        <a:buChar char=""/>
                      </a:pPr>
                      <a:r>
                        <a:rPr lang="en-US" sz="800" dirty="0">
                          <a:effectLst/>
                        </a:rPr>
                        <a:t>Technology &amp; Innovation </a:t>
                      </a:r>
                      <a:endParaRPr lang="fr-FR" sz="800" dirty="0">
                        <a:effectLst/>
                      </a:endParaRPr>
                    </a:p>
                    <a:p>
                      <a:pPr marL="342900" lvl="0" indent="-342900">
                        <a:lnSpc>
                          <a:spcPct val="115000"/>
                        </a:lnSpc>
                        <a:buFont typeface="Wingdings" panose="05000000000000000000" pitchFamily="2" charset="2"/>
                        <a:buChar char=""/>
                      </a:pPr>
                      <a:r>
                        <a:rPr lang="en-US" sz="800" dirty="0">
                          <a:effectLst/>
                        </a:rPr>
                        <a:t>Investment in ocean science </a:t>
                      </a:r>
                      <a:endParaRPr lang="fr-FR" sz="800" dirty="0">
                        <a:effectLst/>
                        <a:latin typeface="Arial" panose="020B0604020202020204" pitchFamily="34" charset="0"/>
                        <a:ea typeface="Arial" panose="020B0604020202020204" pitchFamily="34" charset="0"/>
                        <a:cs typeface="Arial" panose="020B0604020202020204" pitchFamily="34" charset="0"/>
                      </a:endParaRPr>
                    </a:p>
                  </a:txBody>
                  <a:tcPr marL="30698" marR="30698" marT="30698" marB="30698"/>
                </a:tc>
                <a:tc>
                  <a:txBody>
                    <a:bodyPr/>
                    <a:lstStyle/>
                    <a:p>
                      <a:pPr marL="75565">
                        <a:lnSpc>
                          <a:spcPct val="115000"/>
                        </a:lnSpc>
                      </a:pPr>
                      <a:r>
                        <a:rPr lang="en-US" sz="1100" b="1" dirty="0">
                          <a:solidFill>
                            <a:srgbClr val="0070C0"/>
                          </a:solidFill>
                          <a:effectLst/>
                        </a:rPr>
                        <a:t>Session 2: Science and Solutions for a Sustainable and Resilient Ocean Economy</a:t>
                      </a:r>
                      <a:endParaRPr lang="fr-FR" sz="1100" b="1" dirty="0">
                        <a:solidFill>
                          <a:srgbClr val="0070C0"/>
                        </a:solidFill>
                        <a:effectLst/>
                      </a:endParaRPr>
                    </a:p>
                    <a:p>
                      <a:pPr marL="75565">
                        <a:lnSpc>
                          <a:spcPct val="115000"/>
                        </a:lnSpc>
                      </a:pPr>
                      <a:r>
                        <a:rPr lang="en-US" sz="800" dirty="0">
                          <a:effectLst/>
                        </a:rPr>
                        <a:t> </a:t>
                      </a:r>
                      <a:endParaRPr lang="fr-FR" sz="800" dirty="0">
                        <a:effectLst/>
                      </a:endParaRPr>
                    </a:p>
                    <a:p>
                      <a:pPr marL="75565">
                        <a:lnSpc>
                          <a:spcPct val="115000"/>
                        </a:lnSpc>
                      </a:pPr>
                      <a:r>
                        <a:rPr lang="en-US" sz="800" dirty="0">
                          <a:effectLst/>
                        </a:rPr>
                        <a:t>(Challenges 3, 4 and 6 - Sustainable Ocean Economy, Sustainable Blue Food and Resilient Communities)  </a:t>
                      </a:r>
                      <a:endParaRPr lang="fr-FR" sz="800" dirty="0">
                        <a:effectLst/>
                      </a:endParaRPr>
                    </a:p>
                    <a:p>
                      <a:pPr>
                        <a:lnSpc>
                          <a:spcPct val="115000"/>
                        </a:lnSpc>
                      </a:pPr>
                      <a:r>
                        <a:rPr lang="en-US" sz="800" dirty="0">
                          <a:effectLst/>
                        </a:rPr>
                        <a:t> </a:t>
                      </a:r>
                      <a:endParaRPr lang="fr-FR" sz="800" dirty="0">
                        <a:effectLst/>
                      </a:endParaRPr>
                    </a:p>
                    <a:p>
                      <a:pPr marL="75565">
                        <a:lnSpc>
                          <a:spcPct val="115000"/>
                        </a:lnSpc>
                      </a:pPr>
                      <a:r>
                        <a:rPr lang="en-US" sz="800" dirty="0">
                          <a:effectLst/>
                        </a:rPr>
                        <a:t>Plenary and Parallel Sessions </a:t>
                      </a:r>
                      <a:endParaRPr lang="fr-FR" sz="800" dirty="0">
                        <a:effectLst/>
                        <a:latin typeface="Arial" panose="020B0604020202020204" pitchFamily="34" charset="0"/>
                        <a:ea typeface="Arial" panose="020B0604020202020204" pitchFamily="34" charset="0"/>
                        <a:cs typeface="Arial" panose="020B0604020202020204" pitchFamily="34" charset="0"/>
                      </a:endParaRPr>
                    </a:p>
                  </a:txBody>
                  <a:tcPr marL="30698" marR="30698" marT="30698" marB="30698"/>
                </a:tc>
                <a:tc>
                  <a:txBody>
                    <a:bodyPr/>
                    <a:lstStyle/>
                    <a:p>
                      <a:pPr marL="75565">
                        <a:lnSpc>
                          <a:spcPct val="115000"/>
                        </a:lnSpc>
                      </a:pPr>
                      <a:r>
                        <a:rPr lang="en-US" sz="1100" b="1" dirty="0">
                          <a:solidFill>
                            <a:srgbClr val="0070C0"/>
                          </a:solidFill>
                          <a:effectLst/>
                        </a:rPr>
                        <a:t>Session 4: An Inspiring and Engaging Ocean for All </a:t>
                      </a:r>
                      <a:r>
                        <a:rPr lang="en-US" sz="800" b="1" dirty="0">
                          <a:effectLst/>
                        </a:rPr>
                        <a:t> </a:t>
                      </a:r>
                      <a:endParaRPr lang="fr-FR" sz="800" b="1" dirty="0">
                        <a:effectLst/>
                      </a:endParaRPr>
                    </a:p>
                    <a:p>
                      <a:pPr marL="75565">
                        <a:lnSpc>
                          <a:spcPct val="115000"/>
                        </a:lnSpc>
                      </a:pPr>
                      <a:r>
                        <a:rPr lang="en-US" sz="800" dirty="0">
                          <a:effectLst/>
                        </a:rPr>
                        <a:t> </a:t>
                      </a:r>
                      <a:endParaRPr lang="fr-FR" sz="800" dirty="0">
                        <a:effectLst/>
                      </a:endParaRPr>
                    </a:p>
                    <a:p>
                      <a:pPr marL="75565">
                        <a:lnSpc>
                          <a:spcPct val="115000"/>
                        </a:lnSpc>
                      </a:pPr>
                      <a:r>
                        <a:rPr lang="en-US" sz="800" dirty="0">
                          <a:effectLst/>
                        </a:rPr>
                        <a:t>(Challenges 9 and 10 - Capacity Development, OL, and ILK and Cultural Heritage) </a:t>
                      </a:r>
                      <a:endParaRPr lang="fr-FR" sz="800" dirty="0">
                        <a:effectLst/>
                      </a:endParaRPr>
                    </a:p>
                    <a:p>
                      <a:pPr marL="75565">
                        <a:lnSpc>
                          <a:spcPct val="115000"/>
                        </a:lnSpc>
                      </a:pPr>
                      <a:r>
                        <a:rPr lang="en-US" sz="800" dirty="0">
                          <a:effectLst/>
                        </a:rPr>
                        <a:t> </a:t>
                      </a:r>
                      <a:endParaRPr lang="fr-FR" sz="800" dirty="0">
                        <a:effectLst/>
                      </a:endParaRPr>
                    </a:p>
                    <a:p>
                      <a:pPr marL="75565">
                        <a:lnSpc>
                          <a:spcPct val="115000"/>
                        </a:lnSpc>
                      </a:pPr>
                      <a:r>
                        <a:rPr lang="en-US" sz="800" dirty="0">
                          <a:effectLst/>
                        </a:rPr>
                        <a:t>Plenary and Parallel Sessions </a:t>
                      </a:r>
                      <a:endParaRPr lang="fr-FR" sz="800" dirty="0">
                        <a:effectLst/>
                      </a:endParaRPr>
                    </a:p>
                    <a:p>
                      <a:pPr>
                        <a:lnSpc>
                          <a:spcPct val="115000"/>
                        </a:lnSpc>
                      </a:pPr>
                      <a:r>
                        <a:rPr lang="en-US" sz="800" dirty="0">
                          <a:effectLst/>
                        </a:rPr>
                        <a:t> </a:t>
                      </a:r>
                      <a:endParaRPr lang="fr-FR" sz="800" dirty="0">
                        <a:effectLst/>
                      </a:endParaRPr>
                    </a:p>
                    <a:p>
                      <a:pPr marL="75565">
                        <a:lnSpc>
                          <a:spcPct val="115000"/>
                        </a:lnSpc>
                      </a:pPr>
                      <a:r>
                        <a:rPr lang="en-US" sz="800" dirty="0">
                          <a:effectLst/>
                        </a:rPr>
                        <a:t> </a:t>
                      </a:r>
                      <a:endParaRPr lang="fr-FR" sz="800" dirty="0">
                        <a:effectLst/>
                        <a:latin typeface="Arial" panose="020B0604020202020204" pitchFamily="34" charset="0"/>
                        <a:ea typeface="Arial" panose="020B0604020202020204" pitchFamily="34" charset="0"/>
                        <a:cs typeface="Arial" panose="020B0604020202020204" pitchFamily="34" charset="0"/>
                      </a:endParaRPr>
                    </a:p>
                  </a:txBody>
                  <a:tcPr marL="30698" marR="30698" marT="30698" marB="30698"/>
                </a:tc>
                <a:extLst>
                  <a:ext uri="{0D108BD9-81ED-4DB2-BD59-A6C34878D82A}">
                    <a16:rowId xmlns:a16="http://schemas.microsoft.com/office/drawing/2014/main" val="1536843164"/>
                  </a:ext>
                </a:extLst>
              </a:tr>
              <a:tr h="447253">
                <a:tc>
                  <a:txBody>
                    <a:bodyPr/>
                    <a:lstStyle/>
                    <a:p>
                      <a:pPr marL="76200">
                        <a:lnSpc>
                          <a:spcPct val="115000"/>
                        </a:lnSpc>
                      </a:pPr>
                      <a:r>
                        <a:rPr lang="fr-FR" sz="800">
                          <a:effectLst/>
                        </a:rPr>
                        <a:t>Lunch  </a:t>
                      </a:r>
                    </a:p>
                    <a:p>
                      <a:pPr marL="78740">
                        <a:lnSpc>
                          <a:spcPct val="115000"/>
                        </a:lnSpc>
                      </a:pPr>
                      <a:r>
                        <a:rPr lang="fr-FR" sz="800">
                          <a:effectLst/>
                        </a:rPr>
                        <a:t>(13.00 –  </a:t>
                      </a:r>
                    </a:p>
                    <a:p>
                      <a:pPr marL="85090">
                        <a:lnSpc>
                          <a:spcPct val="115000"/>
                        </a:lnSpc>
                      </a:pPr>
                      <a:r>
                        <a:rPr lang="fr-FR" sz="800">
                          <a:effectLst/>
                        </a:rPr>
                        <a:t>15.00)</a:t>
                      </a:r>
                      <a:endParaRPr lang="fr-FR" sz="800">
                        <a:effectLst/>
                        <a:latin typeface="Arial" panose="020B0604020202020204" pitchFamily="34" charset="0"/>
                        <a:ea typeface="Arial" panose="020B0604020202020204" pitchFamily="34" charset="0"/>
                        <a:cs typeface="Arial" panose="020B0604020202020204" pitchFamily="34" charset="0"/>
                      </a:endParaRPr>
                    </a:p>
                  </a:txBody>
                  <a:tcPr marL="30698" marR="30698" marT="30698" marB="30698"/>
                </a:tc>
                <a:tc>
                  <a:txBody>
                    <a:bodyPr/>
                    <a:lstStyle/>
                    <a:p>
                      <a:pPr marL="80010">
                        <a:lnSpc>
                          <a:spcPct val="115000"/>
                        </a:lnSpc>
                      </a:pPr>
                      <a:r>
                        <a:rPr lang="en-US" sz="800" b="1" i="1" dirty="0">
                          <a:effectLst/>
                        </a:rPr>
                        <a:t>Satellite events x  7 (max) / poster sessions </a:t>
                      </a:r>
                      <a:endParaRPr lang="fr-FR" sz="800" b="1" i="1" dirty="0">
                        <a:effectLst/>
                        <a:latin typeface="Arial" panose="020B0604020202020204" pitchFamily="34" charset="0"/>
                        <a:ea typeface="Arial" panose="020B0604020202020204" pitchFamily="34" charset="0"/>
                        <a:cs typeface="Arial" panose="020B0604020202020204" pitchFamily="34" charset="0"/>
                      </a:endParaRPr>
                    </a:p>
                  </a:txBody>
                  <a:tcPr marL="30698" marR="30698" marT="30698" marB="30698">
                    <a:solidFill>
                      <a:schemeClr val="accent1">
                        <a:lumMod val="40000"/>
                        <a:lumOff val="60000"/>
                      </a:schemeClr>
                    </a:solidFill>
                  </a:tcPr>
                </a:tc>
                <a:tc>
                  <a:txBody>
                    <a:bodyPr/>
                    <a:lstStyle/>
                    <a:p>
                      <a:pPr marL="80010">
                        <a:lnSpc>
                          <a:spcPct val="115000"/>
                        </a:lnSpc>
                      </a:pPr>
                      <a:r>
                        <a:rPr lang="en-US" sz="800" b="1" i="1" dirty="0">
                          <a:effectLst/>
                        </a:rPr>
                        <a:t>Satellite events x  7 (max) / poster sessions </a:t>
                      </a:r>
                      <a:endParaRPr lang="fr-FR" sz="800" b="1" i="1" dirty="0">
                        <a:effectLst/>
                        <a:latin typeface="Arial" panose="020B0604020202020204" pitchFamily="34" charset="0"/>
                        <a:ea typeface="Arial" panose="020B0604020202020204" pitchFamily="34" charset="0"/>
                        <a:cs typeface="Arial" panose="020B0604020202020204" pitchFamily="34" charset="0"/>
                      </a:endParaRPr>
                    </a:p>
                  </a:txBody>
                  <a:tcPr marL="30698" marR="30698" marT="30698" marB="30698">
                    <a:solidFill>
                      <a:schemeClr val="accent1">
                        <a:lumMod val="40000"/>
                        <a:lumOff val="60000"/>
                      </a:schemeClr>
                    </a:solidFill>
                  </a:tcPr>
                </a:tc>
                <a:tc>
                  <a:txBody>
                    <a:bodyPr/>
                    <a:lstStyle/>
                    <a:p>
                      <a:pPr marL="80010">
                        <a:lnSpc>
                          <a:spcPct val="115000"/>
                        </a:lnSpc>
                      </a:pPr>
                      <a:r>
                        <a:rPr lang="en-US" sz="800" b="1" i="1" dirty="0">
                          <a:effectLst/>
                        </a:rPr>
                        <a:t>Satellite events x  7 (max) / poster sessions </a:t>
                      </a:r>
                      <a:endParaRPr lang="fr-FR" sz="800" b="1" i="1" dirty="0">
                        <a:effectLst/>
                        <a:latin typeface="Arial" panose="020B0604020202020204" pitchFamily="34" charset="0"/>
                        <a:ea typeface="Arial" panose="020B0604020202020204" pitchFamily="34" charset="0"/>
                        <a:cs typeface="Arial" panose="020B0604020202020204" pitchFamily="34" charset="0"/>
                      </a:endParaRPr>
                    </a:p>
                  </a:txBody>
                  <a:tcPr marL="30698" marR="30698" marT="30698" marB="30698">
                    <a:solidFill>
                      <a:schemeClr val="accent1">
                        <a:lumMod val="40000"/>
                        <a:lumOff val="60000"/>
                      </a:schemeClr>
                    </a:solidFill>
                  </a:tcPr>
                </a:tc>
                <a:extLst>
                  <a:ext uri="{0D108BD9-81ED-4DB2-BD59-A6C34878D82A}">
                    <a16:rowId xmlns:a16="http://schemas.microsoft.com/office/drawing/2014/main" val="2285070120"/>
                  </a:ext>
                </a:extLst>
              </a:tr>
              <a:tr h="1212862">
                <a:tc>
                  <a:txBody>
                    <a:bodyPr/>
                    <a:lstStyle/>
                    <a:p>
                      <a:pPr marL="70485">
                        <a:lnSpc>
                          <a:spcPct val="115000"/>
                        </a:lnSpc>
                      </a:pPr>
                      <a:r>
                        <a:rPr lang="fr-FR" sz="800">
                          <a:effectLst/>
                        </a:rPr>
                        <a:t>Afternoon  </a:t>
                      </a:r>
                    </a:p>
                    <a:p>
                      <a:pPr marL="78740">
                        <a:lnSpc>
                          <a:spcPct val="115000"/>
                        </a:lnSpc>
                      </a:pPr>
                      <a:r>
                        <a:rPr lang="fr-FR" sz="800">
                          <a:effectLst/>
                        </a:rPr>
                        <a:t>(15.00 –  </a:t>
                      </a:r>
                    </a:p>
                    <a:p>
                      <a:pPr marL="85090">
                        <a:lnSpc>
                          <a:spcPct val="115000"/>
                        </a:lnSpc>
                      </a:pPr>
                      <a:r>
                        <a:rPr lang="fr-FR" sz="800">
                          <a:effectLst/>
                        </a:rPr>
                        <a:t>18.00)</a:t>
                      </a:r>
                      <a:endParaRPr lang="fr-FR" sz="800">
                        <a:effectLst/>
                        <a:latin typeface="Arial" panose="020B0604020202020204" pitchFamily="34" charset="0"/>
                        <a:ea typeface="Arial" panose="020B0604020202020204" pitchFamily="34" charset="0"/>
                        <a:cs typeface="Arial" panose="020B0604020202020204" pitchFamily="34" charset="0"/>
                      </a:endParaRPr>
                    </a:p>
                  </a:txBody>
                  <a:tcPr marL="30698" marR="30698" marT="30698" marB="30698"/>
                </a:tc>
                <a:tc>
                  <a:txBody>
                    <a:bodyPr/>
                    <a:lstStyle/>
                    <a:p>
                      <a:pPr marL="75565">
                        <a:lnSpc>
                          <a:spcPct val="115000"/>
                        </a:lnSpc>
                      </a:pPr>
                      <a:r>
                        <a:rPr lang="en-US" sz="1100" b="1" dirty="0">
                          <a:solidFill>
                            <a:srgbClr val="0070C0"/>
                          </a:solidFill>
                          <a:effectLst/>
                        </a:rPr>
                        <a:t>Session 1: Science and Solutions for a Clean, Healthy and Resilient Ocean </a:t>
                      </a:r>
                      <a:endParaRPr lang="fr-FR" sz="1100" b="1" dirty="0">
                        <a:solidFill>
                          <a:srgbClr val="0070C0"/>
                        </a:solidFill>
                        <a:effectLst/>
                      </a:endParaRPr>
                    </a:p>
                    <a:p>
                      <a:pPr marL="75565">
                        <a:lnSpc>
                          <a:spcPct val="115000"/>
                        </a:lnSpc>
                      </a:pPr>
                      <a:r>
                        <a:rPr lang="en-US" sz="1200" b="1" dirty="0">
                          <a:solidFill>
                            <a:srgbClr val="0070C0"/>
                          </a:solidFill>
                          <a:effectLst/>
                        </a:rPr>
                        <a:t> </a:t>
                      </a:r>
                      <a:endParaRPr lang="fr-FR" sz="1200" b="1" dirty="0">
                        <a:solidFill>
                          <a:srgbClr val="0070C0"/>
                        </a:solidFill>
                        <a:effectLst/>
                      </a:endParaRPr>
                    </a:p>
                    <a:p>
                      <a:pPr marL="75565">
                        <a:lnSpc>
                          <a:spcPct val="115000"/>
                        </a:lnSpc>
                      </a:pPr>
                      <a:r>
                        <a:rPr lang="en-US" sz="800" dirty="0">
                          <a:effectLst/>
                        </a:rPr>
                        <a:t>(Challenges 1, 2 and 5 - Pollution, Ecosystems and Climate) </a:t>
                      </a:r>
                      <a:endParaRPr lang="fr-FR" sz="800" dirty="0">
                        <a:effectLst/>
                      </a:endParaRPr>
                    </a:p>
                    <a:p>
                      <a:pPr marL="75565">
                        <a:lnSpc>
                          <a:spcPct val="115000"/>
                        </a:lnSpc>
                      </a:pPr>
                      <a:r>
                        <a:rPr lang="en-US" sz="800" dirty="0">
                          <a:effectLst/>
                        </a:rPr>
                        <a:t> </a:t>
                      </a:r>
                      <a:endParaRPr lang="fr-FR" sz="800" dirty="0">
                        <a:effectLst/>
                      </a:endParaRPr>
                    </a:p>
                    <a:p>
                      <a:pPr marL="75565">
                        <a:lnSpc>
                          <a:spcPct val="115000"/>
                        </a:lnSpc>
                      </a:pPr>
                      <a:r>
                        <a:rPr lang="en-US" sz="800" dirty="0">
                          <a:effectLst/>
                        </a:rPr>
                        <a:t>Plenary and Parallel Sessions </a:t>
                      </a:r>
                      <a:endParaRPr lang="fr-FR" sz="800" dirty="0">
                        <a:effectLst/>
                        <a:latin typeface="Arial" panose="020B0604020202020204" pitchFamily="34" charset="0"/>
                        <a:ea typeface="Arial" panose="020B0604020202020204" pitchFamily="34" charset="0"/>
                        <a:cs typeface="Arial" panose="020B0604020202020204" pitchFamily="34" charset="0"/>
                      </a:endParaRPr>
                    </a:p>
                  </a:txBody>
                  <a:tcPr marL="30698" marR="30698" marT="30698" marB="30698"/>
                </a:tc>
                <a:tc>
                  <a:txBody>
                    <a:bodyPr/>
                    <a:lstStyle/>
                    <a:p>
                      <a:pPr marL="75565">
                        <a:lnSpc>
                          <a:spcPct val="115000"/>
                        </a:lnSpc>
                      </a:pPr>
                      <a:r>
                        <a:rPr lang="en-US" sz="1100" b="1" dirty="0">
                          <a:solidFill>
                            <a:srgbClr val="0070C0"/>
                          </a:solidFill>
                          <a:effectLst/>
                        </a:rPr>
                        <a:t>Session 3: Science and Solutions for a Safe and Predicted Ocean</a:t>
                      </a:r>
                      <a:endParaRPr lang="fr-FR" sz="1100" b="1" dirty="0">
                        <a:solidFill>
                          <a:srgbClr val="0070C0"/>
                        </a:solidFill>
                        <a:effectLst/>
                      </a:endParaRPr>
                    </a:p>
                    <a:p>
                      <a:pPr marL="75565">
                        <a:lnSpc>
                          <a:spcPct val="115000"/>
                        </a:lnSpc>
                      </a:pPr>
                      <a:r>
                        <a:rPr lang="en-US" sz="800" dirty="0">
                          <a:effectLst/>
                        </a:rPr>
                        <a:t> </a:t>
                      </a:r>
                      <a:endParaRPr lang="fr-FR" sz="800" dirty="0">
                        <a:effectLst/>
                      </a:endParaRPr>
                    </a:p>
                    <a:p>
                      <a:pPr marL="75565">
                        <a:lnSpc>
                          <a:spcPct val="115000"/>
                        </a:lnSpc>
                      </a:pPr>
                      <a:r>
                        <a:rPr lang="en-US" sz="800" dirty="0">
                          <a:effectLst/>
                        </a:rPr>
                        <a:t>(Challenges 6, 7 and 8 - Observations, Data, and Forecasting / </a:t>
                      </a:r>
                      <a:r>
                        <a:rPr lang="en-US" sz="1200" dirty="0">
                          <a:solidFill>
                            <a:srgbClr val="0070C0"/>
                          </a:solidFill>
                          <a:effectLst/>
                        </a:rPr>
                        <a:t>EWS</a:t>
                      </a:r>
                      <a:r>
                        <a:rPr lang="en-US" sz="800" dirty="0">
                          <a:effectLst/>
                        </a:rPr>
                        <a:t>)  </a:t>
                      </a:r>
                      <a:r>
                        <a:rPr lang="en-US" sz="800" dirty="0">
                          <a:effectLst/>
                          <a:highlight>
                            <a:srgbClr val="FFFF00"/>
                          </a:highlight>
                        </a:rPr>
                        <a:t>Sylvia Chacon</a:t>
                      </a:r>
                      <a:endParaRPr lang="fr-FR" sz="800" dirty="0">
                        <a:effectLst/>
                        <a:highlight>
                          <a:srgbClr val="FFFF00"/>
                        </a:highlight>
                      </a:endParaRPr>
                    </a:p>
                    <a:p>
                      <a:pPr marL="75565">
                        <a:lnSpc>
                          <a:spcPct val="115000"/>
                        </a:lnSpc>
                      </a:pPr>
                      <a:r>
                        <a:rPr lang="en-US" sz="800" dirty="0">
                          <a:effectLst/>
                        </a:rPr>
                        <a:t> </a:t>
                      </a:r>
                      <a:endParaRPr lang="fr-FR" sz="800" dirty="0">
                        <a:effectLst/>
                      </a:endParaRPr>
                    </a:p>
                    <a:p>
                      <a:pPr marL="75565">
                        <a:lnSpc>
                          <a:spcPct val="115000"/>
                        </a:lnSpc>
                      </a:pPr>
                      <a:r>
                        <a:rPr lang="en-US" sz="800" dirty="0">
                          <a:effectLst/>
                        </a:rPr>
                        <a:t>Plenary and Parallel Sessions </a:t>
                      </a:r>
                      <a:endParaRPr lang="fr-FR" sz="800" dirty="0">
                        <a:effectLst/>
                      </a:endParaRPr>
                    </a:p>
                    <a:p>
                      <a:pPr>
                        <a:lnSpc>
                          <a:spcPct val="115000"/>
                        </a:lnSpc>
                      </a:pPr>
                      <a:r>
                        <a:rPr lang="en-US" sz="800" dirty="0">
                          <a:effectLst/>
                        </a:rPr>
                        <a:t> </a:t>
                      </a:r>
                      <a:endParaRPr lang="fr-FR" sz="800" dirty="0">
                        <a:effectLst/>
                      </a:endParaRPr>
                    </a:p>
                  </a:txBody>
                  <a:tcPr marL="30698" marR="30698" marT="30698" marB="30698"/>
                </a:tc>
                <a:tc>
                  <a:txBody>
                    <a:bodyPr/>
                    <a:lstStyle/>
                    <a:p>
                      <a:pPr marL="74295" marR="120015" indent="2540">
                        <a:lnSpc>
                          <a:spcPct val="95000"/>
                        </a:lnSpc>
                        <a:spcAft>
                          <a:spcPts val="0"/>
                        </a:spcAft>
                      </a:pPr>
                      <a:r>
                        <a:rPr lang="en-US" sz="1000" b="1" dirty="0">
                          <a:solidFill>
                            <a:srgbClr val="0070C0"/>
                          </a:solidFill>
                          <a:effectLst/>
                        </a:rPr>
                        <a:t>Plenary: Resources and Partnerships for the Ocean Decade</a:t>
                      </a:r>
                      <a:endParaRPr lang="fr-FR" sz="1000" b="1" dirty="0">
                        <a:solidFill>
                          <a:srgbClr val="0070C0"/>
                        </a:solidFill>
                        <a:effectLst/>
                      </a:endParaRPr>
                    </a:p>
                    <a:p>
                      <a:pPr marL="77470" marR="81915" indent="-4445">
                        <a:lnSpc>
                          <a:spcPct val="95000"/>
                        </a:lnSpc>
                        <a:spcAft>
                          <a:spcPts val="0"/>
                        </a:spcAft>
                      </a:pPr>
                      <a:r>
                        <a:rPr lang="en-US" sz="1000" dirty="0">
                          <a:solidFill>
                            <a:srgbClr val="0070C0"/>
                          </a:solidFill>
                          <a:effectLst/>
                        </a:rPr>
                        <a:t>------------------------------</a:t>
                      </a:r>
                      <a:endParaRPr lang="fr-FR" sz="1000" dirty="0">
                        <a:solidFill>
                          <a:srgbClr val="0070C0"/>
                        </a:solidFill>
                        <a:effectLst/>
                      </a:endParaRPr>
                    </a:p>
                    <a:p>
                      <a:pPr marL="77470" marR="81915" indent="-4445">
                        <a:lnSpc>
                          <a:spcPct val="95000"/>
                        </a:lnSpc>
                        <a:spcAft>
                          <a:spcPts val="0"/>
                        </a:spcAft>
                      </a:pPr>
                      <a:r>
                        <a:rPr lang="en-US" sz="1000" dirty="0">
                          <a:solidFill>
                            <a:srgbClr val="0070C0"/>
                          </a:solidFill>
                          <a:effectLst/>
                        </a:rPr>
                        <a:t> </a:t>
                      </a:r>
                      <a:endParaRPr lang="fr-FR" sz="1000" dirty="0">
                        <a:solidFill>
                          <a:srgbClr val="0070C0"/>
                        </a:solidFill>
                        <a:effectLst/>
                      </a:endParaRPr>
                    </a:p>
                    <a:p>
                      <a:pPr marL="77470" marR="81915" indent="-4445">
                        <a:lnSpc>
                          <a:spcPct val="95000"/>
                        </a:lnSpc>
                        <a:spcAft>
                          <a:spcPts val="0"/>
                        </a:spcAft>
                      </a:pPr>
                      <a:r>
                        <a:rPr lang="en-US" sz="1000" b="1" dirty="0">
                          <a:solidFill>
                            <a:srgbClr val="0070C0"/>
                          </a:solidFill>
                          <a:effectLst/>
                        </a:rPr>
                        <a:t>Plenary: Announcements &amp; Commitments for the Ocean Decade</a:t>
                      </a:r>
                      <a:endParaRPr lang="fr-FR" sz="1000" dirty="0">
                        <a:solidFill>
                          <a:srgbClr val="0070C0"/>
                        </a:solidFill>
                        <a:effectLst/>
                      </a:endParaRPr>
                    </a:p>
                    <a:p>
                      <a:pPr marL="77470" marR="81915" indent="-4445">
                        <a:lnSpc>
                          <a:spcPct val="95000"/>
                        </a:lnSpc>
                        <a:spcAft>
                          <a:spcPts val="0"/>
                        </a:spcAft>
                      </a:pPr>
                      <a:r>
                        <a:rPr lang="en-US" sz="1000" dirty="0">
                          <a:solidFill>
                            <a:srgbClr val="0070C0"/>
                          </a:solidFill>
                          <a:effectLst/>
                        </a:rPr>
                        <a:t>------------------------------</a:t>
                      </a:r>
                      <a:endParaRPr lang="fr-FR" sz="1000" dirty="0">
                        <a:solidFill>
                          <a:srgbClr val="0070C0"/>
                        </a:solidFill>
                        <a:effectLst/>
                      </a:endParaRPr>
                    </a:p>
                    <a:p>
                      <a:pPr marL="75565" marR="133985" indent="1905">
                        <a:lnSpc>
                          <a:spcPct val="95000"/>
                        </a:lnSpc>
                        <a:spcAft>
                          <a:spcPts val="0"/>
                        </a:spcAft>
                      </a:pPr>
                      <a:r>
                        <a:rPr lang="en-US" sz="1000" b="1" dirty="0">
                          <a:solidFill>
                            <a:srgbClr val="0070C0"/>
                          </a:solidFill>
                          <a:effectLst/>
                        </a:rPr>
                        <a:t>Plenary</a:t>
                      </a:r>
                      <a:r>
                        <a:rPr lang="en-US" sz="800" b="1" dirty="0">
                          <a:effectLst/>
                        </a:rPr>
                        <a:t>: Closing Segment – Charting a Vision to 2030</a:t>
                      </a:r>
                      <a:endParaRPr lang="fr-FR" sz="800" b="1" dirty="0">
                        <a:effectLst/>
                        <a:latin typeface="Arial" panose="020B0604020202020204" pitchFamily="34" charset="0"/>
                        <a:ea typeface="Arial" panose="020B0604020202020204" pitchFamily="34" charset="0"/>
                        <a:cs typeface="Arial" panose="020B0604020202020204" pitchFamily="34" charset="0"/>
                      </a:endParaRPr>
                    </a:p>
                  </a:txBody>
                  <a:tcPr marL="30698" marR="30698" marT="30698" marB="30698"/>
                </a:tc>
                <a:extLst>
                  <a:ext uri="{0D108BD9-81ED-4DB2-BD59-A6C34878D82A}">
                    <a16:rowId xmlns:a16="http://schemas.microsoft.com/office/drawing/2014/main" val="1315100180"/>
                  </a:ext>
                </a:extLst>
              </a:tr>
              <a:tr h="354915">
                <a:tc>
                  <a:txBody>
                    <a:bodyPr/>
                    <a:lstStyle/>
                    <a:p>
                      <a:pPr marL="76200">
                        <a:lnSpc>
                          <a:spcPct val="115000"/>
                        </a:lnSpc>
                      </a:pPr>
                      <a:r>
                        <a:rPr lang="fr-FR" sz="800">
                          <a:effectLst/>
                        </a:rPr>
                        <a:t>Evening  </a:t>
                      </a:r>
                    </a:p>
                    <a:p>
                      <a:pPr marL="78105">
                        <a:lnSpc>
                          <a:spcPct val="115000"/>
                        </a:lnSpc>
                      </a:pPr>
                      <a:r>
                        <a:rPr lang="fr-FR" sz="800">
                          <a:effectLst/>
                        </a:rPr>
                        <a:t> </a:t>
                      </a:r>
                      <a:endParaRPr lang="fr-FR" sz="800">
                        <a:effectLst/>
                        <a:latin typeface="Arial" panose="020B0604020202020204" pitchFamily="34" charset="0"/>
                        <a:ea typeface="Arial" panose="020B0604020202020204" pitchFamily="34" charset="0"/>
                        <a:cs typeface="Arial" panose="020B0604020202020204" pitchFamily="34" charset="0"/>
                      </a:endParaRPr>
                    </a:p>
                  </a:txBody>
                  <a:tcPr marL="30698" marR="30698" marT="30698" marB="30698"/>
                </a:tc>
                <a:tc>
                  <a:txBody>
                    <a:bodyPr/>
                    <a:lstStyle/>
                    <a:p>
                      <a:pPr marL="79375" marR="301625" indent="-3175">
                        <a:lnSpc>
                          <a:spcPct val="95000"/>
                        </a:lnSpc>
                        <a:spcAft>
                          <a:spcPts val="0"/>
                        </a:spcAft>
                      </a:pPr>
                      <a:r>
                        <a:rPr lang="fr-FR" sz="800" b="1" i="1" dirty="0">
                          <a:effectLst/>
                        </a:rPr>
                        <a:t>Official </a:t>
                      </a:r>
                      <a:r>
                        <a:rPr lang="fr-FR" sz="800" b="1" i="1" dirty="0" err="1">
                          <a:effectLst/>
                        </a:rPr>
                        <a:t>Conference</a:t>
                      </a:r>
                      <a:r>
                        <a:rPr lang="fr-FR" sz="800" b="1" i="1" dirty="0">
                          <a:effectLst/>
                        </a:rPr>
                        <a:t> Networking </a:t>
                      </a:r>
                      <a:r>
                        <a:rPr lang="fr-FR" sz="800" b="1" i="1" dirty="0" err="1">
                          <a:effectLst/>
                        </a:rPr>
                        <a:t>Reception</a:t>
                      </a:r>
                      <a:r>
                        <a:rPr lang="fr-FR" sz="800" b="1" i="1" dirty="0">
                          <a:effectLst/>
                        </a:rPr>
                        <a:t> / </a:t>
                      </a:r>
                      <a:r>
                        <a:rPr lang="fr-FR" sz="800" b="1" i="1" dirty="0" err="1">
                          <a:effectLst/>
                        </a:rPr>
                        <a:t>Dinner</a:t>
                      </a:r>
                      <a:r>
                        <a:rPr lang="fr-FR" sz="800" b="1" i="1" dirty="0">
                          <a:effectLst/>
                        </a:rPr>
                        <a:t> </a:t>
                      </a:r>
                      <a:endParaRPr lang="fr-FR" sz="800" b="1" i="1" dirty="0">
                        <a:effectLst/>
                        <a:latin typeface="Arial" panose="020B0604020202020204" pitchFamily="34" charset="0"/>
                        <a:ea typeface="Arial" panose="020B0604020202020204" pitchFamily="34" charset="0"/>
                        <a:cs typeface="Arial" panose="020B0604020202020204" pitchFamily="34" charset="0"/>
                      </a:endParaRPr>
                    </a:p>
                  </a:txBody>
                  <a:tcPr marL="30698" marR="30698" marT="30698" marB="30698">
                    <a:solidFill>
                      <a:schemeClr val="accent1">
                        <a:lumMod val="40000"/>
                        <a:lumOff val="60000"/>
                      </a:schemeClr>
                    </a:solidFill>
                  </a:tcPr>
                </a:tc>
                <a:tc>
                  <a:txBody>
                    <a:bodyPr/>
                    <a:lstStyle/>
                    <a:p>
                      <a:pPr marL="80010">
                        <a:lnSpc>
                          <a:spcPct val="115000"/>
                        </a:lnSpc>
                      </a:pPr>
                      <a:r>
                        <a:rPr lang="fr-FR" sz="800" b="1" i="1" dirty="0">
                          <a:effectLst/>
                        </a:rPr>
                        <a:t>Satellite </a:t>
                      </a:r>
                      <a:r>
                        <a:rPr lang="fr-FR" sz="800" b="1" i="1" dirty="0" err="1">
                          <a:effectLst/>
                        </a:rPr>
                        <a:t>events</a:t>
                      </a:r>
                      <a:r>
                        <a:rPr lang="fr-FR" sz="800" b="1" i="1" dirty="0">
                          <a:effectLst/>
                        </a:rPr>
                        <a:t> –  </a:t>
                      </a:r>
                      <a:r>
                        <a:rPr lang="fr-FR" sz="800" b="1" i="1" dirty="0" err="1">
                          <a:effectLst/>
                        </a:rPr>
                        <a:t>offfsite</a:t>
                      </a:r>
                      <a:r>
                        <a:rPr lang="fr-FR" sz="800" b="1" i="1" dirty="0">
                          <a:effectLst/>
                        </a:rPr>
                        <a:t> </a:t>
                      </a:r>
                      <a:endParaRPr lang="fr-FR" sz="800" b="1" i="1" dirty="0">
                        <a:effectLst/>
                        <a:latin typeface="Arial" panose="020B0604020202020204" pitchFamily="34" charset="0"/>
                        <a:ea typeface="Arial" panose="020B0604020202020204" pitchFamily="34" charset="0"/>
                        <a:cs typeface="Arial" panose="020B0604020202020204" pitchFamily="34" charset="0"/>
                      </a:endParaRPr>
                    </a:p>
                  </a:txBody>
                  <a:tcPr marL="30698" marR="30698" marT="30698" marB="30698">
                    <a:solidFill>
                      <a:schemeClr val="accent1">
                        <a:lumMod val="40000"/>
                        <a:lumOff val="60000"/>
                      </a:schemeClr>
                    </a:solidFill>
                  </a:tcPr>
                </a:tc>
                <a:tc>
                  <a:txBody>
                    <a:bodyPr/>
                    <a:lstStyle/>
                    <a:p>
                      <a:pPr marL="80010">
                        <a:lnSpc>
                          <a:spcPct val="115000"/>
                        </a:lnSpc>
                      </a:pPr>
                      <a:r>
                        <a:rPr lang="fr-FR" sz="800" b="1" i="1" dirty="0">
                          <a:effectLst/>
                        </a:rPr>
                        <a:t>Satellite </a:t>
                      </a:r>
                      <a:r>
                        <a:rPr lang="fr-FR" sz="800" b="1" i="1" dirty="0" err="1">
                          <a:effectLst/>
                        </a:rPr>
                        <a:t>events</a:t>
                      </a:r>
                      <a:r>
                        <a:rPr lang="fr-FR" sz="800" b="1" i="1" dirty="0">
                          <a:effectLst/>
                        </a:rPr>
                        <a:t> –  </a:t>
                      </a:r>
                      <a:r>
                        <a:rPr lang="fr-FR" sz="800" b="1" i="1" dirty="0" err="1">
                          <a:effectLst/>
                        </a:rPr>
                        <a:t>offfsite</a:t>
                      </a:r>
                      <a:r>
                        <a:rPr lang="fr-FR" sz="800" b="1" i="1" dirty="0">
                          <a:effectLst/>
                        </a:rPr>
                        <a:t> </a:t>
                      </a:r>
                      <a:endParaRPr lang="fr-FR" sz="800" b="1" i="1" dirty="0">
                        <a:effectLst/>
                        <a:latin typeface="Arial" panose="020B0604020202020204" pitchFamily="34" charset="0"/>
                        <a:ea typeface="Arial" panose="020B0604020202020204" pitchFamily="34" charset="0"/>
                        <a:cs typeface="Arial" panose="020B0604020202020204" pitchFamily="34" charset="0"/>
                      </a:endParaRPr>
                    </a:p>
                  </a:txBody>
                  <a:tcPr marL="30698" marR="30698" marT="30698" marB="30698">
                    <a:solidFill>
                      <a:schemeClr val="accent1">
                        <a:lumMod val="40000"/>
                        <a:lumOff val="60000"/>
                      </a:schemeClr>
                    </a:solidFill>
                  </a:tcPr>
                </a:tc>
                <a:extLst>
                  <a:ext uri="{0D108BD9-81ED-4DB2-BD59-A6C34878D82A}">
                    <a16:rowId xmlns:a16="http://schemas.microsoft.com/office/drawing/2014/main" val="3872432021"/>
                  </a:ext>
                </a:extLst>
              </a:tr>
            </a:tbl>
          </a:graphicData>
        </a:graphic>
      </p:graphicFrame>
    </p:spTree>
    <p:extLst>
      <p:ext uri="{BB962C8B-B14F-4D97-AF65-F5344CB8AC3E}">
        <p14:creationId xmlns:p14="http://schemas.microsoft.com/office/powerpoint/2010/main" val="21012720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5" descr="A picture containing shape&#10;&#10;Description automatically generated">
            <a:extLst>
              <a:ext uri="{FF2B5EF4-FFF2-40B4-BE49-F238E27FC236}">
                <a16:creationId xmlns:a16="http://schemas.microsoft.com/office/drawing/2014/main" id="{36A8E860-F1E2-83DC-A36C-28AD57872290}"/>
              </a:ext>
            </a:extLst>
          </p:cNvPr>
          <p:cNvPicPr>
            <a:picLocks noChangeAspect="1"/>
          </p:cNvPicPr>
          <p:nvPr/>
        </p:nvPicPr>
        <p:blipFill>
          <a:blip r:embed="rId2"/>
          <a:stretch>
            <a:fillRect/>
          </a:stretch>
        </p:blipFill>
        <p:spPr>
          <a:xfrm>
            <a:off x="6341574" y="-87945"/>
            <a:ext cx="1462736" cy="1044223"/>
          </a:xfrm>
          <a:prstGeom prst="rect">
            <a:avLst/>
          </a:prstGeom>
        </p:spPr>
      </p:pic>
      <p:graphicFrame>
        <p:nvGraphicFramePr>
          <p:cNvPr id="5" name="Chart 4">
            <a:extLst>
              <a:ext uri="{FF2B5EF4-FFF2-40B4-BE49-F238E27FC236}">
                <a16:creationId xmlns:a16="http://schemas.microsoft.com/office/drawing/2014/main" id="{3E315FD6-CE57-448F-F09A-BB4254E2F03B}"/>
              </a:ext>
            </a:extLst>
          </p:cNvPr>
          <p:cNvGraphicFramePr>
            <a:graphicFrameLocks/>
          </p:cNvGraphicFramePr>
          <p:nvPr>
            <p:extLst>
              <p:ext uri="{D42A27DB-BD31-4B8C-83A1-F6EECF244321}">
                <p14:modId xmlns:p14="http://schemas.microsoft.com/office/powerpoint/2010/main" val="1105728679"/>
              </p:ext>
            </p:extLst>
          </p:nvPr>
        </p:nvGraphicFramePr>
        <p:xfrm>
          <a:off x="544970" y="956279"/>
          <a:ext cx="7890885" cy="403409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60322771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E4B1E521-3511-111C-FAB5-E1378C05823A}"/>
              </a:ext>
            </a:extLst>
          </p:cNvPr>
          <p:cNvSpPr txBox="1"/>
          <p:nvPr/>
        </p:nvSpPr>
        <p:spPr>
          <a:xfrm>
            <a:off x="2458278" y="1910894"/>
            <a:ext cx="4916556" cy="523220"/>
          </a:xfrm>
          <a:prstGeom prst="rect">
            <a:avLst/>
          </a:prstGeom>
          <a:noFill/>
        </p:spPr>
        <p:txBody>
          <a:bodyPr wrap="square">
            <a:spAutoFit/>
          </a:bodyPr>
          <a:lstStyle/>
          <a:p>
            <a:r>
              <a:rPr lang="fr-FR" dirty="0">
                <a:solidFill>
                  <a:schemeClr val="bg1"/>
                </a:solidFill>
              </a:rPr>
              <a:t>https://oceandecade-conference.com/</a:t>
            </a:r>
            <a:r>
              <a:rPr lang="fr-FR" dirty="0">
                <a:solidFill>
                  <a:srgbClr val="FFFF00"/>
                </a:solidFill>
              </a:rPr>
              <a:t>on-site-satellite-events</a:t>
            </a:r>
            <a:r>
              <a:rPr lang="fr-FR" dirty="0">
                <a:solidFill>
                  <a:schemeClr val="bg1"/>
                </a:solidFill>
              </a:rPr>
              <a:t>.php</a:t>
            </a:r>
          </a:p>
        </p:txBody>
      </p:sp>
      <p:sp>
        <p:nvSpPr>
          <p:cNvPr id="5" name="TextBox 4">
            <a:extLst>
              <a:ext uri="{FF2B5EF4-FFF2-40B4-BE49-F238E27FC236}">
                <a16:creationId xmlns:a16="http://schemas.microsoft.com/office/drawing/2014/main" id="{FE398D0D-F403-B12B-E4C1-D0CDF7CD3B01}"/>
              </a:ext>
            </a:extLst>
          </p:cNvPr>
          <p:cNvSpPr txBox="1"/>
          <p:nvPr/>
        </p:nvSpPr>
        <p:spPr>
          <a:xfrm>
            <a:off x="2458278" y="3104442"/>
            <a:ext cx="4916556" cy="523220"/>
          </a:xfrm>
          <a:prstGeom prst="rect">
            <a:avLst/>
          </a:prstGeom>
          <a:noFill/>
        </p:spPr>
        <p:txBody>
          <a:bodyPr wrap="square">
            <a:spAutoFit/>
          </a:bodyPr>
          <a:lstStyle/>
          <a:p>
            <a:r>
              <a:rPr lang="fr-FR" dirty="0">
                <a:solidFill>
                  <a:schemeClr val="bg1"/>
                </a:solidFill>
              </a:rPr>
              <a:t>https://oceandecade-conference.com/</a:t>
            </a:r>
            <a:r>
              <a:rPr lang="fr-FR" dirty="0">
                <a:solidFill>
                  <a:srgbClr val="FFFF00"/>
                </a:solidFill>
              </a:rPr>
              <a:t>off-site-satellite-events</a:t>
            </a:r>
            <a:r>
              <a:rPr lang="fr-FR" dirty="0">
                <a:solidFill>
                  <a:schemeClr val="bg1"/>
                </a:solidFill>
              </a:rPr>
              <a:t>.php</a:t>
            </a:r>
          </a:p>
        </p:txBody>
      </p:sp>
      <p:sp>
        <p:nvSpPr>
          <p:cNvPr id="7" name="TextBox 6">
            <a:extLst>
              <a:ext uri="{FF2B5EF4-FFF2-40B4-BE49-F238E27FC236}">
                <a16:creationId xmlns:a16="http://schemas.microsoft.com/office/drawing/2014/main" id="{AC016D47-6292-E923-B050-886C1431CAA6}"/>
              </a:ext>
            </a:extLst>
          </p:cNvPr>
          <p:cNvSpPr txBox="1"/>
          <p:nvPr/>
        </p:nvSpPr>
        <p:spPr>
          <a:xfrm>
            <a:off x="2458278" y="1086677"/>
            <a:ext cx="4916556" cy="307777"/>
          </a:xfrm>
          <a:prstGeom prst="rect">
            <a:avLst/>
          </a:prstGeom>
          <a:noFill/>
        </p:spPr>
        <p:txBody>
          <a:bodyPr wrap="square">
            <a:spAutoFit/>
          </a:bodyPr>
          <a:lstStyle/>
          <a:p>
            <a:r>
              <a:rPr lang="fr-FR" dirty="0">
                <a:solidFill>
                  <a:schemeClr val="bg1"/>
                </a:solidFill>
              </a:rPr>
              <a:t>https://oceandecade-conference.com/</a:t>
            </a:r>
            <a:r>
              <a:rPr lang="fr-FR" dirty="0">
                <a:solidFill>
                  <a:srgbClr val="FFFF00"/>
                </a:solidFill>
              </a:rPr>
              <a:t>registration</a:t>
            </a:r>
            <a:r>
              <a:rPr lang="fr-FR" dirty="0">
                <a:solidFill>
                  <a:schemeClr val="bg1"/>
                </a:solidFill>
              </a:rPr>
              <a:t>.php</a:t>
            </a:r>
          </a:p>
        </p:txBody>
      </p:sp>
    </p:spTree>
    <p:extLst>
      <p:ext uri="{BB962C8B-B14F-4D97-AF65-F5344CB8AC3E}">
        <p14:creationId xmlns:p14="http://schemas.microsoft.com/office/powerpoint/2010/main" val="134193495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6902"/>
        <p:cNvGrpSpPr/>
        <p:nvPr/>
      </p:nvGrpSpPr>
      <p:grpSpPr>
        <a:xfrm>
          <a:off x="0" y="0"/>
          <a:ext cx="0" cy="0"/>
          <a:chOff x="0" y="0"/>
          <a:chExt cx="0" cy="0"/>
        </a:xfrm>
      </p:grpSpPr>
      <p:sp>
        <p:nvSpPr>
          <p:cNvPr id="6903" name="Google Shape;6903;p24"/>
          <p:cNvSpPr txBox="1">
            <a:spLocks noGrp="1"/>
          </p:cNvSpPr>
          <p:nvPr>
            <p:ph type="ctrTitle"/>
          </p:nvPr>
        </p:nvSpPr>
        <p:spPr>
          <a:xfrm>
            <a:off x="686711" y="741497"/>
            <a:ext cx="7829961" cy="2225056"/>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300" dirty="0"/>
              <a:t>Ocean Decade Conference 2024</a:t>
            </a:r>
            <a:r>
              <a:rPr lang="en" sz="2300" dirty="0">
                <a:solidFill>
                  <a:schemeClr val="dk1"/>
                </a:solidFill>
              </a:rPr>
              <a:t> </a:t>
            </a:r>
            <a:br>
              <a:rPr lang="en" sz="2300" dirty="0">
                <a:solidFill>
                  <a:schemeClr val="dk1"/>
                </a:solidFill>
              </a:rPr>
            </a:br>
            <a:r>
              <a:rPr lang="en" sz="2300" dirty="0">
                <a:solidFill>
                  <a:schemeClr val="tx2">
                    <a:lumMod val="40000"/>
                    <a:lumOff val="60000"/>
                  </a:schemeClr>
                </a:solidFill>
              </a:rPr>
              <a:t>Satellite Event on  </a:t>
            </a:r>
            <a:r>
              <a:rPr lang="en" sz="5300" i="1" dirty="0">
                <a:solidFill>
                  <a:schemeClr val="lt2"/>
                </a:solidFill>
              </a:rPr>
              <a:t>Coastal Cities and Communities Joining Tsunami Ready</a:t>
            </a:r>
            <a:endParaRPr sz="5300" i="1" dirty="0">
              <a:solidFill>
                <a:schemeClr val="lt2"/>
              </a:solidFill>
            </a:endParaRPr>
          </a:p>
        </p:txBody>
      </p:sp>
      <p:sp>
        <p:nvSpPr>
          <p:cNvPr id="3" name="TextBox 2">
            <a:extLst>
              <a:ext uri="{FF2B5EF4-FFF2-40B4-BE49-F238E27FC236}">
                <a16:creationId xmlns:a16="http://schemas.microsoft.com/office/drawing/2014/main" id="{7FF2D23B-D280-69FE-9F6B-CD65B7492969}"/>
              </a:ext>
            </a:extLst>
          </p:cNvPr>
          <p:cNvSpPr txBox="1"/>
          <p:nvPr/>
        </p:nvSpPr>
        <p:spPr>
          <a:xfrm>
            <a:off x="686711" y="3128159"/>
            <a:ext cx="3335274" cy="954107"/>
          </a:xfrm>
          <a:prstGeom prst="rect">
            <a:avLst/>
          </a:prstGeom>
          <a:noFill/>
        </p:spPr>
        <p:txBody>
          <a:bodyPr wrap="square">
            <a:spAutoFit/>
          </a:bodyPr>
          <a:lstStyle/>
          <a:p>
            <a:pPr marL="0" lvl="0" indent="0" algn="l" rtl="0">
              <a:spcBef>
                <a:spcPts val="0"/>
              </a:spcBef>
              <a:spcAft>
                <a:spcPts val="0"/>
              </a:spcAft>
              <a:buNone/>
            </a:pPr>
            <a:r>
              <a:rPr lang="es-ES" dirty="0"/>
              <a:t>Denis Chang Seng, PhD</a:t>
            </a:r>
          </a:p>
          <a:p>
            <a:pPr marL="0" lvl="0" indent="0" algn="l" rtl="0">
              <a:spcBef>
                <a:spcPts val="0"/>
              </a:spcBef>
              <a:spcAft>
                <a:spcPts val="0"/>
              </a:spcAft>
              <a:buNone/>
            </a:pPr>
            <a:r>
              <a:rPr lang="es-ES" dirty="0"/>
              <a:t>Programme </a:t>
            </a:r>
            <a:r>
              <a:rPr lang="es-ES" dirty="0" err="1"/>
              <a:t>Specialist</a:t>
            </a:r>
            <a:endParaRPr lang="es-ES" dirty="0"/>
          </a:p>
          <a:p>
            <a:pPr marL="0" lvl="0" indent="0" algn="l" rtl="0">
              <a:spcBef>
                <a:spcPts val="0"/>
              </a:spcBef>
              <a:spcAft>
                <a:spcPts val="0"/>
              </a:spcAft>
              <a:buNone/>
            </a:pPr>
            <a:r>
              <a:rPr lang="es-ES" dirty="0"/>
              <a:t>ICG/NEAMTWS </a:t>
            </a:r>
            <a:r>
              <a:rPr lang="es-ES" dirty="0" err="1"/>
              <a:t>Technical</a:t>
            </a:r>
            <a:r>
              <a:rPr lang="es-ES" dirty="0"/>
              <a:t> Secretary</a:t>
            </a:r>
          </a:p>
          <a:p>
            <a:pPr marL="0" lvl="0" indent="0" algn="l" rtl="0">
              <a:spcBef>
                <a:spcPts val="0"/>
              </a:spcBef>
              <a:spcAft>
                <a:spcPts val="0"/>
              </a:spcAft>
              <a:buNone/>
            </a:pPr>
            <a:r>
              <a:rPr lang="es-ES" dirty="0"/>
              <a:t>IOC -UNESCO</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6908"/>
        <p:cNvGrpSpPr/>
        <p:nvPr/>
      </p:nvGrpSpPr>
      <p:grpSpPr>
        <a:xfrm>
          <a:off x="0" y="0"/>
          <a:ext cx="0" cy="0"/>
          <a:chOff x="0" y="0"/>
          <a:chExt cx="0" cy="0"/>
        </a:xfrm>
      </p:grpSpPr>
      <p:sp>
        <p:nvSpPr>
          <p:cNvPr id="6909" name="Google Shape;6909;p25"/>
          <p:cNvSpPr txBox="1">
            <a:spLocks noGrp="1"/>
          </p:cNvSpPr>
          <p:nvPr>
            <p:ph type="title"/>
          </p:nvPr>
        </p:nvSpPr>
        <p:spPr>
          <a:xfrm>
            <a:off x="798581" y="67913"/>
            <a:ext cx="7704000" cy="1139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ES" dirty="0" err="1">
                <a:solidFill>
                  <a:srgbClr val="0070C0"/>
                </a:solidFill>
              </a:rPr>
              <a:t>Objectives</a:t>
            </a:r>
            <a:r>
              <a:rPr lang="es-ES" dirty="0">
                <a:solidFill>
                  <a:srgbClr val="0070C0"/>
                </a:solidFill>
              </a:rPr>
              <a:t> of </a:t>
            </a:r>
            <a:r>
              <a:rPr lang="es-ES" dirty="0" err="1">
                <a:solidFill>
                  <a:srgbClr val="0070C0"/>
                </a:solidFill>
              </a:rPr>
              <a:t>the</a:t>
            </a:r>
            <a:r>
              <a:rPr lang="es-ES" dirty="0">
                <a:solidFill>
                  <a:srgbClr val="0070C0"/>
                </a:solidFill>
              </a:rPr>
              <a:t> </a:t>
            </a:r>
            <a:r>
              <a:rPr lang="es-ES" dirty="0" err="1">
                <a:solidFill>
                  <a:srgbClr val="0070C0"/>
                </a:solidFill>
              </a:rPr>
              <a:t>Satellite</a:t>
            </a:r>
            <a:r>
              <a:rPr lang="es-ES" dirty="0">
                <a:solidFill>
                  <a:srgbClr val="0070C0"/>
                </a:solidFill>
              </a:rPr>
              <a:t> </a:t>
            </a:r>
            <a:r>
              <a:rPr lang="es-ES" dirty="0" err="1">
                <a:solidFill>
                  <a:srgbClr val="0070C0"/>
                </a:solidFill>
              </a:rPr>
              <a:t>Event</a:t>
            </a:r>
            <a:endParaRPr dirty="0">
              <a:solidFill>
                <a:srgbClr val="0070C0"/>
              </a:solidFill>
            </a:endParaRPr>
          </a:p>
        </p:txBody>
      </p:sp>
      <p:sp>
        <p:nvSpPr>
          <p:cNvPr id="6910" name="Google Shape;6910;p25"/>
          <p:cNvSpPr txBox="1">
            <a:spLocks noGrp="1"/>
          </p:cNvSpPr>
          <p:nvPr>
            <p:ph type="body" idx="1"/>
          </p:nvPr>
        </p:nvSpPr>
        <p:spPr>
          <a:xfrm>
            <a:off x="798581" y="569670"/>
            <a:ext cx="7704000" cy="3061185"/>
          </a:xfrm>
          <a:prstGeom prst="rect">
            <a:avLst/>
          </a:prstGeom>
        </p:spPr>
        <p:txBody>
          <a:bodyPr spcFirstLastPara="1" wrap="square" lIns="91425" tIns="91425" rIns="91425" bIns="91425" anchor="t" anchorCtr="0">
            <a:noAutofit/>
          </a:bodyPr>
          <a:lstStyle/>
          <a:p>
            <a:endParaRPr lang="en-US" dirty="0"/>
          </a:p>
          <a:p>
            <a:r>
              <a:rPr lang="en-US" dirty="0"/>
              <a:t>The IOC-UNESCO Ocean Decade Tsunami Programme (ODTP)  aims (1) to significantly enhance the existing global tsunami warning system by reducing timeliness and the uncertainty of the tsunami warning and (2) increasing the readiness of coastal communities through initiatives like the UNESCO-IOC Tsunami Ready Recognition Programme (TRRP). </a:t>
            </a:r>
          </a:p>
          <a:p>
            <a:endParaRPr lang="en-US" dirty="0"/>
          </a:p>
          <a:p>
            <a:pPr marL="152400" indent="0">
              <a:buNone/>
            </a:pPr>
            <a:r>
              <a:rPr lang="en-US" dirty="0"/>
              <a:t>The  sat event focuses on (2),  the readiness of coastal communities and TRRP with the following objectives</a:t>
            </a:r>
          </a:p>
          <a:p>
            <a:pPr marL="152400" indent="0">
              <a:buNone/>
            </a:pPr>
            <a:endParaRPr lang="en-US" dirty="0"/>
          </a:p>
          <a:p>
            <a:pPr marL="552450" indent="-400050">
              <a:buFont typeface="+mj-lt"/>
              <a:buAutoNum type="romanLcPeriod"/>
            </a:pPr>
            <a:r>
              <a:rPr lang="en-US" sz="1200" dirty="0"/>
              <a:t>Promote partnerships, collaboration and understanding how to co-design actions to enhance the readiness of coastal communities to tsunamis in a multi-hazard context.</a:t>
            </a:r>
          </a:p>
          <a:p>
            <a:pPr marL="552450" indent="-400050">
              <a:buFont typeface="+mj-lt"/>
              <a:buAutoNum type="romanLcPeriod"/>
            </a:pPr>
            <a:r>
              <a:rPr lang="en-US" sz="1200" dirty="0"/>
              <a:t>Showcase the benefits of UNESCO IOC TRRP and or similar initiatives.</a:t>
            </a:r>
          </a:p>
          <a:p>
            <a:pPr marL="552450" indent="-400050">
              <a:buFont typeface="+mj-lt"/>
              <a:buAutoNum type="romanLcPeriod"/>
            </a:pPr>
            <a:r>
              <a:rPr lang="en-US" sz="1200" dirty="0"/>
              <a:t>Acknowledge new cities and communities recognized as TRRP.</a:t>
            </a:r>
          </a:p>
          <a:p>
            <a:pPr marL="552450" indent="-400050">
              <a:buFont typeface="+mj-lt"/>
              <a:buAutoNum type="romanLcPeriod"/>
            </a:pPr>
            <a:r>
              <a:rPr lang="en-US" sz="1200" dirty="0"/>
              <a:t>Call for new countries and communities to join UNESCO-IOC TRRP. </a:t>
            </a:r>
          </a:p>
          <a:p>
            <a:pPr marL="152400" indent="0">
              <a:buNone/>
            </a:pPr>
            <a:r>
              <a:rPr lang="en-US" dirty="0"/>
              <a:t>	</a:t>
            </a:r>
          </a:p>
          <a:p>
            <a:pPr marL="139700" lvl="0" indent="0" algn="l" rtl="0">
              <a:spcBef>
                <a:spcPts val="0"/>
              </a:spcBef>
              <a:spcAft>
                <a:spcPts val="0"/>
              </a:spcAft>
              <a:buClr>
                <a:schemeClr val="dk1"/>
              </a:buClr>
              <a:buSzPts val="1400"/>
              <a:buNone/>
            </a:pPr>
            <a:endParaRPr dirty="0">
              <a:latin typeface="Barlow Medium"/>
              <a:ea typeface="Barlow Medium"/>
              <a:cs typeface="Barlow Medium"/>
              <a:sym typeface="Barlow Medium"/>
            </a:endParaRPr>
          </a:p>
        </p:txBody>
      </p:sp>
    </p:spTree>
    <p:extLst>
      <p:ext uri="{BB962C8B-B14F-4D97-AF65-F5344CB8AC3E}">
        <p14:creationId xmlns:p14="http://schemas.microsoft.com/office/powerpoint/2010/main" val="339894792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6981"/>
        <p:cNvGrpSpPr/>
        <p:nvPr/>
      </p:nvGrpSpPr>
      <p:grpSpPr>
        <a:xfrm>
          <a:off x="0" y="0"/>
          <a:ext cx="0" cy="0"/>
          <a:chOff x="0" y="0"/>
          <a:chExt cx="0" cy="0"/>
        </a:xfrm>
      </p:grpSpPr>
      <p:sp>
        <p:nvSpPr>
          <p:cNvPr id="6982" name="Google Shape;6982;p30"/>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ES" dirty="0" err="1">
                <a:solidFill>
                  <a:srgbClr val="0070C0"/>
                </a:solidFill>
              </a:rPr>
              <a:t>Session</a:t>
            </a:r>
            <a:r>
              <a:rPr lang="es-ES" dirty="0">
                <a:solidFill>
                  <a:srgbClr val="0070C0"/>
                </a:solidFill>
              </a:rPr>
              <a:t> </a:t>
            </a:r>
            <a:r>
              <a:rPr lang="es-ES" dirty="0" err="1">
                <a:solidFill>
                  <a:srgbClr val="0070C0"/>
                </a:solidFill>
              </a:rPr>
              <a:t>Structure</a:t>
            </a:r>
            <a:endParaRPr dirty="0">
              <a:solidFill>
                <a:srgbClr val="0070C0"/>
              </a:solidFill>
            </a:endParaRPr>
          </a:p>
        </p:txBody>
      </p:sp>
      <p:grpSp>
        <p:nvGrpSpPr>
          <p:cNvPr id="6983" name="Google Shape;6983;p30"/>
          <p:cNvGrpSpPr/>
          <p:nvPr/>
        </p:nvGrpSpPr>
        <p:grpSpPr>
          <a:xfrm>
            <a:off x="713100" y="1824667"/>
            <a:ext cx="2951644" cy="1280902"/>
            <a:chOff x="713100" y="1824667"/>
            <a:chExt cx="2951644" cy="1280902"/>
          </a:xfrm>
        </p:grpSpPr>
        <p:sp>
          <p:nvSpPr>
            <p:cNvPr id="6984" name="Google Shape;6984;p30"/>
            <p:cNvSpPr txBox="1"/>
            <p:nvPr/>
          </p:nvSpPr>
          <p:spPr>
            <a:xfrm>
              <a:off x="713100" y="1824667"/>
              <a:ext cx="2586600" cy="6435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endParaRPr dirty="0">
                <a:solidFill>
                  <a:schemeClr val="dk1"/>
                </a:solidFill>
                <a:latin typeface="Barlow Medium"/>
                <a:ea typeface="Barlow Medium"/>
                <a:cs typeface="Barlow Medium"/>
                <a:sym typeface="Barlow Medium"/>
              </a:endParaRPr>
            </a:p>
          </p:txBody>
        </p:sp>
        <p:sp>
          <p:nvSpPr>
            <p:cNvPr id="6985" name="Google Shape;6985;p30"/>
            <p:cNvSpPr txBox="1"/>
            <p:nvPr/>
          </p:nvSpPr>
          <p:spPr>
            <a:xfrm>
              <a:off x="1483950" y="2532869"/>
              <a:ext cx="1044900" cy="5727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3600" b="1">
                  <a:solidFill>
                    <a:schemeClr val="lt2"/>
                  </a:solidFill>
                  <a:latin typeface="Domine"/>
                  <a:ea typeface="Domine"/>
                  <a:cs typeface="Domine"/>
                  <a:sym typeface="Domine"/>
                </a:rPr>
                <a:t>01</a:t>
              </a:r>
              <a:endParaRPr sz="3600" b="1">
                <a:solidFill>
                  <a:schemeClr val="lt2"/>
                </a:solidFill>
                <a:latin typeface="Domine"/>
                <a:ea typeface="Domine"/>
                <a:cs typeface="Domine"/>
                <a:sym typeface="Domine"/>
              </a:endParaRPr>
            </a:p>
          </p:txBody>
        </p:sp>
        <p:sp>
          <p:nvSpPr>
            <p:cNvPr id="6986" name="Google Shape;6986;p30"/>
            <p:cNvSpPr txBox="1"/>
            <p:nvPr/>
          </p:nvSpPr>
          <p:spPr>
            <a:xfrm>
              <a:off x="713100" y="1878168"/>
              <a:ext cx="2951644" cy="5727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n" sz="2000" b="1" dirty="0">
                  <a:solidFill>
                    <a:schemeClr val="tx2">
                      <a:lumMod val="40000"/>
                      <a:lumOff val="60000"/>
                    </a:schemeClr>
                  </a:solidFill>
                  <a:latin typeface="Domine"/>
                  <a:ea typeface="Domine"/>
                  <a:cs typeface="Domine"/>
                  <a:sym typeface="Domine"/>
                </a:rPr>
                <a:t>Introduction/Overview</a:t>
              </a:r>
              <a:endParaRPr sz="2000" b="1" dirty="0">
                <a:solidFill>
                  <a:schemeClr val="tx2">
                    <a:lumMod val="40000"/>
                    <a:lumOff val="60000"/>
                  </a:schemeClr>
                </a:solidFill>
                <a:latin typeface="Domine"/>
                <a:ea typeface="Domine"/>
                <a:cs typeface="Domine"/>
                <a:sym typeface="Domine"/>
              </a:endParaRPr>
            </a:p>
          </p:txBody>
        </p:sp>
      </p:grpSp>
      <p:grpSp>
        <p:nvGrpSpPr>
          <p:cNvPr id="6987" name="Google Shape;6987;p30"/>
          <p:cNvGrpSpPr/>
          <p:nvPr/>
        </p:nvGrpSpPr>
        <p:grpSpPr>
          <a:xfrm>
            <a:off x="4133838" y="1824660"/>
            <a:ext cx="2599732" cy="1280922"/>
            <a:chOff x="4133875" y="1824647"/>
            <a:chExt cx="2599732" cy="1280922"/>
          </a:xfrm>
        </p:grpSpPr>
        <p:sp>
          <p:nvSpPr>
            <p:cNvPr id="6988" name="Google Shape;6988;p30"/>
            <p:cNvSpPr txBox="1"/>
            <p:nvPr/>
          </p:nvSpPr>
          <p:spPr>
            <a:xfrm>
              <a:off x="4133875" y="1824647"/>
              <a:ext cx="2586600" cy="6435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endParaRPr dirty="0">
                <a:solidFill>
                  <a:schemeClr val="dk1"/>
                </a:solidFill>
                <a:latin typeface="Barlow Medium"/>
                <a:ea typeface="Barlow Medium"/>
                <a:cs typeface="Barlow Medium"/>
                <a:sym typeface="Barlow Medium"/>
              </a:endParaRPr>
            </a:p>
          </p:txBody>
        </p:sp>
        <p:sp>
          <p:nvSpPr>
            <p:cNvPr id="6989" name="Google Shape;6989;p30"/>
            <p:cNvSpPr txBox="1"/>
            <p:nvPr/>
          </p:nvSpPr>
          <p:spPr>
            <a:xfrm>
              <a:off x="4904725" y="2532869"/>
              <a:ext cx="1044900" cy="5727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3600" b="1">
                  <a:solidFill>
                    <a:schemeClr val="lt2"/>
                  </a:solidFill>
                  <a:latin typeface="Domine"/>
                  <a:ea typeface="Domine"/>
                  <a:cs typeface="Domine"/>
                  <a:sym typeface="Domine"/>
                </a:rPr>
                <a:t>03</a:t>
              </a:r>
              <a:endParaRPr sz="3600" b="1">
                <a:solidFill>
                  <a:schemeClr val="lt2"/>
                </a:solidFill>
                <a:latin typeface="Domine"/>
                <a:ea typeface="Domine"/>
                <a:cs typeface="Domine"/>
                <a:sym typeface="Domine"/>
              </a:endParaRPr>
            </a:p>
          </p:txBody>
        </p:sp>
        <p:sp>
          <p:nvSpPr>
            <p:cNvPr id="6990" name="Google Shape;6990;p30"/>
            <p:cNvSpPr txBox="1"/>
            <p:nvPr/>
          </p:nvSpPr>
          <p:spPr>
            <a:xfrm>
              <a:off x="4147007" y="1877916"/>
              <a:ext cx="2586600" cy="5727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s-ES" sz="2000" b="1" dirty="0" err="1">
                  <a:solidFill>
                    <a:srgbClr val="C00000"/>
                  </a:solidFill>
                  <a:latin typeface="Domine"/>
                  <a:ea typeface="Domine"/>
                  <a:cs typeface="Domine"/>
                  <a:sym typeface="Domine"/>
                </a:rPr>
                <a:t>Appreciation</a:t>
              </a:r>
              <a:endParaRPr sz="2000" b="1" dirty="0">
                <a:solidFill>
                  <a:srgbClr val="C00000"/>
                </a:solidFill>
                <a:latin typeface="Domine"/>
                <a:ea typeface="Domine"/>
                <a:cs typeface="Domine"/>
                <a:sym typeface="Domine"/>
              </a:endParaRPr>
            </a:p>
          </p:txBody>
        </p:sp>
      </p:grpSp>
      <p:grpSp>
        <p:nvGrpSpPr>
          <p:cNvPr id="6991" name="Google Shape;6991;p30"/>
          <p:cNvGrpSpPr/>
          <p:nvPr/>
        </p:nvGrpSpPr>
        <p:grpSpPr>
          <a:xfrm>
            <a:off x="2423488" y="2532869"/>
            <a:ext cx="2591682" cy="1701187"/>
            <a:chOff x="2423488" y="2532869"/>
            <a:chExt cx="2591682" cy="1701187"/>
          </a:xfrm>
        </p:grpSpPr>
        <p:sp>
          <p:nvSpPr>
            <p:cNvPr id="6992" name="Google Shape;6992;p30"/>
            <p:cNvSpPr txBox="1"/>
            <p:nvPr/>
          </p:nvSpPr>
          <p:spPr>
            <a:xfrm>
              <a:off x="2423488" y="3590556"/>
              <a:ext cx="2586600" cy="6435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endParaRPr dirty="0">
                <a:solidFill>
                  <a:schemeClr val="dk1"/>
                </a:solidFill>
                <a:latin typeface="Barlow Medium"/>
                <a:ea typeface="Barlow Medium"/>
                <a:cs typeface="Barlow Medium"/>
                <a:sym typeface="Barlow Medium"/>
              </a:endParaRPr>
            </a:p>
          </p:txBody>
        </p:sp>
        <p:sp>
          <p:nvSpPr>
            <p:cNvPr id="6993" name="Google Shape;6993;p30"/>
            <p:cNvSpPr txBox="1"/>
            <p:nvPr/>
          </p:nvSpPr>
          <p:spPr>
            <a:xfrm>
              <a:off x="3194338" y="2532869"/>
              <a:ext cx="1044900" cy="5727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3600" b="1">
                  <a:solidFill>
                    <a:schemeClr val="lt2"/>
                  </a:solidFill>
                  <a:latin typeface="Domine"/>
                  <a:ea typeface="Domine"/>
                  <a:cs typeface="Domine"/>
                  <a:sym typeface="Domine"/>
                </a:rPr>
                <a:t>02</a:t>
              </a:r>
              <a:endParaRPr sz="3600" b="1">
                <a:solidFill>
                  <a:schemeClr val="lt2"/>
                </a:solidFill>
                <a:latin typeface="Domine"/>
                <a:ea typeface="Domine"/>
                <a:cs typeface="Domine"/>
                <a:sym typeface="Domine"/>
              </a:endParaRPr>
            </a:p>
          </p:txBody>
        </p:sp>
        <p:sp>
          <p:nvSpPr>
            <p:cNvPr id="6994" name="Google Shape;6994;p30"/>
            <p:cNvSpPr txBox="1"/>
            <p:nvPr/>
          </p:nvSpPr>
          <p:spPr>
            <a:xfrm>
              <a:off x="2428570" y="3000557"/>
              <a:ext cx="2586600" cy="5727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s-ES" sz="2000" b="1" dirty="0">
                  <a:solidFill>
                    <a:srgbClr val="FFC000"/>
                  </a:solidFill>
                  <a:latin typeface="Domine"/>
                  <a:ea typeface="Domine"/>
                  <a:cs typeface="Domine"/>
                  <a:sym typeface="Domine"/>
                </a:rPr>
                <a:t>Dialogue</a:t>
              </a:r>
              <a:endParaRPr sz="2000" b="1" dirty="0">
                <a:solidFill>
                  <a:srgbClr val="FFC000"/>
                </a:solidFill>
                <a:latin typeface="Domine"/>
                <a:ea typeface="Domine"/>
                <a:cs typeface="Domine"/>
                <a:sym typeface="Domine"/>
              </a:endParaRPr>
            </a:p>
          </p:txBody>
        </p:sp>
      </p:grpSp>
      <p:grpSp>
        <p:nvGrpSpPr>
          <p:cNvPr id="6995" name="Google Shape;6995;p30"/>
          <p:cNvGrpSpPr/>
          <p:nvPr/>
        </p:nvGrpSpPr>
        <p:grpSpPr>
          <a:xfrm>
            <a:off x="5844263" y="2532869"/>
            <a:ext cx="2691925" cy="1701181"/>
            <a:chOff x="5844263" y="2532869"/>
            <a:chExt cx="2691925" cy="1701181"/>
          </a:xfrm>
        </p:grpSpPr>
        <p:sp>
          <p:nvSpPr>
            <p:cNvPr id="6996" name="Google Shape;6996;p30"/>
            <p:cNvSpPr txBox="1"/>
            <p:nvPr/>
          </p:nvSpPr>
          <p:spPr>
            <a:xfrm>
              <a:off x="5844263" y="3590550"/>
              <a:ext cx="2586600" cy="6435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endParaRPr dirty="0">
                <a:solidFill>
                  <a:schemeClr val="dk1"/>
                </a:solidFill>
                <a:latin typeface="Barlow Medium"/>
                <a:ea typeface="Barlow Medium"/>
                <a:cs typeface="Barlow Medium"/>
                <a:sym typeface="Barlow Medium"/>
              </a:endParaRPr>
            </a:p>
          </p:txBody>
        </p:sp>
        <p:sp>
          <p:nvSpPr>
            <p:cNvPr id="6997" name="Google Shape;6997;p30"/>
            <p:cNvSpPr txBox="1"/>
            <p:nvPr/>
          </p:nvSpPr>
          <p:spPr>
            <a:xfrm>
              <a:off x="6615113" y="2532869"/>
              <a:ext cx="1044900" cy="5727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3600" b="1" dirty="0">
                  <a:solidFill>
                    <a:schemeClr val="lt2"/>
                  </a:solidFill>
                  <a:latin typeface="Domine"/>
                  <a:ea typeface="Domine"/>
                  <a:cs typeface="Domine"/>
                  <a:sym typeface="Domine"/>
                </a:rPr>
                <a:t>04</a:t>
              </a:r>
              <a:endParaRPr sz="3600" b="1" dirty="0">
                <a:solidFill>
                  <a:schemeClr val="lt2"/>
                </a:solidFill>
                <a:latin typeface="Domine"/>
                <a:ea typeface="Domine"/>
                <a:cs typeface="Domine"/>
                <a:sym typeface="Domine"/>
              </a:endParaRPr>
            </a:p>
          </p:txBody>
        </p:sp>
        <p:sp>
          <p:nvSpPr>
            <p:cNvPr id="6998" name="Google Shape;6998;p30"/>
            <p:cNvSpPr txBox="1"/>
            <p:nvPr/>
          </p:nvSpPr>
          <p:spPr>
            <a:xfrm>
              <a:off x="5949588" y="3018437"/>
              <a:ext cx="2586600" cy="5727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n" sz="2000" b="1" dirty="0">
                  <a:solidFill>
                    <a:schemeClr val="dk1"/>
                  </a:solidFill>
                  <a:latin typeface="Domine"/>
                  <a:ea typeface="Domine"/>
                  <a:cs typeface="Domine"/>
                  <a:sym typeface="Domine"/>
                </a:rPr>
                <a:t>Key Messages</a:t>
              </a:r>
              <a:endParaRPr sz="2000" b="1" dirty="0">
                <a:solidFill>
                  <a:schemeClr val="dk1"/>
                </a:solidFill>
                <a:latin typeface="Domine"/>
                <a:ea typeface="Domine"/>
                <a:cs typeface="Domine"/>
                <a:sym typeface="Domine"/>
              </a:endParaRPr>
            </a:p>
          </p:txBody>
        </p:sp>
      </p:grpSp>
      <p:cxnSp>
        <p:nvCxnSpPr>
          <p:cNvPr id="6999" name="Google Shape;6999;p30"/>
          <p:cNvCxnSpPr>
            <a:stCxn id="6985" idx="3"/>
            <a:endCxn id="6993" idx="1"/>
          </p:cNvCxnSpPr>
          <p:nvPr/>
        </p:nvCxnSpPr>
        <p:spPr>
          <a:xfrm>
            <a:off x="2528850" y="2819219"/>
            <a:ext cx="665400" cy="600"/>
          </a:xfrm>
          <a:prstGeom prst="bentConnector3">
            <a:avLst>
              <a:gd name="adj1" fmla="val 50007"/>
            </a:avLst>
          </a:prstGeom>
          <a:noFill/>
          <a:ln w="9525" cap="flat" cmpd="sng">
            <a:solidFill>
              <a:schemeClr val="lt2"/>
            </a:solidFill>
            <a:prstDash val="solid"/>
            <a:round/>
            <a:headEnd type="none" w="med" len="med"/>
            <a:tailEnd type="none" w="med" len="med"/>
          </a:ln>
        </p:spPr>
      </p:cxnSp>
      <p:cxnSp>
        <p:nvCxnSpPr>
          <p:cNvPr id="7000" name="Google Shape;7000;p30"/>
          <p:cNvCxnSpPr>
            <a:stCxn id="6993" idx="3"/>
            <a:endCxn id="6989" idx="1"/>
          </p:cNvCxnSpPr>
          <p:nvPr/>
        </p:nvCxnSpPr>
        <p:spPr>
          <a:xfrm>
            <a:off x="4239238" y="2819219"/>
            <a:ext cx="665400" cy="600"/>
          </a:xfrm>
          <a:prstGeom prst="bentConnector3">
            <a:avLst>
              <a:gd name="adj1" fmla="val 50004"/>
            </a:avLst>
          </a:prstGeom>
          <a:noFill/>
          <a:ln w="9525" cap="flat" cmpd="sng">
            <a:solidFill>
              <a:schemeClr val="lt2"/>
            </a:solidFill>
            <a:prstDash val="solid"/>
            <a:round/>
            <a:headEnd type="none" w="med" len="med"/>
            <a:tailEnd type="none" w="med" len="med"/>
          </a:ln>
        </p:spPr>
      </p:cxnSp>
      <p:cxnSp>
        <p:nvCxnSpPr>
          <p:cNvPr id="7001" name="Google Shape;7001;p30"/>
          <p:cNvCxnSpPr>
            <a:stCxn id="6989" idx="3"/>
            <a:endCxn id="6997" idx="1"/>
          </p:cNvCxnSpPr>
          <p:nvPr/>
        </p:nvCxnSpPr>
        <p:spPr>
          <a:xfrm>
            <a:off x="5949588" y="2819231"/>
            <a:ext cx="665400" cy="600"/>
          </a:xfrm>
          <a:prstGeom prst="bentConnector3">
            <a:avLst>
              <a:gd name="adj1" fmla="val 50009"/>
            </a:avLst>
          </a:prstGeom>
          <a:noFill/>
          <a:ln w="9525" cap="flat" cmpd="sng">
            <a:solidFill>
              <a:schemeClr val="lt2"/>
            </a:solidFill>
            <a:prstDash val="solid"/>
            <a:round/>
            <a:headEnd type="none" w="med" len="med"/>
            <a:tailEnd type="none" w="med" len="med"/>
          </a:ln>
        </p:spPr>
      </p:cxnSp>
      <p:cxnSp>
        <p:nvCxnSpPr>
          <p:cNvPr id="7002" name="Google Shape;7002;p30"/>
          <p:cNvCxnSpPr>
            <a:stCxn id="6997" idx="3"/>
          </p:cNvCxnSpPr>
          <p:nvPr/>
        </p:nvCxnSpPr>
        <p:spPr>
          <a:xfrm>
            <a:off x="7660013" y="2819219"/>
            <a:ext cx="1494900" cy="600"/>
          </a:xfrm>
          <a:prstGeom prst="bentConnector3">
            <a:avLst>
              <a:gd name="adj1" fmla="val 50000"/>
            </a:avLst>
          </a:prstGeom>
          <a:noFill/>
          <a:ln w="9525" cap="flat" cmpd="sng">
            <a:solidFill>
              <a:schemeClr val="lt2"/>
            </a:solidFill>
            <a:prstDash val="solid"/>
            <a:round/>
            <a:headEnd type="none" w="med" len="med"/>
            <a:tailEnd type="none" w="med" len="med"/>
          </a:ln>
        </p:spPr>
      </p:cxnSp>
    </p:spTree>
    <p:extLst>
      <p:ext uri="{BB962C8B-B14F-4D97-AF65-F5344CB8AC3E}">
        <p14:creationId xmlns:p14="http://schemas.microsoft.com/office/powerpoint/2010/main" val="3214379000"/>
      </p:ext>
    </p:extLst>
  </p:cSld>
  <p:clrMapOvr>
    <a:masterClrMapping/>
  </p:clrMapOvr>
</p:sld>
</file>

<file path=ppt/theme/theme1.xml><?xml version="1.0" encoding="utf-8"?>
<a:theme xmlns:a="http://schemas.openxmlformats.org/drawingml/2006/main" name="Language Arts Subject for High School: The Odyssey Infographics by Slidesgo">
  <a:themeElements>
    <a:clrScheme name="Simple Light">
      <a:dk1>
        <a:srgbClr val="181E1C"/>
      </a:dk1>
      <a:lt1>
        <a:srgbClr val="EBFAFF"/>
      </a:lt1>
      <a:dk2>
        <a:srgbClr val="529FCE"/>
      </a:dk2>
      <a:lt2>
        <a:srgbClr val="043C62"/>
      </a:lt2>
      <a:accent1>
        <a:srgbClr val="E5F4F9"/>
      </a:accent1>
      <a:accent2>
        <a:srgbClr val="DFF1F7"/>
      </a:accent2>
      <a:accent3>
        <a:srgbClr val="C5EFFE"/>
      </a:accent3>
      <a:accent4>
        <a:srgbClr val="63B9EC"/>
      </a:accent4>
      <a:accent5>
        <a:srgbClr val="FFFFFF"/>
      </a:accent5>
      <a:accent6>
        <a:srgbClr val="FFFFFF"/>
      </a:accent6>
      <a:hlink>
        <a:srgbClr val="181E1C"/>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Custom Design">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Metadata/LabelInfo.xml><?xml version="1.0" encoding="utf-8"?>
<clbl:labelList xmlns:clbl="http://schemas.microsoft.com/office/2020/mipLabelMetadata">
  <clbl:label id="{f8e024d6-51f2-471b-ac2c-b1117d65062e}" enabled="1" method="Standard" siteId="{1d4fae52-39b3-4bfa-b0b3-022956b11194}" contentBits="0" removed="0"/>
</clbl:labelList>
</file>

<file path=docProps/app.xml><?xml version="1.0" encoding="utf-8"?>
<Properties xmlns="http://schemas.openxmlformats.org/officeDocument/2006/extended-properties" xmlns:vt="http://schemas.openxmlformats.org/officeDocument/2006/docPropsVTypes">
  <TotalTime>1005</TotalTime>
  <Words>1313</Words>
  <Application>Microsoft Office PowerPoint</Application>
  <PresentationFormat>On-screen Show (16:9)</PresentationFormat>
  <Paragraphs>265</Paragraphs>
  <Slides>20</Slides>
  <Notes>9</Notes>
  <HiddenSlides>0</HiddenSlides>
  <MMClips>0</MMClips>
  <ScaleCrop>false</ScaleCrop>
  <HeadingPairs>
    <vt:vector size="6" baseType="variant">
      <vt:variant>
        <vt:lpstr>Fonts Used</vt:lpstr>
      </vt:variant>
      <vt:variant>
        <vt:i4>13</vt:i4>
      </vt:variant>
      <vt:variant>
        <vt:lpstr>Theme</vt:lpstr>
      </vt:variant>
      <vt:variant>
        <vt:i4>2</vt:i4>
      </vt:variant>
      <vt:variant>
        <vt:lpstr>Slide Titles</vt:lpstr>
      </vt:variant>
      <vt:variant>
        <vt:i4>20</vt:i4>
      </vt:variant>
    </vt:vector>
  </HeadingPairs>
  <TitlesOfParts>
    <vt:vector size="35" baseType="lpstr">
      <vt:lpstr>Domine</vt:lpstr>
      <vt:lpstr>Gill Sans</vt:lpstr>
      <vt:lpstr>72 Light</vt:lpstr>
      <vt:lpstr>Arial</vt:lpstr>
      <vt:lpstr>Barlow</vt:lpstr>
      <vt:lpstr>Barlow Medium</vt:lpstr>
      <vt:lpstr>Calibri</vt:lpstr>
      <vt:lpstr>Calibri Light</vt:lpstr>
      <vt:lpstr>Courier New</vt:lpstr>
      <vt:lpstr>Libre Franklin</vt:lpstr>
      <vt:lpstr>Nunito Light</vt:lpstr>
      <vt:lpstr>Roboto</vt:lpstr>
      <vt:lpstr>Wingdings</vt:lpstr>
      <vt:lpstr>Language Arts Subject for High School: The Odyssey Infographics by Slidesgo</vt:lpstr>
      <vt:lpstr>Custom Design</vt:lpstr>
      <vt:lpstr>PowerPoint Presentation</vt:lpstr>
      <vt:lpstr>PowerPoint Presentation</vt:lpstr>
      <vt:lpstr>PowerPoint Presentation</vt:lpstr>
      <vt:lpstr>PowerPoint Presentation</vt:lpstr>
      <vt:lpstr>PowerPoint Presentation</vt:lpstr>
      <vt:lpstr>PowerPoint Presentation</vt:lpstr>
      <vt:lpstr>Ocean Decade Conference 2024  Satellite Event on  Coastal Cities and Communities Joining Tsunami Ready</vt:lpstr>
      <vt:lpstr>Objectives of the Satellite Event</vt:lpstr>
      <vt:lpstr>Session Structure</vt:lpstr>
      <vt:lpstr>Part 1: Introduction/Overview </vt:lpstr>
      <vt:lpstr>Part 2: Dialogue</vt:lpstr>
      <vt:lpstr>Proposed Speakers and Organizations</vt:lpstr>
      <vt:lpstr>Gender Balance</vt:lpstr>
      <vt:lpstr>Part 3: Appreciation</vt:lpstr>
      <vt:lpstr>Part 4: Key Messages</vt:lpstr>
      <vt:lpstr>Modality of Financing/Sponsoring event    </vt:lpstr>
      <vt:lpstr>PowerPoint Presentation</vt:lpstr>
      <vt:lpstr>Sat Event On Coastal Resilience  Coastal Futures: Charting Priorities for Resilience (Hybrid)      </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Ocean Decade Conference 2024  Coastal Cities and Communities Joining Tsunami Ready</dc:title>
  <dc:creator>Humberto</dc:creator>
  <cp:lastModifiedBy>Chang Seng, Denis</cp:lastModifiedBy>
  <cp:revision>70</cp:revision>
  <dcterms:modified xsi:type="dcterms:W3CDTF">2024-02-02T20:40:58Z</dcterms:modified>
</cp:coreProperties>
</file>